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1.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12.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66"/>
  </p:notesMasterIdLst>
  <p:handoutMasterIdLst>
    <p:handoutMasterId r:id="rId67"/>
  </p:handoutMasterIdLst>
  <p:sldIdLst>
    <p:sldId id="256" r:id="rId3"/>
    <p:sldId id="920" r:id="rId4"/>
    <p:sldId id="260" r:id="rId5"/>
    <p:sldId id="926" r:id="rId6"/>
    <p:sldId id="970" r:id="rId7"/>
    <p:sldId id="971" r:id="rId8"/>
    <p:sldId id="972" r:id="rId9"/>
    <p:sldId id="969" r:id="rId10"/>
    <p:sldId id="928" r:id="rId11"/>
    <p:sldId id="952" r:id="rId12"/>
    <p:sldId id="973" r:id="rId13"/>
    <p:sldId id="974" r:id="rId14"/>
    <p:sldId id="930" r:id="rId15"/>
    <p:sldId id="975" r:id="rId16"/>
    <p:sldId id="976" r:id="rId17"/>
    <p:sldId id="977" r:id="rId18"/>
    <p:sldId id="978" r:id="rId19"/>
    <p:sldId id="980" r:id="rId20"/>
    <p:sldId id="982" r:id="rId21"/>
    <p:sldId id="983" r:id="rId22"/>
    <p:sldId id="984" r:id="rId23"/>
    <p:sldId id="966" r:id="rId24"/>
    <p:sldId id="985" r:id="rId25"/>
    <p:sldId id="986" r:id="rId26"/>
    <p:sldId id="962" r:id="rId27"/>
    <p:sldId id="963" r:id="rId28"/>
    <p:sldId id="964" r:id="rId29"/>
    <p:sldId id="965" r:id="rId30"/>
    <p:sldId id="987" r:id="rId31"/>
    <p:sldId id="988" r:id="rId32"/>
    <p:sldId id="933" r:id="rId33"/>
    <p:sldId id="990" r:id="rId34"/>
    <p:sldId id="992" r:id="rId35"/>
    <p:sldId id="934" r:id="rId36"/>
    <p:sldId id="943" r:id="rId37"/>
    <p:sldId id="944" r:id="rId38"/>
    <p:sldId id="993" r:id="rId39"/>
    <p:sldId id="995" r:id="rId40"/>
    <p:sldId id="994" r:id="rId41"/>
    <p:sldId id="979" r:id="rId42"/>
    <p:sldId id="991" r:id="rId43"/>
    <p:sldId id="945" r:id="rId44"/>
    <p:sldId id="946" r:id="rId45"/>
    <p:sldId id="996" r:id="rId46"/>
    <p:sldId id="997" r:id="rId47"/>
    <p:sldId id="998" r:id="rId48"/>
    <p:sldId id="999" r:id="rId49"/>
    <p:sldId id="1004" r:id="rId50"/>
    <p:sldId id="938" r:id="rId51"/>
    <p:sldId id="968" r:id="rId52"/>
    <p:sldId id="937" r:id="rId53"/>
    <p:sldId id="922" r:id="rId54"/>
    <p:sldId id="921" r:id="rId55"/>
    <p:sldId id="924" r:id="rId56"/>
    <p:sldId id="923" r:id="rId57"/>
    <p:sldId id="925" r:id="rId58"/>
    <p:sldId id="935" r:id="rId59"/>
    <p:sldId id="940" r:id="rId60"/>
    <p:sldId id="941" r:id="rId61"/>
    <p:sldId id="1005" r:id="rId62"/>
    <p:sldId id="1000" r:id="rId63"/>
    <p:sldId id="1001" r:id="rId64"/>
    <p:sldId id="1002" r:id="rId65"/>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FFCC"/>
    <a:srgbClr val="3399FF"/>
    <a:srgbClr val="99CCFF"/>
    <a:srgbClr val="6699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淺色樣式 3 - 輔色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77" autoAdjust="0"/>
    <p:restoredTop sz="93009" autoAdjust="0"/>
  </p:normalViewPr>
  <p:slideViewPr>
    <p:cSldViewPr>
      <p:cViewPr>
        <p:scale>
          <a:sx n="120" d="100"/>
          <a:sy n="120" d="100"/>
        </p:scale>
        <p:origin x="-254" y="763"/>
      </p:cViewPr>
      <p:guideLst>
        <p:guide orient="horz" pos="2160"/>
        <p:guide pos="2880"/>
      </p:guideLst>
    </p:cSldViewPr>
  </p:slideViewPr>
  <p:outlineViewPr>
    <p:cViewPr>
      <p:scale>
        <a:sx n="33" d="100"/>
        <a:sy n="33" d="100"/>
      </p:scale>
      <p:origin x="0" y="25344"/>
    </p:cViewPr>
  </p:outlineViewPr>
  <p:notesTextViewPr>
    <p:cViewPr>
      <p:scale>
        <a:sx n="1" d="1"/>
        <a:sy n="1" d="1"/>
      </p:scale>
      <p:origin x="0" y="0"/>
    </p:cViewPr>
  </p:notesTextViewPr>
  <p:sorterViewPr>
    <p:cViewPr>
      <p:scale>
        <a:sx n="80" d="100"/>
        <a:sy n="80" d="100"/>
      </p:scale>
      <p:origin x="0" y="79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6507E-F721-4E72-A46C-A0FB99C267B8}" type="doc">
      <dgm:prSet loTypeId="urn:microsoft.com/office/officeart/2005/8/layout/list1" loCatId="list" qsTypeId="urn:microsoft.com/office/officeart/2005/8/quickstyle/simple2" qsCatId="simple" csTypeId="urn:microsoft.com/office/officeart/2005/8/colors/colorful5" csCatId="colorful" phldr="1"/>
      <dgm:spPr/>
      <dgm:t>
        <a:bodyPr/>
        <a:lstStyle/>
        <a:p>
          <a:endParaRPr lang="zh-TW" altLang="en-US"/>
        </a:p>
      </dgm:t>
    </dgm:pt>
    <dgm:pt modelId="{3D6CB4C0-BFD0-4E9B-A237-E80479672533}">
      <dgm:prSet custT="1"/>
      <dgm:spPr/>
      <dgm:t>
        <a:bodyPr/>
        <a:lstStyle/>
        <a:p>
          <a:pPr rtl="0"/>
          <a:r>
            <a:rPr lang="zh-TW" sz="2400" b="1" dirty="0" smtClean="0">
              <a:latin typeface="微軟正黑體" pitchFamily="34" charset="-120"/>
              <a:ea typeface="微軟正黑體" pitchFamily="34" charset="-120"/>
            </a:rPr>
            <a:t>什麼是著作權</a:t>
          </a:r>
          <a:r>
            <a:rPr lang="en-US" sz="2400" b="1" dirty="0" smtClean="0">
              <a:latin typeface="微軟正黑體" pitchFamily="34" charset="-120"/>
              <a:ea typeface="微軟正黑體" pitchFamily="34" charset="-120"/>
            </a:rPr>
            <a:t>?</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條第</a:t>
          </a:r>
          <a:r>
            <a:rPr lang="en-US" altLang="zh-TW" sz="2400" b="1" dirty="0" smtClean="0">
              <a:latin typeface="微軟正黑體" pitchFamily="34" charset="-120"/>
              <a:ea typeface="微軟正黑體" pitchFamily="34" charset="-120"/>
            </a:rPr>
            <a:t>1</a:t>
          </a:r>
          <a:r>
            <a:rPr lang="zh-TW" altLang="en-US" sz="2400" b="1" dirty="0" smtClean="0">
              <a:latin typeface="微軟正黑體" pitchFamily="34" charset="-120"/>
              <a:ea typeface="微軟正黑體" pitchFamily="34" charset="-120"/>
            </a:rPr>
            <a:t>項第</a:t>
          </a:r>
          <a:r>
            <a:rPr lang="en-US" altLang="zh-TW" sz="2400" b="1" dirty="0" smtClean="0">
              <a:latin typeface="微軟正黑體" pitchFamily="34" charset="-120"/>
              <a:ea typeface="微軟正黑體" pitchFamily="34" charset="-120"/>
            </a:rPr>
            <a:t>3</a:t>
          </a:r>
          <a:r>
            <a:rPr lang="zh-TW" altLang="en-US" sz="2400" b="1" dirty="0" smtClean="0">
              <a:latin typeface="微軟正黑體" pitchFamily="34" charset="-120"/>
              <a:ea typeface="微軟正黑體" pitchFamily="34" charset="-120"/>
            </a:rPr>
            <a:t>款</a:t>
          </a:r>
          <a:r>
            <a:rPr lang="en-US" altLang="zh-TW"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AC7A7812-4574-4E6F-8053-90AF6D145B9C}" type="parTrans" cxnId="{3E24068C-6541-4FC0-9476-2CFEEECBB647}">
      <dgm:prSet/>
      <dgm:spPr/>
      <dgm:t>
        <a:bodyPr/>
        <a:lstStyle/>
        <a:p>
          <a:endParaRPr lang="zh-TW" altLang="en-US"/>
        </a:p>
      </dgm:t>
    </dgm:pt>
    <dgm:pt modelId="{7A200F05-9D65-47BC-99A3-ADC95199174F}" type="sibTrans" cxnId="{3E24068C-6541-4FC0-9476-2CFEEECBB647}">
      <dgm:prSet/>
      <dgm:spPr/>
      <dgm:t>
        <a:bodyPr/>
        <a:lstStyle/>
        <a:p>
          <a:endParaRPr lang="zh-TW" altLang="en-US"/>
        </a:p>
      </dgm:t>
    </dgm:pt>
    <dgm:pt modelId="{92ADD46D-E6EE-416F-BD73-85B0A0C64980}">
      <dgm:prSet custT="1"/>
      <dgm:spPr/>
      <dgm:t>
        <a:bodyPr/>
        <a:lstStyle/>
        <a:p>
          <a:pPr rtl="0"/>
          <a:r>
            <a:rPr lang="zh-TW" altLang="en-US" sz="2200" b="1" dirty="0" smtClean="0">
              <a:latin typeface="微軟正黑體" pitchFamily="34" charset="-120"/>
              <a:ea typeface="微軟正黑體" pitchFamily="34" charset="-120"/>
            </a:rPr>
            <a:t>著作權是因著作完成所生之</a:t>
          </a:r>
          <a:r>
            <a:rPr lang="zh-TW" sz="2200" b="1" u="sng" dirty="0" smtClean="0">
              <a:latin typeface="微軟正黑體" pitchFamily="34" charset="-120"/>
              <a:ea typeface="微軟正黑體" pitchFamily="34" charset="-120"/>
            </a:rPr>
            <a:t>著作人格權</a:t>
          </a:r>
          <a:r>
            <a:rPr lang="zh-TW" sz="2200" b="1" dirty="0" smtClean="0">
              <a:latin typeface="微軟正黑體" pitchFamily="34" charset="-120"/>
              <a:ea typeface="微軟正黑體" pitchFamily="34" charset="-120"/>
            </a:rPr>
            <a:t>及</a:t>
          </a:r>
          <a:r>
            <a:rPr lang="zh-TW" sz="2200" b="1" u="sng" dirty="0" smtClean="0">
              <a:latin typeface="微軟正黑體" pitchFamily="34" charset="-120"/>
              <a:ea typeface="微軟正黑體" pitchFamily="34" charset="-120"/>
            </a:rPr>
            <a:t>著作財產權</a:t>
          </a:r>
          <a:endParaRPr lang="zh-TW" altLang="en-US" sz="2200" b="1" dirty="0">
            <a:latin typeface="微軟正黑體" pitchFamily="34" charset="-120"/>
            <a:ea typeface="微軟正黑體" pitchFamily="34" charset="-120"/>
          </a:endParaRPr>
        </a:p>
      </dgm:t>
    </dgm:pt>
    <dgm:pt modelId="{275F1929-336E-4E14-87CE-B2B858B88599}" type="parTrans" cxnId="{493490CD-DE0F-44A1-9042-2648CC4DF6EA}">
      <dgm:prSet/>
      <dgm:spPr/>
      <dgm:t>
        <a:bodyPr/>
        <a:lstStyle/>
        <a:p>
          <a:endParaRPr lang="zh-TW" altLang="en-US"/>
        </a:p>
      </dgm:t>
    </dgm:pt>
    <dgm:pt modelId="{2E9EEC57-D4C1-4DB5-AFFD-DFF25EB3031A}" type="sibTrans" cxnId="{493490CD-DE0F-44A1-9042-2648CC4DF6EA}">
      <dgm:prSet/>
      <dgm:spPr/>
      <dgm:t>
        <a:bodyPr/>
        <a:lstStyle/>
        <a:p>
          <a:endParaRPr lang="zh-TW" altLang="en-US"/>
        </a:p>
      </dgm:t>
    </dgm:pt>
    <dgm:pt modelId="{B93AA5E3-1201-499A-B948-2B47E644BDBF}">
      <dgm:prSet custT="1"/>
      <dgm:spPr/>
      <dgm:t>
        <a:bodyPr/>
        <a:lstStyle/>
        <a:p>
          <a:pPr rtl="0"/>
          <a:r>
            <a:rPr lang="zh-TW" sz="2400" b="1" dirty="0" smtClean="0">
              <a:latin typeface="微軟正黑體" pitchFamily="34" charset="-120"/>
              <a:ea typeface="微軟正黑體" pitchFamily="34" charset="-120"/>
            </a:rPr>
            <a:t>什麼是著作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著作權保護什麼</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7F76DD74-E83A-416D-80DB-85554EE3FC4C}">
      <dgm:prSet custT="1"/>
      <dgm:spPr/>
      <dgm:t>
        <a:bodyPr/>
        <a:lstStyle/>
        <a:p>
          <a:pPr rtl="0">
            <a:spcAft>
              <a:spcPts val="0"/>
            </a:spcAft>
          </a:pPr>
          <a:r>
            <a:rPr lang="zh-TW" sz="2400" b="1" dirty="0" smtClean="0">
              <a:latin typeface="微軟正黑體" pitchFamily="34" charset="-120"/>
              <a:ea typeface="微軟正黑體" pitchFamily="34" charset="-120"/>
            </a:rPr>
            <a:t>著作是指屬於文學、科學、藝術或其他學術範圍之創作</a:t>
          </a:r>
          <a:r>
            <a:rPr lang="en-US" sz="2400" b="1" dirty="0" smtClean="0">
              <a:latin typeface="微軟正黑體" pitchFamily="34" charset="-120"/>
              <a:ea typeface="微軟正黑體" pitchFamily="34" charset="-120"/>
            </a:rPr>
            <a:t>(</a:t>
          </a:r>
          <a:r>
            <a:rPr lang="zh-TW" sz="2400" b="1" dirty="0" smtClean="0">
              <a:latin typeface="微軟正黑體" pitchFamily="34" charset="-120"/>
              <a:ea typeface="微軟正黑體" pitchFamily="34" charset="-120"/>
            </a:rPr>
            <a:t>第</a:t>
          </a:r>
          <a:r>
            <a:rPr lang="en-US" sz="2400" b="1" dirty="0" smtClean="0">
              <a:latin typeface="微軟正黑體" pitchFamily="34" charset="-120"/>
              <a:ea typeface="微軟正黑體" pitchFamily="34" charset="-120"/>
            </a:rPr>
            <a:t>3</a:t>
          </a:r>
          <a:r>
            <a:rPr lang="zh-TW" sz="2400" b="1" dirty="0" smtClean="0">
              <a:latin typeface="微軟正黑體" pitchFamily="34" charset="-120"/>
              <a:ea typeface="微軟正黑體" pitchFamily="34" charset="-120"/>
            </a:rPr>
            <a:t>條第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項第</a:t>
          </a:r>
          <a:r>
            <a:rPr lang="en-US" sz="2400" b="1" dirty="0" smtClean="0">
              <a:latin typeface="微軟正黑體" pitchFamily="34" charset="-120"/>
              <a:ea typeface="微軟正黑體" pitchFamily="34" charset="-120"/>
            </a:rPr>
            <a:t>1</a:t>
          </a:r>
          <a:r>
            <a:rPr lang="zh-TW" sz="2400" b="1" dirty="0" smtClean="0">
              <a:latin typeface="微軟正黑體" pitchFamily="34" charset="-120"/>
              <a:ea typeface="微軟正黑體" pitchFamily="34" charset="-120"/>
            </a:rPr>
            <a:t>款</a:t>
          </a:r>
          <a:r>
            <a:rPr lang="en-US" sz="2400" b="1" dirty="0" smtClean="0">
              <a:latin typeface="微軟正黑體" pitchFamily="34" charset="-120"/>
              <a:ea typeface="微軟正黑體" pitchFamily="34" charset="-120"/>
            </a:rPr>
            <a:t>)</a:t>
          </a:r>
          <a:endParaRPr lang="zh-TW" sz="2400" b="1" dirty="0">
            <a:latin typeface="微軟正黑體" pitchFamily="34" charset="-120"/>
            <a:ea typeface="微軟正黑體" pitchFamily="34" charset="-120"/>
          </a:endParaRPr>
        </a:p>
      </dgm:t>
    </dgm:pt>
    <dgm:pt modelId="{CFAF4E11-FA54-4E7A-9828-6CA3CD76CAC9}" type="parTrans" cxnId="{E59B11F0-BC57-48A1-96BB-8CA05EF4B5FA}">
      <dgm:prSet/>
      <dgm:spPr/>
      <dgm:t>
        <a:bodyPr/>
        <a:lstStyle/>
        <a:p>
          <a:endParaRPr lang="zh-TW" altLang="en-US"/>
        </a:p>
      </dgm:t>
    </dgm:pt>
    <dgm:pt modelId="{B917AD3F-8FFC-4D79-B8C4-2D119E073A47}" type="sibTrans" cxnId="{E59B11F0-BC57-48A1-96BB-8CA05EF4B5FA}">
      <dgm:prSet/>
      <dgm:spPr/>
      <dgm:t>
        <a:bodyPr/>
        <a:lstStyle/>
        <a:p>
          <a:endParaRPr lang="zh-TW" altLang="en-US"/>
        </a:p>
      </dgm:t>
    </dgm:pt>
    <dgm:pt modelId="{DB336158-5F0E-4629-842B-EA576B0B7BDF}">
      <dgm:prSet custT="1"/>
      <dgm:spPr/>
      <dgm:t>
        <a:bodyPr/>
        <a:lstStyle/>
        <a:p>
          <a:pPr rtl="0"/>
          <a:r>
            <a:rPr lang="zh-TW" altLang="en-US" sz="1800" b="1" dirty="0" smtClean="0">
              <a:solidFill>
                <a:srgbClr val="7030A0"/>
              </a:solidFill>
              <a:latin typeface="微軟正黑體" pitchFamily="34" charset="-120"/>
              <a:ea typeface="微軟正黑體" pitchFamily="34" charset="-120"/>
            </a:rPr>
            <a:t>著作權</a:t>
          </a:r>
          <a:r>
            <a:rPr lang="en-US" altLang="zh-TW" sz="1800" b="1" dirty="0" smtClean="0">
              <a:solidFill>
                <a:srgbClr val="7030A0"/>
              </a:solidFill>
              <a:latin typeface="微軟正黑體" pitchFamily="34" charset="-120"/>
              <a:ea typeface="微軟正黑體" pitchFamily="34" charset="-120"/>
            </a:rPr>
            <a:t>vs.</a:t>
          </a:r>
          <a:r>
            <a:rPr lang="zh-TW" altLang="en-US" sz="1800" b="1" dirty="0" smtClean="0">
              <a:solidFill>
                <a:srgbClr val="7030A0"/>
              </a:solidFill>
              <a:latin typeface="微軟正黑體" pitchFamily="34" charset="-120"/>
              <a:ea typeface="微軟正黑體" pitchFamily="34" charset="-120"/>
            </a:rPr>
            <a:t>版權</a:t>
          </a:r>
          <a:endParaRPr lang="zh-TW" sz="1800" b="1" dirty="0">
            <a:solidFill>
              <a:srgbClr val="7030A0"/>
            </a:solidFill>
            <a:latin typeface="微軟正黑體" pitchFamily="34" charset="-120"/>
            <a:ea typeface="微軟正黑體" pitchFamily="34" charset="-120"/>
          </a:endParaRPr>
        </a:p>
      </dgm:t>
    </dgm:pt>
    <dgm:pt modelId="{98423FC0-7C16-4456-9295-5202CF6662DC}" type="parTrans" cxnId="{A8E8FC43-1E85-457A-92E6-D5AF3F6D84C6}">
      <dgm:prSet/>
      <dgm:spPr/>
      <dgm:t>
        <a:bodyPr/>
        <a:lstStyle/>
        <a:p>
          <a:endParaRPr lang="zh-TW" altLang="en-US"/>
        </a:p>
      </dgm:t>
    </dgm:pt>
    <dgm:pt modelId="{AEB6C1D7-A630-4B9A-9727-1CAB0C29ECE0}" type="sibTrans" cxnId="{A8E8FC43-1E85-457A-92E6-D5AF3F6D84C6}">
      <dgm:prSet/>
      <dgm:spPr/>
      <dgm:t>
        <a:bodyPr/>
        <a:lstStyle/>
        <a:p>
          <a:endParaRPr lang="zh-TW" altLang="en-US"/>
        </a:p>
      </dgm:t>
    </dgm:pt>
    <dgm:pt modelId="{07A12B39-846E-4FB2-B005-ED9F7B01C1D8}">
      <dgm:prSet custT="1"/>
      <dgm:spPr/>
      <dgm:t>
        <a:bodyPr/>
        <a:lstStyle/>
        <a:p>
          <a:pPr rtl="0">
            <a:spcAft>
              <a:spcPts val="0"/>
            </a:spcAft>
          </a:pPr>
          <a:r>
            <a:rPr lang="en-US" altLang="zh-TW" sz="2000" b="1" dirty="0" smtClean="0">
              <a:latin typeface="微軟正黑體" pitchFamily="34" charset="-120"/>
              <a:ea typeface="微軟正黑體" pitchFamily="34" charset="-120"/>
            </a:rPr>
            <a:t>vs.</a:t>
          </a:r>
          <a:r>
            <a:rPr lang="zh-TW" altLang="en-US" sz="2000" b="1" dirty="0" smtClean="0">
              <a:latin typeface="微軟正黑體" pitchFamily="34" charset="-120"/>
              <a:ea typeface="微軟正黑體" pitchFamily="34" charset="-120"/>
            </a:rPr>
            <a:t>實用品</a:t>
          </a:r>
          <a:endParaRPr lang="zh-TW" sz="2000" b="1" dirty="0">
            <a:latin typeface="微軟正黑體" pitchFamily="34" charset="-120"/>
            <a:ea typeface="微軟正黑體" pitchFamily="34" charset="-120"/>
          </a:endParaRPr>
        </a:p>
      </dgm:t>
    </dgm:pt>
    <dgm:pt modelId="{BFF43D5E-520D-4A97-8FA9-C67F1463699C}" type="parTrans" cxnId="{B5D54282-7957-4B43-B146-0996E4D5C47D}">
      <dgm:prSet/>
      <dgm:spPr/>
      <dgm:t>
        <a:bodyPr/>
        <a:lstStyle/>
        <a:p>
          <a:endParaRPr lang="zh-TW" altLang="en-US"/>
        </a:p>
      </dgm:t>
    </dgm:pt>
    <dgm:pt modelId="{4FB6D26C-E6F1-42BF-B830-537B13CE0DFD}" type="sibTrans" cxnId="{B5D54282-7957-4B43-B146-0996E4D5C47D}">
      <dgm:prSet/>
      <dgm:spPr/>
      <dgm:t>
        <a:bodyPr/>
        <a:lstStyle/>
        <a:p>
          <a:endParaRPr lang="zh-TW" altLang="en-US"/>
        </a:p>
      </dgm:t>
    </dgm:pt>
    <dgm:pt modelId="{BA4E8B3A-DE56-46B2-B074-26DA830FC488}">
      <dgm:prSet custT="1"/>
      <dgm:spPr/>
      <dgm:t>
        <a:bodyPr/>
        <a:lstStyle/>
        <a:p>
          <a:pPr rtl="0"/>
          <a:r>
            <a:rPr lang="zh-TW" altLang="en-US" sz="2000" b="1" dirty="0" smtClean="0">
              <a:latin typeface="微軟正黑體" pitchFamily="34" charset="-120"/>
              <a:ea typeface="微軟正黑體" pitchFamily="34" charset="-120"/>
            </a:rPr>
            <a:t>著作人格權性質為人格權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自我決定、姓名、名譽權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EE44EB7A-3458-442D-BC5C-293C7AF68205}" type="parTrans" cxnId="{2D6ABE3C-C2D7-4492-BA59-E742BBB11F54}">
      <dgm:prSet/>
      <dgm:spPr/>
    </dgm:pt>
    <dgm:pt modelId="{23C27380-6266-4E28-9E91-D9E39796A45D}" type="sibTrans" cxnId="{2D6ABE3C-C2D7-4492-BA59-E742BBB11F54}">
      <dgm:prSet/>
      <dgm:spPr/>
    </dgm:pt>
    <dgm:pt modelId="{A941C2D3-33C5-4C8E-9238-498FD1C3BC70}">
      <dgm:prSet custT="1"/>
      <dgm:spPr/>
      <dgm:t>
        <a:bodyPr/>
        <a:lstStyle/>
        <a:p>
          <a:pPr rtl="0"/>
          <a:r>
            <a:rPr lang="zh-TW" altLang="en-US" sz="2000" b="1" dirty="0" smtClean="0">
              <a:latin typeface="微軟正黑體" pitchFamily="34" charset="-120"/>
              <a:ea typeface="微軟正黑體" pitchFamily="34" charset="-120"/>
            </a:rPr>
            <a:t>著作財產權性質為財產權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使用收益權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87858CC-8CF4-4188-B314-C2DB36750DE2}" type="parTrans" cxnId="{3C36E5D0-79D0-4992-8CDD-48791E2222E9}">
      <dgm:prSet/>
      <dgm:spPr/>
    </dgm:pt>
    <dgm:pt modelId="{FC343DFA-05C8-4BF3-A729-266CA655AB28}" type="sibTrans" cxnId="{3C36E5D0-79D0-4992-8CDD-48791E2222E9}">
      <dgm:prSet/>
      <dgm:spPr/>
    </dgm:pt>
    <dgm:pt modelId="{4B9859A7-B8C3-4E52-B363-E60D49698AE1}" type="pres">
      <dgm:prSet presAssocID="{46D6507E-F721-4E72-A46C-A0FB99C267B8}" presName="linear" presStyleCnt="0">
        <dgm:presLayoutVars>
          <dgm:dir/>
          <dgm:animLvl val="lvl"/>
          <dgm:resizeHandles val="exact"/>
        </dgm:presLayoutVars>
      </dgm:prSet>
      <dgm:spPr/>
      <dgm:t>
        <a:bodyPr/>
        <a:lstStyle/>
        <a:p>
          <a:endParaRPr lang="zh-TW" altLang="en-US"/>
        </a:p>
      </dgm:t>
    </dgm:pt>
    <dgm:pt modelId="{6A8A5903-DC7F-43DF-AB19-12965FC61D00}" type="pres">
      <dgm:prSet presAssocID="{B93AA5E3-1201-499A-B948-2B47E644BDBF}" presName="parentLin" presStyleCnt="0"/>
      <dgm:spPr/>
      <dgm:t>
        <a:bodyPr/>
        <a:lstStyle/>
        <a:p>
          <a:endParaRPr lang="zh-TW" altLang="en-US"/>
        </a:p>
      </dgm:t>
    </dgm:pt>
    <dgm:pt modelId="{CB24805B-BBF4-4C6A-AD76-1BCB992C3A27}" type="pres">
      <dgm:prSet presAssocID="{B93AA5E3-1201-499A-B948-2B47E644BDBF}" presName="parentLeftMargin" presStyleLbl="node1" presStyleIdx="0" presStyleCnt="2"/>
      <dgm:spPr/>
      <dgm:t>
        <a:bodyPr/>
        <a:lstStyle/>
        <a:p>
          <a:endParaRPr lang="zh-TW" altLang="en-US"/>
        </a:p>
      </dgm:t>
    </dgm:pt>
    <dgm:pt modelId="{CD051098-8980-41AE-B3DE-279700F253AD}" type="pres">
      <dgm:prSet presAssocID="{B93AA5E3-1201-499A-B948-2B47E644BDBF}" presName="parentText" presStyleLbl="node1" presStyleIdx="0" presStyleCnt="2">
        <dgm:presLayoutVars>
          <dgm:chMax val="0"/>
          <dgm:bulletEnabled val="1"/>
        </dgm:presLayoutVars>
      </dgm:prSet>
      <dgm:spPr/>
      <dgm:t>
        <a:bodyPr/>
        <a:lstStyle/>
        <a:p>
          <a:endParaRPr lang="zh-TW" altLang="en-US"/>
        </a:p>
      </dgm:t>
    </dgm:pt>
    <dgm:pt modelId="{CBD5FB74-FA42-48C4-A026-437FA7BD9E52}" type="pres">
      <dgm:prSet presAssocID="{B93AA5E3-1201-499A-B948-2B47E644BDBF}" presName="negativeSpace" presStyleCnt="0"/>
      <dgm:spPr/>
      <dgm:t>
        <a:bodyPr/>
        <a:lstStyle/>
        <a:p>
          <a:endParaRPr lang="zh-TW" altLang="en-US"/>
        </a:p>
      </dgm:t>
    </dgm:pt>
    <dgm:pt modelId="{80242A07-FC7B-422D-B8B3-BDF7FD189D39}" type="pres">
      <dgm:prSet presAssocID="{B93AA5E3-1201-499A-B948-2B47E644BDBF}" presName="childText" presStyleLbl="conFgAcc1" presStyleIdx="0" presStyleCnt="2">
        <dgm:presLayoutVars>
          <dgm:bulletEnabled val="1"/>
        </dgm:presLayoutVars>
      </dgm:prSet>
      <dgm:spPr/>
      <dgm:t>
        <a:bodyPr/>
        <a:lstStyle/>
        <a:p>
          <a:endParaRPr lang="zh-TW" altLang="en-US"/>
        </a:p>
      </dgm:t>
    </dgm:pt>
    <dgm:pt modelId="{5AAD1A99-7D7F-4EC4-AAE0-A8FCC3CF5551}" type="pres">
      <dgm:prSet presAssocID="{B87E16AB-B9CF-44BC-9166-0E2F96074AB5}" presName="spaceBetweenRectangles" presStyleCnt="0"/>
      <dgm:spPr/>
      <dgm:t>
        <a:bodyPr/>
        <a:lstStyle/>
        <a:p>
          <a:endParaRPr lang="zh-TW" altLang="en-US"/>
        </a:p>
      </dgm:t>
    </dgm:pt>
    <dgm:pt modelId="{67F2952A-8C2A-49E6-BF07-94862CC457EB}" type="pres">
      <dgm:prSet presAssocID="{3D6CB4C0-BFD0-4E9B-A237-E80479672533}" presName="parentLin" presStyleCnt="0"/>
      <dgm:spPr/>
      <dgm:t>
        <a:bodyPr/>
        <a:lstStyle/>
        <a:p>
          <a:endParaRPr lang="zh-TW" altLang="en-US"/>
        </a:p>
      </dgm:t>
    </dgm:pt>
    <dgm:pt modelId="{17DFBFED-A89D-4F6E-ABBE-D8634357B341}" type="pres">
      <dgm:prSet presAssocID="{3D6CB4C0-BFD0-4E9B-A237-E80479672533}" presName="parentLeftMargin" presStyleLbl="node1" presStyleIdx="0" presStyleCnt="2"/>
      <dgm:spPr/>
      <dgm:t>
        <a:bodyPr/>
        <a:lstStyle/>
        <a:p>
          <a:endParaRPr lang="zh-TW" altLang="en-US"/>
        </a:p>
      </dgm:t>
    </dgm:pt>
    <dgm:pt modelId="{6E090B97-F8A6-43F5-997F-ED31E02A482F}" type="pres">
      <dgm:prSet presAssocID="{3D6CB4C0-BFD0-4E9B-A237-E80479672533}" presName="parentText" presStyleLbl="node1" presStyleIdx="1" presStyleCnt="2">
        <dgm:presLayoutVars>
          <dgm:chMax val="0"/>
          <dgm:bulletEnabled val="1"/>
        </dgm:presLayoutVars>
      </dgm:prSet>
      <dgm:spPr/>
      <dgm:t>
        <a:bodyPr/>
        <a:lstStyle/>
        <a:p>
          <a:endParaRPr lang="zh-TW" altLang="en-US"/>
        </a:p>
      </dgm:t>
    </dgm:pt>
    <dgm:pt modelId="{9D45D4FE-1453-4D95-A1A8-E4246E33CCE1}" type="pres">
      <dgm:prSet presAssocID="{3D6CB4C0-BFD0-4E9B-A237-E80479672533}" presName="negativeSpace" presStyleCnt="0"/>
      <dgm:spPr/>
      <dgm:t>
        <a:bodyPr/>
        <a:lstStyle/>
        <a:p>
          <a:endParaRPr lang="zh-TW" altLang="en-US"/>
        </a:p>
      </dgm:t>
    </dgm:pt>
    <dgm:pt modelId="{E50CFDA5-907F-4C70-AA03-84AE7468312E}" type="pres">
      <dgm:prSet presAssocID="{3D6CB4C0-BFD0-4E9B-A237-E80479672533}" presName="childText" presStyleLbl="conFgAcc1" presStyleIdx="1" presStyleCnt="2">
        <dgm:presLayoutVars>
          <dgm:bulletEnabled val="1"/>
        </dgm:presLayoutVars>
      </dgm:prSet>
      <dgm:spPr/>
      <dgm:t>
        <a:bodyPr/>
        <a:lstStyle/>
        <a:p>
          <a:endParaRPr lang="zh-TW" altLang="en-US"/>
        </a:p>
      </dgm:t>
    </dgm:pt>
  </dgm:ptLst>
  <dgm:cxnLst>
    <dgm:cxn modelId="{3C36E5D0-79D0-4992-8CDD-48791E2222E9}" srcId="{92ADD46D-E6EE-416F-BD73-85B0A0C64980}" destId="{A941C2D3-33C5-4C8E-9238-498FD1C3BC70}" srcOrd="1" destOrd="0" parTransId="{987858CC-8CF4-4188-B314-C2DB36750DE2}" sibTransId="{FC343DFA-05C8-4BF3-A729-266CA655AB28}"/>
    <dgm:cxn modelId="{2D6ABE3C-C2D7-4492-BA59-E742BBB11F54}" srcId="{92ADD46D-E6EE-416F-BD73-85B0A0C64980}" destId="{BA4E8B3A-DE56-46B2-B074-26DA830FC488}" srcOrd="0" destOrd="0" parTransId="{EE44EB7A-3458-442D-BC5C-293C7AF68205}" sibTransId="{23C27380-6266-4E28-9E91-D9E39796A45D}"/>
    <dgm:cxn modelId="{B5D54282-7957-4B43-B146-0996E4D5C47D}" srcId="{B93AA5E3-1201-499A-B948-2B47E644BDBF}" destId="{07A12B39-846E-4FB2-B005-ED9F7B01C1D8}" srcOrd="1" destOrd="0" parTransId="{BFF43D5E-520D-4A97-8FA9-C67F1463699C}" sibTransId="{4FB6D26C-E6F1-42BF-B830-537B13CE0DFD}"/>
    <dgm:cxn modelId="{9FD8E38A-3FE4-43F9-9DBC-121B2CF01B5F}" srcId="{46D6507E-F721-4E72-A46C-A0FB99C267B8}" destId="{B93AA5E3-1201-499A-B948-2B47E644BDBF}" srcOrd="0" destOrd="0" parTransId="{6EDAB449-73AC-4E8D-8A0D-92799FFF129D}" sibTransId="{B87E16AB-B9CF-44BC-9166-0E2F96074AB5}"/>
    <dgm:cxn modelId="{A8E8FC43-1E85-457A-92E6-D5AF3F6D84C6}" srcId="{3D6CB4C0-BFD0-4E9B-A237-E80479672533}" destId="{DB336158-5F0E-4629-842B-EA576B0B7BDF}" srcOrd="1" destOrd="0" parTransId="{98423FC0-7C16-4456-9295-5202CF6662DC}" sibTransId="{AEB6C1D7-A630-4B9A-9727-1CAB0C29ECE0}"/>
    <dgm:cxn modelId="{BB27D68D-FAC7-4C2C-8764-FD58EF685039}" type="presOf" srcId="{DB336158-5F0E-4629-842B-EA576B0B7BDF}" destId="{E50CFDA5-907F-4C70-AA03-84AE7468312E}" srcOrd="0" destOrd="3" presId="urn:microsoft.com/office/officeart/2005/8/layout/list1"/>
    <dgm:cxn modelId="{2DE2C31D-73C3-44D0-B269-FC2803D944B5}" type="presOf" srcId="{A941C2D3-33C5-4C8E-9238-498FD1C3BC70}" destId="{E50CFDA5-907F-4C70-AA03-84AE7468312E}" srcOrd="0" destOrd="2" presId="urn:microsoft.com/office/officeart/2005/8/layout/list1"/>
    <dgm:cxn modelId="{493490CD-DE0F-44A1-9042-2648CC4DF6EA}" srcId="{3D6CB4C0-BFD0-4E9B-A237-E80479672533}" destId="{92ADD46D-E6EE-416F-BD73-85B0A0C64980}" srcOrd="0" destOrd="0" parTransId="{275F1929-336E-4E14-87CE-B2B858B88599}" sibTransId="{2E9EEC57-D4C1-4DB5-AFFD-DFF25EB3031A}"/>
    <dgm:cxn modelId="{69D389F3-FDA4-4B31-8863-5D51DD0FDA24}" type="presOf" srcId="{B93AA5E3-1201-499A-B948-2B47E644BDBF}" destId="{CD051098-8980-41AE-B3DE-279700F253AD}" srcOrd="1" destOrd="0" presId="urn:microsoft.com/office/officeart/2005/8/layout/list1"/>
    <dgm:cxn modelId="{A5A1EC30-411E-4AE6-85F9-04C81750A4FA}" type="presOf" srcId="{92ADD46D-E6EE-416F-BD73-85B0A0C64980}" destId="{E50CFDA5-907F-4C70-AA03-84AE7468312E}" srcOrd="0" destOrd="0" presId="urn:microsoft.com/office/officeart/2005/8/layout/list1"/>
    <dgm:cxn modelId="{29AADE48-CEAE-4D06-AD91-6037C3F67604}" type="presOf" srcId="{46D6507E-F721-4E72-A46C-A0FB99C267B8}" destId="{4B9859A7-B8C3-4E52-B363-E60D49698AE1}" srcOrd="0" destOrd="0" presId="urn:microsoft.com/office/officeart/2005/8/layout/list1"/>
    <dgm:cxn modelId="{E59B11F0-BC57-48A1-96BB-8CA05EF4B5FA}" srcId="{B93AA5E3-1201-499A-B948-2B47E644BDBF}" destId="{7F76DD74-E83A-416D-80DB-85554EE3FC4C}" srcOrd="0" destOrd="0" parTransId="{CFAF4E11-FA54-4E7A-9828-6CA3CD76CAC9}" sibTransId="{B917AD3F-8FFC-4D79-B8C4-2D119E073A47}"/>
    <dgm:cxn modelId="{F40C72E6-17D9-404A-A858-8AA6860E7E40}" type="presOf" srcId="{3D6CB4C0-BFD0-4E9B-A237-E80479672533}" destId="{17DFBFED-A89D-4F6E-ABBE-D8634357B341}" srcOrd="0" destOrd="0" presId="urn:microsoft.com/office/officeart/2005/8/layout/list1"/>
    <dgm:cxn modelId="{3E24068C-6541-4FC0-9476-2CFEEECBB647}" srcId="{46D6507E-F721-4E72-A46C-A0FB99C267B8}" destId="{3D6CB4C0-BFD0-4E9B-A237-E80479672533}" srcOrd="1" destOrd="0" parTransId="{AC7A7812-4574-4E6F-8053-90AF6D145B9C}" sibTransId="{7A200F05-9D65-47BC-99A3-ADC95199174F}"/>
    <dgm:cxn modelId="{1CDEC497-9628-482D-8C43-7D91B2F04B5C}" type="presOf" srcId="{3D6CB4C0-BFD0-4E9B-A237-E80479672533}" destId="{6E090B97-F8A6-43F5-997F-ED31E02A482F}" srcOrd="1" destOrd="0" presId="urn:microsoft.com/office/officeart/2005/8/layout/list1"/>
    <dgm:cxn modelId="{111828C9-5CA9-4E06-B3AE-244ED8950FDF}" type="presOf" srcId="{07A12B39-846E-4FB2-B005-ED9F7B01C1D8}" destId="{80242A07-FC7B-422D-B8B3-BDF7FD189D39}" srcOrd="0" destOrd="1" presId="urn:microsoft.com/office/officeart/2005/8/layout/list1"/>
    <dgm:cxn modelId="{7C46709D-A025-4814-A949-1FD1A5C4FEC9}" type="presOf" srcId="{BA4E8B3A-DE56-46B2-B074-26DA830FC488}" destId="{E50CFDA5-907F-4C70-AA03-84AE7468312E}" srcOrd="0" destOrd="1" presId="urn:microsoft.com/office/officeart/2005/8/layout/list1"/>
    <dgm:cxn modelId="{A41FAAEA-A186-4C13-ACCB-EDBDE64348D5}" type="presOf" srcId="{7F76DD74-E83A-416D-80DB-85554EE3FC4C}" destId="{80242A07-FC7B-422D-B8B3-BDF7FD189D39}" srcOrd="0" destOrd="0" presId="urn:microsoft.com/office/officeart/2005/8/layout/list1"/>
    <dgm:cxn modelId="{AFABF27C-ED6F-4920-84B4-325310027031}" type="presOf" srcId="{B93AA5E3-1201-499A-B948-2B47E644BDBF}" destId="{CB24805B-BBF4-4C6A-AD76-1BCB992C3A27}" srcOrd="0" destOrd="0" presId="urn:microsoft.com/office/officeart/2005/8/layout/list1"/>
    <dgm:cxn modelId="{45EF5059-28CD-437B-AFDB-3939A9E6F0FC}" type="presParOf" srcId="{4B9859A7-B8C3-4E52-B363-E60D49698AE1}" destId="{6A8A5903-DC7F-43DF-AB19-12965FC61D00}" srcOrd="0" destOrd="0" presId="urn:microsoft.com/office/officeart/2005/8/layout/list1"/>
    <dgm:cxn modelId="{846187C4-922C-4A60-ADDF-664708B6CF86}" type="presParOf" srcId="{6A8A5903-DC7F-43DF-AB19-12965FC61D00}" destId="{CB24805B-BBF4-4C6A-AD76-1BCB992C3A27}" srcOrd="0" destOrd="0" presId="urn:microsoft.com/office/officeart/2005/8/layout/list1"/>
    <dgm:cxn modelId="{B336CA77-FCA4-4231-934C-DF65423A0012}" type="presParOf" srcId="{6A8A5903-DC7F-43DF-AB19-12965FC61D00}" destId="{CD051098-8980-41AE-B3DE-279700F253AD}" srcOrd="1" destOrd="0" presId="urn:microsoft.com/office/officeart/2005/8/layout/list1"/>
    <dgm:cxn modelId="{3566BC0C-51BE-4126-8E1E-6B8FF4EC1804}" type="presParOf" srcId="{4B9859A7-B8C3-4E52-B363-E60D49698AE1}" destId="{CBD5FB74-FA42-48C4-A026-437FA7BD9E52}" srcOrd="1" destOrd="0" presId="urn:microsoft.com/office/officeart/2005/8/layout/list1"/>
    <dgm:cxn modelId="{CE3A975B-3DCF-4CF0-8325-21F03BE4B2B8}" type="presParOf" srcId="{4B9859A7-B8C3-4E52-B363-E60D49698AE1}" destId="{80242A07-FC7B-422D-B8B3-BDF7FD189D39}" srcOrd="2" destOrd="0" presId="urn:microsoft.com/office/officeart/2005/8/layout/list1"/>
    <dgm:cxn modelId="{033543E2-943A-4C94-872D-650CB8CE6EC6}" type="presParOf" srcId="{4B9859A7-B8C3-4E52-B363-E60D49698AE1}" destId="{5AAD1A99-7D7F-4EC4-AAE0-A8FCC3CF5551}" srcOrd="3" destOrd="0" presId="urn:microsoft.com/office/officeart/2005/8/layout/list1"/>
    <dgm:cxn modelId="{72E194FB-E94B-4456-B4C8-D1D7EA3139DD}" type="presParOf" srcId="{4B9859A7-B8C3-4E52-B363-E60D49698AE1}" destId="{67F2952A-8C2A-49E6-BF07-94862CC457EB}" srcOrd="4" destOrd="0" presId="urn:microsoft.com/office/officeart/2005/8/layout/list1"/>
    <dgm:cxn modelId="{A3E7CC74-7E1E-405A-A62C-989F4BBD61C4}" type="presParOf" srcId="{67F2952A-8C2A-49E6-BF07-94862CC457EB}" destId="{17DFBFED-A89D-4F6E-ABBE-D8634357B341}" srcOrd="0" destOrd="0" presId="urn:microsoft.com/office/officeart/2005/8/layout/list1"/>
    <dgm:cxn modelId="{BA3A6395-28E2-40C6-9A50-49A9BB112251}" type="presParOf" srcId="{67F2952A-8C2A-49E6-BF07-94862CC457EB}" destId="{6E090B97-F8A6-43F5-997F-ED31E02A482F}" srcOrd="1" destOrd="0" presId="urn:microsoft.com/office/officeart/2005/8/layout/list1"/>
    <dgm:cxn modelId="{18F73006-86C0-4DB4-BE9C-F35C5F1118E2}" type="presParOf" srcId="{4B9859A7-B8C3-4E52-B363-E60D49698AE1}" destId="{9D45D4FE-1453-4D95-A1A8-E4246E33CCE1}" srcOrd="5" destOrd="0" presId="urn:microsoft.com/office/officeart/2005/8/layout/list1"/>
    <dgm:cxn modelId="{16868101-BDF8-41B4-B351-AF6E4068AD70}" type="presParOf" srcId="{4B9859A7-B8C3-4E52-B363-E60D49698AE1}" destId="{E50CFDA5-907F-4C70-AA03-84AE7468312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9FCD04-2832-41EE-8FAE-ADF6D1967121}"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219DC89E-5AF6-44A8-90D0-F42036E0598D}">
      <dgm:prSet phldrT="[文字]" custT="1"/>
      <dgm:spPr/>
      <dgm:t>
        <a:bodyPr/>
        <a:lstStyle/>
        <a:p>
          <a:pPr>
            <a:spcAft>
              <a:spcPts val="0"/>
            </a:spcAft>
          </a:pPr>
          <a:r>
            <a:rPr lang="zh-TW" altLang="en-US" sz="2000" b="1" dirty="0" smtClean="0">
              <a:latin typeface="微軟正黑體" pitchFamily="34" charset="-120"/>
              <a:ea typeface="微軟正黑體" pitchFamily="34" charset="-120"/>
            </a:rPr>
            <a:t>公開發表權</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一次行使之權利</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94EE818D-D9C6-44B9-9321-4996A8F06729}" type="parTrans" cxnId="{C5617DF5-C9A1-47F1-9AA0-4BDA7B0AAC08}">
      <dgm:prSet/>
      <dgm:spPr/>
      <dgm:t>
        <a:bodyPr/>
        <a:lstStyle/>
        <a:p>
          <a:endParaRPr lang="zh-TW" altLang="en-US"/>
        </a:p>
      </dgm:t>
    </dgm:pt>
    <dgm:pt modelId="{CFC7D81C-F93B-4F11-B709-83B410A6EBB9}" type="sibTrans" cxnId="{C5617DF5-C9A1-47F1-9AA0-4BDA7B0AAC08}">
      <dgm:prSet/>
      <dgm:spPr/>
      <dgm:t>
        <a:bodyPr/>
        <a:lstStyle/>
        <a:p>
          <a:endParaRPr lang="zh-TW" altLang="en-US"/>
        </a:p>
      </dgm:t>
    </dgm:pt>
    <dgm:pt modelId="{B610B28F-89A7-4AD3-B1CE-8A07DF73CE04}">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著作人就其著作享有是否、何時及如何公開發表的權利</a:t>
          </a:r>
          <a:endParaRPr lang="zh-TW" altLang="en-US" sz="1600" b="1" dirty="0">
            <a:latin typeface="微軟正黑體" pitchFamily="34" charset="-120"/>
            <a:ea typeface="微軟正黑體" pitchFamily="34" charset="-120"/>
          </a:endParaRPr>
        </a:p>
      </dgm:t>
    </dgm:pt>
    <dgm:pt modelId="{0C85151C-E2CC-4639-83A8-9186C4EAD2D8}" type="parTrans" cxnId="{A31659DA-C6C8-4BB4-9137-1647E392E66C}">
      <dgm:prSet/>
      <dgm:spPr/>
      <dgm:t>
        <a:bodyPr/>
        <a:lstStyle/>
        <a:p>
          <a:endParaRPr lang="zh-TW" altLang="en-US"/>
        </a:p>
      </dgm:t>
    </dgm:pt>
    <dgm:pt modelId="{B25FF970-FCB5-44F9-848C-EBED78059E65}" type="sibTrans" cxnId="{A31659DA-C6C8-4BB4-9137-1647E392E66C}">
      <dgm:prSet/>
      <dgm:spPr/>
      <dgm:t>
        <a:bodyPr/>
        <a:lstStyle/>
        <a:p>
          <a:endParaRPr lang="zh-TW" altLang="en-US"/>
        </a:p>
      </dgm:t>
    </dgm:pt>
    <dgm:pt modelId="{3F5C50A6-412C-473D-9822-F6B4EF4796A2}">
      <dgm:prSet phldrT="[文字]" custT="1"/>
      <dgm:spPr/>
      <dgm:t>
        <a:bodyPr/>
        <a:lstStyle/>
        <a:p>
          <a:pPr>
            <a:spcAft>
              <a:spcPts val="0"/>
            </a:spcAft>
          </a:pPr>
          <a:r>
            <a:rPr lang="zh-TW" altLang="en-US" sz="2000" b="1" dirty="0" smtClean="0">
              <a:latin typeface="微軟正黑體" pitchFamily="34" charset="-120"/>
              <a:ea typeface="微軟正黑體" pitchFamily="34" charset="-120"/>
            </a:rPr>
            <a:t>姓名表示權</a:t>
          </a:r>
          <a:endParaRPr lang="zh-TW" altLang="en-US" sz="2000" b="1" dirty="0">
            <a:latin typeface="微軟正黑體" pitchFamily="34" charset="-120"/>
            <a:ea typeface="微軟正黑體" pitchFamily="34" charset="-120"/>
          </a:endParaRPr>
        </a:p>
      </dgm:t>
    </dgm:pt>
    <dgm:pt modelId="{8B71498D-3346-41EF-85BA-1AF44F67F036}" type="parTrans" cxnId="{DBEF0166-A106-42E8-8616-520FCADB44CB}">
      <dgm:prSet/>
      <dgm:spPr/>
      <dgm:t>
        <a:bodyPr/>
        <a:lstStyle/>
        <a:p>
          <a:endParaRPr lang="zh-TW" altLang="en-US"/>
        </a:p>
      </dgm:t>
    </dgm:pt>
    <dgm:pt modelId="{DB3D112A-7FAE-47C5-92A5-5CBFE69B557D}" type="sibTrans" cxnId="{DBEF0166-A106-42E8-8616-520FCADB44CB}">
      <dgm:prSet/>
      <dgm:spPr/>
      <dgm:t>
        <a:bodyPr/>
        <a:lstStyle/>
        <a:p>
          <a:endParaRPr lang="zh-TW" altLang="en-US"/>
        </a:p>
      </dgm:t>
    </dgm:pt>
    <dgm:pt modelId="{0D25A8A4-2DFE-40B7-A0EB-79E6AE5B601C}">
      <dgm:prSet phldrT="[文字]" custT="1"/>
      <dgm:spPr/>
      <dgm:t>
        <a:bodyPr/>
        <a:lstStyle/>
        <a:p>
          <a:pPr>
            <a:spcAft>
              <a:spcPts val="0"/>
            </a:spcAft>
          </a:pPr>
          <a:r>
            <a:rPr lang="zh-TW" altLang="en-US" sz="1600" b="1" dirty="0" smtClean="0">
              <a:effectLst/>
              <a:latin typeface="微軟正黑體" pitchFamily="34" charset="-120"/>
              <a:ea typeface="微軟正黑體" pitchFamily="34" charset="-120"/>
            </a:rPr>
            <a:t>著作人有表示其本名、別名或不具名的權利。</a:t>
          </a:r>
          <a:endParaRPr lang="zh-TW" altLang="en-US" sz="1600" b="1" dirty="0">
            <a:effectLst/>
            <a:latin typeface="微軟正黑體" pitchFamily="34" charset="-120"/>
            <a:ea typeface="微軟正黑體" pitchFamily="34" charset="-120"/>
          </a:endParaRPr>
        </a:p>
      </dgm:t>
    </dgm:pt>
    <dgm:pt modelId="{730CBD90-D985-435A-A3EC-B7DD886005A9}" type="parTrans" cxnId="{6DB64860-1775-4964-BAC1-6F1741B138CF}">
      <dgm:prSet/>
      <dgm:spPr/>
      <dgm:t>
        <a:bodyPr/>
        <a:lstStyle/>
        <a:p>
          <a:endParaRPr lang="zh-TW" altLang="en-US"/>
        </a:p>
      </dgm:t>
    </dgm:pt>
    <dgm:pt modelId="{36E9D623-0897-4719-8253-9D4DCEB8D88F}" type="sibTrans" cxnId="{6DB64860-1775-4964-BAC1-6F1741B138CF}">
      <dgm:prSet/>
      <dgm:spPr/>
      <dgm:t>
        <a:bodyPr/>
        <a:lstStyle/>
        <a:p>
          <a:endParaRPr lang="zh-TW" altLang="en-US"/>
        </a:p>
      </dgm:t>
    </dgm:pt>
    <dgm:pt modelId="{AF8AF421-5E3F-43EC-A14E-EFF4F9F7368D}">
      <dgm:prSet phldrT="[文字]" custT="1"/>
      <dgm:spPr/>
      <dgm:t>
        <a:bodyPr/>
        <a:lstStyle/>
        <a:p>
          <a:pPr>
            <a:spcAft>
              <a:spcPts val="0"/>
            </a:spcAft>
          </a:pPr>
          <a:r>
            <a:rPr lang="zh-TW" altLang="en-US" sz="2000" b="1" dirty="0" smtClean="0">
              <a:latin typeface="微軟正黑體" pitchFamily="34" charset="-120"/>
              <a:ea typeface="微軟正黑體" pitchFamily="34" charset="-120"/>
            </a:rPr>
            <a:t>禁止不當改變權</a:t>
          </a:r>
          <a:endParaRPr lang="zh-TW" altLang="en-US" sz="2000" b="1" dirty="0">
            <a:latin typeface="微軟正黑體" pitchFamily="34" charset="-120"/>
            <a:ea typeface="微軟正黑體" pitchFamily="34" charset="-120"/>
          </a:endParaRPr>
        </a:p>
      </dgm:t>
    </dgm:pt>
    <dgm:pt modelId="{6DE6DA00-9C48-4049-96C9-06CFC1DA70D4}" type="parTrans" cxnId="{01895B00-4C44-4462-830E-B8F77C79B8AE}">
      <dgm:prSet/>
      <dgm:spPr/>
      <dgm:t>
        <a:bodyPr/>
        <a:lstStyle/>
        <a:p>
          <a:endParaRPr lang="zh-TW" altLang="en-US"/>
        </a:p>
      </dgm:t>
    </dgm:pt>
    <dgm:pt modelId="{44EE2140-05FC-49AB-845B-7069D6C5E808}" type="sibTrans" cxnId="{01895B00-4C44-4462-830E-B8F77C79B8AE}">
      <dgm:prSet/>
      <dgm:spPr/>
      <dgm:t>
        <a:bodyPr/>
        <a:lstStyle/>
        <a:p>
          <a:endParaRPr lang="zh-TW" altLang="en-US"/>
        </a:p>
      </dgm:t>
    </dgm:pt>
    <dgm:pt modelId="{AA1EA162-8A29-4979-BCFC-30C71A5F4453}">
      <dgm:prSet phldrT="[文字]" custT="1"/>
      <dgm:spPr/>
      <dgm:t>
        <a:bodyPr/>
        <a:lstStyle/>
        <a:p>
          <a:pPr>
            <a:spcAft>
              <a:spcPts val="0"/>
            </a:spcAft>
          </a:pPr>
          <a:r>
            <a:rPr lang="zh-TW" altLang="en-US" sz="1600" b="1"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dirty="0">
            <a:latin typeface="微軟正黑體" pitchFamily="34" charset="-120"/>
            <a:ea typeface="微軟正黑體" pitchFamily="34" charset="-120"/>
          </a:endParaRPr>
        </a:p>
      </dgm:t>
    </dgm:pt>
    <dgm:pt modelId="{92416431-CA85-4FE3-A3E8-411F20A21A78}" type="parTrans" cxnId="{CCAF7C3E-AB09-46C3-A6CF-E57B28A773C3}">
      <dgm:prSet/>
      <dgm:spPr/>
      <dgm:t>
        <a:bodyPr/>
        <a:lstStyle/>
        <a:p>
          <a:endParaRPr lang="zh-TW" altLang="en-US"/>
        </a:p>
      </dgm:t>
    </dgm:pt>
    <dgm:pt modelId="{E3FCDF07-4779-41F2-90F0-40FE2E0D50FB}" type="sibTrans" cxnId="{CCAF7C3E-AB09-46C3-A6CF-E57B28A773C3}">
      <dgm:prSet/>
      <dgm:spPr/>
      <dgm:t>
        <a:bodyPr/>
        <a:lstStyle/>
        <a:p>
          <a:endParaRPr lang="zh-TW" altLang="en-US"/>
        </a:p>
      </dgm:t>
    </dgm:pt>
    <dgm:pt modelId="{022FD6D4-6424-4A2F-944D-31291AEC9C99}">
      <dgm:prSet phldrT="[文字]" custT="1"/>
      <dgm:spPr/>
      <dgm:t>
        <a:bodyPr/>
        <a:lstStyle/>
        <a:p>
          <a:pPr>
            <a:spcAft>
              <a:spcPts val="0"/>
            </a:spcAft>
          </a:pPr>
          <a:r>
            <a:rPr lang="zh-TW" altLang="en-US" sz="1600" b="1" dirty="0" smtClean="0">
              <a:latin typeface="微軟正黑體" pitchFamily="34" charset="-120"/>
              <a:ea typeface="微軟正黑體" pitchFamily="34" charset="-120"/>
            </a:rPr>
            <a:t>以發行、播送、上映、口述、演出、展示或其他方法向公眾提示著作內容的權利</a:t>
          </a:r>
          <a:endParaRPr lang="zh-TW" altLang="en-US" sz="1600" b="1" dirty="0">
            <a:latin typeface="微軟正黑體" pitchFamily="34" charset="-120"/>
            <a:ea typeface="微軟正黑體" pitchFamily="34" charset="-120"/>
          </a:endParaRPr>
        </a:p>
      </dgm:t>
    </dgm:pt>
    <dgm:pt modelId="{23D90589-2221-4E89-85FE-08A8F4979C9C}" type="parTrans" cxnId="{A7F84B04-422F-464D-9D76-C3AC84F7BA10}">
      <dgm:prSet/>
      <dgm:spPr/>
      <dgm:t>
        <a:bodyPr/>
        <a:lstStyle/>
        <a:p>
          <a:endParaRPr lang="zh-TW" altLang="en-US"/>
        </a:p>
      </dgm:t>
    </dgm:pt>
    <dgm:pt modelId="{F62B8ABE-2073-4E52-9BBD-AD74F7BA9CD8}" type="sibTrans" cxnId="{A7F84B04-422F-464D-9D76-C3AC84F7BA10}">
      <dgm:prSet/>
      <dgm:spPr/>
      <dgm:t>
        <a:bodyPr/>
        <a:lstStyle/>
        <a:p>
          <a:endParaRPr lang="zh-TW" altLang="en-US"/>
        </a:p>
      </dgm:t>
    </dgm:pt>
    <dgm:pt modelId="{E5915C1D-D116-4B93-BCA8-15D9E6850180}">
      <dgm:prSet phldrT="[文字]" custT="1"/>
      <dgm:spPr/>
      <dgm:t>
        <a:bodyPr/>
        <a:lstStyle/>
        <a:p>
          <a:pPr>
            <a:spcAft>
              <a:spcPts val="0"/>
            </a:spcAft>
          </a:pPr>
          <a:r>
            <a:rPr lang="zh-TW" altLang="en-US" sz="1600" b="1" smtClean="0">
              <a:effectLst/>
              <a:latin typeface="微軟正黑體" pitchFamily="34" charset="-120"/>
              <a:ea typeface="微軟正黑體" pitchFamily="34" charset="-120"/>
            </a:rPr>
            <a:t>例：出版公司出版翻譯書，僅列原著者，漏列譯者</a:t>
          </a:r>
          <a:endParaRPr lang="zh-TW" altLang="en-US" sz="1600" b="1" dirty="0">
            <a:effectLst/>
            <a:latin typeface="微軟正黑體" pitchFamily="34" charset="-120"/>
            <a:ea typeface="微軟正黑體" pitchFamily="34" charset="-120"/>
          </a:endParaRPr>
        </a:p>
      </dgm:t>
    </dgm:pt>
    <dgm:pt modelId="{79870719-E486-4E5C-B097-F4E0CFFA69C2}" type="parTrans" cxnId="{E1A32E50-919D-4D11-8841-65CB19A3CC67}">
      <dgm:prSet/>
      <dgm:spPr/>
      <dgm:t>
        <a:bodyPr/>
        <a:lstStyle/>
        <a:p>
          <a:endParaRPr lang="zh-TW" altLang="en-US"/>
        </a:p>
      </dgm:t>
    </dgm:pt>
    <dgm:pt modelId="{9372F38B-4517-4A04-A69E-08B1927DC58A}" type="sibTrans" cxnId="{E1A32E50-919D-4D11-8841-65CB19A3CC67}">
      <dgm:prSet/>
      <dgm:spPr/>
      <dgm:t>
        <a:bodyPr/>
        <a:lstStyle/>
        <a:p>
          <a:endParaRPr lang="zh-TW" altLang="en-US"/>
        </a:p>
      </dgm:t>
    </dgm:pt>
    <dgm:pt modelId="{ED36C06F-28D7-45B6-8B2B-12643F5B9F9C}">
      <dgm:prSet phldrT="[文字]" custT="1"/>
      <dgm:spPr>
        <a:solidFill>
          <a:schemeClr val="accent2"/>
        </a:solidFill>
      </dgm:spPr>
      <dgm:t>
        <a:bodyPr/>
        <a:lstStyle/>
        <a:p>
          <a:pPr>
            <a:spcAft>
              <a:spcPts val="0"/>
            </a:spcAft>
          </a:pPr>
          <a:r>
            <a:rPr lang="zh-TW" altLang="en-US" sz="2000" b="1" dirty="0" smtClean="0">
              <a:solidFill>
                <a:schemeClr val="bg1"/>
              </a:solidFill>
              <a:latin typeface="微軟正黑體" pitchFamily="34" charset="-120"/>
              <a:ea typeface="微軟正黑體" pitchFamily="34" charset="-120"/>
            </a:rPr>
            <a:t>著作人格權的特性</a:t>
          </a:r>
          <a:endParaRPr lang="zh-TW" altLang="en-US" sz="2000" b="1" dirty="0">
            <a:solidFill>
              <a:schemeClr val="bg1"/>
            </a:solidFill>
            <a:latin typeface="微軟正黑體" pitchFamily="34" charset="-120"/>
            <a:ea typeface="微軟正黑體" pitchFamily="34" charset="-120"/>
          </a:endParaRPr>
        </a:p>
      </dgm:t>
    </dgm:pt>
    <dgm:pt modelId="{0AB50825-4D1B-437B-98C0-C6C1632BB83A}" type="parTrans" cxnId="{76040AD8-FAEE-411F-B955-6C426BC283FA}">
      <dgm:prSet/>
      <dgm:spPr/>
      <dgm:t>
        <a:bodyPr/>
        <a:lstStyle/>
        <a:p>
          <a:endParaRPr lang="zh-TW" altLang="en-US"/>
        </a:p>
      </dgm:t>
    </dgm:pt>
    <dgm:pt modelId="{71D912FE-8CDC-40F8-88A3-64873D99694F}" type="sibTrans" cxnId="{76040AD8-FAEE-411F-B955-6C426BC283FA}">
      <dgm:prSet/>
      <dgm:spPr/>
      <dgm:t>
        <a:bodyPr/>
        <a:lstStyle/>
        <a:p>
          <a:endParaRPr lang="zh-TW" altLang="en-US"/>
        </a:p>
      </dgm:t>
    </dgm:pt>
    <dgm:pt modelId="{3237C4BD-9D06-4AC3-902D-49FD771B21A0}">
      <dgm:prSet phldrT="[文字]" custT="1"/>
      <dgm:spPr/>
      <dgm:t>
        <a:bodyPr/>
        <a:lstStyle/>
        <a:p>
          <a:pPr>
            <a:spcAft>
              <a:spcPts val="0"/>
            </a:spcAft>
          </a:pPr>
          <a:r>
            <a:rPr lang="zh-TW" altLang="en-US" sz="1600" b="1" dirty="0" smtClean="0">
              <a:solidFill>
                <a:srgbClr val="FF0000"/>
              </a:solidFill>
              <a:latin typeface="微軟正黑體" pitchFamily="34" charset="-120"/>
              <a:ea typeface="微軟正黑體" pitchFamily="34" charset="-120"/>
            </a:rPr>
            <a:t>永久保護</a:t>
          </a:r>
          <a:r>
            <a:rPr lang="en-US" altLang="zh-TW" sz="1600" b="1" dirty="0" smtClean="0">
              <a:solidFill>
                <a:srgbClr val="FF0000"/>
              </a:solidFill>
              <a:latin typeface="微軟正黑體" pitchFamily="34" charset="-120"/>
              <a:ea typeface="微軟正黑體" pitchFamily="34" charset="-120"/>
            </a:rPr>
            <a:t>(§18)</a:t>
          </a:r>
          <a:r>
            <a:rPr lang="zh-TW" altLang="en-US" sz="1600" b="1" dirty="0" smtClean="0">
              <a:solidFill>
                <a:schemeClr val="tx1"/>
              </a:solidFill>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不得讓與、繼承</a:t>
          </a:r>
          <a:r>
            <a:rPr lang="en-US" altLang="zh-TW" sz="1600" b="1" dirty="0" smtClean="0">
              <a:latin typeface="微軟正黑體" pitchFamily="34" charset="-120"/>
              <a:ea typeface="微軟正黑體" pitchFamily="34" charset="-120"/>
            </a:rPr>
            <a:t>(§21)</a:t>
          </a:r>
          <a:r>
            <a:rPr lang="zh-TW" altLang="en-US" sz="1600" b="1" dirty="0" smtClean="0">
              <a:latin typeface="微軟正黑體" pitchFamily="34" charset="-120"/>
              <a:ea typeface="微軟正黑體" pitchFamily="34" charset="-120"/>
            </a:rPr>
            <a:t>。得約定不行使</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對契約相對人</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a:t>
          </a:r>
          <a:endParaRPr lang="zh-TW" altLang="en-US" sz="1600" b="1" dirty="0">
            <a:latin typeface="微軟正黑體" pitchFamily="34" charset="-120"/>
            <a:ea typeface="微軟正黑體" pitchFamily="34" charset="-120"/>
          </a:endParaRPr>
        </a:p>
      </dgm:t>
    </dgm:pt>
    <dgm:pt modelId="{3A40BAE5-3B7C-46C5-9079-6E6E49D28160}" type="sibTrans" cxnId="{E4841253-2384-4D09-A3B3-CE3458963F98}">
      <dgm:prSet/>
      <dgm:spPr/>
      <dgm:t>
        <a:bodyPr/>
        <a:lstStyle/>
        <a:p>
          <a:endParaRPr lang="zh-TW" altLang="en-US"/>
        </a:p>
      </dgm:t>
    </dgm:pt>
    <dgm:pt modelId="{D115D6CE-CFE2-45B7-9C1A-C1BD28699C0F}" type="parTrans" cxnId="{E4841253-2384-4D09-A3B3-CE3458963F98}">
      <dgm:prSet/>
      <dgm:spPr/>
      <dgm:t>
        <a:bodyPr/>
        <a:lstStyle/>
        <a:p>
          <a:endParaRPr lang="zh-TW" altLang="en-US"/>
        </a:p>
      </dgm:t>
    </dgm:pt>
    <dgm:pt modelId="{D9B626A6-49D8-45F0-A93E-A6DCBB845401}" type="pres">
      <dgm:prSet presAssocID="{B29FCD04-2832-41EE-8FAE-ADF6D1967121}" presName="linear" presStyleCnt="0">
        <dgm:presLayoutVars>
          <dgm:dir/>
          <dgm:animLvl val="lvl"/>
          <dgm:resizeHandles val="exact"/>
        </dgm:presLayoutVars>
      </dgm:prSet>
      <dgm:spPr/>
      <dgm:t>
        <a:bodyPr/>
        <a:lstStyle/>
        <a:p>
          <a:endParaRPr lang="zh-TW" altLang="en-US"/>
        </a:p>
      </dgm:t>
    </dgm:pt>
    <dgm:pt modelId="{2D13512C-D7A4-4F14-A9A1-721F72105EE5}" type="pres">
      <dgm:prSet presAssocID="{219DC89E-5AF6-44A8-90D0-F42036E0598D}" presName="parentLin" presStyleCnt="0"/>
      <dgm:spPr/>
      <dgm:t>
        <a:bodyPr/>
        <a:lstStyle/>
        <a:p>
          <a:endParaRPr lang="zh-TW" altLang="en-US"/>
        </a:p>
      </dgm:t>
    </dgm:pt>
    <dgm:pt modelId="{D94FF1DF-2906-48FA-93CF-6E5D18C0917E}" type="pres">
      <dgm:prSet presAssocID="{219DC89E-5AF6-44A8-90D0-F42036E0598D}" presName="parentLeftMargin" presStyleLbl="node1" presStyleIdx="0" presStyleCnt="4"/>
      <dgm:spPr/>
      <dgm:t>
        <a:bodyPr/>
        <a:lstStyle/>
        <a:p>
          <a:endParaRPr lang="zh-TW" altLang="en-US"/>
        </a:p>
      </dgm:t>
    </dgm:pt>
    <dgm:pt modelId="{C17A03D6-659C-4794-9E27-D6B4B3C207A4}" type="pres">
      <dgm:prSet presAssocID="{219DC89E-5AF6-44A8-90D0-F42036E0598D}" presName="parentText" presStyleLbl="node1" presStyleIdx="0" presStyleCnt="4" custScaleX="63211">
        <dgm:presLayoutVars>
          <dgm:chMax val="0"/>
          <dgm:bulletEnabled val="1"/>
        </dgm:presLayoutVars>
      </dgm:prSet>
      <dgm:spPr/>
      <dgm:t>
        <a:bodyPr/>
        <a:lstStyle/>
        <a:p>
          <a:endParaRPr lang="zh-TW" altLang="en-US"/>
        </a:p>
      </dgm:t>
    </dgm:pt>
    <dgm:pt modelId="{02F2E419-95C8-4053-8FCA-AB4857D56038}" type="pres">
      <dgm:prSet presAssocID="{219DC89E-5AF6-44A8-90D0-F42036E0598D}" presName="negativeSpace" presStyleCnt="0"/>
      <dgm:spPr/>
      <dgm:t>
        <a:bodyPr/>
        <a:lstStyle/>
        <a:p>
          <a:endParaRPr lang="zh-TW" altLang="en-US"/>
        </a:p>
      </dgm:t>
    </dgm:pt>
    <dgm:pt modelId="{75F6B2A7-27E5-4406-A938-90C30FE7B785}" type="pres">
      <dgm:prSet presAssocID="{219DC89E-5AF6-44A8-90D0-F42036E0598D}" presName="childText" presStyleLbl="conFgAcc1" presStyleIdx="0" presStyleCnt="4">
        <dgm:presLayoutVars>
          <dgm:bulletEnabled val="1"/>
        </dgm:presLayoutVars>
      </dgm:prSet>
      <dgm:spPr/>
      <dgm:t>
        <a:bodyPr/>
        <a:lstStyle/>
        <a:p>
          <a:endParaRPr lang="zh-TW" altLang="en-US"/>
        </a:p>
      </dgm:t>
    </dgm:pt>
    <dgm:pt modelId="{81CEF5AD-C35F-4E97-B2B3-0CDC8DA5342B}" type="pres">
      <dgm:prSet presAssocID="{CFC7D81C-F93B-4F11-B709-83B410A6EBB9}" presName="spaceBetweenRectangles" presStyleCnt="0"/>
      <dgm:spPr/>
      <dgm:t>
        <a:bodyPr/>
        <a:lstStyle/>
        <a:p>
          <a:endParaRPr lang="zh-TW" altLang="en-US"/>
        </a:p>
      </dgm:t>
    </dgm:pt>
    <dgm:pt modelId="{C147495E-48E6-48BC-B29A-7F8ACC630B70}" type="pres">
      <dgm:prSet presAssocID="{3F5C50A6-412C-473D-9822-F6B4EF4796A2}" presName="parentLin" presStyleCnt="0"/>
      <dgm:spPr/>
      <dgm:t>
        <a:bodyPr/>
        <a:lstStyle/>
        <a:p>
          <a:endParaRPr lang="zh-TW" altLang="en-US"/>
        </a:p>
      </dgm:t>
    </dgm:pt>
    <dgm:pt modelId="{0FE09544-009B-4BF0-BD53-212155F51CB7}" type="pres">
      <dgm:prSet presAssocID="{3F5C50A6-412C-473D-9822-F6B4EF4796A2}" presName="parentLeftMargin" presStyleLbl="node1" presStyleIdx="0" presStyleCnt="4"/>
      <dgm:spPr/>
      <dgm:t>
        <a:bodyPr/>
        <a:lstStyle/>
        <a:p>
          <a:endParaRPr lang="zh-TW" altLang="en-US"/>
        </a:p>
      </dgm:t>
    </dgm:pt>
    <dgm:pt modelId="{4840655C-23C5-427A-BF05-D6AD89DDEF10}" type="pres">
      <dgm:prSet presAssocID="{3F5C50A6-412C-473D-9822-F6B4EF4796A2}" presName="parentText" presStyleLbl="node1" presStyleIdx="1" presStyleCnt="4" custScaleX="63211">
        <dgm:presLayoutVars>
          <dgm:chMax val="0"/>
          <dgm:bulletEnabled val="1"/>
        </dgm:presLayoutVars>
      </dgm:prSet>
      <dgm:spPr/>
      <dgm:t>
        <a:bodyPr/>
        <a:lstStyle/>
        <a:p>
          <a:endParaRPr lang="zh-TW" altLang="en-US"/>
        </a:p>
      </dgm:t>
    </dgm:pt>
    <dgm:pt modelId="{0AD89155-7394-404F-9151-56C00BA9671A}" type="pres">
      <dgm:prSet presAssocID="{3F5C50A6-412C-473D-9822-F6B4EF4796A2}" presName="negativeSpace" presStyleCnt="0"/>
      <dgm:spPr/>
      <dgm:t>
        <a:bodyPr/>
        <a:lstStyle/>
        <a:p>
          <a:endParaRPr lang="zh-TW" altLang="en-US"/>
        </a:p>
      </dgm:t>
    </dgm:pt>
    <dgm:pt modelId="{01A66C39-AA85-48C7-A6CC-379EBEF16C54}" type="pres">
      <dgm:prSet presAssocID="{3F5C50A6-412C-473D-9822-F6B4EF4796A2}" presName="childText" presStyleLbl="conFgAcc1" presStyleIdx="1" presStyleCnt="4">
        <dgm:presLayoutVars>
          <dgm:bulletEnabled val="1"/>
        </dgm:presLayoutVars>
      </dgm:prSet>
      <dgm:spPr/>
      <dgm:t>
        <a:bodyPr/>
        <a:lstStyle/>
        <a:p>
          <a:endParaRPr lang="zh-TW" altLang="en-US"/>
        </a:p>
      </dgm:t>
    </dgm:pt>
    <dgm:pt modelId="{A9D3ACA3-88D7-4AFE-8D6E-953CEB960BFA}" type="pres">
      <dgm:prSet presAssocID="{DB3D112A-7FAE-47C5-92A5-5CBFE69B557D}" presName="spaceBetweenRectangles" presStyleCnt="0"/>
      <dgm:spPr/>
      <dgm:t>
        <a:bodyPr/>
        <a:lstStyle/>
        <a:p>
          <a:endParaRPr lang="zh-TW" altLang="en-US"/>
        </a:p>
      </dgm:t>
    </dgm:pt>
    <dgm:pt modelId="{C4584AAE-5D4C-46FF-90FA-FF30246D3FB8}" type="pres">
      <dgm:prSet presAssocID="{AF8AF421-5E3F-43EC-A14E-EFF4F9F7368D}" presName="parentLin" presStyleCnt="0"/>
      <dgm:spPr/>
      <dgm:t>
        <a:bodyPr/>
        <a:lstStyle/>
        <a:p>
          <a:endParaRPr lang="zh-TW" altLang="en-US"/>
        </a:p>
      </dgm:t>
    </dgm:pt>
    <dgm:pt modelId="{019FCAE2-4659-4D16-8B2B-FC95C476CD44}" type="pres">
      <dgm:prSet presAssocID="{AF8AF421-5E3F-43EC-A14E-EFF4F9F7368D}" presName="parentLeftMargin" presStyleLbl="node1" presStyleIdx="1" presStyleCnt="4"/>
      <dgm:spPr/>
      <dgm:t>
        <a:bodyPr/>
        <a:lstStyle/>
        <a:p>
          <a:endParaRPr lang="zh-TW" altLang="en-US"/>
        </a:p>
      </dgm:t>
    </dgm:pt>
    <dgm:pt modelId="{FC0B8685-9503-4875-8505-25314C9F3203}" type="pres">
      <dgm:prSet presAssocID="{AF8AF421-5E3F-43EC-A14E-EFF4F9F7368D}" presName="parentText" presStyleLbl="node1" presStyleIdx="2" presStyleCnt="4" custScaleX="63211">
        <dgm:presLayoutVars>
          <dgm:chMax val="0"/>
          <dgm:bulletEnabled val="1"/>
        </dgm:presLayoutVars>
      </dgm:prSet>
      <dgm:spPr/>
      <dgm:t>
        <a:bodyPr/>
        <a:lstStyle/>
        <a:p>
          <a:endParaRPr lang="zh-TW" altLang="en-US"/>
        </a:p>
      </dgm:t>
    </dgm:pt>
    <dgm:pt modelId="{539AF743-883F-4EF0-9942-EB578EFDEE94}" type="pres">
      <dgm:prSet presAssocID="{AF8AF421-5E3F-43EC-A14E-EFF4F9F7368D}" presName="negativeSpace" presStyleCnt="0"/>
      <dgm:spPr/>
      <dgm:t>
        <a:bodyPr/>
        <a:lstStyle/>
        <a:p>
          <a:endParaRPr lang="zh-TW" altLang="en-US"/>
        </a:p>
      </dgm:t>
    </dgm:pt>
    <dgm:pt modelId="{845FB582-260C-4332-BC1B-A3DC8D08698B}" type="pres">
      <dgm:prSet presAssocID="{AF8AF421-5E3F-43EC-A14E-EFF4F9F7368D}" presName="childText" presStyleLbl="conFgAcc1" presStyleIdx="2" presStyleCnt="4">
        <dgm:presLayoutVars>
          <dgm:bulletEnabled val="1"/>
        </dgm:presLayoutVars>
      </dgm:prSet>
      <dgm:spPr/>
      <dgm:t>
        <a:bodyPr/>
        <a:lstStyle/>
        <a:p>
          <a:endParaRPr lang="zh-TW" altLang="en-US"/>
        </a:p>
      </dgm:t>
    </dgm:pt>
    <dgm:pt modelId="{42EE9593-71BF-4E8E-8941-8442C7F005CF}" type="pres">
      <dgm:prSet presAssocID="{44EE2140-05FC-49AB-845B-7069D6C5E808}" presName="spaceBetweenRectangles" presStyleCnt="0"/>
      <dgm:spPr/>
    </dgm:pt>
    <dgm:pt modelId="{514C97BA-9D29-492F-8A62-5A79F3206539}" type="pres">
      <dgm:prSet presAssocID="{ED36C06F-28D7-45B6-8B2B-12643F5B9F9C}" presName="parentLin" presStyleCnt="0"/>
      <dgm:spPr/>
    </dgm:pt>
    <dgm:pt modelId="{97DD6335-EA47-466B-A176-507B27D184D7}" type="pres">
      <dgm:prSet presAssocID="{ED36C06F-28D7-45B6-8B2B-12643F5B9F9C}" presName="parentLeftMargin" presStyleLbl="node1" presStyleIdx="2" presStyleCnt="4"/>
      <dgm:spPr/>
      <dgm:t>
        <a:bodyPr/>
        <a:lstStyle/>
        <a:p>
          <a:endParaRPr lang="zh-TW" altLang="en-US"/>
        </a:p>
      </dgm:t>
    </dgm:pt>
    <dgm:pt modelId="{385C8F5F-4D69-412A-A408-1DDFE7D5EB78}" type="pres">
      <dgm:prSet presAssocID="{ED36C06F-28D7-45B6-8B2B-12643F5B9F9C}" presName="parentText" presStyleLbl="node1" presStyleIdx="3" presStyleCnt="4" custScaleX="62501">
        <dgm:presLayoutVars>
          <dgm:chMax val="0"/>
          <dgm:bulletEnabled val="1"/>
        </dgm:presLayoutVars>
      </dgm:prSet>
      <dgm:spPr/>
      <dgm:t>
        <a:bodyPr/>
        <a:lstStyle/>
        <a:p>
          <a:endParaRPr lang="zh-TW" altLang="en-US"/>
        </a:p>
      </dgm:t>
    </dgm:pt>
    <dgm:pt modelId="{0B9B9239-9B58-487B-9DC2-D532D8E89866}" type="pres">
      <dgm:prSet presAssocID="{ED36C06F-28D7-45B6-8B2B-12643F5B9F9C}" presName="negativeSpace" presStyleCnt="0"/>
      <dgm:spPr/>
    </dgm:pt>
    <dgm:pt modelId="{8488E2F6-C5E6-4819-8626-C69E823DA65B}" type="pres">
      <dgm:prSet presAssocID="{ED36C06F-28D7-45B6-8B2B-12643F5B9F9C}" presName="childText" presStyleLbl="conFgAcc1" presStyleIdx="3" presStyleCnt="4">
        <dgm:presLayoutVars>
          <dgm:bulletEnabled val="1"/>
        </dgm:presLayoutVars>
      </dgm:prSet>
      <dgm:spPr/>
      <dgm:t>
        <a:bodyPr/>
        <a:lstStyle/>
        <a:p>
          <a:endParaRPr lang="zh-TW" altLang="en-US"/>
        </a:p>
      </dgm:t>
    </dgm:pt>
  </dgm:ptLst>
  <dgm:cxnLst>
    <dgm:cxn modelId="{CCAF7C3E-AB09-46C3-A6CF-E57B28A773C3}" srcId="{AF8AF421-5E3F-43EC-A14E-EFF4F9F7368D}" destId="{AA1EA162-8A29-4979-BCFC-30C71A5F4453}" srcOrd="0" destOrd="0" parTransId="{92416431-CA85-4FE3-A3E8-411F20A21A78}" sibTransId="{E3FCDF07-4779-41F2-90F0-40FE2E0D50FB}"/>
    <dgm:cxn modelId="{DBEF0166-A106-42E8-8616-520FCADB44CB}" srcId="{B29FCD04-2832-41EE-8FAE-ADF6D1967121}" destId="{3F5C50A6-412C-473D-9822-F6B4EF4796A2}" srcOrd="1" destOrd="0" parTransId="{8B71498D-3346-41EF-85BA-1AF44F67F036}" sibTransId="{DB3D112A-7FAE-47C5-92A5-5CBFE69B557D}"/>
    <dgm:cxn modelId="{A31659DA-C6C8-4BB4-9137-1647E392E66C}" srcId="{219DC89E-5AF6-44A8-90D0-F42036E0598D}" destId="{B610B28F-89A7-4AD3-B1CE-8A07DF73CE04}" srcOrd="1" destOrd="0" parTransId="{0C85151C-E2CC-4639-83A8-9186C4EAD2D8}" sibTransId="{B25FF970-FCB5-44F9-848C-EBED78059E65}"/>
    <dgm:cxn modelId="{DC4B7D6D-5F65-4049-99E4-F1224D5D4C28}" type="presOf" srcId="{B29FCD04-2832-41EE-8FAE-ADF6D1967121}" destId="{D9B626A6-49D8-45F0-A93E-A6DCBB845401}" srcOrd="0" destOrd="0" presId="urn:microsoft.com/office/officeart/2005/8/layout/list1"/>
    <dgm:cxn modelId="{C5617DF5-C9A1-47F1-9AA0-4BDA7B0AAC08}" srcId="{B29FCD04-2832-41EE-8FAE-ADF6D1967121}" destId="{219DC89E-5AF6-44A8-90D0-F42036E0598D}" srcOrd="0" destOrd="0" parTransId="{94EE818D-D9C6-44B9-9321-4996A8F06729}" sibTransId="{CFC7D81C-F93B-4F11-B709-83B410A6EBB9}"/>
    <dgm:cxn modelId="{AB43E664-A788-464F-808D-43F832FE42B1}" type="presOf" srcId="{022FD6D4-6424-4A2F-944D-31291AEC9C99}" destId="{75F6B2A7-27E5-4406-A938-90C30FE7B785}" srcOrd="0" destOrd="0" presId="urn:microsoft.com/office/officeart/2005/8/layout/list1"/>
    <dgm:cxn modelId="{3E9DAB6B-CC17-43CA-BA7D-DF0BE0C15C85}" type="presOf" srcId="{B610B28F-89A7-4AD3-B1CE-8A07DF73CE04}" destId="{75F6B2A7-27E5-4406-A938-90C30FE7B785}" srcOrd="0" destOrd="1" presId="urn:microsoft.com/office/officeart/2005/8/layout/list1"/>
    <dgm:cxn modelId="{A7F84B04-422F-464D-9D76-C3AC84F7BA10}" srcId="{219DC89E-5AF6-44A8-90D0-F42036E0598D}" destId="{022FD6D4-6424-4A2F-944D-31291AEC9C99}" srcOrd="0" destOrd="0" parTransId="{23D90589-2221-4E89-85FE-08A8F4979C9C}" sibTransId="{F62B8ABE-2073-4E52-9BBD-AD74F7BA9CD8}"/>
    <dgm:cxn modelId="{0BE7321A-685C-4EBF-A4E0-095F1DB7608A}" type="presOf" srcId="{219DC89E-5AF6-44A8-90D0-F42036E0598D}" destId="{D94FF1DF-2906-48FA-93CF-6E5D18C0917E}" srcOrd="0" destOrd="0" presId="urn:microsoft.com/office/officeart/2005/8/layout/list1"/>
    <dgm:cxn modelId="{DA95F33F-8D96-47A7-A1FE-C0B083587712}" type="presOf" srcId="{0D25A8A4-2DFE-40B7-A0EB-79E6AE5B601C}" destId="{01A66C39-AA85-48C7-A6CC-379EBEF16C54}" srcOrd="0" destOrd="0" presId="urn:microsoft.com/office/officeart/2005/8/layout/list1"/>
    <dgm:cxn modelId="{34A9022C-87FA-4E50-B939-9A30BD139211}" type="presOf" srcId="{ED36C06F-28D7-45B6-8B2B-12643F5B9F9C}" destId="{97DD6335-EA47-466B-A176-507B27D184D7}" srcOrd="0" destOrd="0" presId="urn:microsoft.com/office/officeart/2005/8/layout/list1"/>
    <dgm:cxn modelId="{24763430-34B8-4C64-B617-F295E084964C}" type="presOf" srcId="{3F5C50A6-412C-473D-9822-F6B4EF4796A2}" destId="{0FE09544-009B-4BF0-BD53-212155F51CB7}" srcOrd="0" destOrd="0" presId="urn:microsoft.com/office/officeart/2005/8/layout/list1"/>
    <dgm:cxn modelId="{8473CF6E-BB8D-40E5-A1EB-24259B827550}" type="presOf" srcId="{AF8AF421-5E3F-43EC-A14E-EFF4F9F7368D}" destId="{019FCAE2-4659-4D16-8B2B-FC95C476CD44}" srcOrd="0" destOrd="0" presId="urn:microsoft.com/office/officeart/2005/8/layout/list1"/>
    <dgm:cxn modelId="{76040AD8-FAEE-411F-B955-6C426BC283FA}" srcId="{B29FCD04-2832-41EE-8FAE-ADF6D1967121}" destId="{ED36C06F-28D7-45B6-8B2B-12643F5B9F9C}" srcOrd="3" destOrd="0" parTransId="{0AB50825-4D1B-437B-98C0-C6C1632BB83A}" sibTransId="{71D912FE-8CDC-40F8-88A3-64873D99694F}"/>
    <dgm:cxn modelId="{E1A32E50-919D-4D11-8841-65CB19A3CC67}" srcId="{3F5C50A6-412C-473D-9822-F6B4EF4796A2}" destId="{E5915C1D-D116-4B93-BCA8-15D9E6850180}" srcOrd="1" destOrd="0" parTransId="{79870719-E486-4E5C-B097-F4E0CFFA69C2}" sibTransId="{9372F38B-4517-4A04-A69E-08B1927DC58A}"/>
    <dgm:cxn modelId="{6DB64860-1775-4964-BAC1-6F1741B138CF}" srcId="{3F5C50A6-412C-473D-9822-F6B4EF4796A2}" destId="{0D25A8A4-2DFE-40B7-A0EB-79E6AE5B601C}" srcOrd="0" destOrd="0" parTransId="{730CBD90-D985-435A-A3EC-B7DD886005A9}" sibTransId="{36E9D623-0897-4719-8253-9D4DCEB8D88F}"/>
    <dgm:cxn modelId="{C6875463-2DC7-44CD-BDA4-BBBECE6005BE}" type="presOf" srcId="{3F5C50A6-412C-473D-9822-F6B4EF4796A2}" destId="{4840655C-23C5-427A-BF05-D6AD89DDEF10}" srcOrd="1" destOrd="0" presId="urn:microsoft.com/office/officeart/2005/8/layout/list1"/>
    <dgm:cxn modelId="{01895B00-4C44-4462-830E-B8F77C79B8AE}" srcId="{B29FCD04-2832-41EE-8FAE-ADF6D1967121}" destId="{AF8AF421-5E3F-43EC-A14E-EFF4F9F7368D}" srcOrd="2" destOrd="0" parTransId="{6DE6DA00-9C48-4049-96C9-06CFC1DA70D4}" sibTransId="{44EE2140-05FC-49AB-845B-7069D6C5E808}"/>
    <dgm:cxn modelId="{38C677B9-61FB-4F67-A5B9-1C0D99A3E2F6}" type="presOf" srcId="{AF8AF421-5E3F-43EC-A14E-EFF4F9F7368D}" destId="{FC0B8685-9503-4875-8505-25314C9F3203}" srcOrd="1" destOrd="0" presId="urn:microsoft.com/office/officeart/2005/8/layout/list1"/>
    <dgm:cxn modelId="{156DB0F5-F689-42EF-9572-0A0ABC56D6D9}" type="presOf" srcId="{ED36C06F-28D7-45B6-8B2B-12643F5B9F9C}" destId="{385C8F5F-4D69-412A-A408-1DDFE7D5EB78}" srcOrd="1" destOrd="0" presId="urn:microsoft.com/office/officeart/2005/8/layout/list1"/>
    <dgm:cxn modelId="{C20685FC-F47C-4685-93D7-3819C8FB22FF}" type="presOf" srcId="{AA1EA162-8A29-4979-BCFC-30C71A5F4453}" destId="{845FB582-260C-4332-BC1B-A3DC8D08698B}" srcOrd="0" destOrd="0" presId="urn:microsoft.com/office/officeart/2005/8/layout/list1"/>
    <dgm:cxn modelId="{6AB6CF0F-C955-451F-AAB1-17F3DD8836E0}" type="presOf" srcId="{E5915C1D-D116-4B93-BCA8-15D9E6850180}" destId="{01A66C39-AA85-48C7-A6CC-379EBEF16C54}" srcOrd="0" destOrd="1" presId="urn:microsoft.com/office/officeart/2005/8/layout/list1"/>
    <dgm:cxn modelId="{3BE25459-73A2-41CE-9D42-A0942C1E1954}" type="presOf" srcId="{3237C4BD-9D06-4AC3-902D-49FD771B21A0}" destId="{8488E2F6-C5E6-4819-8626-C69E823DA65B}" srcOrd="0" destOrd="0" presId="urn:microsoft.com/office/officeart/2005/8/layout/list1"/>
    <dgm:cxn modelId="{E4841253-2384-4D09-A3B3-CE3458963F98}" srcId="{ED36C06F-28D7-45B6-8B2B-12643F5B9F9C}" destId="{3237C4BD-9D06-4AC3-902D-49FD771B21A0}" srcOrd="0" destOrd="0" parTransId="{D115D6CE-CFE2-45B7-9C1A-C1BD28699C0F}" sibTransId="{3A40BAE5-3B7C-46C5-9079-6E6E49D28160}"/>
    <dgm:cxn modelId="{8B549AFF-F175-410F-A18E-4B9A70B67DCC}" type="presOf" srcId="{219DC89E-5AF6-44A8-90D0-F42036E0598D}" destId="{C17A03D6-659C-4794-9E27-D6B4B3C207A4}" srcOrd="1" destOrd="0" presId="urn:microsoft.com/office/officeart/2005/8/layout/list1"/>
    <dgm:cxn modelId="{82502095-4EDD-41A6-A71E-8FE8E763CEFC}" type="presParOf" srcId="{D9B626A6-49D8-45F0-A93E-A6DCBB845401}" destId="{2D13512C-D7A4-4F14-A9A1-721F72105EE5}" srcOrd="0" destOrd="0" presId="urn:microsoft.com/office/officeart/2005/8/layout/list1"/>
    <dgm:cxn modelId="{2C836FEC-CFD4-4067-AB12-C16577356BF7}" type="presParOf" srcId="{2D13512C-D7A4-4F14-A9A1-721F72105EE5}" destId="{D94FF1DF-2906-48FA-93CF-6E5D18C0917E}" srcOrd="0" destOrd="0" presId="urn:microsoft.com/office/officeart/2005/8/layout/list1"/>
    <dgm:cxn modelId="{A043529F-8766-49B7-9599-2AF04D31067A}" type="presParOf" srcId="{2D13512C-D7A4-4F14-A9A1-721F72105EE5}" destId="{C17A03D6-659C-4794-9E27-D6B4B3C207A4}" srcOrd="1" destOrd="0" presId="urn:microsoft.com/office/officeart/2005/8/layout/list1"/>
    <dgm:cxn modelId="{1BE094B5-0F6F-45CF-8DCB-C93EEF621DD1}" type="presParOf" srcId="{D9B626A6-49D8-45F0-A93E-A6DCBB845401}" destId="{02F2E419-95C8-4053-8FCA-AB4857D56038}" srcOrd="1" destOrd="0" presId="urn:microsoft.com/office/officeart/2005/8/layout/list1"/>
    <dgm:cxn modelId="{79EE54BA-1317-406A-8513-E10D893CBD8B}" type="presParOf" srcId="{D9B626A6-49D8-45F0-A93E-A6DCBB845401}" destId="{75F6B2A7-27E5-4406-A938-90C30FE7B785}" srcOrd="2" destOrd="0" presId="urn:microsoft.com/office/officeart/2005/8/layout/list1"/>
    <dgm:cxn modelId="{6AFE692E-5DB1-44F4-B3DC-37291E9B851C}" type="presParOf" srcId="{D9B626A6-49D8-45F0-A93E-A6DCBB845401}" destId="{81CEF5AD-C35F-4E97-B2B3-0CDC8DA5342B}" srcOrd="3" destOrd="0" presId="urn:microsoft.com/office/officeart/2005/8/layout/list1"/>
    <dgm:cxn modelId="{66F20D72-2D1B-46CA-8DCF-36851F13FF4E}" type="presParOf" srcId="{D9B626A6-49D8-45F0-A93E-A6DCBB845401}" destId="{C147495E-48E6-48BC-B29A-7F8ACC630B70}" srcOrd="4" destOrd="0" presId="urn:microsoft.com/office/officeart/2005/8/layout/list1"/>
    <dgm:cxn modelId="{CC9035D0-EC0F-431D-93F7-330C56D6E40B}" type="presParOf" srcId="{C147495E-48E6-48BC-B29A-7F8ACC630B70}" destId="{0FE09544-009B-4BF0-BD53-212155F51CB7}" srcOrd="0" destOrd="0" presId="urn:microsoft.com/office/officeart/2005/8/layout/list1"/>
    <dgm:cxn modelId="{7EAC57F6-844A-4AAE-BBFE-AF3093E347B3}" type="presParOf" srcId="{C147495E-48E6-48BC-B29A-7F8ACC630B70}" destId="{4840655C-23C5-427A-BF05-D6AD89DDEF10}" srcOrd="1" destOrd="0" presId="urn:microsoft.com/office/officeart/2005/8/layout/list1"/>
    <dgm:cxn modelId="{46E99A5D-4339-43C8-BBE6-3E4C69F20EA5}" type="presParOf" srcId="{D9B626A6-49D8-45F0-A93E-A6DCBB845401}" destId="{0AD89155-7394-404F-9151-56C00BA9671A}" srcOrd="5" destOrd="0" presId="urn:microsoft.com/office/officeart/2005/8/layout/list1"/>
    <dgm:cxn modelId="{59F50952-2613-41BD-ADE0-AC30C1B71287}" type="presParOf" srcId="{D9B626A6-49D8-45F0-A93E-A6DCBB845401}" destId="{01A66C39-AA85-48C7-A6CC-379EBEF16C54}" srcOrd="6" destOrd="0" presId="urn:microsoft.com/office/officeart/2005/8/layout/list1"/>
    <dgm:cxn modelId="{214F88B5-F251-4CA0-90FA-4E8889FC8CF8}" type="presParOf" srcId="{D9B626A6-49D8-45F0-A93E-A6DCBB845401}" destId="{A9D3ACA3-88D7-4AFE-8D6E-953CEB960BFA}" srcOrd="7" destOrd="0" presId="urn:microsoft.com/office/officeart/2005/8/layout/list1"/>
    <dgm:cxn modelId="{8A32B5A1-EF4A-4F1A-84F6-7BF88039507F}" type="presParOf" srcId="{D9B626A6-49D8-45F0-A93E-A6DCBB845401}" destId="{C4584AAE-5D4C-46FF-90FA-FF30246D3FB8}" srcOrd="8" destOrd="0" presId="urn:microsoft.com/office/officeart/2005/8/layout/list1"/>
    <dgm:cxn modelId="{F1A4BB7D-0385-42BE-BA68-F3CCD14BE022}" type="presParOf" srcId="{C4584AAE-5D4C-46FF-90FA-FF30246D3FB8}" destId="{019FCAE2-4659-4D16-8B2B-FC95C476CD44}" srcOrd="0" destOrd="0" presId="urn:microsoft.com/office/officeart/2005/8/layout/list1"/>
    <dgm:cxn modelId="{85B37B2A-B842-424D-9DB3-E901AAEAA605}" type="presParOf" srcId="{C4584AAE-5D4C-46FF-90FA-FF30246D3FB8}" destId="{FC0B8685-9503-4875-8505-25314C9F3203}" srcOrd="1" destOrd="0" presId="urn:microsoft.com/office/officeart/2005/8/layout/list1"/>
    <dgm:cxn modelId="{23604DBE-6EED-4D43-89B5-ACBBA2BEB3CF}" type="presParOf" srcId="{D9B626A6-49D8-45F0-A93E-A6DCBB845401}" destId="{539AF743-883F-4EF0-9942-EB578EFDEE94}" srcOrd="9" destOrd="0" presId="urn:microsoft.com/office/officeart/2005/8/layout/list1"/>
    <dgm:cxn modelId="{0BDF7555-EEA9-494A-B67D-37239B584126}" type="presParOf" srcId="{D9B626A6-49D8-45F0-A93E-A6DCBB845401}" destId="{845FB582-260C-4332-BC1B-A3DC8D08698B}" srcOrd="10" destOrd="0" presId="urn:microsoft.com/office/officeart/2005/8/layout/list1"/>
    <dgm:cxn modelId="{EF73E3A2-8B5E-4447-9AE9-4DBC56ADBA1A}" type="presParOf" srcId="{D9B626A6-49D8-45F0-A93E-A6DCBB845401}" destId="{42EE9593-71BF-4E8E-8941-8442C7F005CF}" srcOrd="11" destOrd="0" presId="urn:microsoft.com/office/officeart/2005/8/layout/list1"/>
    <dgm:cxn modelId="{E99978C5-6500-4BB2-924B-33348D11D92A}" type="presParOf" srcId="{D9B626A6-49D8-45F0-A93E-A6DCBB845401}" destId="{514C97BA-9D29-492F-8A62-5A79F3206539}" srcOrd="12" destOrd="0" presId="urn:microsoft.com/office/officeart/2005/8/layout/list1"/>
    <dgm:cxn modelId="{2C3F0CF9-3F90-4193-9303-1808C5039045}" type="presParOf" srcId="{514C97BA-9D29-492F-8A62-5A79F3206539}" destId="{97DD6335-EA47-466B-A176-507B27D184D7}" srcOrd="0" destOrd="0" presId="urn:microsoft.com/office/officeart/2005/8/layout/list1"/>
    <dgm:cxn modelId="{962FB81B-7675-4BEC-8CE6-71BAE42A3EDD}" type="presParOf" srcId="{514C97BA-9D29-492F-8A62-5A79F3206539}" destId="{385C8F5F-4D69-412A-A408-1DDFE7D5EB78}" srcOrd="1" destOrd="0" presId="urn:microsoft.com/office/officeart/2005/8/layout/list1"/>
    <dgm:cxn modelId="{41DCDB00-C081-4A15-BF5D-3A575B8DECCE}" type="presParOf" srcId="{D9B626A6-49D8-45F0-A93E-A6DCBB845401}" destId="{0B9B9239-9B58-487B-9DC2-D532D8E89866}" srcOrd="13" destOrd="0" presId="urn:microsoft.com/office/officeart/2005/8/layout/list1"/>
    <dgm:cxn modelId="{F397F06A-BB01-41EB-8022-397155B71381}" type="presParOf" srcId="{D9B626A6-49D8-45F0-A93E-A6DCBB845401}" destId="{8488E2F6-C5E6-4819-8626-C69E823DA65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9DBB44-A3DA-4CB0-AB6A-B1FC1DAC0F9C}" type="doc">
      <dgm:prSet loTypeId="urn:microsoft.com/office/officeart/2005/8/layout/lProcess2" loCatId="relationship" qsTypeId="urn:microsoft.com/office/officeart/2005/8/quickstyle/simple1" qsCatId="simple" csTypeId="urn:microsoft.com/office/officeart/2005/8/colors/colorful4" csCatId="colorful" phldr="1"/>
      <dgm:spPr/>
      <dgm:t>
        <a:bodyPr/>
        <a:lstStyle/>
        <a:p>
          <a:endParaRPr lang="zh-TW" altLang="en-US"/>
        </a:p>
      </dgm:t>
    </dgm:pt>
    <dgm:pt modelId="{B712F619-697D-4BE6-82F8-89C06332A672}">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6D551623-1E37-4690-94F6-582D66B55358}" type="parTrans" cxnId="{566D1ADA-4F51-4593-973F-76008B7D1D33}">
      <dgm:prSet/>
      <dgm:spPr/>
      <dgm:t>
        <a:bodyPr/>
        <a:lstStyle/>
        <a:p>
          <a:endParaRPr lang="zh-TW" altLang="en-US"/>
        </a:p>
      </dgm:t>
    </dgm:pt>
    <dgm:pt modelId="{40EF17DA-41F9-4F3F-9034-257BBD0127BC}" type="sibTrans" cxnId="{566D1ADA-4F51-4593-973F-76008B7D1D33}">
      <dgm:prSet/>
      <dgm:spPr/>
      <dgm:t>
        <a:bodyPr/>
        <a:lstStyle/>
        <a:p>
          <a:endParaRPr lang="zh-TW" altLang="en-US"/>
        </a:p>
      </dgm:t>
    </dgm:pt>
    <dgm:pt modelId="{37956E4C-82E4-42DA-AE7A-8A546967DA06}">
      <dgm:prSet phldrT="[文字]" custT="1"/>
      <dgm:spPr/>
      <dgm:t>
        <a:bodyPr/>
        <a:lstStyle/>
        <a:p>
          <a:r>
            <a:rPr lang="zh-TW" altLang="en-US" sz="2400" dirty="0" smtClean="0">
              <a:latin typeface="微軟正黑體" pitchFamily="34" charset="-120"/>
              <a:ea typeface="微軟正黑體" pitchFamily="34" charset="-120"/>
            </a:rPr>
            <a:t>公開播送</a:t>
          </a:r>
          <a:endParaRPr lang="zh-TW" altLang="en-US" sz="2400" dirty="0">
            <a:latin typeface="微軟正黑體" pitchFamily="34" charset="-120"/>
            <a:ea typeface="微軟正黑體" pitchFamily="34" charset="-120"/>
          </a:endParaRPr>
        </a:p>
      </dgm:t>
    </dgm:pt>
    <dgm:pt modelId="{D93060D4-F0B8-4549-8037-DE15D3D32B72}" type="parTrans" cxnId="{0F1C58BE-12B9-4426-82A9-747F5C4296F5}">
      <dgm:prSet/>
      <dgm:spPr/>
      <dgm:t>
        <a:bodyPr/>
        <a:lstStyle/>
        <a:p>
          <a:endParaRPr lang="zh-TW" altLang="en-US"/>
        </a:p>
      </dgm:t>
    </dgm:pt>
    <dgm:pt modelId="{24F9C1E7-08E4-44A5-B847-420F3BDE75E2}" type="sibTrans" cxnId="{0F1C58BE-12B9-4426-82A9-747F5C4296F5}">
      <dgm:prSet/>
      <dgm:spPr/>
      <dgm:t>
        <a:bodyPr/>
        <a:lstStyle/>
        <a:p>
          <a:endParaRPr lang="zh-TW" altLang="en-US"/>
        </a:p>
      </dgm:t>
    </dgm:pt>
    <dgm:pt modelId="{A58ACB21-AE32-4548-AC26-A0A728417BA2}">
      <dgm:prSet phldrT="[文字]" custT="1"/>
      <dgm:spPr/>
      <dgm:t>
        <a:bodyPr/>
        <a:lstStyle/>
        <a:p>
          <a:r>
            <a:rPr lang="zh-TW" altLang="en-US" sz="2400" dirty="0" smtClean="0">
              <a:latin typeface="微軟正黑體" pitchFamily="34" charset="-120"/>
              <a:ea typeface="微軟正黑體" pitchFamily="34" charset="-120"/>
            </a:rPr>
            <a:t>公開上映</a:t>
          </a:r>
          <a:endParaRPr lang="zh-TW" altLang="en-US" sz="2400" dirty="0">
            <a:latin typeface="微軟正黑體" pitchFamily="34" charset="-120"/>
            <a:ea typeface="微軟正黑體" pitchFamily="34" charset="-120"/>
          </a:endParaRPr>
        </a:p>
      </dgm:t>
    </dgm:pt>
    <dgm:pt modelId="{15E5AF69-787F-4423-ADEF-46095C70A05D}" type="parTrans" cxnId="{E858630F-E730-495F-8601-A8F526909852}">
      <dgm:prSet/>
      <dgm:spPr/>
      <dgm:t>
        <a:bodyPr/>
        <a:lstStyle/>
        <a:p>
          <a:endParaRPr lang="zh-TW" altLang="en-US"/>
        </a:p>
      </dgm:t>
    </dgm:pt>
    <dgm:pt modelId="{0BA9A250-ED7E-426E-84D3-86F6FFD3CD49}" type="sibTrans" cxnId="{E858630F-E730-495F-8601-A8F526909852}">
      <dgm:prSet/>
      <dgm:spPr/>
      <dgm:t>
        <a:bodyPr/>
        <a:lstStyle/>
        <a:p>
          <a:endParaRPr lang="zh-TW" altLang="en-US"/>
        </a:p>
      </dgm:t>
    </dgm:pt>
    <dgm:pt modelId="{D6143E66-D136-4AD3-8506-D77D87FB187C}">
      <dgm:prSet phldrT="[文字]" custT="1"/>
      <dgm:spPr/>
      <dgm:t>
        <a:bodyPr/>
        <a:lstStyle/>
        <a:p>
          <a:r>
            <a:rPr lang="zh-TW" altLang="en-US" sz="3600" b="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1673C5A-AFAB-45AC-8B80-A7DD2C05713A}" type="parTrans" cxnId="{5D2DDFBD-B88F-4D3F-B29E-66A3453BE501}">
      <dgm:prSet/>
      <dgm:spPr/>
      <dgm:t>
        <a:bodyPr/>
        <a:lstStyle/>
        <a:p>
          <a:endParaRPr lang="zh-TW" altLang="en-US"/>
        </a:p>
      </dgm:t>
    </dgm:pt>
    <dgm:pt modelId="{E2B372E8-3901-4819-BC61-8928F61EE02E}" type="sibTrans" cxnId="{5D2DDFBD-B88F-4D3F-B29E-66A3453BE501}">
      <dgm:prSet/>
      <dgm:spPr/>
      <dgm:t>
        <a:bodyPr/>
        <a:lstStyle/>
        <a:p>
          <a:endParaRPr lang="zh-TW" altLang="en-US"/>
        </a:p>
      </dgm:t>
    </dgm:pt>
    <dgm:pt modelId="{12494F57-B1AB-45EC-A9C0-BE2289EAC5FD}">
      <dgm:prSet phldrT="[文字]" custT="1"/>
      <dgm:spPr/>
      <dgm:t>
        <a:bodyPr/>
        <a:lstStyle/>
        <a:p>
          <a:r>
            <a:rPr lang="zh-TW" altLang="en-US" sz="2400" dirty="0" smtClean="0">
              <a:latin typeface="微軟正黑體" pitchFamily="34" charset="-120"/>
              <a:ea typeface="微軟正黑體" pitchFamily="34" charset="-120"/>
            </a:rPr>
            <a:t>重製</a:t>
          </a:r>
          <a:endParaRPr lang="zh-TW" altLang="en-US" sz="2400" dirty="0">
            <a:latin typeface="微軟正黑體" pitchFamily="34" charset="-120"/>
            <a:ea typeface="微軟正黑體" pitchFamily="34" charset="-120"/>
          </a:endParaRPr>
        </a:p>
      </dgm:t>
    </dgm:pt>
    <dgm:pt modelId="{0F37C03F-7E99-4E44-9EA8-2EB3C78FACC8}" type="parTrans" cxnId="{18F42CDF-BE37-41A6-8147-EF86F03DA6E3}">
      <dgm:prSet/>
      <dgm:spPr/>
      <dgm:t>
        <a:bodyPr/>
        <a:lstStyle/>
        <a:p>
          <a:endParaRPr lang="zh-TW" altLang="en-US"/>
        </a:p>
      </dgm:t>
    </dgm:pt>
    <dgm:pt modelId="{BEF049DE-096C-44B5-88B3-257773F5B0B5}" type="sibTrans" cxnId="{18F42CDF-BE37-41A6-8147-EF86F03DA6E3}">
      <dgm:prSet/>
      <dgm:spPr/>
      <dgm:t>
        <a:bodyPr/>
        <a:lstStyle/>
        <a:p>
          <a:endParaRPr lang="zh-TW" altLang="en-US"/>
        </a:p>
      </dgm:t>
    </dgm:pt>
    <dgm:pt modelId="{0009656B-237F-439E-A3C5-DA2F67966E13}">
      <dgm:prSet phldrT="[文字]" custT="1"/>
      <dgm:spPr/>
      <dgm:t>
        <a:bodyPr/>
        <a:lstStyle/>
        <a:p>
          <a:r>
            <a:rPr lang="zh-TW" altLang="en-US" sz="2400" dirty="0" smtClean="0">
              <a:latin typeface="微軟正黑體" pitchFamily="34" charset="-120"/>
              <a:ea typeface="微軟正黑體" pitchFamily="34" charset="-120"/>
            </a:rPr>
            <a:t>改作</a:t>
          </a:r>
          <a:endParaRPr lang="zh-TW" altLang="en-US" sz="2400" dirty="0">
            <a:latin typeface="微軟正黑體" pitchFamily="34" charset="-120"/>
            <a:ea typeface="微軟正黑體" pitchFamily="34" charset="-120"/>
          </a:endParaRPr>
        </a:p>
      </dgm:t>
    </dgm:pt>
    <dgm:pt modelId="{3CA0722C-52F2-4AE8-8CFD-33D11F5F6AAA}" type="parTrans" cxnId="{6A49564F-85C8-4A20-8B76-0F95253795A0}">
      <dgm:prSet/>
      <dgm:spPr/>
      <dgm:t>
        <a:bodyPr/>
        <a:lstStyle/>
        <a:p>
          <a:endParaRPr lang="zh-TW" altLang="en-US"/>
        </a:p>
      </dgm:t>
    </dgm:pt>
    <dgm:pt modelId="{EDAEE9F7-45E6-4FFF-BCA7-7AA6C7B59FDA}" type="sibTrans" cxnId="{6A49564F-85C8-4A20-8B76-0F95253795A0}">
      <dgm:prSet/>
      <dgm:spPr/>
      <dgm:t>
        <a:bodyPr/>
        <a:lstStyle/>
        <a:p>
          <a:endParaRPr lang="zh-TW" altLang="en-US"/>
        </a:p>
      </dgm:t>
    </dgm:pt>
    <dgm:pt modelId="{7CAA1612-D6CE-451F-BCD6-BECCC3F12D54}">
      <dgm:prSet phldrT="[文字]" custT="1"/>
      <dgm:spPr/>
      <dgm:t>
        <a:bodyPr/>
        <a:lstStyle/>
        <a:p>
          <a:r>
            <a:rPr lang="zh-TW" altLang="en-US" sz="2400" dirty="0" smtClean="0">
              <a:latin typeface="微軟正黑體" pitchFamily="34" charset="-120"/>
              <a:ea typeface="微軟正黑體" pitchFamily="34" charset="-120"/>
            </a:rPr>
            <a:t>公開演出</a:t>
          </a:r>
          <a:endParaRPr lang="zh-TW" altLang="en-US" sz="2400" dirty="0">
            <a:latin typeface="微軟正黑體" pitchFamily="34" charset="-120"/>
            <a:ea typeface="微軟正黑體" pitchFamily="34" charset="-120"/>
          </a:endParaRPr>
        </a:p>
      </dgm:t>
    </dgm:pt>
    <dgm:pt modelId="{A75777A6-6BDC-43B1-B66B-48DF44652A4B}" type="parTrans" cxnId="{87DC76B7-A3FA-4666-9255-B9186D732D9F}">
      <dgm:prSet/>
      <dgm:spPr/>
      <dgm:t>
        <a:bodyPr/>
        <a:lstStyle/>
        <a:p>
          <a:endParaRPr lang="zh-TW" altLang="en-US"/>
        </a:p>
      </dgm:t>
    </dgm:pt>
    <dgm:pt modelId="{13CD19E8-1092-4F5D-AD27-54169D7EB75F}" type="sibTrans" cxnId="{87DC76B7-A3FA-4666-9255-B9186D732D9F}">
      <dgm:prSet/>
      <dgm:spPr/>
      <dgm:t>
        <a:bodyPr/>
        <a:lstStyle/>
        <a:p>
          <a:endParaRPr lang="zh-TW" altLang="en-US"/>
        </a:p>
      </dgm:t>
    </dgm:pt>
    <dgm:pt modelId="{C22D380C-172F-4789-AE5E-BEE129C94E8F}">
      <dgm:prSet phldrT="[文字]" custT="1"/>
      <dgm:spPr/>
      <dgm:t>
        <a:bodyPr/>
        <a:lstStyle/>
        <a:p>
          <a:r>
            <a:rPr lang="zh-TW" altLang="en-US" sz="2400" dirty="0" smtClean="0">
              <a:latin typeface="微軟正黑體" pitchFamily="34" charset="-120"/>
              <a:ea typeface="微軟正黑體" pitchFamily="34" charset="-120"/>
            </a:rPr>
            <a:t>公開傳輸</a:t>
          </a:r>
          <a:endParaRPr lang="zh-TW" altLang="en-US" sz="2400" dirty="0">
            <a:latin typeface="微軟正黑體" pitchFamily="34" charset="-120"/>
            <a:ea typeface="微軟正黑體" pitchFamily="34" charset="-120"/>
          </a:endParaRPr>
        </a:p>
      </dgm:t>
    </dgm:pt>
    <dgm:pt modelId="{7C742CA5-6A0B-405D-9FD4-2A7A521F1903}" type="parTrans" cxnId="{4DC9A4F2-FFDC-42F9-9C39-DF8E75A453F4}">
      <dgm:prSet/>
      <dgm:spPr/>
      <dgm:t>
        <a:bodyPr/>
        <a:lstStyle/>
        <a:p>
          <a:endParaRPr lang="zh-TW" altLang="en-US"/>
        </a:p>
      </dgm:t>
    </dgm:pt>
    <dgm:pt modelId="{36477659-553F-4B74-8876-FBCA97FE256A}" type="sibTrans" cxnId="{4DC9A4F2-FFDC-42F9-9C39-DF8E75A453F4}">
      <dgm:prSet/>
      <dgm:spPr/>
      <dgm:t>
        <a:bodyPr/>
        <a:lstStyle/>
        <a:p>
          <a:endParaRPr lang="zh-TW" altLang="en-US"/>
        </a:p>
      </dgm:t>
    </dgm:pt>
    <dgm:pt modelId="{9173CCEC-929F-45F9-BBBB-109C8B416E7F}">
      <dgm:prSet phldrT="[文字]" custT="1"/>
      <dgm:spPr/>
      <dgm:t>
        <a:bodyPr/>
        <a:lstStyle/>
        <a:p>
          <a:r>
            <a:rPr lang="zh-TW" altLang="en-US" sz="2400" dirty="0" smtClean="0">
              <a:latin typeface="微軟正黑體" pitchFamily="34" charset="-120"/>
              <a:ea typeface="微軟正黑體" pitchFamily="34" charset="-120"/>
            </a:rPr>
            <a:t>公開口述</a:t>
          </a:r>
          <a:endParaRPr lang="zh-TW" altLang="en-US" sz="2400" dirty="0">
            <a:latin typeface="微軟正黑體" pitchFamily="34" charset="-120"/>
            <a:ea typeface="微軟正黑體" pitchFamily="34" charset="-120"/>
          </a:endParaRPr>
        </a:p>
      </dgm:t>
    </dgm:pt>
    <dgm:pt modelId="{CACB5476-1757-4358-8B6A-AF0FFD3AACBA}" type="parTrans" cxnId="{04463EBD-3C06-4F63-8F68-A5286F316527}">
      <dgm:prSet/>
      <dgm:spPr/>
      <dgm:t>
        <a:bodyPr/>
        <a:lstStyle/>
        <a:p>
          <a:endParaRPr lang="zh-TW" altLang="en-US"/>
        </a:p>
      </dgm:t>
    </dgm:pt>
    <dgm:pt modelId="{331E0C3F-226A-40F6-8F92-E5A1F113907A}" type="sibTrans" cxnId="{04463EBD-3C06-4F63-8F68-A5286F316527}">
      <dgm:prSet/>
      <dgm:spPr/>
      <dgm:t>
        <a:bodyPr/>
        <a:lstStyle/>
        <a:p>
          <a:endParaRPr lang="zh-TW" altLang="en-US"/>
        </a:p>
      </dgm:t>
    </dgm:pt>
    <dgm:pt modelId="{B421FEF2-0C78-4F77-B681-F95A9F191E11}">
      <dgm:prSet phldrT="[文字]" custT="1"/>
      <dgm:spPr/>
      <dgm:t>
        <a:bodyPr/>
        <a:lstStyle/>
        <a:p>
          <a:r>
            <a:rPr lang="zh-TW" altLang="en-US" sz="2400" dirty="0" smtClean="0">
              <a:latin typeface="微軟正黑體" pitchFamily="34" charset="-120"/>
              <a:ea typeface="微軟正黑體" pitchFamily="34" charset="-120"/>
            </a:rPr>
            <a:t>公開展示</a:t>
          </a:r>
          <a:endParaRPr lang="zh-TW" altLang="en-US" sz="2400" dirty="0">
            <a:latin typeface="微軟正黑體" pitchFamily="34" charset="-120"/>
            <a:ea typeface="微軟正黑體" pitchFamily="34" charset="-120"/>
          </a:endParaRPr>
        </a:p>
      </dgm:t>
    </dgm:pt>
    <dgm:pt modelId="{C1042F87-EA78-48EF-ADE0-EB6A9D46B1DC}" type="parTrans" cxnId="{8DA11B38-78C6-4983-BF2A-3166FA1378D0}">
      <dgm:prSet/>
      <dgm:spPr/>
      <dgm:t>
        <a:bodyPr/>
        <a:lstStyle/>
        <a:p>
          <a:endParaRPr lang="zh-TW" altLang="en-US"/>
        </a:p>
      </dgm:t>
    </dgm:pt>
    <dgm:pt modelId="{C863DA68-6989-48E2-9884-A323A45AC45F}" type="sibTrans" cxnId="{8DA11B38-78C6-4983-BF2A-3166FA1378D0}">
      <dgm:prSet/>
      <dgm:spPr/>
      <dgm:t>
        <a:bodyPr/>
        <a:lstStyle/>
        <a:p>
          <a:endParaRPr lang="zh-TW" altLang="en-US"/>
        </a:p>
      </dgm:t>
    </dgm:pt>
    <dgm:pt modelId="{FB33E804-D592-4413-BD52-BC3D9314D6D7}">
      <dgm:prSet phldrT="[文字]" custT="1"/>
      <dgm:spPr/>
      <dgm:t>
        <a:bodyPr/>
        <a:lstStyle/>
        <a:p>
          <a:r>
            <a:rPr lang="zh-TW" altLang="en-US" sz="2400" dirty="0" smtClean="0">
              <a:latin typeface="微軟正黑體" pitchFamily="34" charset="-120"/>
              <a:ea typeface="微軟正黑體" pitchFamily="34" charset="-120"/>
            </a:rPr>
            <a:t>出租</a:t>
          </a:r>
          <a:endParaRPr lang="zh-TW" altLang="en-US" sz="2400" dirty="0">
            <a:latin typeface="微軟正黑體" pitchFamily="34" charset="-120"/>
            <a:ea typeface="微軟正黑體" pitchFamily="34" charset="-120"/>
          </a:endParaRPr>
        </a:p>
      </dgm:t>
    </dgm:pt>
    <dgm:pt modelId="{ABD051EB-FE3C-4E85-A1A7-84511C6F0D18}" type="parTrans" cxnId="{F34D0013-3162-43BE-97D2-31FF7D5115C7}">
      <dgm:prSet/>
      <dgm:spPr/>
      <dgm:t>
        <a:bodyPr/>
        <a:lstStyle/>
        <a:p>
          <a:endParaRPr lang="zh-TW" altLang="en-US"/>
        </a:p>
      </dgm:t>
    </dgm:pt>
    <dgm:pt modelId="{ACF0704D-6F03-4191-9517-26A35296E833}" type="sibTrans" cxnId="{F34D0013-3162-43BE-97D2-31FF7D5115C7}">
      <dgm:prSet/>
      <dgm:spPr/>
      <dgm:t>
        <a:bodyPr/>
        <a:lstStyle/>
        <a:p>
          <a:endParaRPr lang="zh-TW" altLang="en-US"/>
        </a:p>
      </dgm:t>
    </dgm:pt>
    <dgm:pt modelId="{658F018D-E56F-4377-8821-E1A9E49BA177}">
      <dgm:prSet phldrT="[文字]" custT="1"/>
      <dgm:spPr/>
      <dgm:t>
        <a:bodyPr/>
        <a:lstStyle/>
        <a:p>
          <a:r>
            <a:rPr lang="zh-TW" altLang="en-US" sz="2400" dirty="0" smtClean="0">
              <a:latin typeface="微軟正黑體" pitchFamily="34" charset="-120"/>
              <a:ea typeface="微軟正黑體" pitchFamily="34" charset="-120"/>
            </a:rPr>
            <a:t>散布</a:t>
          </a:r>
          <a:endParaRPr lang="zh-TW" altLang="en-US" sz="2400" dirty="0">
            <a:latin typeface="微軟正黑體" pitchFamily="34" charset="-120"/>
            <a:ea typeface="微軟正黑體" pitchFamily="34" charset="-120"/>
          </a:endParaRPr>
        </a:p>
      </dgm:t>
    </dgm:pt>
    <dgm:pt modelId="{35939CB6-907E-4988-8E25-E42DA2DE4983}" type="parTrans" cxnId="{D1A711B1-908D-4561-8EC1-BAF39A2C14B3}">
      <dgm:prSet/>
      <dgm:spPr/>
      <dgm:t>
        <a:bodyPr/>
        <a:lstStyle/>
        <a:p>
          <a:endParaRPr lang="zh-TW" altLang="en-US"/>
        </a:p>
      </dgm:t>
    </dgm:pt>
    <dgm:pt modelId="{455BCA02-3ADB-457D-A751-4FC42A79E29A}" type="sibTrans" cxnId="{D1A711B1-908D-4561-8EC1-BAF39A2C14B3}">
      <dgm:prSet/>
      <dgm:spPr/>
      <dgm:t>
        <a:bodyPr/>
        <a:lstStyle/>
        <a:p>
          <a:endParaRPr lang="zh-TW" altLang="en-US"/>
        </a:p>
      </dgm:t>
    </dgm:pt>
    <dgm:pt modelId="{267F3A1E-1263-43B0-91C3-FFE876EB49D0}">
      <dgm:prSet phldrT="[文字]" custT="1"/>
      <dgm:spPr/>
      <dgm:t>
        <a:bodyPr/>
        <a:lstStyle/>
        <a:p>
          <a:r>
            <a:rPr lang="zh-TW" altLang="en-US" sz="2400" dirty="0" smtClean="0">
              <a:latin typeface="微軟正黑體" pitchFamily="34" charset="-120"/>
              <a:ea typeface="微軟正黑體" pitchFamily="34" charset="-120"/>
            </a:rPr>
            <a:t>編輯</a:t>
          </a:r>
          <a:endParaRPr lang="zh-TW" altLang="en-US" sz="2400" dirty="0">
            <a:latin typeface="微軟正黑體" pitchFamily="34" charset="-120"/>
            <a:ea typeface="微軟正黑體" pitchFamily="34" charset="-120"/>
          </a:endParaRPr>
        </a:p>
      </dgm:t>
    </dgm:pt>
    <dgm:pt modelId="{124132DF-CD3A-44D3-AC32-04DFF54D1C2B}" type="parTrans" cxnId="{C1265381-48D3-4608-B4EA-B80EFD38A7FE}">
      <dgm:prSet/>
      <dgm:spPr/>
      <dgm:t>
        <a:bodyPr/>
        <a:lstStyle/>
        <a:p>
          <a:endParaRPr lang="zh-TW" altLang="en-US"/>
        </a:p>
      </dgm:t>
    </dgm:pt>
    <dgm:pt modelId="{436687FA-E66F-45FD-B5AC-C00AC0C43A55}" type="sibTrans" cxnId="{C1265381-48D3-4608-B4EA-B80EFD38A7FE}">
      <dgm:prSet/>
      <dgm:spPr/>
      <dgm:t>
        <a:bodyPr/>
        <a:lstStyle/>
        <a:p>
          <a:endParaRPr lang="zh-TW" altLang="en-US"/>
        </a:p>
      </dgm:t>
    </dgm:pt>
    <dgm:pt modelId="{0BCB8C22-20BA-4AE4-A977-ED6EFB1A7D19}" type="pres">
      <dgm:prSet presAssocID="{0D9DBB44-A3DA-4CB0-AB6A-B1FC1DAC0F9C}" presName="theList" presStyleCnt="0">
        <dgm:presLayoutVars>
          <dgm:dir/>
          <dgm:animLvl val="lvl"/>
          <dgm:resizeHandles val="exact"/>
        </dgm:presLayoutVars>
      </dgm:prSet>
      <dgm:spPr/>
      <dgm:t>
        <a:bodyPr/>
        <a:lstStyle/>
        <a:p>
          <a:endParaRPr lang="zh-TW" altLang="en-US"/>
        </a:p>
      </dgm:t>
    </dgm:pt>
    <dgm:pt modelId="{A841BEB5-8BCC-4BE4-BFCC-D09531441233}" type="pres">
      <dgm:prSet presAssocID="{B712F619-697D-4BE6-82F8-89C06332A672}" presName="compNode" presStyleCnt="0"/>
      <dgm:spPr/>
      <dgm:t>
        <a:bodyPr/>
        <a:lstStyle/>
        <a:p>
          <a:endParaRPr lang="zh-TW" altLang="en-US"/>
        </a:p>
      </dgm:t>
    </dgm:pt>
    <dgm:pt modelId="{0F5179BF-9C74-418A-A524-0267FBB0E186}" type="pres">
      <dgm:prSet presAssocID="{B712F619-697D-4BE6-82F8-89C06332A672}" presName="aNode" presStyleLbl="bgShp" presStyleIdx="0" presStyleCnt="2" custLinFactNeighborX="-8163" custLinFactNeighborY="1589"/>
      <dgm:spPr/>
      <dgm:t>
        <a:bodyPr/>
        <a:lstStyle/>
        <a:p>
          <a:endParaRPr lang="zh-TW" altLang="en-US"/>
        </a:p>
      </dgm:t>
    </dgm:pt>
    <dgm:pt modelId="{E15B32B5-0D26-447A-A00D-1B0FC35556BB}" type="pres">
      <dgm:prSet presAssocID="{B712F619-697D-4BE6-82F8-89C06332A672}" presName="textNode" presStyleLbl="bgShp" presStyleIdx="0" presStyleCnt="2"/>
      <dgm:spPr/>
      <dgm:t>
        <a:bodyPr/>
        <a:lstStyle/>
        <a:p>
          <a:endParaRPr lang="zh-TW" altLang="en-US"/>
        </a:p>
      </dgm:t>
    </dgm:pt>
    <dgm:pt modelId="{36A9E313-E68D-409B-B244-2D053C9B9751}" type="pres">
      <dgm:prSet presAssocID="{B712F619-697D-4BE6-82F8-89C06332A672}" presName="compChildNode" presStyleCnt="0"/>
      <dgm:spPr/>
      <dgm:t>
        <a:bodyPr/>
        <a:lstStyle/>
        <a:p>
          <a:endParaRPr lang="zh-TW" altLang="en-US"/>
        </a:p>
      </dgm:t>
    </dgm:pt>
    <dgm:pt modelId="{38E81B79-25EE-48AD-9BE2-6E7EB19025D8}" type="pres">
      <dgm:prSet presAssocID="{B712F619-697D-4BE6-82F8-89C06332A672}" presName="theInnerList" presStyleCnt="0"/>
      <dgm:spPr/>
      <dgm:t>
        <a:bodyPr/>
        <a:lstStyle/>
        <a:p>
          <a:endParaRPr lang="zh-TW" altLang="en-US"/>
        </a:p>
      </dgm:t>
    </dgm:pt>
    <dgm:pt modelId="{89CE01A3-E810-4DF0-8226-414489ED5A84}" type="pres">
      <dgm:prSet presAssocID="{37956E4C-82E4-42DA-AE7A-8A546967DA06}" presName="childNode" presStyleLbl="node1" presStyleIdx="0" presStyleCnt="11">
        <dgm:presLayoutVars>
          <dgm:bulletEnabled val="1"/>
        </dgm:presLayoutVars>
      </dgm:prSet>
      <dgm:spPr/>
      <dgm:t>
        <a:bodyPr/>
        <a:lstStyle/>
        <a:p>
          <a:endParaRPr lang="zh-TW" altLang="en-US"/>
        </a:p>
      </dgm:t>
    </dgm:pt>
    <dgm:pt modelId="{EE09B4DC-D625-43F4-A4FB-D09AAF45F456}" type="pres">
      <dgm:prSet presAssocID="{37956E4C-82E4-42DA-AE7A-8A546967DA06}" presName="aSpace2" presStyleCnt="0"/>
      <dgm:spPr/>
      <dgm:t>
        <a:bodyPr/>
        <a:lstStyle/>
        <a:p>
          <a:endParaRPr lang="zh-TW" altLang="en-US"/>
        </a:p>
      </dgm:t>
    </dgm:pt>
    <dgm:pt modelId="{0ADA8F44-B891-48A2-B0E2-BAB0CB6F8AF1}" type="pres">
      <dgm:prSet presAssocID="{A58ACB21-AE32-4548-AC26-A0A728417BA2}" presName="childNode" presStyleLbl="node1" presStyleIdx="1" presStyleCnt="11">
        <dgm:presLayoutVars>
          <dgm:bulletEnabled val="1"/>
        </dgm:presLayoutVars>
      </dgm:prSet>
      <dgm:spPr/>
      <dgm:t>
        <a:bodyPr/>
        <a:lstStyle/>
        <a:p>
          <a:endParaRPr lang="zh-TW" altLang="en-US"/>
        </a:p>
      </dgm:t>
    </dgm:pt>
    <dgm:pt modelId="{3BEF6E34-DAB5-4CE0-967D-AEA7A195B471}" type="pres">
      <dgm:prSet presAssocID="{A58ACB21-AE32-4548-AC26-A0A728417BA2}" presName="aSpace2" presStyleCnt="0"/>
      <dgm:spPr/>
      <dgm:t>
        <a:bodyPr/>
        <a:lstStyle/>
        <a:p>
          <a:endParaRPr lang="zh-TW" altLang="en-US"/>
        </a:p>
      </dgm:t>
    </dgm:pt>
    <dgm:pt modelId="{3D4F126E-80A8-4628-924B-E6EFAFFE5B3C}" type="pres">
      <dgm:prSet presAssocID="{7CAA1612-D6CE-451F-BCD6-BECCC3F12D54}" presName="childNode" presStyleLbl="node1" presStyleIdx="2" presStyleCnt="11">
        <dgm:presLayoutVars>
          <dgm:bulletEnabled val="1"/>
        </dgm:presLayoutVars>
      </dgm:prSet>
      <dgm:spPr/>
      <dgm:t>
        <a:bodyPr/>
        <a:lstStyle/>
        <a:p>
          <a:endParaRPr lang="zh-TW" altLang="en-US"/>
        </a:p>
      </dgm:t>
    </dgm:pt>
    <dgm:pt modelId="{DF4B35BA-7040-446A-81DD-4988D0C64520}" type="pres">
      <dgm:prSet presAssocID="{7CAA1612-D6CE-451F-BCD6-BECCC3F12D54}" presName="aSpace2" presStyleCnt="0"/>
      <dgm:spPr/>
      <dgm:t>
        <a:bodyPr/>
        <a:lstStyle/>
        <a:p>
          <a:endParaRPr lang="zh-TW" altLang="en-US"/>
        </a:p>
      </dgm:t>
    </dgm:pt>
    <dgm:pt modelId="{75F60CBE-A199-4D3C-A1E4-80D521111D2E}" type="pres">
      <dgm:prSet presAssocID="{C22D380C-172F-4789-AE5E-BEE129C94E8F}" presName="childNode" presStyleLbl="node1" presStyleIdx="3" presStyleCnt="11">
        <dgm:presLayoutVars>
          <dgm:bulletEnabled val="1"/>
        </dgm:presLayoutVars>
      </dgm:prSet>
      <dgm:spPr/>
      <dgm:t>
        <a:bodyPr/>
        <a:lstStyle/>
        <a:p>
          <a:endParaRPr lang="zh-TW" altLang="en-US"/>
        </a:p>
      </dgm:t>
    </dgm:pt>
    <dgm:pt modelId="{EE6CAB3B-A1FE-4395-B780-0A8D70606262}" type="pres">
      <dgm:prSet presAssocID="{C22D380C-172F-4789-AE5E-BEE129C94E8F}" presName="aSpace2" presStyleCnt="0"/>
      <dgm:spPr/>
      <dgm:t>
        <a:bodyPr/>
        <a:lstStyle/>
        <a:p>
          <a:endParaRPr lang="zh-TW" altLang="en-US"/>
        </a:p>
      </dgm:t>
    </dgm:pt>
    <dgm:pt modelId="{4E7F6187-2B06-450F-848C-88AFF88340ED}" type="pres">
      <dgm:prSet presAssocID="{9173CCEC-929F-45F9-BBBB-109C8B416E7F}" presName="childNode" presStyleLbl="node1" presStyleIdx="4" presStyleCnt="11">
        <dgm:presLayoutVars>
          <dgm:bulletEnabled val="1"/>
        </dgm:presLayoutVars>
      </dgm:prSet>
      <dgm:spPr/>
      <dgm:t>
        <a:bodyPr/>
        <a:lstStyle/>
        <a:p>
          <a:endParaRPr lang="zh-TW" altLang="en-US"/>
        </a:p>
      </dgm:t>
    </dgm:pt>
    <dgm:pt modelId="{87AC5A66-4922-427C-AD45-2CE022EC59A1}" type="pres">
      <dgm:prSet presAssocID="{B712F619-697D-4BE6-82F8-89C06332A672}" presName="aSpace" presStyleCnt="0"/>
      <dgm:spPr/>
      <dgm:t>
        <a:bodyPr/>
        <a:lstStyle/>
        <a:p>
          <a:endParaRPr lang="zh-TW" altLang="en-US"/>
        </a:p>
      </dgm:t>
    </dgm:pt>
    <dgm:pt modelId="{FDF5FEBC-868B-4180-9A7B-E57F753193F1}" type="pres">
      <dgm:prSet presAssocID="{D6143E66-D136-4AD3-8506-D77D87FB187C}" presName="compNode" presStyleCnt="0"/>
      <dgm:spPr/>
      <dgm:t>
        <a:bodyPr/>
        <a:lstStyle/>
        <a:p>
          <a:endParaRPr lang="zh-TW" altLang="en-US"/>
        </a:p>
      </dgm:t>
    </dgm:pt>
    <dgm:pt modelId="{2571FED5-3347-4D38-BF87-AAB30D377DE8}" type="pres">
      <dgm:prSet presAssocID="{D6143E66-D136-4AD3-8506-D77D87FB187C}" presName="aNode" presStyleLbl="bgShp" presStyleIdx="1" presStyleCnt="2" custLinFactNeighborX="-376" custLinFactNeighborY="-3182"/>
      <dgm:spPr/>
      <dgm:t>
        <a:bodyPr/>
        <a:lstStyle/>
        <a:p>
          <a:endParaRPr lang="zh-TW" altLang="en-US"/>
        </a:p>
      </dgm:t>
    </dgm:pt>
    <dgm:pt modelId="{3635E3E9-CE01-4ECB-A29A-16206E529499}" type="pres">
      <dgm:prSet presAssocID="{D6143E66-D136-4AD3-8506-D77D87FB187C}" presName="textNode" presStyleLbl="bgShp" presStyleIdx="1" presStyleCnt="2"/>
      <dgm:spPr/>
      <dgm:t>
        <a:bodyPr/>
        <a:lstStyle/>
        <a:p>
          <a:endParaRPr lang="zh-TW" altLang="en-US"/>
        </a:p>
      </dgm:t>
    </dgm:pt>
    <dgm:pt modelId="{F58D8747-4B56-4F08-A3C0-B1F69E209424}" type="pres">
      <dgm:prSet presAssocID="{D6143E66-D136-4AD3-8506-D77D87FB187C}" presName="compChildNode" presStyleCnt="0"/>
      <dgm:spPr/>
      <dgm:t>
        <a:bodyPr/>
        <a:lstStyle/>
        <a:p>
          <a:endParaRPr lang="zh-TW" altLang="en-US"/>
        </a:p>
      </dgm:t>
    </dgm:pt>
    <dgm:pt modelId="{1864A46D-3F7B-45B9-BBC1-1E399A890A04}" type="pres">
      <dgm:prSet presAssocID="{D6143E66-D136-4AD3-8506-D77D87FB187C}" presName="theInnerList" presStyleCnt="0"/>
      <dgm:spPr/>
      <dgm:t>
        <a:bodyPr/>
        <a:lstStyle/>
        <a:p>
          <a:endParaRPr lang="zh-TW" altLang="en-US"/>
        </a:p>
      </dgm:t>
    </dgm:pt>
    <dgm:pt modelId="{C4E1DD2E-E2FE-4F2B-8A4E-B7A722DEB358}" type="pres">
      <dgm:prSet presAssocID="{12494F57-B1AB-45EC-A9C0-BE2289EAC5FD}" presName="childNode" presStyleLbl="node1" presStyleIdx="5" presStyleCnt="11">
        <dgm:presLayoutVars>
          <dgm:bulletEnabled val="1"/>
        </dgm:presLayoutVars>
      </dgm:prSet>
      <dgm:spPr/>
      <dgm:t>
        <a:bodyPr/>
        <a:lstStyle/>
        <a:p>
          <a:endParaRPr lang="zh-TW" altLang="en-US"/>
        </a:p>
      </dgm:t>
    </dgm:pt>
    <dgm:pt modelId="{87D2D3DD-1D47-4E84-974C-5A30AD406E1C}" type="pres">
      <dgm:prSet presAssocID="{12494F57-B1AB-45EC-A9C0-BE2289EAC5FD}" presName="aSpace2" presStyleCnt="0"/>
      <dgm:spPr/>
      <dgm:t>
        <a:bodyPr/>
        <a:lstStyle/>
        <a:p>
          <a:endParaRPr lang="zh-TW" altLang="en-US"/>
        </a:p>
      </dgm:t>
    </dgm:pt>
    <dgm:pt modelId="{0EC4999D-0E3A-4258-98AF-0E1366FD3150}" type="pres">
      <dgm:prSet presAssocID="{B421FEF2-0C78-4F77-B681-F95A9F191E11}" presName="childNode" presStyleLbl="node1" presStyleIdx="6" presStyleCnt="11">
        <dgm:presLayoutVars>
          <dgm:bulletEnabled val="1"/>
        </dgm:presLayoutVars>
      </dgm:prSet>
      <dgm:spPr/>
      <dgm:t>
        <a:bodyPr/>
        <a:lstStyle/>
        <a:p>
          <a:endParaRPr lang="zh-TW" altLang="en-US"/>
        </a:p>
      </dgm:t>
    </dgm:pt>
    <dgm:pt modelId="{FD607E56-7836-4D7D-8FD1-AE828BDE9E66}" type="pres">
      <dgm:prSet presAssocID="{B421FEF2-0C78-4F77-B681-F95A9F191E11}" presName="aSpace2" presStyleCnt="0"/>
      <dgm:spPr/>
      <dgm:t>
        <a:bodyPr/>
        <a:lstStyle/>
        <a:p>
          <a:endParaRPr lang="zh-TW" altLang="en-US"/>
        </a:p>
      </dgm:t>
    </dgm:pt>
    <dgm:pt modelId="{C8B82B98-8FE3-4E77-9495-55FC54D8ED9A}" type="pres">
      <dgm:prSet presAssocID="{FB33E804-D592-4413-BD52-BC3D9314D6D7}" presName="childNode" presStyleLbl="node1" presStyleIdx="7" presStyleCnt="11">
        <dgm:presLayoutVars>
          <dgm:bulletEnabled val="1"/>
        </dgm:presLayoutVars>
      </dgm:prSet>
      <dgm:spPr/>
      <dgm:t>
        <a:bodyPr/>
        <a:lstStyle/>
        <a:p>
          <a:endParaRPr lang="zh-TW" altLang="en-US"/>
        </a:p>
      </dgm:t>
    </dgm:pt>
    <dgm:pt modelId="{C66438DB-DDBF-4E21-8D86-20068DF830AC}" type="pres">
      <dgm:prSet presAssocID="{FB33E804-D592-4413-BD52-BC3D9314D6D7}" presName="aSpace2" presStyleCnt="0"/>
      <dgm:spPr/>
      <dgm:t>
        <a:bodyPr/>
        <a:lstStyle/>
        <a:p>
          <a:endParaRPr lang="zh-TW" altLang="en-US"/>
        </a:p>
      </dgm:t>
    </dgm:pt>
    <dgm:pt modelId="{9CB067C0-E461-4BE7-8272-EB50DA45D18C}" type="pres">
      <dgm:prSet presAssocID="{658F018D-E56F-4377-8821-E1A9E49BA177}" presName="childNode" presStyleLbl="node1" presStyleIdx="8" presStyleCnt="11">
        <dgm:presLayoutVars>
          <dgm:bulletEnabled val="1"/>
        </dgm:presLayoutVars>
      </dgm:prSet>
      <dgm:spPr/>
      <dgm:t>
        <a:bodyPr/>
        <a:lstStyle/>
        <a:p>
          <a:endParaRPr lang="zh-TW" altLang="en-US"/>
        </a:p>
      </dgm:t>
    </dgm:pt>
    <dgm:pt modelId="{F883086C-6752-423C-BC12-CDF473C7169A}" type="pres">
      <dgm:prSet presAssocID="{658F018D-E56F-4377-8821-E1A9E49BA177}" presName="aSpace2" presStyleCnt="0"/>
      <dgm:spPr/>
      <dgm:t>
        <a:bodyPr/>
        <a:lstStyle/>
        <a:p>
          <a:endParaRPr lang="zh-TW" altLang="en-US"/>
        </a:p>
      </dgm:t>
    </dgm:pt>
    <dgm:pt modelId="{B5559CE6-895F-4763-AFD7-CF50EA8CE29D}" type="pres">
      <dgm:prSet presAssocID="{267F3A1E-1263-43B0-91C3-FFE876EB49D0}" presName="childNode" presStyleLbl="node1" presStyleIdx="9" presStyleCnt="11">
        <dgm:presLayoutVars>
          <dgm:bulletEnabled val="1"/>
        </dgm:presLayoutVars>
      </dgm:prSet>
      <dgm:spPr/>
      <dgm:t>
        <a:bodyPr/>
        <a:lstStyle/>
        <a:p>
          <a:endParaRPr lang="zh-TW" altLang="en-US"/>
        </a:p>
      </dgm:t>
    </dgm:pt>
    <dgm:pt modelId="{943F88C3-9519-4497-B704-69C5579D3E54}" type="pres">
      <dgm:prSet presAssocID="{267F3A1E-1263-43B0-91C3-FFE876EB49D0}" presName="aSpace2" presStyleCnt="0"/>
      <dgm:spPr/>
      <dgm:t>
        <a:bodyPr/>
        <a:lstStyle/>
        <a:p>
          <a:endParaRPr lang="zh-TW" altLang="en-US"/>
        </a:p>
      </dgm:t>
    </dgm:pt>
    <dgm:pt modelId="{6810B298-D521-4AFD-8F72-7DCA6AE8278F}" type="pres">
      <dgm:prSet presAssocID="{0009656B-237F-439E-A3C5-DA2F67966E13}" presName="childNode" presStyleLbl="node1" presStyleIdx="10" presStyleCnt="11">
        <dgm:presLayoutVars>
          <dgm:bulletEnabled val="1"/>
        </dgm:presLayoutVars>
      </dgm:prSet>
      <dgm:spPr/>
      <dgm:t>
        <a:bodyPr/>
        <a:lstStyle/>
        <a:p>
          <a:endParaRPr lang="zh-TW" altLang="en-US"/>
        </a:p>
      </dgm:t>
    </dgm:pt>
  </dgm:ptLst>
  <dgm:cxnLst>
    <dgm:cxn modelId="{F34D0013-3162-43BE-97D2-31FF7D5115C7}" srcId="{D6143E66-D136-4AD3-8506-D77D87FB187C}" destId="{FB33E804-D592-4413-BD52-BC3D9314D6D7}" srcOrd="2" destOrd="0" parTransId="{ABD051EB-FE3C-4E85-A1A7-84511C6F0D18}" sibTransId="{ACF0704D-6F03-4191-9517-26A35296E833}"/>
    <dgm:cxn modelId="{372E1D73-A611-4FCC-821C-B62F8F2F24CB}" type="presOf" srcId="{C22D380C-172F-4789-AE5E-BEE129C94E8F}" destId="{75F60CBE-A199-4D3C-A1E4-80D521111D2E}" srcOrd="0" destOrd="0" presId="urn:microsoft.com/office/officeart/2005/8/layout/lProcess2"/>
    <dgm:cxn modelId="{4DC9A4F2-FFDC-42F9-9C39-DF8E75A453F4}" srcId="{B712F619-697D-4BE6-82F8-89C06332A672}" destId="{C22D380C-172F-4789-AE5E-BEE129C94E8F}" srcOrd="3" destOrd="0" parTransId="{7C742CA5-6A0B-405D-9FD4-2A7A521F1903}" sibTransId="{36477659-553F-4B74-8876-FBCA97FE256A}"/>
    <dgm:cxn modelId="{8DA11B38-78C6-4983-BF2A-3166FA1378D0}" srcId="{D6143E66-D136-4AD3-8506-D77D87FB187C}" destId="{B421FEF2-0C78-4F77-B681-F95A9F191E11}" srcOrd="1" destOrd="0" parTransId="{C1042F87-EA78-48EF-ADE0-EB6A9D46B1DC}" sibTransId="{C863DA68-6989-48E2-9884-A323A45AC45F}"/>
    <dgm:cxn modelId="{D3E0C550-A4A0-4358-931C-2B14B4B2AA02}" type="presOf" srcId="{37956E4C-82E4-42DA-AE7A-8A546967DA06}" destId="{89CE01A3-E810-4DF0-8226-414489ED5A84}" srcOrd="0" destOrd="0" presId="urn:microsoft.com/office/officeart/2005/8/layout/lProcess2"/>
    <dgm:cxn modelId="{2890617F-D010-4D6E-BD96-749187E159E2}" type="presOf" srcId="{FB33E804-D592-4413-BD52-BC3D9314D6D7}" destId="{C8B82B98-8FE3-4E77-9495-55FC54D8ED9A}" srcOrd="0" destOrd="0" presId="urn:microsoft.com/office/officeart/2005/8/layout/lProcess2"/>
    <dgm:cxn modelId="{1669F5FA-7C76-488F-9AD2-CD56A5320704}" type="presOf" srcId="{D6143E66-D136-4AD3-8506-D77D87FB187C}" destId="{3635E3E9-CE01-4ECB-A29A-16206E529499}" srcOrd="1" destOrd="0" presId="urn:microsoft.com/office/officeart/2005/8/layout/lProcess2"/>
    <dgm:cxn modelId="{DFB8E2B4-CBEE-42A1-AA31-6BE6E0194926}" type="presOf" srcId="{B421FEF2-0C78-4F77-B681-F95A9F191E11}" destId="{0EC4999D-0E3A-4258-98AF-0E1366FD3150}" srcOrd="0" destOrd="0" presId="urn:microsoft.com/office/officeart/2005/8/layout/lProcess2"/>
    <dgm:cxn modelId="{C1265381-48D3-4608-B4EA-B80EFD38A7FE}" srcId="{D6143E66-D136-4AD3-8506-D77D87FB187C}" destId="{267F3A1E-1263-43B0-91C3-FFE876EB49D0}" srcOrd="4" destOrd="0" parTransId="{124132DF-CD3A-44D3-AC32-04DFF54D1C2B}" sibTransId="{436687FA-E66F-45FD-B5AC-C00AC0C43A55}"/>
    <dgm:cxn modelId="{3CA29BBD-7295-494B-8C89-13F6A7B99CC6}" type="presOf" srcId="{267F3A1E-1263-43B0-91C3-FFE876EB49D0}" destId="{B5559CE6-895F-4763-AFD7-CF50EA8CE29D}" srcOrd="0" destOrd="0" presId="urn:microsoft.com/office/officeart/2005/8/layout/lProcess2"/>
    <dgm:cxn modelId="{0F1C58BE-12B9-4426-82A9-747F5C4296F5}" srcId="{B712F619-697D-4BE6-82F8-89C06332A672}" destId="{37956E4C-82E4-42DA-AE7A-8A546967DA06}" srcOrd="0" destOrd="0" parTransId="{D93060D4-F0B8-4549-8037-DE15D3D32B72}" sibTransId="{24F9C1E7-08E4-44A5-B847-420F3BDE75E2}"/>
    <dgm:cxn modelId="{E858630F-E730-495F-8601-A8F526909852}" srcId="{B712F619-697D-4BE6-82F8-89C06332A672}" destId="{A58ACB21-AE32-4548-AC26-A0A728417BA2}" srcOrd="1" destOrd="0" parTransId="{15E5AF69-787F-4423-ADEF-46095C70A05D}" sibTransId="{0BA9A250-ED7E-426E-84D3-86F6FFD3CD49}"/>
    <dgm:cxn modelId="{611DEE80-EC9C-4A2A-A344-4BFFC0D581FB}" type="presOf" srcId="{12494F57-B1AB-45EC-A9C0-BE2289EAC5FD}" destId="{C4E1DD2E-E2FE-4F2B-8A4E-B7A722DEB358}" srcOrd="0" destOrd="0" presId="urn:microsoft.com/office/officeart/2005/8/layout/lProcess2"/>
    <dgm:cxn modelId="{04463EBD-3C06-4F63-8F68-A5286F316527}" srcId="{B712F619-697D-4BE6-82F8-89C06332A672}" destId="{9173CCEC-929F-45F9-BBBB-109C8B416E7F}" srcOrd="4" destOrd="0" parTransId="{CACB5476-1757-4358-8B6A-AF0FFD3AACBA}" sibTransId="{331E0C3F-226A-40F6-8F92-E5A1F113907A}"/>
    <dgm:cxn modelId="{904F3C0B-DA30-482C-8922-4E8B2C977415}" type="presOf" srcId="{658F018D-E56F-4377-8821-E1A9E49BA177}" destId="{9CB067C0-E461-4BE7-8272-EB50DA45D18C}" srcOrd="0" destOrd="0" presId="urn:microsoft.com/office/officeart/2005/8/layout/lProcess2"/>
    <dgm:cxn modelId="{7E2D95F2-9E30-4233-AA94-D37BA90185C5}" type="presOf" srcId="{B712F619-697D-4BE6-82F8-89C06332A672}" destId="{E15B32B5-0D26-447A-A00D-1B0FC35556BB}" srcOrd="1" destOrd="0" presId="urn:microsoft.com/office/officeart/2005/8/layout/lProcess2"/>
    <dgm:cxn modelId="{D1A711B1-908D-4561-8EC1-BAF39A2C14B3}" srcId="{D6143E66-D136-4AD3-8506-D77D87FB187C}" destId="{658F018D-E56F-4377-8821-E1A9E49BA177}" srcOrd="3" destOrd="0" parTransId="{35939CB6-907E-4988-8E25-E42DA2DE4983}" sibTransId="{455BCA02-3ADB-457D-A751-4FC42A79E29A}"/>
    <dgm:cxn modelId="{5D2DDFBD-B88F-4D3F-B29E-66A3453BE501}" srcId="{0D9DBB44-A3DA-4CB0-AB6A-B1FC1DAC0F9C}" destId="{D6143E66-D136-4AD3-8506-D77D87FB187C}" srcOrd="1" destOrd="0" parTransId="{51673C5A-AFAB-45AC-8B80-A7DD2C05713A}" sibTransId="{E2B372E8-3901-4819-BC61-8928F61EE02E}"/>
    <dgm:cxn modelId="{C73BEB57-3E7A-45EC-A8AA-A43D70FE8013}" type="presOf" srcId="{D6143E66-D136-4AD3-8506-D77D87FB187C}" destId="{2571FED5-3347-4D38-BF87-AAB30D377DE8}" srcOrd="0" destOrd="0" presId="urn:microsoft.com/office/officeart/2005/8/layout/lProcess2"/>
    <dgm:cxn modelId="{87DC76B7-A3FA-4666-9255-B9186D732D9F}" srcId="{B712F619-697D-4BE6-82F8-89C06332A672}" destId="{7CAA1612-D6CE-451F-BCD6-BECCC3F12D54}" srcOrd="2" destOrd="0" parTransId="{A75777A6-6BDC-43B1-B66B-48DF44652A4B}" sibTransId="{13CD19E8-1092-4F5D-AD27-54169D7EB75F}"/>
    <dgm:cxn modelId="{D085BC13-3B11-4744-9A53-E83BD53BDC8E}" type="presOf" srcId="{A58ACB21-AE32-4548-AC26-A0A728417BA2}" destId="{0ADA8F44-B891-48A2-B0E2-BAB0CB6F8AF1}" srcOrd="0" destOrd="0" presId="urn:microsoft.com/office/officeart/2005/8/layout/lProcess2"/>
    <dgm:cxn modelId="{566D1ADA-4F51-4593-973F-76008B7D1D33}" srcId="{0D9DBB44-A3DA-4CB0-AB6A-B1FC1DAC0F9C}" destId="{B712F619-697D-4BE6-82F8-89C06332A672}" srcOrd="0" destOrd="0" parTransId="{6D551623-1E37-4690-94F6-582D66B55358}" sibTransId="{40EF17DA-41F9-4F3F-9034-257BBD0127BC}"/>
    <dgm:cxn modelId="{18F42CDF-BE37-41A6-8147-EF86F03DA6E3}" srcId="{D6143E66-D136-4AD3-8506-D77D87FB187C}" destId="{12494F57-B1AB-45EC-A9C0-BE2289EAC5FD}" srcOrd="0" destOrd="0" parTransId="{0F37C03F-7E99-4E44-9EA8-2EB3C78FACC8}" sibTransId="{BEF049DE-096C-44B5-88B3-257773F5B0B5}"/>
    <dgm:cxn modelId="{A6A42A7C-1E38-4CA8-8D14-D48883FC5FB1}" type="presOf" srcId="{9173CCEC-929F-45F9-BBBB-109C8B416E7F}" destId="{4E7F6187-2B06-450F-848C-88AFF88340ED}" srcOrd="0" destOrd="0" presId="urn:microsoft.com/office/officeart/2005/8/layout/lProcess2"/>
    <dgm:cxn modelId="{40FB26CA-4894-4B51-B0C2-B24F25AA281C}" type="presOf" srcId="{0009656B-237F-439E-A3C5-DA2F67966E13}" destId="{6810B298-D521-4AFD-8F72-7DCA6AE8278F}" srcOrd="0" destOrd="0" presId="urn:microsoft.com/office/officeart/2005/8/layout/lProcess2"/>
    <dgm:cxn modelId="{95B33C0F-C47F-403E-994C-F4ED03C7597F}" type="presOf" srcId="{7CAA1612-D6CE-451F-BCD6-BECCC3F12D54}" destId="{3D4F126E-80A8-4628-924B-E6EFAFFE5B3C}" srcOrd="0" destOrd="0" presId="urn:microsoft.com/office/officeart/2005/8/layout/lProcess2"/>
    <dgm:cxn modelId="{2D1DAEF6-C478-4120-99B4-033DD6687368}" type="presOf" srcId="{B712F619-697D-4BE6-82F8-89C06332A672}" destId="{0F5179BF-9C74-418A-A524-0267FBB0E186}" srcOrd="0" destOrd="0" presId="urn:microsoft.com/office/officeart/2005/8/layout/lProcess2"/>
    <dgm:cxn modelId="{6A49564F-85C8-4A20-8B76-0F95253795A0}" srcId="{D6143E66-D136-4AD3-8506-D77D87FB187C}" destId="{0009656B-237F-439E-A3C5-DA2F67966E13}" srcOrd="5" destOrd="0" parTransId="{3CA0722C-52F2-4AE8-8CFD-33D11F5F6AAA}" sibTransId="{EDAEE9F7-45E6-4FFF-BCA7-7AA6C7B59FDA}"/>
    <dgm:cxn modelId="{BC3FED0E-E1A9-4733-AFFA-8A3A4185CDD5}" type="presOf" srcId="{0D9DBB44-A3DA-4CB0-AB6A-B1FC1DAC0F9C}" destId="{0BCB8C22-20BA-4AE4-A977-ED6EFB1A7D19}" srcOrd="0" destOrd="0" presId="urn:microsoft.com/office/officeart/2005/8/layout/lProcess2"/>
    <dgm:cxn modelId="{1D1C8E36-954F-45F2-9AB3-88913FB9B275}" type="presParOf" srcId="{0BCB8C22-20BA-4AE4-A977-ED6EFB1A7D19}" destId="{A841BEB5-8BCC-4BE4-BFCC-D09531441233}" srcOrd="0" destOrd="0" presId="urn:microsoft.com/office/officeart/2005/8/layout/lProcess2"/>
    <dgm:cxn modelId="{6AF8D0A6-5402-41D3-AD81-7342E4A866ED}" type="presParOf" srcId="{A841BEB5-8BCC-4BE4-BFCC-D09531441233}" destId="{0F5179BF-9C74-418A-A524-0267FBB0E186}" srcOrd="0" destOrd="0" presId="urn:microsoft.com/office/officeart/2005/8/layout/lProcess2"/>
    <dgm:cxn modelId="{A482F6D1-31BC-4560-B4A8-D671C62C612B}" type="presParOf" srcId="{A841BEB5-8BCC-4BE4-BFCC-D09531441233}" destId="{E15B32B5-0D26-447A-A00D-1B0FC35556BB}" srcOrd="1" destOrd="0" presId="urn:microsoft.com/office/officeart/2005/8/layout/lProcess2"/>
    <dgm:cxn modelId="{8E67C7BE-17DE-49E2-A3B3-C28398EDACA0}" type="presParOf" srcId="{A841BEB5-8BCC-4BE4-BFCC-D09531441233}" destId="{36A9E313-E68D-409B-B244-2D053C9B9751}" srcOrd="2" destOrd="0" presId="urn:microsoft.com/office/officeart/2005/8/layout/lProcess2"/>
    <dgm:cxn modelId="{D90C4FFB-136B-4C07-9B26-753AF9BDAEB4}" type="presParOf" srcId="{36A9E313-E68D-409B-B244-2D053C9B9751}" destId="{38E81B79-25EE-48AD-9BE2-6E7EB19025D8}" srcOrd="0" destOrd="0" presId="urn:microsoft.com/office/officeart/2005/8/layout/lProcess2"/>
    <dgm:cxn modelId="{F314E485-D527-45C6-BFAF-18AFCE06C38E}" type="presParOf" srcId="{38E81B79-25EE-48AD-9BE2-6E7EB19025D8}" destId="{89CE01A3-E810-4DF0-8226-414489ED5A84}" srcOrd="0" destOrd="0" presId="urn:microsoft.com/office/officeart/2005/8/layout/lProcess2"/>
    <dgm:cxn modelId="{384ABFA1-A400-4046-AF5B-84704CD4478D}" type="presParOf" srcId="{38E81B79-25EE-48AD-9BE2-6E7EB19025D8}" destId="{EE09B4DC-D625-43F4-A4FB-D09AAF45F456}" srcOrd="1" destOrd="0" presId="urn:microsoft.com/office/officeart/2005/8/layout/lProcess2"/>
    <dgm:cxn modelId="{92E28357-A15A-47BF-BD90-453BEE527724}" type="presParOf" srcId="{38E81B79-25EE-48AD-9BE2-6E7EB19025D8}" destId="{0ADA8F44-B891-48A2-B0E2-BAB0CB6F8AF1}" srcOrd="2" destOrd="0" presId="urn:microsoft.com/office/officeart/2005/8/layout/lProcess2"/>
    <dgm:cxn modelId="{1A391F09-787B-466B-BE57-D2F62B74350C}" type="presParOf" srcId="{38E81B79-25EE-48AD-9BE2-6E7EB19025D8}" destId="{3BEF6E34-DAB5-4CE0-967D-AEA7A195B471}" srcOrd="3" destOrd="0" presId="urn:microsoft.com/office/officeart/2005/8/layout/lProcess2"/>
    <dgm:cxn modelId="{8F387510-2235-476C-B58A-E024DF4ABE34}" type="presParOf" srcId="{38E81B79-25EE-48AD-9BE2-6E7EB19025D8}" destId="{3D4F126E-80A8-4628-924B-E6EFAFFE5B3C}" srcOrd="4" destOrd="0" presId="urn:microsoft.com/office/officeart/2005/8/layout/lProcess2"/>
    <dgm:cxn modelId="{14A8756A-18E5-4C92-9CA9-C8C8A174B46F}" type="presParOf" srcId="{38E81B79-25EE-48AD-9BE2-6E7EB19025D8}" destId="{DF4B35BA-7040-446A-81DD-4988D0C64520}" srcOrd="5" destOrd="0" presId="urn:microsoft.com/office/officeart/2005/8/layout/lProcess2"/>
    <dgm:cxn modelId="{DD35D952-45E3-47BF-B403-C1CCA0735431}" type="presParOf" srcId="{38E81B79-25EE-48AD-9BE2-6E7EB19025D8}" destId="{75F60CBE-A199-4D3C-A1E4-80D521111D2E}" srcOrd="6" destOrd="0" presId="urn:microsoft.com/office/officeart/2005/8/layout/lProcess2"/>
    <dgm:cxn modelId="{16E037E6-7A23-440D-991F-B7BD77735B91}" type="presParOf" srcId="{38E81B79-25EE-48AD-9BE2-6E7EB19025D8}" destId="{EE6CAB3B-A1FE-4395-B780-0A8D70606262}" srcOrd="7" destOrd="0" presId="urn:microsoft.com/office/officeart/2005/8/layout/lProcess2"/>
    <dgm:cxn modelId="{3DE7A29F-B2F7-4F8D-B1AE-F5B1CFB7FA1E}" type="presParOf" srcId="{38E81B79-25EE-48AD-9BE2-6E7EB19025D8}" destId="{4E7F6187-2B06-450F-848C-88AFF88340ED}" srcOrd="8" destOrd="0" presId="urn:microsoft.com/office/officeart/2005/8/layout/lProcess2"/>
    <dgm:cxn modelId="{7797CAE9-B303-4D70-B069-E940647F790B}" type="presParOf" srcId="{0BCB8C22-20BA-4AE4-A977-ED6EFB1A7D19}" destId="{87AC5A66-4922-427C-AD45-2CE022EC59A1}" srcOrd="1" destOrd="0" presId="urn:microsoft.com/office/officeart/2005/8/layout/lProcess2"/>
    <dgm:cxn modelId="{7FF68C71-A0CD-4F0C-AE57-E608325C138B}" type="presParOf" srcId="{0BCB8C22-20BA-4AE4-A977-ED6EFB1A7D19}" destId="{FDF5FEBC-868B-4180-9A7B-E57F753193F1}" srcOrd="2" destOrd="0" presId="urn:microsoft.com/office/officeart/2005/8/layout/lProcess2"/>
    <dgm:cxn modelId="{F5D32856-28A4-4B9F-8FB7-9B3F72248766}" type="presParOf" srcId="{FDF5FEBC-868B-4180-9A7B-E57F753193F1}" destId="{2571FED5-3347-4D38-BF87-AAB30D377DE8}" srcOrd="0" destOrd="0" presId="urn:microsoft.com/office/officeart/2005/8/layout/lProcess2"/>
    <dgm:cxn modelId="{4BE72EA9-009B-468E-B103-A9B91AD4C2EE}" type="presParOf" srcId="{FDF5FEBC-868B-4180-9A7B-E57F753193F1}" destId="{3635E3E9-CE01-4ECB-A29A-16206E529499}" srcOrd="1" destOrd="0" presId="urn:microsoft.com/office/officeart/2005/8/layout/lProcess2"/>
    <dgm:cxn modelId="{19990C95-D861-4270-A932-1BE17A1B7A66}" type="presParOf" srcId="{FDF5FEBC-868B-4180-9A7B-E57F753193F1}" destId="{F58D8747-4B56-4F08-A3C0-B1F69E209424}" srcOrd="2" destOrd="0" presId="urn:microsoft.com/office/officeart/2005/8/layout/lProcess2"/>
    <dgm:cxn modelId="{8AD7EBB3-4D91-48EE-8EFC-E52BF3372E28}" type="presParOf" srcId="{F58D8747-4B56-4F08-A3C0-B1F69E209424}" destId="{1864A46D-3F7B-45B9-BBC1-1E399A890A04}" srcOrd="0" destOrd="0" presId="urn:microsoft.com/office/officeart/2005/8/layout/lProcess2"/>
    <dgm:cxn modelId="{63C9D12E-4B0B-4E81-895B-6D0D740038B5}" type="presParOf" srcId="{1864A46D-3F7B-45B9-BBC1-1E399A890A04}" destId="{C4E1DD2E-E2FE-4F2B-8A4E-B7A722DEB358}" srcOrd="0" destOrd="0" presId="urn:microsoft.com/office/officeart/2005/8/layout/lProcess2"/>
    <dgm:cxn modelId="{05F4739B-EAF3-4904-8AA1-3344E749CF25}" type="presParOf" srcId="{1864A46D-3F7B-45B9-BBC1-1E399A890A04}" destId="{87D2D3DD-1D47-4E84-974C-5A30AD406E1C}" srcOrd="1" destOrd="0" presId="urn:microsoft.com/office/officeart/2005/8/layout/lProcess2"/>
    <dgm:cxn modelId="{EACCEBF2-8E63-408C-A169-D79A42A9CAF0}" type="presParOf" srcId="{1864A46D-3F7B-45B9-BBC1-1E399A890A04}" destId="{0EC4999D-0E3A-4258-98AF-0E1366FD3150}" srcOrd="2" destOrd="0" presId="urn:microsoft.com/office/officeart/2005/8/layout/lProcess2"/>
    <dgm:cxn modelId="{C6D16626-A406-4DD3-ABE6-2F0EA7DEADB6}" type="presParOf" srcId="{1864A46D-3F7B-45B9-BBC1-1E399A890A04}" destId="{FD607E56-7836-4D7D-8FD1-AE828BDE9E66}" srcOrd="3" destOrd="0" presId="urn:microsoft.com/office/officeart/2005/8/layout/lProcess2"/>
    <dgm:cxn modelId="{BC651CC3-4540-4809-A5B0-5807BEA77FC6}" type="presParOf" srcId="{1864A46D-3F7B-45B9-BBC1-1E399A890A04}" destId="{C8B82B98-8FE3-4E77-9495-55FC54D8ED9A}" srcOrd="4" destOrd="0" presId="urn:microsoft.com/office/officeart/2005/8/layout/lProcess2"/>
    <dgm:cxn modelId="{A98F2F97-29ED-49A6-AF38-71FF3417FA07}" type="presParOf" srcId="{1864A46D-3F7B-45B9-BBC1-1E399A890A04}" destId="{C66438DB-DDBF-4E21-8D86-20068DF830AC}" srcOrd="5" destOrd="0" presId="urn:microsoft.com/office/officeart/2005/8/layout/lProcess2"/>
    <dgm:cxn modelId="{54AE881A-2B93-4C49-A9DF-BE98AD9C46D2}" type="presParOf" srcId="{1864A46D-3F7B-45B9-BBC1-1E399A890A04}" destId="{9CB067C0-E461-4BE7-8272-EB50DA45D18C}" srcOrd="6" destOrd="0" presId="urn:microsoft.com/office/officeart/2005/8/layout/lProcess2"/>
    <dgm:cxn modelId="{BBE2BAA9-50F0-4FA4-B791-E28F26D944FF}" type="presParOf" srcId="{1864A46D-3F7B-45B9-BBC1-1E399A890A04}" destId="{F883086C-6752-423C-BC12-CDF473C7169A}" srcOrd="7" destOrd="0" presId="urn:microsoft.com/office/officeart/2005/8/layout/lProcess2"/>
    <dgm:cxn modelId="{2B0202D9-435A-414F-B608-3C4B3C1D0C56}" type="presParOf" srcId="{1864A46D-3F7B-45B9-BBC1-1E399A890A04}" destId="{B5559CE6-895F-4763-AFD7-CF50EA8CE29D}" srcOrd="8" destOrd="0" presId="urn:microsoft.com/office/officeart/2005/8/layout/lProcess2"/>
    <dgm:cxn modelId="{A43331C8-4C42-4BD0-8B9B-118419F50C3E}" type="presParOf" srcId="{1864A46D-3F7B-45B9-BBC1-1E399A890A04}" destId="{943F88C3-9519-4497-B704-69C5579D3E54}" srcOrd="9" destOrd="0" presId="urn:microsoft.com/office/officeart/2005/8/layout/lProcess2"/>
    <dgm:cxn modelId="{4AFC3BEF-3F30-4C8E-B601-3993C4901511}" type="presParOf" srcId="{1864A46D-3F7B-45B9-BBC1-1E399A890A04}" destId="{6810B298-D521-4AFD-8F72-7DCA6AE8278F}" srcOrd="1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7A4815-E9D8-408F-8C03-895E7DDA213F}"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zh-TW" altLang="en-US"/>
        </a:p>
      </dgm:t>
    </dgm:pt>
    <dgm:pt modelId="{BE577041-BFA4-4CA3-B43E-9E24BC558F3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著作財產權的特性</a:t>
          </a:r>
          <a:endParaRPr lang="zh-TW" altLang="en-US" sz="2400" b="1" dirty="0">
            <a:latin typeface="微軟正黑體" panose="020B0604030504040204" pitchFamily="34" charset="-120"/>
            <a:ea typeface="微軟正黑體" panose="020B0604030504040204" pitchFamily="34" charset="-120"/>
          </a:endParaRPr>
        </a:p>
      </dgm:t>
    </dgm:pt>
    <dgm:pt modelId="{5FBB8857-449A-4F2C-ADB4-75184F9C9395}" type="parTrans" cxnId="{B91B0E58-3C50-4372-AAA9-217B315AA9EC}">
      <dgm:prSet/>
      <dgm:spPr/>
      <dgm:t>
        <a:bodyPr/>
        <a:lstStyle/>
        <a:p>
          <a:endParaRPr lang="zh-TW" altLang="en-US"/>
        </a:p>
      </dgm:t>
    </dgm:pt>
    <dgm:pt modelId="{D1866CAA-8DA8-49C7-98FE-2D6DE4F7CF30}" type="sibTrans" cxnId="{B91B0E58-3C50-4372-AAA9-217B315AA9EC}">
      <dgm:prSet/>
      <dgm:spPr/>
      <dgm:t>
        <a:bodyPr/>
        <a:lstStyle/>
        <a:p>
          <a:endParaRPr lang="zh-TW" altLang="en-US"/>
        </a:p>
      </dgm:t>
    </dgm:pt>
    <dgm:pt modelId="{B8B385F4-7C5D-486A-AF68-1D9B0B281E84}">
      <dgm:prSet custT="1"/>
      <dgm:spPr/>
      <dgm:t>
        <a:bodyPr/>
        <a:lstStyle/>
        <a:p>
          <a:pPr rtl="0"/>
          <a:r>
            <a:rPr lang="zh-TW" altLang="en-US" sz="2000" b="1"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dirty="0" smtClean="0">
              <a:latin typeface="微軟正黑體" panose="020B0604030504040204" pitchFamily="34" charset="-120"/>
              <a:ea typeface="微軟正黑體" panose="020B0604030504040204" pitchFamily="34" charset="-120"/>
            </a:rPr>
            <a:t>；可以讓與、授權、約定歸屬、繼承</a:t>
          </a:r>
          <a:endParaRPr lang="zh-TW" altLang="en-US" sz="2000" dirty="0">
            <a:latin typeface="微軟正黑體" panose="020B0604030504040204" pitchFamily="34" charset="-120"/>
            <a:ea typeface="微軟正黑體" panose="020B0604030504040204" pitchFamily="34" charset="-120"/>
          </a:endParaRPr>
        </a:p>
      </dgm:t>
    </dgm:pt>
    <dgm:pt modelId="{EE833E55-80B4-4A6E-AAAC-C318EF1EFB48}" type="parTrans" cxnId="{CF6198D1-816B-482B-868F-B249F0355842}">
      <dgm:prSet/>
      <dgm:spPr/>
      <dgm:t>
        <a:bodyPr/>
        <a:lstStyle/>
        <a:p>
          <a:endParaRPr lang="zh-TW" altLang="en-US"/>
        </a:p>
      </dgm:t>
    </dgm:pt>
    <dgm:pt modelId="{EFCB2D45-0FA5-435D-B8C3-74AE3C823677}" type="sibTrans" cxnId="{CF6198D1-816B-482B-868F-B249F0355842}">
      <dgm:prSet/>
      <dgm:spPr/>
      <dgm:t>
        <a:bodyPr/>
        <a:lstStyle/>
        <a:p>
          <a:endParaRPr lang="zh-TW" altLang="en-US"/>
        </a:p>
      </dgm:t>
    </dgm:pt>
    <dgm:pt modelId="{39C7CA7E-D02C-4C7E-82E4-45A844FCF74D}" type="pres">
      <dgm:prSet presAssocID="{227A4815-E9D8-408F-8C03-895E7DDA213F}" presName="linear" presStyleCnt="0">
        <dgm:presLayoutVars>
          <dgm:dir/>
          <dgm:animLvl val="lvl"/>
          <dgm:resizeHandles val="exact"/>
        </dgm:presLayoutVars>
      </dgm:prSet>
      <dgm:spPr/>
      <dgm:t>
        <a:bodyPr/>
        <a:lstStyle/>
        <a:p>
          <a:endParaRPr lang="zh-TW" altLang="en-US"/>
        </a:p>
      </dgm:t>
    </dgm:pt>
    <dgm:pt modelId="{0C9C234D-99FB-40F5-83A2-13950F34A52F}" type="pres">
      <dgm:prSet presAssocID="{BE577041-BFA4-4CA3-B43E-9E24BC558F37}" presName="parentLin" presStyleCnt="0"/>
      <dgm:spPr/>
    </dgm:pt>
    <dgm:pt modelId="{A326D1F9-080F-4F6D-A55B-2BB4E3D6433B}" type="pres">
      <dgm:prSet presAssocID="{BE577041-BFA4-4CA3-B43E-9E24BC558F37}" presName="parentLeftMargin" presStyleLbl="node1" presStyleIdx="0" presStyleCnt="1"/>
      <dgm:spPr/>
      <dgm:t>
        <a:bodyPr/>
        <a:lstStyle/>
        <a:p>
          <a:endParaRPr lang="zh-TW" altLang="en-US"/>
        </a:p>
      </dgm:t>
    </dgm:pt>
    <dgm:pt modelId="{CBBB73F3-8FA8-445C-99E6-5C2A1CE3780F}" type="pres">
      <dgm:prSet presAssocID="{BE577041-BFA4-4CA3-B43E-9E24BC558F37}" presName="parentText" presStyleLbl="node1" presStyleIdx="0" presStyleCnt="1">
        <dgm:presLayoutVars>
          <dgm:chMax val="0"/>
          <dgm:bulletEnabled val="1"/>
        </dgm:presLayoutVars>
      </dgm:prSet>
      <dgm:spPr/>
      <dgm:t>
        <a:bodyPr/>
        <a:lstStyle/>
        <a:p>
          <a:endParaRPr lang="zh-TW" altLang="en-US"/>
        </a:p>
      </dgm:t>
    </dgm:pt>
    <dgm:pt modelId="{4536C9DA-DDEF-42CE-A8DE-90E49D1DC6D6}" type="pres">
      <dgm:prSet presAssocID="{BE577041-BFA4-4CA3-B43E-9E24BC558F37}" presName="negativeSpace" presStyleCnt="0"/>
      <dgm:spPr/>
    </dgm:pt>
    <dgm:pt modelId="{8B779028-E1ED-4E5D-B7D4-CAA2CA5EAA7B}" type="pres">
      <dgm:prSet presAssocID="{BE577041-BFA4-4CA3-B43E-9E24BC558F37}" presName="childText" presStyleLbl="conFgAcc1" presStyleIdx="0" presStyleCnt="1" custLinFactY="15186" custLinFactNeighborX="-962" custLinFactNeighborY="100000">
        <dgm:presLayoutVars>
          <dgm:bulletEnabled val="1"/>
        </dgm:presLayoutVars>
      </dgm:prSet>
      <dgm:spPr/>
      <dgm:t>
        <a:bodyPr/>
        <a:lstStyle/>
        <a:p>
          <a:endParaRPr lang="zh-TW" altLang="en-US"/>
        </a:p>
      </dgm:t>
    </dgm:pt>
  </dgm:ptLst>
  <dgm:cxnLst>
    <dgm:cxn modelId="{079B5CC3-CDBD-4EE5-91AA-F8B7DB46EC50}" type="presOf" srcId="{BE577041-BFA4-4CA3-B43E-9E24BC558F37}" destId="{CBBB73F3-8FA8-445C-99E6-5C2A1CE3780F}" srcOrd="1" destOrd="0" presId="urn:microsoft.com/office/officeart/2005/8/layout/list1"/>
    <dgm:cxn modelId="{CF6198D1-816B-482B-868F-B249F0355842}" srcId="{BE577041-BFA4-4CA3-B43E-9E24BC558F37}" destId="{B8B385F4-7C5D-486A-AF68-1D9B0B281E84}" srcOrd="0" destOrd="0" parTransId="{EE833E55-80B4-4A6E-AAAC-C318EF1EFB48}" sibTransId="{EFCB2D45-0FA5-435D-B8C3-74AE3C823677}"/>
    <dgm:cxn modelId="{B91B0E58-3C50-4372-AAA9-217B315AA9EC}" srcId="{227A4815-E9D8-408F-8C03-895E7DDA213F}" destId="{BE577041-BFA4-4CA3-B43E-9E24BC558F37}" srcOrd="0" destOrd="0" parTransId="{5FBB8857-449A-4F2C-ADB4-75184F9C9395}" sibTransId="{D1866CAA-8DA8-49C7-98FE-2D6DE4F7CF30}"/>
    <dgm:cxn modelId="{0058FA52-A0B9-4C6C-81A7-566D06BCE850}" type="presOf" srcId="{BE577041-BFA4-4CA3-B43E-9E24BC558F37}" destId="{A326D1F9-080F-4F6D-A55B-2BB4E3D6433B}" srcOrd="0" destOrd="0" presId="urn:microsoft.com/office/officeart/2005/8/layout/list1"/>
    <dgm:cxn modelId="{CCEA8EA5-6A7A-40AF-BFAD-62955F2C1823}" type="presOf" srcId="{227A4815-E9D8-408F-8C03-895E7DDA213F}" destId="{39C7CA7E-D02C-4C7E-82E4-45A844FCF74D}" srcOrd="0" destOrd="0" presId="urn:microsoft.com/office/officeart/2005/8/layout/list1"/>
    <dgm:cxn modelId="{8FD14A33-01FE-4062-A9E8-562A9DF82E9C}" type="presOf" srcId="{B8B385F4-7C5D-486A-AF68-1D9B0B281E84}" destId="{8B779028-E1ED-4E5D-B7D4-CAA2CA5EAA7B}" srcOrd="0" destOrd="0" presId="urn:microsoft.com/office/officeart/2005/8/layout/list1"/>
    <dgm:cxn modelId="{021619AC-A5BB-4934-938A-B31D7D7E7B3F}" type="presParOf" srcId="{39C7CA7E-D02C-4C7E-82E4-45A844FCF74D}" destId="{0C9C234D-99FB-40F5-83A2-13950F34A52F}" srcOrd="0" destOrd="0" presId="urn:microsoft.com/office/officeart/2005/8/layout/list1"/>
    <dgm:cxn modelId="{C4CAFB3F-CE29-42EB-ABD6-E78F09F48720}" type="presParOf" srcId="{0C9C234D-99FB-40F5-83A2-13950F34A52F}" destId="{A326D1F9-080F-4F6D-A55B-2BB4E3D6433B}" srcOrd="0" destOrd="0" presId="urn:microsoft.com/office/officeart/2005/8/layout/list1"/>
    <dgm:cxn modelId="{B481B479-3F22-41D5-B639-51C0D8D6793C}" type="presParOf" srcId="{0C9C234D-99FB-40F5-83A2-13950F34A52F}" destId="{CBBB73F3-8FA8-445C-99E6-5C2A1CE3780F}" srcOrd="1" destOrd="0" presId="urn:microsoft.com/office/officeart/2005/8/layout/list1"/>
    <dgm:cxn modelId="{CB6491FF-5736-4489-A3AB-94CE9FFE0157}" type="presParOf" srcId="{39C7CA7E-D02C-4C7E-82E4-45A844FCF74D}" destId="{4536C9DA-DDEF-42CE-A8DE-90E49D1DC6D6}" srcOrd="1" destOrd="0" presId="urn:microsoft.com/office/officeart/2005/8/layout/list1"/>
    <dgm:cxn modelId="{FB2A94A8-ED0F-4BE0-ABBA-D5257145F03C}" type="presParOf" srcId="{39C7CA7E-D02C-4C7E-82E4-45A844FCF74D}" destId="{8B779028-E1ED-4E5D-B7D4-CAA2CA5EAA7B}" srcOrd="2"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EAABC4-2081-447A-B17E-B6E5C288146A}"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25D889D3-F174-4F94-8491-59641A1252DF}">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a:t>
          </a:r>
          <a:endParaRPr lang="zh-TW" altLang="en-US" sz="2400" b="1" dirty="0">
            <a:latin typeface="微軟正黑體" panose="020B0604030504040204" pitchFamily="34" charset="-120"/>
            <a:ea typeface="微軟正黑體" panose="020B0604030504040204" pitchFamily="34" charset="-120"/>
          </a:endParaRPr>
        </a:p>
      </dgm:t>
    </dgm:pt>
    <dgm:pt modelId="{06FA2819-93D0-4569-B63D-FCE536396050}" type="parTrans" cxnId="{99890D2D-3BB5-4B4B-A9B6-284533293957}">
      <dgm:prSet/>
      <dgm:spPr/>
      <dgm:t>
        <a:bodyPr/>
        <a:lstStyle/>
        <a:p>
          <a:endParaRPr lang="zh-TW" altLang="en-US"/>
        </a:p>
      </dgm:t>
    </dgm:pt>
    <dgm:pt modelId="{B03BE933-1F51-4CAA-B51F-DE0CB581ED41}" type="sibTrans" cxnId="{99890D2D-3BB5-4B4B-A9B6-284533293957}">
      <dgm:prSet/>
      <dgm:spPr/>
      <dgm:t>
        <a:bodyPr/>
        <a:lstStyle/>
        <a:p>
          <a:endParaRPr lang="zh-TW" altLang="en-US"/>
        </a:p>
      </dgm:t>
    </dgm:pt>
    <dgm:pt modelId="{0993EC0C-A8F3-43E6-BDF1-6878203E40F4}">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dirty="0">
            <a:latin typeface="微軟正黑體" panose="020B0604030504040204" pitchFamily="34" charset="-120"/>
            <a:ea typeface="微軟正黑體" panose="020B0604030504040204" pitchFamily="34" charset="-120"/>
          </a:endParaRPr>
        </a:p>
      </dgm:t>
    </dgm:pt>
    <dgm:pt modelId="{8B805F90-6462-4696-BCDD-4654BB48C3B5}" type="parTrans" cxnId="{E65F2ACF-D1A7-446C-BD83-3803E5CDFF6A}">
      <dgm:prSet/>
      <dgm:spPr/>
      <dgm:t>
        <a:bodyPr/>
        <a:lstStyle/>
        <a:p>
          <a:endParaRPr lang="zh-TW" altLang="en-US"/>
        </a:p>
      </dgm:t>
    </dgm:pt>
    <dgm:pt modelId="{B8790B3D-42FC-4586-A091-8DC0A37AC998}" type="sibTrans" cxnId="{E65F2ACF-D1A7-446C-BD83-3803E5CDFF6A}">
      <dgm:prSet/>
      <dgm:spPr/>
      <dgm:t>
        <a:bodyPr/>
        <a:lstStyle/>
        <a:p>
          <a:endParaRPr lang="zh-TW" altLang="en-US"/>
        </a:p>
      </dgm:t>
    </dgm:pt>
    <dgm:pt modelId="{FF130E11-EB0F-46A6-8543-D405E1A5CF5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公開展示</a:t>
          </a:r>
          <a:endParaRPr lang="zh-TW" altLang="en-US" sz="2400" b="1" dirty="0">
            <a:latin typeface="微軟正黑體" panose="020B0604030504040204" pitchFamily="34" charset="-120"/>
            <a:ea typeface="微軟正黑體" panose="020B0604030504040204" pitchFamily="34" charset="-120"/>
          </a:endParaRPr>
        </a:p>
      </dgm:t>
    </dgm:pt>
    <dgm:pt modelId="{74A7429C-8059-4245-B2DD-615F33A49F1F}" type="parTrans" cxnId="{EBC60AD2-55DD-4B9A-A2AD-1497007292E9}">
      <dgm:prSet/>
      <dgm:spPr/>
      <dgm:t>
        <a:bodyPr/>
        <a:lstStyle/>
        <a:p>
          <a:endParaRPr lang="zh-TW" altLang="en-US"/>
        </a:p>
      </dgm:t>
    </dgm:pt>
    <dgm:pt modelId="{A7EEA56A-1EB6-4271-80B4-F7F4C99176E0}" type="sibTrans" cxnId="{EBC60AD2-55DD-4B9A-A2AD-1497007292E9}">
      <dgm:prSet/>
      <dgm:spPr/>
      <dgm:t>
        <a:bodyPr/>
        <a:lstStyle/>
        <a:p>
          <a:endParaRPr lang="zh-TW" altLang="en-US"/>
        </a:p>
      </dgm:t>
    </dgm:pt>
    <dgm:pt modelId="{72BD09A8-91C9-41EF-AD55-CF32FC1A3A9C}">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草間彌生藝術巡迴展</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限於美術或攝影著作</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57F4C37A-79C4-4510-9E4E-FDF4F3EC3F1B}" type="parTrans" cxnId="{DD0AA9A0-E413-4D7E-BC58-63A04D2A8DB8}">
      <dgm:prSet/>
      <dgm:spPr/>
      <dgm:t>
        <a:bodyPr/>
        <a:lstStyle/>
        <a:p>
          <a:endParaRPr lang="zh-TW" altLang="en-US"/>
        </a:p>
      </dgm:t>
    </dgm:pt>
    <dgm:pt modelId="{B85907BE-42DE-4034-ACE8-FC9809885DFE}" type="sibTrans" cxnId="{DD0AA9A0-E413-4D7E-BC58-63A04D2A8DB8}">
      <dgm:prSet/>
      <dgm:spPr/>
      <dgm:t>
        <a:bodyPr/>
        <a:lstStyle/>
        <a:p>
          <a:endParaRPr lang="zh-TW" altLang="en-US"/>
        </a:p>
      </dgm:t>
    </dgm:pt>
    <dgm:pt modelId="{8A5B2971-225B-4967-B866-F5B3BA6C5FB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散布</a:t>
          </a:r>
          <a:endParaRPr lang="zh-TW" altLang="en-US" sz="2400" b="1" dirty="0">
            <a:latin typeface="微軟正黑體" panose="020B0604030504040204" pitchFamily="34" charset="-120"/>
            <a:ea typeface="微軟正黑體" panose="020B0604030504040204" pitchFamily="34" charset="-120"/>
          </a:endParaRPr>
        </a:p>
      </dgm:t>
    </dgm:pt>
    <dgm:pt modelId="{038A4EC9-6E4D-42EC-B02C-1FD06A979B3E}" type="parTrans" cxnId="{918870B6-65D9-4F96-B6D8-D3E03710D39E}">
      <dgm:prSet/>
      <dgm:spPr/>
      <dgm:t>
        <a:bodyPr/>
        <a:lstStyle/>
        <a:p>
          <a:endParaRPr lang="zh-TW" altLang="en-US"/>
        </a:p>
      </dgm:t>
    </dgm:pt>
    <dgm:pt modelId="{91559D74-3D0F-4BAD-B1AF-E89A17878823}" type="sibTrans" cxnId="{918870B6-65D9-4F96-B6D8-D3E03710D39E}">
      <dgm:prSet/>
      <dgm:spPr/>
      <dgm:t>
        <a:bodyPr/>
        <a:lstStyle/>
        <a:p>
          <a:endParaRPr lang="zh-TW" altLang="en-US"/>
        </a:p>
      </dgm:t>
    </dgm:pt>
    <dgm:pt modelId="{9E6CDC66-2688-4F4D-8390-F774FB8C1E24}">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出租</a:t>
          </a:r>
          <a:endParaRPr lang="zh-TW" altLang="en-US" sz="2400" b="1" dirty="0">
            <a:latin typeface="微軟正黑體" panose="020B0604030504040204" pitchFamily="34" charset="-120"/>
            <a:ea typeface="微軟正黑體" panose="020B0604030504040204" pitchFamily="34" charset="-120"/>
          </a:endParaRPr>
        </a:p>
      </dgm:t>
    </dgm:pt>
    <dgm:pt modelId="{F26D3968-B49F-4CC8-8C37-1339ED58189E}" type="parTrans" cxnId="{6CA5C5CE-04EF-473E-9089-6D78FC30483B}">
      <dgm:prSet/>
      <dgm:spPr/>
      <dgm:t>
        <a:bodyPr/>
        <a:lstStyle/>
        <a:p>
          <a:endParaRPr lang="zh-TW" altLang="en-US"/>
        </a:p>
      </dgm:t>
    </dgm:pt>
    <dgm:pt modelId="{77E41B2C-66EE-4E70-92A9-C8EBF5496073}" type="sibTrans" cxnId="{6CA5C5CE-04EF-473E-9089-6D78FC30483B}">
      <dgm:prSet/>
      <dgm:spPr/>
      <dgm:t>
        <a:bodyPr/>
        <a:lstStyle/>
        <a:p>
          <a:endParaRPr lang="zh-TW" altLang="en-US"/>
        </a:p>
      </dgm:t>
    </dgm:pt>
    <dgm:pt modelId="{8290B6C4-DE8F-4C50-9D6D-169A2CA0669F}">
      <dgm:prSet custT="1"/>
      <dgm:spPr/>
      <dgm:t>
        <a:bodyPr/>
        <a:lstStyle/>
        <a:p>
          <a:pPr rtl="0">
            <a:spcAft>
              <a:spcPts val="0"/>
            </a:spcAft>
          </a:pPr>
          <a:r>
            <a:rPr lang="zh-TW" altLang="en-US" sz="1800" b="1" dirty="0" smtClean="0">
              <a:latin typeface="微軟正黑體" panose="020B0604030504040204" pitchFamily="34" charset="-120"/>
              <a:ea typeface="微軟正黑體" panose="020B0604030504040204" pitchFamily="34" charset="-120"/>
            </a:rPr>
            <a:t>販售、轉讓、贈與書籍、光碟</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移轉所有權之方式</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897E1210-EA3E-4D2E-8046-71CDEFA84571}" type="parTrans" cxnId="{4FAB7218-58BF-4F63-847F-F64BFE7BA022}">
      <dgm:prSet/>
      <dgm:spPr/>
      <dgm:t>
        <a:bodyPr/>
        <a:lstStyle/>
        <a:p>
          <a:endParaRPr lang="zh-TW" altLang="en-US"/>
        </a:p>
      </dgm:t>
    </dgm:pt>
    <dgm:pt modelId="{88F00118-221D-40CC-BF96-EABB65B01589}" type="sibTrans" cxnId="{4FAB7218-58BF-4F63-847F-F64BFE7BA022}">
      <dgm:prSet/>
      <dgm:spPr/>
      <dgm:t>
        <a:bodyPr/>
        <a:lstStyle/>
        <a:p>
          <a:endParaRPr lang="zh-TW" altLang="en-US"/>
        </a:p>
      </dgm:t>
    </dgm:pt>
    <dgm:pt modelId="{0D665D09-A3D9-4397-BC29-1A2EF9B960EC}">
      <dgm:prSet custT="1"/>
      <dgm:spPr/>
      <dgm:t>
        <a:bodyPr/>
        <a:lstStyle/>
        <a:p>
          <a:pPr rtl="0"/>
          <a:r>
            <a:rPr lang="zh-TW" sz="1800" b="1" dirty="0" smtClean="0">
              <a:latin typeface="微軟正黑體" panose="020B0604030504040204" pitchFamily="34" charset="-120"/>
              <a:ea typeface="微軟正黑體" panose="020B0604030504040204" pitchFamily="34" charset="-120"/>
            </a:rPr>
            <a:t>例如：出租漫畫、</a:t>
          </a:r>
          <a:r>
            <a:rPr lang="en-US" sz="1800" b="1" dirty="0" smtClean="0">
              <a:latin typeface="微軟正黑體" panose="020B0604030504040204" pitchFamily="34" charset="-120"/>
              <a:ea typeface="微軟正黑體" panose="020B0604030504040204" pitchFamily="34" charset="-120"/>
            </a:rPr>
            <a:t>DVD</a:t>
          </a:r>
          <a:endParaRPr lang="zh-TW" sz="1800" b="1" dirty="0">
            <a:latin typeface="微軟正黑體" panose="020B0604030504040204" pitchFamily="34" charset="-120"/>
            <a:ea typeface="微軟正黑體" panose="020B0604030504040204" pitchFamily="34" charset="-120"/>
          </a:endParaRPr>
        </a:p>
      </dgm:t>
    </dgm:pt>
    <dgm:pt modelId="{F6BC2192-0FAD-4CD7-9D19-A9D19055AE25}" type="parTrans" cxnId="{3D1A317F-51A7-490C-9D1A-5E2F38B4B1B5}">
      <dgm:prSet/>
      <dgm:spPr/>
      <dgm:t>
        <a:bodyPr/>
        <a:lstStyle/>
        <a:p>
          <a:endParaRPr lang="zh-TW" altLang="en-US"/>
        </a:p>
      </dgm:t>
    </dgm:pt>
    <dgm:pt modelId="{4E41B233-1D3F-4AF2-967C-840BCACBAD25}" type="sibTrans" cxnId="{3D1A317F-51A7-490C-9D1A-5E2F38B4B1B5}">
      <dgm:prSet/>
      <dgm:spPr/>
      <dgm:t>
        <a:bodyPr/>
        <a:lstStyle/>
        <a:p>
          <a:endParaRPr lang="zh-TW" altLang="en-US"/>
        </a:p>
      </dgm:t>
    </dgm:pt>
    <dgm:pt modelId="{79ACF9FB-4E13-4123-8A11-2B9556F8DF1B}">
      <dgm:prSet custT="1"/>
      <dgm:spPr/>
      <dgm:t>
        <a:bodyPr/>
        <a:lstStyle/>
        <a:p>
          <a:pPr rtl="0">
            <a:lnSpc>
              <a:spcPct val="80000"/>
            </a:lnSpc>
            <a:spcAft>
              <a:spcPts val="0"/>
            </a:spcAft>
          </a:pPr>
          <a:r>
            <a:rPr lang="zh-TW" altLang="en-US" sz="1600" b="1" dirty="0" smtClean="0">
              <a:latin typeface="微軟正黑體" panose="020B0604030504040204" pitchFamily="34" charset="-120"/>
              <a:ea typeface="微軟正黑體" panose="020B0604030504040204" pitchFamily="34" charset="-120"/>
            </a:rPr>
            <a:t>例</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紙本→數位化</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平面→立體</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網路轉貼</a:t>
          </a:r>
          <a:r>
            <a:rPr lang="en-US" altLang="zh-TW" sz="1600" b="1" dirty="0" smtClean="0">
              <a:latin typeface="微軟正黑體" panose="020B0604030504040204" pitchFamily="34" charset="-120"/>
              <a:ea typeface="微軟正黑體" panose="020B0604030504040204" pitchFamily="34" charset="-120"/>
            </a:rPr>
            <a:t>;</a:t>
          </a:r>
          <a:r>
            <a:rPr lang="zh-TW" altLang="en-US" sz="1600" b="1" u="none" dirty="0" smtClean="0">
              <a:effectLst/>
              <a:latin typeface="微軟正黑體" panose="020B0604030504040204" pitchFamily="34" charset="-120"/>
              <a:ea typeface="微軟正黑體" panose="020B0604030504040204" pitchFamily="34" charset="-120"/>
            </a:rPr>
            <a:t>彩繪稻田</a:t>
          </a:r>
          <a:r>
            <a:rPr lang="en-US" altLang="zh-TW" sz="1600" b="1" u="none" dirty="0" smtClean="0">
              <a:effectLst/>
              <a:latin typeface="微軟正黑體" panose="020B0604030504040204" pitchFamily="34" charset="-120"/>
              <a:ea typeface="微軟正黑體" panose="020B0604030504040204" pitchFamily="34" charset="-120"/>
            </a:rPr>
            <a:t>?</a:t>
          </a:r>
          <a:r>
            <a:rPr lang="zh-TW" altLang="en-US" sz="1600" b="1" u="none" dirty="0" smtClean="0">
              <a:effectLst/>
              <a:latin typeface="微軟正黑體" panose="020B0604030504040204" pitchFamily="34" charset="-120"/>
              <a:ea typeface="微軟正黑體" panose="020B0604030504040204" pitchFamily="34" charset="-120"/>
            </a:rPr>
            <a:t>咖啡拉花</a:t>
          </a:r>
          <a:r>
            <a:rPr lang="en-US" altLang="zh-TW" sz="1600" b="1" u="none" dirty="0" smtClean="0">
              <a:effectLst/>
              <a:latin typeface="微軟正黑體" panose="020B0604030504040204" pitchFamily="34" charset="-120"/>
              <a:ea typeface="微軟正黑體" panose="020B0604030504040204" pitchFamily="34" charset="-120"/>
            </a:rPr>
            <a:t>?</a:t>
          </a:r>
          <a:endParaRPr lang="zh-TW" altLang="en-US" sz="1600" b="1" dirty="0">
            <a:latin typeface="微軟正黑體" panose="020B0604030504040204" pitchFamily="34" charset="-120"/>
            <a:ea typeface="微軟正黑體" panose="020B0604030504040204" pitchFamily="34" charset="-120"/>
          </a:endParaRPr>
        </a:p>
      </dgm:t>
    </dgm:pt>
    <dgm:pt modelId="{D34C99F0-043B-4628-A517-79655C4B1405}" type="parTrans" cxnId="{6AE98735-E18C-4C81-9788-CB7C59FF15DF}">
      <dgm:prSet/>
      <dgm:spPr/>
      <dgm:t>
        <a:bodyPr/>
        <a:lstStyle/>
        <a:p>
          <a:endParaRPr lang="zh-TW" altLang="en-US"/>
        </a:p>
      </dgm:t>
    </dgm:pt>
    <dgm:pt modelId="{9BA7CCE4-C2DB-4001-9AAA-DF955D81CEF0}" type="sibTrans" cxnId="{6AE98735-E18C-4C81-9788-CB7C59FF15DF}">
      <dgm:prSet/>
      <dgm:spPr/>
      <dgm:t>
        <a:bodyPr/>
        <a:lstStyle/>
        <a:p>
          <a:endParaRPr lang="zh-TW" altLang="en-US"/>
        </a:p>
      </dgm:t>
    </dgm:pt>
    <dgm:pt modelId="{4323F488-FBB8-477F-83C6-CB962DFDC35B}">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改作</a:t>
          </a:r>
          <a:endParaRPr lang="zh-TW" sz="2400" b="1" dirty="0">
            <a:latin typeface="微軟正黑體" panose="020B0604030504040204" pitchFamily="34" charset="-120"/>
            <a:ea typeface="微軟正黑體" panose="020B0604030504040204" pitchFamily="34" charset="-120"/>
          </a:endParaRPr>
        </a:p>
      </dgm:t>
    </dgm:pt>
    <dgm:pt modelId="{CBE3DD30-301F-4CDC-A2B6-B107F7677751}" type="parTrans" cxnId="{94B2E273-EF4D-485C-B738-84DD7F0C0A2B}">
      <dgm:prSet/>
      <dgm:spPr/>
      <dgm:t>
        <a:bodyPr/>
        <a:lstStyle/>
        <a:p>
          <a:endParaRPr lang="zh-TW" altLang="en-US"/>
        </a:p>
      </dgm:t>
    </dgm:pt>
    <dgm:pt modelId="{B85249BB-9A4A-41BB-8BA8-F3EB79868CF4}" type="sibTrans" cxnId="{94B2E273-EF4D-485C-B738-84DD7F0C0A2B}">
      <dgm:prSet/>
      <dgm:spPr/>
      <dgm:t>
        <a:bodyPr/>
        <a:lstStyle/>
        <a:p>
          <a:endParaRPr lang="zh-TW" altLang="en-US"/>
        </a:p>
      </dgm:t>
    </dgm:pt>
    <dgm:pt modelId="{9BC2C4DB-B1E3-4C46-A4C0-A8FFBA8B52EE}">
      <dgm:prSet custT="1"/>
      <dgm:spPr/>
      <dgm:t>
        <a:bodyPr/>
        <a:lstStyle/>
        <a:p>
          <a:pPr>
            <a:spcAft>
              <a:spcPts val="0"/>
            </a:spcAft>
          </a:pPr>
          <a:r>
            <a:rPr lang="zh-TW" altLang="en-US" sz="1700" b="1" dirty="0">
              <a:latin typeface="微軟正黑體" panose="020B0604030504040204" pitchFamily="34" charset="-120"/>
              <a:ea typeface="微軟正黑體" panose="020B0604030504040204" pitchFamily="34" charset="-120"/>
            </a:rPr>
            <a:t>以翻譯、編曲、改寫、拍攝影片或其他方法就原著作另為創作</a:t>
          </a:r>
        </a:p>
      </dgm:t>
    </dgm:pt>
    <dgm:pt modelId="{6868486C-5351-45ED-982B-372DF882EA3E}" type="parTrans" cxnId="{6B6D424C-F6D8-4193-A3D1-131C2E5CECB8}">
      <dgm:prSet/>
      <dgm:spPr/>
      <dgm:t>
        <a:bodyPr/>
        <a:lstStyle/>
        <a:p>
          <a:endParaRPr lang="zh-TW" altLang="en-US"/>
        </a:p>
      </dgm:t>
    </dgm:pt>
    <dgm:pt modelId="{7C74D6F9-72C9-4562-B395-76B1BBCBE2DB}" type="sibTrans" cxnId="{6B6D424C-F6D8-4193-A3D1-131C2E5CECB8}">
      <dgm:prSet/>
      <dgm:spPr/>
      <dgm:t>
        <a:bodyPr/>
        <a:lstStyle/>
        <a:p>
          <a:endParaRPr lang="zh-TW" altLang="en-US"/>
        </a:p>
      </dgm:t>
    </dgm:pt>
    <dgm:pt modelId="{14C6CC0F-038D-48CE-B371-79348820E065}">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例如：將達文西密碼拍攝成電影</a:t>
          </a:r>
        </a:p>
      </dgm:t>
    </dgm:pt>
    <dgm:pt modelId="{0179AEE8-E7A6-4CAC-A29A-979875D22FB4}" type="parTrans" cxnId="{59ECA483-0667-4D15-A2F3-CF2F7B61FF82}">
      <dgm:prSet/>
      <dgm:spPr/>
      <dgm:t>
        <a:bodyPr/>
        <a:lstStyle/>
        <a:p>
          <a:endParaRPr lang="zh-TW" altLang="en-US"/>
        </a:p>
      </dgm:t>
    </dgm:pt>
    <dgm:pt modelId="{3889EBE1-8663-4834-BCB1-53CA43CB0B6C}" type="sibTrans" cxnId="{59ECA483-0667-4D15-A2F3-CF2F7B61FF82}">
      <dgm:prSet/>
      <dgm:spPr/>
      <dgm:t>
        <a:bodyPr/>
        <a:lstStyle/>
        <a:p>
          <a:endParaRPr lang="zh-TW" altLang="en-US"/>
        </a:p>
      </dgm:t>
    </dgm:pt>
    <dgm:pt modelId="{A553D7C1-7C7E-454C-BCB9-BBAC638A0EE7}">
      <dgm:prSet custT="1"/>
      <dgm:spPr/>
      <dgm:t>
        <a:bodyPr/>
        <a:lstStyle/>
        <a:p>
          <a:r>
            <a:rPr lang="zh-TW" altLang="en-US" sz="2400" b="1" dirty="0">
              <a:latin typeface="微軟正黑體" panose="020B0604030504040204" pitchFamily="34" charset="-120"/>
              <a:ea typeface="微軟正黑體" panose="020B0604030504040204" pitchFamily="34" charset="-120"/>
            </a:rPr>
            <a:t>編輯</a:t>
          </a:r>
        </a:p>
      </dgm:t>
    </dgm:pt>
    <dgm:pt modelId="{BFA675FE-618B-422D-B619-71F42CADA394}" type="parTrans" cxnId="{5C899350-4A75-405D-A9D2-F5474384EC0B}">
      <dgm:prSet/>
      <dgm:spPr/>
      <dgm:t>
        <a:bodyPr/>
        <a:lstStyle/>
        <a:p>
          <a:endParaRPr lang="zh-TW" altLang="en-US"/>
        </a:p>
      </dgm:t>
    </dgm:pt>
    <dgm:pt modelId="{265612CC-A6E5-4C85-AD39-E37D19E1F3CD}" type="sibTrans" cxnId="{5C899350-4A75-405D-A9D2-F5474384EC0B}">
      <dgm:prSet/>
      <dgm:spPr/>
      <dgm:t>
        <a:bodyPr/>
        <a:lstStyle/>
        <a:p>
          <a:endParaRPr lang="zh-TW" altLang="en-US"/>
        </a:p>
      </dgm:t>
    </dgm:pt>
    <dgm:pt modelId="{C5A10FC9-02FC-4391-990B-A5365BC69CC1}">
      <dgm:prSet custT="1"/>
      <dgm:spPr/>
      <dgm:t>
        <a:bodyPr/>
        <a:lstStyle/>
        <a:p>
          <a:pPr>
            <a:spcAft>
              <a:spcPts val="0"/>
            </a:spcAft>
          </a:pPr>
          <a:r>
            <a:rPr lang="zh-TW" altLang="en-US" sz="1800" b="1" dirty="0">
              <a:latin typeface="微軟正黑體" panose="020B0604030504040204" pitchFamily="34" charset="-120"/>
              <a:ea typeface="微軟正黑體" panose="020B0604030504040204" pitchFamily="34" charset="-120"/>
            </a:rPr>
            <a:t>整理、組合或編排而產生著作</a:t>
          </a:r>
        </a:p>
      </dgm:t>
    </dgm:pt>
    <dgm:pt modelId="{53C58DFC-C58D-4505-B0CE-02DD1C171AA8}" type="parTrans" cxnId="{5EEEBEE0-AB0D-4253-95EC-73509BDFA783}">
      <dgm:prSet/>
      <dgm:spPr/>
      <dgm:t>
        <a:bodyPr/>
        <a:lstStyle/>
        <a:p>
          <a:endParaRPr lang="zh-TW" altLang="en-US"/>
        </a:p>
      </dgm:t>
    </dgm:pt>
    <dgm:pt modelId="{CD30C525-59A8-4FED-95C7-E1C45D029191}" type="sibTrans" cxnId="{5EEEBEE0-AB0D-4253-95EC-73509BDFA783}">
      <dgm:prSet/>
      <dgm:spPr/>
      <dgm:t>
        <a:bodyPr/>
        <a:lstStyle/>
        <a:p>
          <a:endParaRPr lang="zh-TW" altLang="en-US"/>
        </a:p>
      </dgm:t>
    </dgm:pt>
    <dgm:pt modelId="{01C7DF37-31DF-4BD4-8E96-3C320B7625C0}">
      <dgm:prSet custT="1"/>
      <dgm:spPr/>
      <dgm:t>
        <a:bodyPr/>
        <a:lstStyle/>
        <a:p>
          <a:pPr>
            <a:spcAft>
              <a:spcPts val="0"/>
            </a:spcAft>
          </a:pPr>
          <a:r>
            <a:rPr lang="zh-TW" altLang="en-US" sz="1600" b="1" dirty="0">
              <a:latin typeface="微軟正黑體" panose="020B0604030504040204" pitchFamily="34" charset="-120"/>
              <a:ea typeface="微軟正黑體" panose="020B0604030504040204" pitchFamily="34" charset="-120"/>
            </a:rPr>
            <a:t>例如：將報紙上每日專欄文章集結成書</a:t>
          </a:r>
        </a:p>
      </dgm:t>
    </dgm:pt>
    <dgm:pt modelId="{158B3D4C-6E75-44DA-9A78-725A8130E560}" type="parTrans" cxnId="{9FD28435-5E00-4936-BC38-3DF01A341DDC}">
      <dgm:prSet/>
      <dgm:spPr/>
      <dgm:t>
        <a:bodyPr/>
        <a:lstStyle/>
        <a:p>
          <a:endParaRPr lang="zh-TW" altLang="en-US"/>
        </a:p>
      </dgm:t>
    </dgm:pt>
    <dgm:pt modelId="{8A77AA18-924D-4CC4-9FC4-D817C3A6134F}" type="sibTrans" cxnId="{9FD28435-5E00-4936-BC38-3DF01A341DDC}">
      <dgm:prSet/>
      <dgm:spPr/>
      <dgm:t>
        <a:bodyPr/>
        <a:lstStyle/>
        <a:p>
          <a:endParaRPr lang="zh-TW" altLang="en-US"/>
        </a:p>
      </dgm:t>
    </dgm:pt>
    <dgm:pt modelId="{BCC04E0F-B3B8-4CA9-BBA4-D965E5D0D2B1}" type="pres">
      <dgm:prSet presAssocID="{5DEAABC4-2081-447A-B17E-B6E5C288146A}" presName="Name0" presStyleCnt="0">
        <dgm:presLayoutVars>
          <dgm:chMax/>
          <dgm:chPref val="3"/>
          <dgm:dir/>
          <dgm:animOne val="branch"/>
          <dgm:animLvl val="lvl"/>
        </dgm:presLayoutVars>
      </dgm:prSet>
      <dgm:spPr/>
      <dgm:t>
        <a:bodyPr/>
        <a:lstStyle/>
        <a:p>
          <a:endParaRPr lang="zh-TW" altLang="en-US"/>
        </a:p>
      </dgm:t>
    </dgm:pt>
    <dgm:pt modelId="{2F8B529E-C782-4781-9A68-4F10B5965D0D}" type="pres">
      <dgm:prSet presAssocID="{25D889D3-F174-4F94-8491-59641A1252DF}" presName="composite" presStyleCnt="0"/>
      <dgm:spPr/>
      <dgm:t>
        <a:bodyPr/>
        <a:lstStyle/>
        <a:p>
          <a:endParaRPr lang="zh-TW" altLang="en-US"/>
        </a:p>
      </dgm:t>
    </dgm:pt>
    <dgm:pt modelId="{E5534823-E3F4-4125-A3F3-E66D3A18C1AA}" type="pres">
      <dgm:prSet presAssocID="{25D889D3-F174-4F94-8491-59641A1252DF}" presName="FirstChild" presStyleLbl="revTx" presStyleIdx="0" presStyleCnt="6" custScaleY="117808" custLinFactNeighborX="507" custLinFactNeighborY="-19043">
        <dgm:presLayoutVars>
          <dgm:chMax val="0"/>
          <dgm:chPref val="0"/>
          <dgm:bulletEnabled val="1"/>
        </dgm:presLayoutVars>
      </dgm:prSet>
      <dgm:spPr/>
      <dgm:t>
        <a:bodyPr/>
        <a:lstStyle/>
        <a:p>
          <a:endParaRPr lang="zh-TW" altLang="en-US"/>
        </a:p>
      </dgm:t>
    </dgm:pt>
    <dgm:pt modelId="{A37D3BA6-ACB0-4E31-9865-DE929CFBC3F8}" type="pres">
      <dgm:prSet presAssocID="{25D889D3-F174-4F94-8491-59641A1252DF}" presName="Parent" presStyleLbl="alignNode1" presStyleIdx="0" presStyleCnt="6" custScaleY="114494" custLinFactNeighborX="-2882" custLinFactNeighborY="-1832">
        <dgm:presLayoutVars>
          <dgm:chMax val="3"/>
          <dgm:chPref val="3"/>
          <dgm:bulletEnabled val="1"/>
        </dgm:presLayoutVars>
      </dgm:prSet>
      <dgm:spPr/>
      <dgm:t>
        <a:bodyPr/>
        <a:lstStyle/>
        <a:p>
          <a:endParaRPr lang="zh-TW" altLang="en-US"/>
        </a:p>
      </dgm:t>
    </dgm:pt>
    <dgm:pt modelId="{935C15C2-AB6D-4817-BCB3-81F76FE36836}" type="pres">
      <dgm:prSet presAssocID="{25D889D3-F174-4F94-8491-59641A1252DF}" presName="Accent" presStyleLbl="parChTrans1D1" presStyleIdx="0" presStyleCnt="6"/>
      <dgm:spPr/>
      <dgm:t>
        <a:bodyPr/>
        <a:lstStyle/>
        <a:p>
          <a:endParaRPr lang="zh-TW" altLang="en-US"/>
        </a:p>
      </dgm:t>
    </dgm:pt>
    <dgm:pt modelId="{34B7F421-8C9F-43E5-BAE2-43234E032CFF}" type="pres">
      <dgm:prSet presAssocID="{B03BE933-1F51-4CAA-B51F-DE0CB581ED41}" presName="sibTrans" presStyleCnt="0"/>
      <dgm:spPr/>
      <dgm:t>
        <a:bodyPr/>
        <a:lstStyle/>
        <a:p>
          <a:endParaRPr lang="zh-TW" altLang="en-US"/>
        </a:p>
      </dgm:t>
    </dgm:pt>
    <dgm:pt modelId="{8DB84B56-83FE-405A-96E1-FDFFD392F18F}" type="pres">
      <dgm:prSet presAssocID="{FF130E11-EB0F-46A6-8543-D405E1A5CF55}" presName="composite" presStyleCnt="0"/>
      <dgm:spPr/>
      <dgm:t>
        <a:bodyPr/>
        <a:lstStyle/>
        <a:p>
          <a:endParaRPr lang="zh-TW" altLang="en-US"/>
        </a:p>
      </dgm:t>
    </dgm:pt>
    <dgm:pt modelId="{F220BC7B-8898-44A2-9916-C2193B76AD4B}" type="pres">
      <dgm:prSet presAssocID="{FF130E11-EB0F-46A6-8543-D405E1A5CF55}" presName="FirstChild" presStyleLbl="revTx" presStyleIdx="1" presStyleCnt="6" custScaleY="80616" custLinFactNeighborX="337" custLinFactNeighborY="-4346">
        <dgm:presLayoutVars>
          <dgm:chMax val="0"/>
          <dgm:chPref val="0"/>
          <dgm:bulletEnabled val="1"/>
        </dgm:presLayoutVars>
      </dgm:prSet>
      <dgm:spPr/>
      <dgm:t>
        <a:bodyPr/>
        <a:lstStyle/>
        <a:p>
          <a:endParaRPr lang="zh-TW" altLang="en-US"/>
        </a:p>
      </dgm:t>
    </dgm:pt>
    <dgm:pt modelId="{56B10EC3-0E4E-4D31-A90E-235A428A98C9}" type="pres">
      <dgm:prSet presAssocID="{FF130E11-EB0F-46A6-8543-D405E1A5CF55}" presName="Parent" presStyleLbl="alignNode1" presStyleIdx="1" presStyleCnt="6" custScaleY="72833" custLinFactNeighborX="483" custLinFactNeighborY="-181">
        <dgm:presLayoutVars>
          <dgm:chMax val="3"/>
          <dgm:chPref val="3"/>
          <dgm:bulletEnabled val="1"/>
        </dgm:presLayoutVars>
      </dgm:prSet>
      <dgm:spPr/>
      <dgm:t>
        <a:bodyPr/>
        <a:lstStyle/>
        <a:p>
          <a:endParaRPr lang="zh-TW" altLang="en-US"/>
        </a:p>
      </dgm:t>
    </dgm:pt>
    <dgm:pt modelId="{5E3873A2-380F-4705-B376-306B1DBA4D84}" type="pres">
      <dgm:prSet presAssocID="{FF130E11-EB0F-46A6-8543-D405E1A5CF55}" presName="Accent" presStyleLbl="parChTrans1D1" presStyleIdx="1" presStyleCnt="6"/>
      <dgm:spPr/>
      <dgm:t>
        <a:bodyPr/>
        <a:lstStyle/>
        <a:p>
          <a:endParaRPr lang="zh-TW" altLang="en-US"/>
        </a:p>
      </dgm:t>
    </dgm:pt>
    <dgm:pt modelId="{81AAB877-F36B-40C9-9599-7ED78E9065CE}" type="pres">
      <dgm:prSet presAssocID="{A7EEA56A-1EB6-4271-80B4-F7F4C99176E0}" presName="sibTrans" presStyleCnt="0"/>
      <dgm:spPr/>
      <dgm:t>
        <a:bodyPr/>
        <a:lstStyle/>
        <a:p>
          <a:endParaRPr lang="zh-TW" altLang="en-US"/>
        </a:p>
      </dgm:t>
    </dgm:pt>
    <dgm:pt modelId="{F55CACC9-93F5-4C49-A598-D3AFA28AA9F9}" type="pres">
      <dgm:prSet presAssocID="{8A5B2971-225B-4967-B866-F5B3BA6C5FBD}" presName="composite" presStyleCnt="0"/>
      <dgm:spPr/>
      <dgm:t>
        <a:bodyPr/>
        <a:lstStyle/>
        <a:p>
          <a:endParaRPr lang="zh-TW" altLang="en-US"/>
        </a:p>
      </dgm:t>
    </dgm:pt>
    <dgm:pt modelId="{6EC10AFA-C411-4FF9-A33D-3E46A71124C2}" type="pres">
      <dgm:prSet presAssocID="{8A5B2971-225B-4967-B866-F5B3BA6C5FBD}" presName="FirstChild" presStyleLbl="revTx" presStyleIdx="2" presStyleCnt="6" custScaleY="86108" custLinFactNeighborX="337" custLinFactNeighborY="-7557">
        <dgm:presLayoutVars>
          <dgm:chMax val="0"/>
          <dgm:chPref val="0"/>
          <dgm:bulletEnabled val="1"/>
        </dgm:presLayoutVars>
      </dgm:prSet>
      <dgm:spPr/>
      <dgm:t>
        <a:bodyPr/>
        <a:lstStyle/>
        <a:p>
          <a:endParaRPr lang="zh-TW" altLang="en-US"/>
        </a:p>
      </dgm:t>
    </dgm:pt>
    <dgm:pt modelId="{4765DBDB-F31C-4159-977D-D53763B73B97}" type="pres">
      <dgm:prSet presAssocID="{8A5B2971-225B-4967-B866-F5B3BA6C5FBD}" presName="Parent" presStyleLbl="alignNode1" presStyleIdx="2" presStyleCnt="6" custLinFactNeighborX="483" custLinFactNeighborY="-10152">
        <dgm:presLayoutVars>
          <dgm:chMax val="3"/>
          <dgm:chPref val="3"/>
          <dgm:bulletEnabled val="1"/>
        </dgm:presLayoutVars>
      </dgm:prSet>
      <dgm:spPr/>
      <dgm:t>
        <a:bodyPr/>
        <a:lstStyle/>
        <a:p>
          <a:endParaRPr lang="zh-TW" altLang="en-US"/>
        </a:p>
      </dgm:t>
    </dgm:pt>
    <dgm:pt modelId="{DE1B7188-DF0F-472C-9F00-6EA359767332}" type="pres">
      <dgm:prSet presAssocID="{8A5B2971-225B-4967-B866-F5B3BA6C5FBD}" presName="Accent" presStyleLbl="parChTrans1D1" presStyleIdx="2" presStyleCnt="6"/>
      <dgm:spPr/>
      <dgm:t>
        <a:bodyPr/>
        <a:lstStyle/>
        <a:p>
          <a:endParaRPr lang="zh-TW" altLang="en-US"/>
        </a:p>
      </dgm:t>
    </dgm:pt>
    <dgm:pt modelId="{1598E5B2-5D69-4CE1-BDFF-2A3B1217E2A4}" type="pres">
      <dgm:prSet presAssocID="{91559D74-3D0F-4BAD-B1AF-E89A17878823}" presName="sibTrans" presStyleCnt="0"/>
      <dgm:spPr/>
      <dgm:t>
        <a:bodyPr/>
        <a:lstStyle/>
        <a:p>
          <a:endParaRPr lang="zh-TW" altLang="en-US"/>
        </a:p>
      </dgm:t>
    </dgm:pt>
    <dgm:pt modelId="{10B66931-2BC5-4282-917B-7D7E9A926B35}" type="pres">
      <dgm:prSet presAssocID="{9E6CDC66-2688-4F4D-8390-F774FB8C1E24}" presName="composite" presStyleCnt="0"/>
      <dgm:spPr/>
      <dgm:t>
        <a:bodyPr/>
        <a:lstStyle/>
        <a:p>
          <a:endParaRPr lang="zh-TW" altLang="en-US"/>
        </a:p>
      </dgm:t>
    </dgm:pt>
    <dgm:pt modelId="{5DE02B94-0BD7-4159-A105-43E446930ACF}" type="pres">
      <dgm:prSet presAssocID="{9E6CDC66-2688-4F4D-8390-F774FB8C1E24}" presName="FirstChild" presStyleLbl="revTx" presStyleIdx="3" presStyleCnt="6" custScaleY="88663" custLinFactNeighborX="337" custLinFactNeighborY="-10306">
        <dgm:presLayoutVars>
          <dgm:chMax val="0"/>
          <dgm:chPref val="0"/>
          <dgm:bulletEnabled val="1"/>
        </dgm:presLayoutVars>
      </dgm:prSet>
      <dgm:spPr/>
      <dgm:t>
        <a:bodyPr/>
        <a:lstStyle/>
        <a:p>
          <a:endParaRPr lang="zh-TW" altLang="en-US"/>
        </a:p>
      </dgm:t>
    </dgm:pt>
    <dgm:pt modelId="{B3430DA0-474F-4121-8547-BC6B88F5C9D1}" type="pres">
      <dgm:prSet presAssocID="{9E6CDC66-2688-4F4D-8390-F774FB8C1E24}" presName="Parent" presStyleLbl="alignNode1" presStyleIdx="3" presStyleCnt="6" custLinFactNeighborX="483" custLinFactNeighborY="-6558">
        <dgm:presLayoutVars>
          <dgm:chMax val="3"/>
          <dgm:chPref val="3"/>
          <dgm:bulletEnabled val="1"/>
        </dgm:presLayoutVars>
      </dgm:prSet>
      <dgm:spPr/>
      <dgm:t>
        <a:bodyPr/>
        <a:lstStyle/>
        <a:p>
          <a:endParaRPr lang="zh-TW" altLang="en-US"/>
        </a:p>
      </dgm:t>
    </dgm:pt>
    <dgm:pt modelId="{68367207-C504-4EE4-8889-5301281133F5}" type="pres">
      <dgm:prSet presAssocID="{9E6CDC66-2688-4F4D-8390-F774FB8C1E24}" presName="Accent" presStyleLbl="parChTrans1D1" presStyleIdx="3" presStyleCnt="6"/>
      <dgm:spPr/>
      <dgm:t>
        <a:bodyPr/>
        <a:lstStyle/>
        <a:p>
          <a:endParaRPr lang="zh-TW" altLang="en-US"/>
        </a:p>
      </dgm:t>
    </dgm:pt>
    <dgm:pt modelId="{DB8756AE-565C-4128-AAE1-59DEA3E78325}" type="pres">
      <dgm:prSet presAssocID="{77E41B2C-66EE-4E70-92A9-C8EBF5496073}" presName="sibTrans" presStyleCnt="0"/>
      <dgm:spPr/>
      <dgm:t>
        <a:bodyPr/>
        <a:lstStyle/>
        <a:p>
          <a:endParaRPr lang="zh-TW" altLang="en-US"/>
        </a:p>
      </dgm:t>
    </dgm:pt>
    <dgm:pt modelId="{0023FE23-195A-4523-B4C0-CBA27CD97C57}" type="pres">
      <dgm:prSet presAssocID="{A553D7C1-7C7E-454C-BCB9-BBAC638A0EE7}" presName="composite" presStyleCnt="0"/>
      <dgm:spPr/>
      <dgm:t>
        <a:bodyPr/>
        <a:lstStyle/>
        <a:p>
          <a:endParaRPr lang="zh-TW" altLang="en-US"/>
        </a:p>
      </dgm:t>
    </dgm:pt>
    <dgm:pt modelId="{DB25EC80-AD36-452D-90C9-9D406AC65D1C}" type="pres">
      <dgm:prSet presAssocID="{A553D7C1-7C7E-454C-BCB9-BBAC638A0EE7}" presName="FirstChild" presStyleLbl="revTx" presStyleIdx="4" presStyleCnt="6">
        <dgm:presLayoutVars>
          <dgm:chMax val="0"/>
          <dgm:chPref val="0"/>
          <dgm:bulletEnabled val="1"/>
        </dgm:presLayoutVars>
      </dgm:prSet>
      <dgm:spPr/>
      <dgm:t>
        <a:bodyPr/>
        <a:lstStyle/>
        <a:p>
          <a:endParaRPr lang="zh-TW" altLang="en-US"/>
        </a:p>
      </dgm:t>
    </dgm:pt>
    <dgm:pt modelId="{94E95485-F6B4-430A-86E0-B4977884B0EC}" type="pres">
      <dgm:prSet presAssocID="{A553D7C1-7C7E-454C-BCB9-BBAC638A0EE7}" presName="Parent" presStyleLbl="alignNode1" presStyleIdx="4" presStyleCnt="6">
        <dgm:presLayoutVars>
          <dgm:chMax val="3"/>
          <dgm:chPref val="3"/>
          <dgm:bulletEnabled val="1"/>
        </dgm:presLayoutVars>
      </dgm:prSet>
      <dgm:spPr/>
      <dgm:t>
        <a:bodyPr/>
        <a:lstStyle/>
        <a:p>
          <a:endParaRPr lang="zh-TW" altLang="en-US"/>
        </a:p>
      </dgm:t>
    </dgm:pt>
    <dgm:pt modelId="{7FF81E30-0302-4F09-BA6E-BA95D92F3453}" type="pres">
      <dgm:prSet presAssocID="{A553D7C1-7C7E-454C-BCB9-BBAC638A0EE7}" presName="Accent" presStyleLbl="parChTrans1D1" presStyleIdx="4" presStyleCnt="6"/>
      <dgm:spPr/>
      <dgm:t>
        <a:bodyPr/>
        <a:lstStyle/>
        <a:p>
          <a:endParaRPr lang="zh-TW" altLang="en-US"/>
        </a:p>
      </dgm:t>
    </dgm:pt>
    <dgm:pt modelId="{2D57F72A-C5C1-45FE-B9AD-F226D3E67383}" type="pres">
      <dgm:prSet presAssocID="{265612CC-A6E5-4C85-AD39-E37D19E1F3CD}" presName="sibTrans" presStyleCnt="0"/>
      <dgm:spPr/>
      <dgm:t>
        <a:bodyPr/>
        <a:lstStyle/>
        <a:p>
          <a:endParaRPr lang="zh-TW" altLang="en-US"/>
        </a:p>
      </dgm:t>
    </dgm:pt>
    <dgm:pt modelId="{CE7608E1-C68C-495D-B8F3-2CFDF6F0EA61}" type="pres">
      <dgm:prSet presAssocID="{4323F488-FBB8-477F-83C6-CB962DFDC35B}" presName="composite" presStyleCnt="0"/>
      <dgm:spPr/>
      <dgm:t>
        <a:bodyPr/>
        <a:lstStyle/>
        <a:p>
          <a:endParaRPr lang="zh-TW" altLang="en-US"/>
        </a:p>
      </dgm:t>
    </dgm:pt>
    <dgm:pt modelId="{6BBD1984-706C-4192-B6AD-3A30C82421F6}" type="pres">
      <dgm:prSet presAssocID="{4323F488-FBB8-477F-83C6-CB962DFDC35B}" presName="FirstChild" presStyleLbl="revTx" presStyleIdx="5" presStyleCnt="6">
        <dgm:presLayoutVars>
          <dgm:chMax val="0"/>
          <dgm:chPref val="0"/>
          <dgm:bulletEnabled val="1"/>
        </dgm:presLayoutVars>
      </dgm:prSet>
      <dgm:spPr/>
      <dgm:t>
        <a:bodyPr/>
        <a:lstStyle/>
        <a:p>
          <a:endParaRPr lang="zh-TW" altLang="en-US"/>
        </a:p>
      </dgm:t>
    </dgm:pt>
    <dgm:pt modelId="{BB16B2AF-1611-40A8-A239-56FAF215F3D3}" type="pres">
      <dgm:prSet presAssocID="{4323F488-FBB8-477F-83C6-CB962DFDC35B}" presName="Parent" presStyleLbl="alignNode1" presStyleIdx="5" presStyleCnt="6">
        <dgm:presLayoutVars>
          <dgm:chMax val="3"/>
          <dgm:chPref val="3"/>
          <dgm:bulletEnabled val="1"/>
        </dgm:presLayoutVars>
      </dgm:prSet>
      <dgm:spPr/>
      <dgm:t>
        <a:bodyPr/>
        <a:lstStyle/>
        <a:p>
          <a:endParaRPr lang="zh-TW" altLang="en-US"/>
        </a:p>
      </dgm:t>
    </dgm:pt>
    <dgm:pt modelId="{2A995A0E-CFD0-44E3-8D86-C3EC34E477AE}" type="pres">
      <dgm:prSet presAssocID="{4323F488-FBB8-477F-83C6-CB962DFDC35B}" presName="Accent" presStyleLbl="parChTrans1D1" presStyleIdx="5" presStyleCnt="6"/>
      <dgm:spPr/>
      <dgm:t>
        <a:bodyPr/>
        <a:lstStyle/>
        <a:p>
          <a:endParaRPr lang="zh-TW" altLang="en-US"/>
        </a:p>
      </dgm:t>
    </dgm:pt>
  </dgm:ptLst>
  <dgm:cxnLst>
    <dgm:cxn modelId="{6020E68C-E94E-46EB-8331-0A347852EC9D}" type="presOf" srcId="{9BC2C4DB-B1E3-4C46-A4C0-A8FFBA8B52EE}" destId="{6BBD1984-706C-4192-B6AD-3A30C82421F6}" srcOrd="0" destOrd="0" presId="urn:microsoft.com/office/officeart/2011/layout/TabList"/>
    <dgm:cxn modelId="{4E282674-98B5-431F-967D-DA362AAAF6C5}" type="presOf" srcId="{14C6CC0F-038D-48CE-B371-79348820E065}" destId="{6BBD1984-706C-4192-B6AD-3A30C82421F6}" srcOrd="0" destOrd="1" presId="urn:microsoft.com/office/officeart/2011/layout/TabList"/>
    <dgm:cxn modelId="{6B6D424C-F6D8-4193-A3D1-131C2E5CECB8}" srcId="{4323F488-FBB8-477F-83C6-CB962DFDC35B}" destId="{9BC2C4DB-B1E3-4C46-A4C0-A8FFBA8B52EE}" srcOrd="0" destOrd="0" parTransId="{6868486C-5351-45ED-982B-372DF882EA3E}" sibTransId="{7C74D6F9-72C9-4562-B395-76B1BBCBE2DB}"/>
    <dgm:cxn modelId="{5EEEBEE0-AB0D-4253-95EC-73509BDFA783}" srcId="{A553D7C1-7C7E-454C-BCB9-BBAC638A0EE7}" destId="{C5A10FC9-02FC-4391-990B-A5365BC69CC1}" srcOrd="0" destOrd="0" parTransId="{53C58DFC-C58D-4505-B0CE-02DD1C171AA8}" sibTransId="{CD30C525-59A8-4FED-95C7-E1C45D029191}"/>
    <dgm:cxn modelId="{5C899350-4A75-405D-A9D2-F5474384EC0B}" srcId="{5DEAABC4-2081-447A-B17E-B6E5C288146A}" destId="{A553D7C1-7C7E-454C-BCB9-BBAC638A0EE7}" srcOrd="4" destOrd="0" parTransId="{BFA675FE-618B-422D-B619-71F42CADA394}" sibTransId="{265612CC-A6E5-4C85-AD39-E37D19E1F3CD}"/>
    <dgm:cxn modelId="{4FAB7218-58BF-4F63-847F-F64BFE7BA022}" srcId="{8A5B2971-225B-4967-B866-F5B3BA6C5FBD}" destId="{8290B6C4-DE8F-4C50-9D6D-169A2CA0669F}" srcOrd="0" destOrd="0" parTransId="{897E1210-EA3E-4D2E-8046-71CDEFA84571}" sibTransId="{88F00118-221D-40CC-BF96-EABB65B01589}"/>
    <dgm:cxn modelId="{FD4541E8-8F19-43A9-8CAA-4F7E5F67D713}" type="presOf" srcId="{79ACF9FB-4E13-4123-8A11-2B9556F8DF1B}" destId="{E5534823-E3F4-4125-A3F3-E66D3A18C1AA}" srcOrd="0" destOrd="1" presId="urn:microsoft.com/office/officeart/2011/layout/TabList"/>
    <dgm:cxn modelId="{E65F2ACF-D1A7-446C-BD83-3803E5CDFF6A}" srcId="{25D889D3-F174-4F94-8491-59641A1252DF}" destId="{0993EC0C-A8F3-43E6-BDF1-6878203E40F4}" srcOrd="0" destOrd="0" parTransId="{8B805F90-6462-4696-BCDD-4654BB48C3B5}" sibTransId="{B8790B3D-42FC-4586-A091-8DC0A37AC998}"/>
    <dgm:cxn modelId="{99890D2D-3BB5-4B4B-A9B6-284533293957}" srcId="{5DEAABC4-2081-447A-B17E-B6E5C288146A}" destId="{25D889D3-F174-4F94-8491-59641A1252DF}" srcOrd="0" destOrd="0" parTransId="{06FA2819-93D0-4569-B63D-FCE536396050}" sibTransId="{B03BE933-1F51-4CAA-B51F-DE0CB581ED41}"/>
    <dgm:cxn modelId="{D5718898-E124-4418-9749-1A91FD47A5EF}" type="presOf" srcId="{5DEAABC4-2081-447A-B17E-B6E5C288146A}" destId="{BCC04E0F-B3B8-4CA9-BBA4-D965E5D0D2B1}" srcOrd="0" destOrd="0" presId="urn:microsoft.com/office/officeart/2011/layout/TabList"/>
    <dgm:cxn modelId="{01F3C6EC-D4EE-4A2C-AB8B-5EF757B8F0A2}" type="presOf" srcId="{9E6CDC66-2688-4F4D-8390-F774FB8C1E24}" destId="{B3430DA0-474F-4121-8547-BC6B88F5C9D1}" srcOrd="0" destOrd="0" presId="urn:microsoft.com/office/officeart/2011/layout/TabList"/>
    <dgm:cxn modelId="{EBC60AD2-55DD-4B9A-A2AD-1497007292E9}" srcId="{5DEAABC4-2081-447A-B17E-B6E5C288146A}" destId="{FF130E11-EB0F-46A6-8543-D405E1A5CF55}" srcOrd="1" destOrd="0" parTransId="{74A7429C-8059-4245-B2DD-615F33A49F1F}" sibTransId="{A7EEA56A-1EB6-4271-80B4-F7F4C99176E0}"/>
    <dgm:cxn modelId="{9D9A7EA5-80D9-4F5B-8FF6-249BEA6CB71B}" type="presOf" srcId="{4323F488-FBB8-477F-83C6-CB962DFDC35B}" destId="{BB16B2AF-1611-40A8-A239-56FAF215F3D3}" srcOrd="0" destOrd="0" presId="urn:microsoft.com/office/officeart/2011/layout/TabList"/>
    <dgm:cxn modelId="{3D1A317F-51A7-490C-9D1A-5E2F38B4B1B5}" srcId="{9E6CDC66-2688-4F4D-8390-F774FB8C1E24}" destId="{0D665D09-A3D9-4397-BC29-1A2EF9B960EC}" srcOrd="0" destOrd="0" parTransId="{F6BC2192-0FAD-4CD7-9D19-A9D19055AE25}" sibTransId="{4E41B233-1D3F-4AF2-967C-840BCACBAD25}"/>
    <dgm:cxn modelId="{6CA5C5CE-04EF-473E-9089-6D78FC30483B}" srcId="{5DEAABC4-2081-447A-B17E-B6E5C288146A}" destId="{9E6CDC66-2688-4F4D-8390-F774FB8C1E24}" srcOrd="3" destOrd="0" parTransId="{F26D3968-B49F-4CC8-8C37-1339ED58189E}" sibTransId="{77E41B2C-66EE-4E70-92A9-C8EBF5496073}"/>
    <dgm:cxn modelId="{9FD28435-5E00-4936-BC38-3DF01A341DDC}" srcId="{C5A10FC9-02FC-4391-990B-A5365BC69CC1}" destId="{01C7DF37-31DF-4BD4-8E96-3C320B7625C0}" srcOrd="0" destOrd="0" parTransId="{158B3D4C-6E75-44DA-9A78-725A8130E560}" sibTransId="{8A77AA18-924D-4CC4-9FC4-D817C3A6134F}"/>
    <dgm:cxn modelId="{36DE5ED7-91A5-424F-B1DE-9B098238218D}" type="presOf" srcId="{01C7DF37-31DF-4BD4-8E96-3C320B7625C0}" destId="{DB25EC80-AD36-452D-90C9-9D406AC65D1C}" srcOrd="0" destOrd="1" presId="urn:microsoft.com/office/officeart/2011/layout/TabList"/>
    <dgm:cxn modelId="{2E427707-7F6D-4611-AB21-147F479EAA63}" type="presOf" srcId="{72BD09A8-91C9-41EF-AD55-CF32FC1A3A9C}" destId="{F220BC7B-8898-44A2-9916-C2193B76AD4B}" srcOrd="0" destOrd="0" presId="urn:microsoft.com/office/officeart/2011/layout/TabList"/>
    <dgm:cxn modelId="{640D0F10-2515-47FC-AE49-F07A9CE541FD}" type="presOf" srcId="{25D889D3-F174-4F94-8491-59641A1252DF}" destId="{A37D3BA6-ACB0-4E31-9865-DE929CFBC3F8}" srcOrd="0" destOrd="0" presId="urn:microsoft.com/office/officeart/2011/layout/TabList"/>
    <dgm:cxn modelId="{DD0AA9A0-E413-4D7E-BC58-63A04D2A8DB8}" srcId="{FF130E11-EB0F-46A6-8543-D405E1A5CF55}" destId="{72BD09A8-91C9-41EF-AD55-CF32FC1A3A9C}" srcOrd="0" destOrd="0" parTransId="{57F4C37A-79C4-4510-9E4E-FDF4F3EC3F1B}" sibTransId="{B85907BE-42DE-4034-ACE8-FC9809885DFE}"/>
    <dgm:cxn modelId="{918870B6-65D9-4F96-B6D8-D3E03710D39E}" srcId="{5DEAABC4-2081-447A-B17E-B6E5C288146A}" destId="{8A5B2971-225B-4967-B866-F5B3BA6C5FBD}" srcOrd="2" destOrd="0" parTransId="{038A4EC9-6E4D-42EC-B02C-1FD06A979B3E}" sibTransId="{91559D74-3D0F-4BAD-B1AF-E89A17878823}"/>
    <dgm:cxn modelId="{EDC0FEDD-36F2-4BE7-9FD5-607B56100E4C}" type="presOf" srcId="{FF130E11-EB0F-46A6-8543-D405E1A5CF55}" destId="{56B10EC3-0E4E-4D31-A90E-235A428A98C9}" srcOrd="0" destOrd="0" presId="urn:microsoft.com/office/officeart/2011/layout/TabList"/>
    <dgm:cxn modelId="{86C5F5FB-960F-4503-A245-552020D5CFCA}" type="presOf" srcId="{8290B6C4-DE8F-4C50-9D6D-169A2CA0669F}" destId="{6EC10AFA-C411-4FF9-A33D-3E46A71124C2}" srcOrd="0" destOrd="0" presId="urn:microsoft.com/office/officeart/2011/layout/TabList"/>
    <dgm:cxn modelId="{A1B974DE-88F6-4EC7-8C5F-5DD84457ADAE}" type="presOf" srcId="{8A5B2971-225B-4967-B866-F5B3BA6C5FBD}" destId="{4765DBDB-F31C-4159-977D-D53763B73B97}" srcOrd="0" destOrd="0" presId="urn:microsoft.com/office/officeart/2011/layout/TabList"/>
    <dgm:cxn modelId="{AAF374F0-FAEE-434F-9D20-F78CC664DF37}" type="presOf" srcId="{0993EC0C-A8F3-43E6-BDF1-6878203E40F4}" destId="{E5534823-E3F4-4125-A3F3-E66D3A18C1AA}" srcOrd="0" destOrd="0" presId="urn:microsoft.com/office/officeart/2011/layout/TabList"/>
    <dgm:cxn modelId="{C948D3C4-2116-4D4B-B13F-D8710D4CC27A}" type="presOf" srcId="{A553D7C1-7C7E-454C-BCB9-BBAC638A0EE7}" destId="{94E95485-F6B4-430A-86E0-B4977884B0EC}" srcOrd="0" destOrd="0" presId="urn:microsoft.com/office/officeart/2011/layout/TabList"/>
    <dgm:cxn modelId="{362D3418-F4E9-4984-A371-94F0E1DC199C}" type="presOf" srcId="{0D665D09-A3D9-4397-BC29-1A2EF9B960EC}" destId="{5DE02B94-0BD7-4159-A105-43E446930ACF}" srcOrd="0" destOrd="0" presId="urn:microsoft.com/office/officeart/2011/layout/TabList"/>
    <dgm:cxn modelId="{59ECA483-0667-4D15-A2F3-CF2F7B61FF82}" srcId="{9BC2C4DB-B1E3-4C46-A4C0-A8FFBA8B52EE}" destId="{14C6CC0F-038D-48CE-B371-79348820E065}" srcOrd="0" destOrd="0" parTransId="{0179AEE8-E7A6-4CAC-A29A-979875D22FB4}" sibTransId="{3889EBE1-8663-4834-BCB1-53CA43CB0B6C}"/>
    <dgm:cxn modelId="{8D84564B-D74D-4104-9B16-5E37F43AD5E0}" type="presOf" srcId="{C5A10FC9-02FC-4391-990B-A5365BC69CC1}" destId="{DB25EC80-AD36-452D-90C9-9D406AC65D1C}" srcOrd="0" destOrd="0" presId="urn:microsoft.com/office/officeart/2011/layout/TabList"/>
    <dgm:cxn modelId="{94B2E273-EF4D-485C-B738-84DD7F0C0A2B}" srcId="{5DEAABC4-2081-447A-B17E-B6E5C288146A}" destId="{4323F488-FBB8-477F-83C6-CB962DFDC35B}" srcOrd="5" destOrd="0" parTransId="{CBE3DD30-301F-4CDC-A2B6-B107F7677751}" sibTransId="{B85249BB-9A4A-41BB-8BA8-F3EB79868CF4}"/>
    <dgm:cxn modelId="{6AE98735-E18C-4C81-9788-CB7C59FF15DF}" srcId="{0993EC0C-A8F3-43E6-BDF1-6878203E40F4}" destId="{79ACF9FB-4E13-4123-8A11-2B9556F8DF1B}" srcOrd="0" destOrd="0" parTransId="{D34C99F0-043B-4628-A517-79655C4B1405}" sibTransId="{9BA7CCE4-C2DB-4001-9AAA-DF955D81CEF0}"/>
    <dgm:cxn modelId="{7DBE0BA5-0CBC-47AB-B35D-0D341C949460}" type="presParOf" srcId="{BCC04E0F-B3B8-4CA9-BBA4-D965E5D0D2B1}" destId="{2F8B529E-C782-4781-9A68-4F10B5965D0D}" srcOrd="0" destOrd="0" presId="urn:microsoft.com/office/officeart/2011/layout/TabList"/>
    <dgm:cxn modelId="{C23331F3-F0B6-4770-801B-D19C0225D5B9}" type="presParOf" srcId="{2F8B529E-C782-4781-9A68-4F10B5965D0D}" destId="{E5534823-E3F4-4125-A3F3-E66D3A18C1AA}" srcOrd="0" destOrd="0" presId="urn:microsoft.com/office/officeart/2011/layout/TabList"/>
    <dgm:cxn modelId="{49BCBD3E-C242-45B7-87B0-657A237B6A08}" type="presParOf" srcId="{2F8B529E-C782-4781-9A68-4F10B5965D0D}" destId="{A37D3BA6-ACB0-4E31-9865-DE929CFBC3F8}" srcOrd="1" destOrd="0" presId="urn:microsoft.com/office/officeart/2011/layout/TabList"/>
    <dgm:cxn modelId="{757C9E1B-110E-480E-A5CD-3E52BD11D9A0}" type="presParOf" srcId="{2F8B529E-C782-4781-9A68-4F10B5965D0D}" destId="{935C15C2-AB6D-4817-BCB3-81F76FE36836}" srcOrd="2" destOrd="0" presId="urn:microsoft.com/office/officeart/2011/layout/TabList"/>
    <dgm:cxn modelId="{49A3C0B1-DDE6-49EC-9B86-19C571BDD51D}" type="presParOf" srcId="{BCC04E0F-B3B8-4CA9-BBA4-D965E5D0D2B1}" destId="{34B7F421-8C9F-43E5-BAE2-43234E032CFF}" srcOrd="1" destOrd="0" presId="urn:microsoft.com/office/officeart/2011/layout/TabList"/>
    <dgm:cxn modelId="{F80A7B03-858E-4787-8697-238E6E180A03}" type="presParOf" srcId="{BCC04E0F-B3B8-4CA9-BBA4-D965E5D0D2B1}" destId="{8DB84B56-83FE-405A-96E1-FDFFD392F18F}" srcOrd="2" destOrd="0" presId="urn:microsoft.com/office/officeart/2011/layout/TabList"/>
    <dgm:cxn modelId="{75561C21-DEF3-4A84-A7FF-817E7043BB82}" type="presParOf" srcId="{8DB84B56-83FE-405A-96E1-FDFFD392F18F}" destId="{F220BC7B-8898-44A2-9916-C2193B76AD4B}" srcOrd="0" destOrd="0" presId="urn:microsoft.com/office/officeart/2011/layout/TabList"/>
    <dgm:cxn modelId="{F8B71897-6574-4BE7-8A07-65FE62D8E90A}" type="presParOf" srcId="{8DB84B56-83FE-405A-96E1-FDFFD392F18F}" destId="{56B10EC3-0E4E-4D31-A90E-235A428A98C9}" srcOrd="1" destOrd="0" presId="urn:microsoft.com/office/officeart/2011/layout/TabList"/>
    <dgm:cxn modelId="{1C4248F6-260A-4EFD-B160-D454B81263EF}" type="presParOf" srcId="{8DB84B56-83FE-405A-96E1-FDFFD392F18F}" destId="{5E3873A2-380F-4705-B376-306B1DBA4D84}" srcOrd="2" destOrd="0" presId="urn:microsoft.com/office/officeart/2011/layout/TabList"/>
    <dgm:cxn modelId="{E89C4CDF-9ACD-4BA9-987B-5A506C48C8CC}" type="presParOf" srcId="{BCC04E0F-B3B8-4CA9-BBA4-D965E5D0D2B1}" destId="{81AAB877-F36B-40C9-9599-7ED78E9065CE}" srcOrd="3" destOrd="0" presId="urn:microsoft.com/office/officeart/2011/layout/TabList"/>
    <dgm:cxn modelId="{DB6B7440-37F7-46A5-9FA2-02EC5CF7730D}" type="presParOf" srcId="{BCC04E0F-B3B8-4CA9-BBA4-D965E5D0D2B1}" destId="{F55CACC9-93F5-4C49-A598-D3AFA28AA9F9}" srcOrd="4" destOrd="0" presId="urn:microsoft.com/office/officeart/2011/layout/TabList"/>
    <dgm:cxn modelId="{2D8499A3-6CA0-48C4-A83E-AA8D7D2911A7}" type="presParOf" srcId="{F55CACC9-93F5-4C49-A598-D3AFA28AA9F9}" destId="{6EC10AFA-C411-4FF9-A33D-3E46A71124C2}" srcOrd="0" destOrd="0" presId="urn:microsoft.com/office/officeart/2011/layout/TabList"/>
    <dgm:cxn modelId="{D23161E1-3112-424A-8B2D-A81B6E1A3DCF}" type="presParOf" srcId="{F55CACC9-93F5-4C49-A598-D3AFA28AA9F9}" destId="{4765DBDB-F31C-4159-977D-D53763B73B97}" srcOrd="1" destOrd="0" presId="urn:microsoft.com/office/officeart/2011/layout/TabList"/>
    <dgm:cxn modelId="{21652FA7-4FB7-4E22-8FA7-B5024423361E}" type="presParOf" srcId="{F55CACC9-93F5-4C49-A598-D3AFA28AA9F9}" destId="{DE1B7188-DF0F-472C-9F00-6EA359767332}" srcOrd="2" destOrd="0" presId="urn:microsoft.com/office/officeart/2011/layout/TabList"/>
    <dgm:cxn modelId="{471F4A93-7679-4178-A80B-914D262B459F}" type="presParOf" srcId="{BCC04E0F-B3B8-4CA9-BBA4-D965E5D0D2B1}" destId="{1598E5B2-5D69-4CE1-BDFF-2A3B1217E2A4}" srcOrd="5" destOrd="0" presId="urn:microsoft.com/office/officeart/2011/layout/TabList"/>
    <dgm:cxn modelId="{E45B15CF-692E-489D-80F5-D71C09D5E4CF}" type="presParOf" srcId="{BCC04E0F-B3B8-4CA9-BBA4-D965E5D0D2B1}" destId="{10B66931-2BC5-4282-917B-7D7E9A926B35}" srcOrd="6" destOrd="0" presId="urn:microsoft.com/office/officeart/2011/layout/TabList"/>
    <dgm:cxn modelId="{06DBC5E3-5AAC-41AD-ABE6-6AF1630FD41C}" type="presParOf" srcId="{10B66931-2BC5-4282-917B-7D7E9A926B35}" destId="{5DE02B94-0BD7-4159-A105-43E446930ACF}" srcOrd="0" destOrd="0" presId="urn:microsoft.com/office/officeart/2011/layout/TabList"/>
    <dgm:cxn modelId="{39598632-7A17-40C7-9FFE-D97F65C10980}" type="presParOf" srcId="{10B66931-2BC5-4282-917B-7D7E9A926B35}" destId="{B3430DA0-474F-4121-8547-BC6B88F5C9D1}" srcOrd="1" destOrd="0" presId="urn:microsoft.com/office/officeart/2011/layout/TabList"/>
    <dgm:cxn modelId="{1FB2CF43-6409-4555-9D42-CC2955D3B1A4}" type="presParOf" srcId="{10B66931-2BC5-4282-917B-7D7E9A926B35}" destId="{68367207-C504-4EE4-8889-5301281133F5}" srcOrd="2" destOrd="0" presId="urn:microsoft.com/office/officeart/2011/layout/TabList"/>
    <dgm:cxn modelId="{0B422115-4F14-4022-A17B-1FF4D631B87B}" type="presParOf" srcId="{BCC04E0F-B3B8-4CA9-BBA4-D965E5D0D2B1}" destId="{DB8756AE-565C-4128-AAE1-59DEA3E78325}" srcOrd="7" destOrd="0" presId="urn:microsoft.com/office/officeart/2011/layout/TabList"/>
    <dgm:cxn modelId="{6C294F7C-9793-45B1-B6A0-B9CD6858E0FD}" type="presParOf" srcId="{BCC04E0F-B3B8-4CA9-BBA4-D965E5D0D2B1}" destId="{0023FE23-195A-4523-B4C0-CBA27CD97C57}" srcOrd="8" destOrd="0" presId="urn:microsoft.com/office/officeart/2011/layout/TabList"/>
    <dgm:cxn modelId="{F1E83311-AA33-4FFB-A563-0B1764903875}" type="presParOf" srcId="{0023FE23-195A-4523-B4C0-CBA27CD97C57}" destId="{DB25EC80-AD36-452D-90C9-9D406AC65D1C}" srcOrd="0" destOrd="0" presId="urn:microsoft.com/office/officeart/2011/layout/TabList"/>
    <dgm:cxn modelId="{27C3CD07-6167-4C81-AC79-7BBC86AB2548}" type="presParOf" srcId="{0023FE23-195A-4523-B4C0-CBA27CD97C57}" destId="{94E95485-F6B4-430A-86E0-B4977884B0EC}" srcOrd="1" destOrd="0" presId="urn:microsoft.com/office/officeart/2011/layout/TabList"/>
    <dgm:cxn modelId="{11B7F87F-073A-470C-A65D-C36BABAF0E28}" type="presParOf" srcId="{0023FE23-195A-4523-B4C0-CBA27CD97C57}" destId="{7FF81E30-0302-4F09-BA6E-BA95D92F3453}" srcOrd="2" destOrd="0" presId="urn:microsoft.com/office/officeart/2011/layout/TabList"/>
    <dgm:cxn modelId="{280A3750-9D3C-447A-8075-EB28030F3EDE}" type="presParOf" srcId="{BCC04E0F-B3B8-4CA9-BBA4-D965E5D0D2B1}" destId="{2D57F72A-C5C1-45FE-B9AD-F226D3E67383}" srcOrd="9" destOrd="0" presId="urn:microsoft.com/office/officeart/2011/layout/TabList"/>
    <dgm:cxn modelId="{E06E378A-793D-436F-8C5C-6B4F47EFAF26}" type="presParOf" srcId="{BCC04E0F-B3B8-4CA9-BBA4-D965E5D0D2B1}" destId="{CE7608E1-C68C-495D-B8F3-2CFDF6F0EA61}" srcOrd="10" destOrd="0" presId="urn:microsoft.com/office/officeart/2011/layout/TabList"/>
    <dgm:cxn modelId="{0A89BB6B-226E-4614-8D9D-6B54913C1A1E}" type="presParOf" srcId="{CE7608E1-C68C-495D-B8F3-2CFDF6F0EA61}" destId="{6BBD1984-706C-4192-B6AD-3A30C82421F6}" srcOrd="0" destOrd="0" presId="urn:microsoft.com/office/officeart/2011/layout/TabList"/>
    <dgm:cxn modelId="{0481E468-8866-4163-813E-2621C1C102E2}" type="presParOf" srcId="{CE7608E1-C68C-495D-B8F3-2CFDF6F0EA61}" destId="{BB16B2AF-1611-40A8-A239-56FAF215F3D3}" srcOrd="1" destOrd="0" presId="urn:microsoft.com/office/officeart/2011/layout/TabList"/>
    <dgm:cxn modelId="{A0B50AB6-C66C-4F64-BCE1-4C0D370FB6CB}" type="presParOf" srcId="{CE7608E1-C68C-495D-B8F3-2CFDF6F0EA61}" destId="{2A995A0E-CFD0-44E3-8D86-C3EC34E477AE}"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28094F3-01EB-479F-A1EC-D366901A3EA2}"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zh-TW" altLang="en-US"/>
        </a:p>
      </dgm:t>
    </dgm:pt>
    <dgm:pt modelId="{CFBE3C35-C26D-458D-ADAE-CF1FFDC88A39}">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公開播送</a:t>
          </a:r>
          <a:endParaRPr lang="zh-TW" altLang="en-US" sz="2400" dirty="0">
            <a:latin typeface="微軟正黑體" panose="020B0604030504040204" pitchFamily="34" charset="-120"/>
            <a:ea typeface="微軟正黑體" panose="020B0604030504040204" pitchFamily="34" charset="-120"/>
          </a:endParaRPr>
        </a:p>
      </dgm:t>
    </dgm:pt>
    <dgm:pt modelId="{0B668578-F5D2-4EC9-A47B-75D8ABD67174}" type="parTrans" cxnId="{8156A3A0-DF49-49E8-B0CD-5F7300BAEFC0}">
      <dgm:prSet/>
      <dgm:spPr/>
      <dgm:t>
        <a:bodyPr/>
        <a:lstStyle/>
        <a:p>
          <a:endParaRPr lang="zh-TW" altLang="en-US"/>
        </a:p>
      </dgm:t>
    </dgm:pt>
    <dgm:pt modelId="{D5358B3E-50CB-4614-9E70-3ED8DDC05E03}" type="sibTrans" cxnId="{8156A3A0-DF49-49E8-B0CD-5F7300BAEFC0}">
      <dgm:prSet/>
      <dgm:spPr/>
      <dgm:t>
        <a:bodyPr/>
        <a:lstStyle/>
        <a:p>
          <a:endParaRPr lang="zh-TW" altLang="en-US"/>
        </a:p>
      </dgm:t>
    </dgm:pt>
    <dgm:pt modelId="{6EEDEB63-0FE0-4047-B3EB-9185103F96C5}">
      <dgm:prSet custT="1"/>
      <dgm:spPr/>
      <dgm:t>
        <a:bodyPr/>
        <a:lstStyle/>
        <a:p>
          <a:pPr rtl="0"/>
          <a:r>
            <a:rPr lang="zh-TW" sz="1600" b="1" smtClean="0">
              <a:latin typeface="微軟正黑體" panose="020B0604030504040204" pitchFamily="34" charset="-120"/>
              <a:ea typeface="微軟正黑體" panose="020B0604030504040204" pitchFamily="34" charset="-120"/>
            </a:rPr>
            <a:t>電視台、廣播電台播放節目</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原播送</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一次公播</a:t>
          </a:r>
          <a:r>
            <a:rPr lang="en-US" sz="1600" b="1" smtClean="0">
              <a:latin typeface="微軟正黑體" panose="020B0604030504040204" pitchFamily="34" charset="-120"/>
              <a:ea typeface="微軟正黑體" panose="020B0604030504040204" pitchFamily="34" charset="-120"/>
            </a:rPr>
            <a:t>)</a:t>
          </a:r>
          <a:endParaRPr lang="zh-TW" sz="1600" dirty="0">
            <a:latin typeface="微軟正黑體" panose="020B0604030504040204" pitchFamily="34" charset="-120"/>
            <a:ea typeface="微軟正黑體" panose="020B0604030504040204" pitchFamily="34" charset="-120"/>
          </a:endParaRPr>
        </a:p>
      </dgm:t>
    </dgm:pt>
    <dgm:pt modelId="{7D4DB4EA-58BE-410F-AB3D-0AEECDA251A7}" type="parTrans" cxnId="{FB4E810E-3A2A-4B74-834D-E5795E0FB981}">
      <dgm:prSet/>
      <dgm:spPr/>
      <dgm:t>
        <a:bodyPr/>
        <a:lstStyle/>
        <a:p>
          <a:endParaRPr lang="zh-TW" altLang="en-US"/>
        </a:p>
      </dgm:t>
    </dgm:pt>
    <dgm:pt modelId="{A84D9F11-D978-4073-A696-A430ABFE799E}" type="sibTrans" cxnId="{FB4E810E-3A2A-4B74-834D-E5795E0FB981}">
      <dgm:prSet/>
      <dgm:spPr/>
      <dgm:t>
        <a:bodyPr/>
        <a:lstStyle/>
        <a:p>
          <a:endParaRPr lang="zh-TW" altLang="en-US"/>
        </a:p>
      </dgm:t>
    </dgm:pt>
    <dgm:pt modelId="{72F7F1D6-D466-45F6-B9F2-9CDC8ABC238B}">
      <dgm:prSet custT="1"/>
      <dgm:spPr/>
      <dgm:t>
        <a:bodyPr/>
        <a:lstStyle/>
        <a:p>
          <a:pPr rtl="0"/>
          <a:r>
            <a:rPr lang="zh-TW" sz="1600" b="1" smtClean="0">
              <a:latin typeface="微軟正黑體" panose="020B0604030504040204" pitchFamily="34" charset="-120"/>
              <a:ea typeface="微軟正黑體" panose="020B0604030504040204" pitchFamily="34" charset="-120"/>
            </a:rPr>
            <a:t>有線系統台或旅館房間播放電視、廣播 </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再播送</a:t>
          </a:r>
          <a:r>
            <a:rPr lang="en-US" sz="1600" b="1" smtClean="0">
              <a:latin typeface="微軟正黑體" panose="020B0604030504040204" pitchFamily="34" charset="-120"/>
              <a:ea typeface="微軟正黑體" panose="020B0604030504040204" pitchFamily="34" charset="-120"/>
            </a:rPr>
            <a:t>/</a:t>
          </a:r>
          <a:r>
            <a:rPr lang="zh-TW" sz="1600" b="1" smtClean="0">
              <a:latin typeface="微軟正黑體" panose="020B0604030504040204" pitchFamily="34" charset="-120"/>
              <a:ea typeface="微軟正黑體" panose="020B0604030504040204" pitchFamily="34" charset="-120"/>
            </a:rPr>
            <a:t>二次公播</a:t>
          </a:r>
          <a:r>
            <a:rPr lang="en-US" sz="1600" b="1" smtClean="0">
              <a:latin typeface="微軟正黑體" panose="020B0604030504040204" pitchFamily="34" charset="-120"/>
              <a:ea typeface="微軟正黑體" panose="020B0604030504040204" pitchFamily="34" charset="-120"/>
            </a:rPr>
            <a:t>)</a:t>
          </a:r>
          <a:endParaRPr lang="zh-TW" sz="1600" dirty="0">
            <a:latin typeface="微軟正黑體" panose="020B0604030504040204" pitchFamily="34" charset="-120"/>
            <a:ea typeface="微軟正黑體" panose="020B0604030504040204" pitchFamily="34" charset="-120"/>
          </a:endParaRPr>
        </a:p>
      </dgm:t>
    </dgm:pt>
    <dgm:pt modelId="{36B40F32-E0CA-4C65-94F8-62761B31F0A5}" type="parTrans" cxnId="{301BEF01-BA13-4943-9999-A49FD65A92DF}">
      <dgm:prSet/>
      <dgm:spPr/>
      <dgm:t>
        <a:bodyPr/>
        <a:lstStyle/>
        <a:p>
          <a:endParaRPr lang="zh-TW" altLang="en-US"/>
        </a:p>
      </dgm:t>
    </dgm:pt>
    <dgm:pt modelId="{113B3FD2-4DC5-4EB9-A9B0-5B540498F8D1}" type="sibTrans" cxnId="{301BEF01-BA13-4943-9999-A49FD65A92DF}">
      <dgm:prSet/>
      <dgm:spPr/>
      <dgm:t>
        <a:bodyPr/>
        <a:lstStyle/>
        <a:p>
          <a:endParaRPr lang="zh-TW" altLang="en-US"/>
        </a:p>
      </dgm:t>
    </dgm:pt>
    <dgm:pt modelId="{4A69A09D-C813-4EE6-BE6A-F0B16FDEDF5D}">
      <dgm:prSet custT="1"/>
      <dgm:spPr/>
      <dgm:t>
        <a:bodyPr/>
        <a:lstStyle/>
        <a:p>
          <a:pPr rtl="0"/>
          <a:r>
            <a:rPr lang="zh-TW" altLang="en-US" sz="2400" b="1" smtClean="0">
              <a:latin typeface="微軟正黑體" panose="020B0604030504040204" pitchFamily="34" charset="-120"/>
              <a:ea typeface="微軟正黑體" panose="020B0604030504040204" pitchFamily="34" charset="-120"/>
            </a:rPr>
            <a:t>公開演出</a:t>
          </a:r>
          <a:endParaRPr lang="zh-TW" altLang="en-US" sz="2400">
            <a:latin typeface="微軟正黑體" panose="020B0604030504040204" pitchFamily="34" charset="-120"/>
            <a:ea typeface="微軟正黑體" panose="020B0604030504040204" pitchFamily="34" charset="-120"/>
          </a:endParaRPr>
        </a:p>
      </dgm:t>
    </dgm:pt>
    <dgm:pt modelId="{9D0812C9-5B5F-4D80-9D01-1DF793DA023C}" type="parTrans" cxnId="{D7E75316-EC1C-4D1B-B2A5-9166449539B9}">
      <dgm:prSet/>
      <dgm:spPr/>
      <dgm:t>
        <a:bodyPr/>
        <a:lstStyle/>
        <a:p>
          <a:endParaRPr lang="zh-TW" altLang="en-US"/>
        </a:p>
      </dgm:t>
    </dgm:pt>
    <dgm:pt modelId="{280F911C-0591-4CE3-8A91-4C14759EA742}" type="sibTrans" cxnId="{D7E75316-EC1C-4D1B-B2A5-9166449539B9}">
      <dgm:prSet/>
      <dgm:spPr/>
      <dgm:t>
        <a:bodyPr/>
        <a:lstStyle/>
        <a:p>
          <a:endParaRPr lang="zh-TW" altLang="en-US"/>
        </a:p>
      </dgm:t>
    </dgm:pt>
    <dgm:pt modelId="{7FA0A414-2B09-4E3C-9A6F-B5584FB63E35}">
      <dgm:prSet custT="1"/>
      <dgm:spPr/>
      <dgm:t>
        <a:bodyPr/>
        <a:lstStyle/>
        <a:p>
          <a:pPr rtl="0">
            <a:lnSpc>
              <a:spcPct val="80000"/>
            </a:lnSpc>
            <a:spcAft>
              <a:spcPts val="0"/>
            </a:spcAft>
          </a:pPr>
          <a:r>
            <a:rPr lang="zh-TW" altLang="en-US" sz="1600" b="1" smtClean="0">
              <a:latin typeface="微軟正黑體" panose="020B0604030504040204" pitchFamily="34" charset="-120"/>
              <a:ea typeface="微軟正黑體" panose="020B0604030504040204" pitchFamily="34" charset="-120"/>
            </a:rPr>
            <a:t>在活動中心等公眾場所演奏或演唱歌曲</a:t>
          </a:r>
          <a:endParaRPr lang="zh-TW" altLang="en-US" sz="1600" dirty="0">
            <a:latin typeface="微軟正黑體" panose="020B0604030504040204" pitchFamily="34" charset="-120"/>
            <a:ea typeface="微軟正黑體" panose="020B0604030504040204" pitchFamily="34" charset="-120"/>
          </a:endParaRPr>
        </a:p>
      </dgm:t>
    </dgm:pt>
    <dgm:pt modelId="{0DB1E935-7D9B-4CA7-88CE-E2492521B430}" type="parTrans" cxnId="{B2464FB3-9D5A-49BB-B7A5-F31962BAE9C7}">
      <dgm:prSet/>
      <dgm:spPr/>
      <dgm:t>
        <a:bodyPr/>
        <a:lstStyle/>
        <a:p>
          <a:endParaRPr lang="zh-TW" altLang="en-US"/>
        </a:p>
      </dgm:t>
    </dgm:pt>
    <dgm:pt modelId="{159426DC-07DB-4CB2-9D47-6E7D72E5F3FE}" type="sibTrans" cxnId="{B2464FB3-9D5A-49BB-B7A5-F31962BAE9C7}">
      <dgm:prSet/>
      <dgm:spPr/>
      <dgm:t>
        <a:bodyPr/>
        <a:lstStyle/>
        <a:p>
          <a:endParaRPr lang="zh-TW" altLang="en-US"/>
        </a:p>
      </dgm:t>
    </dgm:pt>
    <dgm:pt modelId="{9A5EA71E-F78E-4E0C-BBC7-C226B7A8FD59}">
      <dgm:prSet custT="1"/>
      <dgm:spPr/>
      <dgm:t>
        <a:bodyPr/>
        <a:lstStyle/>
        <a:p>
          <a:pPr rtl="0">
            <a:lnSpc>
              <a:spcPct val="80000"/>
            </a:lnSpc>
            <a:spcAft>
              <a:spcPts val="0"/>
            </a:spcAft>
          </a:pPr>
          <a:r>
            <a:rPr lang="zh-TW" sz="1600" b="1" smtClean="0">
              <a:latin typeface="微軟正黑體" panose="020B0604030504040204" pitchFamily="34" charset="-120"/>
              <a:ea typeface="微軟正黑體" panose="020B0604030504040204" pitchFamily="34" charset="-120"/>
            </a:rPr>
            <a:t>辦公室午休時間播放音樂、語文教學</a:t>
          </a:r>
          <a:r>
            <a:rPr lang="en-US" sz="1600" b="1" smtClean="0">
              <a:latin typeface="微軟正黑體" panose="020B0604030504040204" pitchFamily="34" charset="-120"/>
              <a:ea typeface="微軟正黑體" panose="020B0604030504040204" pitchFamily="34" charset="-120"/>
            </a:rPr>
            <a:t>CD</a:t>
          </a:r>
          <a:endParaRPr lang="zh-TW" sz="1600" dirty="0">
            <a:latin typeface="微軟正黑體" panose="020B0604030504040204" pitchFamily="34" charset="-120"/>
            <a:ea typeface="微軟正黑體" panose="020B0604030504040204" pitchFamily="34" charset="-120"/>
          </a:endParaRPr>
        </a:p>
      </dgm:t>
    </dgm:pt>
    <dgm:pt modelId="{B10C9982-CF4E-47BE-9181-C1F119311B62}" type="parTrans" cxnId="{9BCD0454-8B9A-404A-9E1C-BDA5804D3A68}">
      <dgm:prSet/>
      <dgm:spPr/>
      <dgm:t>
        <a:bodyPr/>
        <a:lstStyle/>
        <a:p>
          <a:endParaRPr lang="zh-TW" altLang="en-US"/>
        </a:p>
      </dgm:t>
    </dgm:pt>
    <dgm:pt modelId="{F08AD507-95BA-49AB-A7FB-2E72318FA94B}" type="sibTrans" cxnId="{9BCD0454-8B9A-404A-9E1C-BDA5804D3A68}">
      <dgm:prSet/>
      <dgm:spPr/>
      <dgm:t>
        <a:bodyPr/>
        <a:lstStyle/>
        <a:p>
          <a:endParaRPr lang="zh-TW" altLang="en-US"/>
        </a:p>
      </dgm:t>
    </dgm:pt>
    <dgm:pt modelId="{871C0CD8-140C-48BD-AB96-8AC47E18FCB7}">
      <dgm:prSet custT="1"/>
      <dgm:spPr/>
      <dgm:t>
        <a:bodyPr/>
        <a:lstStyle/>
        <a:p>
          <a:pPr rtl="0">
            <a:lnSpc>
              <a:spcPct val="80000"/>
            </a:lnSpc>
            <a:spcAft>
              <a:spcPts val="0"/>
            </a:spcAft>
          </a:pPr>
          <a:r>
            <a:rPr lang="zh-TW" altLang="en-US" sz="1600" b="1" dirty="0" smtClean="0">
              <a:latin typeface="微軟正黑體" panose="020B0604030504040204" pitchFamily="34" charset="-120"/>
              <a:ea typeface="微軟正黑體" panose="020B0604030504040204" pitchFamily="34" charset="-120"/>
            </a:rPr>
            <a:t>將電視、廣播節目以擴音器播送至各辦公樓層</a:t>
          </a:r>
          <a:endParaRPr lang="zh-TW" altLang="en-US" sz="1600" dirty="0">
            <a:latin typeface="微軟正黑體" panose="020B0604030504040204" pitchFamily="34" charset="-120"/>
            <a:ea typeface="微軟正黑體" panose="020B0604030504040204" pitchFamily="34" charset="-120"/>
          </a:endParaRPr>
        </a:p>
      </dgm:t>
    </dgm:pt>
    <dgm:pt modelId="{E5526AC1-1FB1-4E9F-B1AB-215F10E2921B}" type="parTrans" cxnId="{90A3BDB4-B013-4514-8460-EB1132D5A269}">
      <dgm:prSet/>
      <dgm:spPr/>
      <dgm:t>
        <a:bodyPr/>
        <a:lstStyle/>
        <a:p>
          <a:endParaRPr lang="zh-TW" altLang="en-US"/>
        </a:p>
      </dgm:t>
    </dgm:pt>
    <dgm:pt modelId="{B1A76328-711D-4F02-AFAF-8A4ACE3B33C0}" type="sibTrans" cxnId="{90A3BDB4-B013-4514-8460-EB1132D5A269}">
      <dgm:prSet/>
      <dgm:spPr/>
      <dgm:t>
        <a:bodyPr/>
        <a:lstStyle/>
        <a:p>
          <a:endParaRPr lang="zh-TW" altLang="en-US"/>
        </a:p>
      </dgm:t>
    </dgm:pt>
    <dgm:pt modelId="{83306A90-2110-4931-967D-1C2F4978D83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公開上映</a:t>
          </a:r>
          <a:endParaRPr lang="zh-TW" altLang="en-US" sz="2400" dirty="0">
            <a:latin typeface="微軟正黑體" panose="020B0604030504040204" pitchFamily="34" charset="-120"/>
            <a:ea typeface="微軟正黑體" panose="020B0604030504040204" pitchFamily="34" charset="-120"/>
          </a:endParaRPr>
        </a:p>
      </dgm:t>
    </dgm:pt>
    <dgm:pt modelId="{17321DB6-3E9F-43AE-9C7D-9CDAF1DFAA72}" type="parTrans" cxnId="{98BA5F57-4F84-4BE8-80D9-78014EF70EEF}">
      <dgm:prSet/>
      <dgm:spPr/>
      <dgm:t>
        <a:bodyPr/>
        <a:lstStyle/>
        <a:p>
          <a:endParaRPr lang="zh-TW" altLang="en-US"/>
        </a:p>
      </dgm:t>
    </dgm:pt>
    <dgm:pt modelId="{D123B367-4CA9-4655-8C83-D8724CFD1608}" type="sibTrans" cxnId="{98BA5F57-4F84-4BE8-80D9-78014EF70EEF}">
      <dgm:prSet/>
      <dgm:spPr/>
      <dgm:t>
        <a:bodyPr/>
        <a:lstStyle/>
        <a:p>
          <a:endParaRPr lang="zh-TW" altLang="en-US"/>
        </a:p>
      </dgm:t>
    </dgm:pt>
    <dgm:pt modelId="{6C2D0D9E-079E-489C-8951-6C9602880EC6}">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在禮堂、會議中心等公眾場所播放</a:t>
          </a:r>
          <a:r>
            <a:rPr lang="en-US" sz="1800" b="1" dirty="0" smtClean="0">
              <a:latin typeface="微軟正黑體" panose="020B0604030504040204" pitchFamily="34" charset="-120"/>
              <a:ea typeface="微軟正黑體" panose="020B0604030504040204" pitchFamily="34" charset="-120"/>
            </a:rPr>
            <a:t>DVD</a:t>
          </a:r>
          <a:r>
            <a:rPr lang="zh-TW" sz="1800" b="1" dirty="0" smtClean="0">
              <a:latin typeface="微軟正黑體" panose="020B0604030504040204" pitchFamily="34" charset="-120"/>
              <a:ea typeface="微軟正黑體" panose="020B0604030504040204" pitchFamily="34" charset="-120"/>
            </a:rPr>
            <a:t>影片</a:t>
          </a:r>
          <a:endParaRPr lang="zh-TW" sz="1800" dirty="0">
            <a:latin typeface="微軟正黑體" panose="020B0604030504040204" pitchFamily="34" charset="-120"/>
            <a:ea typeface="微軟正黑體" panose="020B0604030504040204" pitchFamily="34" charset="-120"/>
          </a:endParaRPr>
        </a:p>
      </dgm:t>
    </dgm:pt>
    <dgm:pt modelId="{DCBBF362-2B58-42C1-9E66-1B1B18E9A099}" type="parTrans" cxnId="{3F806561-902A-461E-8F2A-319668572638}">
      <dgm:prSet/>
      <dgm:spPr/>
      <dgm:t>
        <a:bodyPr/>
        <a:lstStyle/>
        <a:p>
          <a:endParaRPr lang="zh-TW" altLang="en-US"/>
        </a:p>
      </dgm:t>
    </dgm:pt>
    <dgm:pt modelId="{6D239E80-587A-40F7-A17C-F9C2E240862F}" type="sibTrans" cxnId="{3F806561-902A-461E-8F2A-319668572638}">
      <dgm:prSet/>
      <dgm:spPr/>
      <dgm:t>
        <a:bodyPr/>
        <a:lstStyle/>
        <a:p>
          <a:endParaRPr lang="zh-TW" altLang="en-US"/>
        </a:p>
      </dgm:t>
    </dgm:pt>
    <dgm:pt modelId="{5AD7D990-C8F1-4998-B0DB-9B7F2B839B9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公開傳輸</a:t>
          </a:r>
          <a:endParaRPr lang="zh-TW" altLang="en-US" sz="2400" dirty="0">
            <a:latin typeface="微軟正黑體" panose="020B0604030504040204" pitchFamily="34" charset="-120"/>
            <a:ea typeface="微軟正黑體" panose="020B0604030504040204" pitchFamily="34" charset="-120"/>
          </a:endParaRPr>
        </a:p>
      </dgm:t>
    </dgm:pt>
    <dgm:pt modelId="{189D7E42-DA81-4F84-A996-8B5F0F715C16}" type="parTrans" cxnId="{40B3EEF5-CE6E-48EF-9B43-1B4CDDD10002}">
      <dgm:prSet/>
      <dgm:spPr/>
      <dgm:t>
        <a:bodyPr/>
        <a:lstStyle/>
        <a:p>
          <a:endParaRPr lang="zh-TW" altLang="en-US"/>
        </a:p>
      </dgm:t>
    </dgm:pt>
    <dgm:pt modelId="{900B99BA-4917-40A0-AA96-D4E9E1338E9E}" type="sibTrans" cxnId="{40B3EEF5-CE6E-48EF-9B43-1B4CDDD10002}">
      <dgm:prSet/>
      <dgm:spPr/>
      <dgm:t>
        <a:bodyPr/>
        <a:lstStyle/>
        <a:p>
          <a:endParaRPr lang="zh-TW" altLang="en-US"/>
        </a:p>
      </dgm:t>
    </dgm:pt>
    <dgm:pt modelId="{516738AE-F4FE-44AB-93FE-452AC4B3BA3D}">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將宣導文宣、影片、圖片、音樂上傳至網路上</a:t>
          </a:r>
          <a:endParaRPr lang="zh-TW" altLang="en-US" sz="1800" dirty="0">
            <a:latin typeface="微軟正黑體" panose="020B0604030504040204" pitchFamily="34" charset="-120"/>
            <a:ea typeface="微軟正黑體" panose="020B0604030504040204" pitchFamily="34" charset="-120"/>
          </a:endParaRPr>
        </a:p>
      </dgm:t>
    </dgm:pt>
    <dgm:pt modelId="{6131DA7C-C650-4B43-9406-01C84ED8477D}" type="parTrans" cxnId="{7B8426F8-6A0D-4A3B-9AFA-C0CAF471E828}">
      <dgm:prSet/>
      <dgm:spPr/>
      <dgm:t>
        <a:bodyPr/>
        <a:lstStyle/>
        <a:p>
          <a:endParaRPr lang="zh-TW" altLang="en-US"/>
        </a:p>
      </dgm:t>
    </dgm:pt>
    <dgm:pt modelId="{D8E6C290-CE64-479D-B4CA-57F19D53DFCE}" type="sibTrans" cxnId="{7B8426F8-6A0D-4A3B-9AFA-C0CAF471E828}">
      <dgm:prSet/>
      <dgm:spPr/>
      <dgm:t>
        <a:bodyPr/>
        <a:lstStyle/>
        <a:p>
          <a:endParaRPr lang="zh-TW" altLang="en-US"/>
        </a:p>
      </dgm:t>
    </dgm:pt>
    <dgm:pt modelId="{A46E5E35-7CDF-4CC0-802F-042D67DB19E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公開口述</a:t>
          </a:r>
          <a:endParaRPr lang="zh-TW" altLang="en-US" sz="2400" dirty="0">
            <a:latin typeface="微軟正黑體" panose="020B0604030504040204" pitchFamily="34" charset="-120"/>
            <a:ea typeface="微軟正黑體" panose="020B0604030504040204" pitchFamily="34" charset="-120"/>
          </a:endParaRPr>
        </a:p>
      </dgm:t>
    </dgm:pt>
    <dgm:pt modelId="{645D6A1E-23C2-4C8B-97F8-61DC241D59DB}" type="parTrans" cxnId="{C22486B4-B93D-4273-8306-5B406302C958}">
      <dgm:prSet/>
      <dgm:spPr/>
      <dgm:t>
        <a:bodyPr/>
        <a:lstStyle/>
        <a:p>
          <a:endParaRPr lang="zh-TW" altLang="en-US"/>
        </a:p>
      </dgm:t>
    </dgm:pt>
    <dgm:pt modelId="{574A860F-672C-4B62-ABAC-7B62076FBFBB}" type="sibTrans" cxnId="{C22486B4-B93D-4273-8306-5B406302C958}">
      <dgm:prSet/>
      <dgm:spPr/>
      <dgm:t>
        <a:bodyPr/>
        <a:lstStyle/>
        <a:p>
          <a:endParaRPr lang="zh-TW" altLang="en-US"/>
        </a:p>
      </dgm:t>
    </dgm:pt>
    <dgm:pt modelId="{FCB5D9BC-6D0E-4690-BF77-FCE4B5A0526B}">
      <dgm:prSet custT="1"/>
      <dgm:spPr/>
      <dgm:t>
        <a:bodyPr/>
        <a:lstStyle/>
        <a:p>
          <a:pPr rtl="0"/>
          <a:r>
            <a:rPr lang="zh-TW" altLang="en-US" sz="1800" b="1" dirty="0" smtClean="0">
              <a:latin typeface="微軟正黑體" panose="020B0604030504040204" pitchFamily="34" charset="-120"/>
              <a:ea typeface="微軟正黑體" panose="020B0604030504040204" pitchFamily="34" charset="-120"/>
            </a:rPr>
            <a:t>演講、朗誦</a:t>
          </a:r>
          <a:endParaRPr lang="zh-TW" altLang="en-US" sz="1800" dirty="0">
            <a:latin typeface="微軟正黑體" panose="020B0604030504040204" pitchFamily="34" charset="-120"/>
            <a:ea typeface="微軟正黑體" panose="020B0604030504040204" pitchFamily="34" charset="-120"/>
          </a:endParaRPr>
        </a:p>
      </dgm:t>
    </dgm:pt>
    <dgm:pt modelId="{0BF61FF4-E3D8-466F-9A9A-C736DBF16169}" type="parTrans" cxnId="{28BAA488-E775-4032-9E34-8009F86F74AA}">
      <dgm:prSet/>
      <dgm:spPr/>
      <dgm:t>
        <a:bodyPr/>
        <a:lstStyle/>
        <a:p>
          <a:endParaRPr lang="zh-TW" altLang="en-US"/>
        </a:p>
      </dgm:t>
    </dgm:pt>
    <dgm:pt modelId="{DA6DC28A-5005-40E0-82CF-9E313E211B33}" type="sibTrans" cxnId="{28BAA488-E775-4032-9E34-8009F86F74AA}">
      <dgm:prSet/>
      <dgm:spPr/>
      <dgm:t>
        <a:bodyPr/>
        <a:lstStyle/>
        <a:p>
          <a:endParaRPr lang="zh-TW" altLang="en-US"/>
        </a:p>
      </dgm:t>
    </dgm:pt>
    <dgm:pt modelId="{0E7B511C-A59B-41F6-9417-2963632B35D9}" type="pres">
      <dgm:prSet presAssocID="{C28094F3-01EB-479F-A1EC-D366901A3EA2}" presName="Name0" presStyleCnt="0">
        <dgm:presLayoutVars>
          <dgm:dir/>
          <dgm:animLvl val="lvl"/>
          <dgm:resizeHandles/>
        </dgm:presLayoutVars>
      </dgm:prSet>
      <dgm:spPr/>
      <dgm:t>
        <a:bodyPr/>
        <a:lstStyle/>
        <a:p>
          <a:endParaRPr lang="zh-TW" altLang="en-US"/>
        </a:p>
      </dgm:t>
    </dgm:pt>
    <dgm:pt modelId="{023C95DF-5021-4E5D-8ECD-81CCF95E752F}" type="pres">
      <dgm:prSet presAssocID="{CFBE3C35-C26D-458D-ADAE-CF1FFDC88A39}" presName="linNode" presStyleCnt="0"/>
      <dgm:spPr/>
      <dgm:t>
        <a:bodyPr/>
        <a:lstStyle/>
        <a:p>
          <a:endParaRPr lang="zh-TW" altLang="en-US"/>
        </a:p>
      </dgm:t>
    </dgm:pt>
    <dgm:pt modelId="{3A04E521-2BA5-4B87-99A9-5D976A75633F}" type="pres">
      <dgm:prSet presAssocID="{CFBE3C35-C26D-458D-ADAE-CF1FFDC88A39}" presName="parentShp" presStyleLbl="node1" presStyleIdx="0" presStyleCnt="5" custScaleX="57498" custScaleY="119316" custLinFactNeighborX="-14167" custLinFactNeighborY="-185">
        <dgm:presLayoutVars>
          <dgm:bulletEnabled val="1"/>
        </dgm:presLayoutVars>
      </dgm:prSet>
      <dgm:spPr/>
      <dgm:t>
        <a:bodyPr/>
        <a:lstStyle/>
        <a:p>
          <a:endParaRPr lang="zh-TW" altLang="en-US"/>
        </a:p>
      </dgm:t>
    </dgm:pt>
    <dgm:pt modelId="{F8C372D3-28BC-4850-AE65-314634882318}" type="pres">
      <dgm:prSet presAssocID="{CFBE3C35-C26D-458D-ADAE-CF1FFDC88A39}" presName="childShp" presStyleLbl="bgAccFollowNode1" presStyleIdx="0" presStyleCnt="5" custScaleX="123333" custScaleY="137965">
        <dgm:presLayoutVars>
          <dgm:bulletEnabled val="1"/>
        </dgm:presLayoutVars>
      </dgm:prSet>
      <dgm:spPr/>
      <dgm:t>
        <a:bodyPr/>
        <a:lstStyle/>
        <a:p>
          <a:endParaRPr lang="zh-TW" altLang="en-US"/>
        </a:p>
      </dgm:t>
    </dgm:pt>
    <dgm:pt modelId="{FED26387-2C93-4006-B26B-CF4071F5C8E4}" type="pres">
      <dgm:prSet presAssocID="{D5358B3E-50CB-4614-9E70-3ED8DDC05E03}" presName="spacing" presStyleCnt="0"/>
      <dgm:spPr/>
      <dgm:t>
        <a:bodyPr/>
        <a:lstStyle/>
        <a:p>
          <a:endParaRPr lang="zh-TW" altLang="en-US"/>
        </a:p>
      </dgm:t>
    </dgm:pt>
    <dgm:pt modelId="{F51915E6-4796-4C46-9E91-35D1E6B8EAF4}" type="pres">
      <dgm:prSet presAssocID="{4A69A09D-C813-4EE6-BE6A-F0B16FDEDF5D}" presName="linNode" presStyleCnt="0"/>
      <dgm:spPr/>
      <dgm:t>
        <a:bodyPr/>
        <a:lstStyle/>
        <a:p>
          <a:endParaRPr lang="zh-TW" altLang="en-US"/>
        </a:p>
      </dgm:t>
    </dgm:pt>
    <dgm:pt modelId="{52FA3332-F7D3-41FA-9641-E6D9B1B729A7}" type="pres">
      <dgm:prSet presAssocID="{4A69A09D-C813-4EE6-BE6A-F0B16FDEDF5D}" presName="parentShp" presStyleLbl="node1" presStyleIdx="1" presStyleCnt="5" custScaleX="57498" custScaleY="138127" custLinFactNeighborX="-2582" custLinFactNeighborY="-3491">
        <dgm:presLayoutVars>
          <dgm:bulletEnabled val="1"/>
        </dgm:presLayoutVars>
      </dgm:prSet>
      <dgm:spPr/>
      <dgm:t>
        <a:bodyPr/>
        <a:lstStyle/>
        <a:p>
          <a:endParaRPr lang="zh-TW" altLang="en-US"/>
        </a:p>
      </dgm:t>
    </dgm:pt>
    <dgm:pt modelId="{EFF9DC4E-1610-4C38-AF0D-1A3D26EEAA3D}" type="pres">
      <dgm:prSet presAssocID="{4A69A09D-C813-4EE6-BE6A-F0B16FDEDF5D}" presName="childShp" presStyleLbl="bgAccFollowNode1" presStyleIdx="1" presStyleCnt="5" custScaleX="124822" custScaleY="201747" custLinFactNeighborX="-1135" custLinFactNeighborY="-12283">
        <dgm:presLayoutVars>
          <dgm:bulletEnabled val="1"/>
        </dgm:presLayoutVars>
      </dgm:prSet>
      <dgm:spPr/>
      <dgm:t>
        <a:bodyPr/>
        <a:lstStyle/>
        <a:p>
          <a:endParaRPr lang="zh-TW" altLang="en-US"/>
        </a:p>
      </dgm:t>
    </dgm:pt>
    <dgm:pt modelId="{BFD56A98-02DB-4BBC-B4B0-730B3F259106}" type="pres">
      <dgm:prSet presAssocID="{280F911C-0591-4CE3-8A91-4C14759EA742}" presName="spacing" presStyleCnt="0"/>
      <dgm:spPr/>
      <dgm:t>
        <a:bodyPr/>
        <a:lstStyle/>
        <a:p>
          <a:endParaRPr lang="zh-TW" altLang="en-US"/>
        </a:p>
      </dgm:t>
    </dgm:pt>
    <dgm:pt modelId="{8ECDC37C-B45F-474E-AC15-192E70254108}" type="pres">
      <dgm:prSet presAssocID="{83306A90-2110-4931-967D-1C2F4978D83A}" presName="linNode" presStyleCnt="0"/>
      <dgm:spPr/>
      <dgm:t>
        <a:bodyPr/>
        <a:lstStyle/>
        <a:p>
          <a:endParaRPr lang="zh-TW" altLang="en-US"/>
        </a:p>
      </dgm:t>
    </dgm:pt>
    <dgm:pt modelId="{6B07BCFC-A71D-4434-863F-097E62DC4C7B}" type="pres">
      <dgm:prSet presAssocID="{83306A90-2110-4931-967D-1C2F4978D83A}" presName="parentShp" presStyleLbl="node1" presStyleIdx="2" presStyleCnt="5" custScaleX="57498" custScaleY="125970" custLinFactNeighborX="-2582" custLinFactNeighborY="-10635">
        <dgm:presLayoutVars>
          <dgm:bulletEnabled val="1"/>
        </dgm:presLayoutVars>
      </dgm:prSet>
      <dgm:spPr/>
      <dgm:t>
        <a:bodyPr/>
        <a:lstStyle/>
        <a:p>
          <a:endParaRPr lang="zh-TW" altLang="en-US"/>
        </a:p>
      </dgm:t>
    </dgm:pt>
    <dgm:pt modelId="{8E2CC7BC-40AE-45A4-BD3E-F797A0E25CFE}" type="pres">
      <dgm:prSet presAssocID="{83306A90-2110-4931-967D-1C2F4978D83A}" presName="childShp" presStyleLbl="bgAccFollowNode1" presStyleIdx="2" presStyleCnt="5" custScaleX="123333" custScaleY="145227" custLinFactNeighborX="-62" custLinFactNeighborY="-13473">
        <dgm:presLayoutVars>
          <dgm:bulletEnabled val="1"/>
        </dgm:presLayoutVars>
      </dgm:prSet>
      <dgm:spPr/>
      <dgm:t>
        <a:bodyPr/>
        <a:lstStyle/>
        <a:p>
          <a:endParaRPr lang="zh-TW" altLang="en-US"/>
        </a:p>
      </dgm:t>
    </dgm:pt>
    <dgm:pt modelId="{669D0D72-52C1-4E03-AD2A-F209DB15DAC8}" type="pres">
      <dgm:prSet presAssocID="{D123B367-4CA9-4655-8C83-D8724CFD1608}" presName="spacing" presStyleCnt="0"/>
      <dgm:spPr/>
      <dgm:t>
        <a:bodyPr/>
        <a:lstStyle/>
        <a:p>
          <a:endParaRPr lang="zh-TW" altLang="en-US"/>
        </a:p>
      </dgm:t>
    </dgm:pt>
    <dgm:pt modelId="{207D4E27-0BE9-4F7C-B1DA-8ABD4010BAEE}" type="pres">
      <dgm:prSet presAssocID="{5AD7D990-C8F1-4998-B0DB-9B7F2B839B91}" presName="linNode" presStyleCnt="0"/>
      <dgm:spPr/>
      <dgm:t>
        <a:bodyPr/>
        <a:lstStyle/>
        <a:p>
          <a:endParaRPr lang="zh-TW" altLang="en-US"/>
        </a:p>
      </dgm:t>
    </dgm:pt>
    <dgm:pt modelId="{B9EEE476-BD79-4FD3-A492-0855A0985707}" type="pres">
      <dgm:prSet presAssocID="{5AD7D990-C8F1-4998-B0DB-9B7F2B839B91}" presName="parentShp" presStyleLbl="node1" presStyleIdx="3" presStyleCnt="5" custScaleX="57498" custLinFactNeighborX="-14167" custLinFactNeighborY="-185">
        <dgm:presLayoutVars>
          <dgm:bulletEnabled val="1"/>
        </dgm:presLayoutVars>
      </dgm:prSet>
      <dgm:spPr/>
      <dgm:t>
        <a:bodyPr/>
        <a:lstStyle/>
        <a:p>
          <a:endParaRPr lang="zh-TW" altLang="en-US"/>
        </a:p>
      </dgm:t>
    </dgm:pt>
    <dgm:pt modelId="{562880BC-FB34-4189-9653-002C4485FE09}" type="pres">
      <dgm:prSet presAssocID="{5AD7D990-C8F1-4998-B0DB-9B7F2B839B91}" presName="childShp" presStyleLbl="bgAccFollowNode1" presStyleIdx="3" presStyleCnt="5" custScaleX="123333" custLinFactNeighborX="0" custLinFactNeighborY="-6396">
        <dgm:presLayoutVars>
          <dgm:bulletEnabled val="1"/>
        </dgm:presLayoutVars>
      </dgm:prSet>
      <dgm:spPr/>
      <dgm:t>
        <a:bodyPr/>
        <a:lstStyle/>
        <a:p>
          <a:endParaRPr lang="zh-TW" altLang="en-US"/>
        </a:p>
      </dgm:t>
    </dgm:pt>
    <dgm:pt modelId="{3E60A95B-A350-48B5-B591-3C2586515250}" type="pres">
      <dgm:prSet presAssocID="{900B99BA-4917-40A0-AA96-D4E9E1338E9E}" presName="spacing" presStyleCnt="0"/>
      <dgm:spPr/>
      <dgm:t>
        <a:bodyPr/>
        <a:lstStyle/>
        <a:p>
          <a:endParaRPr lang="zh-TW" altLang="en-US"/>
        </a:p>
      </dgm:t>
    </dgm:pt>
    <dgm:pt modelId="{4B662693-1C4A-4F48-B46B-06BA7EB67635}" type="pres">
      <dgm:prSet presAssocID="{A46E5E35-7CDF-4CC0-802F-042D67DB19EA}" presName="linNode" presStyleCnt="0"/>
      <dgm:spPr/>
      <dgm:t>
        <a:bodyPr/>
        <a:lstStyle/>
        <a:p>
          <a:endParaRPr lang="zh-TW" altLang="en-US"/>
        </a:p>
      </dgm:t>
    </dgm:pt>
    <dgm:pt modelId="{70BDDCE0-147B-4C68-8946-C52BBCD21FCE}" type="pres">
      <dgm:prSet presAssocID="{A46E5E35-7CDF-4CC0-802F-042D67DB19EA}" presName="parentShp" presStyleLbl="node1" presStyleIdx="4" presStyleCnt="5" custScaleX="57498" custLinFactNeighborX="-14167" custLinFactNeighborY="-185">
        <dgm:presLayoutVars>
          <dgm:bulletEnabled val="1"/>
        </dgm:presLayoutVars>
      </dgm:prSet>
      <dgm:spPr/>
      <dgm:t>
        <a:bodyPr/>
        <a:lstStyle/>
        <a:p>
          <a:endParaRPr lang="zh-TW" altLang="en-US"/>
        </a:p>
      </dgm:t>
    </dgm:pt>
    <dgm:pt modelId="{8E26F336-F9A9-45CE-881F-3026BE16AC19}" type="pres">
      <dgm:prSet presAssocID="{A46E5E35-7CDF-4CC0-802F-042D67DB19EA}" presName="childShp" presStyleLbl="bgAccFollowNode1" presStyleIdx="4" presStyleCnt="5" custScaleX="123333">
        <dgm:presLayoutVars>
          <dgm:bulletEnabled val="1"/>
        </dgm:presLayoutVars>
      </dgm:prSet>
      <dgm:spPr/>
      <dgm:t>
        <a:bodyPr/>
        <a:lstStyle/>
        <a:p>
          <a:endParaRPr lang="zh-TW" altLang="en-US"/>
        </a:p>
      </dgm:t>
    </dgm:pt>
  </dgm:ptLst>
  <dgm:cxnLst>
    <dgm:cxn modelId="{8AB7DFB5-0FB3-462F-B68A-F17B504DE74A}" type="presOf" srcId="{A46E5E35-7CDF-4CC0-802F-042D67DB19EA}" destId="{70BDDCE0-147B-4C68-8946-C52BBCD21FCE}" srcOrd="0" destOrd="0" presId="urn:microsoft.com/office/officeart/2005/8/layout/vList6"/>
    <dgm:cxn modelId="{301BEF01-BA13-4943-9999-A49FD65A92DF}" srcId="{CFBE3C35-C26D-458D-ADAE-CF1FFDC88A39}" destId="{72F7F1D6-D466-45F6-B9F2-9CDC8ABC238B}" srcOrd="1" destOrd="0" parTransId="{36B40F32-E0CA-4C65-94F8-62761B31F0A5}" sibTransId="{113B3FD2-4DC5-4EB9-A9B0-5B540498F8D1}"/>
    <dgm:cxn modelId="{3CEB050A-6ECA-44CC-AE81-95788D71ED97}" type="presOf" srcId="{516738AE-F4FE-44AB-93FE-452AC4B3BA3D}" destId="{562880BC-FB34-4189-9653-002C4485FE09}" srcOrd="0" destOrd="0" presId="urn:microsoft.com/office/officeart/2005/8/layout/vList6"/>
    <dgm:cxn modelId="{9C619DBD-A0CE-4864-82E8-E9B80CABD993}" type="presOf" srcId="{6C2D0D9E-079E-489C-8951-6C9602880EC6}" destId="{8E2CC7BC-40AE-45A4-BD3E-F797A0E25CFE}" srcOrd="0" destOrd="0" presId="urn:microsoft.com/office/officeart/2005/8/layout/vList6"/>
    <dgm:cxn modelId="{660BA87F-EF28-495A-A155-86600BD76669}" type="presOf" srcId="{83306A90-2110-4931-967D-1C2F4978D83A}" destId="{6B07BCFC-A71D-4434-863F-097E62DC4C7B}" srcOrd="0" destOrd="0" presId="urn:microsoft.com/office/officeart/2005/8/layout/vList6"/>
    <dgm:cxn modelId="{16EF0AE4-F931-46DD-928C-7DF98D8884AC}" type="presOf" srcId="{4A69A09D-C813-4EE6-BE6A-F0B16FDEDF5D}" destId="{52FA3332-F7D3-41FA-9641-E6D9B1B729A7}" srcOrd="0" destOrd="0" presId="urn:microsoft.com/office/officeart/2005/8/layout/vList6"/>
    <dgm:cxn modelId="{989E3AF0-DDE0-491F-B29F-A3EA75FD7F47}" type="presOf" srcId="{7FA0A414-2B09-4E3C-9A6F-B5584FB63E35}" destId="{EFF9DC4E-1610-4C38-AF0D-1A3D26EEAA3D}" srcOrd="0" destOrd="0" presId="urn:microsoft.com/office/officeart/2005/8/layout/vList6"/>
    <dgm:cxn modelId="{2015DB7B-0841-4D43-A811-29A254998EA6}" type="presOf" srcId="{72F7F1D6-D466-45F6-B9F2-9CDC8ABC238B}" destId="{F8C372D3-28BC-4850-AE65-314634882318}" srcOrd="0" destOrd="1" presId="urn:microsoft.com/office/officeart/2005/8/layout/vList6"/>
    <dgm:cxn modelId="{3F806561-902A-461E-8F2A-319668572638}" srcId="{83306A90-2110-4931-967D-1C2F4978D83A}" destId="{6C2D0D9E-079E-489C-8951-6C9602880EC6}" srcOrd="0" destOrd="0" parTransId="{DCBBF362-2B58-42C1-9E66-1B1B18E9A099}" sibTransId="{6D239E80-587A-40F7-A17C-F9C2E240862F}"/>
    <dgm:cxn modelId="{40B3EEF5-CE6E-48EF-9B43-1B4CDDD10002}" srcId="{C28094F3-01EB-479F-A1EC-D366901A3EA2}" destId="{5AD7D990-C8F1-4998-B0DB-9B7F2B839B91}" srcOrd="3" destOrd="0" parTransId="{189D7E42-DA81-4F84-A996-8B5F0F715C16}" sibTransId="{900B99BA-4917-40A0-AA96-D4E9E1338E9E}"/>
    <dgm:cxn modelId="{90A3BDB4-B013-4514-8460-EB1132D5A269}" srcId="{4A69A09D-C813-4EE6-BE6A-F0B16FDEDF5D}" destId="{871C0CD8-140C-48BD-AB96-8AC47E18FCB7}" srcOrd="2" destOrd="0" parTransId="{E5526AC1-1FB1-4E9F-B1AB-215F10E2921B}" sibTransId="{B1A76328-711D-4F02-AFAF-8A4ACE3B33C0}"/>
    <dgm:cxn modelId="{8661AEBA-0CBC-4187-BED1-0407EBB30866}" type="presOf" srcId="{5AD7D990-C8F1-4998-B0DB-9B7F2B839B91}" destId="{B9EEE476-BD79-4FD3-A492-0855A0985707}" srcOrd="0" destOrd="0" presId="urn:microsoft.com/office/officeart/2005/8/layout/vList6"/>
    <dgm:cxn modelId="{7B8426F8-6A0D-4A3B-9AFA-C0CAF471E828}" srcId="{5AD7D990-C8F1-4998-B0DB-9B7F2B839B91}" destId="{516738AE-F4FE-44AB-93FE-452AC4B3BA3D}" srcOrd="0" destOrd="0" parTransId="{6131DA7C-C650-4B43-9406-01C84ED8477D}" sibTransId="{D8E6C290-CE64-479D-B4CA-57F19D53DFCE}"/>
    <dgm:cxn modelId="{12DC4159-D8C6-4CE7-8EA9-6FDA9528DEA4}" type="presOf" srcId="{C28094F3-01EB-479F-A1EC-D366901A3EA2}" destId="{0E7B511C-A59B-41F6-9417-2963632B35D9}" srcOrd="0" destOrd="0" presId="urn:microsoft.com/office/officeart/2005/8/layout/vList6"/>
    <dgm:cxn modelId="{FB4E810E-3A2A-4B74-834D-E5795E0FB981}" srcId="{CFBE3C35-C26D-458D-ADAE-CF1FFDC88A39}" destId="{6EEDEB63-0FE0-4047-B3EB-9185103F96C5}" srcOrd="0" destOrd="0" parTransId="{7D4DB4EA-58BE-410F-AB3D-0AEECDA251A7}" sibTransId="{A84D9F11-D978-4073-A696-A430ABFE799E}"/>
    <dgm:cxn modelId="{C22486B4-B93D-4273-8306-5B406302C958}" srcId="{C28094F3-01EB-479F-A1EC-D366901A3EA2}" destId="{A46E5E35-7CDF-4CC0-802F-042D67DB19EA}" srcOrd="4" destOrd="0" parTransId="{645D6A1E-23C2-4C8B-97F8-61DC241D59DB}" sibTransId="{574A860F-672C-4B62-ABAC-7B62076FBFBB}"/>
    <dgm:cxn modelId="{B2464FB3-9D5A-49BB-B7A5-F31962BAE9C7}" srcId="{4A69A09D-C813-4EE6-BE6A-F0B16FDEDF5D}" destId="{7FA0A414-2B09-4E3C-9A6F-B5584FB63E35}" srcOrd="0" destOrd="0" parTransId="{0DB1E935-7D9B-4CA7-88CE-E2492521B430}" sibTransId="{159426DC-07DB-4CB2-9D47-6E7D72E5F3FE}"/>
    <dgm:cxn modelId="{C5AAA6DC-708E-4A5A-AF01-29345FBD3BF1}" type="presOf" srcId="{9A5EA71E-F78E-4E0C-BBC7-C226B7A8FD59}" destId="{EFF9DC4E-1610-4C38-AF0D-1A3D26EEAA3D}" srcOrd="0" destOrd="1" presId="urn:microsoft.com/office/officeart/2005/8/layout/vList6"/>
    <dgm:cxn modelId="{28BAA488-E775-4032-9E34-8009F86F74AA}" srcId="{A46E5E35-7CDF-4CC0-802F-042D67DB19EA}" destId="{FCB5D9BC-6D0E-4690-BF77-FCE4B5A0526B}" srcOrd="0" destOrd="0" parTransId="{0BF61FF4-E3D8-466F-9A9A-C736DBF16169}" sibTransId="{DA6DC28A-5005-40E0-82CF-9E313E211B33}"/>
    <dgm:cxn modelId="{98BA5F57-4F84-4BE8-80D9-78014EF70EEF}" srcId="{C28094F3-01EB-479F-A1EC-D366901A3EA2}" destId="{83306A90-2110-4931-967D-1C2F4978D83A}" srcOrd="2" destOrd="0" parTransId="{17321DB6-3E9F-43AE-9C7D-9CDAF1DFAA72}" sibTransId="{D123B367-4CA9-4655-8C83-D8724CFD1608}"/>
    <dgm:cxn modelId="{C63550EE-B310-48FD-9703-CB7B0FA97B14}" type="presOf" srcId="{FCB5D9BC-6D0E-4690-BF77-FCE4B5A0526B}" destId="{8E26F336-F9A9-45CE-881F-3026BE16AC19}" srcOrd="0" destOrd="0" presId="urn:microsoft.com/office/officeart/2005/8/layout/vList6"/>
    <dgm:cxn modelId="{51025FD6-8EE7-4F3D-B25D-97E437830F3D}" type="presOf" srcId="{6EEDEB63-0FE0-4047-B3EB-9185103F96C5}" destId="{F8C372D3-28BC-4850-AE65-314634882318}" srcOrd="0" destOrd="0" presId="urn:microsoft.com/office/officeart/2005/8/layout/vList6"/>
    <dgm:cxn modelId="{2741DEC5-B820-4337-817C-575BE9CEEA5C}" type="presOf" srcId="{CFBE3C35-C26D-458D-ADAE-CF1FFDC88A39}" destId="{3A04E521-2BA5-4B87-99A9-5D976A75633F}" srcOrd="0" destOrd="0" presId="urn:microsoft.com/office/officeart/2005/8/layout/vList6"/>
    <dgm:cxn modelId="{9BCD0454-8B9A-404A-9E1C-BDA5804D3A68}" srcId="{4A69A09D-C813-4EE6-BE6A-F0B16FDEDF5D}" destId="{9A5EA71E-F78E-4E0C-BBC7-C226B7A8FD59}" srcOrd="1" destOrd="0" parTransId="{B10C9982-CF4E-47BE-9181-C1F119311B62}" sibTransId="{F08AD507-95BA-49AB-A7FB-2E72318FA94B}"/>
    <dgm:cxn modelId="{7E3C6679-3DA5-43C2-8766-88FC929381A1}" type="presOf" srcId="{871C0CD8-140C-48BD-AB96-8AC47E18FCB7}" destId="{EFF9DC4E-1610-4C38-AF0D-1A3D26EEAA3D}" srcOrd="0" destOrd="2" presId="urn:microsoft.com/office/officeart/2005/8/layout/vList6"/>
    <dgm:cxn modelId="{D7E75316-EC1C-4D1B-B2A5-9166449539B9}" srcId="{C28094F3-01EB-479F-A1EC-D366901A3EA2}" destId="{4A69A09D-C813-4EE6-BE6A-F0B16FDEDF5D}" srcOrd="1" destOrd="0" parTransId="{9D0812C9-5B5F-4D80-9D01-1DF793DA023C}" sibTransId="{280F911C-0591-4CE3-8A91-4C14759EA742}"/>
    <dgm:cxn modelId="{8156A3A0-DF49-49E8-B0CD-5F7300BAEFC0}" srcId="{C28094F3-01EB-479F-A1EC-D366901A3EA2}" destId="{CFBE3C35-C26D-458D-ADAE-CF1FFDC88A39}" srcOrd="0" destOrd="0" parTransId="{0B668578-F5D2-4EC9-A47B-75D8ABD67174}" sibTransId="{D5358B3E-50CB-4614-9E70-3ED8DDC05E03}"/>
    <dgm:cxn modelId="{FF9C6375-8ED2-4601-96C8-439E80DA57BA}" type="presParOf" srcId="{0E7B511C-A59B-41F6-9417-2963632B35D9}" destId="{023C95DF-5021-4E5D-8ECD-81CCF95E752F}" srcOrd="0" destOrd="0" presId="urn:microsoft.com/office/officeart/2005/8/layout/vList6"/>
    <dgm:cxn modelId="{0CD8AFC9-42D7-4A4D-A88B-D761EB9F783C}" type="presParOf" srcId="{023C95DF-5021-4E5D-8ECD-81CCF95E752F}" destId="{3A04E521-2BA5-4B87-99A9-5D976A75633F}" srcOrd="0" destOrd="0" presId="urn:microsoft.com/office/officeart/2005/8/layout/vList6"/>
    <dgm:cxn modelId="{605F303C-C8B6-4298-AE4E-B6B5791A50B4}" type="presParOf" srcId="{023C95DF-5021-4E5D-8ECD-81CCF95E752F}" destId="{F8C372D3-28BC-4850-AE65-314634882318}" srcOrd="1" destOrd="0" presId="urn:microsoft.com/office/officeart/2005/8/layout/vList6"/>
    <dgm:cxn modelId="{A3683DDF-0413-4C18-A658-28ACD92DFC7E}" type="presParOf" srcId="{0E7B511C-A59B-41F6-9417-2963632B35D9}" destId="{FED26387-2C93-4006-B26B-CF4071F5C8E4}" srcOrd="1" destOrd="0" presId="urn:microsoft.com/office/officeart/2005/8/layout/vList6"/>
    <dgm:cxn modelId="{0C81A227-6099-4B0E-8574-89FFA537BAE1}" type="presParOf" srcId="{0E7B511C-A59B-41F6-9417-2963632B35D9}" destId="{F51915E6-4796-4C46-9E91-35D1E6B8EAF4}" srcOrd="2" destOrd="0" presId="urn:microsoft.com/office/officeart/2005/8/layout/vList6"/>
    <dgm:cxn modelId="{D1B33B03-B27C-4B18-B7C8-79F7F9949ED1}" type="presParOf" srcId="{F51915E6-4796-4C46-9E91-35D1E6B8EAF4}" destId="{52FA3332-F7D3-41FA-9641-E6D9B1B729A7}" srcOrd="0" destOrd="0" presId="urn:microsoft.com/office/officeart/2005/8/layout/vList6"/>
    <dgm:cxn modelId="{237E0241-9F26-4172-9304-839B2CB36E76}" type="presParOf" srcId="{F51915E6-4796-4C46-9E91-35D1E6B8EAF4}" destId="{EFF9DC4E-1610-4C38-AF0D-1A3D26EEAA3D}" srcOrd="1" destOrd="0" presId="urn:microsoft.com/office/officeart/2005/8/layout/vList6"/>
    <dgm:cxn modelId="{139D31EA-BF00-4FBD-A1AB-75B411B6B39A}" type="presParOf" srcId="{0E7B511C-A59B-41F6-9417-2963632B35D9}" destId="{BFD56A98-02DB-4BBC-B4B0-730B3F259106}" srcOrd="3" destOrd="0" presId="urn:microsoft.com/office/officeart/2005/8/layout/vList6"/>
    <dgm:cxn modelId="{CA6110A4-3893-4B67-8F28-D40FD7F6619B}" type="presParOf" srcId="{0E7B511C-A59B-41F6-9417-2963632B35D9}" destId="{8ECDC37C-B45F-474E-AC15-192E70254108}" srcOrd="4" destOrd="0" presId="urn:microsoft.com/office/officeart/2005/8/layout/vList6"/>
    <dgm:cxn modelId="{00A48FA3-161C-4FDC-BF7E-11B14F0C5D22}" type="presParOf" srcId="{8ECDC37C-B45F-474E-AC15-192E70254108}" destId="{6B07BCFC-A71D-4434-863F-097E62DC4C7B}" srcOrd="0" destOrd="0" presId="urn:microsoft.com/office/officeart/2005/8/layout/vList6"/>
    <dgm:cxn modelId="{8F173258-6F77-4064-A91D-BCD5C82501A6}" type="presParOf" srcId="{8ECDC37C-B45F-474E-AC15-192E70254108}" destId="{8E2CC7BC-40AE-45A4-BD3E-F797A0E25CFE}" srcOrd="1" destOrd="0" presId="urn:microsoft.com/office/officeart/2005/8/layout/vList6"/>
    <dgm:cxn modelId="{4C7BA06F-063F-4DEC-80A8-820DA433DCA6}" type="presParOf" srcId="{0E7B511C-A59B-41F6-9417-2963632B35D9}" destId="{669D0D72-52C1-4E03-AD2A-F209DB15DAC8}" srcOrd="5" destOrd="0" presId="urn:microsoft.com/office/officeart/2005/8/layout/vList6"/>
    <dgm:cxn modelId="{7E4684B9-EA0A-46C6-B940-5552FE18A29E}" type="presParOf" srcId="{0E7B511C-A59B-41F6-9417-2963632B35D9}" destId="{207D4E27-0BE9-4F7C-B1DA-8ABD4010BAEE}" srcOrd="6" destOrd="0" presId="urn:microsoft.com/office/officeart/2005/8/layout/vList6"/>
    <dgm:cxn modelId="{73D459EB-ABC9-4CD6-BD61-51B869923246}" type="presParOf" srcId="{207D4E27-0BE9-4F7C-B1DA-8ABD4010BAEE}" destId="{B9EEE476-BD79-4FD3-A492-0855A0985707}" srcOrd="0" destOrd="0" presId="urn:microsoft.com/office/officeart/2005/8/layout/vList6"/>
    <dgm:cxn modelId="{FC7CC5F4-3E83-4FBF-B1EF-87B542271E0C}" type="presParOf" srcId="{207D4E27-0BE9-4F7C-B1DA-8ABD4010BAEE}" destId="{562880BC-FB34-4189-9653-002C4485FE09}" srcOrd="1" destOrd="0" presId="urn:microsoft.com/office/officeart/2005/8/layout/vList6"/>
    <dgm:cxn modelId="{7F2F13EA-D657-4BA3-B023-10F851702257}" type="presParOf" srcId="{0E7B511C-A59B-41F6-9417-2963632B35D9}" destId="{3E60A95B-A350-48B5-B591-3C2586515250}" srcOrd="7" destOrd="0" presId="urn:microsoft.com/office/officeart/2005/8/layout/vList6"/>
    <dgm:cxn modelId="{937407D4-6583-4D78-BBFA-A355A0A30810}" type="presParOf" srcId="{0E7B511C-A59B-41F6-9417-2963632B35D9}" destId="{4B662693-1C4A-4F48-B46B-06BA7EB67635}" srcOrd="8" destOrd="0" presId="urn:microsoft.com/office/officeart/2005/8/layout/vList6"/>
    <dgm:cxn modelId="{30B29FF0-23D4-46CD-AD87-7C889A98B0ED}" type="presParOf" srcId="{4B662693-1C4A-4F48-B46B-06BA7EB67635}" destId="{70BDDCE0-147B-4C68-8946-C52BBCD21FCE}" srcOrd="0" destOrd="0" presId="urn:microsoft.com/office/officeart/2005/8/layout/vList6"/>
    <dgm:cxn modelId="{8BFBBAF2-CAAF-48C5-9E7A-1B929326B1D1}" type="presParOf" srcId="{4B662693-1C4A-4F48-B46B-06BA7EB67635}" destId="{8E26F336-F9A9-45CE-881F-3026BE16AC19}"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77927A6-C00A-40E0-B167-DBA0C595B8AB}" type="doc">
      <dgm:prSet loTypeId="urn:microsoft.com/office/officeart/2005/8/layout/list1" loCatId="list" qsTypeId="urn:microsoft.com/office/officeart/2005/8/quickstyle/simple2" qsCatId="simple" csTypeId="urn:microsoft.com/office/officeart/2005/8/colors/colorful4" csCatId="colorful" phldr="1"/>
      <dgm:spPr/>
      <dgm:t>
        <a:bodyPr/>
        <a:lstStyle/>
        <a:p>
          <a:endParaRPr lang="zh-TW" altLang="en-US"/>
        </a:p>
      </dgm:t>
    </dgm:pt>
    <dgm:pt modelId="{2CA10E27-91C8-4A43-BD19-376615364549}">
      <dgm:prSet custT="1"/>
      <dgm:spPr/>
      <dgm:t>
        <a:bodyPr/>
        <a:lstStyle/>
        <a:p>
          <a:pPr algn="l" rtl="0"/>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00ECAA3C-AD8E-4471-B260-136775766491}" type="parTrans" cxnId="{A915355C-A8B7-4D29-964A-A31145C7FC76}">
      <dgm:prSet/>
      <dgm:spPr/>
      <dgm:t>
        <a:bodyPr/>
        <a:lstStyle/>
        <a:p>
          <a:pPr algn="l"/>
          <a:endParaRPr lang="zh-TW" altLang="en-US"/>
        </a:p>
      </dgm:t>
    </dgm:pt>
    <dgm:pt modelId="{3C91123C-B0B4-413E-9AC7-C1B917BC7D41}" type="sibTrans" cxnId="{A915355C-A8B7-4D29-964A-A31145C7FC76}">
      <dgm:prSet/>
      <dgm:spPr/>
      <dgm:t>
        <a:bodyPr/>
        <a:lstStyle/>
        <a:p>
          <a:pPr algn="l"/>
          <a:endParaRPr lang="zh-TW" altLang="en-US"/>
        </a:p>
      </dgm:t>
    </dgm:pt>
    <dgm:pt modelId="{634AAC28-B8D9-42B4-969D-FE011287D03E}">
      <dgm:prSet custT="1"/>
      <dgm:spPr/>
      <dgm:t>
        <a:bodyPr/>
        <a:lstStyle/>
        <a:p>
          <a:pPr algn="l" rtl="0">
            <a:spcAft>
              <a:spcPts val="0"/>
            </a:spcAft>
          </a:pP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22206B45-E022-4FA6-92F8-F200CD93001E}" type="parTrans" cxnId="{BA568DCF-DDA0-4902-995E-146AF2FE2A42}">
      <dgm:prSet/>
      <dgm:spPr/>
      <dgm:t>
        <a:bodyPr/>
        <a:lstStyle/>
        <a:p>
          <a:pPr algn="l"/>
          <a:endParaRPr lang="zh-TW" altLang="en-US"/>
        </a:p>
      </dgm:t>
    </dgm:pt>
    <dgm:pt modelId="{912A01D3-7C09-4A83-8CAE-8891879E882C}" type="sibTrans" cxnId="{BA568DCF-DDA0-4902-995E-146AF2FE2A42}">
      <dgm:prSet/>
      <dgm:spPr/>
      <dgm:t>
        <a:bodyPr/>
        <a:lstStyle/>
        <a:p>
          <a:pPr algn="l"/>
          <a:endParaRPr lang="zh-TW" altLang="en-US"/>
        </a:p>
      </dgm:t>
    </dgm:pt>
    <dgm:pt modelId="{6E60F224-6FF3-4423-808C-5B8B5A805503}">
      <dgm:prSet custT="1"/>
      <dgm:spPr/>
      <dgm:t>
        <a:bodyPr/>
        <a:lstStyle/>
        <a:p>
          <a:pPr algn="l" rtl="0"/>
          <a:r>
            <a:rPr lang="zh-TW" altLang="en-US" sz="2000" b="1" u="none" dirty="0" smtClean="0">
              <a:latin typeface="微軟正黑體" pitchFamily="34" charset="-120"/>
              <a:ea typeface="微軟正黑體" pitchFamily="34" charset="-120"/>
            </a:rPr>
            <a:t>以該期間屆滿當年之末日為期間之終止 </a:t>
          </a:r>
          <a:endParaRPr lang="zh-TW" altLang="en-US" sz="2000" u="none"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78A09514-1E47-48AE-BBAB-FF1E5F03CF82}" type="parTrans" cxnId="{EA0B63F5-89EA-42B6-87F5-35F82D82841B}">
      <dgm:prSet/>
      <dgm:spPr/>
      <dgm:t>
        <a:bodyPr/>
        <a:lstStyle/>
        <a:p>
          <a:endParaRPr lang="zh-TW" altLang="en-US"/>
        </a:p>
      </dgm:t>
    </dgm:pt>
    <dgm:pt modelId="{A5D7E14E-BC83-4EB7-8D27-5CEF1466B217}" type="sibTrans" cxnId="{EA0B63F5-89EA-42B6-87F5-35F82D82841B}">
      <dgm:prSet/>
      <dgm:spPr/>
      <dgm:t>
        <a:bodyPr/>
        <a:lstStyle/>
        <a:p>
          <a:endParaRPr lang="zh-TW" altLang="en-US"/>
        </a:p>
      </dgm:t>
    </dgm:pt>
    <dgm:pt modelId="{638E7008-94E8-40B2-B056-52212C670548}">
      <dgm:prSet custT="1"/>
      <dgm:spPr/>
      <dgm:t>
        <a:bodyPr/>
        <a:lstStyle/>
        <a:p>
          <a:r>
            <a:rPr lang="zh-TW" altLang="en-US" sz="1800" b="1" dirty="0" smtClean="0">
              <a:latin typeface="微軟正黑體" pitchFamily="34" charset="-120"/>
              <a:ea typeface="微軟正黑體" pitchFamily="34" charset="-120"/>
            </a:rPr>
            <a:t>以公開發表時起算保護期間之著作，於創作完成時起算</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年內未公開發表者，其著作財產權存續至創作完成時起</a:t>
          </a:r>
          <a:r>
            <a:rPr lang="en-US" altLang="zh-TW" sz="1800" b="1" dirty="0" smtClean="0">
              <a:latin typeface="微軟正黑體" pitchFamily="34" charset="-120"/>
              <a:ea typeface="微軟正黑體" pitchFamily="34" charset="-120"/>
            </a:rPr>
            <a:t>50</a:t>
          </a:r>
          <a:r>
            <a:rPr lang="zh-TW" altLang="en-US" sz="1800" b="1" dirty="0" smtClean="0">
              <a:latin typeface="微軟正黑體" pitchFamily="34" charset="-120"/>
              <a:ea typeface="微軟正黑體" pitchFamily="34" charset="-120"/>
            </a:rPr>
            <a:t>年。</a:t>
          </a:r>
        </a:p>
      </dgm:t>
    </dgm:pt>
    <dgm:pt modelId="{92B3D739-D219-49B4-A702-15DDE1B92EAA}" type="parTrans" cxnId="{24A2372B-D333-48D7-B43B-DAC631CD1D86}">
      <dgm:prSet/>
      <dgm:spPr/>
      <dgm:t>
        <a:bodyPr/>
        <a:lstStyle/>
        <a:p>
          <a:endParaRPr lang="zh-TW" altLang="en-US"/>
        </a:p>
      </dgm:t>
    </dgm:pt>
    <dgm:pt modelId="{AE80EBC3-F02E-43D3-8E5D-A71CED4F3B50}" type="sibTrans" cxnId="{24A2372B-D333-48D7-B43B-DAC631CD1D86}">
      <dgm:prSet/>
      <dgm:spPr/>
      <dgm:t>
        <a:bodyPr/>
        <a:lstStyle/>
        <a:p>
          <a:endParaRPr lang="zh-TW" altLang="en-US"/>
        </a:p>
      </dgm:t>
    </dgm:pt>
    <dgm:pt modelId="{80BDD89E-83DE-4461-A71A-F58089B46237}">
      <dgm:prSet custT="1"/>
      <dgm:spPr/>
      <dgm:t>
        <a:bodyPr/>
        <a:lstStyle/>
        <a:p>
          <a:pPr algn="l" rtl="0">
            <a:spcAft>
              <a:spcPct val="15000"/>
            </a:spcAft>
          </a:pPr>
          <a:r>
            <a:rPr lang="zh-TW" altLang="en-US" sz="2400" b="1" dirty="0" smtClean="0">
              <a:effectLst/>
              <a:latin typeface="微軟正黑體" pitchFamily="34" charset="-120"/>
              <a:ea typeface="微軟正黑體" pitchFamily="34" charset="-120"/>
            </a:rPr>
            <a:t>著作人</a:t>
          </a:r>
          <a:r>
            <a:rPr lang="zh-TW" altLang="en-US" sz="2400" b="1" dirty="0" smtClean="0">
              <a:solidFill>
                <a:srgbClr val="C00000"/>
              </a:solidFill>
              <a:latin typeface="微軟正黑體" pitchFamily="34" charset="-120"/>
              <a:ea typeface="微軟正黑體" pitchFamily="34" charset="-120"/>
            </a:rPr>
            <a:t>生存期間</a:t>
          </a:r>
          <a:r>
            <a:rPr lang="en-US" altLang="zh-TW" sz="2400" b="1" dirty="0" smtClean="0">
              <a:solidFill>
                <a:srgbClr val="C00000"/>
              </a:solidFill>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死亡後</a:t>
          </a:r>
          <a:r>
            <a:rPr lang="en-US" altLang="zh-TW" sz="2400" b="1" dirty="0" smtClean="0">
              <a:solidFill>
                <a:srgbClr val="C00000"/>
              </a:solidFill>
              <a:latin typeface="微軟正黑體" pitchFamily="34" charset="-120"/>
              <a:ea typeface="微軟正黑體" pitchFamily="34" charset="-120"/>
            </a:rPr>
            <a:t>50</a:t>
          </a:r>
          <a:r>
            <a:rPr lang="zh-TW" altLang="en-US" sz="2400" b="1" dirty="0" smtClean="0">
              <a:solidFill>
                <a:srgbClr val="C00000"/>
              </a:solidFill>
              <a:latin typeface="微軟正黑體" pitchFamily="34" charset="-120"/>
              <a:ea typeface="微軟正黑體" pitchFamily="34" charset="-120"/>
            </a:rPr>
            <a:t>年</a:t>
          </a:r>
          <a:endParaRPr lang="zh-TW" altLang="en-US" sz="24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dgm:t>
    </dgm:pt>
    <dgm:pt modelId="{654FBEEE-DA8C-4E2C-931C-C3B6B2F1660A}" type="parTrans" cxnId="{FA9255FF-3C99-4645-A5DE-8B255D66B1D9}">
      <dgm:prSet/>
      <dgm:spPr/>
      <dgm:t>
        <a:bodyPr/>
        <a:lstStyle/>
        <a:p>
          <a:endParaRPr lang="zh-TW" altLang="en-US"/>
        </a:p>
      </dgm:t>
    </dgm:pt>
    <dgm:pt modelId="{967BCCA7-B773-410A-9F54-C12F5FA6F56C}" type="sibTrans" cxnId="{FA9255FF-3C99-4645-A5DE-8B255D66B1D9}">
      <dgm:prSet/>
      <dgm:spPr/>
      <dgm:t>
        <a:bodyPr/>
        <a:lstStyle/>
        <a:p>
          <a:endParaRPr lang="zh-TW" altLang="en-US"/>
        </a:p>
      </dgm:t>
    </dgm:pt>
    <dgm:pt modelId="{DF3EA359-3838-415A-8711-009B665F40ED}">
      <dgm:prSet custT="1"/>
      <dgm:spPr/>
      <dgm:t>
        <a:bodyPr/>
        <a:lstStyle/>
        <a:p>
          <a:pPr algn="l" rtl="0">
            <a:spcAft>
              <a:spcPts val="0"/>
            </a:spcAft>
          </a:pPr>
          <a:r>
            <a:rPr lang="zh-TW" sz="2400" b="1" dirty="0" smtClean="0">
              <a:solidFill>
                <a:srgbClr val="7030A0"/>
              </a:solidFill>
              <a:effectLst/>
              <a:latin typeface="微軟正黑體" pitchFamily="34" charset="-120"/>
              <a:ea typeface="微軟正黑體" pitchFamily="34" charset="-120"/>
            </a:rPr>
            <a:t>公開發表以後</a:t>
          </a:r>
          <a:r>
            <a:rPr lang="en-US" altLang="zh-TW" sz="2400" b="1" dirty="0" smtClean="0">
              <a:solidFill>
                <a:srgbClr val="7030A0"/>
              </a:solidFill>
              <a:effectLst/>
              <a:latin typeface="微軟正黑體" pitchFamily="34" charset="-120"/>
              <a:ea typeface="微軟正黑體" pitchFamily="34" charset="-120"/>
            </a:rPr>
            <a:t>50</a:t>
          </a:r>
          <a:r>
            <a:rPr lang="zh-TW" sz="2400" b="1" dirty="0" smtClean="0">
              <a:solidFill>
                <a:srgbClr val="7030A0"/>
              </a:solidFill>
              <a:effectLst/>
              <a:latin typeface="微軟正黑體" pitchFamily="34" charset="-120"/>
              <a:ea typeface="微軟正黑體" pitchFamily="34" charset="-120"/>
            </a:rPr>
            <a:t>年</a:t>
          </a:r>
          <a:endParaRPr lang="zh-TW" sz="2400" dirty="0">
            <a:solidFill>
              <a:srgbClr val="7030A0"/>
            </a:solidFill>
            <a:effectLst/>
            <a:latin typeface="微軟正黑體" pitchFamily="34" charset="-120"/>
            <a:ea typeface="微軟正黑體" pitchFamily="34" charset="-120"/>
          </a:endParaRPr>
        </a:p>
      </dgm:t>
    </dgm:pt>
    <dgm:pt modelId="{5D783E07-E79A-46A3-AC3F-D4ABE5EFF20C}" type="parTrans" cxnId="{D099CCD5-1DBA-492E-A11F-4BFECEF25CE0}">
      <dgm:prSet/>
      <dgm:spPr/>
      <dgm:t>
        <a:bodyPr/>
        <a:lstStyle/>
        <a:p>
          <a:endParaRPr lang="zh-TW" altLang="en-US"/>
        </a:p>
      </dgm:t>
    </dgm:pt>
    <dgm:pt modelId="{17B16A0B-5FD6-4E8E-99FB-0C65C8C7CE90}" type="sibTrans" cxnId="{D099CCD5-1DBA-492E-A11F-4BFECEF25CE0}">
      <dgm:prSet/>
      <dgm:spPr/>
      <dgm:t>
        <a:bodyPr/>
        <a:lstStyle/>
        <a:p>
          <a:endParaRPr lang="zh-TW" altLang="en-US"/>
        </a:p>
      </dgm:t>
    </dgm:pt>
    <dgm:pt modelId="{E0CE84C1-2D45-42E7-871C-F7B225D65294}">
      <dgm:prSet custT="1"/>
      <dgm:spPr/>
      <dgm:t>
        <a:bodyPr/>
        <a:lstStyle/>
        <a:p>
          <a:pPr algn="l" rtl="0">
            <a:spcAft>
              <a:spcPts val="0"/>
            </a:spcAft>
          </a:pPr>
          <a:r>
            <a:rPr lang="zh-TW" altLang="en-US" sz="2000" dirty="0" smtClean="0">
              <a:solidFill>
                <a:srgbClr val="7030A0"/>
              </a:solidFill>
              <a:effectLst/>
              <a:latin typeface="微軟正黑體" pitchFamily="34" charset="-120"/>
              <a:ea typeface="微軟正黑體" pitchFamily="34" charset="-120"/>
            </a:rPr>
            <a:t>例：鄧雨賢先生於</a:t>
          </a:r>
          <a:r>
            <a:rPr lang="en-US" altLang="en-US" sz="2000" dirty="0" smtClean="0">
              <a:solidFill>
                <a:srgbClr val="7030A0"/>
              </a:solidFill>
              <a:effectLst/>
              <a:latin typeface="微軟正黑體" pitchFamily="34" charset="-120"/>
              <a:ea typeface="微軟正黑體" pitchFamily="34" charset="-120"/>
            </a:rPr>
            <a:t>1944</a:t>
          </a:r>
          <a:r>
            <a:rPr lang="zh-TW" altLang="en-US" sz="2000" dirty="0" smtClean="0">
              <a:solidFill>
                <a:srgbClr val="7030A0"/>
              </a:solidFill>
              <a:effectLst/>
              <a:latin typeface="微軟正黑體" pitchFamily="34" charset="-120"/>
              <a:ea typeface="微軟正黑體" pitchFamily="34" charset="-120"/>
            </a:rPr>
            <a:t>年逝世。</a:t>
          </a:r>
          <a:endParaRPr lang="zh-TW" altLang="en-US" sz="2000" dirty="0">
            <a:solidFill>
              <a:srgbClr val="7030A0"/>
            </a:solidFill>
            <a:effectLst/>
            <a:latin typeface="微軟正黑體" pitchFamily="34" charset="-120"/>
            <a:ea typeface="微軟正黑體" pitchFamily="34" charset="-120"/>
          </a:endParaRPr>
        </a:p>
      </dgm:t>
    </dgm:pt>
    <dgm:pt modelId="{E21FDE90-9E37-42CD-A2ED-74EE0ACC6AB2}" type="parTrans" cxnId="{0DFF37CF-1F54-4D82-B615-639649355DB9}">
      <dgm:prSet/>
      <dgm:spPr/>
    </dgm:pt>
    <dgm:pt modelId="{092E929D-29CA-4960-BDE3-92210BA7FAB0}" type="sibTrans" cxnId="{0DFF37CF-1F54-4D82-B615-639649355DB9}">
      <dgm:prSet/>
      <dgm:spPr/>
    </dgm:pt>
    <dgm:pt modelId="{FBBC792E-2F98-41C9-91BB-A496B29A3B9A}" type="pres">
      <dgm:prSet presAssocID="{977927A6-C00A-40E0-B167-DBA0C595B8AB}" presName="linear" presStyleCnt="0">
        <dgm:presLayoutVars>
          <dgm:dir/>
          <dgm:animLvl val="lvl"/>
          <dgm:resizeHandles val="exact"/>
        </dgm:presLayoutVars>
      </dgm:prSet>
      <dgm:spPr/>
      <dgm:t>
        <a:bodyPr/>
        <a:lstStyle/>
        <a:p>
          <a:endParaRPr lang="zh-TW" altLang="en-US"/>
        </a:p>
      </dgm:t>
    </dgm:pt>
    <dgm:pt modelId="{E5ABA58D-1510-43A4-A947-48F820CFC5C2}" type="pres">
      <dgm:prSet presAssocID="{2CA10E27-91C8-4A43-BD19-376615364549}" presName="parentLin" presStyleCnt="0"/>
      <dgm:spPr/>
      <dgm:t>
        <a:bodyPr/>
        <a:lstStyle/>
        <a:p>
          <a:endParaRPr lang="zh-TW" altLang="en-US"/>
        </a:p>
      </dgm:t>
    </dgm:pt>
    <dgm:pt modelId="{59713F98-DD85-4EA0-B625-D2673EF28B18}" type="pres">
      <dgm:prSet presAssocID="{2CA10E27-91C8-4A43-BD19-376615364549}" presName="parentLeftMargin" presStyleLbl="node1" presStyleIdx="0" presStyleCnt="3"/>
      <dgm:spPr/>
      <dgm:t>
        <a:bodyPr/>
        <a:lstStyle/>
        <a:p>
          <a:endParaRPr lang="zh-TW" altLang="en-US"/>
        </a:p>
      </dgm:t>
    </dgm:pt>
    <dgm:pt modelId="{56F234EB-1112-4E59-9824-E1C58BAAAABA}" type="pres">
      <dgm:prSet presAssocID="{2CA10E27-91C8-4A43-BD19-376615364549}" presName="parentText" presStyleLbl="node1" presStyleIdx="0" presStyleCnt="3" custScaleX="134286">
        <dgm:presLayoutVars>
          <dgm:chMax val="0"/>
          <dgm:bulletEnabled val="1"/>
        </dgm:presLayoutVars>
      </dgm:prSet>
      <dgm:spPr/>
      <dgm:t>
        <a:bodyPr/>
        <a:lstStyle/>
        <a:p>
          <a:endParaRPr lang="zh-TW" altLang="en-US"/>
        </a:p>
      </dgm:t>
    </dgm:pt>
    <dgm:pt modelId="{680F9576-A1A9-4F95-9C39-8BD1D3780B78}" type="pres">
      <dgm:prSet presAssocID="{2CA10E27-91C8-4A43-BD19-376615364549}" presName="negativeSpace" presStyleCnt="0"/>
      <dgm:spPr/>
      <dgm:t>
        <a:bodyPr/>
        <a:lstStyle/>
        <a:p>
          <a:endParaRPr lang="zh-TW" altLang="en-US"/>
        </a:p>
      </dgm:t>
    </dgm:pt>
    <dgm:pt modelId="{8CE66764-9EA6-4515-A277-3D07A992E22E}" type="pres">
      <dgm:prSet presAssocID="{2CA10E27-91C8-4A43-BD19-376615364549}" presName="childText" presStyleLbl="conFgAcc1" presStyleIdx="0" presStyleCnt="3">
        <dgm:presLayoutVars>
          <dgm:bulletEnabled val="1"/>
        </dgm:presLayoutVars>
      </dgm:prSet>
      <dgm:spPr/>
      <dgm:t>
        <a:bodyPr/>
        <a:lstStyle/>
        <a:p>
          <a:endParaRPr lang="zh-TW" altLang="en-US"/>
        </a:p>
      </dgm:t>
    </dgm:pt>
    <dgm:pt modelId="{974A5B7B-0161-44E9-9A51-C3C6D841CEA9}" type="pres">
      <dgm:prSet presAssocID="{3C91123C-B0B4-413E-9AC7-C1B917BC7D41}" presName="spaceBetweenRectangles" presStyleCnt="0"/>
      <dgm:spPr/>
      <dgm:t>
        <a:bodyPr/>
        <a:lstStyle/>
        <a:p>
          <a:endParaRPr lang="zh-TW" altLang="en-US"/>
        </a:p>
      </dgm:t>
    </dgm:pt>
    <dgm:pt modelId="{AAF35471-1524-41CC-AFB4-B1AC9F8F3063}" type="pres">
      <dgm:prSet presAssocID="{634AAC28-B8D9-42B4-969D-FE011287D03E}" presName="parentLin" presStyleCnt="0"/>
      <dgm:spPr/>
      <dgm:t>
        <a:bodyPr/>
        <a:lstStyle/>
        <a:p>
          <a:endParaRPr lang="zh-TW" altLang="en-US"/>
        </a:p>
      </dgm:t>
    </dgm:pt>
    <dgm:pt modelId="{43EC4D90-CCB9-4660-A0AB-9B387738F2BF}" type="pres">
      <dgm:prSet presAssocID="{634AAC28-B8D9-42B4-969D-FE011287D03E}" presName="parentLeftMargin" presStyleLbl="node1" presStyleIdx="0" presStyleCnt="3"/>
      <dgm:spPr/>
      <dgm:t>
        <a:bodyPr/>
        <a:lstStyle/>
        <a:p>
          <a:endParaRPr lang="zh-TW" altLang="en-US"/>
        </a:p>
      </dgm:t>
    </dgm:pt>
    <dgm:pt modelId="{FE54CE97-9F09-4FB0-A9F6-D30C00FF3BA0}" type="pres">
      <dgm:prSet presAssocID="{634AAC28-B8D9-42B4-969D-FE011287D03E}" presName="parentText" presStyleLbl="node1" presStyleIdx="1" presStyleCnt="3" custScaleX="134286">
        <dgm:presLayoutVars>
          <dgm:chMax val="0"/>
          <dgm:bulletEnabled val="1"/>
        </dgm:presLayoutVars>
      </dgm:prSet>
      <dgm:spPr/>
      <dgm:t>
        <a:bodyPr/>
        <a:lstStyle/>
        <a:p>
          <a:endParaRPr lang="zh-TW" altLang="en-US"/>
        </a:p>
      </dgm:t>
    </dgm:pt>
    <dgm:pt modelId="{4F93D5B7-868F-497A-963B-0A8AAA98591A}" type="pres">
      <dgm:prSet presAssocID="{634AAC28-B8D9-42B4-969D-FE011287D03E}" presName="negativeSpace" presStyleCnt="0"/>
      <dgm:spPr/>
      <dgm:t>
        <a:bodyPr/>
        <a:lstStyle/>
        <a:p>
          <a:endParaRPr lang="zh-TW" altLang="en-US"/>
        </a:p>
      </dgm:t>
    </dgm:pt>
    <dgm:pt modelId="{E63B30DF-F27C-4B98-A791-973F0C30973D}" type="pres">
      <dgm:prSet presAssocID="{634AAC28-B8D9-42B4-969D-FE011287D03E}" presName="childText" presStyleLbl="conFgAcc1" presStyleIdx="1" presStyleCnt="3">
        <dgm:presLayoutVars>
          <dgm:bulletEnabled val="1"/>
        </dgm:presLayoutVars>
      </dgm:prSet>
      <dgm:spPr/>
      <dgm:t>
        <a:bodyPr/>
        <a:lstStyle/>
        <a:p>
          <a:endParaRPr lang="zh-TW" altLang="en-US"/>
        </a:p>
      </dgm:t>
    </dgm:pt>
    <dgm:pt modelId="{AAC0069D-0C5E-4FB5-9441-EC5526B08BDB}" type="pres">
      <dgm:prSet presAssocID="{912A01D3-7C09-4A83-8CAE-8891879E882C}" presName="spaceBetweenRectangles" presStyleCnt="0"/>
      <dgm:spPr/>
      <dgm:t>
        <a:bodyPr/>
        <a:lstStyle/>
        <a:p>
          <a:endParaRPr lang="zh-TW" altLang="en-US"/>
        </a:p>
      </dgm:t>
    </dgm:pt>
    <dgm:pt modelId="{974DDA9E-34DF-45FC-9E6C-09C0A6CE721D}" type="pres">
      <dgm:prSet presAssocID="{6E60F224-6FF3-4423-808C-5B8B5A805503}" presName="parentLin" presStyleCnt="0"/>
      <dgm:spPr/>
      <dgm:t>
        <a:bodyPr/>
        <a:lstStyle/>
        <a:p>
          <a:endParaRPr lang="zh-TW" altLang="en-US"/>
        </a:p>
      </dgm:t>
    </dgm:pt>
    <dgm:pt modelId="{2693E9C0-77B6-4E32-9DFC-E13D5DF3A812}" type="pres">
      <dgm:prSet presAssocID="{6E60F224-6FF3-4423-808C-5B8B5A805503}" presName="parentLeftMargin" presStyleLbl="node1" presStyleIdx="1" presStyleCnt="3"/>
      <dgm:spPr/>
      <dgm:t>
        <a:bodyPr/>
        <a:lstStyle/>
        <a:p>
          <a:endParaRPr lang="zh-TW" altLang="en-US"/>
        </a:p>
      </dgm:t>
    </dgm:pt>
    <dgm:pt modelId="{B4A7CFBE-1344-409D-ADFB-081636C776F9}" type="pres">
      <dgm:prSet presAssocID="{6E60F224-6FF3-4423-808C-5B8B5A805503}" presName="parentText" presStyleLbl="node1" presStyleIdx="2" presStyleCnt="3" custScaleX="115354">
        <dgm:presLayoutVars>
          <dgm:chMax val="0"/>
          <dgm:bulletEnabled val="1"/>
        </dgm:presLayoutVars>
      </dgm:prSet>
      <dgm:spPr/>
      <dgm:t>
        <a:bodyPr/>
        <a:lstStyle/>
        <a:p>
          <a:endParaRPr lang="zh-TW" altLang="en-US"/>
        </a:p>
      </dgm:t>
    </dgm:pt>
    <dgm:pt modelId="{C081F7D1-1E0B-4237-A2C3-2A16516079FE}" type="pres">
      <dgm:prSet presAssocID="{6E60F224-6FF3-4423-808C-5B8B5A805503}" presName="negativeSpace" presStyleCnt="0"/>
      <dgm:spPr/>
      <dgm:t>
        <a:bodyPr/>
        <a:lstStyle/>
        <a:p>
          <a:endParaRPr lang="zh-TW" altLang="en-US"/>
        </a:p>
      </dgm:t>
    </dgm:pt>
    <dgm:pt modelId="{FF1BE085-B56E-47FC-AE7D-8A955E86AF93}" type="pres">
      <dgm:prSet presAssocID="{6E60F224-6FF3-4423-808C-5B8B5A805503}" presName="childText" presStyleLbl="conFgAcc1" presStyleIdx="2" presStyleCnt="3">
        <dgm:presLayoutVars>
          <dgm:bulletEnabled val="1"/>
        </dgm:presLayoutVars>
      </dgm:prSet>
      <dgm:spPr/>
      <dgm:t>
        <a:bodyPr/>
        <a:lstStyle/>
        <a:p>
          <a:endParaRPr lang="zh-TW" altLang="en-US"/>
        </a:p>
      </dgm:t>
    </dgm:pt>
  </dgm:ptLst>
  <dgm:cxnLst>
    <dgm:cxn modelId="{D099CCD5-1DBA-492E-A11F-4BFECEF25CE0}" srcId="{634AAC28-B8D9-42B4-969D-FE011287D03E}" destId="{DF3EA359-3838-415A-8711-009B665F40ED}" srcOrd="0" destOrd="0" parTransId="{5D783E07-E79A-46A3-AC3F-D4ABE5EFF20C}" sibTransId="{17B16A0B-5FD6-4E8E-99FB-0C65C8C7CE90}"/>
    <dgm:cxn modelId="{3D5FA891-7CEA-4143-B4B2-94FAF0A329DE}" type="presOf" srcId="{977927A6-C00A-40E0-B167-DBA0C595B8AB}" destId="{FBBC792E-2F98-41C9-91BB-A496B29A3B9A}" srcOrd="0" destOrd="0" presId="urn:microsoft.com/office/officeart/2005/8/layout/list1"/>
    <dgm:cxn modelId="{FA9255FF-3C99-4645-A5DE-8B255D66B1D9}" srcId="{2CA10E27-91C8-4A43-BD19-376615364549}" destId="{80BDD89E-83DE-4461-A71A-F58089B46237}" srcOrd="0" destOrd="0" parTransId="{654FBEEE-DA8C-4E2C-931C-C3B6B2F1660A}" sibTransId="{967BCCA7-B773-410A-9F54-C12F5FA6F56C}"/>
    <dgm:cxn modelId="{E246BF40-43A7-40C1-A406-DAB10F1D5F19}" type="presOf" srcId="{634AAC28-B8D9-42B4-969D-FE011287D03E}" destId="{43EC4D90-CCB9-4660-A0AB-9B387738F2BF}" srcOrd="0" destOrd="0" presId="urn:microsoft.com/office/officeart/2005/8/layout/list1"/>
    <dgm:cxn modelId="{A915355C-A8B7-4D29-964A-A31145C7FC76}" srcId="{977927A6-C00A-40E0-B167-DBA0C595B8AB}" destId="{2CA10E27-91C8-4A43-BD19-376615364549}" srcOrd="0" destOrd="0" parTransId="{00ECAA3C-AD8E-4471-B260-136775766491}" sibTransId="{3C91123C-B0B4-413E-9AC7-C1B917BC7D41}"/>
    <dgm:cxn modelId="{41180059-3428-43DD-93BD-C0BA2498D754}" type="presOf" srcId="{DF3EA359-3838-415A-8711-009B665F40ED}" destId="{E63B30DF-F27C-4B98-A791-973F0C30973D}" srcOrd="0" destOrd="0" presId="urn:microsoft.com/office/officeart/2005/8/layout/list1"/>
    <dgm:cxn modelId="{D5F5B20E-B473-42F1-A4AA-13077069C7D4}" type="presOf" srcId="{80BDD89E-83DE-4461-A71A-F58089B46237}" destId="{8CE66764-9EA6-4515-A277-3D07A992E22E}" srcOrd="0" destOrd="0" presId="urn:microsoft.com/office/officeart/2005/8/layout/list1"/>
    <dgm:cxn modelId="{3E1518B4-CAC0-44C2-BDF3-473D097B3B30}" type="presOf" srcId="{634AAC28-B8D9-42B4-969D-FE011287D03E}" destId="{FE54CE97-9F09-4FB0-A9F6-D30C00FF3BA0}" srcOrd="1" destOrd="0" presId="urn:microsoft.com/office/officeart/2005/8/layout/list1"/>
    <dgm:cxn modelId="{0DFF37CF-1F54-4D82-B615-639649355DB9}" srcId="{2CA10E27-91C8-4A43-BD19-376615364549}" destId="{E0CE84C1-2D45-42E7-871C-F7B225D65294}" srcOrd="1" destOrd="0" parTransId="{E21FDE90-9E37-42CD-A2ED-74EE0ACC6AB2}" sibTransId="{092E929D-29CA-4960-BDE3-92210BA7FAB0}"/>
    <dgm:cxn modelId="{EA0B63F5-89EA-42B6-87F5-35F82D82841B}" srcId="{977927A6-C00A-40E0-B167-DBA0C595B8AB}" destId="{6E60F224-6FF3-4423-808C-5B8B5A805503}" srcOrd="2" destOrd="0" parTransId="{78A09514-1E47-48AE-BBAB-FF1E5F03CF82}" sibTransId="{A5D7E14E-BC83-4EB7-8D27-5CEF1466B217}"/>
    <dgm:cxn modelId="{E2E98F1C-7726-4A27-8C49-C5B3860D6C24}" type="presOf" srcId="{2CA10E27-91C8-4A43-BD19-376615364549}" destId="{56F234EB-1112-4E59-9824-E1C58BAAAABA}" srcOrd="1" destOrd="0" presId="urn:microsoft.com/office/officeart/2005/8/layout/list1"/>
    <dgm:cxn modelId="{BA568DCF-DDA0-4902-995E-146AF2FE2A42}" srcId="{977927A6-C00A-40E0-B167-DBA0C595B8AB}" destId="{634AAC28-B8D9-42B4-969D-FE011287D03E}" srcOrd="1" destOrd="0" parTransId="{22206B45-E022-4FA6-92F8-F200CD93001E}" sibTransId="{912A01D3-7C09-4A83-8CAE-8891879E882C}"/>
    <dgm:cxn modelId="{F4500F38-E2CF-46D9-B5E9-3B6EB316307C}" type="presOf" srcId="{E0CE84C1-2D45-42E7-871C-F7B225D65294}" destId="{8CE66764-9EA6-4515-A277-3D07A992E22E}" srcOrd="0" destOrd="1" presId="urn:microsoft.com/office/officeart/2005/8/layout/list1"/>
    <dgm:cxn modelId="{F50358DA-5740-4AB1-9B6C-76118D8E778F}" type="presOf" srcId="{6E60F224-6FF3-4423-808C-5B8B5A805503}" destId="{B4A7CFBE-1344-409D-ADFB-081636C776F9}" srcOrd="1" destOrd="0" presId="urn:microsoft.com/office/officeart/2005/8/layout/list1"/>
    <dgm:cxn modelId="{B1367052-E019-4680-B376-9FDF6ADB983A}" type="presOf" srcId="{2CA10E27-91C8-4A43-BD19-376615364549}" destId="{59713F98-DD85-4EA0-B625-D2673EF28B18}" srcOrd="0" destOrd="0" presId="urn:microsoft.com/office/officeart/2005/8/layout/list1"/>
    <dgm:cxn modelId="{24A2372B-D333-48D7-B43B-DAC631CD1D86}" srcId="{634AAC28-B8D9-42B4-969D-FE011287D03E}" destId="{638E7008-94E8-40B2-B056-52212C670548}" srcOrd="1" destOrd="0" parTransId="{92B3D739-D219-49B4-A702-15DDE1B92EAA}" sibTransId="{AE80EBC3-F02E-43D3-8E5D-A71CED4F3B50}"/>
    <dgm:cxn modelId="{63063332-B50B-4E11-8D5F-AB4E24E0A6E2}" type="presOf" srcId="{6E60F224-6FF3-4423-808C-5B8B5A805503}" destId="{2693E9C0-77B6-4E32-9DFC-E13D5DF3A812}" srcOrd="0" destOrd="0" presId="urn:microsoft.com/office/officeart/2005/8/layout/list1"/>
    <dgm:cxn modelId="{46BDE6DC-1FC4-4542-96EC-002FFEE8CDCB}" type="presOf" srcId="{638E7008-94E8-40B2-B056-52212C670548}" destId="{E63B30DF-F27C-4B98-A791-973F0C30973D}" srcOrd="0" destOrd="1" presId="urn:microsoft.com/office/officeart/2005/8/layout/list1"/>
    <dgm:cxn modelId="{B517BECC-E327-41E0-A688-9A116235DE92}" type="presParOf" srcId="{FBBC792E-2F98-41C9-91BB-A496B29A3B9A}" destId="{E5ABA58D-1510-43A4-A947-48F820CFC5C2}" srcOrd="0" destOrd="0" presId="urn:microsoft.com/office/officeart/2005/8/layout/list1"/>
    <dgm:cxn modelId="{5834D484-BFCA-4126-A909-8E8A9D095B24}" type="presParOf" srcId="{E5ABA58D-1510-43A4-A947-48F820CFC5C2}" destId="{59713F98-DD85-4EA0-B625-D2673EF28B18}" srcOrd="0" destOrd="0" presId="urn:microsoft.com/office/officeart/2005/8/layout/list1"/>
    <dgm:cxn modelId="{F67EFD81-9FBA-4C18-80E5-54E7197C9AA7}" type="presParOf" srcId="{E5ABA58D-1510-43A4-A947-48F820CFC5C2}" destId="{56F234EB-1112-4E59-9824-E1C58BAAAABA}" srcOrd="1" destOrd="0" presId="urn:microsoft.com/office/officeart/2005/8/layout/list1"/>
    <dgm:cxn modelId="{38458F71-5F2A-4575-AAFF-53B2B9025AF9}" type="presParOf" srcId="{FBBC792E-2F98-41C9-91BB-A496B29A3B9A}" destId="{680F9576-A1A9-4F95-9C39-8BD1D3780B78}" srcOrd="1" destOrd="0" presId="urn:microsoft.com/office/officeart/2005/8/layout/list1"/>
    <dgm:cxn modelId="{1B925BB0-0D0F-4356-B074-1657E0E90ECC}" type="presParOf" srcId="{FBBC792E-2F98-41C9-91BB-A496B29A3B9A}" destId="{8CE66764-9EA6-4515-A277-3D07A992E22E}" srcOrd="2" destOrd="0" presId="urn:microsoft.com/office/officeart/2005/8/layout/list1"/>
    <dgm:cxn modelId="{2F1FE3FE-E869-45ED-B04C-91FA8A34467E}" type="presParOf" srcId="{FBBC792E-2F98-41C9-91BB-A496B29A3B9A}" destId="{974A5B7B-0161-44E9-9A51-C3C6D841CEA9}" srcOrd="3" destOrd="0" presId="urn:microsoft.com/office/officeart/2005/8/layout/list1"/>
    <dgm:cxn modelId="{E496A0FA-DA70-4B0C-9ACA-D1F052CE52E8}" type="presParOf" srcId="{FBBC792E-2F98-41C9-91BB-A496B29A3B9A}" destId="{AAF35471-1524-41CC-AFB4-B1AC9F8F3063}" srcOrd="4" destOrd="0" presId="urn:microsoft.com/office/officeart/2005/8/layout/list1"/>
    <dgm:cxn modelId="{73540456-391B-4DF5-BFB9-4EC851903361}" type="presParOf" srcId="{AAF35471-1524-41CC-AFB4-B1AC9F8F3063}" destId="{43EC4D90-CCB9-4660-A0AB-9B387738F2BF}" srcOrd="0" destOrd="0" presId="urn:microsoft.com/office/officeart/2005/8/layout/list1"/>
    <dgm:cxn modelId="{8433E960-026F-4F01-AA5B-8ECC970D1436}" type="presParOf" srcId="{AAF35471-1524-41CC-AFB4-B1AC9F8F3063}" destId="{FE54CE97-9F09-4FB0-A9F6-D30C00FF3BA0}" srcOrd="1" destOrd="0" presId="urn:microsoft.com/office/officeart/2005/8/layout/list1"/>
    <dgm:cxn modelId="{BE83F90F-D767-4483-8BD4-1096C205496A}" type="presParOf" srcId="{FBBC792E-2F98-41C9-91BB-A496B29A3B9A}" destId="{4F93D5B7-868F-497A-963B-0A8AAA98591A}" srcOrd="5" destOrd="0" presId="urn:microsoft.com/office/officeart/2005/8/layout/list1"/>
    <dgm:cxn modelId="{39BDCFBA-5725-4D0E-B094-199FE95D2C0E}" type="presParOf" srcId="{FBBC792E-2F98-41C9-91BB-A496B29A3B9A}" destId="{E63B30DF-F27C-4B98-A791-973F0C30973D}" srcOrd="6" destOrd="0" presId="urn:microsoft.com/office/officeart/2005/8/layout/list1"/>
    <dgm:cxn modelId="{CBDEBF3B-7B02-4A33-8451-D1DD7114E40A}" type="presParOf" srcId="{FBBC792E-2F98-41C9-91BB-A496B29A3B9A}" destId="{AAC0069D-0C5E-4FB5-9441-EC5526B08BDB}" srcOrd="7" destOrd="0" presId="urn:microsoft.com/office/officeart/2005/8/layout/list1"/>
    <dgm:cxn modelId="{F3632C2F-F209-43E1-9352-E499FAC0BFBD}" type="presParOf" srcId="{FBBC792E-2F98-41C9-91BB-A496B29A3B9A}" destId="{974DDA9E-34DF-45FC-9E6C-09C0A6CE721D}" srcOrd="8" destOrd="0" presId="urn:microsoft.com/office/officeart/2005/8/layout/list1"/>
    <dgm:cxn modelId="{710A999A-D42C-4F4C-AC69-81805A2B62DE}" type="presParOf" srcId="{974DDA9E-34DF-45FC-9E6C-09C0A6CE721D}" destId="{2693E9C0-77B6-4E32-9DFC-E13D5DF3A812}" srcOrd="0" destOrd="0" presId="urn:microsoft.com/office/officeart/2005/8/layout/list1"/>
    <dgm:cxn modelId="{62B45400-9CF5-48A4-AE51-959FA2D84C0F}" type="presParOf" srcId="{974DDA9E-34DF-45FC-9E6C-09C0A6CE721D}" destId="{B4A7CFBE-1344-409D-ADFB-081636C776F9}" srcOrd="1" destOrd="0" presId="urn:microsoft.com/office/officeart/2005/8/layout/list1"/>
    <dgm:cxn modelId="{B6839CA9-E542-4D59-B533-14BB7451B225}" type="presParOf" srcId="{FBBC792E-2F98-41C9-91BB-A496B29A3B9A}" destId="{C081F7D1-1E0B-4237-A2C3-2A16516079FE}" srcOrd="9" destOrd="0" presId="urn:microsoft.com/office/officeart/2005/8/layout/list1"/>
    <dgm:cxn modelId="{25755F32-014E-4EE3-B61F-D175F386C720}" type="presParOf" srcId="{FBBC792E-2F98-41C9-91BB-A496B29A3B9A}" destId="{FF1BE085-B56E-47FC-AE7D-8A955E86AF9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CFBBCEE-C88E-48D3-B945-490F6FB4DEE3}"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0B0BDD67-76BC-4273-98B2-17DF13EC381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 用 人</a:t>
          </a:r>
          <a:endParaRPr lang="zh-TW" altLang="en-US" sz="2400" dirty="0">
            <a:latin typeface="微軟正黑體" panose="020B0604030504040204" pitchFamily="34" charset="-120"/>
            <a:ea typeface="微軟正黑體" panose="020B0604030504040204" pitchFamily="34" charset="-120"/>
          </a:endParaRPr>
        </a:p>
      </dgm:t>
    </dgm:pt>
    <dgm:pt modelId="{9F78BF8C-ED36-48B3-B5F1-E82FD10C5204}" type="parTrans" cxnId="{79B16DC4-97AA-47C6-ABBB-EC998197A444}">
      <dgm:prSet/>
      <dgm:spPr/>
      <dgm:t>
        <a:bodyPr/>
        <a:lstStyle/>
        <a:p>
          <a:endParaRPr lang="zh-TW" altLang="en-US"/>
        </a:p>
      </dgm:t>
    </dgm:pt>
    <dgm:pt modelId="{19F2A4CD-6CD7-4E0E-B22A-D0580093A84F}" type="sibTrans" cxnId="{79B16DC4-97AA-47C6-ABBB-EC998197A444}">
      <dgm:prSet/>
      <dgm:spPr/>
      <dgm:t>
        <a:bodyPr/>
        <a:lstStyle/>
        <a:p>
          <a:endParaRPr lang="zh-TW" altLang="en-US"/>
        </a:p>
      </dgm:t>
    </dgm:pt>
    <dgm:pt modelId="{F58AA03F-CC4A-4D5D-BB0A-21BF0A7D80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2F673C3F-392E-488D-A015-16C60B535A96}" type="parTrans" cxnId="{374C5B84-3A97-4E70-8E4A-B776B1EA74BE}">
      <dgm:prSet/>
      <dgm:spPr/>
      <dgm:t>
        <a:bodyPr/>
        <a:lstStyle/>
        <a:p>
          <a:endParaRPr lang="zh-TW" altLang="en-US"/>
        </a:p>
      </dgm:t>
    </dgm:pt>
    <dgm:pt modelId="{F7FE206E-79C8-4DF8-8C29-E0915B5C941D}" type="sibTrans" cxnId="{374C5B84-3A97-4E70-8E4A-B776B1EA74BE}">
      <dgm:prSet/>
      <dgm:spPr/>
      <dgm:t>
        <a:bodyPr/>
        <a:lstStyle/>
        <a:p>
          <a:endParaRPr lang="zh-TW" altLang="en-US"/>
        </a:p>
      </dgm:t>
    </dgm:pt>
    <dgm:pt modelId="{A6724F35-F747-4C86-A6E5-AE923E3B01C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BD23D019-494D-450F-84D6-C9F24729FCA3}" type="parTrans" cxnId="{A53AAE12-498F-4D63-B5B7-9F1F9BF1C197}">
      <dgm:prSet/>
      <dgm:spPr/>
      <dgm:t>
        <a:bodyPr/>
        <a:lstStyle/>
        <a:p>
          <a:endParaRPr lang="zh-TW" altLang="en-US"/>
        </a:p>
      </dgm:t>
    </dgm:pt>
    <dgm:pt modelId="{EB49C35F-A8FD-44A2-A8ED-FCE5988630E9}" type="sibTrans" cxnId="{A53AAE12-498F-4D63-B5B7-9F1F9BF1C197}">
      <dgm:prSet/>
      <dgm:spPr/>
      <dgm:t>
        <a:bodyPr/>
        <a:lstStyle/>
        <a:p>
          <a:endParaRPr lang="zh-TW" altLang="en-US"/>
        </a:p>
      </dgm:t>
    </dgm:pt>
    <dgm:pt modelId="{3A0D7D12-4049-45E1-849F-5BCCCBF463B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B8471703-938D-46AF-9D8A-A328AAF7DE21}" type="parTrans" cxnId="{85B71736-1C5A-4156-8893-06629A1924E4}">
      <dgm:prSet/>
      <dgm:spPr/>
      <dgm:t>
        <a:bodyPr/>
        <a:lstStyle/>
        <a:p>
          <a:endParaRPr lang="zh-TW" altLang="en-US"/>
        </a:p>
      </dgm:t>
    </dgm:pt>
    <dgm:pt modelId="{0216A192-D01E-46DB-85AE-373E848D4B41}" type="sibTrans" cxnId="{85B71736-1C5A-4156-8893-06629A1924E4}">
      <dgm:prSet/>
      <dgm:spPr/>
      <dgm:t>
        <a:bodyPr/>
        <a:lstStyle/>
        <a:p>
          <a:endParaRPr lang="zh-TW" altLang="en-US"/>
        </a:p>
      </dgm:t>
    </dgm:pt>
    <dgm:pt modelId="{905E7648-8FD6-440B-AF2E-0327B5AF955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中央或地方機關</a:t>
          </a:r>
          <a:endParaRPr lang="zh-TW" altLang="en-US" sz="2400" dirty="0">
            <a:latin typeface="微軟正黑體" panose="020B0604030504040204" pitchFamily="34" charset="-120"/>
            <a:ea typeface="微軟正黑體" panose="020B0604030504040204" pitchFamily="34" charset="-120"/>
          </a:endParaRPr>
        </a:p>
      </dgm:t>
    </dgm:pt>
    <dgm:pt modelId="{62C7B72F-040E-465F-BAA0-34538A7CBB9A}" type="parTrans" cxnId="{4DDB41A5-3D34-464E-8EB1-4F509942EFED}">
      <dgm:prSet/>
      <dgm:spPr/>
      <dgm:t>
        <a:bodyPr/>
        <a:lstStyle/>
        <a:p>
          <a:endParaRPr lang="zh-TW" altLang="en-US"/>
        </a:p>
      </dgm:t>
    </dgm:pt>
    <dgm:pt modelId="{AC2A35B4-47D7-4D88-933F-AC6F8D03B95F}" type="sibTrans" cxnId="{4DDB41A5-3D34-464E-8EB1-4F509942EFED}">
      <dgm:prSet/>
      <dgm:spPr/>
      <dgm:t>
        <a:bodyPr/>
        <a:lstStyle/>
        <a:p>
          <a:endParaRPr lang="zh-TW" altLang="en-US"/>
        </a:p>
      </dgm:t>
    </dgm:pt>
    <dgm:pt modelId="{6BDD2DC8-B5E7-49EB-B6CB-3E8251DC369A}">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內部參考資料</a:t>
          </a:r>
          <a:endParaRPr lang="zh-TW" altLang="en-US" sz="2200" dirty="0">
            <a:latin typeface="微軟正黑體" panose="020B0604030504040204" pitchFamily="34" charset="-120"/>
            <a:ea typeface="微軟正黑體" panose="020B0604030504040204" pitchFamily="34" charset="-120"/>
          </a:endParaRPr>
        </a:p>
      </dgm:t>
    </dgm:pt>
    <dgm:pt modelId="{7F6F4534-2DF0-4624-B07C-F331A3F4422B}" type="parTrans" cxnId="{014A1899-0B05-4C37-9AE8-3CBE4D42CEBF}">
      <dgm:prSet/>
      <dgm:spPr/>
      <dgm:t>
        <a:bodyPr/>
        <a:lstStyle/>
        <a:p>
          <a:endParaRPr lang="zh-TW" altLang="en-US"/>
        </a:p>
      </dgm:t>
    </dgm:pt>
    <dgm:pt modelId="{79B9DDD9-1731-491B-91FC-F445D1DCAABB}" type="sibTrans" cxnId="{014A1899-0B05-4C37-9AE8-3CBE4D42CEBF}">
      <dgm:prSet/>
      <dgm:spPr/>
      <dgm:t>
        <a:bodyPr/>
        <a:lstStyle/>
        <a:p>
          <a:endParaRPr lang="zh-TW" altLang="en-US"/>
        </a:p>
      </dgm:t>
    </dgm:pt>
    <dgm:pt modelId="{DCEB8375-8FC5-43C6-9FDB-C3F26BB2108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重製、翻譯</a:t>
          </a:r>
          <a:endParaRPr lang="zh-TW" altLang="en-US" sz="2400" dirty="0">
            <a:latin typeface="微軟正黑體" panose="020B0604030504040204" pitchFamily="34" charset="-120"/>
            <a:ea typeface="微軟正黑體" panose="020B0604030504040204" pitchFamily="34" charset="-120"/>
          </a:endParaRPr>
        </a:p>
      </dgm:t>
    </dgm:pt>
    <dgm:pt modelId="{0F078EA5-F281-477B-B530-67CEE4B2EA2D}" type="parTrans" cxnId="{E691F760-243E-4405-A0C4-607E230F9974}">
      <dgm:prSet/>
      <dgm:spPr/>
      <dgm:t>
        <a:bodyPr/>
        <a:lstStyle/>
        <a:p>
          <a:endParaRPr lang="zh-TW" altLang="en-US"/>
        </a:p>
      </dgm:t>
    </dgm:pt>
    <dgm:pt modelId="{02CFAC0C-E717-4A4A-A26B-281E34EFD069}" type="sibTrans" cxnId="{E691F760-243E-4405-A0C4-607E230F9974}">
      <dgm:prSet/>
      <dgm:spPr/>
      <dgm:t>
        <a:bodyPr/>
        <a:lstStyle/>
        <a:p>
          <a:endParaRPr lang="zh-TW" altLang="en-US"/>
        </a:p>
      </dgm:t>
    </dgm:pt>
    <dgm:pt modelId="{A562C156-90D4-4B0E-BB8E-A9E3FDA203E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合理範圍</a:t>
          </a:r>
          <a:endParaRPr lang="zh-TW" altLang="en-US" sz="2400" dirty="0">
            <a:latin typeface="微軟正黑體" panose="020B0604030504040204" pitchFamily="34" charset="-120"/>
            <a:ea typeface="微軟正黑體" panose="020B0604030504040204" pitchFamily="34" charset="-120"/>
          </a:endParaRPr>
        </a:p>
      </dgm:t>
    </dgm:pt>
    <dgm:pt modelId="{D35D0707-1D81-44E6-AF1D-3C95C85E9383}" type="parTrans" cxnId="{B8B7E7B6-8CCD-4690-A587-A1028CC26AF5}">
      <dgm:prSet/>
      <dgm:spPr/>
      <dgm:t>
        <a:bodyPr/>
        <a:lstStyle/>
        <a:p>
          <a:endParaRPr lang="zh-TW" altLang="en-US"/>
        </a:p>
      </dgm:t>
    </dgm:pt>
    <dgm:pt modelId="{ADBB69F6-D532-4B18-BC6C-994ECB3E59E6}" type="sibTrans" cxnId="{B8B7E7B6-8CCD-4690-A587-A1028CC26AF5}">
      <dgm:prSet/>
      <dgm:spPr/>
      <dgm:t>
        <a:bodyPr/>
        <a:lstStyle/>
        <a:p>
          <a:endParaRPr lang="zh-TW" altLang="en-US"/>
        </a:p>
      </dgm:t>
    </dgm:pt>
    <dgm:pt modelId="{73D75C97-9C2F-4A6F-9742-C877B048B5A5}">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立法或行政目的所需</a:t>
          </a:r>
          <a:endParaRPr lang="zh-TW" altLang="en-US" sz="2200" b="1" dirty="0">
            <a:latin typeface="微軟正黑體" panose="020B0604030504040204" pitchFamily="34" charset="-120"/>
            <a:ea typeface="微軟正黑體" panose="020B0604030504040204" pitchFamily="34" charset="-120"/>
          </a:endParaRPr>
        </a:p>
      </dgm:t>
    </dgm:pt>
    <dgm:pt modelId="{AB30B4A4-AABC-49E6-9425-1C5A26989AE1}" type="parTrans" cxnId="{495298C9-B579-4720-9530-D0A369C809BF}">
      <dgm:prSet/>
      <dgm:spPr/>
      <dgm:t>
        <a:bodyPr/>
        <a:lstStyle/>
        <a:p>
          <a:endParaRPr lang="zh-TW" altLang="en-US"/>
        </a:p>
      </dgm:t>
    </dgm:pt>
    <dgm:pt modelId="{0B93C024-BB7E-422A-BF99-114496E03C34}" type="sibTrans" cxnId="{495298C9-B579-4720-9530-D0A369C809BF}">
      <dgm:prSet/>
      <dgm:spPr/>
      <dgm:t>
        <a:bodyPr/>
        <a:lstStyle/>
        <a:p>
          <a:endParaRPr lang="zh-TW" altLang="en-US"/>
        </a:p>
      </dgm:t>
    </dgm:pt>
    <dgm:pt modelId="{6A96376C-DCFC-430F-9338-81A949069E8D}" type="pres">
      <dgm:prSet presAssocID="{5CFBBCEE-C88E-48D3-B945-490F6FB4DEE3}" presName="Name0" presStyleCnt="0">
        <dgm:presLayoutVars>
          <dgm:dir/>
          <dgm:animLvl val="lvl"/>
          <dgm:resizeHandles val="exact"/>
        </dgm:presLayoutVars>
      </dgm:prSet>
      <dgm:spPr/>
      <dgm:t>
        <a:bodyPr/>
        <a:lstStyle/>
        <a:p>
          <a:endParaRPr lang="zh-TW" altLang="en-US"/>
        </a:p>
      </dgm:t>
    </dgm:pt>
    <dgm:pt modelId="{3FC8E9D0-8CD3-4548-8433-2845CC7022D3}" type="pres">
      <dgm:prSet presAssocID="{0B0BDD67-76BC-4273-98B2-17DF13EC3813}" presName="linNode" presStyleCnt="0"/>
      <dgm:spPr/>
    </dgm:pt>
    <dgm:pt modelId="{BF1E6C94-D178-4513-8112-69D5CFF7CCB8}" type="pres">
      <dgm:prSet presAssocID="{0B0BDD67-76BC-4273-98B2-17DF13EC3813}" presName="parentText" presStyleLbl="node1" presStyleIdx="0" presStyleCnt="4">
        <dgm:presLayoutVars>
          <dgm:chMax val="1"/>
          <dgm:bulletEnabled val="1"/>
        </dgm:presLayoutVars>
      </dgm:prSet>
      <dgm:spPr/>
      <dgm:t>
        <a:bodyPr/>
        <a:lstStyle/>
        <a:p>
          <a:endParaRPr lang="zh-TW" altLang="en-US"/>
        </a:p>
      </dgm:t>
    </dgm:pt>
    <dgm:pt modelId="{9B86A8BD-1A7F-44FC-B4EB-242024E14A20}" type="pres">
      <dgm:prSet presAssocID="{0B0BDD67-76BC-4273-98B2-17DF13EC3813}" presName="descendantText" presStyleLbl="alignAccFollowNode1" presStyleIdx="0" presStyleCnt="4">
        <dgm:presLayoutVars>
          <dgm:bulletEnabled val="1"/>
        </dgm:presLayoutVars>
      </dgm:prSet>
      <dgm:spPr/>
      <dgm:t>
        <a:bodyPr/>
        <a:lstStyle/>
        <a:p>
          <a:endParaRPr lang="zh-TW" altLang="en-US"/>
        </a:p>
      </dgm:t>
    </dgm:pt>
    <dgm:pt modelId="{66E1EDCE-A6BE-4745-9969-3CF316FE5AFD}" type="pres">
      <dgm:prSet presAssocID="{19F2A4CD-6CD7-4E0E-B22A-D0580093A84F}" presName="sp" presStyleCnt="0"/>
      <dgm:spPr/>
    </dgm:pt>
    <dgm:pt modelId="{BF4D41F6-00F7-483A-81DE-B30BCADB1839}" type="pres">
      <dgm:prSet presAssocID="{F58AA03F-CC4A-4D5D-BB0A-21BF0A7D80F3}" presName="linNode" presStyleCnt="0"/>
      <dgm:spPr/>
    </dgm:pt>
    <dgm:pt modelId="{5734AFFD-B6D7-42BF-A6A8-162CBC69AAE0}" type="pres">
      <dgm:prSet presAssocID="{F58AA03F-CC4A-4D5D-BB0A-21BF0A7D80F3}" presName="parentText" presStyleLbl="node1" presStyleIdx="1" presStyleCnt="4">
        <dgm:presLayoutVars>
          <dgm:chMax val="1"/>
          <dgm:bulletEnabled val="1"/>
        </dgm:presLayoutVars>
      </dgm:prSet>
      <dgm:spPr/>
      <dgm:t>
        <a:bodyPr/>
        <a:lstStyle/>
        <a:p>
          <a:endParaRPr lang="zh-TW" altLang="en-US"/>
        </a:p>
      </dgm:t>
    </dgm:pt>
    <dgm:pt modelId="{154B3093-D4EB-4C0D-AA7B-2AE75A6D89BD}" type="pres">
      <dgm:prSet presAssocID="{F58AA03F-CC4A-4D5D-BB0A-21BF0A7D80F3}" presName="descendantText" presStyleLbl="alignAccFollowNode1" presStyleIdx="1" presStyleCnt="4" custScaleY="136592">
        <dgm:presLayoutVars>
          <dgm:bulletEnabled val="1"/>
        </dgm:presLayoutVars>
      </dgm:prSet>
      <dgm:spPr/>
      <dgm:t>
        <a:bodyPr/>
        <a:lstStyle/>
        <a:p>
          <a:endParaRPr lang="zh-TW" altLang="en-US"/>
        </a:p>
      </dgm:t>
    </dgm:pt>
    <dgm:pt modelId="{E127FBA2-5B5E-464B-A070-C8E891FCC1D0}" type="pres">
      <dgm:prSet presAssocID="{F7FE206E-79C8-4DF8-8C29-E0915B5C941D}" presName="sp" presStyleCnt="0"/>
      <dgm:spPr/>
    </dgm:pt>
    <dgm:pt modelId="{5A65C77D-F7A7-48A0-8D60-DBF9FDAF16F3}" type="pres">
      <dgm:prSet presAssocID="{A6724F35-F747-4C86-A6E5-AE923E3B01CC}" presName="linNode" presStyleCnt="0"/>
      <dgm:spPr/>
    </dgm:pt>
    <dgm:pt modelId="{583833AA-9A62-49E2-B17C-AA4F167399CD}" type="pres">
      <dgm:prSet presAssocID="{A6724F35-F747-4C86-A6E5-AE923E3B01CC}" presName="parentText" presStyleLbl="node1" presStyleIdx="2" presStyleCnt="4">
        <dgm:presLayoutVars>
          <dgm:chMax val="1"/>
          <dgm:bulletEnabled val="1"/>
        </dgm:presLayoutVars>
      </dgm:prSet>
      <dgm:spPr/>
      <dgm:t>
        <a:bodyPr/>
        <a:lstStyle/>
        <a:p>
          <a:endParaRPr lang="zh-TW" altLang="en-US"/>
        </a:p>
      </dgm:t>
    </dgm:pt>
    <dgm:pt modelId="{09179FFA-6379-49D4-850F-CBCDEFA5D497}" type="pres">
      <dgm:prSet presAssocID="{A6724F35-F747-4C86-A6E5-AE923E3B01CC}" presName="descendantText" presStyleLbl="alignAccFollowNode1" presStyleIdx="2" presStyleCnt="4">
        <dgm:presLayoutVars>
          <dgm:bulletEnabled val="1"/>
        </dgm:presLayoutVars>
      </dgm:prSet>
      <dgm:spPr/>
      <dgm:t>
        <a:bodyPr/>
        <a:lstStyle/>
        <a:p>
          <a:endParaRPr lang="zh-TW" altLang="en-US"/>
        </a:p>
      </dgm:t>
    </dgm:pt>
    <dgm:pt modelId="{986B21D9-44CC-4BAB-A5BC-132298DD1DD1}" type="pres">
      <dgm:prSet presAssocID="{EB49C35F-A8FD-44A2-A8ED-FCE5988630E9}" presName="sp" presStyleCnt="0"/>
      <dgm:spPr/>
    </dgm:pt>
    <dgm:pt modelId="{93E9BB6A-1D7F-426A-846F-2E94B14834F9}" type="pres">
      <dgm:prSet presAssocID="{3A0D7D12-4049-45E1-849F-5BCCCBF463B3}" presName="linNode" presStyleCnt="0"/>
      <dgm:spPr/>
    </dgm:pt>
    <dgm:pt modelId="{2BC58C27-F1FD-4EFE-BCEB-DBBD338EA4FC}" type="pres">
      <dgm:prSet presAssocID="{3A0D7D12-4049-45E1-849F-5BCCCBF463B3}" presName="parentText" presStyleLbl="node1" presStyleIdx="3" presStyleCnt="4">
        <dgm:presLayoutVars>
          <dgm:chMax val="1"/>
          <dgm:bulletEnabled val="1"/>
        </dgm:presLayoutVars>
      </dgm:prSet>
      <dgm:spPr/>
      <dgm:t>
        <a:bodyPr/>
        <a:lstStyle/>
        <a:p>
          <a:endParaRPr lang="zh-TW" altLang="en-US"/>
        </a:p>
      </dgm:t>
    </dgm:pt>
    <dgm:pt modelId="{2D50EA26-1B23-4E30-8AD2-3E6C9ACC8F42}" type="pres">
      <dgm:prSet presAssocID="{3A0D7D12-4049-45E1-849F-5BCCCBF463B3}" presName="descendantText" presStyleLbl="alignAccFollowNode1" presStyleIdx="3" presStyleCnt="4">
        <dgm:presLayoutVars>
          <dgm:bulletEnabled val="1"/>
        </dgm:presLayoutVars>
      </dgm:prSet>
      <dgm:spPr/>
      <dgm:t>
        <a:bodyPr/>
        <a:lstStyle/>
        <a:p>
          <a:endParaRPr lang="zh-TW" altLang="en-US"/>
        </a:p>
      </dgm:t>
    </dgm:pt>
  </dgm:ptLst>
  <dgm:cxnLst>
    <dgm:cxn modelId="{A53AAE12-498F-4D63-B5B7-9F1F9BF1C197}" srcId="{5CFBBCEE-C88E-48D3-B945-490F6FB4DEE3}" destId="{A6724F35-F747-4C86-A6E5-AE923E3B01CC}" srcOrd="2" destOrd="0" parTransId="{BD23D019-494D-450F-84D6-C9F24729FCA3}" sibTransId="{EB49C35F-A8FD-44A2-A8ED-FCE5988630E9}"/>
    <dgm:cxn modelId="{014A1899-0B05-4C37-9AE8-3CBE4D42CEBF}" srcId="{F58AA03F-CC4A-4D5D-BB0A-21BF0A7D80F3}" destId="{6BDD2DC8-B5E7-49EB-B6CB-3E8251DC369A}" srcOrd="1" destOrd="0" parTransId="{7F6F4534-2DF0-4624-B07C-F331A3F4422B}" sibTransId="{79B9DDD9-1731-491B-91FC-F445D1DCAABB}"/>
    <dgm:cxn modelId="{B8B7E7B6-8CCD-4690-A587-A1028CC26AF5}" srcId="{3A0D7D12-4049-45E1-849F-5BCCCBF463B3}" destId="{A562C156-90D4-4B0E-BB8E-A9E3FDA203E6}" srcOrd="0" destOrd="0" parTransId="{D35D0707-1D81-44E6-AF1D-3C95C85E9383}" sibTransId="{ADBB69F6-D532-4B18-BC6C-994ECB3E59E6}"/>
    <dgm:cxn modelId="{9E120764-BC3B-48AF-81CC-A47AF60B10AD}" type="presOf" srcId="{DCEB8375-8FC5-43C6-9FDB-C3F26BB2108C}" destId="{09179FFA-6379-49D4-850F-CBCDEFA5D497}" srcOrd="0" destOrd="0" presId="urn:microsoft.com/office/officeart/2005/8/layout/vList5"/>
    <dgm:cxn modelId="{E65578FB-5CD2-41B6-B947-8182F1D24F35}" type="presOf" srcId="{A562C156-90D4-4B0E-BB8E-A9E3FDA203E6}" destId="{2D50EA26-1B23-4E30-8AD2-3E6C9ACC8F42}" srcOrd="0" destOrd="0" presId="urn:microsoft.com/office/officeart/2005/8/layout/vList5"/>
    <dgm:cxn modelId="{79B16DC4-97AA-47C6-ABBB-EC998197A444}" srcId="{5CFBBCEE-C88E-48D3-B945-490F6FB4DEE3}" destId="{0B0BDD67-76BC-4273-98B2-17DF13EC3813}" srcOrd="0" destOrd="0" parTransId="{9F78BF8C-ED36-48B3-B5F1-E82FD10C5204}" sibTransId="{19F2A4CD-6CD7-4E0E-B22A-D0580093A84F}"/>
    <dgm:cxn modelId="{80EEE271-3AA0-48C3-87F8-EC8D8E1C5834}" type="presOf" srcId="{F58AA03F-CC4A-4D5D-BB0A-21BF0A7D80F3}" destId="{5734AFFD-B6D7-42BF-A6A8-162CBC69AAE0}" srcOrd="0" destOrd="0" presId="urn:microsoft.com/office/officeart/2005/8/layout/vList5"/>
    <dgm:cxn modelId="{E691F760-243E-4405-A0C4-607E230F9974}" srcId="{A6724F35-F747-4C86-A6E5-AE923E3B01CC}" destId="{DCEB8375-8FC5-43C6-9FDB-C3F26BB2108C}" srcOrd="0" destOrd="0" parTransId="{0F078EA5-F281-477B-B530-67CEE4B2EA2D}" sibTransId="{02CFAC0C-E717-4A4A-A26B-281E34EFD069}"/>
    <dgm:cxn modelId="{85B71736-1C5A-4156-8893-06629A1924E4}" srcId="{5CFBBCEE-C88E-48D3-B945-490F6FB4DEE3}" destId="{3A0D7D12-4049-45E1-849F-5BCCCBF463B3}" srcOrd="3" destOrd="0" parTransId="{B8471703-938D-46AF-9D8A-A328AAF7DE21}" sibTransId="{0216A192-D01E-46DB-85AE-373E848D4B41}"/>
    <dgm:cxn modelId="{8DECF200-3558-467F-90D1-DF8CF7DD132D}" type="presOf" srcId="{5CFBBCEE-C88E-48D3-B945-490F6FB4DEE3}" destId="{6A96376C-DCFC-430F-9338-81A949069E8D}" srcOrd="0" destOrd="0" presId="urn:microsoft.com/office/officeart/2005/8/layout/vList5"/>
    <dgm:cxn modelId="{4FDD248E-138D-432D-B91E-4359A4A0C858}" type="presOf" srcId="{A6724F35-F747-4C86-A6E5-AE923E3B01CC}" destId="{583833AA-9A62-49E2-B17C-AA4F167399CD}" srcOrd="0" destOrd="0" presId="urn:microsoft.com/office/officeart/2005/8/layout/vList5"/>
    <dgm:cxn modelId="{8CCBEF24-6635-45D2-9178-2D7805E7FDB9}" type="presOf" srcId="{73D75C97-9C2F-4A6F-9742-C877B048B5A5}" destId="{154B3093-D4EB-4C0D-AA7B-2AE75A6D89BD}" srcOrd="0" destOrd="0" presId="urn:microsoft.com/office/officeart/2005/8/layout/vList5"/>
    <dgm:cxn modelId="{9D67634F-1B9D-4F90-B171-6473DFFC43A4}" type="presOf" srcId="{0B0BDD67-76BC-4273-98B2-17DF13EC3813}" destId="{BF1E6C94-D178-4513-8112-69D5CFF7CCB8}" srcOrd="0" destOrd="0" presId="urn:microsoft.com/office/officeart/2005/8/layout/vList5"/>
    <dgm:cxn modelId="{495298C9-B579-4720-9530-D0A369C809BF}" srcId="{F58AA03F-CC4A-4D5D-BB0A-21BF0A7D80F3}" destId="{73D75C97-9C2F-4A6F-9742-C877B048B5A5}" srcOrd="0" destOrd="0" parTransId="{AB30B4A4-AABC-49E6-9425-1C5A26989AE1}" sibTransId="{0B93C024-BB7E-422A-BF99-114496E03C34}"/>
    <dgm:cxn modelId="{374C5B84-3A97-4E70-8E4A-B776B1EA74BE}" srcId="{5CFBBCEE-C88E-48D3-B945-490F6FB4DEE3}" destId="{F58AA03F-CC4A-4D5D-BB0A-21BF0A7D80F3}" srcOrd="1" destOrd="0" parTransId="{2F673C3F-392E-488D-A015-16C60B535A96}" sibTransId="{F7FE206E-79C8-4DF8-8C29-E0915B5C941D}"/>
    <dgm:cxn modelId="{314634D1-1CAF-466B-976D-87439B0F13D3}" type="presOf" srcId="{6BDD2DC8-B5E7-49EB-B6CB-3E8251DC369A}" destId="{154B3093-D4EB-4C0D-AA7B-2AE75A6D89BD}" srcOrd="0" destOrd="1" presId="urn:microsoft.com/office/officeart/2005/8/layout/vList5"/>
    <dgm:cxn modelId="{4DDB41A5-3D34-464E-8EB1-4F509942EFED}" srcId="{0B0BDD67-76BC-4273-98B2-17DF13EC3813}" destId="{905E7648-8FD6-440B-AF2E-0327B5AF9551}" srcOrd="0" destOrd="0" parTransId="{62C7B72F-040E-465F-BAA0-34538A7CBB9A}" sibTransId="{AC2A35B4-47D7-4D88-933F-AC6F8D03B95F}"/>
    <dgm:cxn modelId="{3F66CF4A-448A-460E-B5FF-77A7DD08727A}" type="presOf" srcId="{3A0D7D12-4049-45E1-849F-5BCCCBF463B3}" destId="{2BC58C27-F1FD-4EFE-BCEB-DBBD338EA4FC}" srcOrd="0" destOrd="0" presId="urn:microsoft.com/office/officeart/2005/8/layout/vList5"/>
    <dgm:cxn modelId="{1D2DF5EE-8BDA-4E85-BFD6-6CDF644C89E0}" type="presOf" srcId="{905E7648-8FD6-440B-AF2E-0327B5AF9551}" destId="{9B86A8BD-1A7F-44FC-B4EB-242024E14A20}" srcOrd="0" destOrd="0" presId="urn:microsoft.com/office/officeart/2005/8/layout/vList5"/>
    <dgm:cxn modelId="{D56B0988-B05E-40E5-AB78-C591273A29F6}" type="presParOf" srcId="{6A96376C-DCFC-430F-9338-81A949069E8D}" destId="{3FC8E9D0-8CD3-4548-8433-2845CC7022D3}" srcOrd="0" destOrd="0" presId="urn:microsoft.com/office/officeart/2005/8/layout/vList5"/>
    <dgm:cxn modelId="{B31DAA5E-8012-45DA-9DC8-93E4B70423B5}" type="presParOf" srcId="{3FC8E9D0-8CD3-4548-8433-2845CC7022D3}" destId="{BF1E6C94-D178-4513-8112-69D5CFF7CCB8}" srcOrd="0" destOrd="0" presId="urn:microsoft.com/office/officeart/2005/8/layout/vList5"/>
    <dgm:cxn modelId="{921A11DD-1419-4017-AA42-ABE7FD67C4D0}" type="presParOf" srcId="{3FC8E9D0-8CD3-4548-8433-2845CC7022D3}" destId="{9B86A8BD-1A7F-44FC-B4EB-242024E14A20}" srcOrd="1" destOrd="0" presId="urn:microsoft.com/office/officeart/2005/8/layout/vList5"/>
    <dgm:cxn modelId="{3D2D5A69-AE65-4D64-9068-08A83064DB94}" type="presParOf" srcId="{6A96376C-DCFC-430F-9338-81A949069E8D}" destId="{66E1EDCE-A6BE-4745-9969-3CF316FE5AFD}" srcOrd="1" destOrd="0" presId="urn:microsoft.com/office/officeart/2005/8/layout/vList5"/>
    <dgm:cxn modelId="{3DF01CF7-7A63-4E5B-8580-BBF840490BA2}" type="presParOf" srcId="{6A96376C-DCFC-430F-9338-81A949069E8D}" destId="{BF4D41F6-00F7-483A-81DE-B30BCADB1839}" srcOrd="2" destOrd="0" presId="urn:microsoft.com/office/officeart/2005/8/layout/vList5"/>
    <dgm:cxn modelId="{A7BC6A34-8BA2-4D01-9CC9-B81CD026B5A6}" type="presParOf" srcId="{BF4D41F6-00F7-483A-81DE-B30BCADB1839}" destId="{5734AFFD-B6D7-42BF-A6A8-162CBC69AAE0}" srcOrd="0" destOrd="0" presId="urn:microsoft.com/office/officeart/2005/8/layout/vList5"/>
    <dgm:cxn modelId="{668A06F0-3AEC-4D3B-B253-1DC1BF46E0AB}" type="presParOf" srcId="{BF4D41F6-00F7-483A-81DE-B30BCADB1839}" destId="{154B3093-D4EB-4C0D-AA7B-2AE75A6D89BD}" srcOrd="1" destOrd="0" presId="urn:microsoft.com/office/officeart/2005/8/layout/vList5"/>
    <dgm:cxn modelId="{A01F1BEC-3F3F-43B2-BADB-8B691C1DBF55}" type="presParOf" srcId="{6A96376C-DCFC-430F-9338-81A949069E8D}" destId="{E127FBA2-5B5E-464B-A070-C8E891FCC1D0}" srcOrd="3" destOrd="0" presId="urn:microsoft.com/office/officeart/2005/8/layout/vList5"/>
    <dgm:cxn modelId="{24B9C826-E914-42C5-AE39-A87A00DCC9FA}" type="presParOf" srcId="{6A96376C-DCFC-430F-9338-81A949069E8D}" destId="{5A65C77D-F7A7-48A0-8D60-DBF9FDAF16F3}" srcOrd="4" destOrd="0" presId="urn:microsoft.com/office/officeart/2005/8/layout/vList5"/>
    <dgm:cxn modelId="{351BB7D1-6188-4033-A5FB-6E2A2A2F2DB8}" type="presParOf" srcId="{5A65C77D-F7A7-48A0-8D60-DBF9FDAF16F3}" destId="{583833AA-9A62-49E2-B17C-AA4F167399CD}" srcOrd="0" destOrd="0" presId="urn:microsoft.com/office/officeart/2005/8/layout/vList5"/>
    <dgm:cxn modelId="{F3EAF896-71FD-4543-823E-A52370A161CB}" type="presParOf" srcId="{5A65C77D-F7A7-48A0-8D60-DBF9FDAF16F3}" destId="{09179FFA-6379-49D4-850F-CBCDEFA5D497}" srcOrd="1" destOrd="0" presId="urn:microsoft.com/office/officeart/2005/8/layout/vList5"/>
    <dgm:cxn modelId="{84CE8A5F-35E5-4006-9D4C-8385C4A4526E}" type="presParOf" srcId="{6A96376C-DCFC-430F-9338-81A949069E8D}" destId="{986B21D9-44CC-4BAB-A5BC-132298DD1DD1}" srcOrd="5" destOrd="0" presId="urn:microsoft.com/office/officeart/2005/8/layout/vList5"/>
    <dgm:cxn modelId="{16CBD06E-ECEE-4541-AB45-93D6128DFBC6}" type="presParOf" srcId="{6A96376C-DCFC-430F-9338-81A949069E8D}" destId="{93E9BB6A-1D7F-426A-846F-2E94B14834F9}" srcOrd="6" destOrd="0" presId="urn:microsoft.com/office/officeart/2005/8/layout/vList5"/>
    <dgm:cxn modelId="{F246F159-5ECA-4664-8E04-394CED620FAC}" type="presParOf" srcId="{93E9BB6A-1D7F-426A-846F-2E94B14834F9}" destId="{2BC58C27-F1FD-4EFE-BCEB-DBBD338EA4FC}" srcOrd="0" destOrd="0" presId="urn:microsoft.com/office/officeart/2005/8/layout/vList5"/>
    <dgm:cxn modelId="{ED801F5E-4689-4A96-AE86-B1AEF19C974D}" type="presParOf" srcId="{93E9BB6A-1D7F-426A-846F-2E94B14834F9}" destId="{2D50EA26-1B23-4E30-8AD2-3E6C9ACC8F4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34F3D14-2242-432F-A742-BDA1E2D3F9DD}"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zh-TW" altLang="en-US"/>
        </a:p>
      </dgm:t>
    </dgm:pt>
    <dgm:pt modelId="{6FA8B48F-4273-445F-8F46-B62CD3118F0B}">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利用人</a:t>
          </a:r>
          <a:endParaRPr lang="zh-TW" altLang="en-US" sz="2800" dirty="0">
            <a:latin typeface="微軟正黑體" panose="020B0604030504040204" pitchFamily="34" charset="-120"/>
            <a:ea typeface="微軟正黑體" panose="020B0604030504040204" pitchFamily="34" charset="-120"/>
          </a:endParaRPr>
        </a:p>
      </dgm:t>
    </dgm:pt>
    <dgm:pt modelId="{4AFDB776-05CE-49FF-BE10-1C3215AB1598}" type="parTrans" cxnId="{FB48C9DF-AE6D-4D87-A578-E1871016AF57}">
      <dgm:prSet/>
      <dgm:spPr/>
      <dgm:t>
        <a:bodyPr/>
        <a:lstStyle/>
        <a:p>
          <a:endParaRPr lang="zh-TW" altLang="en-US" sz="2800"/>
        </a:p>
      </dgm:t>
    </dgm:pt>
    <dgm:pt modelId="{2F4A5356-6892-4FC1-9D3F-E1813DDE1472}" type="sibTrans" cxnId="{FB48C9DF-AE6D-4D87-A578-E1871016AF57}">
      <dgm:prSet/>
      <dgm:spPr/>
      <dgm:t>
        <a:bodyPr/>
        <a:lstStyle/>
        <a:p>
          <a:endParaRPr lang="zh-TW" altLang="en-US" sz="2800"/>
        </a:p>
      </dgm:t>
    </dgm:pt>
    <dgm:pt modelId="{793371FF-21F0-45D2-9EE1-F3137A741BAE}">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利用標的</a:t>
          </a:r>
          <a:endParaRPr lang="zh-TW" altLang="en-US" sz="2800" dirty="0">
            <a:latin typeface="微軟正黑體" panose="020B0604030504040204" pitchFamily="34" charset="-120"/>
            <a:ea typeface="微軟正黑體" panose="020B0604030504040204" pitchFamily="34" charset="-120"/>
          </a:endParaRPr>
        </a:p>
      </dgm:t>
    </dgm:pt>
    <dgm:pt modelId="{FEF8A80E-459C-4914-836E-BE7DD8320369}" type="parTrans" cxnId="{0A4E16DB-4391-4219-B4BB-30227938757B}">
      <dgm:prSet/>
      <dgm:spPr/>
      <dgm:t>
        <a:bodyPr/>
        <a:lstStyle/>
        <a:p>
          <a:endParaRPr lang="zh-TW" altLang="en-US" sz="2800"/>
        </a:p>
      </dgm:t>
    </dgm:pt>
    <dgm:pt modelId="{A5BA9C90-F0A4-4D76-B7E6-018997DB5797}" type="sibTrans" cxnId="{0A4E16DB-4391-4219-B4BB-30227938757B}">
      <dgm:prSet/>
      <dgm:spPr/>
      <dgm:t>
        <a:bodyPr/>
        <a:lstStyle/>
        <a:p>
          <a:endParaRPr lang="zh-TW" altLang="en-US" sz="2800"/>
        </a:p>
      </dgm:t>
    </dgm:pt>
    <dgm:pt modelId="{B95189C1-3637-4B27-9575-35D2951D0433}">
      <dgm:prSet custT="1"/>
      <dgm:spPr/>
      <dgm:t>
        <a:bodyPr/>
        <a:lstStyle/>
        <a:p>
          <a:pPr rtl="0">
            <a:lnSpc>
              <a:spcPct val="70000"/>
            </a:lnSpc>
            <a:spcAft>
              <a:spcPts val="0"/>
            </a:spcAft>
          </a:pPr>
          <a:r>
            <a:rPr lang="zh-TW" altLang="en-US" sz="2000" b="1"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dirty="0">
            <a:latin typeface="微軟正黑體" panose="020B0604030504040204" pitchFamily="34" charset="-120"/>
            <a:ea typeface="微軟正黑體" panose="020B0604030504040204" pitchFamily="34" charset="-120"/>
          </a:endParaRPr>
        </a:p>
      </dgm:t>
    </dgm:pt>
    <dgm:pt modelId="{1B2BE86A-1964-4956-9535-43449D7C9D8B}" type="parTrans" cxnId="{0D50F0FD-24C1-4DCD-8FB8-3F12BF946564}">
      <dgm:prSet/>
      <dgm:spPr/>
      <dgm:t>
        <a:bodyPr/>
        <a:lstStyle/>
        <a:p>
          <a:endParaRPr lang="zh-TW" altLang="en-US" sz="2800"/>
        </a:p>
      </dgm:t>
    </dgm:pt>
    <dgm:pt modelId="{2D5CE2CD-E50A-43EF-8C31-F674B656BFA1}" type="sibTrans" cxnId="{0D50F0FD-24C1-4DCD-8FB8-3F12BF946564}">
      <dgm:prSet/>
      <dgm:spPr/>
      <dgm:t>
        <a:bodyPr/>
        <a:lstStyle/>
        <a:p>
          <a:endParaRPr lang="zh-TW" altLang="en-US" sz="2800"/>
        </a:p>
      </dgm:t>
    </dgm:pt>
    <dgm:pt modelId="{253F4098-C050-4B76-9007-09025E5DDA61}">
      <dgm:prSet custT="1"/>
      <dgm:spPr/>
      <dgm:t>
        <a:bodyPr/>
        <a:lstStyle/>
        <a:p>
          <a:pPr rtl="0">
            <a:lnSpc>
              <a:spcPct val="70000"/>
            </a:lnSpc>
            <a:spcAft>
              <a:spcPts val="0"/>
            </a:spcAft>
          </a:pPr>
          <a:r>
            <a:rPr lang="zh-TW" altLang="en-US" sz="2000" b="1" u="sng" dirty="0" smtClean="0">
              <a:latin typeface="微軟正黑體" panose="020B0604030504040204" pitchFamily="34" charset="-120"/>
              <a:ea typeface="微軟正黑體" panose="020B0604030504040204" pitchFamily="34" charset="-120"/>
            </a:rPr>
            <a:t>著作人</a:t>
          </a:r>
          <a:r>
            <a:rPr lang="zh-TW" altLang="en-US" sz="2000" b="1" dirty="0" smtClean="0">
              <a:latin typeface="微軟正黑體" panose="020B0604030504040204" pitchFamily="34" charset="-120"/>
              <a:ea typeface="微軟正黑體" panose="020B0604030504040204" pitchFamily="34" charset="-120"/>
            </a:rPr>
            <a:t>為該中央或地方機關等公法人</a:t>
          </a:r>
          <a:endParaRPr lang="zh-TW" altLang="en-US" sz="2000" dirty="0">
            <a:latin typeface="微軟正黑體" panose="020B0604030504040204" pitchFamily="34" charset="-120"/>
            <a:ea typeface="微軟正黑體" panose="020B0604030504040204" pitchFamily="34" charset="-120"/>
          </a:endParaRPr>
        </a:p>
      </dgm:t>
    </dgm:pt>
    <dgm:pt modelId="{C3D089AA-8EA4-4DB1-A7F6-72102D4834F6}" type="parTrans" cxnId="{1D1E2C74-51EF-4230-A7F8-62238447427C}">
      <dgm:prSet/>
      <dgm:spPr/>
      <dgm:t>
        <a:bodyPr/>
        <a:lstStyle/>
        <a:p>
          <a:endParaRPr lang="zh-TW" altLang="en-US" sz="2800"/>
        </a:p>
      </dgm:t>
    </dgm:pt>
    <dgm:pt modelId="{496059FE-2023-4160-ADBD-E5405BA3715A}" type="sibTrans" cxnId="{1D1E2C74-51EF-4230-A7F8-62238447427C}">
      <dgm:prSet/>
      <dgm:spPr/>
      <dgm:t>
        <a:bodyPr/>
        <a:lstStyle/>
        <a:p>
          <a:endParaRPr lang="zh-TW" altLang="en-US" sz="2800"/>
        </a:p>
      </dgm:t>
    </dgm:pt>
    <dgm:pt modelId="{967144D5-3544-4605-9F62-A733F0607A9F}">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利用行為</a:t>
          </a:r>
          <a:endParaRPr lang="zh-TW" altLang="en-US" sz="2800" dirty="0">
            <a:latin typeface="微軟正黑體" panose="020B0604030504040204" pitchFamily="34" charset="-120"/>
            <a:ea typeface="微軟正黑體" panose="020B0604030504040204" pitchFamily="34" charset="-120"/>
          </a:endParaRPr>
        </a:p>
      </dgm:t>
    </dgm:pt>
    <dgm:pt modelId="{2DEB7079-35ED-410E-9642-4F9FB629A534}" type="parTrans" cxnId="{434D3E0A-69DC-444F-8761-47A23E00D66F}">
      <dgm:prSet/>
      <dgm:spPr/>
      <dgm:t>
        <a:bodyPr/>
        <a:lstStyle/>
        <a:p>
          <a:endParaRPr lang="zh-TW" altLang="en-US" sz="2800"/>
        </a:p>
      </dgm:t>
    </dgm:pt>
    <dgm:pt modelId="{241F44A3-C1FB-4CE1-810F-00EF83D1119F}" type="sibTrans" cxnId="{434D3E0A-69DC-444F-8761-47A23E00D66F}">
      <dgm:prSet/>
      <dgm:spPr/>
      <dgm:t>
        <a:bodyPr/>
        <a:lstStyle/>
        <a:p>
          <a:endParaRPr lang="zh-TW" altLang="en-US" sz="2800"/>
        </a:p>
      </dgm:t>
    </dgm:pt>
    <dgm:pt modelId="{6DE2FCD0-2E2E-4C89-8FA7-4A36292815B6}">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利用範圍</a:t>
          </a:r>
          <a:endParaRPr lang="zh-TW" altLang="en-US" sz="2800" dirty="0">
            <a:latin typeface="微軟正黑體" panose="020B0604030504040204" pitchFamily="34" charset="-120"/>
            <a:ea typeface="微軟正黑體" panose="020B0604030504040204" pitchFamily="34" charset="-120"/>
          </a:endParaRPr>
        </a:p>
      </dgm:t>
    </dgm:pt>
    <dgm:pt modelId="{1DF983E0-5975-4A46-89E2-CB90884819D7}" type="parTrans" cxnId="{E0801549-CA3E-4385-B1D6-A1CDFD8430B2}">
      <dgm:prSet/>
      <dgm:spPr/>
      <dgm:t>
        <a:bodyPr/>
        <a:lstStyle/>
        <a:p>
          <a:endParaRPr lang="zh-TW" altLang="en-US" sz="2800"/>
        </a:p>
      </dgm:t>
    </dgm:pt>
    <dgm:pt modelId="{5DBB59B6-6494-4A5E-8051-A26ED977B551}" type="sibTrans" cxnId="{E0801549-CA3E-4385-B1D6-A1CDFD8430B2}">
      <dgm:prSet/>
      <dgm:spPr/>
      <dgm:t>
        <a:bodyPr/>
        <a:lstStyle/>
        <a:p>
          <a:endParaRPr lang="zh-TW" altLang="en-US" sz="2800"/>
        </a:p>
      </dgm:t>
    </dgm:pt>
    <dgm:pt modelId="{3AA0772F-1CFC-4CF3-A60E-8143B722D1FA}">
      <dgm:prSet custT="1"/>
      <dgm:spPr/>
      <dgm:t>
        <a:bodyPr/>
        <a:lstStyle/>
        <a:p>
          <a:pPr rtl="0"/>
          <a:r>
            <a:rPr lang="zh-TW" altLang="en-US" sz="2100" b="1" dirty="0" smtClean="0">
              <a:latin typeface="微軟正黑體" panose="020B0604030504040204" pitchFamily="34" charset="-120"/>
              <a:ea typeface="微軟正黑體" panose="020B0604030504040204" pitchFamily="34" charset="-120"/>
            </a:rPr>
            <a:t>重製、公開播送 、公開傳輸、翻譯、散布 </a:t>
          </a:r>
          <a:endParaRPr lang="zh-TW" altLang="en-US" sz="2100" dirty="0">
            <a:latin typeface="微軟正黑體" panose="020B0604030504040204" pitchFamily="34" charset="-120"/>
            <a:ea typeface="微軟正黑體" panose="020B0604030504040204" pitchFamily="34" charset="-120"/>
          </a:endParaRPr>
        </a:p>
      </dgm:t>
    </dgm:pt>
    <dgm:pt modelId="{445D0298-8745-4F3A-A03B-272E28591EA3}" type="parTrans" cxnId="{7A88EA5C-69C9-4C64-8305-2B786E6F8203}">
      <dgm:prSet/>
      <dgm:spPr/>
      <dgm:t>
        <a:bodyPr/>
        <a:lstStyle/>
        <a:p>
          <a:endParaRPr lang="zh-TW" altLang="en-US" sz="2800"/>
        </a:p>
      </dgm:t>
    </dgm:pt>
    <dgm:pt modelId="{D6DD7662-CDF8-448F-834B-86C76E6D7E0C}" type="sibTrans" cxnId="{7A88EA5C-69C9-4C64-8305-2B786E6F8203}">
      <dgm:prSet/>
      <dgm:spPr/>
      <dgm:t>
        <a:bodyPr/>
        <a:lstStyle/>
        <a:p>
          <a:endParaRPr lang="zh-TW" altLang="en-US" sz="2800"/>
        </a:p>
      </dgm:t>
    </dgm:pt>
    <dgm:pt modelId="{3718782D-93ED-44C7-8AD7-7004AB35ACD5}">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任何人</a:t>
          </a:r>
          <a:endParaRPr lang="zh-TW" altLang="en-US" sz="2400" dirty="0">
            <a:latin typeface="微軟正黑體" panose="020B0604030504040204" pitchFamily="34" charset="-120"/>
            <a:ea typeface="微軟正黑體" panose="020B0604030504040204" pitchFamily="34" charset="-120"/>
          </a:endParaRPr>
        </a:p>
      </dgm:t>
    </dgm:pt>
    <dgm:pt modelId="{B25840E6-2059-4A80-BC37-10627BA1B622}" type="parTrans" cxnId="{56BFBE09-15A0-4CDE-B636-A9067F0B6503}">
      <dgm:prSet/>
      <dgm:spPr/>
      <dgm:t>
        <a:bodyPr/>
        <a:lstStyle/>
        <a:p>
          <a:endParaRPr lang="zh-TW" altLang="en-US" sz="2800"/>
        </a:p>
      </dgm:t>
    </dgm:pt>
    <dgm:pt modelId="{E521FEC7-CCDF-4B3F-B534-44227407D1A8}" type="sibTrans" cxnId="{56BFBE09-15A0-4CDE-B636-A9067F0B6503}">
      <dgm:prSet/>
      <dgm:spPr/>
      <dgm:t>
        <a:bodyPr/>
        <a:lstStyle/>
        <a:p>
          <a:endParaRPr lang="zh-TW" altLang="en-US" sz="2800"/>
        </a:p>
      </dgm:t>
    </dgm:pt>
    <dgm:pt modelId="{D68DEB33-853B-4A89-9F76-222CFDB43D40}">
      <dgm:prSet custT="1"/>
      <dgm:spPr/>
      <dgm:t>
        <a:bodyPr/>
        <a:lstStyle/>
        <a:p>
          <a:pPr rtl="0"/>
          <a:r>
            <a:rPr lang="zh-TW" sz="2400" b="1" dirty="0" smtClean="0">
              <a:latin typeface="微軟正黑體" panose="020B0604030504040204" pitchFamily="34" charset="-120"/>
              <a:ea typeface="微軟正黑體" panose="020B0604030504040204" pitchFamily="34" charset="-120"/>
            </a:rPr>
            <a:t>合理範圍</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較廣的合理範圍</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F5998AF8-846E-472E-AEA5-3F4C69DC9C78}" type="parTrans" cxnId="{A838865B-70FE-410C-AD30-0EAB50803BC0}">
      <dgm:prSet/>
      <dgm:spPr/>
      <dgm:t>
        <a:bodyPr/>
        <a:lstStyle/>
        <a:p>
          <a:endParaRPr lang="zh-TW" altLang="en-US" sz="2800"/>
        </a:p>
      </dgm:t>
    </dgm:pt>
    <dgm:pt modelId="{F0B23C45-8873-409D-A94B-D37483B3A272}" type="sibTrans" cxnId="{A838865B-70FE-410C-AD30-0EAB50803BC0}">
      <dgm:prSet/>
      <dgm:spPr/>
      <dgm:t>
        <a:bodyPr/>
        <a:lstStyle/>
        <a:p>
          <a:endParaRPr lang="zh-TW" altLang="en-US" sz="2800"/>
        </a:p>
      </dgm:t>
    </dgm:pt>
    <dgm:pt modelId="{F27F1325-06A3-4333-826C-A1E1DABDB666}" type="pres">
      <dgm:prSet presAssocID="{034F3D14-2242-432F-A742-BDA1E2D3F9DD}" presName="Name0" presStyleCnt="0">
        <dgm:presLayoutVars>
          <dgm:dir/>
          <dgm:animLvl val="lvl"/>
          <dgm:resizeHandles val="exact"/>
        </dgm:presLayoutVars>
      </dgm:prSet>
      <dgm:spPr/>
      <dgm:t>
        <a:bodyPr/>
        <a:lstStyle/>
        <a:p>
          <a:endParaRPr lang="zh-TW" altLang="en-US"/>
        </a:p>
      </dgm:t>
    </dgm:pt>
    <dgm:pt modelId="{AEC29A1F-15F3-4796-A1AD-C62C6A637D3A}" type="pres">
      <dgm:prSet presAssocID="{6FA8B48F-4273-445F-8F46-B62CD3118F0B}" presName="linNode" presStyleCnt="0"/>
      <dgm:spPr/>
    </dgm:pt>
    <dgm:pt modelId="{A22C51B4-F8D2-4C3F-81E7-2E0B5FE220C8}" type="pres">
      <dgm:prSet presAssocID="{6FA8B48F-4273-445F-8F46-B62CD3118F0B}" presName="parentText" presStyleLbl="node1" presStyleIdx="0" presStyleCnt="4" custScaleX="79859" custScaleY="71162" custLinFactNeighborX="-1760" custLinFactNeighborY="-4442">
        <dgm:presLayoutVars>
          <dgm:chMax val="1"/>
          <dgm:bulletEnabled val="1"/>
        </dgm:presLayoutVars>
      </dgm:prSet>
      <dgm:spPr/>
      <dgm:t>
        <a:bodyPr/>
        <a:lstStyle/>
        <a:p>
          <a:endParaRPr lang="zh-TW" altLang="en-US"/>
        </a:p>
      </dgm:t>
    </dgm:pt>
    <dgm:pt modelId="{AE9AB37F-7945-4BD8-B80D-401CC32CE566}" type="pres">
      <dgm:prSet presAssocID="{6FA8B48F-4273-445F-8F46-B62CD3118F0B}" presName="descendantText" presStyleLbl="alignAccFollowNode1" presStyleIdx="0" presStyleCnt="4" custScaleX="107809" custScaleY="74756">
        <dgm:presLayoutVars>
          <dgm:bulletEnabled val="1"/>
        </dgm:presLayoutVars>
      </dgm:prSet>
      <dgm:spPr/>
      <dgm:t>
        <a:bodyPr/>
        <a:lstStyle/>
        <a:p>
          <a:endParaRPr lang="zh-TW" altLang="en-US"/>
        </a:p>
      </dgm:t>
    </dgm:pt>
    <dgm:pt modelId="{28C19952-B56E-4D1D-8F0E-0C93AB8FAAE4}" type="pres">
      <dgm:prSet presAssocID="{2F4A5356-6892-4FC1-9D3F-E1813DDE1472}" presName="sp" presStyleCnt="0"/>
      <dgm:spPr/>
    </dgm:pt>
    <dgm:pt modelId="{82D76CC5-0F46-4CBC-A13A-128BD51A03B3}" type="pres">
      <dgm:prSet presAssocID="{793371FF-21F0-45D2-9EE1-F3137A741BAE}" presName="linNode" presStyleCnt="0"/>
      <dgm:spPr/>
    </dgm:pt>
    <dgm:pt modelId="{5A4B22B1-63E3-495D-B6DD-83408BAC19B2}" type="pres">
      <dgm:prSet presAssocID="{793371FF-21F0-45D2-9EE1-F3137A741BAE}" presName="parentText" presStyleLbl="node1" presStyleIdx="1" presStyleCnt="4" custScaleX="79859" custScaleY="71162" custLinFactNeighborX="-1760" custLinFactNeighborY="-5858">
        <dgm:presLayoutVars>
          <dgm:chMax val="1"/>
          <dgm:bulletEnabled val="1"/>
        </dgm:presLayoutVars>
      </dgm:prSet>
      <dgm:spPr/>
      <dgm:t>
        <a:bodyPr/>
        <a:lstStyle/>
        <a:p>
          <a:endParaRPr lang="zh-TW" altLang="en-US"/>
        </a:p>
      </dgm:t>
    </dgm:pt>
    <dgm:pt modelId="{7F7AE861-C9C5-4FB8-A836-85CC189971FF}" type="pres">
      <dgm:prSet presAssocID="{793371FF-21F0-45D2-9EE1-F3137A741BAE}" presName="descendantText" presStyleLbl="alignAccFollowNode1" presStyleIdx="1" presStyleCnt="4" custScaleX="107809" custScaleY="105677" custLinFactNeighborX="-350" custLinFactNeighborY="-5900">
        <dgm:presLayoutVars>
          <dgm:bulletEnabled val="1"/>
        </dgm:presLayoutVars>
      </dgm:prSet>
      <dgm:spPr/>
      <dgm:t>
        <a:bodyPr/>
        <a:lstStyle/>
        <a:p>
          <a:endParaRPr lang="zh-TW" altLang="en-US"/>
        </a:p>
      </dgm:t>
    </dgm:pt>
    <dgm:pt modelId="{3EEB8961-022A-429B-A189-0820B266D33A}" type="pres">
      <dgm:prSet presAssocID="{A5BA9C90-F0A4-4D76-B7E6-018997DB5797}" presName="sp" presStyleCnt="0"/>
      <dgm:spPr/>
    </dgm:pt>
    <dgm:pt modelId="{4A66FDCA-AB10-4DF4-8538-A7A86928D0E4}" type="pres">
      <dgm:prSet presAssocID="{967144D5-3544-4605-9F62-A733F0607A9F}" presName="linNode" presStyleCnt="0"/>
      <dgm:spPr/>
    </dgm:pt>
    <dgm:pt modelId="{D74BAE27-BB9D-46A1-A172-1C2609D598D1}" type="pres">
      <dgm:prSet presAssocID="{967144D5-3544-4605-9F62-A733F0607A9F}" presName="parentText" presStyleLbl="node1" presStyleIdx="2" presStyleCnt="4" custScaleX="79859" custScaleY="71162" custLinFactNeighborX="-1760" custLinFactNeighborY="-11601">
        <dgm:presLayoutVars>
          <dgm:chMax val="1"/>
          <dgm:bulletEnabled val="1"/>
        </dgm:presLayoutVars>
      </dgm:prSet>
      <dgm:spPr/>
      <dgm:t>
        <a:bodyPr/>
        <a:lstStyle/>
        <a:p>
          <a:endParaRPr lang="zh-TW" altLang="en-US"/>
        </a:p>
      </dgm:t>
    </dgm:pt>
    <dgm:pt modelId="{0A26B279-9605-41B6-8698-379DBC1019E6}" type="pres">
      <dgm:prSet presAssocID="{967144D5-3544-4605-9F62-A733F0607A9F}" presName="descendantText" presStyleLbl="alignAccFollowNode1" presStyleIdx="2" presStyleCnt="4" custScaleX="107809" custScaleY="87361" custLinFactNeighborX="-350" custLinFactNeighborY="-6904">
        <dgm:presLayoutVars>
          <dgm:bulletEnabled val="1"/>
        </dgm:presLayoutVars>
      </dgm:prSet>
      <dgm:spPr/>
      <dgm:t>
        <a:bodyPr/>
        <a:lstStyle/>
        <a:p>
          <a:endParaRPr lang="zh-TW" altLang="en-US"/>
        </a:p>
      </dgm:t>
    </dgm:pt>
    <dgm:pt modelId="{22E17A0E-19F3-462C-BD6F-1C801488B69E}" type="pres">
      <dgm:prSet presAssocID="{241F44A3-C1FB-4CE1-810F-00EF83D1119F}" presName="sp" presStyleCnt="0"/>
      <dgm:spPr/>
    </dgm:pt>
    <dgm:pt modelId="{D539952C-0FC4-4B0C-86F0-E3C61617F237}" type="pres">
      <dgm:prSet presAssocID="{6DE2FCD0-2E2E-4C89-8FA7-4A36292815B6}" presName="linNode" presStyleCnt="0"/>
      <dgm:spPr/>
    </dgm:pt>
    <dgm:pt modelId="{69E86A6B-C546-4338-9061-AAF9806AC999}" type="pres">
      <dgm:prSet presAssocID="{6DE2FCD0-2E2E-4C89-8FA7-4A36292815B6}" presName="parentText" presStyleLbl="node1" presStyleIdx="3" presStyleCnt="4" custScaleX="79859" custScaleY="66339" custLinFactNeighborX="-1760" custLinFactNeighborY="-16586">
        <dgm:presLayoutVars>
          <dgm:chMax val="1"/>
          <dgm:bulletEnabled val="1"/>
        </dgm:presLayoutVars>
      </dgm:prSet>
      <dgm:spPr/>
      <dgm:t>
        <a:bodyPr/>
        <a:lstStyle/>
        <a:p>
          <a:endParaRPr lang="zh-TW" altLang="en-US"/>
        </a:p>
      </dgm:t>
    </dgm:pt>
    <dgm:pt modelId="{AAEEC4A8-75BC-4674-9692-8B80207982AC}" type="pres">
      <dgm:prSet presAssocID="{6DE2FCD0-2E2E-4C89-8FA7-4A36292815B6}" presName="descendantText" presStyleLbl="alignAccFollowNode1" presStyleIdx="3" presStyleCnt="4" custScaleX="107809" custScaleY="66055" custLinFactNeighborX="-350" custLinFactNeighborY="-14339">
        <dgm:presLayoutVars>
          <dgm:bulletEnabled val="1"/>
        </dgm:presLayoutVars>
      </dgm:prSet>
      <dgm:spPr/>
      <dgm:t>
        <a:bodyPr/>
        <a:lstStyle/>
        <a:p>
          <a:endParaRPr lang="zh-TW" altLang="en-US"/>
        </a:p>
      </dgm:t>
    </dgm:pt>
  </dgm:ptLst>
  <dgm:cxnLst>
    <dgm:cxn modelId="{434D3E0A-69DC-444F-8761-47A23E00D66F}" srcId="{034F3D14-2242-432F-A742-BDA1E2D3F9DD}" destId="{967144D5-3544-4605-9F62-A733F0607A9F}" srcOrd="2" destOrd="0" parTransId="{2DEB7079-35ED-410E-9642-4F9FB629A534}" sibTransId="{241F44A3-C1FB-4CE1-810F-00EF83D1119F}"/>
    <dgm:cxn modelId="{BFFC6C07-2718-4ABB-A12B-C2F814B70EE4}" type="presOf" srcId="{253F4098-C050-4B76-9007-09025E5DDA61}" destId="{7F7AE861-C9C5-4FB8-A836-85CC189971FF}" srcOrd="0" destOrd="1" presId="urn:microsoft.com/office/officeart/2005/8/layout/vList5"/>
    <dgm:cxn modelId="{512D0C15-7125-4CB1-9974-205A3B666FC1}" type="presOf" srcId="{793371FF-21F0-45D2-9EE1-F3137A741BAE}" destId="{5A4B22B1-63E3-495D-B6DD-83408BAC19B2}" srcOrd="0" destOrd="0" presId="urn:microsoft.com/office/officeart/2005/8/layout/vList5"/>
    <dgm:cxn modelId="{1D1E2C74-51EF-4230-A7F8-62238447427C}" srcId="{793371FF-21F0-45D2-9EE1-F3137A741BAE}" destId="{253F4098-C050-4B76-9007-09025E5DDA61}" srcOrd="1" destOrd="0" parTransId="{C3D089AA-8EA4-4DB1-A7F6-72102D4834F6}" sibTransId="{496059FE-2023-4160-ADBD-E5405BA3715A}"/>
    <dgm:cxn modelId="{56BFBE09-15A0-4CDE-B636-A9067F0B6503}" srcId="{6FA8B48F-4273-445F-8F46-B62CD3118F0B}" destId="{3718782D-93ED-44C7-8AD7-7004AB35ACD5}" srcOrd="0" destOrd="0" parTransId="{B25840E6-2059-4A80-BC37-10627BA1B622}" sibTransId="{E521FEC7-CCDF-4B3F-B534-44227407D1A8}"/>
    <dgm:cxn modelId="{7A88EA5C-69C9-4C64-8305-2B786E6F8203}" srcId="{967144D5-3544-4605-9F62-A733F0607A9F}" destId="{3AA0772F-1CFC-4CF3-A60E-8143B722D1FA}" srcOrd="0" destOrd="0" parTransId="{445D0298-8745-4F3A-A03B-272E28591EA3}" sibTransId="{D6DD7662-CDF8-448F-834B-86C76E6D7E0C}"/>
    <dgm:cxn modelId="{BFB974D4-3842-42FC-BA8D-CA4711D070EA}" type="presOf" srcId="{6FA8B48F-4273-445F-8F46-B62CD3118F0B}" destId="{A22C51B4-F8D2-4C3F-81E7-2E0B5FE220C8}" srcOrd="0" destOrd="0" presId="urn:microsoft.com/office/officeart/2005/8/layout/vList5"/>
    <dgm:cxn modelId="{2F479767-92A1-421A-B27E-F4B595CEE195}" type="presOf" srcId="{D68DEB33-853B-4A89-9F76-222CFDB43D40}" destId="{AAEEC4A8-75BC-4674-9692-8B80207982AC}" srcOrd="0" destOrd="0" presId="urn:microsoft.com/office/officeart/2005/8/layout/vList5"/>
    <dgm:cxn modelId="{053D66E3-5DD5-4021-B607-A129DF1F7AA8}" type="presOf" srcId="{3AA0772F-1CFC-4CF3-A60E-8143B722D1FA}" destId="{0A26B279-9605-41B6-8698-379DBC1019E6}" srcOrd="0" destOrd="0" presId="urn:microsoft.com/office/officeart/2005/8/layout/vList5"/>
    <dgm:cxn modelId="{0808ABD9-D5EE-49B7-AAB3-AFE86A1EAC1E}" type="presOf" srcId="{967144D5-3544-4605-9F62-A733F0607A9F}" destId="{D74BAE27-BB9D-46A1-A172-1C2609D598D1}" srcOrd="0" destOrd="0" presId="urn:microsoft.com/office/officeart/2005/8/layout/vList5"/>
    <dgm:cxn modelId="{64A3EF7E-6C78-4CE8-89FA-30255760FD47}" type="presOf" srcId="{6DE2FCD0-2E2E-4C89-8FA7-4A36292815B6}" destId="{69E86A6B-C546-4338-9061-AAF9806AC999}" srcOrd="0" destOrd="0" presId="urn:microsoft.com/office/officeart/2005/8/layout/vList5"/>
    <dgm:cxn modelId="{0A4E16DB-4391-4219-B4BB-30227938757B}" srcId="{034F3D14-2242-432F-A742-BDA1E2D3F9DD}" destId="{793371FF-21F0-45D2-9EE1-F3137A741BAE}" srcOrd="1" destOrd="0" parTransId="{FEF8A80E-459C-4914-836E-BE7DD8320369}" sibTransId="{A5BA9C90-F0A4-4D76-B7E6-018997DB5797}"/>
    <dgm:cxn modelId="{7F26549C-6C3F-456A-B53B-353ED705952D}" type="presOf" srcId="{B95189C1-3637-4B27-9575-35D2951D0433}" destId="{7F7AE861-C9C5-4FB8-A836-85CC189971FF}" srcOrd="0" destOrd="0" presId="urn:microsoft.com/office/officeart/2005/8/layout/vList5"/>
    <dgm:cxn modelId="{0D50F0FD-24C1-4DCD-8FB8-3F12BF946564}" srcId="{793371FF-21F0-45D2-9EE1-F3137A741BAE}" destId="{B95189C1-3637-4B27-9575-35D2951D0433}" srcOrd="0" destOrd="0" parTransId="{1B2BE86A-1964-4956-9535-43449D7C9D8B}" sibTransId="{2D5CE2CD-E50A-43EF-8C31-F674B656BFA1}"/>
    <dgm:cxn modelId="{D79B8921-1885-400F-B2F1-A1026445E2E8}" type="presOf" srcId="{034F3D14-2242-432F-A742-BDA1E2D3F9DD}" destId="{F27F1325-06A3-4333-826C-A1E1DABDB666}" srcOrd="0" destOrd="0" presId="urn:microsoft.com/office/officeart/2005/8/layout/vList5"/>
    <dgm:cxn modelId="{A838865B-70FE-410C-AD30-0EAB50803BC0}" srcId="{6DE2FCD0-2E2E-4C89-8FA7-4A36292815B6}" destId="{D68DEB33-853B-4A89-9F76-222CFDB43D40}" srcOrd="0" destOrd="0" parTransId="{F5998AF8-846E-472E-AEA5-3F4C69DC9C78}" sibTransId="{F0B23C45-8873-409D-A94B-D37483B3A272}"/>
    <dgm:cxn modelId="{FB48C9DF-AE6D-4D87-A578-E1871016AF57}" srcId="{034F3D14-2242-432F-A742-BDA1E2D3F9DD}" destId="{6FA8B48F-4273-445F-8F46-B62CD3118F0B}" srcOrd="0" destOrd="0" parTransId="{4AFDB776-05CE-49FF-BE10-1C3215AB1598}" sibTransId="{2F4A5356-6892-4FC1-9D3F-E1813DDE1472}"/>
    <dgm:cxn modelId="{2FF0B3F3-E75B-407A-B9F7-00C9B3189259}" type="presOf" srcId="{3718782D-93ED-44C7-8AD7-7004AB35ACD5}" destId="{AE9AB37F-7945-4BD8-B80D-401CC32CE566}" srcOrd="0" destOrd="0" presId="urn:microsoft.com/office/officeart/2005/8/layout/vList5"/>
    <dgm:cxn modelId="{E0801549-CA3E-4385-B1D6-A1CDFD8430B2}" srcId="{034F3D14-2242-432F-A742-BDA1E2D3F9DD}" destId="{6DE2FCD0-2E2E-4C89-8FA7-4A36292815B6}" srcOrd="3" destOrd="0" parTransId="{1DF983E0-5975-4A46-89E2-CB90884819D7}" sibTransId="{5DBB59B6-6494-4A5E-8051-A26ED977B551}"/>
    <dgm:cxn modelId="{7AF24543-96C1-41B6-AB55-5C910D4FBA54}" type="presParOf" srcId="{F27F1325-06A3-4333-826C-A1E1DABDB666}" destId="{AEC29A1F-15F3-4796-A1AD-C62C6A637D3A}" srcOrd="0" destOrd="0" presId="urn:microsoft.com/office/officeart/2005/8/layout/vList5"/>
    <dgm:cxn modelId="{09B55877-C46C-42D6-A93F-403375E71DD7}" type="presParOf" srcId="{AEC29A1F-15F3-4796-A1AD-C62C6A637D3A}" destId="{A22C51B4-F8D2-4C3F-81E7-2E0B5FE220C8}" srcOrd="0" destOrd="0" presId="urn:microsoft.com/office/officeart/2005/8/layout/vList5"/>
    <dgm:cxn modelId="{C058B23C-3CDA-45BF-BCC2-4384684D08CF}" type="presParOf" srcId="{AEC29A1F-15F3-4796-A1AD-C62C6A637D3A}" destId="{AE9AB37F-7945-4BD8-B80D-401CC32CE566}" srcOrd="1" destOrd="0" presId="urn:microsoft.com/office/officeart/2005/8/layout/vList5"/>
    <dgm:cxn modelId="{6EA53F45-DF25-4C79-B176-1927BCD7A632}" type="presParOf" srcId="{F27F1325-06A3-4333-826C-A1E1DABDB666}" destId="{28C19952-B56E-4D1D-8F0E-0C93AB8FAAE4}" srcOrd="1" destOrd="0" presId="urn:microsoft.com/office/officeart/2005/8/layout/vList5"/>
    <dgm:cxn modelId="{A858ED7E-9AED-4E34-BF95-6ABC96D0A129}" type="presParOf" srcId="{F27F1325-06A3-4333-826C-A1E1DABDB666}" destId="{82D76CC5-0F46-4CBC-A13A-128BD51A03B3}" srcOrd="2" destOrd="0" presId="urn:microsoft.com/office/officeart/2005/8/layout/vList5"/>
    <dgm:cxn modelId="{89E86316-3DD1-499C-94C7-ABA830682FC9}" type="presParOf" srcId="{82D76CC5-0F46-4CBC-A13A-128BD51A03B3}" destId="{5A4B22B1-63E3-495D-B6DD-83408BAC19B2}" srcOrd="0" destOrd="0" presId="urn:microsoft.com/office/officeart/2005/8/layout/vList5"/>
    <dgm:cxn modelId="{C0FF526C-B37A-4F06-A503-CFB588315136}" type="presParOf" srcId="{82D76CC5-0F46-4CBC-A13A-128BD51A03B3}" destId="{7F7AE861-C9C5-4FB8-A836-85CC189971FF}" srcOrd="1" destOrd="0" presId="urn:microsoft.com/office/officeart/2005/8/layout/vList5"/>
    <dgm:cxn modelId="{4EDEB7A8-DB1F-4467-96DD-40D2AC8B6671}" type="presParOf" srcId="{F27F1325-06A3-4333-826C-A1E1DABDB666}" destId="{3EEB8961-022A-429B-A189-0820B266D33A}" srcOrd="3" destOrd="0" presId="urn:microsoft.com/office/officeart/2005/8/layout/vList5"/>
    <dgm:cxn modelId="{75BA3827-5CEE-4D6E-8ED3-175E2D761798}" type="presParOf" srcId="{F27F1325-06A3-4333-826C-A1E1DABDB666}" destId="{4A66FDCA-AB10-4DF4-8538-A7A86928D0E4}" srcOrd="4" destOrd="0" presId="urn:microsoft.com/office/officeart/2005/8/layout/vList5"/>
    <dgm:cxn modelId="{05636DDA-F6D8-45D6-A7B7-62B2F82F42CD}" type="presParOf" srcId="{4A66FDCA-AB10-4DF4-8538-A7A86928D0E4}" destId="{D74BAE27-BB9D-46A1-A172-1C2609D598D1}" srcOrd="0" destOrd="0" presId="urn:microsoft.com/office/officeart/2005/8/layout/vList5"/>
    <dgm:cxn modelId="{66B12E5F-AD38-4312-A661-AC453735A0FB}" type="presParOf" srcId="{4A66FDCA-AB10-4DF4-8538-A7A86928D0E4}" destId="{0A26B279-9605-41B6-8698-379DBC1019E6}" srcOrd="1" destOrd="0" presId="urn:microsoft.com/office/officeart/2005/8/layout/vList5"/>
    <dgm:cxn modelId="{84BD126B-9EE6-4E68-9270-7AB13AC3DF51}" type="presParOf" srcId="{F27F1325-06A3-4333-826C-A1E1DABDB666}" destId="{22E17A0E-19F3-462C-BD6F-1C801488B69E}" srcOrd="5" destOrd="0" presId="urn:microsoft.com/office/officeart/2005/8/layout/vList5"/>
    <dgm:cxn modelId="{B9EF272B-8A0C-449B-8882-388D7DD1BBB2}" type="presParOf" srcId="{F27F1325-06A3-4333-826C-A1E1DABDB666}" destId="{D539952C-0FC4-4B0C-86F0-E3C61617F237}" srcOrd="6" destOrd="0" presId="urn:microsoft.com/office/officeart/2005/8/layout/vList5"/>
    <dgm:cxn modelId="{35C13FFC-A7FE-4AC3-A75A-94131334D6A7}" type="presParOf" srcId="{D539952C-0FC4-4B0C-86F0-E3C61617F237}" destId="{69E86A6B-C546-4338-9061-AAF9806AC999}" srcOrd="0" destOrd="0" presId="urn:microsoft.com/office/officeart/2005/8/layout/vList5"/>
    <dgm:cxn modelId="{0C7F97DD-819B-402A-82E5-DA989A5E2FBD}" type="presParOf" srcId="{D539952C-0FC4-4B0C-86F0-E3C61617F237}" destId="{AAEEC4A8-75BC-4674-9692-8B80207982A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FDF8DAF-BA9C-43F6-BF45-9AAD4CB86383}" type="doc">
      <dgm:prSet loTypeId="urn:microsoft.com/office/officeart/2005/8/layout/vList5" loCatId="list" qsTypeId="urn:microsoft.com/office/officeart/2005/8/quickstyle/simple2" qsCatId="simple" csTypeId="urn:microsoft.com/office/officeart/2005/8/colors/colorful3" csCatId="colorful" phldr="1"/>
      <dgm:spPr/>
      <dgm:t>
        <a:bodyPr/>
        <a:lstStyle/>
        <a:p>
          <a:endParaRPr lang="zh-TW" altLang="en-US"/>
        </a:p>
      </dgm:t>
    </dgm:pt>
    <dgm:pt modelId="{B829BEB1-9C31-4628-9961-8E46A862A8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257BDF3B-F88B-45BF-B3A9-E90747239E34}" type="parTrans" cxnId="{B4A4A141-696E-4D91-A1A5-90FD8A632568}">
      <dgm:prSet/>
      <dgm:spPr/>
      <dgm:t>
        <a:bodyPr/>
        <a:lstStyle/>
        <a:p>
          <a:endParaRPr lang="zh-TW" altLang="en-US"/>
        </a:p>
      </dgm:t>
    </dgm:pt>
    <dgm:pt modelId="{E653B3F3-494F-485D-9DA5-5A17D3A8518B}" type="sibTrans" cxnId="{B4A4A141-696E-4D91-A1A5-90FD8A632568}">
      <dgm:prSet/>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dirty="0" smtClean="0">
              <a:latin typeface="微軟正黑體" panose="020B0604030504040204" pitchFamily="34" charset="-120"/>
              <a:ea typeface="微軟正黑體" panose="020B0604030504040204" pitchFamily="34" charset="-120"/>
            </a:rPr>
            <a:t>注釋或參證</a:t>
          </a:r>
          <a:r>
            <a:rPr lang="zh-TW" altLang="en-US" sz="1700" b="1" dirty="0" smtClean="0">
              <a:latin typeface="微軟正黑體" panose="020B0604030504040204" pitchFamily="34" charset="-120"/>
              <a:ea typeface="微軟正黑體" panose="020B0604030504040204" pitchFamily="34" charset="-120"/>
            </a:rPr>
            <a:t>之用</a:t>
          </a:r>
          <a:endParaRPr lang="zh-TW" altLang="en-US" sz="1700" dirty="0">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引用之部分係</a:t>
          </a:r>
          <a:r>
            <a:rPr lang="zh-TW" altLang="en-US" sz="1700" b="1" u="sng" dirty="0" smtClean="0">
              <a:latin typeface="微軟正黑體" panose="020B0604030504040204" pitchFamily="34" charset="-120"/>
              <a:ea typeface="微軟正黑體" panose="020B0604030504040204" pitchFamily="34" charset="-120"/>
            </a:rPr>
            <a:t>附屬</a:t>
          </a:r>
          <a:r>
            <a:rPr lang="zh-TW" altLang="en-US" sz="1700" b="1" dirty="0" smtClean="0">
              <a:latin typeface="微軟正黑體" panose="020B0604030504040204" pitchFamily="34" charset="-120"/>
              <a:ea typeface="微軟正黑體" panose="020B0604030504040204" pitchFamily="34" charset="-120"/>
            </a:rPr>
            <a:t>於自己著作之內容</a:t>
          </a:r>
          <a:endParaRPr lang="zh-TW" altLang="en-US" sz="1700" dirty="0">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引用部分與自已部分</a:t>
          </a:r>
          <a:r>
            <a:rPr lang="zh-TW" altLang="en-US" sz="1700" b="1" u="sng" dirty="0" smtClean="0">
              <a:latin typeface="微軟正黑體" panose="020B0604030504040204" pitchFamily="34" charset="-120"/>
              <a:ea typeface="微軟正黑體" panose="020B0604030504040204" pitchFamily="34" charset="-120"/>
            </a:rPr>
            <a:t>得加以區別</a:t>
          </a:r>
          <a:endParaRPr lang="zh-TW" altLang="en-US" sz="1700" dirty="0">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引用之對象</a:t>
          </a:r>
          <a:endParaRPr lang="zh-TW" altLang="en-US" sz="24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A13DCDCD-FC6B-44E2-81CD-FACFEB86CD2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EFC5AD35-780E-4FC0-BB7D-1E9791C80972}" type="parTrans" cxnId="{26893DC0-53F5-4810-816F-E241D26114BB}">
      <dgm:prSet/>
      <dgm:spPr/>
      <dgm:t>
        <a:bodyPr/>
        <a:lstStyle/>
        <a:p>
          <a:endParaRPr lang="zh-TW" altLang="en-US"/>
        </a:p>
      </dgm:t>
    </dgm:pt>
    <dgm:pt modelId="{67AB7FFF-406C-4EC3-AE0C-A75D921D5823}" type="sibTrans" cxnId="{26893DC0-53F5-4810-816F-E241D26114BB}">
      <dgm:prSet/>
      <dgm:spPr/>
      <dgm:t>
        <a:bodyPr/>
        <a:lstStyle/>
        <a:p>
          <a:endParaRPr lang="zh-TW" altLang="en-US"/>
        </a:p>
      </dgm:t>
    </dgm:pt>
    <dgm:pt modelId="{25CC9302-2623-4E93-8B1D-5382D863A035}">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任何人</a:t>
          </a:r>
          <a:endParaRPr lang="zh-TW" altLang="en-US" sz="2000" dirty="0">
            <a:latin typeface="微軟正黑體" panose="020B0604030504040204" pitchFamily="34" charset="-120"/>
            <a:ea typeface="微軟正黑體" panose="020B0604030504040204" pitchFamily="34" charset="-120"/>
          </a:endParaRPr>
        </a:p>
      </dgm:t>
    </dgm:pt>
    <dgm:pt modelId="{5FDC31A3-1991-447D-B2A9-9EC0FF75FB38}" type="parTrans" cxnId="{390E25CE-4EF6-41B8-9883-24B9B5FA5A4F}">
      <dgm:prSet/>
      <dgm:spPr/>
      <dgm:t>
        <a:bodyPr/>
        <a:lstStyle/>
        <a:p>
          <a:endParaRPr lang="zh-TW" altLang="en-US"/>
        </a:p>
      </dgm:t>
    </dgm:pt>
    <dgm:pt modelId="{11C3134A-6645-48CB-887D-0B0E1434FE26}" type="sibTrans" cxnId="{390E25CE-4EF6-41B8-9883-24B9B5FA5A4F}">
      <dgm:prSet/>
      <dgm:spPr/>
      <dgm:t>
        <a:bodyPr/>
        <a:lstStyle/>
        <a:p>
          <a:endParaRPr lang="zh-TW" altLang="en-US"/>
        </a:p>
      </dgm:t>
    </dgm:pt>
    <dgm:pt modelId="{46F61EBF-911A-4EC7-A6D1-711DDE9F5F41}">
      <dgm:prSet custT="1"/>
      <dgm:spPr/>
      <dgm:t>
        <a:bodyPr/>
        <a:lstStyle/>
        <a:p>
          <a:pPr rtl="0">
            <a:spcAft>
              <a:spcPts val="0"/>
            </a:spcAft>
          </a:pPr>
          <a:r>
            <a:rPr lang="zh-TW" sz="1800" b="1" dirty="0" smtClean="0">
              <a:latin typeface="微軟正黑體" panose="020B0604030504040204" pitchFamily="34" charset="-120"/>
              <a:ea typeface="微軟正黑體" panose="020B0604030504040204" pitchFamily="34" charset="-120"/>
            </a:rPr>
            <a:t>報導、評論、教學、研究 、其他正當目的</a:t>
          </a:r>
          <a:r>
            <a:rPr lang="en-US" sz="18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例如：著書</a:t>
          </a:r>
          <a:r>
            <a:rPr lang="en-US" sz="1800" b="1" dirty="0" smtClean="0">
              <a:latin typeface="微軟正黑體" panose="020B0604030504040204" pitchFamily="34" charset="-120"/>
              <a:ea typeface="微軟正黑體" panose="020B0604030504040204" pitchFamily="34" charset="-120"/>
            </a:rPr>
            <a:t>)</a:t>
          </a:r>
          <a:endParaRPr lang="zh-TW" sz="18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015DEF95-C62E-4CD3-912D-AE2DB52A8CE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A34148FA-C06A-4B85-AB32-B268B2B0FC25}" type="parTrans" cxnId="{A0358D9B-4523-4007-AEA9-800CC80719AB}">
      <dgm:prSet/>
      <dgm:spPr/>
      <dgm:t>
        <a:bodyPr/>
        <a:lstStyle/>
        <a:p>
          <a:endParaRPr lang="zh-TW" altLang="en-US"/>
        </a:p>
      </dgm:t>
    </dgm:pt>
    <dgm:pt modelId="{C56F489A-820D-4BE4-B36F-685A40CD5F00}" type="sibTrans" cxnId="{A0358D9B-4523-4007-AEA9-800CC80719AB}">
      <dgm:prSet/>
      <dgm:spPr/>
      <dgm:t>
        <a:bodyPr/>
        <a:lstStyle/>
        <a:p>
          <a:endParaRPr lang="zh-TW" altLang="en-US"/>
        </a:p>
      </dgm:t>
    </dgm:pt>
    <dgm:pt modelId="{4F50C74B-E611-428F-9566-6A1E0363D3F6}">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合理範圍</a:t>
          </a:r>
          <a:endParaRPr lang="zh-TW" altLang="en-US" sz="2000" dirty="0">
            <a:latin typeface="微軟正黑體" panose="020B0604030504040204" pitchFamily="34" charset="-120"/>
            <a:ea typeface="微軟正黑體" panose="020B0604030504040204" pitchFamily="34" charset="-120"/>
          </a:endParaRPr>
        </a:p>
      </dgm:t>
    </dgm:pt>
    <dgm:pt modelId="{62C822A5-6FEC-48BB-9E8C-2740A5226AD1}" type="parTrans" cxnId="{83B6CA41-F93A-4D6E-A736-3F9302460343}">
      <dgm:prSet/>
      <dgm:spPr/>
      <dgm:t>
        <a:bodyPr/>
        <a:lstStyle/>
        <a:p>
          <a:endParaRPr lang="zh-TW" altLang="en-US"/>
        </a:p>
      </dgm:t>
    </dgm:pt>
    <dgm:pt modelId="{7A8D7DEF-278F-41A2-B3B0-20350A6AD840}" type="sibTrans" cxnId="{83B6CA41-F93A-4D6E-A736-3F9302460343}">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4A52029E-54CB-4746-A0EB-934DC2D49971}">
      <dgm:prSet custT="1"/>
      <dgm:spPr/>
      <dgm:t>
        <a:bodyPr/>
        <a:lstStyle/>
        <a:p>
          <a:pPr rtl="0">
            <a:spcAft>
              <a:spcPts val="0"/>
            </a:spcAft>
          </a:pPr>
          <a:r>
            <a:rPr lang="zh-TW" altLang="en-US" sz="1700" b="1" dirty="0" smtClean="0">
              <a:latin typeface="微軟正黑體" panose="020B0604030504040204" pitchFamily="34" charset="-120"/>
              <a:ea typeface="微軟正黑體" panose="020B0604030504040204" pitchFamily="34" charset="-120"/>
            </a:rPr>
            <a:t>有</a:t>
          </a:r>
          <a:r>
            <a:rPr lang="zh-TW" altLang="en-US" sz="1700" b="1" u="sng" dirty="0" smtClean="0">
              <a:latin typeface="微軟正黑體" panose="020B0604030504040204" pitchFamily="34" charset="-120"/>
              <a:ea typeface="微軟正黑體" panose="020B0604030504040204" pitchFamily="34" charset="-120"/>
            </a:rPr>
            <a:t>必要性</a:t>
          </a:r>
          <a:endParaRPr lang="zh-TW" altLang="en-US" sz="1700" b="1" u="sng" dirty="0">
            <a:latin typeface="微軟正黑體" panose="020B0604030504040204" pitchFamily="34" charset="-120"/>
            <a:ea typeface="微軟正黑體" panose="020B0604030504040204" pitchFamily="34" charset="-120"/>
          </a:endParaRPr>
        </a:p>
      </dgm:t>
    </dgm:pt>
    <dgm:pt modelId="{49ADCC18-236F-4909-A0A6-1873B450DA04}" type="parTrans" cxnId="{AC3A0561-1CB5-4FD1-B681-70E1405F7BA8}">
      <dgm:prSet/>
      <dgm:spPr/>
      <dgm:t>
        <a:bodyPr/>
        <a:lstStyle/>
        <a:p>
          <a:endParaRPr lang="zh-TW" altLang="en-US"/>
        </a:p>
      </dgm:t>
    </dgm:pt>
    <dgm:pt modelId="{B0E14799-517B-4C87-BE13-BF8250153F58}" type="sibTrans" cxnId="{AC3A0561-1CB5-4FD1-B681-70E1405F7BA8}">
      <dgm:prSet/>
      <dgm:spPr/>
      <dgm:t>
        <a:bodyPr/>
        <a:lstStyle/>
        <a:p>
          <a:endParaRPr lang="zh-TW" altLang="en-US"/>
        </a:p>
      </dgm:t>
    </dgm:pt>
    <dgm:pt modelId="{643911A1-6BD5-4BE7-994A-1B18A95F8FA5}" type="pres">
      <dgm:prSet presAssocID="{9FDF8DAF-BA9C-43F6-BF45-9AAD4CB86383}" presName="Name0" presStyleCnt="0">
        <dgm:presLayoutVars>
          <dgm:dir/>
          <dgm:animLvl val="lvl"/>
          <dgm:resizeHandles val="exact"/>
        </dgm:presLayoutVars>
      </dgm:prSet>
      <dgm:spPr/>
      <dgm:t>
        <a:bodyPr/>
        <a:lstStyle/>
        <a:p>
          <a:endParaRPr lang="zh-TW" altLang="en-US"/>
        </a:p>
      </dgm:t>
    </dgm:pt>
    <dgm:pt modelId="{D8284F01-065E-4190-B110-92C9938CC2DC}" type="pres">
      <dgm:prSet presAssocID="{B829BEB1-9C31-4628-9961-8E46A862A86A}" presName="linNode" presStyleCnt="0"/>
      <dgm:spPr/>
    </dgm:pt>
    <dgm:pt modelId="{DCC46769-ADAF-4D5F-B70F-E5623906E85C}" type="pres">
      <dgm:prSet presAssocID="{B829BEB1-9C31-4628-9961-8E46A862A86A}" presName="parentText" presStyleLbl="node1" presStyleIdx="0" presStyleCnt="5" custScaleX="88670">
        <dgm:presLayoutVars>
          <dgm:chMax val="1"/>
          <dgm:bulletEnabled val="1"/>
        </dgm:presLayoutVars>
      </dgm:prSet>
      <dgm:spPr/>
      <dgm:t>
        <a:bodyPr/>
        <a:lstStyle/>
        <a:p>
          <a:endParaRPr lang="zh-TW" altLang="en-US"/>
        </a:p>
      </dgm:t>
    </dgm:pt>
    <dgm:pt modelId="{274CD74E-2A49-4BE2-9631-29F3140A9FBC}" type="pres">
      <dgm:prSet presAssocID="{B829BEB1-9C31-4628-9961-8E46A862A86A}" presName="descendantText" presStyleLbl="alignAccFollowNode1" presStyleIdx="0" presStyleCnt="5" custScaleX="107407">
        <dgm:presLayoutVars>
          <dgm:bulletEnabled val="1"/>
        </dgm:presLayoutVars>
      </dgm:prSet>
      <dgm:spPr/>
      <dgm:t>
        <a:bodyPr/>
        <a:lstStyle/>
        <a:p>
          <a:endParaRPr lang="zh-TW" altLang="en-US"/>
        </a:p>
      </dgm:t>
    </dgm:pt>
    <dgm:pt modelId="{696DBC3C-620A-482D-B74C-627B6D0E9CB1}" type="pres">
      <dgm:prSet presAssocID="{E653B3F3-494F-485D-9DA5-5A17D3A8518B}" presName="sp" presStyleCnt="0"/>
      <dgm:spPr/>
    </dgm:pt>
    <dgm:pt modelId="{551F7E79-C1DD-42B5-82F7-85781439C227}" type="pres">
      <dgm:prSet presAssocID="{31898E15-3186-4626-ADB6-FD28CFDD50A2}" presName="linNode" presStyleCnt="0"/>
      <dgm:spPr/>
    </dgm:pt>
    <dgm:pt modelId="{DC708BA6-84FB-44DA-AA60-7DD4FB62B1A9}" type="pres">
      <dgm:prSet presAssocID="{31898E15-3186-4626-ADB6-FD28CFDD50A2}" presName="parentText" presStyleLbl="node1" presStyleIdx="1" presStyleCnt="5" custScaleX="88670">
        <dgm:presLayoutVars>
          <dgm:chMax val="1"/>
          <dgm:bulletEnabled val="1"/>
        </dgm:presLayoutVars>
      </dgm:prSet>
      <dgm:spPr/>
      <dgm:t>
        <a:bodyPr/>
        <a:lstStyle/>
        <a:p>
          <a:endParaRPr lang="zh-TW" altLang="en-US"/>
        </a:p>
      </dgm:t>
    </dgm:pt>
    <dgm:pt modelId="{6D92463C-AE3F-4EC7-801A-CE08580FAD83}" type="pres">
      <dgm:prSet presAssocID="{31898E15-3186-4626-ADB6-FD28CFDD50A2}" presName="descendantText" presStyleLbl="alignAccFollowNode1" presStyleIdx="1" presStyleCnt="5" custScaleX="107407">
        <dgm:presLayoutVars>
          <dgm:bulletEnabled val="1"/>
        </dgm:presLayoutVars>
      </dgm:prSet>
      <dgm:spPr/>
      <dgm:t>
        <a:bodyPr/>
        <a:lstStyle/>
        <a:p>
          <a:endParaRPr lang="zh-TW" altLang="en-US"/>
        </a:p>
      </dgm:t>
    </dgm:pt>
    <dgm:pt modelId="{EEC497AB-FD2B-4D03-82EF-F00FEE2B9358}" type="pres">
      <dgm:prSet presAssocID="{541B55FD-3F4C-4CE8-93DD-43539A6A89B8}" presName="sp" presStyleCnt="0"/>
      <dgm:spPr/>
    </dgm:pt>
    <dgm:pt modelId="{69320970-E08F-4D92-B3B7-5DC522C0BEA9}" type="pres">
      <dgm:prSet presAssocID="{C16EDE38-8441-4424-B493-401353535C61}" presName="linNode" presStyleCnt="0"/>
      <dgm:spPr/>
    </dgm:pt>
    <dgm:pt modelId="{CF164543-C883-4C93-87E0-F57F10454424}" type="pres">
      <dgm:prSet presAssocID="{C16EDE38-8441-4424-B493-401353535C61}" presName="parentText" presStyleLbl="node1" presStyleIdx="2" presStyleCnt="5" custScaleX="88670" custScaleY="140041">
        <dgm:presLayoutVars>
          <dgm:chMax val="1"/>
          <dgm:bulletEnabled val="1"/>
        </dgm:presLayoutVars>
      </dgm:prSet>
      <dgm:spPr/>
      <dgm:t>
        <a:bodyPr/>
        <a:lstStyle/>
        <a:p>
          <a:endParaRPr lang="zh-TW" altLang="en-US"/>
        </a:p>
      </dgm:t>
    </dgm:pt>
    <dgm:pt modelId="{E7A7E329-3D06-4D3F-BF16-02CD714D9E51}" type="pres">
      <dgm:prSet presAssocID="{C16EDE38-8441-4424-B493-401353535C61}" presName="descendantText" presStyleLbl="alignAccFollowNode1" presStyleIdx="2" presStyleCnt="5" custScaleX="107091" custScaleY="200059">
        <dgm:presLayoutVars>
          <dgm:bulletEnabled val="1"/>
        </dgm:presLayoutVars>
      </dgm:prSet>
      <dgm:spPr/>
      <dgm:t>
        <a:bodyPr/>
        <a:lstStyle/>
        <a:p>
          <a:endParaRPr lang="zh-TW" altLang="en-US"/>
        </a:p>
      </dgm:t>
    </dgm:pt>
    <dgm:pt modelId="{B292C302-6656-46D1-B901-0B4882BD5A32}" type="pres">
      <dgm:prSet presAssocID="{06AF0B67-6BD4-4191-9704-017A1B6B5CED}" presName="sp" presStyleCnt="0"/>
      <dgm:spPr/>
    </dgm:pt>
    <dgm:pt modelId="{93A23080-1041-4E5C-AEA4-5BD7C476B5A8}" type="pres">
      <dgm:prSet presAssocID="{DF6C4C88-45AB-421C-ADC4-DB60AACD3D6A}" presName="linNode" presStyleCnt="0"/>
      <dgm:spPr/>
    </dgm:pt>
    <dgm:pt modelId="{EB74A0D0-AADC-466F-9FBA-052020FC994E}" type="pres">
      <dgm:prSet presAssocID="{DF6C4C88-45AB-421C-ADC4-DB60AACD3D6A}" presName="parentText" presStyleLbl="node1" presStyleIdx="3" presStyleCnt="5" custScaleX="88670">
        <dgm:presLayoutVars>
          <dgm:chMax val="1"/>
          <dgm:bulletEnabled val="1"/>
        </dgm:presLayoutVars>
      </dgm:prSet>
      <dgm:spPr/>
      <dgm:t>
        <a:bodyPr/>
        <a:lstStyle/>
        <a:p>
          <a:endParaRPr lang="zh-TW" altLang="en-US"/>
        </a:p>
      </dgm:t>
    </dgm:pt>
    <dgm:pt modelId="{5F8654DC-240A-4776-8533-CDE0C2771370}" type="pres">
      <dgm:prSet presAssocID="{DF6C4C88-45AB-421C-ADC4-DB60AACD3D6A}" presName="descendantText" presStyleLbl="alignAccFollowNode1" presStyleIdx="3" presStyleCnt="5" custScaleX="107407" custLinFactNeighborX="1193" custLinFactNeighborY="3560">
        <dgm:presLayoutVars>
          <dgm:bulletEnabled val="1"/>
        </dgm:presLayoutVars>
      </dgm:prSet>
      <dgm:spPr/>
      <dgm:t>
        <a:bodyPr/>
        <a:lstStyle/>
        <a:p>
          <a:endParaRPr lang="zh-TW" altLang="en-US"/>
        </a:p>
      </dgm:t>
    </dgm:pt>
    <dgm:pt modelId="{BBBA47BD-3459-44AB-ACB8-D8D1C9D47933}" type="pres">
      <dgm:prSet presAssocID="{4708FBBB-094F-4B10-A386-9722A7BAC3E9}" presName="sp" presStyleCnt="0"/>
      <dgm:spPr/>
    </dgm:pt>
    <dgm:pt modelId="{B720E4C5-8FC0-4B14-8539-6EB649501392}" type="pres">
      <dgm:prSet presAssocID="{A13DCDCD-FC6B-44E2-81CD-FACFEB86CD26}" presName="linNode" presStyleCnt="0"/>
      <dgm:spPr/>
    </dgm:pt>
    <dgm:pt modelId="{CDA985CB-B198-4E09-9333-FE24D1494C2A}" type="pres">
      <dgm:prSet presAssocID="{A13DCDCD-FC6B-44E2-81CD-FACFEB86CD26}" presName="parentText" presStyleLbl="node1" presStyleIdx="4" presStyleCnt="5" custScaleX="88670">
        <dgm:presLayoutVars>
          <dgm:chMax val="1"/>
          <dgm:bulletEnabled val="1"/>
        </dgm:presLayoutVars>
      </dgm:prSet>
      <dgm:spPr/>
      <dgm:t>
        <a:bodyPr/>
        <a:lstStyle/>
        <a:p>
          <a:endParaRPr lang="zh-TW" altLang="en-US"/>
        </a:p>
      </dgm:t>
    </dgm:pt>
    <dgm:pt modelId="{94085FE5-9179-406A-B823-1C17C6F44EBC}" type="pres">
      <dgm:prSet presAssocID="{A13DCDCD-FC6B-44E2-81CD-FACFEB86CD26}" presName="descendantText" presStyleLbl="alignAccFollowNode1" presStyleIdx="4" presStyleCnt="5" custScaleX="107407" custScaleY="116479" custLinFactNeighborX="-1304" custLinFactNeighborY="12843">
        <dgm:presLayoutVars>
          <dgm:bulletEnabled val="1"/>
        </dgm:presLayoutVars>
      </dgm:prSet>
      <dgm:spPr/>
      <dgm:t>
        <a:bodyPr/>
        <a:lstStyle/>
        <a:p>
          <a:endParaRPr lang="zh-TW" altLang="en-US"/>
        </a:p>
      </dgm:t>
    </dgm:pt>
  </dgm:ptLst>
  <dgm:cxnLst>
    <dgm:cxn modelId="{7FEF7525-F93B-4AFB-BD7A-709381FB25A9}" type="presOf" srcId="{918C8C95-8BB7-40EB-9D16-2943511B55B0}" destId="{E7A7E329-3D06-4D3F-BF16-02CD714D9E51}" srcOrd="0" destOrd="3" presId="urn:microsoft.com/office/officeart/2005/8/layout/vList5"/>
    <dgm:cxn modelId="{B21C32A7-D95E-41D3-A2C6-8216D13CAF22}" srcId="{31898E15-3186-4626-ADB6-FD28CFDD50A2}" destId="{46F61EBF-911A-4EC7-A6D1-711DDE9F5F41}" srcOrd="0" destOrd="0" parTransId="{3AA3F0EE-996F-4532-94B7-1069C956D7B0}" sibTransId="{71325850-CC05-49AD-A31D-3E955199DDF1}"/>
    <dgm:cxn modelId="{FE181A39-970A-473C-8EC8-2288163DCDBC}" srcId="{9FDF8DAF-BA9C-43F6-BF45-9AAD4CB86383}" destId="{31898E15-3186-4626-ADB6-FD28CFDD50A2}" srcOrd="1" destOrd="0" parTransId="{C3EBBFD6-FBA3-47D2-914B-BD277A3B57E7}" sibTransId="{541B55FD-3F4C-4CE8-93DD-43539A6A89B8}"/>
    <dgm:cxn modelId="{77D0582A-CE68-4B1E-B480-32DFC46E1AEF}" type="presOf" srcId="{C16EDE38-8441-4424-B493-401353535C61}" destId="{CF164543-C883-4C93-87E0-F57F10454424}" srcOrd="0" destOrd="0" presId="urn:microsoft.com/office/officeart/2005/8/layout/vList5"/>
    <dgm:cxn modelId="{A03B4CD3-14D5-467D-B947-E3F6F93E35F1}" type="presOf" srcId="{46F61EBF-911A-4EC7-A6D1-711DDE9F5F41}" destId="{6D92463C-AE3F-4EC7-801A-CE08580FAD83}" srcOrd="0" destOrd="0" presId="urn:microsoft.com/office/officeart/2005/8/layout/vList5"/>
    <dgm:cxn modelId="{E32000BC-EC3D-4C2B-9FAF-5A351D808CF6}" srcId="{C16EDE38-8441-4424-B493-401353535C61}" destId="{13FA89F2-CF7E-407C-A50A-2DF07149883D}" srcOrd="2" destOrd="0" parTransId="{E681AC95-4CA3-4A0B-9BE2-5949D922E80E}" sibTransId="{0E2E2984-93F7-4BAC-935F-341D46965BB4}"/>
    <dgm:cxn modelId="{A0358D9B-4523-4007-AEA9-800CC80719AB}" srcId="{DF6C4C88-45AB-421C-ADC4-DB60AACD3D6A}" destId="{015DEF95-C62E-4CD3-912D-AE2DB52A8CEA}" srcOrd="0" destOrd="0" parTransId="{A34148FA-C06A-4B85-AB32-B268B2B0FC25}" sibTransId="{C56F489A-820D-4BE4-B36F-685A40CD5F00}"/>
    <dgm:cxn modelId="{04BF9383-B415-45A0-B2A1-968AF32F820C}" type="presOf" srcId="{B829BEB1-9C31-4628-9961-8E46A862A86A}" destId="{DCC46769-ADAF-4D5F-B70F-E5623906E85C}" srcOrd="0" destOrd="0" presId="urn:microsoft.com/office/officeart/2005/8/layout/vList5"/>
    <dgm:cxn modelId="{8131618A-A4BA-4FFE-A7AB-65AA29D75733}" type="presOf" srcId="{DF6C4C88-45AB-421C-ADC4-DB60AACD3D6A}" destId="{EB74A0D0-AADC-466F-9FBA-052020FC994E}" srcOrd="0" destOrd="0" presId="urn:microsoft.com/office/officeart/2005/8/layout/vList5"/>
    <dgm:cxn modelId="{26893DC0-53F5-4810-816F-E241D26114BB}" srcId="{9FDF8DAF-BA9C-43F6-BF45-9AAD4CB86383}" destId="{A13DCDCD-FC6B-44E2-81CD-FACFEB86CD26}" srcOrd="4" destOrd="0" parTransId="{EFC5AD35-780E-4FC0-BB7D-1E9791C80972}" sibTransId="{67AB7FFF-406C-4EC3-AE0C-A75D921D5823}"/>
    <dgm:cxn modelId="{A67128C7-FFBF-4F38-9409-49FE189E46FE}" type="presOf" srcId="{4F50C74B-E611-428F-9566-6A1E0363D3F6}" destId="{94085FE5-9179-406A-B823-1C17C6F44EBC}" srcOrd="0" destOrd="0" presId="urn:microsoft.com/office/officeart/2005/8/layout/vList5"/>
    <dgm:cxn modelId="{AC3A0561-1CB5-4FD1-B681-70E1405F7BA8}" srcId="{C16EDE38-8441-4424-B493-401353535C61}" destId="{4A52029E-54CB-4746-A0EB-934DC2D49971}" srcOrd="0" destOrd="0" parTransId="{49ADCC18-236F-4909-A0A6-1873B450DA04}" sibTransId="{B0E14799-517B-4C87-BE13-BF8250153F58}"/>
    <dgm:cxn modelId="{7C2A240C-B243-4A49-9A98-22796FDF1D7E}" type="presOf" srcId="{31898E15-3186-4626-ADB6-FD28CFDD50A2}" destId="{DC708BA6-84FB-44DA-AA60-7DD4FB62B1A9}" srcOrd="0" destOrd="0" presId="urn:microsoft.com/office/officeart/2005/8/layout/vList5"/>
    <dgm:cxn modelId="{D85B4A20-D76A-4437-A01B-3B67171AEF21}" type="presOf" srcId="{13FA89F2-CF7E-407C-A50A-2DF07149883D}" destId="{E7A7E329-3D06-4D3F-BF16-02CD714D9E51}" srcOrd="0" destOrd="2" presId="urn:microsoft.com/office/officeart/2005/8/layout/vList5"/>
    <dgm:cxn modelId="{0489477D-A6D7-4443-BC7C-53EBEA63E745}" type="presOf" srcId="{9FDF8DAF-BA9C-43F6-BF45-9AAD4CB86383}" destId="{643911A1-6BD5-4BE7-994A-1B18A95F8FA5}" srcOrd="0" destOrd="0" presId="urn:microsoft.com/office/officeart/2005/8/layout/vList5"/>
    <dgm:cxn modelId="{C4C87FBD-431E-49E8-8D9D-85212FC76D0D}" type="presOf" srcId="{25CC9302-2623-4E93-8B1D-5382D863A035}" destId="{274CD74E-2A49-4BE2-9631-29F3140A9FBC}" srcOrd="0" destOrd="0" presId="urn:microsoft.com/office/officeart/2005/8/layout/vList5"/>
    <dgm:cxn modelId="{D9BA0E11-E40C-486D-90D2-A77D603F6796}" srcId="{C16EDE38-8441-4424-B493-401353535C61}" destId="{918C8C95-8BB7-40EB-9D16-2943511B55B0}" srcOrd="3" destOrd="0" parTransId="{251E10EA-219A-41B3-9F45-1F6AC081323C}" sibTransId="{0A4D2575-C603-441B-BE2C-32A47DB0A7E0}"/>
    <dgm:cxn modelId="{7F632F37-3CD0-40EA-8453-526644138EE2}" srcId="{9FDF8DAF-BA9C-43F6-BF45-9AAD4CB86383}" destId="{C16EDE38-8441-4424-B493-401353535C61}" srcOrd="2" destOrd="0" parTransId="{C511AF57-070F-41E9-BEBC-FA12ED93F46E}" sibTransId="{06AF0B67-6BD4-4191-9704-017A1B6B5CED}"/>
    <dgm:cxn modelId="{83B6CA41-F93A-4D6E-A736-3F9302460343}" srcId="{A13DCDCD-FC6B-44E2-81CD-FACFEB86CD26}" destId="{4F50C74B-E611-428F-9566-6A1E0363D3F6}" srcOrd="0" destOrd="0" parTransId="{62C822A5-6FEC-48BB-9E8C-2740A5226AD1}" sibTransId="{7A8D7DEF-278F-41A2-B3B0-20350A6AD840}"/>
    <dgm:cxn modelId="{46F4412E-B625-4E12-95CF-9474E02ABB9E}" type="presOf" srcId="{A13DCDCD-FC6B-44E2-81CD-FACFEB86CD26}" destId="{CDA985CB-B198-4E09-9333-FE24D1494C2A}" srcOrd="0" destOrd="0" presId="urn:microsoft.com/office/officeart/2005/8/layout/vList5"/>
    <dgm:cxn modelId="{390E25CE-4EF6-41B8-9883-24B9B5FA5A4F}" srcId="{B829BEB1-9C31-4628-9961-8E46A862A86A}" destId="{25CC9302-2623-4E93-8B1D-5382D863A035}" srcOrd="0" destOrd="0" parTransId="{5FDC31A3-1991-447D-B2A9-9EC0FF75FB38}" sibTransId="{11C3134A-6645-48CB-887D-0B0E1434FE26}"/>
    <dgm:cxn modelId="{B4A4A141-696E-4D91-A1A5-90FD8A632568}" srcId="{9FDF8DAF-BA9C-43F6-BF45-9AAD4CB86383}" destId="{B829BEB1-9C31-4628-9961-8E46A862A86A}" srcOrd="0" destOrd="0" parTransId="{257BDF3B-F88B-45BF-B3A9-E90747239E34}" sibTransId="{E653B3F3-494F-485D-9DA5-5A17D3A8518B}"/>
    <dgm:cxn modelId="{EDB4B51A-BA0A-44F5-880D-B6CFE6A138BC}" type="presOf" srcId="{015DEF95-C62E-4CD3-912D-AE2DB52A8CEA}" destId="{5F8654DC-240A-4776-8533-CDE0C2771370}" srcOrd="0" destOrd="0" presId="urn:microsoft.com/office/officeart/2005/8/layout/vList5"/>
    <dgm:cxn modelId="{5B6995D5-64B6-4914-A191-E6DD8DC55034}" srcId="{9FDF8DAF-BA9C-43F6-BF45-9AAD4CB86383}" destId="{DF6C4C88-45AB-421C-ADC4-DB60AACD3D6A}" srcOrd="3" destOrd="0" parTransId="{56D5F4FD-C8BB-422D-BCBA-FB4D5BEFE4F3}" sibTransId="{4708FBBB-094F-4B10-A386-9722A7BAC3E9}"/>
    <dgm:cxn modelId="{2024FFBA-695A-4EB8-86C9-CDD9274C0CC2}" type="presOf" srcId="{4A52029E-54CB-4746-A0EB-934DC2D49971}" destId="{E7A7E329-3D06-4D3F-BF16-02CD714D9E51}" srcOrd="0" destOrd="0" presId="urn:microsoft.com/office/officeart/2005/8/layout/vList5"/>
    <dgm:cxn modelId="{D34B1BBD-F507-45A0-9973-1DC275E4514A}" type="presOf" srcId="{7E7D2FD2-A81D-4B29-B1A3-92B97A07C8FB}" destId="{E7A7E329-3D06-4D3F-BF16-02CD714D9E51}" srcOrd="0" destOrd="1" presId="urn:microsoft.com/office/officeart/2005/8/layout/vList5"/>
    <dgm:cxn modelId="{51AB37C8-58B2-42A8-BA0F-4E5254C29646}" srcId="{C16EDE38-8441-4424-B493-401353535C61}" destId="{7E7D2FD2-A81D-4B29-B1A3-92B97A07C8FB}" srcOrd="1" destOrd="0" parTransId="{39C1BF63-3293-47C1-BFC2-39E778726F1B}" sibTransId="{62A3B0A2-B409-4354-8AF4-95AE3287B931}"/>
    <dgm:cxn modelId="{BCFBEA3E-9F8C-4924-B2CB-4FE57C46EB2D}" type="presParOf" srcId="{643911A1-6BD5-4BE7-994A-1B18A95F8FA5}" destId="{D8284F01-065E-4190-B110-92C9938CC2DC}" srcOrd="0" destOrd="0" presId="urn:microsoft.com/office/officeart/2005/8/layout/vList5"/>
    <dgm:cxn modelId="{347233A9-B858-4F8A-9D87-EC272647306F}" type="presParOf" srcId="{D8284F01-065E-4190-B110-92C9938CC2DC}" destId="{DCC46769-ADAF-4D5F-B70F-E5623906E85C}" srcOrd="0" destOrd="0" presId="urn:microsoft.com/office/officeart/2005/8/layout/vList5"/>
    <dgm:cxn modelId="{C64A1A74-1A25-460B-8630-98502591D716}" type="presParOf" srcId="{D8284F01-065E-4190-B110-92C9938CC2DC}" destId="{274CD74E-2A49-4BE2-9631-29F3140A9FBC}" srcOrd="1" destOrd="0" presId="urn:microsoft.com/office/officeart/2005/8/layout/vList5"/>
    <dgm:cxn modelId="{A165E293-4220-45E0-9C6A-6CFD394EFABC}" type="presParOf" srcId="{643911A1-6BD5-4BE7-994A-1B18A95F8FA5}" destId="{696DBC3C-620A-482D-B74C-627B6D0E9CB1}" srcOrd="1" destOrd="0" presId="urn:microsoft.com/office/officeart/2005/8/layout/vList5"/>
    <dgm:cxn modelId="{CF4F3053-29A6-4153-A708-0D0F7BB6B2B4}" type="presParOf" srcId="{643911A1-6BD5-4BE7-994A-1B18A95F8FA5}" destId="{551F7E79-C1DD-42B5-82F7-85781439C227}" srcOrd="2" destOrd="0" presId="urn:microsoft.com/office/officeart/2005/8/layout/vList5"/>
    <dgm:cxn modelId="{54A24268-7975-47D5-A79D-770D2DCF5398}" type="presParOf" srcId="{551F7E79-C1DD-42B5-82F7-85781439C227}" destId="{DC708BA6-84FB-44DA-AA60-7DD4FB62B1A9}" srcOrd="0" destOrd="0" presId="urn:microsoft.com/office/officeart/2005/8/layout/vList5"/>
    <dgm:cxn modelId="{5D474315-2C0B-4E1F-82FE-192FB4C58C3D}" type="presParOf" srcId="{551F7E79-C1DD-42B5-82F7-85781439C227}" destId="{6D92463C-AE3F-4EC7-801A-CE08580FAD83}" srcOrd="1" destOrd="0" presId="urn:microsoft.com/office/officeart/2005/8/layout/vList5"/>
    <dgm:cxn modelId="{E5889BBD-90D2-433B-86BC-795C23266744}" type="presParOf" srcId="{643911A1-6BD5-4BE7-994A-1B18A95F8FA5}" destId="{EEC497AB-FD2B-4D03-82EF-F00FEE2B9358}" srcOrd="3" destOrd="0" presId="urn:microsoft.com/office/officeart/2005/8/layout/vList5"/>
    <dgm:cxn modelId="{576B3D61-BB6F-42B6-A3FA-DD35B83D34E9}" type="presParOf" srcId="{643911A1-6BD5-4BE7-994A-1B18A95F8FA5}" destId="{69320970-E08F-4D92-B3B7-5DC522C0BEA9}" srcOrd="4" destOrd="0" presId="urn:microsoft.com/office/officeart/2005/8/layout/vList5"/>
    <dgm:cxn modelId="{681262A0-6488-4D7B-9AB2-99417E12BE37}" type="presParOf" srcId="{69320970-E08F-4D92-B3B7-5DC522C0BEA9}" destId="{CF164543-C883-4C93-87E0-F57F10454424}" srcOrd="0" destOrd="0" presId="urn:microsoft.com/office/officeart/2005/8/layout/vList5"/>
    <dgm:cxn modelId="{EF4B5887-4848-4BAD-9738-D9A0F3617BA1}" type="presParOf" srcId="{69320970-E08F-4D92-B3B7-5DC522C0BEA9}" destId="{E7A7E329-3D06-4D3F-BF16-02CD714D9E51}" srcOrd="1" destOrd="0" presId="urn:microsoft.com/office/officeart/2005/8/layout/vList5"/>
    <dgm:cxn modelId="{D57FCCB9-D5A5-4312-B016-9049F86F7507}" type="presParOf" srcId="{643911A1-6BD5-4BE7-994A-1B18A95F8FA5}" destId="{B292C302-6656-46D1-B901-0B4882BD5A32}" srcOrd="5" destOrd="0" presId="urn:microsoft.com/office/officeart/2005/8/layout/vList5"/>
    <dgm:cxn modelId="{44F687CC-ABEC-4E03-8BC7-B9B6C170FF46}" type="presParOf" srcId="{643911A1-6BD5-4BE7-994A-1B18A95F8FA5}" destId="{93A23080-1041-4E5C-AEA4-5BD7C476B5A8}" srcOrd="6" destOrd="0" presId="urn:microsoft.com/office/officeart/2005/8/layout/vList5"/>
    <dgm:cxn modelId="{C8427B1E-89CF-4767-B9C1-CA587B94019F}" type="presParOf" srcId="{93A23080-1041-4E5C-AEA4-5BD7C476B5A8}" destId="{EB74A0D0-AADC-466F-9FBA-052020FC994E}" srcOrd="0" destOrd="0" presId="urn:microsoft.com/office/officeart/2005/8/layout/vList5"/>
    <dgm:cxn modelId="{C6E85744-A9E9-48C8-BA20-BD958580C30F}" type="presParOf" srcId="{93A23080-1041-4E5C-AEA4-5BD7C476B5A8}" destId="{5F8654DC-240A-4776-8533-CDE0C2771370}" srcOrd="1" destOrd="0" presId="urn:microsoft.com/office/officeart/2005/8/layout/vList5"/>
    <dgm:cxn modelId="{82FF370A-3F8F-4B5E-87DE-203BE4E3EA86}" type="presParOf" srcId="{643911A1-6BD5-4BE7-994A-1B18A95F8FA5}" destId="{BBBA47BD-3459-44AB-ACB8-D8D1C9D47933}" srcOrd="7" destOrd="0" presId="urn:microsoft.com/office/officeart/2005/8/layout/vList5"/>
    <dgm:cxn modelId="{F0CED539-DF6B-4F01-985C-177B45E84554}" type="presParOf" srcId="{643911A1-6BD5-4BE7-994A-1B18A95F8FA5}" destId="{B720E4C5-8FC0-4B14-8539-6EB649501392}" srcOrd="8" destOrd="0" presId="urn:microsoft.com/office/officeart/2005/8/layout/vList5"/>
    <dgm:cxn modelId="{00252A92-9F8D-4D32-862B-239C61E41AFE}" type="presParOf" srcId="{B720E4C5-8FC0-4B14-8539-6EB649501392}" destId="{CDA985CB-B198-4E09-9333-FE24D1494C2A}" srcOrd="0" destOrd="0" presId="urn:microsoft.com/office/officeart/2005/8/layout/vList5"/>
    <dgm:cxn modelId="{13DAEEE2-7348-4555-BA25-B340163D0550}" type="presParOf" srcId="{B720E4C5-8FC0-4B14-8539-6EB649501392}" destId="{94085FE5-9179-406A-B823-1C17C6F44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B730A84-D062-4D7B-8420-6CE9040A7216}" type="doc">
      <dgm:prSet loTypeId="urn:microsoft.com/office/officeart/2005/8/layout/vList5" loCatId="list" qsTypeId="urn:microsoft.com/office/officeart/2005/8/quickstyle/simple2" qsCatId="simple" csTypeId="urn:microsoft.com/office/officeart/2005/8/colors/colorful1" csCatId="colorful" phldr="1"/>
      <dgm:spPr/>
      <dgm:t>
        <a:bodyPr/>
        <a:lstStyle/>
        <a:p>
          <a:endParaRPr lang="zh-TW" altLang="en-US"/>
        </a:p>
      </dgm:t>
    </dgm:pt>
    <dgm:pt modelId="{B22FEC1A-1BD5-4038-B0EA-5AC64B33DD7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利用人</a:t>
          </a:r>
          <a:endParaRPr lang="zh-TW" altLang="en-US" sz="2400" dirty="0">
            <a:latin typeface="微軟正黑體" panose="020B0604030504040204" pitchFamily="34" charset="-120"/>
            <a:ea typeface="微軟正黑體" panose="020B0604030504040204" pitchFamily="34" charset="-120"/>
          </a:endParaRPr>
        </a:p>
      </dgm:t>
    </dgm:pt>
    <dgm:pt modelId="{CDFEE46E-21C5-4128-8987-5A59594D31E5}" type="parTrans" cxnId="{30F01CEF-E4BD-489A-AE8C-876FE0BC11EE}">
      <dgm:prSet/>
      <dgm:spPr/>
      <dgm:t>
        <a:bodyPr/>
        <a:lstStyle/>
        <a:p>
          <a:endParaRPr lang="zh-TW" altLang="en-US"/>
        </a:p>
      </dgm:t>
    </dgm:pt>
    <dgm:pt modelId="{CBB98565-5762-49C1-BB16-1EC0FBC5E7A1}" type="sibTrans" cxnId="{30F01CEF-E4BD-489A-AE8C-876FE0BC11EE}">
      <dgm:prSet/>
      <dgm:spPr/>
      <dgm:t>
        <a:bodyPr/>
        <a:lstStyle/>
        <a:p>
          <a:endParaRPr lang="zh-TW" altLang="en-US"/>
        </a:p>
      </dgm:t>
    </dgm:pt>
    <dgm:pt modelId="{B78B9B83-7E93-491B-90EE-E3325B19150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利用條件</a:t>
          </a:r>
          <a:endParaRPr lang="zh-TW" altLang="en-US" sz="2400" dirty="0">
            <a:latin typeface="微軟正黑體" panose="020B0604030504040204" pitchFamily="34" charset="-120"/>
            <a:ea typeface="微軟正黑體" panose="020B0604030504040204" pitchFamily="34" charset="-120"/>
          </a:endParaRPr>
        </a:p>
      </dgm:t>
    </dgm:pt>
    <dgm:pt modelId="{7FA71AA5-24D6-43B2-B8E1-33801E1ED8D2}" type="parTrans" cxnId="{A30CF702-E81D-4CBC-89D0-2425CD7CAF61}">
      <dgm:prSet/>
      <dgm:spPr/>
      <dgm:t>
        <a:bodyPr/>
        <a:lstStyle/>
        <a:p>
          <a:endParaRPr lang="zh-TW" altLang="en-US"/>
        </a:p>
      </dgm:t>
    </dgm:pt>
    <dgm:pt modelId="{0A0FDFD6-4E75-44A5-9CD8-069053CA5BAD}" type="sibTrans" cxnId="{A30CF702-E81D-4CBC-89D0-2425CD7CAF61}">
      <dgm:prSet/>
      <dgm:spPr/>
      <dgm:t>
        <a:bodyPr/>
        <a:lstStyle/>
        <a:p>
          <a:endParaRPr lang="zh-TW" altLang="en-US"/>
        </a:p>
      </dgm:t>
    </dgm:pt>
    <dgm:pt modelId="{BA3F7E5F-544E-404A-B998-26BBD921BC2C}">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非以營利為目的</a:t>
          </a:r>
          <a:endParaRPr lang="zh-TW" altLang="en-US" sz="2000" dirty="0">
            <a:latin typeface="微軟正黑體" panose="020B0604030504040204" pitchFamily="34" charset="-120"/>
            <a:ea typeface="微軟正黑體" panose="020B0604030504040204" pitchFamily="34" charset="-120"/>
          </a:endParaRPr>
        </a:p>
      </dgm:t>
    </dgm:pt>
    <dgm:pt modelId="{6E82D742-D2F9-4527-84EE-2DAA51EFEE8D}" type="parTrans" cxnId="{2E4ABE8E-E89B-43D5-A073-ED3E00E99CBE}">
      <dgm:prSet/>
      <dgm:spPr/>
      <dgm:t>
        <a:bodyPr/>
        <a:lstStyle/>
        <a:p>
          <a:endParaRPr lang="zh-TW" altLang="en-US"/>
        </a:p>
      </dgm:t>
    </dgm:pt>
    <dgm:pt modelId="{3E6D329A-94F6-426F-8360-E594CEFE03D3}" type="sibTrans" cxnId="{2E4ABE8E-E89B-43D5-A073-ED3E00E99CBE}">
      <dgm:prSet/>
      <dgm:spPr/>
      <dgm:t>
        <a:bodyPr/>
        <a:lstStyle/>
        <a:p>
          <a:endParaRPr lang="zh-TW" altLang="en-US"/>
        </a:p>
      </dgm:t>
    </dgm:pt>
    <dgm:pt modelId="{5F0BB079-C807-4E40-8444-BA65E8C8A44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3C51C0E7-F78D-4377-9FD7-85AA6F9B3CF6}" type="parTrans" cxnId="{B6D6E4EC-8B7B-466B-BE02-DF4B19EAEE44}">
      <dgm:prSet/>
      <dgm:spPr/>
      <dgm:t>
        <a:bodyPr/>
        <a:lstStyle/>
        <a:p>
          <a:endParaRPr lang="zh-TW" altLang="en-US"/>
        </a:p>
      </dgm:t>
    </dgm:pt>
    <dgm:pt modelId="{5576193A-0FD8-4FD8-9D67-C406FE9F0732}" type="sibTrans" cxnId="{B6D6E4EC-8B7B-466B-BE02-DF4B19EAEE44}">
      <dgm:prSet/>
      <dgm:spPr/>
      <dgm:t>
        <a:bodyPr/>
        <a:lstStyle/>
        <a:p>
          <a:endParaRPr lang="zh-TW" altLang="en-US"/>
        </a:p>
      </dgm:t>
    </dgm:pt>
    <dgm:pt modelId="{29E87473-774D-4ED1-A918-885CE6DB3423}">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dirty="0">
            <a:latin typeface="微軟正黑體" panose="020B0604030504040204" pitchFamily="34" charset="-120"/>
            <a:ea typeface="微軟正黑體" panose="020B0604030504040204" pitchFamily="34" charset="-120"/>
          </a:endParaRPr>
        </a:p>
      </dgm:t>
    </dgm:pt>
    <dgm:pt modelId="{6D3DD688-5261-4D93-B1DA-9C5E01CBF801}" type="parTrans" cxnId="{18F077CE-C8F2-492F-A80B-342A6ACF051B}">
      <dgm:prSet/>
      <dgm:spPr/>
      <dgm:t>
        <a:bodyPr/>
        <a:lstStyle/>
        <a:p>
          <a:endParaRPr lang="zh-TW" altLang="en-US"/>
        </a:p>
      </dgm:t>
    </dgm:pt>
    <dgm:pt modelId="{A0E9737B-E8AF-4FBC-8ACF-FD4F32FD30DB}" type="sibTrans" cxnId="{18F077CE-C8F2-492F-A80B-342A6ACF051B}">
      <dgm:prSet/>
      <dgm:spPr/>
      <dgm:t>
        <a:bodyPr/>
        <a:lstStyle/>
        <a:p>
          <a:endParaRPr lang="zh-TW" altLang="en-US"/>
        </a:p>
      </dgm:t>
    </dgm:pt>
    <dgm:pt modelId="{35CD4BFB-4359-43B4-8E63-8C263798D1AE}">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政府機關</a:t>
          </a:r>
          <a:endParaRPr lang="zh-TW" altLang="en-US" sz="2400" dirty="0">
            <a:latin typeface="微軟正黑體" panose="020B0604030504040204" pitchFamily="34" charset="-120"/>
            <a:ea typeface="微軟正黑體" panose="020B0604030504040204" pitchFamily="34" charset="-120"/>
          </a:endParaRPr>
        </a:p>
      </dgm:t>
    </dgm:pt>
    <dgm:pt modelId="{52AD5C1B-D169-42F5-AE94-A65A530CC89D}" type="parTrans" cxnId="{14D8756C-BA95-41CD-A44F-F657B6C6E811}">
      <dgm:prSet/>
      <dgm:spPr/>
      <dgm:t>
        <a:bodyPr/>
        <a:lstStyle/>
        <a:p>
          <a:endParaRPr lang="zh-TW" altLang="en-US"/>
        </a:p>
      </dgm:t>
    </dgm:pt>
    <dgm:pt modelId="{EB72F7FC-BDF4-46BB-B899-2182C950A6CB}" type="sibTrans" cxnId="{14D8756C-BA95-41CD-A44F-F657B6C6E811}">
      <dgm:prSet/>
      <dgm:spPr/>
      <dgm:t>
        <a:bodyPr/>
        <a:lstStyle/>
        <a:p>
          <a:endParaRPr lang="zh-TW" altLang="en-US"/>
        </a:p>
      </dgm:t>
    </dgm:pt>
    <dgm:pt modelId="{0BD4C655-718C-42FC-A70D-2F00F061296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endParaRPr lang="zh-TW" altLang="en-US" sz="2000" b="1" dirty="0" smtClean="0">
            <a:solidFill>
              <a:srgbClr val="0070C0"/>
            </a:solidFill>
            <a:latin typeface="微軟正黑體" panose="020B0604030504040204" pitchFamily="34" charset="-120"/>
            <a:ea typeface="微軟正黑體" panose="020B0604030504040204" pitchFamily="34" charset="-120"/>
          </a:endParaRPr>
        </a:p>
      </dgm:t>
    </dgm:pt>
    <dgm:pt modelId="{A8E5C2E9-ED9C-4FA5-9273-B611807BA5D5}" type="parTrans" cxnId="{DA819752-47B2-4DF9-8364-D830C3C6B7C5}">
      <dgm:prSet/>
      <dgm:spPr/>
      <dgm:t>
        <a:bodyPr/>
        <a:lstStyle/>
        <a:p>
          <a:endParaRPr lang="zh-TW" altLang="en-US"/>
        </a:p>
      </dgm:t>
    </dgm:pt>
    <dgm:pt modelId="{B5CBE787-BED9-410A-A64C-4E1640021B66}" type="sibTrans" cxnId="{DA819752-47B2-4DF9-8364-D830C3C6B7C5}">
      <dgm:prSet/>
      <dgm:spPr/>
      <dgm:t>
        <a:bodyPr/>
        <a:lstStyle/>
        <a:p>
          <a:endParaRPr lang="zh-TW" altLang="en-US"/>
        </a:p>
      </dgm:t>
    </dgm:pt>
    <dgm:pt modelId="{B051D859-68B8-4AA8-B410-2BAEB39CD65F}">
      <dgm:prSet custT="1"/>
      <dgm:spPr/>
      <dgm:t>
        <a:bodyPr/>
        <a:lstStyle/>
        <a:p>
          <a:r>
            <a:rPr lang="zh-TW" altLang="en-US" sz="2000" b="1" dirty="0" smtClean="0">
              <a:latin typeface="微軟正黑體" panose="020B0604030504040204" pitchFamily="34" charset="-120"/>
              <a:ea typeface="微軟正黑體" panose="020B0604030504040204" pitchFamily="34" charset="-120"/>
            </a:rPr>
            <a:t>未對表演人支付報酬</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不包含中獎或獲得名次之獎金）</a:t>
          </a:r>
        </a:p>
      </dgm:t>
    </dgm:pt>
    <dgm:pt modelId="{06B0A52E-D063-4434-89F5-FD97F1D7DAB4}" type="parTrans" cxnId="{530B711C-AFED-47A4-A784-672FCB5CDA13}">
      <dgm:prSet/>
      <dgm:spPr/>
      <dgm:t>
        <a:bodyPr/>
        <a:lstStyle/>
        <a:p>
          <a:endParaRPr lang="zh-TW" altLang="en-US"/>
        </a:p>
      </dgm:t>
    </dgm:pt>
    <dgm:pt modelId="{151FBA24-E78F-435E-A002-1FC181A94228}" type="sibTrans" cxnId="{530B711C-AFED-47A4-A784-672FCB5CDA13}">
      <dgm:prSet/>
      <dgm:spPr/>
      <dgm:t>
        <a:bodyPr/>
        <a:lstStyle/>
        <a:p>
          <a:endParaRPr lang="zh-TW" altLang="en-US"/>
        </a:p>
      </dgm:t>
    </dgm:pt>
    <dgm:pt modelId="{22C04951-DD38-4004-9B5A-3D23A39216FB}">
      <dgm:prSet custT="1"/>
      <dgm:spPr/>
      <dgm:t>
        <a:bodyPr/>
        <a:lstStyle/>
        <a:p>
          <a:r>
            <a:rPr lang="zh-TW" altLang="en-US" sz="2000" b="1" dirty="0" smtClean="0">
              <a:latin typeface="微軟正黑體" panose="020B0604030504040204" pitchFamily="34" charset="-120"/>
              <a:ea typeface="微軟正黑體" panose="020B0604030504040204" pitchFamily="34" charset="-120"/>
            </a:rPr>
            <a:t>須是「特定活動」</a:t>
          </a:r>
          <a:r>
            <a:rPr lang="en-US" altLang="en-US"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非經常性</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非例行性</a:t>
          </a:r>
          <a:r>
            <a:rPr lang="en-US" altLang="en-US" sz="2000" b="1" dirty="0" smtClean="0">
              <a:latin typeface="微軟正黑體" panose="020B0604030504040204" pitchFamily="34" charset="-120"/>
              <a:ea typeface="微軟正黑體" panose="020B0604030504040204" pitchFamily="34" charset="-120"/>
            </a:rPr>
            <a:t>)</a:t>
          </a:r>
          <a:endParaRPr lang="zh-TW" altLang="en-US" sz="2000" b="1" dirty="0" smtClean="0">
            <a:latin typeface="微軟正黑體" panose="020B0604030504040204" pitchFamily="34" charset="-120"/>
            <a:ea typeface="微軟正黑體" panose="020B0604030504040204" pitchFamily="34" charset="-120"/>
          </a:endParaRPr>
        </a:p>
      </dgm:t>
    </dgm:pt>
    <dgm:pt modelId="{4699F643-5B99-4206-A482-883FF75B21E2}" type="parTrans" cxnId="{2EA18221-FADF-4208-93D3-E2301E29A58B}">
      <dgm:prSet/>
      <dgm:spPr/>
      <dgm:t>
        <a:bodyPr/>
        <a:lstStyle/>
        <a:p>
          <a:endParaRPr lang="zh-TW" altLang="en-US"/>
        </a:p>
      </dgm:t>
    </dgm:pt>
    <dgm:pt modelId="{B206B90B-CDC5-4CB0-AB34-6F057ADC3605}" type="sibTrans" cxnId="{2EA18221-FADF-4208-93D3-E2301E29A58B}">
      <dgm:prSet/>
      <dgm:spPr/>
      <dgm:t>
        <a:bodyPr/>
        <a:lstStyle/>
        <a:p>
          <a:endParaRPr lang="zh-TW" altLang="en-US"/>
        </a:p>
      </dgm:t>
    </dgm:pt>
    <dgm:pt modelId="{1E6C9B04-A0F8-4F4B-B160-79B97AA48F22}" type="pres">
      <dgm:prSet presAssocID="{1B730A84-D062-4D7B-8420-6CE9040A7216}" presName="Name0" presStyleCnt="0">
        <dgm:presLayoutVars>
          <dgm:dir/>
          <dgm:animLvl val="lvl"/>
          <dgm:resizeHandles val="exact"/>
        </dgm:presLayoutVars>
      </dgm:prSet>
      <dgm:spPr/>
      <dgm:t>
        <a:bodyPr/>
        <a:lstStyle/>
        <a:p>
          <a:endParaRPr lang="zh-TW" altLang="en-US"/>
        </a:p>
      </dgm:t>
    </dgm:pt>
    <dgm:pt modelId="{0CFA7D7E-F315-4B9C-843D-D65A9E07B734}" type="pres">
      <dgm:prSet presAssocID="{B22FEC1A-1BD5-4038-B0EA-5AC64B33DD7E}" presName="linNode" presStyleCnt="0"/>
      <dgm:spPr/>
    </dgm:pt>
    <dgm:pt modelId="{A39A6A1E-FA8D-4A49-BF5B-CFD7A15423E4}" type="pres">
      <dgm:prSet presAssocID="{B22FEC1A-1BD5-4038-B0EA-5AC64B33DD7E}" presName="parentText" presStyleLbl="node1" presStyleIdx="0" presStyleCnt="3" custScaleX="68927" custScaleY="56946">
        <dgm:presLayoutVars>
          <dgm:chMax val="1"/>
          <dgm:bulletEnabled val="1"/>
        </dgm:presLayoutVars>
      </dgm:prSet>
      <dgm:spPr/>
      <dgm:t>
        <a:bodyPr/>
        <a:lstStyle/>
        <a:p>
          <a:endParaRPr lang="zh-TW" altLang="en-US"/>
        </a:p>
      </dgm:t>
    </dgm:pt>
    <dgm:pt modelId="{A23581DF-1CB4-4DB8-ACEC-145AA9AC152D}" type="pres">
      <dgm:prSet presAssocID="{B22FEC1A-1BD5-4038-B0EA-5AC64B33DD7E}" presName="descendantText" presStyleLbl="alignAccFollowNode1" presStyleIdx="0" presStyleCnt="3" custScaleX="133428" custScaleY="64424">
        <dgm:presLayoutVars>
          <dgm:bulletEnabled val="1"/>
        </dgm:presLayoutVars>
      </dgm:prSet>
      <dgm:spPr/>
      <dgm:t>
        <a:bodyPr/>
        <a:lstStyle/>
        <a:p>
          <a:endParaRPr lang="zh-TW" altLang="en-US"/>
        </a:p>
      </dgm:t>
    </dgm:pt>
    <dgm:pt modelId="{C61A253F-920E-40F9-B67A-A69B69D406D0}" type="pres">
      <dgm:prSet presAssocID="{CBB98565-5762-49C1-BB16-1EC0FBC5E7A1}" presName="sp" presStyleCnt="0"/>
      <dgm:spPr/>
    </dgm:pt>
    <dgm:pt modelId="{3DBC3BAF-E1CF-436B-861C-A8BD4275C692}" type="pres">
      <dgm:prSet presAssocID="{B78B9B83-7E93-491B-90EE-E3325B191507}" presName="linNode" presStyleCnt="0"/>
      <dgm:spPr/>
    </dgm:pt>
    <dgm:pt modelId="{277C8255-0232-4EEA-A489-ED86C0E9F861}" type="pres">
      <dgm:prSet presAssocID="{B78B9B83-7E93-491B-90EE-E3325B191507}" presName="parentText" presStyleLbl="node1" presStyleIdx="1" presStyleCnt="3" custScaleX="68927" custScaleY="156076">
        <dgm:presLayoutVars>
          <dgm:chMax val="1"/>
          <dgm:bulletEnabled val="1"/>
        </dgm:presLayoutVars>
      </dgm:prSet>
      <dgm:spPr/>
      <dgm:t>
        <a:bodyPr/>
        <a:lstStyle/>
        <a:p>
          <a:endParaRPr lang="zh-TW" altLang="en-US"/>
        </a:p>
      </dgm:t>
    </dgm:pt>
    <dgm:pt modelId="{DCBFDF2B-548F-4FD1-A87A-48F0E584BF81}" type="pres">
      <dgm:prSet presAssocID="{B78B9B83-7E93-491B-90EE-E3325B191507}" presName="descendantText" presStyleLbl="alignAccFollowNode1" presStyleIdx="1" presStyleCnt="3" custScaleX="132868" custScaleY="227183">
        <dgm:presLayoutVars>
          <dgm:bulletEnabled val="1"/>
        </dgm:presLayoutVars>
      </dgm:prSet>
      <dgm:spPr/>
      <dgm:t>
        <a:bodyPr/>
        <a:lstStyle/>
        <a:p>
          <a:endParaRPr lang="zh-TW" altLang="en-US"/>
        </a:p>
      </dgm:t>
    </dgm:pt>
    <dgm:pt modelId="{F32E8E63-5530-4455-AEFB-719676FC0D04}" type="pres">
      <dgm:prSet presAssocID="{0A0FDFD6-4E75-44A5-9CD8-069053CA5BAD}" presName="sp" presStyleCnt="0"/>
      <dgm:spPr/>
    </dgm:pt>
    <dgm:pt modelId="{10726822-CAB4-4AB6-A010-866448120136}" type="pres">
      <dgm:prSet presAssocID="{5F0BB079-C807-4E40-8444-BA65E8C8A44D}" presName="linNode" presStyleCnt="0"/>
      <dgm:spPr/>
    </dgm:pt>
    <dgm:pt modelId="{B9B657FA-45C1-4C39-AA9F-CD9F2B46F824}" type="pres">
      <dgm:prSet presAssocID="{5F0BB079-C807-4E40-8444-BA65E8C8A44D}" presName="parentText" presStyleLbl="node1" presStyleIdx="2" presStyleCnt="3" custScaleX="68927">
        <dgm:presLayoutVars>
          <dgm:chMax val="1"/>
          <dgm:bulletEnabled val="1"/>
        </dgm:presLayoutVars>
      </dgm:prSet>
      <dgm:spPr/>
      <dgm:t>
        <a:bodyPr/>
        <a:lstStyle/>
        <a:p>
          <a:endParaRPr lang="zh-TW" altLang="en-US"/>
        </a:p>
      </dgm:t>
    </dgm:pt>
    <dgm:pt modelId="{29206700-ECB1-4DD4-A87A-F66809C44190}" type="pres">
      <dgm:prSet presAssocID="{5F0BB079-C807-4E40-8444-BA65E8C8A44D}" presName="descendantText" presStyleLbl="alignAccFollowNode1" presStyleIdx="2" presStyleCnt="3" custScaleX="133428" custScaleY="113131">
        <dgm:presLayoutVars>
          <dgm:bulletEnabled val="1"/>
        </dgm:presLayoutVars>
      </dgm:prSet>
      <dgm:spPr/>
      <dgm:t>
        <a:bodyPr/>
        <a:lstStyle/>
        <a:p>
          <a:endParaRPr lang="zh-TW" altLang="en-US"/>
        </a:p>
      </dgm:t>
    </dgm:pt>
  </dgm:ptLst>
  <dgm:cxnLst>
    <dgm:cxn modelId="{BD89D999-2C8B-40EE-9214-D15BAFCE7B77}" type="presOf" srcId="{29E87473-774D-4ED1-A918-885CE6DB3423}" destId="{29206700-ECB1-4DD4-A87A-F66809C44190}" srcOrd="0" destOrd="0" presId="urn:microsoft.com/office/officeart/2005/8/layout/vList5"/>
    <dgm:cxn modelId="{8C5207A4-639A-4DEB-98F4-021060D584D8}" type="presOf" srcId="{22C04951-DD38-4004-9B5A-3D23A39216FB}" destId="{DCBFDF2B-548F-4FD1-A87A-48F0E584BF81}" srcOrd="0" destOrd="3" presId="urn:microsoft.com/office/officeart/2005/8/layout/vList5"/>
    <dgm:cxn modelId="{18F077CE-C8F2-492F-A80B-342A6ACF051B}" srcId="{5F0BB079-C807-4E40-8444-BA65E8C8A44D}" destId="{29E87473-774D-4ED1-A918-885CE6DB3423}" srcOrd="0" destOrd="0" parTransId="{6D3DD688-5261-4D93-B1DA-9C5E01CBF801}" sibTransId="{A0E9737B-E8AF-4FBC-8ACF-FD4F32FD30DB}"/>
    <dgm:cxn modelId="{2EA18221-FADF-4208-93D3-E2301E29A58B}" srcId="{B78B9B83-7E93-491B-90EE-E3325B191507}" destId="{22C04951-DD38-4004-9B5A-3D23A39216FB}" srcOrd="3" destOrd="0" parTransId="{4699F643-5B99-4206-A482-883FF75B21E2}" sibTransId="{B206B90B-CDC5-4CB0-AB34-6F057ADC3605}"/>
    <dgm:cxn modelId="{1F914B00-F1B0-44C8-AE20-E5847D36F84E}" type="presOf" srcId="{0BD4C655-718C-42FC-A70D-2F00F061296F}" destId="{DCBFDF2B-548F-4FD1-A87A-48F0E584BF81}" srcOrd="0" destOrd="1" presId="urn:microsoft.com/office/officeart/2005/8/layout/vList5"/>
    <dgm:cxn modelId="{DA819752-47B2-4DF9-8364-D830C3C6B7C5}" srcId="{B78B9B83-7E93-491B-90EE-E3325B191507}" destId="{0BD4C655-718C-42FC-A70D-2F00F061296F}" srcOrd="1" destOrd="0" parTransId="{A8E5C2E9-ED9C-4FA5-9273-B611807BA5D5}" sibTransId="{B5CBE787-BED9-410A-A64C-4E1640021B66}"/>
    <dgm:cxn modelId="{BF2534D0-FB9E-4C8A-90FF-E7F7202A05FE}" type="presOf" srcId="{B78B9B83-7E93-491B-90EE-E3325B191507}" destId="{277C8255-0232-4EEA-A489-ED86C0E9F861}" srcOrd="0" destOrd="0" presId="urn:microsoft.com/office/officeart/2005/8/layout/vList5"/>
    <dgm:cxn modelId="{A30CF702-E81D-4CBC-89D0-2425CD7CAF61}" srcId="{1B730A84-D062-4D7B-8420-6CE9040A7216}" destId="{B78B9B83-7E93-491B-90EE-E3325B191507}" srcOrd="1" destOrd="0" parTransId="{7FA71AA5-24D6-43B2-B8E1-33801E1ED8D2}" sibTransId="{0A0FDFD6-4E75-44A5-9CD8-069053CA5BAD}"/>
    <dgm:cxn modelId="{252EC8BB-4E90-4B42-A12C-4BF91D02BC90}" type="presOf" srcId="{B22FEC1A-1BD5-4038-B0EA-5AC64B33DD7E}" destId="{A39A6A1E-FA8D-4A49-BF5B-CFD7A15423E4}" srcOrd="0" destOrd="0" presId="urn:microsoft.com/office/officeart/2005/8/layout/vList5"/>
    <dgm:cxn modelId="{14D8756C-BA95-41CD-A44F-F657B6C6E811}" srcId="{B22FEC1A-1BD5-4038-B0EA-5AC64B33DD7E}" destId="{35CD4BFB-4359-43B4-8E63-8C263798D1AE}" srcOrd="0" destOrd="0" parTransId="{52AD5C1B-D169-42F5-AE94-A65A530CC89D}" sibTransId="{EB72F7FC-BDF4-46BB-B899-2182C950A6CB}"/>
    <dgm:cxn modelId="{10DBFF81-815D-435D-A8AD-EEB5F20E0729}" type="presOf" srcId="{5F0BB079-C807-4E40-8444-BA65E8C8A44D}" destId="{B9B657FA-45C1-4C39-AA9F-CD9F2B46F824}" srcOrd="0" destOrd="0" presId="urn:microsoft.com/office/officeart/2005/8/layout/vList5"/>
    <dgm:cxn modelId="{30F01CEF-E4BD-489A-AE8C-876FE0BC11EE}" srcId="{1B730A84-D062-4D7B-8420-6CE9040A7216}" destId="{B22FEC1A-1BD5-4038-B0EA-5AC64B33DD7E}" srcOrd="0" destOrd="0" parTransId="{CDFEE46E-21C5-4128-8987-5A59594D31E5}" sibTransId="{CBB98565-5762-49C1-BB16-1EC0FBC5E7A1}"/>
    <dgm:cxn modelId="{5E880825-8EB6-46D3-8F54-A26A747F43C7}" type="presOf" srcId="{BA3F7E5F-544E-404A-B998-26BBD921BC2C}" destId="{DCBFDF2B-548F-4FD1-A87A-48F0E584BF81}" srcOrd="0" destOrd="0" presId="urn:microsoft.com/office/officeart/2005/8/layout/vList5"/>
    <dgm:cxn modelId="{D3121D1A-08A2-41D1-AFCF-4A39AAF68318}" type="presOf" srcId="{1B730A84-D062-4D7B-8420-6CE9040A7216}" destId="{1E6C9B04-A0F8-4F4B-B160-79B97AA48F22}" srcOrd="0" destOrd="0" presId="urn:microsoft.com/office/officeart/2005/8/layout/vList5"/>
    <dgm:cxn modelId="{BAE3C4BC-90A2-4367-B39E-62AC11462637}" type="presOf" srcId="{35CD4BFB-4359-43B4-8E63-8C263798D1AE}" destId="{A23581DF-1CB4-4DB8-ACEC-145AA9AC152D}" srcOrd="0" destOrd="0" presId="urn:microsoft.com/office/officeart/2005/8/layout/vList5"/>
    <dgm:cxn modelId="{2E4ABE8E-E89B-43D5-A073-ED3E00E99CBE}" srcId="{B78B9B83-7E93-491B-90EE-E3325B191507}" destId="{BA3F7E5F-544E-404A-B998-26BBD921BC2C}" srcOrd="0" destOrd="0" parTransId="{6E82D742-D2F9-4527-84EE-2DAA51EFEE8D}" sibTransId="{3E6D329A-94F6-426F-8360-E594CEFE03D3}"/>
    <dgm:cxn modelId="{6142D8CF-6D1A-4490-8385-40B346985DBE}" type="presOf" srcId="{B051D859-68B8-4AA8-B410-2BAEB39CD65F}" destId="{DCBFDF2B-548F-4FD1-A87A-48F0E584BF81}" srcOrd="0" destOrd="2" presId="urn:microsoft.com/office/officeart/2005/8/layout/vList5"/>
    <dgm:cxn modelId="{B6D6E4EC-8B7B-466B-BE02-DF4B19EAEE44}" srcId="{1B730A84-D062-4D7B-8420-6CE9040A7216}" destId="{5F0BB079-C807-4E40-8444-BA65E8C8A44D}" srcOrd="2" destOrd="0" parTransId="{3C51C0E7-F78D-4377-9FD7-85AA6F9B3CF6}" sibTransId="{5576193A-0FD8-4FD8-9D67-C406FE9F0732}"/>
    <dgm:cxn modelId="{530B711C-AFED-47A4-A784-672FCB5CDA13}" srcId="{B78B9B83-7E93-491B-90EE-E3325B191507}" destId="{B051D859-68B8-4AA8-B410-2BAEB39CD65F}" srcOrd="2" destOrd="0" parTransId="{06B0A52E-D063-4434-89F5-FD97F1D7DAB4}" sibTransId="{151FBA24-E78F-435E-A002-1FC181A94228}"/>
    <dgm:cxn modelId="{11B256E4-9E8B-45E0-B91D-D921CC0B78E0}" type="presParOf" srcId="{1E6C9B04-A0F8-4F4B-B160-79B97AA48F22}" destId="{0CFA7D7E-F315-4B9C-843D-D65A9E07B734}" srcOrd="0" destOrd="0" presId="urn:microsoft.com/office/officeart/2005/8/layout/vList5"/>
    <dgm:cxn modelId="{BC60DF20-B792-413B-961B-0B1D47E22806}" type="presParOf" srcId="{0CFA7D7E-F315-4B9C-843D-D65A9E07B734}" destId="{A39A6A1E-FA8D-4A49-BF5B-CFD7A15423E4}" srcOrd="0" destOrd="0" presId="urn:microsoft.com/office/officeart/2005/8/layout/vList5"/>
    <dgm:cxn modelId="{D9B71322-8827-4A5A-BB0B-4BBBB480F3D9}" type="presParOf" srcId="{0CFA7D7E-F315-4B9C-843D-D65A9E07B734}" destId="{A23581DF-1CB4-4DB8-ACEC-145AA9AC152D}" srcOrd="1" destOrd="0" presId="urn:microsoft.com/office/officeart/2005/8/layout/vList5"/>
    <dgm:cxn modelId="{3C258128-A016-4CAE-BA76-2FFFA19068C0}" type="presParOf" srcId="{1E6C9B04-A0F8-4F4B-B160-79B97AA48F22}" destId="{C61A253F-920E-40F9-B67A-A69B69D406D0}" srcOrd="1" destOrd="0" presId="urn:microsoft.com/office/officeart/2005/8/layout/vList5"/>
    <dgm:cxn modelId="{B6439A4F-5CD3-4730-8CCD-709F40425981}" type="presParOf" srcId="{1E6C9B04-A0F8-4F4B-B160-79B97AA48F22}" destId="{3DBC3BAF-E1CF-436B-861C-A8BD4275C692}" srcOrd="2" destOrd="0" presId="urn:microsoft.com/office/officeart/2005/8/layout/vList5"/>
    <dgm:cxn modelId="{62097AFC-65D5-4B04-92CD-B3EC52E09123}" type="presParOf" srcId="{3DBC3BAF-E1CF-436B-861C-A8BD4275C692}" destId="{277C8255-0232-4EEA-A489-ED86C0E9F861}" srcOrd="0" destOrd="0" presId="urn:microsoft.com/office/officeart/2005/8/layout/vList5"/>
    <dgm:cxn modelId="{5D7950D8-E05C-4276-B37D-0433CC0B58B0}" type="presParOf" srcId="{3DBC3BAF-E1CF-436B-861C-A8BD4275C692}" destId="{DCBFDF2B-548F-4FD1-A87A-48F0E584BF81}" srcOrd="1" destOrd="0" presId="urn:microsoft.com/office/officeart/2005/8/layout/vList5"/>
    <dgm:cxn modelId="{A20D81BC-845E-4E32-BF00-444B3CBA04DA}" type="presParOf" srcId="{1E6C9B04-A0F8-4F4B-B160-79B97AA48F22}" destId="{F32E8E63-5530-4455-AEFB-719676FC0D04}" srcOrd="3" destOrd="0" presId="urn:microsoft.com/office/officeart/2005/8/layout/vList5"/>
    <dgm:cxn modelId="{E4AF1E89-23D5-4CE1-A325-9CA680F034B7}" type="presParOf" srcId="{1E6C9B04-A0F8-4F4B-B160-79B97AA48F22}" destId="{10726822-CAB4-4AB6-A010-866448120136}" srcOrd="4" destOrd="0" presId="urn:microsoft.com/office/officeart/2005/8/layout/vList5"/>
    <dgm:cxn modelId="{1F33FCBE-FDE1-4280-9D42-B25DD4597A9F}" type="presParOf" srcId="{10726822-CAB4-4AB6-A010-866448120136}" destId="{B9B657FA-45C1-4C39-AA9F-CD9F2B46F824}" srcOrd="0" destOrd="0" presId="urn:microsoft.com/office/officeart/2005/8/layout/vList5"/>
    <dgm:cxn modelId="{E6FC2B7C-BE34-46C3-91A6-E5EC3FC95AE2}" type="presParOf" srcId="{10726822-CAB4-4AB6-A010-866448120136}" destId="{29206700-ECB1-4DD4-A87A-F66809C4419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ABB962-E44F-4AB2-BFD3-5C70D6BAD156}"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TW" altLang="en-US"/>
        </a:p>
      </dgm:t>
    </dgm:pt>
    <dgm:pt modelId="{E8D88476-5333-4D22-897D-9006ED7AC996}">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創作保護主義</a:t>
          </a:r>
          <a:endParaRPr lang="zh-TW" altLang="en-US" sz="2400" b="1" dirty="0">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pPr/>
      <dgm:t>
        <a:bodyPr/>
        <a:lstStyle/>
        <a:p>
          <a:pPr>
            <a:lnSpc>
              <a:spcPct val="100000"/>
            </a:lnSpc>
            <a:spcAft>
              <a:spcPts val="0"/>
            </a:spcAft>
          </a:pPr>
          <a:r>
            <a:rPr lang="zh-TW" altLang="en-US" sz="2400" b="1" i="0" dirty="0" smtClean="0">
              <a:latin typeface="微軟正黑體" pitchFamily="34" charset="-120"/>
              <a:ea typeface="微軟正黑體" pitchFamily="34" charset="-120"/>
            </a:rPr>
            <a:t>保護表達</a:t>
          </a:r>
          <a:endParaRPr lang="zh-TW" altLang="en-US" sz="2400" b="1" i="0" dirty="0">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pPr/>
      <dgm:t>
        <a:bodyPr/>
        <a:lstStyle/>
        <a:p>
          <a:pPr marL="171450" indent="-171450" algn="just">
            <a:lnSpc>
              <a:spcPct val="90000"/>
            </a:lnSpc>
            <a:spcAft>
              <a:spcPts val="0"/>
            </a:spcAft>
          </a:pPr>
          <a:r>
            <a:rPr lang="zh-TW" altLang="en-US" sz="1900" b="1"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dirty="0" smtClean="0">
              <a:latin typeface="微軟正黑體" pitchFamily="34" charset="-120"/>
              <a:ea typeface="微軟正黑體" pitchFamily="34" charset="-120"/>
            </a:rPr>
            <a:t>(§10-1)</a:t>
          </a:r>
          <a:endParaRPr lang="zh-TW" altLang="en-US" sz="1900" b="1" dirty="0">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39832F74-EC34-455A-90DE-DE01B4D81078}">
      <dgm:prSet phldrT="[文字]" custT="1"/>
      <dgm:spPr/>
      <dgm:t>
        <a:bodyPr/>
        <a:lstStyle/>
        <a:p>
          <a:pPr marL="0" indent="90488" algn="just">
            <a:lnSpc>
              <a:spcPct val="80000"/>
            </a:lnSpc>
            <a:spcAft>
              <a:spcPts val="0"/>
            </a:spcAft>
          </a:pPr>
          <a:r>
            <a:rPr lang="zh-TW" altLang="en-US" sz="1800" b="1" dirty="0" smtClean="0">
              <a:solidFill>
                <a:srgbClr val="7030A0"/>
              </a:solidFill>
              <a:latin typeface="微軟正黑體" pitchFamily="34" charset="-120"/>
              <a:ea typeface="微軟正黑體" pitchFamily="34" charset="-120"/>
            </a:rPr>
            <a:t>例如：節目橋段相同</a:t>
          </a:r>
          <a:endParaRPr lang="zh-TW" altLang="en-US" sz="1800" b="1" dirty="0">
            <a:solidFill>
              <a:srgbClr val="7030A0"/>
            </a:solidFill>
            <a:latin typeface="微軟正黑體" pitchFamily="34" charset="-120"/>
            <a:ea typeface="微軟正黑體" pitchFamily="34" charset="-120"/>
          </a:endParaRPr>
        </a:p>
      </dgm:t>
    </dgm:pt>
    <dgm:pt modelId="{523D514F-8190-4293-86C3-3C47667A4ADC}" type="parTrans" cxnId="{20DCA88E-5DB9-4085-AE7D-96BEF04DB347}">
      <dgm:prSet/>
      <dgm:spPr/>
      <dgm:t>
        <a:bodyPr/>
        <a:lstStyle/>
        <a:p>
          <a:endParaRPr lang="zh-TW" altLang="en-US"/>
        </a:p>
      </dgm:t>
    </dgm:pt>
    <dgm:pt modelId="{A9E48FD7-71CB-4E22-82E3-5843B3B052A7}" type="sibTrans" cxnId="{20DCA88E-5DB9-4085-AE7D-96BEF04DB347}">
      <dgm:prSet/>
      <dgm:spPr/>
      <dgm:t>
        <a:bodyPr/>
        <a:lstStyle/>
        <a:p>
          <a:endParaRPr lang="zh-TW" altLang="en-US"/>
        </a:p>
      </dgm:t>
    </dgm:pt>
    <dgm:pt modelId="{777C2B1A-3E98-4AFE-A2BA-D9A17297658C}">
      <dgm:prSet phldrT="[文字]" custT="1"/>
      <dgm:spPr/>
      <dgm:t>
        <a:bodyPr/>
        <a:lstStyle/>
        <a:p>
          <a:pPr>
            <a:lnSpc>
              <a:spcPct val="100000"/>
            </a:lnSpc>
            <a:spcAft>
              <a:spcPts val="0"/>
            </a:spcAft>
          </a:pPr>
          <a:r>
            <a:rPr lang="zh-TW" altLang="en-US" sz="2400" b="1" dirty="0" smtClean="0">
              <a:latin typeface="微軟正黑體" pitchFamily="34" charset="-120"/>
              <a:ea typeface="微軟正黑體" pitchFamily="34" charset="-120"/>
            </a:rPr>
            <a:t>著作之著作權≠著作附著物之物權</a:t>
          </a:r>
          <a:r>
            <a:rPr lang="en-US" altLang="en-US"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所有權</a:t>
          </a:r>
          <a:r>
            <a:rPr lang="en-US" altLang="en-US" sz="2400" b="1" dirty="0" smtClean="0">
              <a:latin typeface="微軟正黑體" pitchFamily="34" charset="-120"/>
              <a:ea typeface="微軟正黑體" pitchFamily="34" charset="-120"/>
            </a:rPr>
            <a:t>)</a:t>
          </a:r>
          <a:endParaRPr lang="zh-TW" altLang="en-US" sz="2400" b="1" dirty="0">
            <a:latin typeface="微軟正黑體" pitchFamily="34" charset="-120"/>
            <a:ea typeface="微軟正黑體" pitchFamily="34" charset="-120"/>
          </a:endParaRPr>
        </a:p>
      </dgm:t>
    </dgm:pt>
    <dgm:pt modelId="{46154806-CD77-4638-BD70-1031E69C0FFA}" type="parTrans" cxnId="{A21687CB-DB6B-4FC2-85F7-255B658CB263}">
      <dgm:prSet/>
      <dgm:spPr/>
      <dgm:t>
        <a:bodyPr/>
        <a:lstStyle/>
        <a:p>
          <a:endParaRPr lang="zh-TW" altLang="en-US"/>
        </a:p>
      </dgm:t>
    </dgm:pt>
    <dgm:pt modelId="{E0B674BE-01FD-4C4A-B67F-BBFF5F5769EB}" type="sibTrans" cxnId="{A21687CB-DB6B-4FC2-85F7-255B658CB263}">
      <dgm:prSet/>
      <dgm:spPr/>
      <dgm:t>
        <a:bodyPr/>
        <a:lstStyle/>
        <a:p>
          <a:endParaRPr lang="zh-TW" altLang="en-US"/>
        </a:p>
      </dgm:t>
    </dgm:pt>
    <dgm:pt modelId="{EC9FAA6A-E7F9-4104-9EC6-5B2D001ACDED}">
      <dgm:prSet phldrT="[文字]" custT="1"/>
      <dgm:spPr/>
      <dgm:t>
        <a:bodyPr/>
        <a:lstStyle/>
        <a:p>
          <a:pPr marL="84138" indent="-84138">
            <a:lnSpc>
              <a:spcPct val="90000"/>
            </a:lnSpc>
            <a:spcAft>
              <a:spcPts val="0"/>
            </a:spcAft>
          </a:pPr>
          <a:r>
            <a:rPr lang="zh-TW" altLang="en-US" sz="1800" b="0" dirty="0" smtClean="0">
              <a:solidFill>
                <a:srgbClr val="7030A0"/>
              </a:solidFill>
              <a:latin typeface="微軟正黑體" pitchFamily="34" charset="-120"/>
              <a:ea typeface="微軟正黑體" pitchFamily="34" charset="-120"/>
            </a:rPr>
            <a:t>相對於商標權、專利權採註冊保護主義</a:t>
          </a:r>
          <a:endParaRPr lang="zh-TW" altLang="en-US" sz="1800" b="0" dirty="0">
            <a:solidFill>
              <a:srgbClr val="7030A0"/>
            </a:solidFill>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52653A4D-B08D-4F10-A815-C28226E4A90C}">
      <dgm:prSet phldrT="[文字]" custT="1"/>
      <dgm:spPr/>
      <dgm:t>
        <a:bodyPr/>
        <a:lstStyle/>
        <a:p>
          <a:pPr marL="92075" indent="-92075">
            <a:lnSpc>
              <a:spcPct val="90000"/>
            </a:lnSpc>
            <a:spcAft>
              <a:spcPts val="0"/>
            </a:spcAft>
          </a:pPr>
          <a:r>
            <a:rPr lang="zh-TW" altLang="en-US" sz="2000" b="1" smtClean="0">
              <a:latin typeface="微軟正黑體" pitchFamily="34" charset="-120"/>
              <a:ea typeface="微軟正黑體" pitchFamily="34" charset="-120"/>
            </a:rPr>
            <a:t>著作人於著作</a:t>
          </a:r>
          <a:r>
            <a:rPr lang="zh-TW" altLang="en-US" sz="2000" b="1" u="sng" smtClean="0">
              <a:latin typeface="微軟正黑體" pitchFamily="34" charset="-120"/>
              <a:ea typeface="微軟正黑體" pitchFamily="34" charset="-120"/>
            </a:rPr>
            <a:t>完成時</a:t>
          </a:r>
          <a:r>
            <a:rPr lang="zh-TW" altLang="en-US" sz="2000" b="1" smtClean="0">
              <a:latin typeface="微軟正黑體" pitchFamily="34" charset="-120"/>
              <a:ea typeface="微軟正黑體" pitchFamily="34" charset="-120"/>
            </a:rPr>
            <a:t>即享有著作權，不須申請登記、註冊</a:t>
          </a:r>
          <a:endParaRPr lang="zh-TW" altLang="en-US" sz="2000" b="1" dirty="0">
            <a:latin typeface="微軟正黑體" pitchFamily="34" charset="-120"/>
            <a:ea typeface="微軟正黑體" pitchFamily="34" charset="-120"/>
          </a:endParaRPr>
        </a:p>
      </dgm:t>
    </dgm:pt>
    <dgm:pt modelId="{92B22167-68D3-465F-B3F6-7C59D54AD7F0}" type="sibTrans" cxnId="{8EC17E52-55BD-467D-9EF8-357405FC50FA}">
      <dgm:prSet/>
      <dgm:spPr/>
      <dgm:t>
        <a:bodyPr/>
        <a:lstStyle/>
        <a:p>
          <a:endParaRPr lang="zh-TW" altLang="en-US"/>
        </a:p>
      </dgm:t>
    </dgm:pt>
    <dgm:pt modelId="{F5E272F4-7AA5-4D46-B5F0-60FBE5E670A6}" type="parTrans" cxnId="{8EC17E52-55BD-467D-9EF8-357405FC50FA}">
      <dgm:prSet/>
      <dgm:spPr/>
      <dgm:t>
        <a:bodyPr/>
        <a:lstStyle/>
        <a:p>
          <a:endParaRPr lang="zh-TW" altLang="en-US"/>
        </a:p>
      </dgm:t>
    </dgm:pt>
    <dgm:pt modelId="{6BB491D9-C39A-4C39-9986-2A5BB412DDD5}">
      <dgm:prSet custT="1"/>
      <dgm:spPr/>
      <dgm:t>
        <a:bodyPr/>
        <a:lstStyle/>
        <a:p>
          <a:pPr marL="179388" indent="-88900">
            <a:spcAft>
              <a:spcPts val="0"/>
            </a:spcAft>
          </a:pPr>
          <a:r>
            <a:rPr lang="zh-TW" altLang="en-US" sz="1800" b="1" dirty="0" smtClean="0">
              <a:solidFill>
                <a:srgbClr val="7030A0"/>
              </a:solidFill>
              <a:latin typeface="微軟正黑體" pitchFamily="34" charset="-120"/>
              <a:ea typeface="微軟正黑體" pitchFamily="34" charset="-120"/>
            </a:rPr>
            <a:t>購買畫作、</a:t>
          </a:r>
          <a:r>
            <a:rPr lang="en-US" altLang="en-US" sz="1800" b="1" dirty="0" smtClean="0">
              <a:solidFill>
                <a:srgbClr val="7030A0"/>
              </a:solidFill>
              <a:latin typeface="微軟正黑體" pitchFamily="34" charset="-120"/>
              <a:ea typeface="微軟正黑體" pitchFamily="34" charset="-120"/>
            </a:rPr>
            <a:t>CD</a:t>
          </a:r>
          <a:r>
            <a:rPr lang="zh-TW" altLang="en-US" sz="1800" b="1" dirty="0" smtClean="0">
              <a:solidFill>
                <a:srgbClr val="7030A0"/>
              </a:solidFill>
              <a:latin typeface="微軟正黑體" pitchFamily="34" charset="-120"/>
              <a:ea typeface="微軟正黑體" pitchFamily="34" charset="-120"/>
            </a:rPr>
            <a:t>或套裝軟體，通常只是買到著作原件或其重製物的所有權</a:t>
          </a:r>
        </a:p>
      </dgm:t>
    </dgm:pt>
    <dgm:pt modelId="{47A210D7-7CF4-4BB2-945A-673B4F979AC6}" type="sibTrans" cxnId="{54C4A385-B436-4350-913C-0ED156A92118}">
      <dgm:prSet/>
      <dgm:spPr/>
      <dgm:t>
        <a:bodyPr/>
        <a:lstStyle/>
        <a:p>
          <a:endParaRPr lang="zh-TW" altLang="en-US"/>
        </a:p>
      </dgm:t>
    </dgm:pt>
    <dgm:pt modelId="{4D37FF54-055B-4E79-A50D-450DFB92825A}" type="parTrans" cxnId="{54C4A385-B436-4350-913C-0ED156A92118}">
      <dgm:prSet/>
      <dgm:spPr/>
      <dgm:t>
        <a:bodyPr/>
        <a:lstStyle/>
        <a:p>
          <a:endParaRPr lang="zh-TW" altLang="en-US"/>
        </a:p>
      </dgm:t>
    </dgm:pt>
    <dgm:pt modelId="{82A88355-BF4C-4883-80C3-4D55AAAC864E}">
      <dgm:prSet custT="1"/>
      <dgm:spPr/>
      <dgm:t>
        <a:bodyPr/>
        <a:lstStyle/>
        <a:p>
          <a:pPr marL="90488" indent="-90488">
            <a:spcAft>
              <a:spcPts val="0"/>
            </a:spcAft>
          </a:pPr>
          <a:r>
            <a:rPr lang="zh-TW" altLang="en-US" sz="2000" b="1" dirty="0" smtClean="0">
              <a:latin typeface="微軟正黑體" pitchFamily="34" charset="-120"/>
              <a:ea typeface="微軟正黑體" pitchFamily="34" charset="-120"/>
            </a:rPr>
            <a:t>著作物的財產權是「所有權」；「著作」是抽象的無體財產權</a:t>
          </a:r>
        </a:p>
      </dgm:t>
    </dgm:pt>
    <dgm:pt modelId="{21F6A013-106E-4D47-9D5A-75B91DAF837B}" type="sibTrans" cxnId="{8DBD1507-1D73-426E-A199-D394F25726C9}">
      <dgm:prSet/>
      <dgm:spPr/>
      <dgm:t>
        <a:bodyPr/>
        <a:lstStyle/>
        <a:p>
          <a:endParaRPr lang="zh-TW" altLang="en-US"/>
        </a:p>
      </dgm:t>
    </dgm:pt>
    <dgm:pt modelId="{79FB66B8-6776-4EE6-A332-6242A2B379A9}" type="parTrans" cxnId="{8DBD1507-1D73-426E-A199-D394F25726C9}">
      <dgm:prSet/>
      <dgm:spPr/>
      <dgm:t>
        <a:bodyPr/>
        <a:lstStyle/>
        <a:p>
          <a:endParaRPr lang="zh-TW" altLang="en-US"/>
        </a:p>
      </dgm:t>
    </dgm:pt>
    <dgm:pt modelId="{205320D3-8C69-44AF-84C0-570CD61FA2C7}">
      <dgm:prSet phldrT="[文字]" custT="1"/>
      <dgm:spPr/>
      <dgm:t>
        <a:bodyPr/>
        <a:lstStyle/>
        <a:p>
          <a:pPr marL="171450" indent="-171450" algn="just">
            <a:lnSpc>
              <a:spcPct val="80000"/>
            </a:lnSpc>
            <a:spcAft>
              <a:spcPts val="0"/>
            </a:spcAft>
          </a:pPr>
          <a:r>
            <a:rPr lang="zh-TW" altLang="en-US" sz="1800" b="1" dirty="0" smtClean="0">
              <a:latin typeface="微軟正黑體" pitchFamily="34" charset="-120"/>
              <a:ea typeface="微軟正黑體" pitchFamily="34" charset="-120"/>
            </a:rPr>
            <a:t>「觀念」「概念」不受著作權法保護</a:t>
          </a:r>
          <a:endParaRPr lang="zh-TW" altLang="en-US" sz="1800" b="1" dirty="0">
            <a:latin typeface="微軟正黑體" pitchFamily="34" charset="-120"/>
            <a:ea typeface="微軟正黑體" pitchFamily="34" charset="-120"/>
          </a:endParaRPr>
        </a:p>
      </dgm:t>
    </dgm:pt>
    <dgm:pt modelId="{86BC935B-CEA6-43F8-81FE-DF97A9FC7E04}" type="parTrans" cxnId="{B757326A-3E9A-4B8F-BD30-CD41D65305C9}">
      <dgm:prSet/>
      <dgm:spPr/>
    </dgm:pt>
    <dgm:pt modelId="{05424AAB-B4EE-4838-97D4-52639F9DBBF4}" type="sibTrans" cxnId="{B757326A-3E9A-4B8F-BD30-CD41D65305C9}">
      <dgm:prSet/>
      <dgm:spPr/>
    </dgm:pt>
    <dgm:pt modelId="{48FBA40E-B922-4452-A674-0C0D5FA48054}" type="pres">
      <dgm:prSet presAssocID="{49ABB962-E44F-4AB2-BFD3-5C70D6BAD156}" presName="linear" presStyleCnt="0">
        <dgm:presLayoutVars>
          <dgm:dir/>
          <dgm:animLvl val="lvl"/>
          <dgm:resizeHandles val="exact"/>
        </dgm:presLayoutVars>
      </dgm:prSet>
      <dgm:spPr/>
      <dgm:t>
        <a:bodyPr/>
        <a:lstStyle/>
        <a:p>
          <a:endParaRPr lang="zh-TW" altLang="en-US"/>
        </a:p>
      </dgm:t>
    </dgm:pt>
    <dgm:pt modelId="{4AD86115-475B-4639-BFC3-A37E7E4BC38F}" type="pres">
      <dgm:prSet presAssocID="{E8D88476-5333-4D22-897D-9006ED7AC996}" presName="parentLin" presStyleCnt="0"/>
      <dgm:spPr/>
      <dgm:t>
        <a:bodyPr/>
        <a:lstStyle/>
        <a:p>
          <a:endParaRPr lang="zh-TW" altLang="en-US"/>
        </a:p>
      </dgm:t>
    </dgm:pt>
    <dgm:pt modelId="{5FB2090B-E4E3-4F5A-A074-30333E022DE4}" type="pres">
      <dgm:prSet presAssocID="{E8D88476-5333-4D22-897D-9006ED7AC996}" presName="parentLeftMargin" presStyleLbl="node1" presStyleIdx="0" presStyleCnt="3"/>
      <dgm:spPr/>
      <dgm:t>
        <a:bodyPr/>
        <a:lstStyle/>
        <a:p>
          <a:endParaRPr lang="zh-TW" altLang="en-US"/>
        </a:p>
      </dgm:t>
    </dgm:pt>
    <dgm:pt modelId="{DB63A262-473C-42C3-8E80-7E8361F9CBEF}" type="pres">
      <dgm:prSet presAssocID="{E8D88476-5333-4D22-897D-9006ED7AC996}" presName="parentText" presStyleLbl="node1" presStyleIdx="0" presStyleCnt="3" custScaleX="131348">
        <dgm:presLayoutVars>
          <dgm:chMax val="0"/>
          <dgm:bulletEnabled val="1"/>
        </dgm:presLayoutVars>
      </dgm:prSet>
      <dgm:spPr/>
      <dgm:t>
        <a:bodyPr/>
        <a:lstStyle/>
        <a:p>
          <a:endParaRPr lang="zh-TW" altLang="en-US"/>
        </a:p>
      </dgm:t>
    </dgm:pt>
    <dgm:pt modelId="{FF020CB3-47AB-4FF8-BBF7-25FD7EA19D01}" type="pres">
      <dgm:prSet presAssocID="{E8D88476-5333-4D22-897D-9006ED7AC996}" presName="negativeSpace" presStyleCnt="0"/>
      <dgm:spPr/>
      <dgm:t>
        <a:bodyPr/>
        <a:lstStyle/>
        <a:p>
          <a:endParaRPr lang="zh-TW" altLang="en-US"/>
        </a:p>
      </dgm:t>
    </dgm:pt>
    <dgm:pt modelId="{EF332FE9-99C2-4AFE-8D06-176F52EB46FB}" type="pres">
      <dgm:prSet presAssocID="{E8D88476-5333-4D22-897D-9006ED7AC996}" presName="childText" presStyleLbl="conFgAcc1" presStyleIdx="0" presStyleCnt="3">
        <dgm:presLayoutVars>
          <dgm:bulletEnabled val="1"/>
        </dgm:presLayoutVars>
      </dgm:prSet>
      <dgm:spPr/>
      <dgm:t>
        <a:bodyPr/>
        <a:lstStyle/>
        <a:p>
          <a:endParaRPr lang="zh-TW" altLang="en-US"/>
        </a:p>
      </dgm:t>
    </dgm:pt>
    <dgm:pt modelId="{1E9E3B05-09F0-4891-8545-152CDBD5FABA}" type="pres">
      <dgm:prSet presAssocID="{7AA4E54D-F9FC-49DC-8380-A90AFEE7D0A5}" presName="spaceBetweenRectangles" presStyleCnt="0"/>
      <dgm:spPr/>
      <dgm:t>
        <a:bodyPr/>
        <a:lstStyle/>
        <a:p>
          <a:endParaRPr lang="zh-TW" altLang="en-US"/>
        </a:p>
      </dgm:t>
    </dgm:pt>
    <dgm:pt modelId="{33FFED33-F247-47A4-9A62-200E5253EC4F}" type="pres">
      <dgm:prSet presAssocID="{89027FD9-4541-44E9-8464-B1099B376AA5}" presName="parentLin" presStyleCnt="0"/>
      <dgm:spPr/>
      <dgm:t>
        <a:bodyPr/>
        <a:lstStyle/>
        <a:p>
          <a:endParaRPr lang="zh-TW" altLang="en-US"/>
        </a:p>
      </dgm:t>
    </dgm:pt>
    <dgm:pt modelId="{CD1C9779-CDF8-4FF1-B427-CFE19079A8FD}" type="pres">
      <dgm:prSet presAssocID="{89027FD9-4541-44E9-8464-B1099B376AA5}" presName="parentLeftMargin" presStyleLbl="node1" presStyleIdx="0" presStyleCnt="3"/>
      <dgm:spPr/>
      <dgm:t>
        <a:bodyPr/>
        <a:lstStyle/>
        <a:p>
          <a:endParaRPr lang="zh-TW" altLang="en-US"/>
        </a:p>
      </dgm:t>
    </dgm:pt>
    <dgm:pt modelId="{F383B4B1-9D45-4D93-9BAA-A05DE7C33E96}" type="pres">
      <dgm:prSet presAssocID="{89027FD9-4541-44E9-8464-B1099B376AA5}" presName="parentText" presStyleLbl="node1" presStyleIdx="1" presStyleCnt="3" custScaleX="131348">
        <dgm:presLayoutVars>
          <dgm:chMax val="0"/>
          <dgm:bulletEnabled val="1"/>
        </dgm:presLayoutVars>
      </dgm:prSet>
      <dgm:spPr/>
      <dgm:t>
        <a:bodyPr/>
        <a:lstStyle/>
        <a:p>
          <a:endParaRPr lang="zh-TW" altLang="en-US"/>
        </a:p>
      </dgm:t>
    </dgm:pt>
    <dgm:pt modelId="{93B0607D-D67F-4824-8D17-63B15511B9E2}" type="pres">
      <dgm:prSet presAssocID="{89027FD9-4541-44E9-8464-B1099B376AA5}" presName="negativeSpace" presStyleCnt="0"/>
      <dgm:spPr/>
      <dgm:t>
        <a:bodyPr/>
        <a:lstStyle/>
        <a:p>
          <a:endParaRPr lang="zh-TW" altLang="en-US"/>
        </a:p>
      </dgm:t>
    </dgm:pt>
    <dgm:pt modelId="{EAB3EB2C-C51E-4941-B2D4-3AC4B878EFCF}" type="pres">
      <dgm:prSet presAssocID="{89027FD9-4541-44E9-8464-B1099B376AA5}" presName="childText" presStyleLbl="conFgAcc1" presStyleIdx="1" presStyleCnt="3">
        <dgm:presLayoutVars>
          <dgm:bulletEnabled val="1"/>
        </dgm:presLayoutVars>
      </dgm:prSet>
      <dgm:spPr/>
      <dgm:t>
        <a:bodyPr/>
        <a:lstStyle/>
        <a:p>
          <a:endParaRPr lang="zh-TW" altLang="en-US"/>
        </a:p>
      </dgm:t>
    </dgm:pt>
    <dgm:pt modelId="{E23A5033-457D-4AD5-A6C1-10D28C4CE06D}" type="pres">
      <dgm:prSet presAssocID="{FEF201B2-9FEE-4FAE-88EE-E8D09188D328}" presName="spaceBetweenRectangles" presStyleCnt="0"/>
      <dgm:spPr/>
      <dgm:t>
        <a:bodyPr/>
        <a:lstStyle/>
        <a:p>
          <a:endParaRPr lang="zh-TW" altLang="en-US"/>
        </a:p>
      </dgm:t>
    </dgm:pt>
    <dgm:pt modelId="{55CECBB9-E3EF-42C7-9B1C-5A99F5B4AF35}" type="pres">
      <dgm:prSet presAssocID="{777C2B1A-3E98-4AFE-A2BA-D9A17297658C}" presName="parentLin" presStyleCnt="0"/>
      <dgm:spPr/>
      <dgm:t>
        <a:bodyPr/>
        <a:lstStyle/>
        <a:p>
          <a:endParaRPr lang="zh-TW" altLang="en-US"/>
        </a:p>
      </dgm:t>
    </dgm:pt>
    <dgm:pt modelId="{31D6846D-1039-4CA7-BAF7-031E81265415}" type="pres">
      <dgm:prSet presAssocID="{777C2B1A-3E98-4AFE-A2BA-D9A17297658C}" presName="parentLeftMargin" presStyleLbl="node1" presStyleIdx="1" presStyleCnt="3"/>
      <dgm:spPr/>
      <dgm:t>
        <a:bodyPr/>
        <a:lstStyle/>
        <a:p>
          <a:endParaRPr lang="zh-TW" altLang="en-US"/>
        </a:p>
      </dgm:t>
    </dgm:pt>
    <dgm:pt modelId="{904866DD-8ADF-43B8-B23B-855593AB42EA}" type="pres">
      <dgm:prSet presAssocID="{777C2B1A-3E98-4AFE-A2BA-D9A17297658C}" presName="parentText" presStyleLbl="node1" presStyleIdx="2" presStyleCnt="3" custScaleX="131348" custScaleY="186585">
        <dgm:presLayoutVars>
          <dgm:chMax val="0"/>
          <dgm:bulletEnabled val="1"/>
        </dgm:presLayoutVars>
      </dgm:prSet>
      <dgm:spPr/>
      <dgm:t>
        <a:bodyPr/>
        <a:lstStyle/>
        <a:p>
          <a:endParaRPr lang="zh-TW" altLang="en-US"/>
        </a:p>
      </dgm:t>
    </dgm:pt>
    <dgm:pt modelId="{9AFB1627-CCEE-44EC-80AC-25AA4DE1CA67}" type="pres">
      <dgm:prSet presAssocID="{777C2B1A-3E98-4AFE-A2BA-D9A17297658C}" presName="negativeSpace" presStyleCnt="0"/>
      <dgm:spPr/>
      <dgm:t>
        <a:bodyPr/>
        <a:lstStyle/>
        <a:p>
          <a:endParaRPr lang="zh-TW" altLang="en-US"/>
        </a:p>
      </dgm:t>
    </dgm:pt>
    <dgm:pt modelId="{26D49ECD-E73D-4511-AEA7-9204661BDFC8}" type="pres">
      <dgm:prSet presAssocID="{777C2B1A-3E98-4AFE-A2BA-D9A17297658C}" presName="childText" presStyleLbl="conFgAcc1" presStyleIdx="2" presStyleCnt="3">
        <dgm:presLayoutVars>
          <dgm:bulletEnabled val="1"/>
        </dgm:presLayoutVars>
      </dgm:prSet>
      <dgm:spPr/>
      <dgm:t>
        <a:bodyPr/>
        <a:lstStyle/>
        <a:p>
          <a:endParaRPr lang="zh-TW" altLang="en-US"/>
        </a:p>
      </dgm:t>
    </dgm:pt>
  </dgm:ptLst>
  <dgm:cxnLst>
    <dgm:cxn modelId="{E5006B0A-BAB5-4C75-8EBE-7DD602E8A1A9}" type="presOf" srcId="{49ABB962-E44F-4AB2-BFD3-5C70D6BAD156}" destId="{48FBA40E-B922-4452-A674-0C0D5FA48054}" srcOrd="0" destOrd="0" presId="urn:microsoft.com/office/officeart/2005/8/layout/list1"/>
    <dgm:cxn modelId="{66CDB29F-30E2-4C47-9FA2-A143E10EB226}" type="presOf" srcId="{205320D3-8C69-44AF-84C0-570CD61FA2C7}" destId="{EAB3EB2C-C51E-4941-B2D4-3AC4B878EFCF}" srcOrd="0" destOrd="1" presId="urn:microsoft.com/office/officeart/2005/8/layout/list1"/>
    <dgm:cxn modelId="{33D0EACF-C20D-4FAE-AA3C-9699E99B13A4}" type="presOf" srcId="{E8D88476-5333-4D22-897D-9006ED7AC996}" destId="{DB63A262-473C-42C3-8E80-7E8361F9CBEF}" srcOrd="1" destOrd="0" presId="urn:microsoft.com/office/officeart/2005/8/layout/list1"/>
    <dgm:cxn modelId="{14B821D5-0054-4DE3-A854-8653433CC206}" type="presOf" srcId="{777C2B1A-3E98-4AFE-A2BA-D9A17297658C}" destId="{31D6846D-1039-4CA7-BAF7-031E81265415}" srcOrd="0" destOrd="0" presId="urn:microsoft.com/office/officeart/2005/8/layout/list1"/>
    <dgm:cxn modelId="{20DCA88E-5DB9-4085-AE7D-96BEF04DB347}" srcId="{89027FD9-4541-44E9-8464-B1099B376AA5}" destId="{39832F74-EC34-455A-90DE-DE01B4D81078}" srcOrd="2" destOrd="0" parTransId="{523D514F-8190-4293-86C3-3C47667A4ADC}" sibTransId="{A9E48FD7-71CB-4E22-82E3-5843B3B052A7}"/>
    <dgm:cxn modelId="{B10E0B5F-8CA4-4EFF-93AB-40C9AF224E9A}" type="presOf" srcId="{89027FD9-4541-44E9-8464-B1099B376AA5}" destId="{CD1C9779-CDF8-4FF1-B427-CFE19079A8FD}" srcOrd="0" destOrd="0" presId="urn:microsoft.com/office/officeart/2005/8/layout/list1"/>
    <dgm:cxn modelId="{FE8033F7-974A-42BE-91FA-0AF63B0C9B76}" type="presOf" srcId="{E8D88476-5333-4D22-897D-9006ED7AC996}" destId="{5FB2090B-E4E3-4F5A-A074-30333E022DE4}" srcOrd="0" destOrd="0" presId="urn:microsoft.com/office/officeart/2005/8/layout/list1"/>
    <dgm:cxn modelId="{1A9B02A1-8F80-40D6-8360-CE5F0A9ED65D}" type="presOf" srcId="{6BB491D9-C39A-4C39-9986-2A5BB412DDD5}" destId="{26D49ECD-E73D-4511-AEA7-9204661BDFC8}" srcOrd="0" destOrd="1" presId="urn:microsoft.com/office/officeart/2005/8/layout/list1"/>
    <dgm:cxn modelId="{98387D02-369D-4669-9A3D-09AD1919E2FA}" type="presOf" srcId="{777C2B1A-3E98-4AFE-A2BA-D9A17297658C}" destId="{904866DD-8ADF-43B8-B23B-855593AB42EA}" srcOrd="1" destOrd="0" presId="urn:microsoft.com/office/officeart/2005/8/layout/list1"/>
    <dgm:cxn modelId="{D716ABE1-ED7E-43D2-A7F9-BCC6CF9F84FB}" srcId="{49ABB962-E44F-4AB2-BFD3-5C70D6BAD156}" destId="{E8D88476-5333-4D22-897D-9006ED7AC996}" srcOrd="0" destOrd="0" parTransId="{23D03BFC-4AA8-4299-AFBD-F127F13335BA}" sibTransId="{7AA4E54D-F9FC-49DC-8380-A90AFEE7D0A5}"/>
    <dgm:cxn modelId="{E8956A5E-3F44-4FC5-AE4B-353CCF171EB8}" srcId="{E8D88476-5333-4D22-897D-9006ED7AC996}" destId="{EC9FAA6A-E7F9-4104-9EC6-5B2D001ACDED}" srcOrd="1" destOrd="0" parTransId="{6A780C46-11D8-4C75-877D-54B5ABD56778}" sibTransId="{6944100A-0364-4D6A-B766-97C1A74C1CE1}"/>
    <dgm:cxn modelId="{279125D4-4E9D-482E-AA3C-2566415C6EAD}" type="presOf" srcId="{89027FD9-4541-44E9-8464-B1099B376AA5}" destId="{F383B4B1-9D45-4D93-9BAA-A05DE7C33E96}" srcOrd="1" destOrd="0" presId="urn:microsoft.com/office/officeart/2005/8/layout/list1"/>
    <dgm:cxn modelId="{B6E3ED77-E50F-4387-89C5-DFAE22B3C301}" type="presOf" srcId="{82A88355-BF4C-4883-80C3-4D55AAAC864E}" destId="{26D49ECD-E73D-4511-AEA7-9204661BDFC8}" srcOrd="0" destOrd="0" presId="urn:microsoft.com/office/officeart/2005/8/layout/list1"/>
    <dgm:cxn modelId="{54C4A385-B436-4350-913C-0ED156A92118}" srcId="{777C2B1A-3E98-4AFE-A2BA-D9A17297658C}" destId="{6BB491D9-C39A-4C39-9986-2A5BB412DDD5}" srcOrd="1" destOrd="0" parTransId="{4D37FF54-055B-4E79-A50D-450DFB92825A}" sibTransId="{47A210D7-7CF4-4BB2-945A-673B4F979AC6}"/>
    <dgm:cxn modelId="{80AF6F16-1049-4B5A-9778-49A63BC81076}" srcId="{89027FD9-4541-44E9-8464-B1099B376AA5}" destId="{C2F9DB1D-5816-4B65-830D-10514A0CB919}" srcOrd="0" destOrd="0" parTransId="{066FDE93-B698-4F4E-B151-56A16A8649EA}" sibTransId="{322FB115-52AB-486A-98AC-2960D9C3268D}"/>
    <dgm:cxn modelId="{59EF192D-E2C9-46D9-AF5F-A4BCB8D80482}" type="presOf" srcId="{52653A4D-B08D-4F10-A815-C28226E4A90C}" destId="{EF332FE9-99C2-4AFE-8D06-176F52EB46FB}" srcOrd="0" destOrd="0" presId="urn:microsoft.com/office/officeart/2005/8/layout/list1"/>
    <dgm:cxn modelId="{8EC17E52-55BD-467D-9EF8-357405FC50FA}" srcId="{E8D88476-5333-4D22-897D-9006ED7AC996}" destId="{52653A4D-B08D-4F10-A815-C28226E4A90C}" srcOrd="0" destOrd="0" parTransId="{F5E272F4-7AA5-4D46-B5F0-60FBE5E670A6}" sibTransId="{92B22167-68D3-465F-B3F6-7C59D54AD7F0}"/>
    <dgm:cxn modelId="{C5245728-2085-4F34-BFD6-95A739DA0E9C}" srcId="{49ABB962-E44F-4AB2-BFD3-5C70D6BAD156}" destId="{89027FD9-4541-44E9-8464-B1099B376AA5}" srcOrd="1" destOrd="0" parTransId="{7E40EA53-096A-4C55-AC85-F808DA39081F}" sibTransId="{FEF201B2-9FEE-4FAE-88EE-E8D09188D328}"/>
    <dgm:cxn modelId="{6D5A0D02-64C0-4018-9BD4-256E45B6BCED}" type="presOf" srcId="{C2F9DB1D-5816-4B65-830D-10514A0CB919}" destId="{EAB3EB2C-C51E-4941-B2D4-3AC4B878EFCF}" srcOrd="0" destOrd="0" presId="urn:microsoft.com/office/officeart/2005/8/layout/list1"/>
    <dgm:cxn modelId="{2D65ABA1-450D-45F3-A930-65DF38E3D73C}" type="presOf" srcId="{EC9FAA6A-E7F9-4104-9EC6-5B2D001ACDED}" destId="{EF332FE9-99C2-4AFE-8D06-176F52EB46FB}" srcOrd="0" destOrd="1" presId="urn:microsoft.com/office/officeart/2005/8/layout/list1"/>
    <dgm:cxn modelId="{A21687CB-DB6B-4FC2-85F7-255B658CB263}" srcId="{49ABB962-E44F-4AB2-BFD3-5C70D6BAD156}" destId="{777C2B1A-3E98-4AFE-A2BA-D9A17297658C}" srcOrd="2" destOrd="0" parTransId="{46154806-CD77-4638-BD70-1031E69C0FFA}" sibTransId="{E0B674BE-01FD-4C4A-B67F-BBFF5F5769EB}"/>
    <dgm:cxn modelId="{B757326A-3E9A-4B8F-BD30-CD41D65305C9}" srcId="{89027FD9-4541-44E9-8464-B1099B376AA5}" destId="{205320D3-8C69-44AF-84C0-570CD61FA2C7}" srcOrd="1" destOrd="0" parTransId="{86BC935B-CEA6-43F8-81FE-DF97A9FC7E04}" sibTransId="{05424AAB-B4EE-4838-97D4-52639F9DBBF4}"/>
    <dgm:cxn modelId="{7BA5F054-409A-4D60-8EC1-FF59CCA16B36}" type="presOf" srcId="{39832F74-EC34-455A-90DE-DE01B4D81078}" destId="{EAB3EB2C-C51E-4941-B2D4-3AC4B878EFCF}" srcOrd="0" destOrd="2" presId="urn:microsoft.com/office/officeart/2005/8/layout/list1"/>
    <dgm:cxn modelId="{8DBD1507-1D73-426E-A199-D394F25726C9}" srcId="{777C2B1A-3E98-4AFE-A2BA-D9A17297658C}" destId="{82A88355-BF4C-4883-80C3-4D55AAAC864E}" srcOrd="0" destOrd="0" parTransId="{79FB66B8-6776-4EE6-A332-6242A2B379A9}" sibTransId="{21F6A013-106E-4D47-9D5A-75B91DAF837B}"/>
    <dgm:cxn modelId="{16BE62DF-B492-4F89-9B64-01975EE245DC}" type="presParOf" srcId="{48FBA40E-B922-4452-A674-0C0D5FA48054}" destId="{4AD86115-475B-4639-BFC3-A37E7E4BC38F}" srcOrd="0" destOrd="0" presId="urn:microsoft.com/office/officeart/2005/8/layout/list1"/>
    <dgm:cxn modelId="{E089F0B4-93AF-4E41-B2D2-F029B89AFF79}" type="presParOf" srcId="{4AD86115-475B-4639-BFC3-A37E7E4BC38F}" destId="{5FB2090B-E4E3-4F5A-A074-30333E022DE4}" srcOrd="0" destOrd="0" presId="urn:microsoft.com/office/officeart/2005/8/layout/list1"/>
    <dgm:cxn modelId="{C2AC1F4C-A213-4AAE-AD6E-62A5B9B68A7A}" type="presParOf" srcId="{4AD86115-475B-4639-BFC3-A37E7E4BC38F}" destId="{DB63A262-473C-42C3-8E80-7E8361F9CBEF}" srcOrd="1" destOrd="0" presId="urn:microsoft.com/office/officeart/2005/8/layout/list1"/>
    <dgm:cxn modelId="{DA0B9D56-A5C9-47EC-A244-1C624A667D64}" type="presParOf" srcId="{48FBA40E-B922-4452-A674-0C0D5FA48054}" destId="{FF020CB3-47AB-4FF8-BBF7-25FD7EA19D01}" srcOrd="1" destOrd="0" presId="urn:microsoft.com/office/officeart/2005/8/layout/list1"/>
    <dgm:cxn modelId="{73D38182-4772-44FF-95B3-C571B9EB86C1}" type="presParOf" srcId="{48FBA40E-B922-4452-A674-0C0D5FA48054}" destId="{EF332FE9-99C2-4AFE-8D06-176F52EB46FB}" srcOrd="2" destOrd="0" presId="urn:microsoft.com/office/officeart/2005/8/layout/list1"/>
    <dgm:cxn modelId="{3465658F-BD25-4C43-9CE4-2D8DF16A448E}" type="presParOf" srcId="{48FBA40E-B922-4452-A674-0C0D5FA48054}" destId="{1E9E3B05-09F0-4891-8545-152CDBD5FABA}" srcOrd="3" destOrd="0" presId="urn:microsoft.com/office/officeart/2005/8/layout/list1"/>
    <dgm:cxn modelId="{5C73903E-2C2F-4A5D-8A91-0B6F93BCD1E2}" type="presParOf" srcId="{48FBA40E-B922-4452-A674-0C0D5FA48054}" destId="{33FFED33-F247-47A4-9A62-200E5253EC4F}" srcOrd="4" destOrd="0" presId="urn:microsoft.com/office/officeart/2005/8/layout/list1"/>
    <dgm:cxn modelId="{BA092380-3B87-447A-A9E6-C1B5D4AE870B}" type="presParOf" srcId="{33FFED33-F247-47A4-9A62-200E5253EC4F}" destId="{CD1C9779-CDF8-4FF1-B427-CFE19079A8FD}" srcOrd="0" destOrd="0" presId="urn:microsoft.com/office/officeart/2005/8/layout/list1"/>
    <dgm:cxn modelId="{5214A3E8-9F17-4DDB-8DA7-E1EB68607A49}" type="presParOf" srcId="{33FFED33-F247-47A4-9A62-200E5253EC4F}" destId="{F383B4B1-9D45-4D93-9BAA-A05DE7C33E96}" srcOrd="1" destOrd="0" presId="urn:microsoft.com/office/officeart/2005/8/layout/list1"/>
    <dgm:cxn modelId="{364E0357-6C5C-4863-965C-18361472B80F}" type="presParOf" srcId="{48FBA40E-B922-4452-A674-0C0D5FA48054}" destId="{93B0607D-D67F-4824-8D17-63B15511B9E2}" srcOrd="5" destOrd="0" presId="urn:microsoft.com/office/officeart/2005/8/layout/list1"/>
    <dgm:cxn modelId="{A86AE309-932C-435D-99AF-6416915AAF28}" type="presParOf" srcId="{48FBA40E-B922-4452-A674-0C0D5FA48054}" destId="{EAB3EB2C-C51E-4941-B2D4-3AC4B878EFCF}" srcOrd="6" destOrd="0" presId="urn:microsoft.com/office/officeart/2005/8/layout/list1"/>
    <dgm:cxn modelId="{39A7A80E-523D-4787-BF86-66D0B56B87FF}" type="presParOf" srcId="{48FBA40E-B922-4452-A674-0C0D5FA48054}" destId="{E23A5033-457D-4AD5-A6C1-10D28C4CE06D}" srcOrd="7" destOrd="0" presId="urn:microsoft.com/office/officeart/2005/8/layout/list1"/>
    <dgm:cxn modelId="{45405875-CA2C-41DD-8FA1-4BDFB68A5573}" type="presParOf" srcId="{48FBA40E-B922-4452-A674-0C0D5FA48054}" destId="{55CECBB9-E3EF-42C7-9B1C-5A99F5B4AF35}" srcOrd="8" destOrd="0" presId="urn:microsoft.com/office/officeart/2005/8/layout/list1"/>
    <dgm:cxn modelId="{BACF4E92-465E-412B-B3A6-456BA0E96747}" type="presParOf" srcId="{55CECBB9-E3EF-42C7-9B1C-5A99F5B4AF35}" destId="{31D6846D-1039-4CA7-BAF7-031E81265415}" srcOrd="0" destOrd="0" presId="urn:microsoft.com/office/officeart/2005/8/layout/list1"/>
    <dgm:cxn modelId="{9B8B4645-6CBB-4954-B103-57E01F9C8279}" type="presParOf" srcId="{55CECBB9-E3EF-42C7-9B1C-5A99F5B4AF35}" destId="{904866DD-8ADF-43B8-B23B-855593AB42EA}" srcOrd="1" destOrd="0" presId="urn:microsoft.com/office/officeart/2005/8/layout/list1"/>
    <dgm:cxn modelId="{356CC2DE-DD90-4FD7-8FE1-D2240797CD4E}" type="presParOf" srcId="{48FBA40E-B922-4452-A674-0C0D5FA48054}" destId="{9AFB1627-CCEE-44EC-80AC-25AA4DE1CA67}" srcOrd="9" destOrd="0" presId="urn:microsoft.com/office/officeart/2005/8/layout/list1"/>
    <dgm:cxn modelId="{66B9DF1D-6529-4E85-ADCF-E5813D8C6051}" type="presParOf" srcId="{48FBA40E-B922-4452-A674-0C0D5FA48054}" destId="{26D49ECD-E73D-4511-AEA7-9204661BDFC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68ECC30-D728-410B-B6A5-B39DA5524E4C}" type="doc">
      <dgm:prSet loTypeId="urn:microsoft.com/office/officeart/2005/8/layout/chevron1" loCatId="process" qsTypeId="urn:microsoft.com/office/officeart/2005/8/quickstyle/simple1" qsCatId="simple" csTypeId="urn:microsoft.com/office/officeart/2005/8/colors/colorful4" csCatId="colorful" phldr="1"/>
      <dgm:spPr/>
      <dgm:t>
        <a:bodyPr/>
        <a:lstStyle/>
        <a:p>
          <a:endParaRPr lang="zh-TW" altLang="en-US"/>
        </a:p>
      </dgm:t>
    </dgm:pt>
    <dgm:pt modelId="{99E1F715-17A5-4F5F-9E36-4F57262DC706}">
      <dgm:prSet custT="1"/>
      <dgm:spPr/>
      <dgm:t>
        <a:bodyPr/>
        <a:lstStyle/>
        <a:p>
          <a:pPr algn="l" rtl="0">
            <a:spcAft>
              <a:spcPts val="0"/>
            </a:spcAft>
          </a:pPr>
          <a:r>
            <a:rPr lang="zh-TW" altLang="en-US" sz="1600" b="1" dirty="0" smtClean="0">
              <a:latin typeface="微軟正黑體" panose="020B0604030504040204" pitchFamily="34" charset="-120"/>
              <a:ea typeface="微軟正黑體" panose="020B0604030504040204" pitchFamily="34" charset="-120"/>
            </a:rPr>
            <a:t>公務機關、學校於午休時間或課間播放音樂</a:t>
          </a:r>
          <a:endParaRPr lang="zh-TW" altLang="en-US" sz="1600" b="1" dirty="0">
            <a:latin typeface="微軟正黑體" panose="020B0604030504040204" pitchFamily="34" charset="-120"/>
            <a:ea typeface="微軟正黑體" panose="020B0604030504040204" pitchFamily="34" charset="-120"/>
          </a:endParaRPr>
        </a:p>
      </dgm:t>
    </dgm:pt>
    <dgm:pt modelId="{7BEEDEAA-6295-4B32-A80F-C17B5195ACC9}" type="parTrans" cxnId="{1111E15E-D477-41B6-BC12-39D158D3366D}">
      <dgm:prSet/>
      <dgm:spPr/>
      <dgm:t>
        <a:bodyPr/>
        <a:lstStyle/>
        <a:p>
          <a:endParaRPr lang="zh-TW" altLang="en-US"/>
        </a:p>
      </dgm:t>
    </dgm:pt>
    <dgm:pt modelId="{A4D6D747-16D2-4D0E-892A-E4027DF981A8}" type="sibTrans" cxnId="{1111E15E-D477-41B6-BC12-39D158D3366D}">
      <dgm:prSet/>
      <dgm:spPr/>
      <dgm:t>
        <a:bodyPr/>
        <a:lstStyle/>
        <a:p>
          <a:endParaRPr lang="zh-TW" altLang="en-US"/>
        </a:p>
      </dgm:t>
    </dgm:pt>
    <dgm:pt modelId="{A52BC04D-D672-4EC5-BB0D-EE608FDECA01}">
      <dgm:prSet custT="1"/>
      <dgm:spPr/>
      <dgm:t>
        <a:bodyPr/>
        <a:lstStyle/>
        <a:p>
          <a:pPr algn="l" rtl="0">
            <a:spcAft>
              <a:spcPts val="0"/>
            </a:spcAft>
            <a:tabLst/>
          </a:pPr>
          <a:r>
            <a:rPr lang="zh-TW" altLang="en-US" sz="1600" b="1" dirty="0" smtClean="0">
              <a:latin typeface="微軟正黑體" panose="020B0604030504040204" pitchFamily="34" charset="-120"/>
              <a:ea typeface="微軟正黑體" panose="020B0604030504040204" pitchFamily="34" charset="-120"/>
            </a:rPr>
            <a:t>在</a:t>
          </a:r>
          <a:r>
            <a:rPr lang="zh-TW" sz="1600" b="1" dirty="0" smtClean="0">
              <a:latin typeface="微軟正黑體" panose="020B0604030504040204" pitchFamily="34" charset="-120"/>
              <a:ea typeface="微軟正黑體" panose="020B0604030504040204" pitchFamily="34" charset="-120"/>
            </a:rPr>
            <a:t>區民或里民活動中心等場所，</a:t>
          </a:r>
          <a:r>
            <a:rPr lang="zh-TW" altLang="en-US" sz="1600" b="1" dirty="0" smtClean="0">
              <a:latin typeface="微軟正黑體" panose="020B0604030504040204" pitchFamily="34" charset="-120"/>
              <a:ea typeface="微軟正黑體" panose="020B0604030504040204" pitchFamily="34" charset="-120"/>
            </a:rPr>
            <a:t>提</a:t>
          </a:r>
          <a:r>
            <a:rPr lang="zh-TW" sz="1600" b="1"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600" b="1" dirty="0">
            <a:latin typeface="微軟正黑體" panose="020B0604030504040204" pitchFamily="34" charset="-120"/>
            <a:ea typeface="微軟正黑體" panose="020B0604030504040204" pitchFamily="34" charset="-120"/>
          </a:endParaRPr>
        </a:p>
      </dgm:t>
    </dgm:pt>
    <dgm:pt modelId="{8774CCA0-C192-4765-B5CC-8F79FACA6079}" type="parTrans" cxnId="{307A1ABB-5B9F-4FBC-867D-32B8150AEA84}">
      <dgm:prSet/>
      <dgm:spPr/>
      <dgm:t>
        <a:bodyPr/>
        <a:lstStyle/>
        <a:p>
          <a:endParaRPr lang="zh-TW" altLang="en-US"/>
        </a:p>
      </dgm:t>
    </dgm:pt>
    <dgm:pt modelId="{D9397E8C-2714-4372-8A52-5704950B3755}" type="sibTrans" cxnId="{307A1ABB-5B9F-4FBC-867D-32B8150AEA84}">
      <dgm:prSet/>
      <dgm:spPr/>
      <dgm:t>
        <a:bodyPr/>
        <a:lstStyle/>
        <a:p>
          <a:endParaRPr lang="zh-TW" altLang="en-US"/>
        </a:p>
      </dgm:t>
    </dgm:pt>
    <dgm:pt modelId="{06D7D17E-6494-42C4-84B7-1F0F837F0FFF}">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sz="2800" b="1" dirty="0">
            <a:latin typeface="微軟正黑體" panose="020B0604030504040204" pitchFamily="34" charset="-120"/>
            <a:ea typeface="微軟正黑體" panose="020B0604030504040204" pitchFamily="34" charset="-120"/>
          </a:endParaRPr>
        </a:p>
      </dgm:t>
    </dgm:pt>
    <dgm:pt modelId="{EBDF21B4-39DC-44D4-B133-4092A868F369}" type="parTrans" cxnId="{1CEAF3C8-91A0-46F5-8735-33D908F47F34}">
      <dgm:prSet/>
      <dgm:spPr/>
      <dgm:t>
        <a:bodyPr/>
        <a:lstStyle/>
        <a:p>
          <a:endParaRPr lang="zh-TW" altLang="en-US"/>
        </a:p>
      </dgm:t>
    </dgm:pt>
    <dgm:pt modelId="{A2670075-653C-49BF-8B8C-01DF03CAAE5C}" type="sibTrans" cxnId="{1CEAF3C8-91A0-46F5-8735-33D908F47F34}">
      <dgm:prSet/>
      <dgm:spPr/>
      <dgm:t>
        <a:bodyPr/>
        <a:lstStyle/>
        <a:p>
          <a:endParaRPr lang="zh-TW" altLang="en-US"/>
        </a:p>
      </dgm:t>
    </dgm:pt>
    <dgm:pt modelId="{9AA86479-FC56-43A9-B167-A1D01D46D672}">
      <dgm:prSet custT="1"/>
      <dgm:spPr/>
      <dgm:t>
        <a:bodyPr/>
        <a:lstStyle/>
        <a:p>
          <a:pPr rtl="0">
            <a:lnSpc>
              <a:spcPct val="80000"/>
            </a:lnSpc>
            <a:spcAft>
              <a:spcPts val="0"/>
            </a:spcAft>
          </a:pPr>
          <a:r>
            <a:rPr lang="zh-TW" altLang="en-US" sz="2200" b="1"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dirty="0">
            <a:latin typeface="微軟正黑體" panose="020B0604030504040204" pitchFamily="34" charset="-120"/>
            <a:ea typeface="微軟正黑體" panose="020B0604030504040204" pitchFamily="34" charset="-120"/>
          </a:endParaRPr>
        </a:p>
      </dgm:t>
    </dgm:pt>
    <dgm:pt modelId="{E7168386-6D6A-4F0A-B8DB-036AF32ECF92}" type="parTrans" cxnId="{41A6D3A9-6932-4AE1-B3E5-533080A12136}">
      <dgm:prSet/>
      <dgm:spPr/>
      <dgm:t>
        <a:bodyPr/>
        <a:lstStyle/>
        <a:p>
          <a:endParaRPr lang="zh-TW" altLang="en-US"/>
        </a:p>
      </dgm:t>
    </dgm:pt>
    <dgm:pt modelId="{C1542B46-2974-4B13-B7B3-98F21C0CB8D8}" type="sibTrans" cxnId="{41A6D3A9-6932-4AE1-B3E5-533080A12136}">
      <dgm:prSet/>
      <dgm:spPr/>
      <dgm:t>
        <a:bodyPr/>
        <a:lstStyle/>
        <a:p>
          <a:endParaRPr lang="zh-TW" altLang="en-US"/>
        </a:p>
      </dgm:t>
    </dgm:pt>
    <dgm:pt modelId="{F1ABEC08-DA7C-49CF-BFF1-428DA42C6A8E}">
      <dgm:prSet custT="1"/>
      <dgm:spPr/>
      <dgm:t>
        <a:bodyPr/>
        <a:lstStyle/>
        <a:p>
          <a:pPr rtl="0">
            <a:lnSpc>
              <a:spcPct val="80000"/>
            </a:lnSpc>
            <a:spcAft>
              <a:spcPts val="0"/>
            </a:spcAft>
          </a:pPr>
          <a:r>
            <a:rPr lang="zh-TW" sz="2200" b="1" dirty="0" smtClean="0">
              <a:latin typeface="微軟正黑體" panose="020B0604030504040204" pitchFamily="34" charset="-120"/>
              <a:ea typeface="微軟正黑體" panose="020B0604030504040204" pitchFamily="34" charset="-120"/>
            </a:rPr>
            <a:t>為特定節慶、主題而舉辦之「電影欣賞週」、「卡拉</a:t>
          </a:r>
          <a:r>
            <a:rPr lang="en-US" sz="2200" b="1" dirty="0" smtClean="0">
              <a:latin typeface="微軟正黑體" panose="020B0604030504040204" pitchFamily="34" charset="-120"/>
              <a:ea typeface="微軟正黑體" panose="020B0604030504040204" pitchFamily="34" charset="-120"/>
            </a:rPr>
            <a:t>OK</a:t>
          </a:r>
          <a:r>
            <a:rPr lang="zh-TW" sz="2200" b="1" dirty="0" smtClean="0">
              <a:latin typeface="微軟正黑體" panose="020B0604030504040204" pitchFamily="34" charset="-120"/>
              <a:ea typeface="微軟正黑體" panose="020B0604030504040204" pitchFamily="34" charset="-120"/>
            </a:rPr>
            <a:t>大賽」等</a:t>
          </a:r>
          <a:endParaRPr lang="zh-TW" sz="2200" b="1" dirty="0">
            <a:latin typeface="微軟正黑體" panose="020B0604030504040204" pitchFamily="34" charset="-120"/>
            <a:ea typeface="微軟正黑體" panose="020B0604030504040204" pitchFamily="34" charset="-120"/>
          </a:endParaRPr>
        </a:p>
      </dgm:t>
    </dgm:pt>
    <dgm:pt modelId="{9A3324CC-B621-4F3E-B85A-55F6E8008D62}" type="parTrans" cxnId="{733B4F28-51EF-4F5B-9675-34C93259CB98}">
      <dgm:prSet/>
      <dgm:spPr/>
      <dgm:t>
        <a:bodyPr/>
        <a:lstStyle/>
        <a:p>
          <a:endParaRPr lang="zh-TW" altLang="en-US"/>
        </a:p>
      </dgm:t>
    </dgm:pt>
    <dgm:pt modelId="{EF7A5217-DE00-4593-A37F-263D79DA52E3}" type="sibTrans" cxnId="{733B4F28-51EF-4F5B-9675-34C93259CB98}">
      <dgm:prSet/>
      <dgm:spPr/>
      <dgm:t>
        <a:bodyPr/>
        <a:lstStyle/>
        <a:p>
          <a:endParaRPr lang="zh-TW" altLang="en-US"/>
        </a:p>
      </dgm:t>
    </dgm:pt>
    <dgm:pt modelId="{D3B4954C-0428-4316-A403-22CE49BF8669}">
      <dgm:prSet custT="1"/>
      <dgm:spPr/>
      <dgm:t>
        <a:bodyPr/>
        <a:lstStyle/>
        <a:p>
          <a:pPr algn="l" rtl="0">
            <a:spcAft>
              <a:spcPts val="0"/>
            </a:spcAft>
          </a:pPr>
          <a:r>
            <a:rPr lang="zh-TW" altLang="en-US" sz="1800" b="1" dirty="0" smtClean="0">
              <a:solidFill>
                <a:srgbClr val="0070C0"/>
              </a:solidFill>
              <a:latin typeface="微軟正黑體" panose="020B0604030504040204" pitchFamily="34" charset="-120"/>
              <a:ea typeface="微軟正黑體" panose="020B0604030504040204" pitchFamily="34" charset="-120"/>
            </a:rPr>
            <a:t>在跨年活動、中秋、端午晚會、海洋祭、農特產品推廣活動、嘉年華會、花博等活動中邀請藝人演唱歌曲並支付藝人報酬者</a:t>
          </a:r>
          <a:endParaRPr lang="zh-TW" altLang="en-US" sz="1800" b="1" dirty="0">
            <a:solidFill>
              <a:srgbClr val="0070C0"/>
            </a:solidFill>
            <a:latin typeface="微軟正黑體" panose="020B0604030504040204" pitchFamily="34" charset="-120"/>
            <a:ea typeface="微軟正黑體" panose="020B0604030504040204" pitchFamily="34" charset="-120"/>
          </a:endParaRPr>
        </a:p>
      </dgm:t>
    </dgm:pt>
    <dgm:pt modelId="{F1D732E4-0E08-47C6-B14C-A1BE4D3B9810}" type="parTrans" cxnId="{F26D782B-ADE5-46FA-B1FB-A3F8F554B25C}">
      <dgm:prSet/>
      <dgm:spPr/>
      <dgm:t>
        <a:bodyPr/>
        <a:lstStyle/>
        <a:p>
          <a:endParaRPr lang="zh-TW" altLang="en-US"/>
        </a:p>
      </dgm:t>
    </dgm:pt>
    <dgm:pt modelId="{C2EC7575-56B2-4FEA-BF77-BB58DE965206}" type="sibTrans" cxnId="{F26D782B-ADE5-46FA-B1FB-A3F8F554B25C}">
      <dgm:prSet/>
      <dgm:spPr/>
      <dgm:t>
        <a:bodyPr/>
        <a:lstStyle/>
        <a:p>
          <a:endParaRPr lang="zh-TW" altLang="en-US"/>
        </a:p>
      </dgm:t>
    </dgm:pt>
    <dgm:pt modelId="{04CFF731-45A2-448A-BF19-20BBA7D82E56}">
      <dgm:prSet custT="1"/>
      <dgm:spPr/>
      <dgm:t>
        <a:bodyPr/>
        <a:lstStyle/>
        <a:p>
          <a:pPr rtl="0">
            <a:lnSpc>
              <a:spcPct val="90000"/>
            </a:lnSpc>
            <a:spcAft>
              <a:spcPts val="0"/>
            </a:spcAft>
          </a:pPr>
          <a:r>
            <a:rPr lang="zh-TW" altLang="en-US" sz="2200" b="1" dirty="0" smtClean="0">
              <a:solidFill>
                <a:srgbClr val="00B0F0"/>
              </a:solidFill>
              <a:latin typeface="微軟正黑體" panose="020B0604030504040204" pitchFamily="34" charset="-120"/>
              <a:ea typeface="微軟正黑體" panose="020B0604030504040204" pitchFamily="34" charset="-120"/>
            </a:rPr>
            <a:t>未對表演人支付報酬者</a:t>
          </a:r>
          <a:endParaRPr lang="zh-TW" altLang="en-US" sz="2200" b="1" dirty="0">
            <a:solidFill>
              <a:srgbClr val="00B0F0"/>
            </a:solidFill>
            <a:latin typeface="微軟正黑體" panose="020B0604030504040204" pitchFamily="34" charset="-120"/>
            <a:ea typeface="微軟正黑體" panose="020B0604030504040204" pitchFamily="34" charset="-120"/>
          </a:endParaRPr>
        </a:p>
      </dgm:t>
    </dgm:pt>
    <dgm:pt modelId="{3EB8EDCF-D9AE-43E7-B981-EDD706703922}" type="parTrans" cxnId="{0AE764CB-4D62-4D01-8B54-3C4DEB5A8A25}">
      <dgm:prSet/>
      <dgm:spPr/>
      <dgm:t>
        <a:bodyPr/>
        <a:lstStyle/>
        <a:p>
          <a:endParaRPr lang="zh-TW" altLang="en-US"/>
        </a:p>
      </dgm:t>
    </dgm:pt>
    <dgm:pt modelId="{17498DA5-7865-42AC-9057-0CAB37D7C171}" type="sibTrans" cxnId="{0AE764CB-4D62-4D01-8B54-3C4DEB5A8A25}">
      <dgm:prSet/>
      <dgm:spPr/>
      <dgm:t>
        <a:bodyPr/>
        <a:lstStyle/>
        <a:p>
          <a:endParaRPr lang="zh-TW" altLang="en-US"/>
        </a:p>
      </dgm:t>
    </dgm:pt>
    <dgm:pt modelId="{1566B655-8F7C-4CF4-BA5A-7AFD8AB65A5F}">
      <dgm:prSet custT="1"/>
      <dgm:spPr/>
      <dgm:t>
        <a:bodyPr/>
        <a:lstStyle/>
        <a:p>
          <a:pPr>
            <a:lnSpc>
              <a:spcPct val="90000"/>
            </a:lnSpc>
            <a:spcAft>
              <a:spcPts val="0"/>
            </a:spcAft>
          </a:pPr>
          <a:r>
            <a:rPr lang="zh-TW" altLang="en-US" sz="2200" b="1" dirty="0" smtClean="0">
              <a:latin typeface="微軟正黑體" panose="020B0604030504040204" pitchFamily="34" charset="-120"/>
              <a:ea typeface="微軟正黑體" panose="020B0604030504040204" pitchFamily="34" charset="-120"/>
            </a:rPr>
            <a:t>由主管、員工自行粉墨登場，提供助興節目</a:t>
          </a:r>
          <a:endParaRPr lang="zh-TW" altLang="en-US" sz="2200" b="1" dirty="0">
            <a:latin typeface="微軟正黑體" panose="020B0604030504040204" pitchFamily="34" charset="-120"/>
            <a:ea typeface="微軟正黑體" panose="020B0604030504040204" pitchFamily="34" charset="-120"/>
          </a:endParaRPr>
        </a:p>
      </dgm:t>
    </dgm:pt>
    <dgm:pt modelId="{DB7DAF81-A086-4969-926B-DD83DA50614C}" type="parTrans" cxnId="{12A626F4-5B2D-4850-B426-94341DA61965}">
      <dgm:prSet/>
      <dgm:spPr/>
      <dgm:t>
        <a:bodyPr/>
        <a:lstStyle/>
        <a:p>
          <a:endParaRPr lang="zh-TW" altLang="en-US"/>
        </a:p>
      </dgm:t>
    </dgm:pt>
    <dgm:pt modelId="{E12E8050-3945-4A8E-8AB0-F5278000D7DB}" type="sibTrans" cxnId="{12A626F4-5B2D-4850-B426-94341DA61965}">
      <dgm:prSet/>
      <dgm:spPr/>
      <dgm:t>
        <a:bodyPr/>
        <a:lstStyle/>
        <a:p>
          <a:endParaRPr lang="zh-TW" altLang="en-US"/>
        </a:p>
      </dgm:t>
    </dgm:pt>
    <dgm:pt modelId="{8D845DAD-3A50-4F9B-9378-9BE7E2236533}">
      <dgm:prSet custT="1"/>
      <dgm:spPr/>
      <dgm:t>
        <a:bodyPr/>
        <a:lstStyle/>
        <a:p>
          <a:pPr>
            <a:spcAft>
              <a:spcPts val="0"/>
            </a:spcAft>
          </a:pPr>
          <a:r>
            <a:rPr lang="zh-TW" altLang="en-US" sz="2800" b="1" dirty="0" smtClean="0">
              <a:latin typeface="微軟正黑體" panose="020B0604030504040204" pitchFamily="34" charset="-120"/>
              <a:ea typeface="微軟正黑體" panose="020B0604030504040204" pitchFamily="34" charset="-120"/>
            </a:rPr>
            <a:t>不符合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altLang="en-US" sz="2800" b="1" dirty="0">
            <a:latin typeface="微軟正黑體" panose="020B0604030504040204" pitchFamily="34" charset="-120"/>
            <a:ea typeface="微軟正黑體" panose="020B0604030504040204" pitchFamily="34" charset="-120"/>
          </a:endParaRPr>
        </a:p>
      </dgm:t>
    </dgm:pt>
    <dgm:pt modelId="{EDD92A79-F9B2-4623-AA16-CB8FADC147F2}" type="parTrans" cxnId="{C621E0ED-705C-42C7-A5A1-0A7E95DCDFCE}">
      <dgm:prSet/>
      <dgm:spPr/>
      <dgm:t>
        <a:bodyPr/>
        <a:lstStyle/>
        <a:p>
          <a:endParaRPr lang="zh-TW" altLang="en-US"/>
        </a:p>
      </dgm:t>
    </dgm:pt>
    <dgm:pt modelId="{610C05F3-004B-41BB-B78F-17808296B433}" type="sibTrans" cxnId="{C621E0ED-705C-42C7-A5A1-0A7E95DCDFCE}">
      <dgm:prSet/>
      <dgm:spPr/>
      <dgm:t>
        <a:bodyPr/>
        <a:lstStyle/>
        <a:p>
          <a:endParaRPr lang="zh-TW" altLang="en-US"/>
        </a:p>
      </dgm:t>
    </dgm:pt>
    <dgm:pt modelId="{E107F369-554D-402C-9D19-52CECC898A33}">
      <dgm:prSet custT="1"/>
      <dgm:spPr/>
      <dgm:t>
        <a:bodyPr/>
        <a:lstStyle/>
        <a:p>
          <a:pPr rtl="0">
            <a:lnSpc>
              <a:spcPct val="90000"/>
            </a:lnSpc>
            <a:spcAft>
              <a:spcPts val="0"/>
            </a:spcAft>
          </a:pPr>
          <a:r>
            <a:rPr lang="zh-TW" altLang="en-US" sz="2200" b="1" dirty="0" smtClean="0">
              <a:solidFill>
                <a:srgbClr val="00B0F0"/>
              </a:solidFill>
              <a:latin typeface="微軟正黑體" panose="020B0604030504040204" pitchFamily="34" charset="-120"/>
              <a:ea typeface="微軟正黑體" panose="020B0604030504040204" pitchFamily="34" charset="-120"/>
            </a:rPr>
            <a:t>非經常性利用者</a:t>
          </a:r>
          <a:endParaRPr lang="zh-TW" altLang="en-US" sz="2200" b="1" dirty="0">
            <a:solidFill>
              <a:srgbClr val="00B0F0"/>
            </a:solidFill>
            <a:latin typeface="微軟正黑體" panose="020B0604030504040204" pitchFamily="34" charset="-120"/>
            <a:ea typeface="微軟正黑體" panose="020B0604030504040204" pitchFamily="34" charset="-120"/>
          </a:endParaRPr>
        </a:p>
      </dgm:t>
    </dgm:pt>
    <dgm:pt modelId="{04600603-3812-415B-ABE8-C21D3B2ECEC2}" type="parTrans" cxnId="{C85E3821-10FA-4EF2-8CB3-20A597011BFD}">
      <dgm:prSet/>
      <dgm:spPr/>
      <dgm:t>
        <a:bodyPr/>
        <a:lstStyle/>
        <a:p>
          <a:endParaRPr lang="zh-TW" altLang="en-US"/>
        </a:p>
      </dgm:t>
    </dgm:pt>
    <dgm:pt modelId="{E369889C-2F89-4FF1-9C1F-0D6943F85F2A}" type="sibTrans" cxnId="{C85E3821-10FA-4EF2-8CB3-20A597011BFD}">
      <dgm:prSet/>
      <dgm:spPr/>
      <dgm:t>
        <a:bodyPr/>
        <a:lstStyle/>
        <a:p>
          <a:endParaRPr lang="zh-TW" altLang="en-US"/>
        </a:p>
      </dgm:t>
    </dgm:pt>
    <dgm:pt modelId="{FF8ECF34-C6F1-4E28-98F0-404E3BF6F1E2}">
      <dgm:prSet custT="1"/>
      <dgm:spPr/>
      <dgm:t>
        <a:bodyPr/>
        <a:lstStyle/>
        <a:p>
          <a:pPr algn="l">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718EA55-CE9B-4FC8-8D82-046FDF4C0849}" type="parTrans" cxnId="{EB142CD1-B68D-453B-9E09-53689A632645}">
      <dgm:prSet/>
      <dgm:spPr/>
      <dgm:t>
        <a:bodyPr/>
        <a:lstStyle/>
        <a:p>
          <a:endParaRPr lang="zh-TW" altLang="en-US"/>
        </a:p>
      </dgm:t>
    </dgm:pt>
    <dgm:pt modelId="{67C9E221-FDF3-4B80-B3AF-A9ED71EA1AF4}" type="sibTrans" cxnId="{EB142CD1-B68D-453B-9E09-53689A632645}">
      <dgm:prSet/>
      <dgm:spPr/>
      <dgm:t>
        <a:bodyPr/>
        <a:lstStyle/>
        <a:p>
          <a:endParaRPr lang="zh-TW" altLang="en-US"/>
        </a:p>
      </dgm:t>
    </dgm:pt>
    <dgm:pt modelId="{D96FEF00-DFE0-4B5D-B69C-AEF409A48F3B}">
      <dgm:prSet custT="1"/>
      <dgm:spPr/>
      <dgm:t>
        <a:bodyPr/>
        <a:lstStyle/>
        <a:p>
          <a:pPr algn="l" rtl="0">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3E34990-476C-4E29-9E45-81F193DF0E55}" type="sibTrans" cxnId="{2D09CEB7-423C-4A7B-9B0D-554D89868D36}">
      <dgm:prSet/>
      <dgm:spPr/>
      <dgm:t>
        <a:bodyPr/>
        <a:lstStyle/>
        <a:p>
          <a:endParaRPr lang="zh-TW" altLang="en-US"/>
        </a:p>
      </dgm:t>
    </dgm:pt>
    <dgm:pt modelId="{746CA485-64DE-434A-9FEF-28CB46A53A12}" type="parTrans" cxnId="{2D09CEB7-423C-4A7B-9B0D-554D89868D36}">
      <dgm:prSet/>
      <dgm:spPr/>
      <dgm:t>
        <a:bodyPr/>
        <a:lstStyle/>
        <a:p>
          <a:endParaRPr lang="zh-TW" altLang="en-US"/>
        </a:p>
      </dgm:t>
    </dgm:pt>
    <dgm:pt modelId="{75A20218-AEE7-46FE-A842-33915C6A92AB}">
      <dgm:prSet custT="1"/>
      <dgm:spPr/>
      <dgm:t>
        <a:bodyPr/>
        <a:lstStyle/>
        <a:p>
          <a:pPr algn="l" rtl="0">
            <a:spcAft>
              <a:spcPts val="0"/>
            </a:spcAft>
            <a:tabLst/>
          </a:pPr>
          <a:r>
            <a:rPr lang="zh-TW" altLang="en-US" sz="1600" b="1" dirty="0" smtClean="0">
              <a:latin typeface="微軟正黑體" panose="020B0604030504040204" pitchFamily="34" charset="-120"/>
              <a:ea typeface="微軟正黑體" panose="020B0604030504040204" pitchFamily="34" charset="-120"/>
            </a:rPr>
            <a:t>為宣導兩性平等議題，於市民會館連續半年每月選定一日播放性別議題相關電影</a:t>
          </a:r>
          <a:endParaRPr lang="zh-TW" sz="1600" b="1" dirty="0">
            <a:latin typeface="微軟正黑體" panose="020B0604030504040204" pitchFamily="34" charset="-120"/>
            <a:ea typeface="微軟正黑體" panose="020B0604030504040204" pitchFamily="34" charset="-120"/>
          </a:endParaRPr>
        </a:p>
      </dgm:t>
    </dgm:pt>
    <dgm:pt modelId="{79E0BABF-B188-4271-8695-7E9C2D423A26}" type="parTrans" cxnId="{D42D2C4C-E384-4526-B10B-652AC9D1CF9E}">
      <dgm:prSet/>
      <dgm:spPr/>
      <dgm:t>
        <a:bodyPr/>
        <a:lstStyle/>
        <a:p>
          <a:endParaRPr lang="zh-TW" altLang="en-US"/>
        </a:p>
      </dgm:t>
    </dgm:pt>
    <dgm:pt modelId="{6DDC506F-2FBC-496A-AE57-53B96BCFA50B}" type="sibTrans" cxnId="{D42D2C4C-E384-4526-B10B-652AC9D1CF9E}">
      <dgm:prSet/>
      <dgm:spPr/>
      <dgm:t>
        <a:bodyPr/>
        <a:lstStyle/>
        <a:p>
          <a:endParaRPr lang="zh-TW" altLang="en-US"/>
        </a:p>
      </dgm:t>
    </dgm:pt>
    <dgm:pt modelId="{4A3A7FED-F64B-4B33-8048-FF4B3228C062}" type="pres">
      <dgm:prSet presAssocID="{B68ECC30-D728-410B-B6A5-B39DA5524E4C}" presName="Name0" presStyleCnt="0">
        <dgm:presLayoutVars>
          <dgm:dir/>
          <dgm:animLvl val="lvl"/>
          <dgm:resizeHandles val="exact"/>
        </dgm:presLayoutVars>
      </dgm:prSet>
      <dgm:spPr/>
      <dgm:t>
        <a:bodyPr/>
        <a:lstStyle/>
        <a:p>
          <a:endParaRPr lang="zh-TW" altLang="en-US"/>
        </a:p>
      </dgm:t>
    </dgm:pt>
    <dgm:pt modelId="{E745DBC5-0C18-418E-BFB6-60F7F1F4E835}" type="pres">
      <dgm:prSet presAssocID="{06D7D17E-6494-42C4-84B7-1F0F837F0FFF}" presName="composite" presStyleCnt="0"/>
      <dgm:spPr/>
    </dgm:pt>
    <dgm:pt modelId="{ADF706C9-30F2-4F84-AB8F-7DD5F80A7489}" type="pres">
      <dgm:prSet presAssocID="{06D7D17E-6494-42C4-84B7-1F0F837F0FFF}" presName="parTx" presStyleLbl="node1" presStyleIdx="0" presStyleCnt="2" custLinFactNeighborX="-1718" custLinFactNeighborY="-86630">
        <dgm:presLayoutVars>
          <dgm:chMax val="0"/>
          <dgm:chPref val="0"/>
          <dgm:bulletEnabled val="1"/>
        </dgm:presLayoutVars>
      </dgm:prSet>
      <dgm:spPr/>
      <dgm:t>
        <a:bodyPr/>
        <a:lstStyle/>
        <a:p>
          <a:endParaRPr lang="zh-TW" altLang="en-US"/>
        </a:p>
      </dgm:t>
    </dgm:pt>
    <dgm:pt modelId="{661A0994-9DAD-455A-AE61-A06605CF2A4D}" type="pres">
      <dgm:prSet presAssocID="{06D7D17E-6494-42C4-84B7-1F0F837F0FFF}" presName="desTx" presStyleLbl="revTx" presStyleIdx="0" presStyleCnt="2" custScaleX="117491" custLinFactNeighborX="8689" custLinFactNeighborY="-13822">
        <dgm:presLayoutVars>
          <dgm:bulletEnabled val="1"/>
        </dgm:presLayoutVars>
      </dgm:prSet>
      <dgm:spPr/>
      <dgm:t>
        <a:bodyPr/>
        <a:lstStyle/>
        <a:p>
          <a:endParaRPr lang="zh-TW" altLang="en-US"/>
        </a:p>
      </dgm:t>
    </dgm:pt>
    <dgm:pt modelId="{B8F69F79-F326-4464-BC71-9683CD7F2D96}" type="pres">
      <dgm:prSet presAssocID="{A2670075-653C-49BF-8B8C-01DF03CAAE5C}" presName="space" presStyleCnt="0"/>
      <dgm:spPr/>
    </dgm:pt>
    <dgm:pt modelId="{5253601A-342F-4E6F-B794-9A784C0020E2}" type="pres">
      <dgm:prSet presAssocID="{8D845DAD-3A50-4F9B-9378-9BE7E2236533}" presName="composite" presStyleCnt="0"/>
      <dgm:spPr/>
    </dgm:pt>
    <dgm:pt modelId="{7E92E812-0F53-4679-8BC1-54111CB2F2FB}" type="pres">
      <dgm:prSet presAssocID="{8D845DAD-3A50-4F9B-9378-9BE7E2236533}" presName="parTx" presStyleLbl="node1" presStyleIdx="1" presStyleCnt="2" custLinFactNeighborX="-3885" custLinFactNeighborY="-86630">
        <dgm:presLayoutVars>
          <dgm:chMax val="0"/>
          <dgm:chPref val="0"/>
          <dgm:bulletEnabled val="1"/>
        </dgm:presLayoutVars>
      </dgm:prSet>
      <dgm:spPr/>
      <dgm:t>
        <a:bodyPr/>
        <a:lstStyle/>
        <a:p>
          <a:endParaRPr lang="zh-TW" altLang="en-US"/>
        </a:p>
      </dgm:t>
    </dgm:pt>
    <dgm:pt modelId="{483EBDC2-BF2B-48DB-9F62-09FBC8F3D563}" type="pres">
      <dgm:prSet presAssocID="{8D845DAD-3A50-4F9B-9378-9BE7E2236533}" presName="desTx" presStyleLbl="revTx" presStyleIdx="1" presStyleCnt="2" custScaleX="136472" custScaleY="100625" custLinFactNeighborX="8554" custLinFactNeighborY="-16681">
        <dgm:presLayoutVars>
          <dgm:bulletEnabled val="1"/>
        </dgm:presLayoutVars>
      </dgm:prSet>
      <dgm:spPr/>
      <dgm:t>
        <a:bodyPr/>
        <a:lstStyle/>
        <a:p>
          <a:endParaRPr lang="zh-TW" altLang="en-US"/>
        </a:p>
      </dgm:t>
    </dgm:pt>
  </dgm:ptLst>
  <dgm:cxnLst>
    <dgm:cxn modelId="{12A626F4-5B2D-4850-B426-94341DA61965}" srcId="{04CFF731-45A2-448A-BF19-20BBA7D82E56}" destId="{1566B655-8F7C-4CF4-BA5A-7AFD8AB65A5F}" srcOrd="0" destOrd="0" parTransId="{DB7DAF81-A086-4969-926B-DD83DA50614C}" sibTransId="{E12E8050-3945-4A8E-8AB0-F5278000D7DB}"/>
    <dgm:cxn modelId="{812F3709-3191-4777-A032-96B365F6682B}" type="presOf" srcId="{FF8ECF34-C6F1-4E28-98F0-404E3BF6F1E2}" destId="{483EBDC2-BF2B-48DB-9F62-09FBC8F3D563}" srcOrd="0" destOrd="0" presId="urn:microsoft.com/office/officeart/2005/8/layout/chevron1"/>
    <dgm:cxn modelId="{7EB94F2A-8CF3-4DE7-A8C3-C4C9C3137FF9}" type="presOf" srcId="{9AA86479-FC56-43A9-B167-A1D01D46D672}" destId="{661A0994-9DAD-455A-AE61-A06605CF2A4D}" srcOrd="0" destOrd="1" presId="urn:microsoft.com/office/officeart/2005/8/layout/chevron1"/>
    <dgm:cxn modelId="{2D09CEB7-423C-4A7B-9B0D-554D89868D36}" srcId="{8D845DAD-3A50-4F9B-9378-9BE7E2236533}" destId="{D96FEF00-DFE0-4B5D-B69C-AEF409A48F3B}" srcOrd="1" destOrd="0" parTransId="{746CA485-64DE-434A-9FEF-28CB46A53A12}" sibTransId="{33E34990-476C-4E29-9E45-81F193DF0E55}"/>
    <dgm:cxn modelId="{1111E15E-D477-41B6-BC12-39D158D3366D}" srcId="{FF8ECF34-C6F1-4E28-98F0-404E3BF6F1E2}" destId="{99E1F715-17A5-4F5F-9E36-4F57262DC706}" srcOrd="0" destOrd="0" parTransId="{7BEEDEAA-6295-4B32-A80F-C17B5195ACC9}" sibTransId="{A4D6D747-16D2-4D0E-892A-E4027DF981A8}"/>
    <dgm:cxn modelId="{EAD09C9F-75A1-49D5-9552-B5D703FC2418}" type="presOf" srcId="{06D7D17E-6494-42C4-84B7-1F0F837F0FFF}" destId="{ADF706C9-30F2-4F84-AB8F-7DD5F80A7489}" srcOrd="0" destOrd="0" presId="urn:microsoft.com/office/officeart/2005/8/layout/chevron1"/>
    <dgm:cxn modelId="{C621E0ED-705C-42C7-A5A1-0A7E95DCDFCE}" srcId="{B68ECC30-D728-410B-B6A5-B39DA5524E4C}" destId="{8D845DAD-3A50-4F9B-9378-9BE7E2236533}" srcOrd="1" destOrd="0" parTransId="{EDD92A79-F9B2-4623-AA16-CB8FADC147F2}" sibTransId="{610C05F3-004B-41BB-B78F-17808296B433}"/>
    <dgm:cxn modelId="{E63889B8-9751-4F6B-8FD9-A2CFF8138CA6}" type="presOf" srcId="{75A20218-AEE7-46FE-A842-33915C6A92AB}" destId="{483EBDC2-BF2B-48DB-9F62-09FBC8F3D563}" srcOrd="0" destOrd="3" presId="urn:microsoft.com/office/officeart/2005/8/layout/chevron1"/>
    <dgm:cxn modelId="{733B4F28-51EF-4F5B-9675-34C93259CB98}" srcId="{E107F369-554D-402C-9D19-52CECC898A33}" destId="{F1ABEC08-DA7C-49CF-BFF1-428DA42C6A8E}" srcOrd="1" destOrd="0" parTransId="{9A3324CC-B621-4F3E-B85A-55F6E8008D62}" sibTransId="{EF7A5217-DE00-4593-A37F-263D79DA52E3}"/>
    <dgm:cxn modelId="{C0246FD4-9329-408B-B33E-5756A294DF0F}" type="presOf" srcId="{E107F369-554D-402C-9D19-52CECC898A33}" destId="{661A0994-9DAD-455A-AE61-A06605CF2A4D}" srcOrd="0" destOrd="0" presId="urn:microsoft.com/office/officeart/2005/8/layout/chevron1"/>
    <dgm:cxn modelId="{BD0FF0BC-9449-4039-AA52-2F5AAACF50B0}" type="presOf" srcId="{04CFF731-45A2-448A-BF19-20BBA7D82E56}" destId="{661A0994-9DAD-455A-AE61-A06605CF2A4D}" srcOrd="0" destOrd="3" presId="urn:microsoft.com/office/officeart/2005/8/layout/chevron1"/>
    <dgm:cxn modelId="{B02EE69B-DF37-4202-8E96-EED28FC367FC}" type="presOf" srcId="{1566B655-8F7C-4CF4-BA5A-7AFD8AB65A5F}" destId="{661A0994-9DAD-455A-AE61-A06605CF2A4D}" srcOrd="0" destOrd="4" presId="urn:microsoft.com/office/officeart/2005/8/layout/chevron1"/>
    <dgm:cxn modelId="{D42D2C4C-E384-4526-B10B-652AC9D1CF9E}" srcId="{FF8ECF34-C6F1-4E28-98F0-404E3BF6F1E2}" destId="{75A20218-AEE7-46FE-A842-33915C6A92AB}" srcOrd="2" destOrd="0" parTransId="{79E0BABF-B188-4271-8695-7E9C2D423A26}" sibTransId="{6DDC506F-2FBC-496A-AE57-53B96BCFA50B}"/>
    <dgm:cxn modelId="{41A6D3A9-6932-4AE1-B3E5-533080A12136}" srcId="{E107F369-554D-402C-9D19-52CECC898A33}" destId="{9AA86479-FC56-43A9-B167-A1D01D46D672}" srcOrd="0" destOrd="0" parTransId="{E7168386-6D6A-4F0A-B8DB-036AF32ECF92}" sibTransId="{C1542B46-2974-4B13-B7B3-98F21C0CB8D8}"/>
    <dgm:cxn modelId="{F26D782B-ADE5-46FA-B1FB-A3F8F554B25C}" srcId="{D96FEF00-DFE0-4B5D-B69C-AEF409A48F3B}" destId="{D3B4954C-0428-4316-A403-22CE49BF8669}" srcOrd="0" destOrd="0" parTransId="{F1D732E4-0E08-47C6-B14C-A1BE4D3B9810}" sibTransId="{C2EC7575-56B2-4FEA-BF77-BB58DE965206}"/>
    <dgm:cxn modelId="{307A1ABB-5B9F-4FBC-867D-32B8150AEA84}" srcId="{FF8ECF34-C6F1-4E28-98F0-404E3BF6F1E2}" destId="{A52BC04D-D672-4EC5-BB0D-EE608FDECA01}" srcOrd="1" destOrd="0" parTransId="{8774CCA0-C192-4765-B5CC-8F79FACA6079}" sibTransId="{D9397E8C-2714-4372-8A52-5704950B3755}"/>
    <dgm:cxn modelId="{816F3477-2C85-4A55-B9BC-BFC36DC0D21E}" type="presOf" srcId="{A52BC04D-D672-4EC5-BB0D-EE608FDECA01}" destId="{483EBDC2-BF2B-48DB-9F62-09FBC8F3D563}" srcOrd="0" destOrd="2" presId="urn:microsoft.com/office/officeart/2005/8/layout/chevron1"/>
    <dgm:cxn modelId="{C85E3821-10FA-4EF2-8CB3-20A597011BFD}" srcId="{06D7D17E-6494-42C4-84B7-1F0F837F0FFF}" destId="{E107F369-554D-402C-9D19-52CECC898A33}" srcOrd="0" destOrd="0" parTransId="{04600603-3812-415B-ABE8-C21D3B2ECEC2}" sibTransId="{E369889C-2F89-4FF1-9C1F-0D6943F85F2A}"/>
    <dgm:cxn modelId="{2C00396D-190C-4A25-87AE-63716D51DC72}" type="presOf" srcId="{99E1F715-17A5-4F5F-9E36-4F57262DC706}" destId="{483EBDC2-BF2B-48DB-9F62-09FBC8F3D563}" srcOrd="0" destOrd="1" presId="urn:microsoft.com/office/officeart/2005/8/layout/chevron1"/>
    <dgm:cxn modelId="{0AE764CB-4D62-4D01-8B54-3C4DEB5A8A25}" srcId="{06D7D17E-6494-42C4-84B7-1F0F837F0FFF}" destId="{04CFF731-45A2-448A-BF19-20BBA7D82E56}" srcOrd="1" destOrd="0" parTransId="{3EB8EDCF-D9AE-43E7-B981-EDD706703922}" sibTransId="{17498DA5-7865-42AC-9057-0CAB37D7C171}"/>
    <dgm:cxn modelId="{87908BD5-5F1A-4530-92C7-BA74CC5D82FC}" type="presOf" srcId="{D96FEF00-DFE0-4B5D-B69C-AEF409A48F3B}" destId="{483EBDC2-BF2B-48DB-9F62-09FBC8F3D563}" srcOrd="0" destOrd="4" presId="urn:microsoft.com/office/officeart/2005/8/layout/chevron1"/>
    <dgm:cxn modelId="{1CEAF3C8-91A0-46F5-8735-33D908F47F34}" srcId="{B68ECC30-D728-410B-B6A5-B39DA5524E4C}" destId="{06D7D17E-6494-42C4-84B7-1F0F837F0FFF}" srcOrd="0" destOrd="0" parTransId="{EBDF21B4-39DC-44D4-B133-4092A868F369}" sibTransId="{A2670075-653C-49BF-8B8C-01DF03CAAE5C}"/>
    <dgm:cxn modelId="{00136651-E039-4F10-B464-40625D7031EC}" type="presOf" srcId="{8D845DAD-3A50-4F9B-9378-9BE7E2236533}" destId="{7E92E812-0F53-4679-8BC1-54111CB2F2FB}" srcOrd="0" destOrd="0" presId="urn:microsoft.com/office/officeart/2005/8/layout/chevron1"/>
    <dgm:cxn modelId="{EB142CD1-B68D-453B-9E09-53689A632645}" srcId="{8D845DAD-3A50-4F9B-9378-9BE7E2236533}" destId="{FF8ECF34-C6F1-4E28-98F0-404E3BF6F1E2}" srcOrd="0" destOrd="0" parTransId="{3718EA55-CE9B-4FC8-8D82-046FDF4C0849}" sibTransId="{67C9E221-FDF3-4B80-B3AF-A9ED71EA1AF4}"/>
    <dgm:cxn modelId="{10A302FC-C55F-4563-B6F7-488006008336}" type="presOf" srcId="{B68ECC30-D728-410B-B6A5-B39DA5524E4C}" destId="{4A3A7FED-F64B-4B33-8048-FF4B3228C062}" srcOrd="0" destOrd="0" presId="urn:microsoft.com/office/officeart/2005/8/layout/chevron1"/>
    <dgm:cxn modelId="{10002FB1-012D-4B89-98A2-C8B209A52117}" type="presOf" srcId="{F1ABEC08-DA7C-49CF-BFF1-428DA42C6A8E}" destId="{661A0994-9DAD-455A-AE61-A06605CF2A4D}" srcOrd="0" destOrd="2" presId="urn:microsoft.com/office/officeart/2005/8/layout/chevron1"/>
    <dgm:cxn modelId="{6C6324C3-C0E0-4355-8F56-474E033A44D3}" type="presOf" srcId="{D3B4954C-0428-4316-A403-22CE49BF8669}" destId="{483EBDC2-BF2B-48DB-9F62-09FBC8F3D563}" srcOrd="0" destOrd="5" presId="urn:microsoft.com/office/officeart/2005/8/layout/chevron1"/>
    <dgm:cxn modelId="{D9F5B423-911E-4E90-A072-786F166DA33F}" type="presParOf" srcId="{4A3A7FED-F64B-4B33-8048-FF4B3228C062}" destId="{E745DBC5-0C18-418E-BFB6-60F7F1F4E835}" srcOrd="0" destOrd="0" presId="urn:microsoft.com/office/officeart/2005/8/layout/chevron1"/>
    <dgm:cxn modelId="{16A6CF1B-17B8-4DE6-ABA9-D2D3C1AAAAEB}" type="presParOf" srcId="{E745DBC5-0C18-418E-BFB6-60F7F1F4E835}" destId="{ADF706C9-30F2-4F84-AB8F-7DD5F80A7489}" srcOrd="0" destOrd="0" presId="urn:microsoft.com/office/officeart/2005/8/layout/chevron1"/>
    <dgm:cxn modelId="{F5515C8F-7EE4-44E6-AC7F-E253B2C55544}" type="presParOf" srcId="{E745DBC5-0C18-418E-BFB6-60F7F1F4E835}" destId="{661A0994-9DAD-455A-AE61-A06605CF2A4D}" srcOrd="1" destOrd="0" presId="urn:microsoft.com/office/officeart/2005/8/layout/chevron1"/>
    <dgm:cxn modelId="{4BAA494C-283C-4778-9F20-32C99025CA3A}" type="presParOf" srcId="{4A3A7FED-F64B-4B33-8048-FF4B3228C062}" destId="{B8F69F79-F326-4464-BC71-9683CD7F2D96}" srcOrd="1" destOrd="0" presId="urn:microsoft.com/office/officeart/2005/8/layout/chevron1"/>
    <dgm:cxn modelId="{063C7D4C-BD35-4C09-87E6-41ADE56B70AB}" type="presParOf" srcId="{4A3A7FED-F64B-4B33-8048-FF4B3228C062}" destId="{5253601A-342F-4E6F-B794-9A784C0020E2}" srcOrd="2" destOrd="0" presId="urn:microsoft.com/office/officeart/2005/8/layout/chevron1"/>
    <dgm:cxn modelId="{982F27F4-D1EC-4FE8-B8AB-B437FCB62D06}" type="presParOf" srcId="{5253601A-342F-4E6F-B794-9A784C0020E2}" destId="{7E92E812-0F53-4679-8BC1-54111CB2F2FB}" srcOrd="0" destOrd="0" presId="urn:microsoft.com/office/officeart/2005/8/layout/chevron1"/>
    <dgm:cxn modelId="{61787D3C-BB59-426F-8AA2-E955A423440F}" type="presParOf" srcId="{5253601A-342F-4E6F-B794-9A784C0020E2}" destId="{483EBDC2-BF2B-48DB-9F62-09FBC8F3D56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E79EBD1-C110-4D3B-A572-D27FDE8BF4FC}" type="doc">
      <dgm:prSet loTypeId="urn:microsoft.com/office/officeart/2005/8/layout/vList2" loCatId="list" qsTypeId="urn:microsoft.com/office/officeart/2005/8/quickstyle/simple2" qsCatId="simple" csTypeId="urn:microsoft.com/office/officeart/2005/8/colors/colorful4" csCatId="colorful" phldr="1"/>
      <dgm:spPr/>
      <dgm:t>
        <a:bodyPr/>
        <a:lstStyle/>
        <a:p>
          <a:endParaRPr lang="zh-TW" altLang="en-US"/>
        </a:p>
      </dgm:t>
    </dgm:pt>
    <dgm:pt modelId="{FB4EED7F-9035-4961-9034-1C8C11B1EF72}">
      <dgm:prSet phldrT="[文字]" custT="1"/>
      <dgm:spPr/>
      <dgm:t>
        <a:bodyPr/>
        <a:lstStyle/>
        <a:p>
          <a:r>
            <a:rPr lang="zh-TW" altLang="en-US" sz="2400" b="1" dirty="0" smtClean="0">
              <a:latin typeface="微軟正黑體" pitchFamily="34" charset="-120"/>
              <a:ea typeface="微軟正黑體" pitchFamily="34" charset="-120"/>
            </a:rPr>
            <a:t>得全部或部分讓與他人或與他人共有</a:t>
          </a:r>
          <a:r>
            <a:rPr lang="en-US" altLang="zh-TW" sz="2400" b="1" dirty="0" smtClean="0">
              <a:latin typeface="微軟正黑體" pitchFamily="34" charset="-120"/>
              <a:ea typeface="微軟正黑體" pitchFamily="34" charset="-120"/>
            </a:rPr>
            <a:t>(§36)</a:t>
          </a:r>
          <a:endParaRPr lang="zh-TW" altLang="en-US" sz="2400" b="1" dirty="0">
            <a:latin typeface="微軟正黑體" pitchFamily="34" charset="-120"/>
            <a:ea typeface="微軟正黑體" pitchFamily="34" charset="-120"/>
          </a:endParaRPr>
        </a:p>
      </dgm:t>
    </dgm:pt>
    <dgm:pt modelId="{70E07438-2098-4B80-B1A7-45548CFB0DAA}" type="parTrans" cxnId="{5E173F90-B493-4A49-ADE3-250B700FFB3C}">
      <dgm:prSet/>
      <dgm:spPr/>
      <dgm:t>
        <a:bodyPr/>
        <a:lstStyle/>
        <a:p>
          <a:endParaRPr lang="zh-TW" altLang="en-US" b="1">
            <a:latin typeface="微軟正黑體" pitchFamily="34" charset="-120"/>
            <a:ea typeface="微軟正黑體" pitchFamily="34" charset="-120"/>
          </a:endParaRPr>
        </a:p>
      </dgm:t>
    </dgm:pt>
    <dgm:pt modelId="{7B07D548-B710-4B43-9C09-BFF361FD2627}" type="sibTrans" cxnId="{5E173F90-B493-4A49-ADE3-250B700FFB3C}">
      <dgm:prSet/>
      <dgm:spPr/>
      <dgm:t>
        <a:bodyPr/>
        <a:lstStyle/>
        <a:p>
          <a:endParaRPr lang="zh-TW" altLang="en-US" b="1">
            <a:latin typeface="微軟正黑體" pitchFamily="34" charset="-120"/>
            <a:ea typeface="微軟正黑體" pitchFamily="34" charset="-120"/>
          </a:endParaRPr>
        </a:p>
      </dgm:t>
    </dgm:pt>
    <dgm:pt modelId="{BA797FCB-C788-4411-AD8E-B6C8FD1F54CE}">
      <dgm:prSet phldrT="[文字]" custT="1"/>
      <dgm:spPr/>
      <dgm:t>
        <a:bodyPr/>
        <a:lstStyle/>
        <a:p>
          <a:r>
            <a:rPr lang="zh-TW" altLang="en-US" sz="2400" b="1" dirty="0" smtClean="0">
              <a:latin typeface="微軟正黑體" pitchFamily="34" charset="-120"/>
              <a:ea typeface="微軟正黑體" pitchFamily="34" charset="-120"/>
            </a:rPr>
            <a:t>讓與之範圍</a:t>
          </a:r>
          <a:endParaRPr lang="zh-TW" altLang="en-US" sz="2400" b="1" dirty="0">
            <a:latin typeface="微軟正黑體" pitchFamily="34" charset="-120"/>
            <a:ea typeface="微軟正黑體" pitchFamily="34" charset="-120"/>
          </a:endParaRPr>
        </a:p>
      </dgm:t>
    </dgm:pt>
    <dgm:pt modelId="{1C8065C5-6D5F-4C11-8D71-86BA4E795E0E}" type="parTrans" cxnId="{15B85402-31C0-4DC6-A150-9F1E8A9E662F}">
      <dgm:prSet/>
      <dgm:spPr/>
      <dgm:t>
        <a:bodyPr/>
        <a:lstStyle/>
        <a:p>
          <a:endParaRPr lang="zh-TW" altLang="en-US" b="1">
            <a:latin typeface="微軟正黑體" pitchFamily="34" charset="-120"/>
            <a:ea typeface="微軟正黑體" pitchFamily="34" charset="-120"/>
          </a:endParaRPr>
        </a:p>
      </dgm:t>
    </dgm:pt>
    <dgm:pt modelId="{654FB898-B147-4251-8E34-DD11B4B7F8A9}" type="sibTrans" cxnId="{15B85402-31C0-4DC6-A150-9F1E8A9E662F}">
      <dgm:prSet/>
      <dgm:spPr/>
      <dgm:t>
        <a:bodyPr/>
        <a:lstStyle/>
        <a:p>
          <a:endParaRPr lang="zh-TW" altLang="en-US" b="1">
            <a:latin typeface="微軟正黑體" pitchFamily="34" charset="-120"/>
            <a:ea typeface="微軟正黑體" pitchFamily="34" charset="-120"/>
          </a:endParaRPr>
        </a:p>
      </dgm:t>
    </dgm:pt>
    <dgm:pt modelId="{57C2015F-BD98-4F87-BB6D-C27C982E2940}">
      <dgm:prSet phldrT="[文字]" custT="1"/>
      <dgm:spPr/>
      <dgm:t>
        <a:bodyPr/>
        <a:lstStyle/>
        <a:p>
          <a:r>
            <a:rPr lang="zh-TW" altLang="en-US" sz="2400" b="1" dirty="0" smtClean="0">
              <a:latin typeface="微軟正黑體" pitchFamily="34" charset="-120"/>
              <a:ea typeface="微軟正黑體" pitchFamily="34" charset="-120"/>
            </a:rPr>
            <a:t>著作財產權之讓與一經合意即行生效</a:t>
          </a:r>
          <a:endParaRPr lang="zh-TW" altLang="en-US" sz="2400" b="1" dirty="0">
            <a:latin typeface="微軟正黑體" pitchFamily="34" charset="-120"/>
            <a:ea typeface="微軟正黑體" pitchFamily="34" charset="-120"/>
          </a:endParaRPr>
        </a:p>
      </dgm:t>
    </dgm:pt>
    <dgm:pt modelId="{FA25FB45-0821-4D88-88E0-53DF07991312}" type="parTrans" cxnId="{90A789A7-BFC1-4DB5-AA3C-FDBB4E00A5A2}">
      <dgm:prSet/>
      <dgm:spPr/>
      <dgm:t>
        <a:bodyPr/>
        <a:lstStyle/>
        <a:p>
          <a:endParaRPr lang="zh-TW" altLang="en-US" b="1">
            <a:latin typeface="微軟正黑體" pitchFamily="34" charset="-120"/>
            <a:ea typeface="微軟正黑體" pitchFamily="34" charset="-120"/>
          </a:endParaRPr>
        </a:p>
      </dgm:t>
    </dgm:pt>
    <dgm:pt modelId="{E382D261-7F4C-4878-9E0E-20FD3A799294}" type="sibTrans" cxnId="{90A789A7-BFC1-4DB5-AA3C-FDBB4E00A5A2}">
      <dgm:prSet/>
      <dgm:spPr/>
      <dgm:t>
        <a:bodyPr/>
        <a:lstStyle/>
        <a:p>
          <a:endParaRPr lang="zh-TW" altLang="en-US" b="1">
            <a:latin typeface="微軟正黑體" pitchFamily="34" charset="-120"/>
            <a:ea typeface="微軟正黑體" pitchFamily="34" charset="-120"/>
          </a:endParaRPr>
        </a:p>
      </dgm:t>
    </dgm:pt>
    <dgm:pt modelId="{6A8E9036-2BF3-467F-AE3A-5BE667A80472}">
      <dgm:prSet phldrT="[文字]" custT="1"/>
      <dgm:spPr/>
      <dgm:t>
        <a:bodyPr/>
        <a:lstStyle/>
        <a:p>
          <a:r>
            <a:rPr lang="zh-TW" altLang="en-US" sz="2400" b="1" dirty="0" smtClean="0">
              <a:latin typeface="微軟正黑體" pitchFamily="34" charset="-120"/>
              <a:ea typeface="微軟正黑體" pitchFamily="34" charset="-120"/>
            </a:rPr>
            <a:t>讓與不一定要以書面為之。</a:t>
          </a:r>
          <a:endParaRPr lang="zh-TW" altLang="en-US" sz="2400" b="1" dirty="0">
            <a:latin typeface="微軟正黑體" pitchFamily="34" charset="-120"/>
            <a:ea typeface="微軟正黑體" pitchFamily="34" charset="-120"/>
          </a:endParaRPr>
        </a:p>
      </dgm:t>
    </dgm:pt>
    <dgm:pt modelId="{DE15C047-4A86-4BB5-98D5-409484202664}" type="parTrans" cxnId="{FB855DF2-C637-4B1A-8E80-FB5EF730FBB3}">
      <dgm:prSet/>
      <dgm:spPr/>
      <dgm:t>
        <a:bodyPr/>
        <a:lstStyle/>
        <a:p>
          <a:endParaRPr lang="zh-TW" altLang="en-US" b="1">
            <a:latin typeface="微軟正黑體" pitchFamily="34" charset="-120"/>
            <a:ea typeface="微軟正黑體" pitchFamily="34" charset="-120"/>
          </a:endParaRPr>
        </a:p>
      </dgm:t>
    </dgm:pt>
    <dgm:pt modelId="{B23054EB-AF2C-4DE1-ACFE-6A9036C82CD3}" type="sibTrans" cxnId="{FB855DF2-C637-4B1A-8E80-FB5EF730FBB3}">
      <dgm:prSet/>
      <dgm:spPr/>
      <dgm:t>
        <a:bodyPr/>
        <a:lstStyle/>
        <a:p>
          <a:endParaRPr lang="zh-TW" altLang="en-US" b="1">
            <a:latin typeface="微軟正黑體" pitchFamily="34" charset="-120"/>
            <a:ea typeface="微軟正黑體" pitchFamily="34" charset="-120"/>
          </a:endParaRPr>
        </a:p>
      </dgm:t>
    </dgm:pt>
    <dgm:pt modelId="{8AC562DC-6F4B-4D42-A67E-AEF518F5885B}">
      <dgm:prSet phldrT="[文字]" custT="1"/>
      <dgm:spPr/>
      <dgm:t>
        <a:bodyPr/>
        <a:lstStyle/>
        <a:p>
          <a:r>
            <a:rPr lang="zh-TW" altLang="en-US" sz="2400" b="1" dirty="0" smtClean="0">
              <a:latin typeface="微軟正黑體" pitchFamily="34" charset="-120"/>
              <a:ea typeface="微軟正黑體" pitchFamily="34" charset="-120"/>
            </a:rPr>
            <a:t>其約定不明之部分，推定為未讓與</a:t>
          </a:r>
          <a:endParaRPr lang="zh-TW" altLang="en-US" sz="2400" b="1" dirty="0">
            <a:latin typeface="微軟正黑體" pitchFamily="34" charset="-120"/>
            <a:ea typeface="微軟正黑體" pitchFamily="34" charset="-120"/>
          </a:endParaRPr>
        </a:p>
      </dgm:t>
    </dgm:pt>
    <dgm:pt modelId="{CF50B909-B0EC-4858-A235-152CC2E5EF14}" type="parTrans" cxnId="{30D057E9-6255-4F2E-8F2A-C92586D244A3}">
      <dgm:prSet/>
      <dgm:spPr/>
      <dgm:t>
        <a:bodyPr/>
        <a:lstStyle/>
        <a:p>
          <a:endParaRPr lang="zh-TW" altLang="en-US" b="1">
            <a:latin typeface="微軟正黑體" pitchFamily="34" charset="-120"/>
            <a:ea typeface="微軟正黑體" pitchFamily="34" charset="-120"/>
          </a:endParaRPr>
        </a:p>
      </dgm:t>
    </dgm:pt>
    <dgm:pt modelId="{F263B52B-BB0D-4C44-B0A4-290DBF690724}" type="sibTrans" cxnId="{30D057E9-6255-4F2E-8F2A-C92586D244A3}">
      <dgm:prSet/>
      <dgm:spPr/>
      <dgm:t>
        <a:bodyPr/>
        <a:lstStyle/>
        <a:p>
          <a:endParaRPr lang="zh-TW" altLang="en-US" b="1">
            <a:latin typeface="微軟正黑體" pitchFamily="34" charset="-120"/>
            <a:ea typeface="微軟正黑體" pitchFamily="34" charset="-120"/>
          </a:endParaRPr>
        </a:p>
      </dgm:t>
    </dgm:pt>
    <dgm:pt modelId="{A5E06CC6-8653-47C9-8CEF-004EDD7AD7ED}">
      <dgm:prSet phldrT="[文字]" custT="1"/>
      <dgm:spPr/>
      <dgm:t>
        <a:bodyPr/>
        <a:lstStyle/>
        <a:p>
          <a:r>
            <a:rPr lang="zh-TW" altLang="en-US" sz="2400" b="1" dirty="0" smtClean="0">
              <a:latin typeface="微軟正黑體" pitchFamily="34" charset="-120"/>
              <a:ea typeface="微軟正黑體" pitchFamily="34" charset="-120"/>
            </a:rPr>
            <a:t>依當事人約定</a:t>
          </a:r>
          <a:endParaRPr lang="zh-TW" altLang="en-US" sz="2400" b="1" dirty="0">
            <a:latin typeface="微軟正黑體" pitchFamily="34" charset="-120"/>
            <a:ea typeface="微軟正黑體" pitchFamily="34" charset="-120"/>
          </a:endParaRPr>
        </a:p>
      </dgm:t>
    </dgm:pt>
    <dgm:pt modelId="{96038CAC-EC67-4411-8539-679D81C6DDF8}" type="parTrans" cxnId="{DEF7BFA5-C676-4B59-9524-49FC137FD2C0}">
      <dgm:prSet/>
      <dgm:spPr/>
      <dgm:t>
        <a:bodyPr/>
        <a:lstStyle/>
        <a:p>
          <a:endParaRPr lang="zh-TW" altLang="en-US"/>
        </a:p>
      </dgm:t>
    </dgm:pt>
    <dgm:pt modelId="{DE33344E-EBF6-435B-BC91-2E5D6A2B52F0}" type="sibTrans" cxnId="{DEF7BFA5-C676-4B59-9524-49FC137FD2C0}">
      <dgm:prSet/>
      <dgm:spPr/>
      <dgm:t>
        <a:bodyPr/>
        <a:lstStyle/>
        <a:p>
          <a:endParaRPr lang="zh-TW" altLang="en-US"/>
        </a:p>
      </dgm:t>
    </dgm:pt>
    <dgm:pt modelId="{23FC0938-DD7D-4565-B1A2-D02CB3699B45}">
      <dgm:prSet phldrT="[文字]" custT="1"/>
      <dgm:spPr/>
      <dgm:t>
        <a:bodyPr/>
        <a:lstStyle/>
        <a:p>
          <a:r>
            <a:rPr lang="zh-TW" altLang="en-US" sz="2400" b="1" dirty="0" smtClean="0">
              <a:latin typeface="微軟正黑體" pitchFamily="34" charset="-120"/>
              <a:ea typeface="微軟正黑體" pitchFamily="34" charset="-120"/>
            </a:rPr>
            <a:t>與著作人格權分離而為讓與</a:t>
          </a:r>
          <a:endParaRPr lang="zh-TW" altLang="en-US" sz="2400" b="1" dirty="0">
            <a:latin typeface="微軟正黑體" pitchFamily="34" charset="-120"/>
            <a:ea typeface="微軟正黑體" pitchFamily="34" charset="-120"/>
          </a:endParaRPr>
        </a:p>
      </dgm:t>
    </dgm:pt>
    <dgm:pt modelId="{C778091D-B921-436B-ADED-30D0A44FF68D}" type="parTrans" cxnId="{B798D986-F5F8-457D-9970-DA54A6B7A7A9}">
      <dgm:prSet/>
      <dgm:spPr/>
      <dgm:t>
        <a:bodyPr/>
        <a:lstStyle/>
        <a:p>
          <a:endParaRPr lang="zh-TW" altLang="en-US"/>
        </a:p>
      </dgm:t>
    </dgm:pt>
    <dgm:pt modelId="{74C735E1-F842-414E-B8A0-6E82798BB7AF}" type="sibTrans" cxnId="{B798D986-F5F8-457D-9970-DA54A6B7A7A9}">
      <dgm:prSet/>
      <dgm:spPr/>
      <dgm:t>
        <a:bodyPr/>
        <a:lstStyle/>
        <a:p>
          <a:endParaRPr lang="zh-TW" altLang="en-US"/>
        </a:p>
      </dgm:t>
    </dgm:pt>
    <dgm:pt modelId="{AA1830C2-6179-4209-89A3-803BB17D3A91}" type="pres">
      <dgm:prSet presAssocID="{AE79EBD1-C110-4D3B-A572-D27FDE8BF4FC}" presName="linear" presStyleCnt="0">
        <dgm:presLayoutVars>
          <dgm:animLvl val="lvl"/>
          <dgm:resizeHandles val="exact"/>
        </dgm:presLayoutVars>
      </dgm:prSet>
      <dgm:spPr/>
      <dgm:t>
        <a:bodyPr/>
        <a:lstStyle/>
        <a:p>
          <a:endParaRPr lang="zh-TW" altLang="en-US"/>
        </a:p>
      </dgm:t>
    </dgm:pt>
    <dgm:pt modelId="{68E1DDFD-9EC5-4975-BFB1-A681254EF369}" type="pres">
      <dgm:prSet presAssocID="{FB4EED7F-9035-4961-9034-1C8C11B1EF72}" presName="parentText" presStyleLbl="node1" presStyleIdx="0" presStyleCnt="3" custLinFactY="-85910" custLinFactNeighborX="-972" custLinFactNeighborY="-100000">
        <dgm:presLayoutVars>
          <dgm:chMax val="0"/>
          <dgm:bulletEnabled val="1"/>
        </dgm:presLayoutVars>
      </dgm:prSet>
      <dgm:spPr/>
      <dgm:t>
        <a:bodyPr/>
        <a:lstStyle/>
        <a:p>
          <a:endParaRPr lang="zh-TW" altLang="en-US"/>
        </a:p>
      </dgm:t>
    </dgm:pt>
    <dgm:pt modelId="{387FB692-AEDE-4EA4-AB63-C41C9134454C}" type="pres">
      <dgm:prSet presAssocID="{FB4EED7F-9035-4961-9034-1C8C11B1EF72}" presName="childText" presStyleLbl="revTx" presStyleIdx="0" presStyleCnt="3">
        <dgm:presLayoutVars>
          <dgm:bulletEnabled val="1"/>
        </dgm:presLayoutVars>
      </dgm:prSet>
      <dgm:spPr/>
      <dgm:t>
        <a:bodyPr/>
        <a:lstStyle/>
        <a:p>
          <a:endParaRPr lang="zh-TW" altLang="en-US"/>
        </a:p>
      </dgm:t>
    </dgm:pt>
    <dgm:pt modelId="{E643647E-5141-40D4-BE15-951452CA7596}" type="pres">
      <dgm:prSet presAssocID="{BA797FCB-C788-4411-AD8E-B6C8FD1F54CE}" presName="parentText" presStyleLbl="node1" presStyleIdx="1" presStyleCnt="3">
        <dgm:presLayoutVars>
          <dgm:chMax val="0"/>
          <dgm:bulletEnabled val="1"/>
        </dgm:presLayoutVars>
      </dgm:prSet>
      <dgm:spPr/>
      <dgm:t>
        <a:bodyPr/>
        <a:lstStyle/>
        <a:p>
          <a:endParaRPr lang="zh-TW" altLang="en-US"/>
        </a:p>
      </dgm:t>
    </dgm:pt>
    <dgm:pt modelId="{B181674D-D0A4-47E4-BB4B-89F53C38B63A}" type="pres">
      <dgm:prSet presAssocID="{BA797FCB-C788-4411-AD8E-B6C8FD1F54CE}" presName="childText" presStyleLbl="revTx" presStyleIdx="1" presStyleCnt="3">
        <dgm:presLayoutVars>
          <dgm:bulletEnabled val="1"/>
        </dgm:presLayoutVars>
      </dgm:prSet>
      <dgm:spPr/>
      <dgm:t>
        <a:bodyPr/>
        <a:lstStyle/>
        <a:p>
          <a:endParaRPr lang="zh-TW" altLang="en-US"/>
        </a:p>
      </dgm:t>
    </dgm:pt>
    <dgm:pt modelId="{9A1CD106-83FE-4569-8381-F08F49E60DE3}" type="pres">
      <dgm:prSet presAssocID="{57C2015F-BD98-4F87-BB6D-C27C982E2940}" presName="parentText" presStyleLbl="node1" presStyleIdx="2" presStyleCnt="3">
        <dgm:presLayoutVars>
          <dgm:chMax val="0"/>
          <dgm:bulletEnabled val="1"/>
        </dgm:presLayoutVars>
      </dgm:prSet>
      <dgm:spPr/>
      <dgm:t>
        <a:bodyPr/>
        <a:lstStyle/>
        <a:p>
          <a:endParaRPr lang="zh-TW" altLang="en-US"/>
        </a:p>
      </dgm:t>
    </dgm:pt>
    <dgm:pt modelId="{1C46AD7C-5387-49F7-896D-17056168D8E1}" type="pres">
      <dgm:prSet presAssocID="{57C2015F-BD98-4F87-BB6D-C27C982E2940}" presName="childText" presStyleLbl="revTx" presStyleIdx="2" presStyleCnt="3">
        <dgm:presLayoutVars>
          <dgm:bulletEnabled val="1"/>
        </dgm:presLayoutVars>
      </dgm:prSet>
      <dgm:spPr/>
      <dgm:t>
        <a:bodyPr/>
        <a:lstStyle/>
        <a:p>
          <a:endParaRPr lang="zh-TW" altLang="en-US"/>
        </a:p>
      </dgm:t>
    </dgm:pt>
  </dgm:ptLst>
  <dgm:cxnLst>
    <dgm:cxn modelId="{5E173F90-B493-4A49-ADE3-250B700FFB3C}" srcId="{AE79EBD1-C110-4D3B-A572-D27FDE8BF4FC}" destId="{FB4EED7F-9035-4961-9034-1C8C11B1EF72}" srcOrd="0" destOrd="0" parTransId="{70E07438-2098-4B80-B1A7-45548CFB0DAA}" sibTransId="{7B07D548-B710-4B43-9C09-BFF361FD2627}"/>
    <dgm:cxn modelId="{0990AF97-AD9A-460F-BF53-A139E3EEEA96}" type="presOf" srcId="{6A8E9036-2BF3-467F-AE3A-5BE667A80472}" destId="{1C46AD7C-5387-49F7-896D-17056168D8E1}" srcOrd="0" destOrd="0" presId="urn:microsoft.com/office/officeart/2005/8/layout/vList2"/>
    <dgm:cxn modelId="{47ECDE74-34CD-40DD-908D-6B62ED5E70AA}" type="presOf" srcId="{57C2015F-BD98-4F87-BB6D-C27C982E2940}" destId="{9A1CD106-83FE-4569-8381-F08F49E60DE3}" srcOrd="0" destOrd="0" presId="urn:microsoft.com/office/officeart/2005/8/layout/vList2"/>
    <dgm:cxn modelId="{B798D986-F5F8-457D-9970-DA54A6B7A7A9}" srcId="{FB4EED7F-9035-4961-9034-1C8C11B1EF72}" destId="{23FC0938-DD7D-4565-B1A2-D02CB3699B45}" srcOrd="0" destOrd="0" parTransId="{C778091D-B921-436B-ADED-30D0A44FF68D}" sibTransId="{74C735E1-F842-414E-B8A0-6E82798BB7AF}"/>
    <dgm:cxn modelId="{5734F526-54DD-4412-9372-DAD992D286C1}" type="presOf" srcId="{A5E06CC6-8653-47C9-8CEF-004EDD7AD7ED}" destId="{B181674D-D0A4-47E4-BB4B-89F53C38B63A}" srcOrd="0" destOrd="0" presId="urn:microsoft.com/office/officeart/2005/8/layout/vList2"/>
    <dgm:cxn modelId="{451FCD1C-21F6-4E43-99BC-4D0AC40A6FBC}" type="presOf" srcId="{FB4EED7F-9035-4961-9034-1C8C11B1EF72}" destId="{68E1DDFD-9EC5-4975-BFB1-A681254EF369}" srcOrd="0" destOrd="0" presId="urn:microsoft.com/office/officeart/2005/8/layout/vList2"/>
    <dgm:cxn modelId="{90A789A7-BFC1-4DB5-AA3C-FDBB4E00A5A2}" srcId="{AE79EBD1-C110-4D3B-A572-D27FDE8BF4FC}" destId="{57C2015F-BD98-4F87-BB6D-C27C982E2940}" srcOrd="2" destOrd="0" parTransId="{FA25FB45-0821-4D88-88E0-53DF07991312}" sibTransId="{E382D261-7F4C-4878-9E0E-20FD3A799294}"/>
    <dgm:cxn modelId="{15B85402-31C0-4DC6-A150-9F1E8A9E662F}" srcId="{AE79EBD1-C110-4D3B-A572-D27FDE8BF4FC}" destId="{BA797FCB-C788-4411-AD8E-B6C8FD1F54CE}" srcOrd="1" destOrd="0" parTransId="{1C8065C5-6D5F-4C11-8D71-86BA4E795E0E}" sibTransId="{654FB898-B147-4251-8E34-DD11B4B7F8A9}"/>
    <dgm:cxn modelId="{5E2FD468-DBB4-401A-9ED0-E5D8FE63353C}" type="presOf" srcId="{AE79EBD1-C110-4D3B-A572-D27FDE8BF4FC}" destId="{AA1830C2-6179-4209-89A3-803BB17D3A91}" srcOrd="0" destOrd="0" presId="urn:microsoft.com/office/officeart/2005/8/layout/vList2"/>
    <dgm:cxn modelId="{DEF7BFA5-C676-4B59-9524-49FC137FD2C0}" srcId="{BA797FCB-C788-4411-AD8E-B6C8FD1F54CE}" destId="{A5E06CC6-8653-47C9-8CEF-004EDD7AD7ED}" srcOrd="0" destOrd="0" parTransId="{96038CAC-EC67-4411-8539-679D81C6DDF8}" sibTransId="{DE33344E-EBF6-435B-BC91-2E5D6A2B52F0}"/>
    <dgm:cxn modelId="{30D057E9-6255-4F2E-8F2A-C92586D244A3}" srcId="{BA797FCB-C788-4411-AD8E-B6C8FD1F54CE}" destId="{8AC562DC-6F4B-4D42-A67E-AEF518F5885B}" srcOrd="1" destOrd="0" parTransId="{CF50B909-B0EC-4858-A235-152CC2E5EF14}" sibTransId="{F263B52B-BB0D-4C44-B0A4-290DBF690724}"/>
    <dgm:cxn modelId="{5A15F14E-92FC-4DC1-9E31-EDE245DD5458}" type="presOf" srcId="{8AC562DC-6F4B-4D42-A67E-AEF518F5885B}" destId="{B181674D-D0A4-47E4-BB4B-89F53C38B63A}" srcOrd="0" destOrd="1" presId="urn:microsoft.com/office/officeart/2005/8/layout/vList2"/>
    <dgm:cxn modelId="{AE9D45CF-7E4C-4A85-AD58-2FA0ECE234C1}" type="presOf" srcId="{BA797FCB-C788-4411-AD8E-B6C8FD1F54CE}" destId="{E643647E-5141-40D4-BE15-951452CA7596}" srcOrd="0" destOrd="0" presId="urn:microsoft.com/office/officeart/2005/8/layout/vList2"/>
    <dgm:cxn modelId="{90F12E66-63B5-46C0-AF45-8EFD162F3349}" type="presOf" srcId="{23FC0938-DD7D-4565-B1A2-D02CB3699B45}" destId="{387FB692-AEDE-4EA4-AB63-C41C9134454C}" srcOrd="0" destOrd="0" presId="urn:microsoft.com/office/officeart/2005/8/layout/vList2"/>
    <dgm:cxn modelId="{FB855DF2-C637-4B1A-8E80-FB5EF730FBB3}" srcId="{57C2015F-BD98-4F87-BB6D-C27C982E2940}" destId="{6A8E9036-2BF3-467F-AE3A-5BE667A80472}" srcOrd="0" destOrd="0" parTransId="{DE15C047-4A86-4BB5-98D5-409484202664}" sibTransId="{B23054EB-AF2C-4DE1-ACFE-6A9036C82CD3}"/>
    <dgm:cxn modelId="{5184FA1D-0973-44E6-82C8-20E27DE3B2D7}" type="presParOf" srcId="{AA1830C2-6179-4209-89A3-803BB17D3A91}" destId="{68E1DDFD-9EC5-4975-BFB1-A681254EF369}" srcOrd="0" destOrd="0" presId="urn:microsoft.com/office/officeart/2005/8/layout/vList2"/>
    <dgm:cxn modelId="{CE8EDB29-FF4D-4EA4-9CE6-B1361AFDD4A2}" type="presParOf" srcId="{AA1830C2-6179-4209-89A3-803BB17D3A91}" destId="{387FB692-AEDE-4EA4-AB63-C41C9134454C}" srcOrd="1" destOrd="0" presId="urn:microsoft.com/office/officeart/2005/8/layout/vList2"/>
    <dgm:cxn modelId="{4D6E35CE-19F0-4869-BCC3-FF9AA6FA7299}" type="presParOf" srcId="{AA1830C2-6179-4209-89A3-803BB17D3A91}" destId="{E643647E-5141-40D4-BE15-951452CA7596}" srcOrd="2" destOrd="0" presId="urn:microsoft.com/office/officeart/2005/8/layout/vList2"/>
    <dgm:cxn modelId="{6A9591BD-7B1F-4532-9E05-1065C4B950D2}" type="presParOf" srcId="{AA1830C2-6179-4209-89A3-803BB17D3A91}" destId="{B181674D-D0A4-47E4-BB4B-89F53C38B63A}" srcOrd="3" destOrd="0" presId="urn:microsoft.com/office/officeart/2005/8/layout/vList2"/>
    <dgm:cxn modelId="{A9A061DF-5AB9-4E56-A7F3-34F0295630A4}" type="presParOf" srcId="{AA1830C2-6179-4209-89A3-803BB17D3A91}" destId="{9A1CD106-83FE-4569-8381-F08F49E60DE3}" srcOrd="4" destOrd="0" presId="urn:microsoft.com/office/officeart/2005/8/layout/vList2"/>
    <dgm:cxn modelId="{F0BFCE0F-F087-4E81-972C-78011F981657}" type="presParOf" srcId="{AA1830C2-6179-4209-89A3-803BB17D3A91}" destId="{1C46AD7C-5387-49F7-896D-17056168D8E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享有著作人格權及著作財產權</a:t>
          </a:r>
          <a:endParaRPr lang="zh-TW" altLang="en-US" sz="22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C8BA95EC-B9FC-43D9-B9A6-C49125013C5A}">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得再轉授權第三人利用</a:t>
          </a:r>
          <a:endParaRPr lang="zh-TW" altLang="en-US" sz="2200" b="1" dirty="0">
            <a:latin typeface="微軟正黑體" panose="020B0604030504040204" pitchFamily="34" charset="-120"/>
            <a:ea typeface="微軟正黑體" panose="020B0604030504040204" pitchFamily="34" charset="-120"/>
          </a:endParaRPr>
        </a:p>
      </dgm:t>
    </dgm:pt>
    <dgm:pt modelId="{A8F8261F-9C43-4BA2-BCD6-44B1C06F4FEE}" type="par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62546184-F2E8-4F8D-A2A7-037ACD02B23E}" type="sib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200" dirty="0" smtClean="0">
              <a:latin typeface="微軟正黑體" panose="020B0604030504040204" pitchFamily="34" charset="-120"/>
              <a:ea typeface="微軟正黑體" panose="020B0604030504040204" pitchFamily="34" charset="-120"/>
            </a:rPr>
            <a:t>承諾對機關及其授權之人</a:t>
          </a:r>
          <a:r>
            <a:rPr lang="zh-TW" altLang="en-US" sz="2200" b="1" dirty="0" smtClean="0">
              <a:latin typeface="微軟正黑體" panose="020B0604030504040204" pitchFamily="34" charset="-120"/>
              <a:ea typeface="微軟正黑體" panose="020B0604030504040204" pitchFamily="34" charset="-120"/>
            </a:rPr>
            <a:t>不行使著作人格權</a:t>
          </a:r>
          <a:endParaRPr lang="zh-TW" altLang="en-US" sz="22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27719"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4"/>
      <dgm:spPr/>
      <dgm:t>
        <a:bodyPr/>
        <a:lstStyle/>
        <a:p>
          <a:endParaRPr lang="zh-TW" altLang="en-US"/>
        </a:p>
      </dgm:t>
    </dgm:pt>
    <dgm:pt modelId="{22ED434B-B54A-4A22-852A-2D8B67331D52}" type="pres">
      <dgm:prSet presAssocID="{64151E92-7EC8-4D86-98A2-E4920A70F58D}" presName="childText" presStyleLbl="bgAcc1" presStyleIdx="0" presStyleCnt="4" custScaleX="183073" custScaleY="116735">
        <dgm:presLayoutVars>
          <dgm:bulletEnabled val="1"/>
        </dgm:presLayoutVars>
      </dgm:prSet>
      <dgm:spPr/>
      <dgm:t>
        <a:bodyPr/>
        <a:lstStyle/>
        <a:p>
          <a:endParaRPr lang="zh-TW" altLang="en-US"/>
        </a:p>
      </dgm:t>
    </dgm:pt>
    <dgm:pt modelId="{1785B36C-9605-4777-853B-30E4BDCBA048}" type="pres">
      <dgm:prSet presAssocID="{A8F8261F-9C43-4BA2-BCD6-44B1C06F4FEE}" presName="Name13" presStyleLbl="parChTrans1D2" presStyleIdx="1" presStyleCnt="4"/>
      <dgm:spPr/>
      <dgm:t>
        <a:bodyPr/>
        <a:lstStyle/>
        <a:p>
          <a:endParaRPr lang="zh-TW" altLang="en-US"/>
        </a:p>
      </dgm:t>
    </dgm:pt>
    <dgm:pt modelId="{58500AE3-C21C-4CCD-B224-7BB6D2F8BC9C}" type="pres">
      <dgm:prSet presAssocID="{C8BA95EC-B9FC-43D9-B9A6-C49125013C5A}" presName="childText" presStyleLbl="bgAcc1" presStyleIdx="1" presStyleCnt="4" custScaleX="183073">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27177" custScaleY="64989" custLinFactNeighborY="-6756"/>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2" presStyleCnt="4"/>
      <dgm:spPr/>
      <dgm:t>
        <a:bodyPr/>
        <a:lstStyle/>
        <a:p>
          <a:endParaRPr lang="zh-TW" altLang="en-US"/>
        </a:p>
      </dgm:t>
    </dgm:pt>
    <dgm:pt modelId="{8DDB4092-0F9D-4843-9F9B-DE4082EA051C}" type="pres">
      <dgm:prSet presAssocID="{5B72C723-B9C3-41C0-8555-12D0E1CC0B7C}" presName="childText" presStyleLbl="bgAcc1" presStyleIdx="2" presStyleCnt="4" custScaleX="170933">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3" presStyleCnt="4"/>
      <dgm:spPr/>
      <dgm:t>
        <a:bodyPr/>
        <a:lstStyle/>
        <a:p>
          <a:endParaRPr lang="zh-TW" altLang="en-US"/>
        </a:p>
      </dgm:t>
    </dgm:pt>
    <dgm:pt modelId="{1D49E441-52E7-4EC0-9B8B-E4D77968E878}" type="pres">
      <dgm:prSet presAssocID="{9A8DA49C-B0DC-4098-8B97-C9B831D44B7E}" presName="childText" presStyleLbl="bgAcc1" presStyleIdx="3" presStyleCnt="4" custScaleX="174224" custScaleY="103106">
        <dgm:presLayoutVars>
          <dgm:bulletEnabled val="1"/>
        </dgm:presLayoutVars>
      </dgm:prSet>
      <dgm:spPr/>
      <dgm:t>
        <a:bodyPr/>
        <a:lstStyle/>
        <a:p>
          <a:endParaRPr lang="zh-TW" altLang="en-US"/>
        </a:p>
      </dgm:t>
    </dgm:pt>
  </dgm:ptLst>
  <dgm:cxnLst>
    <dgm:cxn modelId="{ED01860C-896F-4DEB-9AB7-6579F1025EEE}" type="presOf" srcId="{07D45802-5783-4A46-A55A-5694571C752C}" destId="{35A40949-A7C2-4DBC-BB1A-BA3F1BD59CCC}" srcOrd="0" destOrd="0" presId="urn:microsoft.com/office/officeart/2005/8/layout/hierarchy3"/>
    <dgm:cxn modelId="{378C55E0-885C-4A02-8EF3-90E86745CF87}" srcId="{E55FD401-287F-410F-BFAE-2EC93355D9B9}" destId="{C8BA95EC-B9FC-43D9-B9A6-C49125013C5A}" srcOrd="1" destOrd="0" parTransId="{A8F8261F-9C43-4BA2-BCD6-44B1C06F4FEE}" sibTransId="{62546184-F2E8-4F8D-A2A7-037ACD02B23E}"/>
    <dgm:cxn modelId="{5E2A959A-ECBE-4131-9DA7-FBD2EBADAAB8}" srcId="{393E6609-FFF4-44D2-9031-F0E65E00F161}" destId="{E55FD401-287F-410F-BFAE-2EC93355D9B9}" srcOrd="0" destOrd="0" parTransId="{7F7E7BA7-C108-4600-843B-D6C4221B84CE}" sibTransId="{7C5F5368-51DA-47A9-927C-FB70720AF7E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B0E06B87-1B3D-4AE0-8A8B-255F1AA7A8D0}" type="presOf" srcId="{5B72C723-B9C3-41C0-8555-12D0E1CC0B7C}" destId="{8DDB4092-0F9D-4843-9F9B-DE4082EA051C}" srcOrd="0" destOrd="0" presId="urn:microsoft.com/office/officeart/2005/8/layout/hierarchy3"/>
    <dgm:cxn modelId="{E6A83D0C-1BF5-4916-A959-7A41A907CE5B}" type="presOf" srcId="{A8F8261F-9C43-4BA2-BCD6-44B1C06F4FEE}" destId="{1785B36C-9605-4777-853B-30E4BDCBA048}"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3A807B80-4FA9-472E-8356-51A1BAA9471C}" type="presOf" srcId="{E55FD401-287F-410F-BFAE-2EC93355D9B9}" destId="{1497877C-903E-4372-8B1C-E762D4F41227}" srcOrd="0" destOrd="0" presId="urn:microsoft.com/office/officeart/2005/8/layout/hierarchy3"/>
    <dgm:cxn modelId="{661EF987-AA29-46C1-A08D-67E611CA42A7}" type="presOf" srcId="{0E725A44-2976-4E7F-A6D7-605648D957DA}" destId="{82C8C364-EA05-435A-BA69-4EBCE7231B6E}" srcOrd="0" destOrd="0" presId="urn:microsoft.com/office/officeart/2005/8/layout/hierarchy3"/>
    <dgm:cxn modelId="{B6961CF2-116F-4DF0-B9D8-E14E9A89BD16}" type="presOf" srcId="{234A0300-E426-4EC2-A0BE-8057078B1EE8}" destId="{116EBCC1-E613-4216-9D84-1DB56C906425}" srcOrd="0" destOrd="0" presId="urn:microsoft.com/office/officeart/2005/8/layout/hierarchy3"/>
    <dgm:cxn modelId="{7861D8FF-945A-4D05-A9EA-B522C717508B}" type="presOf" srcId="{64151E92-7EC8-4D86-98A2-E4920A70F58D}" destId="{22ED434B-B54A-4A22-852A-2D8B67331D52}" srcOrd="0" destOrd="0" presId="urn:microsoft.com/office/officeart/2005/8/layout/hierarchy3"/>
    <dgm:cxn modelId="{63AD63C4-5943-4AA1-9413-57C91DD5C580}" type="presOf" srcId="{9A8DA49C-B0DC-4098-8B97-C9B831D44B7E}" destId="{1D49E441-52E7-4EC0-9B8B-E4D77968E878}" srcOrd="0" destOrd="0" presId="urn:microsoft.com/office/officeart/2005/8/layout/hierarchy3"/>
    <dgm:cxn modelId="{5E1310DB-7C49-4A3F-8BC4-C2155218B79E}" type="presOf" srcId="{393E6609-FFF4-44D2-9031-F0E65E00F161}" destId="{8FF13F64-955F-4CF9-A601-FE06E65F3861}" srcOrd="0" destOrd="0" presId="urn:microsoft.com/office/officeart/2005/8/layout/hierarchy3"/>
    <dgm:cxn modelId="{CFB5CE00-6344-4110-A5D1-8D89A4BDBDCE}" type="presOf" srcId="{C8BA95EC-B9FC-43D9-B9A6-C49125013C5A}" destId="{58500AE3-C21C-4CCD-B224-7BB6D2F8BC9C}" srcOrd="0" destOrd="0" presId="urn:microsoft.com/office/officeart/2005/8/layout/hierarchy3"/>
    <dgm:cxn modelId="{C1D0ECE7-5402-45EE-A0D1-F2C80DF02617}" type="presOf" srcId="{564A8DE6-B865-4A29-ACCB-4DE09465702B}" destId="{9C2430EB-5C44-498D-B167-43CEFEEC2CCF}" srcOrd="0" destOrd="0" presId="urn:microsoft.com/office/officeart/2005/8/layout/hierarchy3"/>
    <dgm:cxn modelId="{2CA0AD8A-FE9E-4414-A728-AFC432F4F5F8}" type="presOf" srcId="{0E725A44-2976-4E7F-A6D7-605648D957DA}" destId="{4F503EB3-2E04-4A21-9864-6D9C00BE8DD0}" srcOrd="1" destOrd="0" presId="urn:microsoft.com/office/officeart/2005/8/layout/hierarchy3"/>
    <dgm:cxn modelId="{185BA03D-034F-4F21-A761-D9285C460B59}" type="presOf" srcId="{E55FD401-287F-410F-BFAE-2EC93355D9B9}" destId="{A9C9BE04-CD35-4211-BB57-D85AB2F82DD0}" srcOrd="1" destOrd="0" presId="urn:microsoft.com/office/officeart/2005/8/layout/hierarchy3"/>
    <dgm:cxn modelId="{6A6C72F8-2342-451B-AC19-B5CAB829EC35}" type="presParOf" srcId="{8FF13F64-955F-4CF9-A601-FE06E65F3861}" destId="{E6A4DA0B-2B24-4823-98DE-E5FC5CADFE1A}" srcOrd="0" destOrd="0" presId="urn:microsoft.com/office/officeart/2005/8/layout/hierarchy3"/>
    <dgm:cxn modelId="{5DF94CFB-BA35-4770-BB0B-1263E8F72FE9}" type="presParOf" srcId="{E6A4DA0B-2B24-4823-98DE-E5FC5CADFE1A}" destId="{D9ABC1AD-CE64-4920-8830-49E871A6619D}" srcOrd="0" destOrd="0" presId="urn:microsoft.com/office/officeart/2005/8/layout/hierarchy3"/>
    <dgm:cxn modelId="{F5F24C99-3284-4344-BEB7-5B32A62E473E}" type="presParOf" srcId="{D9ABC1AD-CE64-4920-8830-49E871A6619D}" destId="{1497877C-903E-4372-8B1C-E762D4F41227}" srcOrd="0" destOrd="0" presId="urn:microsoft.com/office/officeart/2005/8/layout/hierarchy3"/>
    <dgm:cxn modelId="{A6B2D5EF-77DC-4625-AF6F-E8AF061705B9}" type="presParOf" srcId="{D9ABC1AD-CE64-4920-8830-49E871A6619D}" destId="{A9C9BE04-CD35-4211-BB57-D85AB2F82DD0}" srcOrd="1" destOrd="0" presId="urn:microsoft.com/office/officeart/2005/8/layout/hierarchy3"/>
    <dgm:cxn modelId="{3BB94EF1-9489-4DAD-BD8D-D6DBD4AF3BA6}" type="presParOf" srcId="{E6A4DA0B-2B24-4823-98DE-E5FC5CADFE1A}" destId="{4CF6A3FA-1D4F-4C6B-8A4C-B3CCE40969EA}" srcOrd="1" destOrd="0" presId="urn:microsoft.com/office/officeart/2005/8/layout/hierarchy3"/>
    <dgm:cxn modelId="{F92A76B7-9D95-4F0C-968B-4FA7694B83B1}" type="presParOf" srcId="{4CF6A3FA-1D4F-4C6B-8A4C-B3CCE40969EA}" destId="{9C2430EB-5C44-498D-B167-43CEFEEC2CCF}" srcOrd="0" destOrd="0" presId="urn:microsoft.com/office/officeart/2005/8/layout/hierarchy3"/>
    <dgm:cxn modelId="{4BDE3042-7D08-47C1-B79F-AF081DCE7230}" type="presParOf" srcId="{4CF6A3FA-1D4F-4C6B-8A4C-B3CCE40969EA}" destId="{22ED434B-B54A-4A22-852A-2D8B67331D52}" srcOrd="1" destOrd="0" presId="urn:microsoft.com/office/officeart/2005/8/layout/hierarchy3"/>
    <dgm:cxn modelId="{F3477819-CF9B-4133-9ABD-C9668E9DFBC4}" type="presParOf" srcId="{4CF6A3FA-1D4F-4C6B-8A4C-B3CCE40969EA}" destId="{1785B36C-9605-4777-853B-30E4BDCBA048}" srcOrd="2" destOrd="0" presId="urn:microsoft.com/office/officeart/2005/8/layout/hierarchy3"/>
    <dgm:cxn modelId="{E1FA6058-5ADA-4F96-BB44-6F142D105471}" type="presParOf" srcId="{4CF6A3FA-1D4F-4C6B-8A4C-B3CCE40969EA}" destId="{58500AE3-C21C-4CCD-B224-7BB6D2F8BC9C}" srcOrd="3" destOrd="0" presId="urn:microsoft.com/office/officeart/2005/8/layout/hierarchy3"/>
    <dgm:cxn modelId="{41EA5428-1E8D-445C-AA96-527909AEE90F}" type="presParOf" srcId="{8FF13F64-955F-4CF9-A601-FE06E65F3861}" destId="{0CD01348-F23A-4564-A0E1-6B2AC8206A02}" srcOrd="1" destOrd="0" presId="urn:microsoft.com/office/officeart/2005/8/layout/hierarchy3"/>
    <dgm:cxn modelId="{536AAC33-75ED-4F56-B734-22E23D771C2B}" type="presParOf" srcId="{0CD01348-F23A-4564-A0E1-6B2AC8206A02}" destId="{56AD4F82-DB37-4C06-9E6A-6CC11870D88B}" srcOrd="0" destOrd="0" presId="urn:microsoft.com/office/officeart/2005/8/layout/hierarchy3"/>
    <dgm:cxn modelId="{485414DA-9465-48DF-8596-417A0369F045}" type="presParOf" srcId="{56AD4F82-DB37-4C06-9E6A-6CC11870D88B}" destId="{82C8C364-EA05-435A-BA69-4EBCE7231B6E}" srcOrd="0" destOrd="0" presId="urn:microsoft.com/office/officeart/2005/8/layout/hierarchy3"/>
    <dgm:cxn modelId="{C6AC4430-905C-477F-BA95-D04A8B9BC419}" type="presParOf" srcId="{56AD4F82-DB37-4C06-9E6A-6CC11870D88B}" destId="{4F503EB3-2E04-4A21-9864-6D9C00BE8DD0}" srcOrd="1" destOrd="0" presId="urn:microsoft.com/office/officeart/2005/8/layout/hierarchy3"/>
    <dgm:cxn modelId="{293E8C58-E5DE-4830-9AF5-4588BF254CA7}" type="presParOf" srcId="{0CD01348-F23A-4564-A0E1-6B2AC8206A02}" destId="{AF82A344-4EC4-4206-BA04-F9732DEFF802}" srcOrd="1" destOrd="0" presId="urn:microsoft.com/office/officeart/2005/8/layout/hierarchy3"/>
    <dgm:cxn modelId="{36D4BF0C-D503-45E4-8947-00BE5F1EFA3C}" type="presParOf" srcId="{AF82A344-4EC4-4206-BA04-F9732DEFF802}" destId="{116EBCC1-E613-4216-9D84-1DB56C906425}" srcOrd="0" destOrd="0" presId="urn:microsoft.com/office/officeart/2005/8/layout/hierarchy3"/>
    <dgm:cxn modelId="{10745BF4-A8C3-456A-A18F-99A3F8F6ECAE}" type="presParOf" srcId="{AF82A344-4EC4-4206-BA04-F9732DEFF802}" destId="{8DDB4092-0F9D-4843-9F9B-DE4082EA051C}" srcOrd="1" destOrd="0" presId="urn:microsoft.com/office/officeart/2005/8/layout/hierarchy3"/>
    <dgm:cxn modelId="{5DE39126-694C-45D8-8FB7-E37F7107310A}" type="presParOf" srcId="{AF82A344-4EC4-4206-BA04-F9732DEFF802}" destId="{35A40949-A7C2-4DBC-BB1A-BA3F1BD59CCC}" srcOrd="2" destOrd="0" presId="urn:microsoft.com/office/officeart/2005/8/layout/hierarchy3"/>
    <dgm:cxn modelId="{220CE880-B200-4549-97C2-680F9AD1DA10}"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6F9F6D5-AA9E-465B-A0A4-F84693CCAC56}" type="doc">
      <dgm:prSet loTypeId="urn:microsoft.com/office/officeart/2005/8/layout/hierarchy4" loCatId="hierarchy" qsTypeId="urn:microsoft.com/office/officeart/2005/8/quickstyle/simple3" qsCatId="simple" csTypeId="urn:microsoft.com/office/officeart/2005/8/colors/colorful3" csCatId="colorful" phldr="1"/>
      <dgm:spPr/>
      <dgm:t>
        <a:bodyPr/>
        <a:lstStyle/>
        <a:p>
          <a:endParaRPr lang="zh-TW" altLang="en-US"/>
        </a:p>
      </dgm:t>
    </dgm:pt>
    <dgm:pt modelId="{9FB51EA6-89E2-48F7-B11F-446B3BA325DA}">
      <dgm:prSet custT="1"/>
      <dgm:spPr/>
      <dgm:t>
        <a:bodyPr/>
        <a:lstStyle/>
        <a:p>
          <a:pPr algn="just" rtl="0"/>
          <a:r>
            <a:rPr lang="zh-TW" sz="2000" b="1" dirty="0" smtClean="0">
              <a:latin typeface="微軟正黑體" panose="020B0604030504040204" pitchFamily="34" charset="-120"/>
              <a:ea typeface="微軟正黑體" panose="020B0604030504040204" pitchFamily="34" charset="-120"/>
            </a:rPr>
            <a:t>有關</a:t>
          </a:r>
          <a:r>
            <a:rPr lang="zh-TW" sz="2000" b="1" u="sng" dirty="0" smtClean="0">
              <a:latin typeface="微軟正黑體" panose="020B0604030504040204" pitchFamily="34" charset="-120"/>
              <a:ea typeface="微軟正黑體" panose="020B0604030504040204" pitchFamily="34" charset="-120"/>
            </a:rPr>
            <a:t>政府資訊軟體開發案</a:t>
          </a:r>
          <a:r>
            <a:rPr lang="zh-TW" sz="2000" b="1" dirty="0" smtClean="0">
              <a:latin typeface="微軟正黑體" panose="020B0604030504040204" pitchFamily="34" charset="-120"/>
              <a:ea typeface="微軟正黑體" panose="020B0604030504040204" pitchFamily="34" charset="-120"/>
            </a:rPr>
            <a:t>之著作權歸屬問題，係由政府單位出資聘請廠商完成軟體開發</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即電腦程式著作</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其著作財產權歸屬則因廠商為自然人或法人而有不同</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智慧局電子郵件</a:t>
          </a:r>
          <a:r>
            <a:rPr lang="en-US" sz="2000" b="1" dirty="0" smtClean="0">
              <a:latin typeface="微軟正黑體" panose="020B0604030504040204" pitchFamily="34" charset="-120"/>
              <a:ea typeface="微軟正黑體" panose="020B0604030504040204" pitchFamily="34" charset="-120"/>
            </a:rPr>
            <a:t>1020529)</a:t>
          </a:r>
          <a:endParaRPr lang="zh-TW" sz="2000" b="1" dirty="0">
            <a:latin typeface="微軟正黑體" panose="020B0604030504040204" pitchFamily="34" charset="-120"/>
            <a:ea typeface="微軟正黑體" panose="020B0604030504040204" pitchFamily="34" charset="-120"/>
          </a:endParaRPr>
        </a:p>
      </dgm:t>
    </dgm:pt>
    <dgm:pt modelId="{1CE2E731-4041-416A-818B-D1AE53A39577}" type="parTrans" cxnId="{18DB7A83-5DC0-46BF-9730-2B790914907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4A529015-01F4-4B63-AFAA-4E179B197820}" type="sibTrans" cxnId="{18DB7A83-5DC0-46BF-9730-2B790914907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F576C651-C2E7-473E-A520-E1153270CAA1}">
      <dgm:prSet custT="1"/>
      <dgm:spPr/>
      <dgm:t>
        <a:bodyPr/>
        <a:lstStyle/>
        <a:p>
          <a:pPr marL="0" marR="0" indent="0" algn="just" defTabSz="914400" rtl="0" eaLnBrk="1" fontAlgn="auto" latinLnBrk="0" hangingPunct="1">
            <a:lnSpc>
              <a:spcPct val="80000"/>
            </a:lnSpc>
            <a:spcBef>
              <a:spcPts val="0"/>
            </a:spcBef>
            <a:spcAft>
              <a:spcPts val="0"/>
            </a:spcAft>
            <a:buClrTx/>
            <a:buSzTx/>
            <a:buFontTx/>
            <a:buNone/>
            <a:tabLst/>
            <a:defRPr/>
          </a:pPr>
          <a:r>
            <a:rPr lang="en-US" sz="1800" b="1" dirty="0" smtClean="0">
              <a:solidFill>
                <a:srgbClr val="0070C0"/>
              </a:solidFill>
              <a:latin typeface="微軟正黑體" panose="020B0604030504040204" pitchFamily="34" charset="-120"/>
              <a:ea typeface="微軟正黑體" panose="020B0604030504040204" pitchFamily="34" charset="-120"/>
            </a:rPr>
            <a:t>(</a:t>
          </a:r>
          <a:r>
            <a:rPr lang="zh-TW" sz="2000" b="1" dirty="0" smtClean="0">
              <a:solidFill>
                <a:srgbClr val="0070C0"/>
              </a:solidFill>
              <a:latin typeface="微軟正黑體" panose="020B0604030504040204" pitchFamily="34" charset="-120"/>
              <a:ea typeface="微軟正黑體" panose="020B0604030504040204" pitchFamily="34" charset="-120"/>
            </a:rPr>
            <a:t>一</a:t>
          </a:r>
          <a:r>
            <a:rPr lang="en-US" sz="2000" b="1" dirty="0" smtClean="0">
              <a:solidFill>
                <a:srgbClr val="0070C0"/>
              </a:solidFill>
              <a:latin typeface="微軟正黑體" panose="020B0604030504040204" pitchFamily="34" charset="-120"/>
              <a:ea typeface="微軟正黑體" panose="020B0604030504040204" pitchFamily="34" charset="-120"/>
            </a:rPr>
            <a:t>)</a:t>
          </a:r>
          <a:r>
            <a:rPr lang="zh-TW" altLang="zh-TW" sz="2000" b="1" u="none" dirty="0" smtClean="0">
              <a:solidFill>
                <a:srgbClr val="0070C0"/>
              </a:solidFill>
              <a:latin typeface="微軟正黑體" panose="020B0604030504040204" pitchFamily="34" charset="-120"/>
              <a:ea typeface="微軟正黑體" panose="020B0604030504040204" pitchFamily="34" charset="-120"/>
            </a:rPr>
            <a:t>如廠商為自然人時</a:t>
          </a:r>
          <a:r>
            <a:rPr lang="en-US" altLang="zh-TW" sz="2000" b="1" u="none"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乙方為著作人，授權機關</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甲方及甲方再授權之第三人</a:t>
          </a:r>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利用</a:t>
          </a:r>
          <a:endParaRPr lang="zh-TW" sz="1800" b="1" u="none" dirty="0">
            <a:solidFill>
              <a:srgbClr val="0070C0"/>
            </a:solidFill>
            <a:latin typeface="微軟正黑體" panose="020B0604030504040204" pitchFamily="34" charset="-120"/>
            <a:ea typeface="微軟正黑體" panose="020B0604030504040204" pitchFamily="34" charset="-120"/>
          </a:endParaRPr>
        </a:p>
      </dgm:t>
    </dgm:pt>
    <dgm:pt modelId="{EDA60714-3983-473F-A603-AE1DDA2D59C6}" type="parTrans" cxnId="{B344B426-4D34-46E6-88C8-AD2522427464}">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281A5540-8AD8-403B-902C-475655DF3A79}" type="sibTrans" cxnId="{B344B426-4D34-46E6-88C8-AD2522427464}">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6103934B-A1E6-4A8F-AA95-CAEC34746C86}">
      <dgm:prSet custT="1"/>
      <dgm:spPr/>
      <dgm:t>
        <a:bodyPr/>
        <a:lstStyle/>
        <a:p>
          <a:pPr algn="just" rtl="0">
            <a:lnSpc>
              <a:spcPct val="80000"/>
            </a:lnSpc>
            <a:spcAft>
              <a:spcPts val="0"/>
            </a:spcAft>
          </a:pPr>
          <a:r>
            <a:rPr lang="en-US"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二</a:t>
          </a:r>
          <a:r>
            <a:rPr lang="en-US"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如廠商為法人，實際完成著作之人為廠商</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乙方</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sz="1800" b="1" dirty="0" smtClean="0">
              <a:solidFill>
                <a:srgbClr val="00B050"/>
              </a:solidFill>
              <a:latin typeface="微軟正黑體" panose="020B0604030504040204" pitchFamily="34" charset="-120"/>
              <a:ea typeface="微軟正黑體" panose="020B0604030504040204" pitchFamily="34" charset="-120"/>
            </a:rPr>
            <a:t>之員工，</a:t>
          </a:r>
          <a:r>
            <a:rPr lang="zh-TW" altLang="en-US" sz="1800" b="1" dirty="0" smtClean="0">
              <a:solidFill>
                <a:srgbClr val="00B050"/>
              </a:solidFill>
              <a:latin typeface="微軟正黑體" panose="020B0604030504040204" pitchFamily="34" charset="-120"/>
              <a:ea typeface="微軟正黑體" panose="020B0604030504040204" pitchFamily="34" charset="-120"/>
            </a:rPr>
            <a:t>廠商之員工所完成之著作約定由員工為著作人，廠商負有取得其員工授權機關</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甲方及甲方再授權之第三人</a:t>
          </a:r>
          <a:r>
            <a:rPr lang="en-US" altLang="zh-TW" sz="1800" b="1" dirty="0" smtClean="0">
              <a:solidFill>
                <a:srgbClr val="00B050"/>
              </a:solidFill>
              <a:latin typeface="微軟正黑體" panose="020B0604030504040204" pitchFamily="34" charset="-120"/>
              <a:ea typeface="微軟正黑體" panose="020B0604030504040204" pitchFamily="34" charset="-120"/>
            </a:rPr>
            <a:t>)</a:t>
          </a:r>
          <a:r>
            <a:rPr lang="zh-TW" altLang="en-US" sz="1800" b="1" dirty="0" smtClean="0">
              <a:solidFill>
                <a:srgbClr val="00B050"/>
              </a:solidFill>
              <a:latin typeface="微軟正黑體" panose="020B0604030504040204" pitchFamily="34" charset="-120"/>
              <a:ea typeface="微軟正黑體" panose="020B0604030504040204" pitchFamily="34" charset="-120"/>
            </a:rPr>
            <a:t>利用之義務</a:t>
          </a:r>
          <a:endParaRPr lang="zh-TW" sz="1800" b="1" dirty="0">
            <a:solidFill>
              <a:srgbClr val="00B050"/>
            </a:solidFill>
            <a:latin typeface="微軟正黑體" panose="020B0604030504040204" pitchFamily="34" charset="-120"/>
            <a:ea typeface="微軟正黑體" panose="020B0604030504040204" pitchFamily="34" charset="-120"/>
          </a:endParaRPr>
        </a:p>
      </dgm:t>
    </dgm:pt>
    <dgm:pt modelId="{018A3F79-F276-4A7B-ABC4-114676C5FC80}" type="parTrans" cxnId="{EFEB52AC-167B-42A9-A2AB-90F13E63448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248B8BCE-DA02-43B1-A0B9-6220F74E2797}" type="sibTrans" cxnId="{EFEB52AC-167B-42A9-A2AB-90F13E634489}">
      <dgm:prSet/>
      <dgm:spPr/>
      <dgm:t>
        <a:bodyPr/>
        <a:lstStyle/>
        <a:p>
          <a:pPr algn="l"/>
          <a:endParaRPr lang="zh-TW" altLang="en-US">
            <a:latin typeface="微軟正黑體" panose="020B0604030504040204" pitchFamily="34" charset="-120"/>
            <a:ea typeface="微軟正黑體" panose="020B0604030504040204" pitchFamily="34" charset="-120"/>
          </a:endParaRPr>
        </a:p>
      </dgm:t>
    </dgm:pt>
    <dgm:pt modelId="{4686769A-E7DA-45E9-8342-CEB6DA74D338}" type="pres">
      <dgm:prSet presAssocID="{E6F9F6D5-AA9E-465B-A0A4-F84693CCAC56}" presName="Name0" presStyleCnt="0">
        <dgm:presLayoutVars>
          <dgm:chPref val="1"/>
          <dgm:dir/>
          <dgm:animOne val="branch"/>
          <dgm:animLvl val="lvl"/>
          <dgm:resizeHandles/>
        </dgm:presLayoutVars>
      </dgm:prSet>
      <dgm:spPr/>
      <dgm:t>
        <a:bodyPr/>
        <a:lstStyle/>
        <a:p>
          <a:endParaRPr lang="zh-TW" altLang="en-US"/>
        </a:p>
      </dgm:t>
    </dgm:pt>
    <dgm:pt modelId="{360B492A-53ED-4551-B8BC-C75427BC4EB0}" type="pres">
      <dgm:prSet presAssocID="{9FB51EA6-89E2-48F7-B11F-446B3BA325DA}" presName="vertOne" presStyleCnt="0"/>
      <dgm:spPr/>
    </dgm:pt>
    <dgm:pt modelId="{E95C1BCC-A1AD-4091-B15E-1DF7B89A7CCA}" type="pres">
      <dgm:prSet presAssocID="{9FB51EA6-89E2-48F7-B11F-446B3BA325DA}" presName="txOne" presStyleLbl="node0" presStyleIdx="0" presStyleCnt="1" custScaleY="23399" custLinFactY="-7621" custLinFactNeighborX="-44" custLinFactNeighborY="-100000">
        <dgm:presLayoutVars>
          <dgm:chPref val="3"/>
        </dgm:presLayoutVars>
      </dgm:prSet>
      <dgm:spPr/>
      <dgm:t>
        <a:bodyPr/>
        <a:lstStyle/>
        <a:p>
          <a:endParaRPr lang="zh-TW" altLang="en-US"/>
        </a:p>
      </dgm:t>
    </dgm:pt>
    <dgm:pt modelId="{DB24C034-AF75-43EF-A799-E1D1021A4F5A}" type="pres">
      <dgm:prSet presAssocID="{9FB51EA6-89E2-48F7-B11F-446B3BA325DA}" presName="parTransOne" presStyleCnt="0"/>
      <dgm:spPr/>
    </dgm:pt>
    <dgm:pt modelId="{63893A17-F973-43BF-9C45-69FE4CF053AD}" type="pres">
      <dgm:prSet presAssocID="{9FB51EA6-89E2-48F7-B11F-446B3BA325DA}" presName="horzOne" presStyleCnt="0"/>
      <dgm:spPr/>
    </dgm:pt>
    <dgm:pt modelId="{4687133E-6531-443E-82DD-68EB35BBA0E8}" type="pres">
      <dgm:prSet presAssocID="{F576C651-C2E7-473E-A520-E1153270CAA1}" presName="vertTwo" presStyleCnt="0"/>
      <dgm:spPr/>
    </dgm:pt>
    <dgm:pt modelId="{2A6CAB5E-EBC6-4FA2-B58E-53A31CDA6CAC}" type="pres">
      <dgm:prSet presAssocID="{F576C651-C2E7-473E-A520-E1153270CAA1}" presName="txTwo" presStyleLbl="node2" presStyleIdx="0" presStyleCnt="2" custScaleX="104601" custScaleY="25233" custLinFactNeighborX="1864" custLinFactNeighborY="-21011">
        <dgm:presLayoutVars>
          <dgm:chPref val="3"/>
        </dgm:presLayoutVars>
      </dgm:prSet>
      <dgm:spPr/>
      <dgm:t>
        <a:bodyPr/>
        <a:lstStyle/>
        <a:p>
          <a:endParaRPr lang="zh-TW" altLang="en-US"/>
        </a:p>
      </dgm:t>
    </dgm:pt>
    <dgm:pt modelId="{3ECCBA15-630B-41DA-ADB2-17DA04E6D8C2}" type="pres">
      <dgm:prSet presAssocID="{F576C651-C2E7-473E-A520-E1153270CAA1}" presName="horzTwo" presStyleCnt="0"/>
      <dgm:spPr/>
    </dgm:pt>
    <dgm:pt modelId="{FA2D6DD2-5772-47A5-BCBA-5AF4B9290BC8}" type="pres">
      <dgm:prSet presAssocID="{281A5540-8AD8-403B-902C-475655DF3A79}" presName="sibSpaceTwo" presStyleCnt="0"/>
      <dgm:spPr/>
    </dgm:pt>
    <dgm:pt modelId="{A4CFEA6A-A8A5-4AF5-B178-D32745D28938}" type="pres">
      <dgm:prSet presAssocID="{6103934B-A1E6-4A8F-AA95-CAEC34746C86}" presName="vertTwo" presStyleCnt="0"/>
      <dgm:spPr/>
    </dgm:pt>
    <dgm:pt modelId="{097E917F-86FA-40AB-850E-1BA99F02A25D}" type="pres">
      <dgm:prSet presAssocID="{6103934B-A1E6-4A8F-AA95-CAEC34746C86}" presName="txTwo" presStyleLbl="node2" presStyleIdx="1" presStyleCnt="2" custScaleX="117167" custScaleY="33441" custLinFactNeighborX="-986" custLinFactNeighborY="-23984">
        <dgm:presLayoutVars>
          <dgm:chPref val="3"/>
        </dgm:presLayoutVars>
      </dgm:prSet>
      <dgm:spPr/>
      <dgm:t>
        <a:bodyPr/>
        <a:lstStyle/>
        <a:p>
          <a:endParaRPr lang="zh-TW" altLang="en-US"/>
        </a:p>
      </dgm:t>
    </dgm:pt>
    <dgm:pt modelId="{9A4D0E6F-A6C7-4BA1-A664-CD9439C4C71C}" type="pres">
      <dgm:prSet presAssocID="{6103934B-A1E6-4A8F-AA95-CAEC34746C86}" presName="horzTwo" presStyleCnt="0"/>
      <dgm:spPr/>
    </dgm:pt>
  </dgm:ptLst>
  <dgm:cxnLst>
    <dgm:cxn modelId="{EFEB52AC-167B-42A9-A2AB-90F13E634489}" srcId="{9FB51EA6-89E2-48F7-B11F-446B3BA325DA}" destId="{6103934B-A1E6-4A8F-AA95-CAEC34746C86}" srcOrd="1" destOrd="0" parTransId="{018A3F79-F276-4A7B-ABC4-114676C5FC80}" sibTransId="{248B8BCE-DA02-43B1-A0B9-6220F74E2797}"/>
    <dgm:cxn modelId="{72E182CD-0465-4578-A82A-882A060D51CF}" type="presOf" srcId="{F576C651-C2E7-473E-A520-E1153270CAA1}" destId="{2A6CAB5E-EBC6-4FA2-B58E-53A31CDA6CAC}" srcOrd="0" destOrd="0" presId="urn:microsoft.com/office/officeart/2005/8/layout/hierarchy4"/>
    <dgm:cxn modelId="{B344B426-4D34-46E6-88C8-AD2522427464}" srcId="{9FB51EA6-89E2-48F7-B11F-446B3BA325DA}" destId="{F576C651-C2E7-473E-A520-E1153270CAA1}" srcOrd="0" destOrd="0" parTransId="{EDA60714-3983-473F-A603-AE1DDA2D59C6}" sibTransId="{281A5540-8AD8-403B-902C-475655DF3A79}"/>
    <dgm:cxn modelId="{F8B47A41-C6C0-4226-BBD4-5186AAC59367}" type="presOf" srcId="{E6F9F6D5-AA9E-465B-A0A4-F84693CCAC56}" destId="{4686769A-E7DA-45E9-8342-CEB6DA74D338}" srcOrd="0" destOrd="0" presId="urn:microsoft.com/office/officeart/2005/8/layout/hierarchy4"/>
    <dgm:cxn modelId="{1EBEEE92-1497-42C1-BEE9-EEA5D7626175}" type="presOf" srcId="{6103934B-A1E6-4A8F-AA95-CAEC34746C86}" destId="{097E917F-86FA-40AB-850E-1BA99F02A25D}" srcOrd="0" destOrd="0" presId="urn:microsoft.com/office/officeart/2005/8/layout/hierarchy4"/>
    <dgm:cxn modelId="{3334EB7D-DEC0-40E8-9D49-8F93A0EF74B7}" type="presOf" srcId="{9FB51EA6-89E2-48F7-B11F-446B3BA325DA}" destId="{E95C1BCC-A1AD-4091-B15E-1DF7B89A7CCA}" srcOrd="0" destOrd="0" presId="urn:microsoft.com/office/officeart/2005/8/layout/hierarchy4"/>
    <dgm:cxn modelId="{18DB7A83-5DC0-46BF-9730-2B7909149079}" srcId="{E6F9F6D5-AA9E-465B-A0A4-F84693CCAC56}" destId="{9FB51EA6-89E2-48F7-B11F-446B3BA325DA}" srcOrd="0" destOrd="0" parTransId="{1CE2E731-4041-416A-818B-D1AE53A39577}" sibTransId="{4A529015-01F4-4B63-AFAA-4E179B197820}"/>
    <dgm:cxn modelId="{FBDB0538-3379-407D-AFE4-B37506E835FF}" type="presParOf" srcId="{4686769A-E7DA-45E9-8342-CEB6DA74D338}" destId="{360B492A-53ED-4551-B8BC-C75427BC4EB0}" srcOrd="0" destOrd="0" presId="urn:microsoft.com/office/officeart/2005/8/layout/hierarchy4"/>
    <dgm:cxn modelId="{59EEE1CC-DAB2-457F-9073-DBC744D51984}" type="presParOf" srcId="{360B492A-53ED-4551-B8BC-C75427BC4EB0}" destId="{E95C1BCC-A1AD-4091-B15E-1DF7B89A7CCA}" srcOrd="0" destOrd="0" presId="urn:microsoft.com/office/officeart/2005/8/layout/hierarchy4"/>
    <dgm:cxn modelId="{38C8D347-BBA5-4DA2-9E73-8466D232F411}" type="presParOf" srcId="{360B492A-53ED-4551-B8BC-C75427BC4EB0}" destId="{DB24C034-AF75-43EF-A799-E1D1021A4F5A}" srcOrd="1" destOrd="0" presId="urn:microsoft.com/office/officeart/2005/8/layout/hierarchy4"/>
    <dgm:cxn modelId="{A0578D6E-060B-421E-9110-322BDBD25962}" type="presParOf" srcId="{360B492A-53ED-4551-B8BC-C75427BC4EB0}" destId="{63893A17-F973-43BF-9C45-69FE4CF053AD}" srcOrd="2" destOrd="0" presId="urn:microsoft.com/office/officeart/2005/8/layout/hierarchy4"/>
    <dgm:cxn modelId="{C6F64BB2-C35A-45AE-9DCD-550430C5E179}" type="presParOf" srcId="{63893A17-F973-43BF-9C45-69FE4CF053AD}" destId="{4687133E-6531-443E-82DD-68EB35BBA0E8}" srcOrd="0" destOrd="0" presId="urn:microsoft.com/office/officeart/2005/8/layout/hierarchy4"/>
    <dgm:cxn modelId="{6ABAB609-AD43-41C3-9B98-C330CA69A6B0}" type="presParOf" srcId="{4687133E-6531-443E-82DD-68EB35BBA0E8}" destId="{2A6CAB5E-EBC6-4FA2-B58E-53A31CDA6CAC}" srcOrd="0" destOrd="0" presId="urn:microsoft.com/office/officeart/2005/8/layout/hierarchy4"/>
    <dgm:cxn modelId="{4FFCF08C-DCF3-4269-8C93-02D37F2C68D4}" type="presParOf" srcId="{4687133E-6531-443E-82DD-68EB35BBA0E8}" destId="{3ECCBA15-630B-41DA-ADB2-17DA04E6D8C2}" srcOrd="1" destOrd="0" presId="urn:microsoft.com/office/officeart/2005/8/layout/hierarchy4"/>
    <dgm:cxn modelId="{1EE57678-4287-4837-A141-9554DEF182F4}" type="presParOf" srcId="{63893A17-F973-43BF-9C45-69FE4CF053AD}" destId="{FA2D6DD2-5772-47A5-BCBA-5AF4B9290BC8}" srcOrd="1" destOrd="0" presId="urn:microsoft.com/office/officeart/2005/8/layout/hierarchy4"/>
    <dgm:cxn modelId="{43E40CCB-6574-45EF-B700-E97B892DBBE1}" type="presParOf" srcId="{63893A17-F973-43BF-9C45-69FE4CF053AD}" destId="{A4CFEA6A-A8A5-4AF5-B178-D32745D28938}" srcOrd="2" destOrd="0" presId="urn:microsoft.com/office/officeart/2005/8/layout/hierarchy4"/>
    <dgm:cxn modelId="{9BA53892-66D6-4B22-93D3-291BB58AAD07}" type="presParOf" srcId="{A4CFEA6A-A8A5-4AF5-B178-D32745D28938}" destId="{097E917F-86FA-40AB-850E-1BA99F02A25D}" srcOrd="0" destOrd="0" presId="urn:microsoft.com/office/officeart/2005/8/layout/hierarchy4"/>
    <dgm:cxn modelId="{F45650F7-B057-491B-80D5-A85F2D9EEB5A}" type="presParOf" srcId="{A4CFEA6A-A8A5-4AF5-B178-D32745D28938}" destId="{9A4D0E6F-A6C7-4BA1-A664-CD9439C4C71C}"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just"/>
          <a:r>
            <a:rPr lang="zh-TW" altLang="en-US" sz="2000" b="1" dirty="0" smtClean="0">
              <a:latin typeface="微軟正黑體" panose="020B0604030504040204" pitchFamily="34" charset="-120"/>
              <a:ea typeface="微軟正黑體" panose="020B0604030504040204" pitchFamily="34" charset="-120"/>
            </a:rPr>
            <a:t>由機關授權，廠商得基於正當目的</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教學、研究、著述、內部訓練</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無償利用著作</a:t>
          </a:r>
          <a:endParaRPr lang="zh-TW" altLang="en-US" sz="20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ctr"/>
          <a:r>
            <a:rPr lang="zh-TW" altLang="en-US" sz="2200" b="1" dirty="0" smtClean="0">
              <a:latin typeface="微軟正黑體" panose="020B0604030504040204" pitchFamily="34" charset="-120"/>
              <a:ea typeface="微軟正黑體" panose="020B0604030504040204" pitchFamily="34" charset="-120"/>
            </a:rPr>
            <a:t>享有著作財產權</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000" b="1" dirty="0" smtClean="0">
              <a:latin typeface="微軟正黑體" panose="020B0604030504040204" pitchFamily="34" charset="-120"/>
              <a:ea typeface="微軟正黑體" panose="020B0604030504040204" pitchFamily="34" charset="-120"/>
            </a:rPr>
            <a:t>得再轉授權他人為上述利用</a:t>
          </a:r>
          <a:endParaRPr lang="zh-TW" altLang="en-US" sz="20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11617"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3"/>
      <dgm:spPr/>
      <dgm:t>
        <a:bodyPr/>
        <a:lstStyle/>
        <a:p>
          <a:endParaRPr lang="zh-TW" altLang="en-US"/>
        </a:p>
      </dgm:t>
    </dgm:pt>
    <dgm:pt modelId="{22ED434B-B54A-4A22-852A-2D8B67331D52}" type="pres">
      <dgm:prSet presAssocID="{64151E92-7EC8-4D86-98A2-E4920A70F58D}" presName="childText" presStyleLbl="bgAcc1" presStyleIdx="0" presStyleCnt="3" custScaleX="135687">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11617" custScaleY="64989"/>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1" presStyleCnt="3"/>
      <dgm:spPr/>
      <dgm:t>
        <a:bodyPr/>
        <a:lstStyle/>
        <a:p>
          <a:endParaRPr lang="zh-TW" altLang="en-US"/>
        </a:p>
      </dgm:t>
    </dgm:pt>
    <dgm:pt modelId="{8DDB4092-0F9D-4843-9F9B-DE4082EA051C}" type="pres">
      <dgm:prSet presAssocID="{5B72C723-B9C3-41C0-8555-12D0E1CC0B7C}" presName="childText" presStyleLbl="bgAcc1" presStyleIdx="1" presStyleCnt="3" custScaleX="188237" custScaleY="121095">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2" presStyleCnt="3"/>
      <dgm:spPr/>
      <dgm:t>
        <a:bodyPr/>
        <a:lstStyle/>
        <a:p>
          <a:endParaRPr lang="zh-TW" altLang="en-US"/>
        </a:p>
      </dgm:t>
    </dgm:pt>
    <dgm:pt modelId="{1D49E441-52E7-4EC0-9B8B-E4D77968E878}" type="pres">
      <dgm:prSet presAssocID="{9A8DA49C-B0DC-4098-8B97-C9B831D44B7E}" presName="childText" presStyleLbl="bgAcc1" presStyleIdx="2" presStyleCnt="3" custScaleX="185785" custScaleY="78406" custLinFactNeighborX="-301" custLinFactNeighborY="208">
        <dgm:presLayoutVars>
          <dgm:bulletEnabled val="1"/>
        </dgm:presLayoutVars>
      </dgm:prSet>
      <dgm:spPr/>
      <dgm:t>
        <a:bodyPr/>
        <a:lstStyle/>
        <a:p>
          <a:endParaRPr lang="zh-TW" altLang="en-US"/>
        </a:p>
      </dgm:t>
    </dgm:pt>
  </dgm:ptLst>
  <dgm:cxnLst>
    <dgm:cxn modelId="{5E2A959A-ECBE-4131-9DA7-FBD2EBADAAB8}" srcId="{393E6609-FFF4-44D2-9031-F0E65E00F161}" destId="{E55FD401-287F-410F-BFAE-2EC93355D9B9}" srcOrd="0" destOrd="0" parTransId="{7F7E7BA7-C108-4600-843B-D6C4221B84CE}" sibTransId="{7C5F5368-51DA-47A9-927C-FB70720AF7E3}"/>
    <dgm:cxn modelId="{972DDB08-BD56-4728-936B-62D8208D830D}" type="presOf" srcId="{E55FD401-287F-410F-BFAE-2EC93355D9B9}" destId="{A9C9BE04-CD35-4211-BB57-D85AB2F82DD0}" srcOrd="1" destOrd="0" presId="urn:microsoft.com/office/officeart/2005/8/layout/hierarchy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F7F01BB2-F6ED-4058-A9AB-14AD91D13319}" type="presOf" srcId="{234A0300-E426-4EC2-A0BE-8057078B1EE8}" destId="{116EBCC1-E613-4216-9D84-1DB56C906425}" srcOrd="0" destOrd="0" presId="urn:microsoft.com/office/officeart/2005/8/layout/hierarchy3"/>
    <dgm:cxn modelId="{1FCDB262-EFED-44BB-8D99-AA0EAA2BBC8E}" type="presOf" srcId="{64151E92-7EC8-4D86-98A2-E4920A70F58D}" destId="{22ED434B-B54A-4A22-852A-2D8B67331D52}" srcOrd="0" destOrd="0" presId="urn:microsoft.com/office/officeart/2005/8/layout/hierarchy3"/>
    <dgm:cxn modelId="{B2A9837A-1B0C-4881-8A56-42841CDB5AFE}" type="presOf" srcId="{0E725A44-2976-4E7F-A6D7-605648D957DA}" destId="{82C8C364-EA05-435A-BA69-4EBCE7231B6E}"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F26327B0-993D-4F63-B31A-58F4819D4FAB}" type="presOf" srcId="{5B72C723-B9C3-41C0-8555-12D0E1CC0B7C}" destId="{8DDB4092-0F9D-4843-9F9B-DE4082EA051C}" srcOrd="0" destOrd="0" presId="urn:microsoft.com/office/officeart/2005/8/layout/hierarchy3"/>
    <dgm:cxn modelId="{0278AD4B-1600-45D6-B047-42BAD389E874}" type="presOf" srcId="{07D45802-5783-4A46-A55A-5694571C752C}" destId="{35A40949-A7C2-4DBC-BB1A-BA3F1BD59CCC}" srcOrd="0" destOrd="0" presId="urn:microsoft.com/office/officeart/2005/8/layout/hierarchy3"/>
    <dgm:cxn modelId="{00722E2F-33AE-4FA6-88C8-DF16EA43D2E3}" type="presOf" srcId="{393E6609-FFF4-44D2-9031-F0E65E00F161}" destId="{8FF13F64-955F-4CF9-A601-FE06E65F3861}" srcOrd="0" destOrd="0" presId="urn:microsoft.com/office/officeart/2005/8/layout/hierarchy3"/>
    <dgm:cxn modelId="{F8EA3512-27BB-47DB-828A-6F1E72DF9F5C}" type="presOf" srcId="{E55FD401-287F-410F-BFAE-2EC93355D9B9}" destId="{1497877C-903E-4372-8B1C-E762D4F41227}" srcOrd="0" destOrd="0" presId="urn:microsoft.com/office/officeart/2005/8/layout/hierarchy3"/>
    <dgm:cxn modelId="{28C2C0AE-7CCE-4D73-BAD0-CF3DC0DB2617}" type="presOf" srcId="{9A8DA49C-B0DC-4098-8B97-C9B831D44B7E}" destId="{1D49E441-52E7-4EC0-9B8B-E4D77968E878}" srcOrd="0" destOrd="0" presId="urn:microsoft.com/office/officeart/2005/8/layout/hierarchy3"/>
    <dgm:cxn modelId="{85B9A62C-565E-43ED-AA23-D3DCD2803CA8}" type="presOf" srcId="{564A8DE6-B865-4A29-ACCB-4DE09465702B}" destId="{9C2430EB-5C44-498D-B167-43CEFEEC2CCF}" srcOrd="0" destOrd="0" presId="urn:microsoft.com/office/officeart/2005/8/layout/hierarchy3"/>
    <dgm:cxn modelId="{AA6C2C68-4715-442D-9E2B-FB9B770F3C8C}" type="presOf" srcId="{0E725A44-2976-4E7F-A6D7-605648D957DA}" destId="{4F503EB3-2E04-4A21-9864-6D9C00BE8DD0}" srcOrd="1" destOrd="0" presId="urn:microsoft.com/office/officeart/2005/8/layout/hierarchy3"/>
    <dgm:cxn modelId="{893BEF0E-37F7-4C3A-98DB-B330EDEBFBFD}" type="presParOf" srcId="{8FF13F64-955F-4CF9-A601-FE06E65F3861}" destId="{E6A4DA0B-2B24-4823-98DE-E5FC5CADFE1A}" srcOrd="0" destOrd="0" presId="urn:microsoft.com/office/officeart/2005/8/layout/hierarchy3"/>
    <dgm:cxn modelId="{2EE260F0-D317-43A4-8F03-DE30B85782E0}" type="presParOf" srcId="{E6A4DA0B-2B24-4823-98DE-E5FC5CADFE1A}" destId="{D9ABC1AD-CE64-4920-8830-49E871A6619D}" srcOrd="0" destOrd="0" presId="urn:microsoft.com/office/officeart/2005/8/layout/hierarchy3"/>
    <dgm:cxn modelId="{0B8F9A23-5C98-4FBC-87E1-6C9BE2D80EA9}" type="presParOf" srcId="{D9ABC1AD-CE64-4920-8830-49E871A6619D}" destId="{1497877C-903E-4372-8B1C-E762D4F41227}" srcOrd="0" destOrd="0" presId="urn:microsoft.com/office/officeart/2005/8/layout/hierarchy3"/>
    <dgm:cxn modelId="{79FA9DE7-B514-4346-8540-5497CAE0019B}" type="presParOf" srcId="{D9ABC1AD-CE64-4920-8830-49E871A6619D}" destId="{A9C9BE04-CD35-4211-BB57-D85AB2F82DD0}" srcOrd="1" destOrd="0" presId="urn:microsoft.com/office/officeart/2005/8/layout/hierarchy3"/>
    <dgm:cxn modelId="{A8A761CA-77DA-4BBA-A9A7-2E2422B041F4}" type="presParOf" srcId="{E6A4DA0B-2B24-4823-98DE-E5FC5CADFE1A}" destId="{4CF6A3FA-1D4F-4C6B-8A4C-B3CCE40969EA}" srcOrd="1" destOrd="0" presId="urn:microsoft.com/office/officeart/2005/8/layout/hierarchy3"/>
    <dgm:cxn modelId="{E64E0F95-C03D-49CB-BF98-98891F18D889}" type="presParOf" srcId="{4CF6A3FA-1D4F-4C6B-8A4C-B3CCE40969EA}" destId="{9C2430EB-5C44-498D-B167-43CEFEEC2CCF}" srcOrd="0" destOrd="0" presId="urn:microsoft.com/office/officeart/2005/8/layout/hierarchy3"/>
    <dgm:cxn modelId="{F8B19F2C-ABD9-40F9-AB48-4C6615AA5678}" type="presParOf" srcId="{4CF6A3FA-1D4F-4C6B-8A4C-B3CCE40969EA}" destId="{22ED434B-B54A-4A22-852A-2D8B67331D52}" srcOrd="1" destOrd="0" presId="urn:microsoft.com/office/officeart/2005/8/layout/hierarchy3"/>
    <dgm:cxn modelId="{3F9052C8-22AC-40C9-B601-9A496772B4D5}" type="presParOf" srcId="{8FF13F64-955F-4CF9-A601-FE06E65F3861}" destId="{0CD01348-F23A-4564-A0E1-6B2AC8206A02}" srcOrd="1" destOrd="0" presId="urn:microsoft.com/office/officeart/2005/8/layout/hierarchy3"/>
    <dgm:cxn modelId="{09A0737A-733E-475E-BF1D-00F00DAD2763}" type="presParOf" srcId="{0CD01348-F23A-4564-A0E1-6B2AC8206A02}" destId="{56AD4F82-DB37-4C06-9E6A-6CC11870D88B}" srcOrd="0" destOrd="0" presId="urn:microsoft.com/office/officeart/2005/8/layout/hierarchy3"/>
    <dgm:cxn modelId="{B316EE15-0FB1-4BD6-BB5C-585326B48429}" type="presParOf" srcId="{56AD4F82-DB37-4C06-9E6A-6CC11870D88B}" destId="{82C8C364-EA05-435A-BA69-4EBCE7231B6E}" srcOrd="0" destOrd="0" presId="urn:microsoft.com/office/officeart/2005/8/layout/hierarchy3"/>
    <dgm:cxn modelId="{18B725EE-C915-47B8-8BDD-DD6D66FD22A5}" type="presParOf" srcId="{56AD4F82-DB37-4C06-9E6A-6CC11870D88B}" destId="{4F503EB3-2E04-4A21-9864-6D9C00BE8DD0}" srcOrd="1" destOrd="0" presId="urn:microsoft.com/office/officeart/2005/8/layout/hierarchy3"/>
    <dgm:cxn modelId="{1DD32038-C071-4DE4-ADE3-858567591200}" type="presParOf" srcId="{0CD01348-F23A-4564-A0E1-6B2AC8206A02}" destId="{AF82A344-4EC4-4206-BA04-F9732DEFF802}" srcOrd="1" destOrd="0" presId="urn:microsoft.com/office/officeart/2005/8/layout/hierarchy3"/>
    <dgm:cxn modelId="{8E26D3A8-FCBA-4AD0-9745-3DEED673776A}" type="presParOf" srcId="{AF82A344-4EC4-4206-BA04-F9732DEFF802}" destId="{116EBCC1-E613-4216-9D84-1DB56C906425}" srcOrd="0" destOrd="0" presId="urn:microsoft.com/office/officeart/2005/8/layout/hierarchy3"/>
    <dgm:cxn modelId="{AE284BB5-9912-4614-A721-6F8B3FA27E99}" type="presParOf" srcId="{AF82A344-4EC4-4206-BA04-F9732DEFF802}" destId="{8DDB4092-0F9D-4843-9F9B-DE4082EA051C}" srcOrd="1" destOrd="0" presId="urn:microsoft.com/office/officeart/2005/8/layout/hierarchy3"/>
    <dgm:cxn modelId="{3A3C413D-C705-4C1D-B32E-D9C029951FE2}" type="presParOf" srcId="{AF82A344-4EC4-4206-BA04-F9732DEFF802}" destId="{35A40949-A7C2-4DBC-BB1A-BA3F1BD59CCC}" srcOrd="2" destOrd="0" presId="urn:microsoft.com/office/officeart/2005/8/layout/hierarchy3"/>
    <dgm:cxn modelId="{9D7BFABF-1470-430B-B789-2F8054AC0F8D}"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0C76884-9D8D-4EDF-B09B-03F25FF02C4F}"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zh-TW" altLang="en-US"/>
        </a:p>
      </dgm:t>
    </dgm:pt>
    <dgm:pt modelId="{5835CA25-A3E4-406A-A184-7E55223C2880}">
      <dgm:prSet custT="1"/>
      <dgm:spPr/>
      <dgm:t>
        <a:bodyPr/>
        <a:lstStyle/>
        <a:p>
          <a:pPr rtl="0"/>
          <a:r>
            <a:rPr lang="zh-TW" sz="3600" b="1" dirty="0" smtClean="0">
              <a:latin typeface="微軟正黑體" panose="020B0604030504040204" pitchFamily="34" charset="-120"/>
              <a:ea typeface="微軟正黑體" panose="020B0604030504040204" pitchFamily="34" charset="-120"/>
            </a:rPr>
            <a:t>機關</a:t>
          </a:r>
          <a:r>
            <a:rPr lang="en-US" altLang="zh-TW" sz="3600" b="1" dirty="0" smtClean="0">
              <a:latin typeface="微軟正黑體" panose="020B0604030504040204" pitchFamily="34" charset="-120"/>
              <a:ea typeface="微軟正黑體" panose="020B0604030504040204" pitchFamily="34" charset="-120"/>
            </a:rPr>
            <a:t>&amp;</a:t>
          </a:r>
          <a:r>
            <a:rPr lang="zh-TW" altLang="en-US" sz="3600" b="1" dirty="0" smtClean="0">
              <a:latin typeface="微軟正黑體" panose="020B0604030504040204" pitchFamily="34" charset="-120"/>
              <a:ea typeface="微軟正黑體" panose="020B0604030504040204" pitchFamily="34" charset="-120"/>
            </a:rPr>
            <a:t>廠商</a:t>
          </a:r>
          <a:endParaRPr lang="zh-TW" sz="3600" b="1" dirty="0">
            <a:latin typeface="微軟正黑體" panose="020B0604030504040204" pitchFamily="34" charset="-120"/>
            <a:ea typeface="微軟正黑體" panose="020B0604030504040204" pitchFamily="34" charset="-120"/>
          </a:endParaRPr>
        </a:p>
      </dgm:t>
    </dgm:pt>
    <dgm:pt modelId="{B72E11F4-C03B-416F-947A-FFDE1E9BAD46}" type="parTrans" cxnId="{D7FFFDC6-C112-4BBD-A77B-4A7C9D156C1A}">
      <dgm:prSet/>
      <dgm:spPr/>
      <dgm:t>
        <a:bodyPr/>
        <a:lstStyle/>
        <a:p>
          <a:endParaRPr lang="zh-TW" altLang="en-US"/>
        </a:p>
      </dgm:t>
    </dgm:pt>
    <dgm:pt modelId="{E4A31B58-C4B4-45C5-A4B4-7C860D29D644}" type="sibTrans" cxnId="{D7FFFDC6-C112-4BBD-A77B-4A7C9D156C1A}">
      <dgm:prSet/>
      <dgm:spPr/>
      <dgm:t>
        <a:bodyPr/>
        <a:lstStyle/>
        <a:p>
          <a:endParaRPr lang="zh-TW" altLang="en-US"/>
        </a:p>
      </dgm:t>
    </dgm:pt>
    <dgm:pt modelId="{71DC4225-FCA3-4FA5-9F6B-0427ACFBF187}">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共同著作</a:t>
          </a:r>
          <a:endParaRPr lang="zh-TW" altLang="en-US" sz="3200" b="1" dirty="0">
            <a:latin typeface="微軟正黑體" panose="020B0604030504040204" pitchFamily="34" charset="-120"/>
            <a:ea typeface="微軟正黑體" panose="020B0604030504040204" pitchFamily="34" charset="-120"/>
          </a:endParaRPr>
        </a:p>
      </dgm:t>
    </dgm:pt>
    <dgm:pt modelId="{6FD9E8BF-0BB2-4C88-8A9D-C85A6138BBCD}" type="parTrans" cxnId="{85E1093A-9270-4C3A-A55B-5E5F40AA88AE}">
      <dgm:prSet/>
      <dgm:spPr/>
      <dgm:t>
        <a:bodyPr/>
        <a:lstStyle/>
        <a:p>
          <a:endParaRPr lang="zh-TW" altLang="en-US"/>
        </a:p>
      </dgm:t>
    </dgm:pt>
    <dgm:pt modelId="{4F007841-6380-4522-AEC2-96B00E95C6CA}" type="sibTrans" cxnId="{85E1093A-9270-4C3A-A55B-5E5F40AA88AE}">
      <dgm:prSet/>
      <dgm:spPr/>
      <dgm:t>
        <a:bodyPr/>
        <a:lstStyle/>
        <a:p>
          <a:endParaRPr lang="zh-TW" altLang="en-US"/>
        </a:p>
      </dgm:t>
    </dgm:pt>
    <dgm:pt modelId="{06EF0F4D-179D-4D44-9AB9-DE1F403D01FE}">
      <dgm:prSet custT="1"/>
      <dgm:spPr/>
      <dgm:t>
        <a:bodyPr/>
        <a:lstStyle/>
        <a:p>
          <a:pPr rtl="0"/>
          <a:r>
            <a:rPr lang="en-US" sz="2100" b="1" dirty="0" smtClean="0">
              <a:latin typeface="微軟正黑體" panose="020B0604030504040204" pitchFamily="34" charset="-120"/>
              <a:ea typeface="微軟正黑體" panose="020B0604030504040204" pitchFamily="34" charset="-120"/>
            </a:rPr>
            <a:t>1.</a:t>
          </a:r>
          <a:r>
            <a:rPr lang="zh-TW" sz="2100" b="1"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dirty="0">
            <a:latin typeface="微軟正黑體" panose="020B0604030504040204" pitchFamily="34" charset="-120"/>
            <a:ea typeface="微軟正黑體" panose="020B0604030504040204" pitchFamily="34" charset="-120"/>
          </a:endParaRPr>
        </a:p>
      </dgm:t>
    </dgm:pt>
    <dgm:pt modelId="{87364524-129B-4E26-9907-72B2E3C6BC8A}" type="parTrans" cxnId="{63234BBA-DDD6-4759-B9EE-56BE813F7AEF}">
      <dgm:prSet/>
      <dgm:spPr/>
      <dgm:t>
        <a:bodyPr/>
        <a:lstStyle/>
        <a:p>
          <a:endParaRPr lang="zh-TW" altLang="en-US"/>
        </a:p>
      </dgm:t>
    </dgm:pt>
    <dgm:pt modelId="{AF55BDCE-0735-4B69-BE41-D5670FC516F9}" type="sibTrans" cxnId="{63234BBA-DDD6-4759-B9EE-56BE813F7AEF}">
      <dgm:prSet/>
      <dgm:spPr/>
      <dgm:t>
        <a:bodyPr/>
        <a:lstStyle/>
        <a:p>
          <a:endParaRPr lang="zh-TW" altLang="en-US"/>
        </a:p>
      </dgm:t>
    </dgm:pt>
    <dgm:pt modelId="{92B94214-2219-4A49-8868-3861E7924B67}">
      <dgm:prSet custT="1"/>
      <dgm:spPr/>
      <dgm:t>
        <a:bodyPr/>
        <a:lstStyle/>
        <a:p>
          <a:pPr rtl="0"/>
          <a:r>
            <a:rPr lang="en-US" sz="2100" b="1" dirty="0" smtClean="0">
              <a:latin typeface="微軟正黑體" panose="020B0604030504040204" pitchFamily="34" charset="-120"/>
              <a:ea typeface="微軟正黑體" panose="020B0604030504040204" pitchFamily="34" charset="-120"/>
            </a:rPr>
            <a:t>2.</a:t>
          </a:r>
          <a:r>
            <a:rPr lang="zh-TW" sz="2100" b="1" dirty="0" smtClean="0">
              <a:latin typeface="微軟正黑體" panose="020B0604030504040204" pitchFamily="34" charset="-120"/>
              <a:ea typeface="微軟正黑體" panose="020B0604030504040204" pitchFamily="34" charset="-120"/>
            </a:rPr>
            <a:t>著作後續產生之收益分配，則另行約定</a:t>
          </a:r>
          <a:endParaRPr lang="zh-TW" sz="2100" b="1" dirty="0">
            <a:latin typeface="微軟正黑體" panose="020B0604030504040204" pitchFamily="34" charset="-120"/>
            <a:ea typeface="微軟正黑體" panose="020B0604030504040204" pitchFamily="34" charset="-120"/>
          </a:endParaRPr>
        </a:p>
      </dgm:t>
    </dgm:pt>
    <dgm:pt modelId="{C89747D3-9965-48FD-AC8B-5F39FFA1EE13}" type="parTrans" cxnId="{39567BFB-FE9D-410A-89B0-DA478DB7B223}">
      <dgm:prSet/>
      <dgm:spPr/>
      <dgm:t>
        <a:bodyPr/>
        <a:lstStyle/>
        <a:p>
          <a:endParaRPr lang="zh-TW" altLang="en-US"/>
        </a:p>
      </dgm:t>
    </dgm:pt>
    <dgm:pt modelId="{7D1A756A-8304-43BD-ABC9-F7D9825ABDA8}" type="sibTrans" cxnId="{39567BFB-FE9D-410A-89B0-DA478DB7B223}">
      <dgm:prSet/>
      <dgm:spPr/>
      <dgm:t>
        <a:bodyPr/>
        <a:lstStyle/>
        <a:p>
          <a:endParaRPr lang="zh-TW" altLang="en-US"/>
        </a:p>
      </dgm:t>
    </dgm:pt>
    <dgm:pt modelId="{84119CD1-71B7-4C8E-B993-1ADA2ECB0E7A}" type="pres">
      <dgm:prSet presAssocID="{60C76884-9D8D-4EDF-B09B-03F25FF02C4F}" presName="Name0" presStyleCnt="0">
        <dgm:presLayoutVars>
          <dgm:dir/>
          <dgm:animLvl val="lvl"/>
          <dgm:resizeHandles val="exact"/>
        </dgm:presLayoutVars>
      </dgm:prSet>
      <dgm:spPr/>
      <dgm:t>
        <a:bodyPr/>
        <a:lstStyle/>
        <a:p>
          <a:endParaRPr lang="zh-TW" altLang="en-US"/>
        </a:p>
      </dgm:t>
    </dgm:pt>
    <dgm:pt modelId="{57F2F858-1DCA-4457-B89B-480FF2471090}" type="pres">
      <dgm:prSet presAssocID="{71DC4225-FCA3-4FA5-9F6B-0427ACFBF187}" presName="boxAndChildren" presStyleCnt="0"/>
      <dgm:spPr/>
      <dgm:t>
        <a:bodyPr/>
        <a:lstStyle/>
        <a:p>
          <a:endParaRPr lang="zh-TW" altLang="en-US"/>
        </a:p>
      </dgm:t>
    </dgm:pt>
    <dgm:pt modelId="{49C991E2-B971-4BF2-BCE6-35CF52ACA794}" type="pres">
      <dgm:prSet presAssocID="{71DC4225-FCA3-4FA5-9F6B-0427ACFBF187}" presName="parentTextBox" presStyleLbl="node1" presStyleIdx="0" presStyleCnt="2"/>
      <dgm:spPr/>
      <dgm:t>
        <a:bodyPr/>
        <a:lstStyle/>
        <a:p>
          <a:endParaRPr lang="zh-TW" altLang="en-US"/>
        </a:p>
      </dgm:t>
    </dgm:pt>
    <dgm:pt modelId="{9FEC75D5-6949-4C91-9AE6-70F1B364070F}" type="pres">
      <dgm:prSet presAssocID="{71DC4225-FCA3-4FA5-9F6B-0427ACFBF187}" presName="entireBox" presStyleLbl="node1" presStyleIdx="0" presStyleCnt="2" custScaleY="85941" custLinFactNeighborY="-1704"/>
      <dgm:spPr/>
      <dgm:t>
        <a:bodyPr/>
        <a:lstStyle/>
        <a:p>
          <a:endParaRPr lang="zh-TW" altLang="en-US"/>
        </a:p>
      </dgm:t>
    </dgm:pt>
    <dgm:pt modelId="{EA4C7844-24D3-4E15-AE1F-8EC080E223B0}" type="pres">
      <dgm:prSet presAssocID="{71DC4225-FCA3-4FA5-9F6B-0427ACFBF187}" presName="descendantBox" presStyleCnt="0"/>
      <dgm:spPr/>
      <dgm:t>
        <a:bodyPr/>
        <a:lstStyle/>
        <a:p>
          <a:endParaRPr lang="zh-TW" altLang="en-US"/>
        </a:p>
      </dgm:t>
    </dgm:pt>
    <dgm:pt modelId="{276A52F2-A8A3-4E55-A01F-C82E6CF4CEB6}" type="pres">
      <dgm:prSet presAssocID="{06EF0F4D-179D-4D44-9AB9-DE1F403D01FE}" presName="childTextBox" presStyleLbl="fgAccFollowNode1" presStyleIdx="0" presStyleCnt="2">
        <dgm:presLayoutVars>
          <dgm:bulletEnabled val="1"/>
        </dgm:presLayoutVars>
      </dgm:prSet>
      <dgm:spPr/>
      <dgm:t>
        <a:bodyPr/>
        <a:lstStyle/>
        <a:p>
          <a:endParaRPr lang="zh-TW" altLang="en-US"/>
        </a:p>
      </dgm:t>
    </dgm:pt>
    <dgm:pt modelId="{69C4A804-0A0C-4668-8979-B09820C6A7F5}" type="pres">
      <dgm:prSet presAssocID="{92B94214-2219-4A49-8868-3861E7924B67}" presName="childTextBox" presStyleLbl="fgAccFollowNode1" presStyleIdx="1" presStyleCnt="2">
        <dgm:presLayoutVars>
          <dgm:bulletEnabled val="1"/>
        </dgm:presLayoutVars>
      </dgm:prSet>
      <dgm:spPr/>
      <dgm:t>
        <a:bodyPr/>
        <a:lstStyle/>
        <a:p>
          <a:endParaRPr lang="zh-TW" altLang="en-US"/>
        </a:p>
      </dgm:t>
    </dgm:pt>
    <dgm:pt modelId="{487C0043-470B-4A53-AE60-4A478E153F84}" type="pres">
      <dgm:prSet presAssocID="{E4A31B58-C4B4-45C5-A4B4-7C860D29D644}" presName="sp" presStyleCnt="0"/>
      <dgm:spPr/>
      <dgm:t>
        <a:bodyPr/>
        <a:lstStyle/>
        <a:p>
          <a:endParaRPr lang="zh-TW" altLang="en-US"/>
        </a:p>
      </dgm:t>
    </dgm:pt>
    <dgm:pt modelId="{23A09190-0499-442A-ADE5-D42783BC8333}" type="pres">
      <dgm:prSet presAssocID="{5835CA25-A3E4-406A-A184-7E55223C2880}" presName="arrowAndChildren" presStyleCnt="0"/>
      <dgm:spPr/>
      <dgm:t>
        <a:bodyPr/>
        <a:lstStyle/>
        <a:p>
          <a:endParaRPr lang="zh-TW" altLang="en-US"/>
        </a:p>
      </dgm:t>
    </dgm:pt>
    <dgm:pt modelId="{E84648CA-2C52-4782-A19E-495D1738CED0}" type="pres">
      <dgm:prSet presAssocID="{5835CA25-A3E4-406A-A184-7E55223C2880}" presName="parentTextArrow" presStyleLbl="node1" presStyleIdx="1" presStyleCnt="2" custScaleY="41271" custLinFactNeighborY="-39"/>
      <dgm:spPr/>
      <dgm:t>
        <a:bodyPr/>
        <a:lstStyle/>
        <a:p>
          <a:endParaRPr lang="zh-TW" altLang="en-US"/>
        </a:p>
      </dgm:t>
    </dgm:pt>
  </dgm:ptLst>
  <dgm:cxnLst>
    <dgm:cxn modelId="{85E1093A-9270-4C3A-A55B-5E5F40AA88AE}" srcId="{60C76884-9D8D-4EDF-B09B-03F25FF02C4F}" destId="{71DC4225-FCA3-4FA5-9F6B-0427ACFBF187}" srcOrd="1" destOrd="0" parTransId="{6FD9E8BF-0BB2-4C88-8A9D-C85A6138BBCD}" sibTransId="{4F007841-6380-4522-AEC2-96B00E95C6CA}"/>
    <dgm:cxn modelId="{11901F64-15F5-4776-B521-42CD1E7FA586}" type="presOf" srcId="{92B94214-2219-4A49-8868-3861E7924B67}" destId="{69C4A804-0A0C-4668-8979-B09820C6A7F5}" srcOrd="0" destOrd="0" presId="urn:microsoft.com/office/officeart/2005/8/layout/process4"/>
    <dgm:cxn modelId="{39567BFB-FE9D-410A-89B0-DA478DB7B223}" srcId="{71DC4225-FCA3-4FA5-9F6B-0427ACFBF187}" destId="{92B94214-2219-4A49-8868-3861E7924B67}" srcOrd="1" destOrd="0" parTransId="{C89747D3-9965-48FD-AC8B-5F39FFA1EE13}" sibTransId="{7D1A756A-8304-43BD-ABC9-F7D9825ABDA8}"/>
    <dgm:cxn modelId="{D7FFFDC6-C112-4BBD-A77B-4A7C9D156C1A}" srcId="{60C76884-9D8D-4EDF-B09B-03F25FF02C4F}" destId="{5835CA25-A3E4-406A-A184-7E55223C2880}" srcOrd="0" destOrd="0" parTransId="{B72E11F4-C03B-416F-947A-FFDE1E9BAD46}" sibTransId="{E4A31B58-C4B4-45C5-A4B4-7C860D29D644}"/>
    <dgm:cxn modelId="{F937C5AA-BD66-45F3-A73E-AF17595396F2}" type="presOf" srcId="{71DC4225-FCA3-4FA5-9F6B-0427ACFBF187}" destId="{49C991E2-B971-4BF2-BCE6-35CF52ACA794}" srcOrd="0" destOrd="0" presId="urn:microsoft.com/office/officeart/2005/8/layout/process4"/>
    <dgm:cxn modelId="{63234BBA-DDD6-4759-B9EE-56BE813F7AEF}" srcId="{71DC4225-FCA3-4FA5-9F6B-0427ACFBF187}" destId="{06EF0F4D-179D-4D44-9AB9-DE1F403D01FE}" srcOrd="0" destOrd="0" parTransId="{87364524-129B-4E26-9907-72B2E3C6BC8A}" sibTransId="{AF55BDCE-0735-4B69-BE41-D5670FC516F9}"/>
    <dgm:cxn modelId="{82F39563-7354-43FD-981C-62C0471430E8}" type="presOf" srcId="{5835CA25-A3E4-406A-A184-7E55223C2880}" destId="{E84648CA-2C52-4782-A19E-495D1738CED0}" srcOrd="0" destOrd="0" presId="urn:microsoft.com/office/officeart/2005/8/layout/process4"/>
    <dgm:cxn modelId="{6A924201-F17B-49AB-BD88-936671492E4E}" type="presOf" srcId="{06EF0F4D-179D-4D44-9AB9-DE1F403D01FE}" destId="{276A52F2-A8A3-4E55-A01F-C82E6CF4CEB6}" srcOrd="0" destOrd="0" presId="urn:microsoft.com/office/officeart/2005/8/layout/process4"/>
    <dgm:cxn modelId="{E08A9AFB-1B5B-44EA-AD68-F96A9350F3D6}" type="presOf" srcId="{71DC4225-FCA3-4FA5-9F6B-0427ACFBF187}" destId="{9FEC75D5-6949-4C91-9AE6-70F1B364070F}" srcOrd="1" destOrd="0" presId="urn:microsoft.com/office/officeart/2005/8/layout/process4"/>
    <dgm:cxn modelId="{A9A1D489-D7E3-4D5E-BD1A-ECCAD66CFF5D}" type="presOf" srcId="{60C76884-9D8D-4EDF-B09B-03F25FF02C4F}" destId="{84119CD1-71B7-4C8E-B993-1ADA2ECB0E7A}" srcOrd="0" destOrd="0" presId="urn:microsoft.com/office/officeart/2005/8/layout/process4"/>
    <dgm:cxn modelId="{45C7AC92-429E-4594-920E-336F2FE78AB3}" type="presParOf" srcId="{84119CD1-71B7-4C8E-B993-1ADA2ECB0E7A}" destId="{57F2F858-1DCA-4457-B89B-480FF2471090}" srcOrd="0" destOrd="0" presId="urn:microsoft.com/office/officeart/2005/8/layout/process4"/>
    <dgm:cxn modelId="{6B66FA48-D429-40BC-B7AA-8EC02BE2B536}" type="presParOf" srcId="{57F2F858-1DCA-4457-B89B-480FF2471090}" destId="{49C991E2-B971-4BF2-BCE6-35CF52ACA794}" srcOrd="0" destOrd="0" presId="urn:microsoft.com/office/officeart/2005/8/layout/process4"/>
    <dgm:cxn modelId="{8CA80546-5FCA-47F2-92A0-C81647165DD2}" type="presParOf" srcId="{57F2F858-1DCA-4457-B89B-480FF2471090}" destId="{9FEC75D5-6949-4C91-9AE6-70F1B364070F}" srcOrd="1" destOrd="0" presId="urn:microsoft.com/office/officeart/2005/8/layout/process4"/>
    <dgm:cxn modelId="{CDB13372-13A0-445C-92D9-B5B9AA5BB3B6}" type="presParOf" srcId="{57F2F858-1DCA-4457-B89B-480FF2471090}" destId="{EA4C7844-24D3-4E15-AE1F-8EC080E223B0}" srcOrd="2" destOrd="0" presId="urn:microsoft.com/office/officeart/2005/8/layout/process4"/>
    <dgm:cxn modelId="{608D4AFF-E5C1-48FB-8D6E-C437B6B24208}" type="presParOf" srcId="{EA4C7844-24D3-4E15-AE1F-8EC080E223B0}" destId="{276A52F2-A8A3-4E55-A01F-C82E6CF4CEB6}" srcOrd="0" destOrd="0" presId="urn:microsoft.com/office/officeart/2005/8/layout/process4"/>
    <dgm:cxn modelId="{8161E217-C52B-4A33-897B-1ED681CCDEA9}" type="presParOf" srcId="{EA4C7844-24D3-4E15-AE1F-8EC080E223B0}" destId="{69C4A804-0A0C-4668-8979-B09820C6A7F5}" srcOrd="1" destOrd="0" presId="urn:microsoft.com/office/officeart/2005/8/layout/process4"/>
    <dgm:cxn modelId="{B85720C1-33A0-4E8C-9E1C-088B3ACF84E4}" type="presParOf" srcId="{84119CD1-71B7-4C8E-B993-1ADA2ECB0E7A}" destId="{487C0043-470B-4A53-AE60-4A478E153F84}" srcOrd="1" destOrd="0" presId="urn:microsoft.com/office/officeart/2005/8/layout/process4"/>
    <dgm:cxn modelId="{CC732025-3E61-4103-A6A4-964B6C3E1E5F}" type="presParOf" srcId="{84119CD1-71B7-4C8E-B993-1ADA2ECB0E7A}" destId="{23A09190-0499-442A-ADE5-D42783BC8333}" srcOrd="2" destOrd="0" presId="urn:microsoft.com/office/officeart/2005/8/layout/process4"/>
    <dgm:cxn modelId="{ABF75D64-D395-4317-B899-693C79A58A48}" type="presParOf" srcId="{23A09190-0499-442A-ADE5-D42783BC8333}" destId="{E84648CA-2C52-4782-A19E-495D1738CED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6.xml><?xml version="1.0" encoding="utf-8"?>
<dgm:dataModel xmlns:dgm="http://schemas.openxmlformats.org/drawingml/2006/diagram" xmlns:a="http://schemas.openxmlformats.org/drawingml/2006/main">
  <dgm:ptLst>
    <dgm:pt modelId="{45A26F8A-50B7-4FF2-94F4-FF85992AD559}" type="doc">
      <dgm:prSet loTypeId="urn:microsoft.com/office/officeart/2005/8/layout/StepDownProcess" loCatId="process" qsTypeId="urn:microsoft.com/office/officeart/2005/8/quickstyle/simple1" qsCatId="simple" csTypeId="urn:microsoft.com/office/officeart/2005/8/colors/accent2_1" csCatId="accent2" phldr="1"/>
      <dgm:spPr/>
      <dgm:t>
        <a:bodyPr/>
        <a:lstStyle/>
        <a:p>
          <a:endParaRPr lang="zh-TW" altLang="en-US"/>
        </a:p>
      </dgm:t>
    </dgm:pt>
    <dgm:pt modelId="{C35E1AA6-FFC0-4781-BE32-21132C88BE90}">
      <dgm:prSet/>
      <dgm:spPr/>
      <dgm:t>
        <a:bodyPr/>
        <a:lstStyle/>
        <a:p>
          <a:pPr rtl="0"/>
          <a:r>
            <a:rPr lang="zh-TW" b="1" dirty="0" smtClean="0">
              <a:latin typeface="微軟正黑體" panose="020B0604030504040204" pitchFamily="34" charset="-120"/>
              <a:ea typeface="微軟正黑體" panose="020B0604030504040204" pitchFamily="34" charset="-120"/>
            </a:rPr>
            <a:t>著作財產權歸屬之約定</a:t>
          </a:r>
          <a:endParaRPr lang="zh-TW" b="1" dirty="0">
            <a:latin typeface="微軟正黑體" panose="020B0604030504040204" pitchFamily="34" charset="-120"/>
            <a:ea typeface="微軟正黑體" panose="020B0604030504040204" pitchFamily="34" charset="-120"/>
          </a:endParaRPr>
        </a:p>
      </dgm:t>
    </dgm:pt>
    <dgm:pt modelId="{BBCD7164-9D0E-4EFE-ACBD-44BEEC77A584}" type="parTrans" cxnId="{F9B67C62-1ED7-4931-A07E-153E9C78C2E7}">
      <dgm:prSet/>
      <dgm:spPr/>
      <dgm:t>
        <a:bodyPr/>
        <a:lstStyle/>
        <a:p>
          <a:endParaRPr lang="zh-TW" altLang="en-US"/>
        </a:p>
      </dgm:t>
    </dgm:pt>
    <dgm:pt modelId="{2CE00C8C-68AB-4B19-B42D-472E0902F969}" type="sibTrans" cxnId="{F9B67C62-1ED7-4931-A07E-153E9C78C2E7}">
      <dgm:prSet/>
      <dgm:spPr/>
      <dgm:t>
        <a:bodyPr/>
        <a:lstStyle/>
        <a:p>
          <a:endParaRPr lang="zh-TW" altLang="en-US"/>
        </a:p>
      </dgm:t>
    </dgm:pt>
    <dgm:pt modelId="{4BABA671-1E03-4A90-9E8D-2B4B38975E95}">
      <dgm:prSet custT="1"/>
      <dgm:spPr>
        <a:solidFill>
          <a:schemeClr val="accent3">
            <a:lumMod val="20000"/>
            <a:lumOff val="80000"/>
          </a:schemeClr>
        </a:solidFill>
      </dgm:spPr>
      <dgm:t>
        <a:bodyPr/>
        <a:lstStyle/>
        <a:p>
          <a:pPr rtl="0"/>
          <a:r>
            <a:rPr lang="zh-TW" altLang="en-US" sz="2000" b="1"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dirty="0">
            <a:solidFill>
              <a:srgbClr val="FF0000"/>
            </a:solidFill>
          </a:endParaRPr>
        </a:p>
      </dgm:t>
    </dgm:pt>
    <dgm:pt modelId="{156C4AF3-D0C9-479D-A88F-5E5FE07C8341}" type="parTrans" cxnId="{E1D600F1-4704-432F-9845-B28270F4DFB6}">
      <dgm:prSet/>
      <dgm:spPr/>
      <dgm:t>
        <a:bodyPr/>
        <a:lstStyle/>
        <a:p>
          <a:endParaRPr lang="zh-TW" altLang="en-US"/>
        </a:p>
      </dgm:t>
    </dgm:pt>
    <dgm:pt modelId="{891C129E-1412-462E-BFBB-E11C13910018}" type="sibTrans" cxnId="{E1D600F1-4704-432F-9845-B28270F4DFB6}">
      <dgm:prSet/>
      <dgm:spPr/>
      <dgm:t>
        <a:bodyPr/>
        <a:lstStyle/>
        <a:p>
          <a:endParaRPr lang="zh-TW" altLang="en-US"/>
        </a:p>
      </dgm:t>
    </dgm:pt>
    <dgm:pt modelId="{8A67CAC0-7971-40DB-A322-DCF8C00EABA1}">
      <dgm:prSet/>
      <dgm:spPr/>
      <dgm:t>
        <a:bodyPr/>
        <a:lstStyle/>
        <a:p>
          <a:pPr rtl="0"/>
          <a:r>
            <a:rPr lang="zh-TW" b="1" dirty="0" smtClean="0">
              <a:latin typeface="微軟正黑體" panose="020B0604030504040204" pitchFamily="34" charset="-120"/>
              <a:ea typeface="微軟正黑體" panose="020B0604030504040204" pitchFamily="34" charset="-120"/>
            </a:rPr>
            <a:t>影片中使用音樂等素材</a:t>
          </a:r>
          <a:endParaRPr lang="zh-TW" b="1" dirty="0">
            <a:latin typeface="微軟正黑體" panose="020B0604030504040204" pitchFamily="34" charset="-120"/>
            <a:ea typeface="微軟正黑體" panose="020B0604030504040204" pitchFamily="34" charset="-120"/>
          </a:endParaRPr>
        </a:p>
      </dgm:t>
    </dgm:pt>
    <dgm:pt modelId="{21F493F2-1EF1-47DB-A51D-56F107F2768A}" type="parTrans" cxnId="{04B44DEE-7E55-4CCF-895B-67C8A41062AC}">
      <dgm:prSet/>
      <dgm:spPr/>
      <dgm:t>
        <a:bodyPr/>
        <a:lstStyle/>
        <a:p>
          <a:endParaRPr lang="zh-TW" altLang="en-US"/>
        </a:p>
      </dgm:t>
    </dgm:pt>
    <dgm:pt modelId="{A5AD8987-965B-4906-A746-3E532ED2F488}" type="sibTrans" cxnId="{04B44DEE-7E55-4CCF-895B-67C8A41062AC}">
      <dgm:prSet/>
      <dgm:spPr/>
      <dgm:t>
        <a:bodyPr/>
        <a:lstStyle/>
        <a:p>
          <a:endParaRPr lang="zh-TW" altLang="en-US"/>
        </a:p>
      </dgm:t>
    </dgm:pt>
    <dgm:pt modelId="{2F3855CC-66C3-47AA-9FF4-7AB20B0B31AB}">
      <dgm:prSet custT="1"/>
      <dgm:spPr>
        <a:solidFill>
          <a:schemeClr val="accent6">
            <a:lumMod val="20000"/>
            <a:lumOff val="80000"/>
          </a:schemeClr>
        </a:solidFill>
      </dgm:spPr>
      <dgm:t>
        <a:bodyPr/>
        <a:lstStyle/>
        <a:p>
          <a:pPr rtl="0"/>
          <a:r>
            <a:rPr lang="zh-TW" altLang="en-US" sz="2000" b="1"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dirty="0">
            <a:solidFill>
              <a:srgbClr val="002060"/>
            </a:solidFill>
            <a:latin typeface="微軟正黑體" panose="020B0604030504040204" pitchFamily="34" charset="-120"/>
            <a:ea typeface="微軟正黑體" panose="020B0604030504040204" pitchFamily="34" charset="-120"/>
          </a:endParaRPr>
        </a:p>
      </dgm:t>
    </dgm:pt>
    <dgm:pt modelId="{07469C2B-F671-4F9D-BE8F-31524C824BE0}" type="parTrans" cxnId="{09005296-CC02-4883-AA0B-5FACE225DB3A}">
      <dgm:prSet/>
      <dgm:spPr/>
      <dgm:t>
        <a:bodyPr/>
        <a:lstStyle/>
        <a:p>
          <a:endParaRPr lang="zh-TW" altLang="en-US"/>
        </a:p>
      </dgm:t>
    </dgm:pt>
    <dgm:pt modelId="{B661E263-915D-4BC7-9F03-ACE9AD89F628}" type="sibTrans" cxnId="{09005296-CC02-4883-AA0B-5FACE225DB3A}">
      <dgm:prSet/>
      <dgm:spPr/>
      <dgm:t>
        <a:bodyPr/>
        <a:lstStyle/>
        <a:p>
          <a:endParaRPr lang="zh-TW" altLang="en-US"/>
        </a:p>
      </dgm:t>
    </dgm:pt>
    <dgm:pt modelId="{C4F990C5-ABC1-4970-B873-B108A53CAD15}">
      <dgm:prSet/>
      <dgm:spPr/>
      <dgm:t>
        <a:bodyPr/>
        <a:lstStyle/>
        <a:p>
          <a:pPr rtl="0"/>
          <a:r>
            <a:rPr lang="zh-TW" b="1" dirty="0" smtClean="0">
              <a:latin typeface="微軟正黑體" panose="020B0604030504040204" pitchFamily="34" charset="-120"/>
              <a:ea typeface="微軟正黑體" panose="020B0604030504040204" pitchFamily="34" charset="-120"/>
            </a:rPr>
            <a:t>影片之後續利用</a:t>
          </a:r>
          <a:endParaRPr lang="zh-TW" b="1" dirty="0">
            <a:latin typeface="微軟正黑體" panose="020B0604030504040204" pitchFamily="34" charset="-120"/>
            <a:ea typeface="微軟正黑體" panose="020B0604030504040204" pitchFamily="34" charset="-120"/>
          </a:endParaRPr>
        </a:p>
      </dgm:t>
    </dgm:pt>
    <dgm:pt modelId="{6F0F2690-7671-4A27-8948-9EB168D15BEE}" type="parTrans" cxnId="{EF666213-8503-4A09-B92C-A496CBC63F6D}">
      <dgm:prSet/>
      <dgm:spPr/>
      <dgm:t>
        <a:bodyPr/>
        <a:lstStyle/>
        <a:p>
          <a:endParaRPr lang="zh-TW" altLang="en-US"/>
        </a:p>
      </dgm:t>
    </dgm:pt>
    <dgm:pt modelId="{DE261902-DB5B-480C-958E-E90AB9A098D4}" type="sibTrans" cxnId="{EF666213-8503-4A09-B92C-A496CBC63F6D}">
      <dgm:prSet/>
      <dgm:spPr/>
      <dgm:t>
        <a:bodyPr/>
        <a:lstStyle/>
        <a:p>
          <a:endParaRPr lang="zh-TW" altLang="en-US"/>
        </a:p>
      </dgm:t>
    </dgm:pt>
    <dgm:pt modelId="{DA63A0D0-7BDE-477A-BC4E-FB95A584F61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上傳</a:t>
          </a:r>
          <a:r>
            <a:rPr lang="en-US" altLang="zh-TW" sz="1800" b="1" dirty="0" smtClean="0">
              <a:latin typeface="微軟正黑體" panose="020B0604030504040204" pitchFamily="34" charset="-120"/>
              <a:ea typeface="微軟正黑體" panose="020B0604030504040204" pitchFamily="34" charset="-120"/>
            </a:rPr>
            <a:t>YouTube</a:t>
          </a:r>
          <a:r>
            <a:rPr lang="zh-TW" altLang="en-US" sz="1800" b="1" dirty="0" smtClean="0">
              <a:latin typeface="微軟正黑體" panose="020B0604030504040204" pitchFamily="34" charset="-120"/>
              <a:ea typeface="微軟正黑體" panose="020B0604030504040204" pitchFamily="34" charset="-120"/>
            </a:rPr>
            <a:t>、官網播放</a:t>
          </a:r>
          <a:endParaRPr lang="zh-TW" altLang="en-US" sz="1800" b="1" dirty="0">
            <a:latin typeface="微軟正黑體" panose="020B0604030504040204" pitchFamily="34" charset="-120"/>
            <a:ea typeface="微軟正黑體" panose="020B0604030504040204" pitchFamily="34" charset="-120"/>
          </a:endParaRPr>
        </a:p>
      </dgm:t>
    </dgm:pt>
    <dgm:pt modelId="{A6F57D90-E8D7-4736-B151-D7A82DF3EA6C}" type="parTrans" cxnId="{DDC67425-3C3B-4592-9189-D5469734D52A}">
      <dgm:prSet/>
      <dgm:spPr/>
      <dgm:t>
        <a:bodyPr/>
        <a:lstStyle/>
        <a:p>
          <a:endParaRPr lang="zh-TW" altLang="en-US"/>
        </a:p>
      </dgm:t>
    </dgm:pt>
    <dgm:pt modelId="{CE9C7AA9-4645-43DB-A5CF-1B19D9443D3B}" type="sibTrans" cxnId="{DDC67425-3C3B-4592-9189-D5469734D52A}">
      <dgm:prSet/>
      <dgm:spPr/>
      <dgm:t>
        <a:bodyPr/>
        <a:lstStyle/>
        <a:p>
          <a:endParaRPr lang="zh-TW" altLang="en-US"/>
        </a:p>
      </dgm:t>
    </dgm:pt>
    <dgm:pt modelId="{A1CCED79-36A7-4C1A-B73C-FB2E02F3FC3D}">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於電視台、廣播電台播放</a:t>
          </a:r>
          <a:endParaRPr lang="zh-TW" altLang="en-US" sz="1800" b="1" dirty="0">
            <a:latin typeface="微軟正黑體" panose="020B0604030504040204" pitchFamily="34" charset="-120"/>
            <a:ea typeface="微軟正黑體" panose="020B0604030504040204" pitchFamily="34" charset="-120"/>
          </a:endParaRPr>
        </a:p>
      </dgm:t>
    </dgm:pt>
    <dgm:pt modelId="{FEE6AA4E-DAF3-4AC3-97D9-9C7869E7812E}" type="parTrans" cxnId="{51510195-352B-47E0-A0A3-D2F26227B2B5}">
      <dgm:prSet/>
      <dgm:spPr/>
      <dgm:t>
        <a:bodyPr/>
        <a:lstStyle/>
        <a:p>
          <a:endParaRPr lang="zh-TW" altLang="en-US"/>
        </a:p>
      </dgm:t>
    </dgm:pt>
    <dgm:pt modelId="{BA0C0A99-29D9-4E63-B7E7-64B00D70E5EB}" type="sibTrans" cxnId="{51510195-352B-47E0-A0A3-D2F26227B2B5}">
      <dgm:prSet/>
      <dgm:spPr/>
      <dgm:t>
        <a:bodyPr/>
        <a:lstStyle/>
        <a:p>
          <a:endParaRPr lang="zh-TW" altLang="en-US"/>
        </a:p>
      </dgm:t>
    </dgm:pt>
    <dgm:pt modelId="{B2A4C61C-18A4-4189-8490-0C20F846ED3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須另行向集管團體</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唱片公司取得公播、公傳之授權</a:t>
          </a:r>
          <a:endParaRPr lang="zh-TW" altLang="en-US" sz="1800" b="1" dirty="0">
            <a:latin typeface="微軟正黑體" panose="020B0604030504040204" pitchFamily="34" charset="-120"/>
            <a:ea typeface="微軟正黑體" panose="020B0604030504040204" pitchFamily="34" charset="-120"/>
          </a:endParaRPr>
        </a:p>
      </dgm:t>
    </dgm:pt>
    <dgm:pt modelId="{AC53CEB9-42F2-4EEC-B0D8-7624E601551D}" type="parTrans" cxnId="{42ACE38A-BF9D-4F4A-8FE0-F93F1B27499A}">
      <dgm:prSet/>
      <dgm:spPr/>
      <dgm:t>
        <a:bodyPr/>
        <a:lstStyle/>
        <a:p>
          <a:endParaRPr lang="zh-TW" altLang="en-US"/>
        </a:p>
      </dgm:t>
    </dgm:pt>
    <dgm:pt modelId="{3244A972-1E6E-4254-A2F4-0F5525424C36}" type="sibTrans" cxnId="{42ACE38A-BF9D-4F4A-8FE0-F93F1B27499A}">
      <dgm:prSet/>
      <dgm:spPr/>
      <dgm:t>
        <a:bodyPr/>
        <a:lstStyle/>
        <a:p>
          <a:endParaRPr lang="zh-TW" altLang="en-US"/>
        </a:p>
      </dgm:t>
    </dgm:pt>
    <dgm:pt modelId="{139AA7B0-4756-43DA-89C7-A2C619141682}" type="pres">
      <dgm:prSet presAssocID="{45A26F8A-50B7-4FF2-94F4-FF85992AD559}" presName="rootnode" presStyleCnt="0">
        <dgm:presLayoutVars>
          <dgm:chMax/>
          <dgm:chPref/>
          <dgm:dir/>
          <dgm:animLvl val="lvl"/>
        </dgm:presLayoutVars>
      </dgm:prSet>
      <dgm:spPr/>
      <dgm:t>
        <a:bodyPr/>
        <a:lstStyle/>
        <a:p>
          <a:endParaRPr lang="zh-TW" altLang="en-US"/>
        </a:p>
      </dgm:t>
    </dgm:pt>
    <dgm:pt modelId="{644A78C2-A62F-4A49-ACCA-DD5DF7578B63}" type="pres">
      <dgm:prSet presAssocID="{C35E1AA6-FFC0-4781-BE32-21132C88BE90}" presName="composite" presStyleCnt="0"/>
      <dgm:spPr/>
    </dgm:pt>
    <dgm:pt modelId="{B1F7F9E9-A9C7-4752-B50F-B3172895BCB2}" type="pres">
      <dgm:prSet presAssocID="{C35E1AA6-FFC0-4781-BE32-21132C88BE90}" presName="bentUpArrow1" presStyleLbl="alignImgPlace1" presStyleIdx="0" presStyleCnt="2" custLinFactNeighborX="36653" custLinFactNeighborY="5376"/>
      <dgm:spPr/>
    </dgm:pt>
    <dgm:pt modelId="{B02F6315-389B-42D9-A5B3-D62F422580E4}" type="pres">
      <dgm:prSet presAssocID="{C35E1AA6-FFC0-4781-BE32-21132C88BE90}" presName="ParentText" presStyleLbl="node1" presStyleIdx="0" presStyleCnt="3" custLinFactNeighborX="10749" custLinFactNeighborY="1197">
        <dgm:presLayoutVars>
          <dgm:chMax val="1"/>
          <dgm:chPref val="1"/>
          <dgm:bulletEnabled val="1"/>
        </dgm:presLayoutVars>
      </dgm:prSet>
      <dgm:spPr/>
      <dgm:t>
        <a:bodyPr/>
        <a:lstStyle/>
        <a:p>
          <a:endParaRPr lang="zh-TW" altLang="en-US"/>
        </a:p>
      </dgm:t>
    </dgm:pt>
    <dgm:pt modelId="{E3BE3970-2C5D-427A-9DB3-8E600C0D7B85}" type="pres">
      <dgm:prSet presAssocID="{C35E1AA6-FFC0-4781-BE32-21132C88BE90}" presName="ChildText" presStyleLbl="revTx" presStyleIdx="0" presStyleCnt="3" custScaleX="346950" custScaleY="150127" custLinFactX="44973" custLinFactNeighborX="100000" custLinFactNeighborY="-4106">
        <dgm:presLayoutVars>
          <dgm:chMax val="0"/>
          <dgm:chPref val="0"/>
          <dgm:bulletEnabled val="1"/>
        </dgm:presLayoutVars>
      </dgm:prSet>
      <dgm:spPr/>
      <dgm:t>
        <a:bodyPr/>
        <a:lstStyle/>
        <a:p>
          <a:endParaRPr lang="zh-TW" altLang="en-US"/>
        </a:p>
      </dgm:t>
    </dgm:pt>
    <dgm:pt modelId="{2492FE87-260A-4918-869A-AA668CC818AE}" type="pres">
      <dgm:prSet presAssocID="{2CE00C8C-68AB-4B19-B42D-472E0902F969}" presName="sibTrans" presStyleCnt="0"/>
      <dgm:spPr/>
    </dgm:pt>
    <dgm:pt modelId="{1E17BD19-E508-46F1-8C98-62D572385C24}" type="pres">
      <dgm:prSet presAssocID="{8A67CAC0-7971-40DB-A322-DCF8C00EABA1}" presName="composite" presStyleCnt="0"/>
      <dgm:spPr/>
    </dgm:pt>
    <dgm:pt modelId="{CFE71554-41CD-40B9-ADD3-FDB8DEDE4C65}" type="pres">
      <dgm:prSet presAssocID="{8A67CAC0-7971-40DB-A322-DCF8C00EABA1}" presName="bentUpArrow1" presStyleLbl="alignImgPlace1" presStyleIdx="1" presStyleCnt="2" custLinFactNeighborX="-13655" custLinFactNeighborY="-524"/>
      <dgm:spPr/>
    </dgm:pt>
    <dgm:pt modelId="{C71B9E06-69E7-44B8-8780-F4C021375B9B}" type="pres">
      <dgm:prSet presAssocID="{8A67CAC0-7971-40DB-A322-DCF8C00EABA1}" presName="ParentText" presStyleLbl="node1" presStyleIdx="1" presStyleCnt="3" custLinFactNeighborX="-13608" custLinFactNeighborY="-3349">
        <dgm:presLayoutVars>
          <dgm:chMax val="1"/>
          <dgm:chPref val="1"/>
          <dgm:bulletEnabled val="1"/>
        </dgm:presLayoutVars>
      </dgm:prSet>
      <dgm:spPr/>
      <dgm:t>
        <a:bodyPr/>
        <a:lstStyle/>
        <a:p>
          <a:endParaRPr lang="zh-TW" altLang="en-US"/>
        </a:p>
      </dgm:t>
    </dgm:pt>
    <dgm:pt modelId="{672C414E-3356-46AC-B7EB-BCB65C7DCC4D}" type="pres">
      <dgm:prSet presAssocID="{8A67CAC0-7971-40DB-A322-DCF8C00EABA1}" presName="ChildText" presStyleLbl="revTx" presStyleIdx="1" presStyleCnt="3" custScaleX="298423" custScaleY="140817" custLinFactNeighborX="85991" custLinFactNeighborY="4465">
        <dgm:presLayoutVars>
          <dgm:chMax val="0"/>
          <dgm:chPref val="0"/>
          <dgm:bulletEnabled val="1"/>
        </dgm:presLayoutVars>
      </dgm:prSet>
      <dgm:spPr/>
      <dgm:t>
        <a:bodyPr/>
        <a:lstStyle/>
        <a:p>
          <a:endParaRPr lang="zh-TW" altLang="en-US"/>
        </a:p>
      </dgm:t>
    </dgm:pt>
    <dgm:pt modelId="{096CA121-A350-4330-A6FA-DDD57C8FD74A}" type="pres">
      <dgm:prSet presAssocID="{A5AD8987-965B-4906-A746-3E532ED2F488}" presName="sibTrans" presStyleCnt="0"/>
      <dgm:spPr/>
    </dgm:pt>
    <dgm:pt modelId="{CBE92092-84CF-4A93-830B-B2D3FEBFC24E}" type="pres">
      <dgm:prSet presAssocID="{C4F990C5-ABC1-4970-B873-B108A53CAD15}" presName="composite" presStyleCnt="0"/>
      <dgm:spPr/>
    </dgm:pt>
    <dgm:pt modelId="{6E6A5DC2-815F-41BE-A535-C2A391A7528F}" type="pres">
      <dgm:prSet presAssocID="{C4F990C5-ABC1-4970-B873-B108A53CAD15}" presName="ParentText" presStyleLbl="node1" presStyleIdx="2" presStyleCnt="3" custLinFactNeighborX="-51631" custLinFactNeighborY="17347">
        <dgm:presLayoutVars>
          <dgm:chMax val="1"/>
          <dgm:chPref val="1"/>
          <dgm:bulletEnabled val="1"/>
        </dgm:presLayoutVars>
      </dgm:prSet>
      <dgm:spPr/>
      <dgm:t>
        <a:bodyPr/>
        <a:lstStyle/>
        <a:p>
          <a:endParaRPr lang="zh-TW" altLang="en-US"/>
        </a:p>
      </dgm:t>
    </dgm:pt>
    <dgm:pt modelId="{3D93BFBD-F648-4CF1-A321-6B5B223D27DB}" type="pres">
      <dgm:prSet presAssocID="{C4F990C5-ABC1-4970-B873-B108A53CAD15}" presName="FinalChildText" presStyleLbl="revTx" presStyleIdx="2" presStyleCnt="3" custScaleX="225869" custScaleY="155879" custLinFactNeighborX="-2564" custLinFactNeighborY="30240">
        <dgm:presLayoutVars>
          <dgm:chMax val="0"/>
          <dgm:chPref val="0"/>
          <dgm:bulletEnabled val="1"/>
        </dgm:presLayoutVars>
      </dgm:prSet>
      <dgm:spPr/>
      <dgm:t>
        <a:bodyPr/>
        <a:lstStyle/>
        <a:p>
          <a:endParaRPr lang="zh-TW" altLang="en-US"/>
        </a:p>
      </dgm:t>
    </dgm:pt>
  </dgm:ptLst>
  <dgm:cxnLst>
    <dgm:cxn modelId="{F9B67C62-1ED7-4931-A07E-153E9C78C2E7}" srcId="{45A26F8A-50B7-4FF2-94F4-FF85992AD559}" destId="{C35E1AA6-FFC0-4781-BE32-21132C88BE90}" srcOrd="0" destOrd="0" parTransId="{BBCD7164-9D0E-4EFE-ACBD-44BEEC77A584}" sibTransId="{2CE00C8C-68AB-4B19-B42D-472E0902F969}"/>
    <dgm:cxn modelId="{BB24DBB0-7889-43A1-9D9A-E2FD9EDDA8BF}" type="presOf" srcId="{4BABA671-1E03-4A90-9E8D-2B4B38975E95}" destId="{E3BE3970-2C5D-427A-9DB3-8E600C0D7B85}" srcOrd="0" destOrd="0" presId="urn:microsoft.com/office/officeart/2005/8/layout/StepDownProcess"/>
    <dgm:cxn modelId="{056B5843-45BD-46EF-9759-7146E36D85A6}" type="presOf" srcId="{C35E1AA6-FFC0-4781-BE32-21132C88BE90}" destId="{B02F6315-389B-42D9-A5B3-D62F422580E4}" srcOrd="0" destOrd="0" presId="urn:microsoft.com/office/officeart/2005/8/layout/StepDownProcess"/>
    <dgm:cxn modelId="{09005296-CC02-4883-AA0B-5FACE225DB3A}" srcId="{8A67CAC0-7971-40DB-A322-DCF8C00EABA1}" destId="{2F3855CC-66C3-47AA-9FF4-7AB20B0B31AB}" srcOrd="0" destOrd="0" parTransId="{07469C2B-F671-4F9D-BE8F-31524C824BE0}" sibTransId="{B661E263-915D-4BC7-9F03-ACE9AD89F628}"/>
    <dgm:cxn modelId="{42ACE38A-BF9D-4F4A-8FE0-F93F1B27499A}" srcId="{C4F990C5-ABC1-4970-B873-B108A53CAD15}" destId="{B2A4C61C-18A4-4189-8490-0C20F846ED39}" srcOrd="2" destOrd="0" parTransId="{AC53CEB9-42F2-4EEC-B0D8-7624E601551D}" sibTransId="{3244A972-1E6E-4254-A2F4-0F5525424C36}"/>
    <dgm:cxn modelId="{601E9433-680F-45DE-9B04-C6FD5DCF4E11}" type="presOf" srcId="{2F3855CC-66C3-47AA-9FF4-7AB20B0B31AB}" destId="{672C414E-3356-46AC-B7EB-BCB65C7DCC4D}" srcOrd="0" destOrd="0" presId="urn:microsoft.com/office/officeart/2005/8/layout/StepDownProcess"/>
    <dgm:cxn modelId="{EF666213-8503-4A09-B92C-A496CBC63F6D}" srcId="{45A26F8A-50B7-4FF2-94F4-FF85992AD559}" destId="{C4F990C5-ABC1-4970-B873-B108A53CAD15}" srcOrd="2" destOrd="0" parTransId="{6F0F2690-7671-4A27-8948-9EB168D15BEE}" sibTransId="{DE261902-DB5B-480C-958E-E90AB9A098D4}"/>
    <dgm:cxn modelId="{97B63CAC-9FC5-4915-B830-7E2CCF87CA51}" type="presOf" srcId="{C4F990C5-ABC1-4970-B873-B108A53CAD15}" destId="{6E6A5DC2-815F-41BE-A535-C2A391A7528F}" srcOrd="0" destOrd="0" presId="urn:microsoft.com/office/officeart/2005/8/layout/StepDownProcess"/>
    <dgm:cxn modelId="{51510195-352B-47E0-A0A3-D2F26227B2B5}" srcId="{C4F990C5-ABC1-4970-B873-B108A53CAD15}" destId="{A1CCED79-36A7-4C1A-B73C-FB2E02F3FC3D}" srcOrd="1" destOrd="0" parTransId="{FEE6AA4E-DAF3-4AC3-97D9-9C7869E7812E}" sibTransId="{BA0C0A99-29D9-4E63-B7E7-64B00D70E5EB}"/>
    <dgm:cxn modelId="{61318D8E-FC61-4082-BE84-B6D387E313CD}" type="presOf" srcId="{45A26F8A-50B7-4FF2-94F4-FF85992AD559}" destId="{139AA7B0-4756-43DA-89C7-A2C619141682}" srcOrd="0" destOrd="0" presId="urn:microsoft.com/office/officeart/2005/8/layout/StepDownProcess"/>
    <dgm:cxn modelId="{CDA70AC0-B7BA-4200-AC76-3FB625FE2F61}" type="presOf" srcId="{A1CCED79-36A7-4C1A-B73C-FB2E02F3FC3D}" destId="{3D93BFBD-F648-4CF1-A321-6B5B223D27DB}" srcOrd="0" destOrd="1" presId="urn:microsoft.com/office/officeart/2005/8/layout/StepDownProcess"/>
    <dgm:cxn modelId="{04B44DEE-7E55-4CCF-895B-67C8A41062AC}" srcId="{45A26F8A-50B7-4FF2-94F4-FF85992AD559}" destId="{8A67CAC0-7971-40DB-A322-DCF8C00EABA1}" srcOrd="1" destOrd="0" parTransId="{21F493F2-1EF1-47DB-A51D-56F107F2768A}" sibTransId="{A5AD8987-965B-4906-A746-3E532ED2F488}"/>
    <dgm:cxn modelId="{DB190801-C375-4450-BFE7-2CA351F3E7E3}" type="presOf" srcId="{B2A4C61C-18A4-4189-8490-0C20F846ED39}" destId="{3D93BFBD-F648-4CF1-A321-6B5B223D27DB}" srcOrd="0" destOrd="2" presId="urn:microsoft.com/office/officeart/2005/8/layout/StepDownProcess"/>
    <dgm:cxn modelId="{2493D0B9-6574-4B7A-921F-63B40ACCD8E5}" type="presOf" srcId="{DA63A0D0-7BDE-477A-BC4E-FB95A584F619}" destId="{3D93BFBD-F648-4CF1-A321-6B5B223D27DB}" srcOrd="0" destOrd="0" presId="urn:microsoft.com/office/officeart/2005/8/layout/StepDownProcess"/>
    <dgm:cxn modelId="{07740B8A-49C6-427C-B899-03E5B42A5921}" type="presOf" srcId="{8A67CAC0-7971-40DB-A322-DCF8C00EABA1}" destId="{C71B9E06-69E7-44B8-8780-F4C021375B9B}" srcOrd="0" destOrd="0" presId="urn:microsoft.com/office/officeart/2005/8/layout/StepDownProcess"/>
    <dgm:cxn modelId="{E1D600F1-4704-432F-9845-B28270F4DFB6}" srcId="{C35E1AA6-FFC0-4781-BE32-21132C88BE90}" destId="{4BABA671-1E03-4A90-9E8D-2B4B38975E95}" srcOrd="0" destOrd="0" parTransId="{156C4AF3-D0C9-479D-A88F-5E5FE07C8341}" sibTransId="{891C129E-1412-462E-BFBB-E11C13910018}"/>
    <dgm:cxn modelId="{DDC67425-3C3B-4592-9189-D5469734D52A}" srcId="{C4F990C5-ABC1-4970-B873-B108A53CAD15}" destId="{DA63A0D0-7BDE-477A-BC4E-FB95A584F619}" srcOrd="0" destOrd="0" parTransId="{A6F57D90-E8D7-4736-B151-D7A82DF3EA6C}" sibTransId="{CE9C7AA9-4645-43DB-A5CF-1B19D9443D3B}"/>
    <dgm:cxn modelId="{0830F00D-DD51-474C-902D-0F0191C5308D}" type="presParOf" srcId="{139AA7B0-4756-43DA-89C7-A2C619141682}" destId="{644A78C2-A62F-4A49-ACCA-DD5DF7578B63}" srcOrd="0" destOrd="0" presId="urn:microsoft.com/office/officeart/2005/8/layout/StepDownProcess"/>
    <dgm:cxn modelId="{1A709C68-B678-423B-A4A9-1670730271D0}" type="presParOf" srcId="{644A78C2-A62F-4A49-ACCA-DD5DF7578B63}" destId="{B1F7F9E9-A9C7-4752-B50F-B3172895BCB2}" srcOrd="0" destOrd="0" presId="urn:microsoft.com/office/officeart/2005/8/layout/StepDownProcess"/>
    <dgm:cxn modelId="{FDA39BC2-3E63-4C3E-AE61-49D5EC980957}" type="presParOf" srcId="{644A78C2-A62F-4A49-ACCA-DD5DF7578B63}" destId="{B02F6315-389B-42D9-A5B3-D62F422580E4}" srcOrd="1" destOrd="0" presId="urn:microsoft.com/office/officeart/2005/8/layout/StepDownProcess"/>
    <dgm:cxn modelId="{7B6AD5A7-C7E0-4F0E-80E2-2656D0430A2F}" type="presParOf" srcId="{644A78C2-A62F-4A49-ACCA-DD5DF7578B63}" destId="{E3BE3970-2C5D-427A-9DB3-8E600C0D7B85}" srcOrd="2" destOrd="0" presId="urn:microsoft.com/office/officeart/2005/8/layout/StepDownProcess"/>
    <dgm:cxn modelId="{E641F269-AF67-456E-9004-23BCEB5747BA}" type="presParOf" srcId="{139AA7B0-4756-43DA-89C7-A2C619141682}" destId="{2492FE87-260A-4918-869A-AA668CC818AE}" srcOrd="1" destOrd="0" presId="urn:microsoft.com/office/officeart/2005/8/layout/StepDownProcess"/>
    <dgm:cxn modelId="{A45F80CC-94A9-4450-92E6-5B10DD9063D4}" type="presParOf" srcId="{139AA7B0-4756-43DA-89C7-A2C619141682}" destId="{1E17BD19-E508-46F1-8C98-62D572385C24}" srcOrd="2" destOrd="0" presId="urn:microsoft.com/office/officeart/2005/8/layout/StepDownProcess"/>
    <dgm:cxn modelId="{9FBC5955-FF0A-4DC8-8BE2-8FB4EA6990FF}" type="presParOf" srcId="{1E17BD19-E508-46F1-8C98-62D572385C24}" destId="{CFE71554-41CD-40B9-ADD3-FDB8DEDE4C65}" srcOrd="0" destOrd="0" presId="urn:microsoft.com/office/officeart/2005/8/layout/StepDownProcess"/>
    <dgm:cxn modelId="{2C83CD2A-B1A0-4540-BD02-62AAC4C64FB4}" type="presParOf" srcId="{1E17BD19-E508-46F1-8C98-62D572385C24}" destId="{C71B9E06-69E7-44B8-8780-F4C021375B9B}" srcOrd="1" destOrd="0" presId="urn:microsoft.com/office/officeart/2005/8/layout/StepDownProcess"/>
    <dgm:cxn modelId="{85CDE46B-91D5-41F1-A999-D7FCD3F73B6D}" type="presParOf" srcId="{1E17BD19-E508-46F1-8C98-62D572385C24}" destId="{672C414E-3356-46AC-B7EB-BCB65C7DCC4D}" srcOrd="2" destOrd="0" presId="urn:microsoft.com/office/officeart/2005/8/layout/StepDownProcess"/>
    <dgm:cxn modelId="{EA61185C-69F5-49A2-BC92-4C48E7AC11BC}" type="presParOf" srcId="{139AA7B0-4756-43DA-89C7-A2C619141682}" destId="{096CA121-A350-4330-A6FA-DDD57C8FD74A}" srcOrd="3" destOrd="0" presId="urn:microsoft.com/office/officeart/2005/8/layout/StepDownProcess"/>
    <dgm:cxn modelId="{FAA092E0-609F-41CA-8472-560F6494EC06}" type="presParOf" srcId="{139AA7B0-4756-43DA-89C7-A2C619141682}" destId="{CBE92092-84CF-4A93-830B-B2D3FEBFC24E}" srcOrd="4" destOrd="0" presId="urn:microsoft.com/office/officeart/2005/8/layout/StepDownProcess"/>
    <dgm:cxn modelId="{36EA6248-30BF-43CC-AEDD-1D5207D1E0E8}" type="presParOf" srcId="{CBE92092-84CF-4A93-830B-B2D3FEBFC24E}" destId="{6E6A5DC2-815F-41BE-A535-C2A391A7528F}" srcOrd="0" destOrd="0" presId="urn:microsoft.com/office/officeart/2005/8/layout/StepDownProcess"/>
    <dgm:cxn modelId="{CAA378F6-7392-44D8-A117-4B89F591E81B}" type="presParOf" srcId="{CBE92092-84CF-4A93-830B-B2D3FEBFC24E}" destId="{3D93BFBD-F648-4CF1-A321-6B5B223D27DB}"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E616F97-A1B3-47B5-9BE3-D5A5849C8FEA}"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7CA40882-999A-445C-B3ED-FE3B5B7507AB}">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事前契約約定</a:t>
          </a:r>
          <a:endParaRPr lang="zh-TW" altLang="en-US" sz="2800" b="1" dirty="0">
            <a:latin typeface="微軟正黑體" panose="020B0604030504040204" pitchFamily="34" charset="-120"/>
            <a:ea typeface="微軟正黑體" panose="020B0604030504040204" pitchFamily="34" charset="-120"/>
          </a:endParaRPr>
        </a:p>
      </dgm:t>
    </dgm:pt>
    <dgm:pt modelId="{406E5196-7ED4-4895-8EF1-F381B4FB26E4}" type="parTrans" cxnId="{6995FF67-2EFE-4557-AC51-C991BF42E8A2}">
      <dgm:prSet/>
      <dgm:spPr/>
      <dgm:t>
        <a:bodyPr/>
        <a:lstStyle/>
        <a:p>
          <a:endParaRPr lang="zh-TW" altLang="en-US"/>
        </a:p>
      </dgm:t>
    </dgm:pt>
    <dgm:pt modelId="{4A34B576-2CED-43A1-8B37-BB1CBB0ECA9B}" type="sibTrans" cxnId="{6995FF67-2EFE-4557-AC51-C991BF42E8A2}">
      <dgm:prSet/>
      <dgm:spPr/>
      <dgm:t>
        <a:bodyPr/>
        <a:lstStyle/>
        <a:p>
          <a:endParaRPr lang="zh-TW" altLang="en-US"/>
        </a:p>
      </dgm:t>
    </dgm:pt>
    <dgm:pt modelId="{BE596F15-CE39-48C1-AE5C-19589001F4A8}">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dirty="0" smtClean="0">
            <a:latin typeface="微軟正黑體" panose="020B0604030504040204" pitchFamily="34" charset="-120"/>
            <a:ea typeface="微軟正黑體" panose="020B0604030504040204" pitchFamily="34" charset="-120"/>
          </a:endParaRPr>
        </a:p>
      </dgm:t>
    </dgm:pt>
    <dgm:pt modelId="{72695F58-FBCD-4710-9FAC-F620366C2D26}" type="parTrans" cxnId="{CE779ED8-810C-4CF0-85AF-5A97C967D238}">
      <dgm:prSet/>
      <dgm:spPr/>
      <dgm:t>
        <a:bodyPr/>
        <a:lstStyle/>
        <a:p>
          <a:endParaRPr lang="zh-TW" altLang="en-US"/>
        </a:p>
      </dgm:t>
    </dgm:pt>
    <dgm:pt modelId="{D5CFBB3B-C79C-4191-832B-40B27F237B60}" type="sibTrans" cxnId="{CE779ED8-810C-4CF0-85AF-5A97C967D238}">
      <dgm:prSet/>
      <dgm:spPr/>
      <dgm:t>
        <a:bodyPr/>
        <a:lstStyle/>
        <a:p>
          <a:endParaRPr lang="zh-TW" altLang="en-US"/>
        </a:p>
      </dgm:t>
    </dgm:pt>
    <dgm:pt modelId="{75D2A979-B83D-4237-ACA6-C58A8565EEE4}">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訂定違約之罰則。</a:t>
          </a:r>
          <a:endParaRPr lang="en-US" altLang="zh-TW" sz="2400" dirty="0" smtClean="0">
            <a:latin typeface="微軟正黑體" panose="020B0604030504040204" pitchFamily="34" charset="-120"/>
            <a:ea typeface="微軟正黑體" panose="020B0604030504040204" pitchFamily="34" charset="-120"/>
          </a:endParaRPr>
        </a:p>
      </dgm:t>
    </dgm:pt>
    <dgm:pt modelId="{629C3549-9994-4CB3-870F-50B5CBA5377B}" type="parTrans" cxnId="{1D320780-D27E-4C07-BC66-9DAFCDD16295}">
      <dgm:prSet/>
      <dgm:spPr/>
      <dgm:t>
        <a:bodyPr/>
        <a:lstStyle/>
        <a:p>
          <a:endParaRPr lang="zh-TW" altLang="en-US"/>
        </a:p>
      </dgm:t>
    </dgm:pt>
    <dgm:pt modelId="{4C535323-AC64-4AA2-916C-833EAC1DC934}" type="sibTrans" cxnId="{1D320780-D27E-4C07-BC66-9DAFCDD16295}">
      <dgm:prSet/>
      <dgm:spPr/>
      <dgm:t>
        <a:bodyPr/>
        <a:lstStyle/>
        <a:p>
          <a:endParaRPr lang="zh-TW" altLang="en-US"/>
        </a:p>
      </dgm:t>
    </dgm:pt>
    <dgm:pt modelId="{1728B3BD-225E-4DD3-A732-E706E59E5A2E}">
      <dgm:prSet phldrT="[文字]" custT="1"/>
      <dgm:spPr/>
      <dgm:t>
        <a:bodyPr/>
        <a:lstStyle/>
        <a:p>
          <a:r>
            <a:rPr lang="zh-TW" altLang="en-US" sz="2800" b="1" dirty="0" smtClean="0">
              <a:latin typeface="微軟正黑體" panose="020B0604030504040204" pitchFamily="34" charset="-120"/>
              <a:ea typeface="微軟正黑體" panose="020B0604030504040204" pitchFamily="34" charset="-120"/>
            </a:rPr>
            <a:t>事中善盡監督</a:t>
          </a:r>
          <a:endParaRPr lang="zh-TW" altLang="en-US" sz="2800" b="1" dirty="0">
            <a:latin typeface="微軟正黑體" panose="020B0604030504040204" pitchFamily="34" charset="-120"/>
            <a:ea typeface="微軟正黑體" panose="020B0604030504040204" pitchFamily="34" charset="-120"/>
          </a:endParaRPr>
        </a:p>
      </dgm:t>
    </dgm:pt>
    <dgm:pt modelId="{7EE75EB7-F238-437B-B2C3-EB673742ACAE}" type="parTrans" cxnId="{E12CFC55-D79E-44C7-ADB4-ADDAB0EBD37D}">
      <dgm:prSet/>
      <dgm:spPr/>
      <dgm:t>
        <a:bodyPr/>
        <a:lstStyle/>
        <a:p>
          <a:endParaRPr lang="zh-TW" altLang="en-US"/>
        </a:p>
      </dgm:t>
    </dgm:pt>
    <dgm:pt modelId="{3A09EE43-6BD4-40AA-8772-9F1EFEDABFF9}" type="sibTrans" cxnId="{E12CFC55-D79E-44C7-ADB4-ADDAB0EBD37D}">
      <dgm:prSet/>
      <dgm:spPr/>
      <dgm:t>
        <a:bodyPr/>
        <a:lstStyle/>
        <a:p>
          <a:endParaRPr lang="zh-TW" altLang="en-US"/>
        </a:p>
      </dgm:t>
    </dgm:pt>
    <dgm:pt modelId="{37497484-2F06-46F7-B3F4-F59A086D8AAF}">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dirty="0">
            <a:latin typeface="微軟正黑體" panose="020B0604030504040204" pitchFamily="34" charset="-120"/>
            <a:ea typeface="微軟正黑體" panose="020B0604030504040204" pitchFamily="34" charset="-120"/>
          </a:endParaRPr>
        </a:p>
      </dgm:t>
    </dgm:pt>
    <dgm:pt modelId="{8A044FEE-70E3-41D8-83EF-A9485BF0EE87}" type="parTrans" cxnId="{54E4D5E2-CD0A-4BDC-8995-57D79F43F41F}">
      <dgm:prSet/>
      <dgm:spPr/>
      <dgm:t>
        <a:bodyPr/>
        <a:lstStyle/>
        <a:p>
          <a:endParaRPr lang="zh-TW" altLang="en-US"/>
        </a:p>
      </dgm:t>
    </dgm:pt>
    <dgm:pt modelId="{782B40A2-4B05-477C-8854-7C0425CA0E16}" type="sibTrans" cxnId="{54E4D5E2-CD0A-4BDC-8995-57D79F43F41F}">
      <dgm:prSet/>
      <dgm:spPr/>
      <dgm:t>
        <a:bodyPr/>
        <a:lstStyle/>
        <a:p>
          <a:endParaRPr lang="zh-TW" altLang="en-US"/>
        </a:p>
      </dgm:t>
    </dgm:pt>
    <dgm:pt modelId="{B4D01B6D-5248-4C8F-A9AB-227EAEC1BBAA}">
      <dgm:prSet phldrT="[文字]" custT="1"/>
      <dgm:spPr/>
      <dgm:t>
        <a:bodyPr/>
        <a:lstStyle/>
        <a:p>
          <a:r>
            <a:rPr lang="zh-TW" altLang="en-US" sz="24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dirty="0">
            <a:latin typeface="微軟正黑體" panose="020B0604030504040204" pitchFamily="34" charset="-120"/>
            <a:ea typeface="微軟正黑體" panose="020B0604030504040204" pitchFamily="34" charset="-120"/>
          </a:endParaRPr>
        </a:p>
      </dgm:t>
    </dgm:pt>
    <dgm:pt modelId="{7439641C-7D5B-4439-993C-2D30ED7C5478}" type="parTrans" cxnId="{48258769-5B2D-47B4-A2B8-4FF058D9FC1F}">
      <dgm:prSet/>
      <dgm:spPr/>
    </dgm:pt>
    <dgm:pt modelId="{DE4B3612-0E4F-4622-89DB-52AC2791C4B8}" type="sibTrans" cxnId="{48258769-5B2D-47B4-A2B8-4FF058D9FC1F}">
      <dgm:prSet/>
      <dgm:spPr/>
    </dgm:pt>
    <dgm:pt modelId="{50280719-DA70-4D9E-8244-82392C85C9A7}" type="pres">
      <dgm:prSet presAssocID="{DE616F97-A1B3-47B5-9BE3-D5A5849C8FEA}" presName="Name0" presStyleCnt="0">
        <dgm:presLayoutVars>
          <dgm:dir/>
          <dgm:animLvl val="lvl"/>
          <dgm:resizeHandles val="exact"/>
        </dgm:presLayoutVars>
      </dgm:prSet>
      <dgm:spPr/>
      <dgm:t>
        <a:bodyPr/>
        <a:lstStyle/>
        <a:p>
          <a:endParaRPr lang="zh-TW" altLang="en-US"/>
        </a:p>
      </dgm:t>
    </dgm:pt>
    <dgm:pt modelId="{4123C270-ADF6-4D07-87CB-1B60228351A2}" type="pres">
      <dgm:prSet presAssocID="{7CA40882-999A-445C-B3ED-FE3B5B7507AB}" presName="composite" presStyleCnt="0"/>
      <dgm:spPr/>
    </dgm:pt>
    <dgm:pt modelId="{F0072589-0A3D-4E7E-A9BA-1176922FAA90}" type="pres">
      <dgm:prSet presAssocID="{7CA40882-999A-445C-B3ED-FE3B5B7507AB}" presName="parTx" presStyleLbl="alignNode1" presStyleIdx="0" presStyleCnt="2">
        <dgm:presLayoutVars>
          <dgm:chMax val="0"/>
          <dgm:chPref val="0"/>
          <dgm:bulletEnabled val="1"/>
        </dgm:presLayoutVars>
      </dgm:prSet>
      <dgm:spPr/>
      <dgm:t>
        <a:bodyPr/>
        <a:lstStyle/>
        <a:p>
          <a:endParaRPr lang="zh-TW" altLang="en-US"/>
        </a:p>
      </dgm:t>
    </dgm:pt>
    <dgm:pt modelId="{239AA8E6-27F8-4132-8533-DD43B0263BD7}" type="pres">
      <dgm:prSet presAssocID="{7CA40882-999A-445C-B3ED-FE3B5B7507AB}" presName="desTx" presStyleLbl="alignAccFollowNode1" presStyleIdx="0" presStyleCnt="2">
        <dgm:presLayoutVars>
          <dgm:bulletEnabled val="1"/>
        </dgm:presLayoutVars>
      </dgm:prSet>
      <dgm:spPr/>
      <dgm:t>
        <a:bodyPr/>
        <a:lstStyle/>
        <a:p>
          <a:endParaRPr lang="zh-TW" altLang="en-US"/>
        </a:p>
      </dgm:t>
    </dgm:pt>
    <dgm:pt modelId="{31FECCFD-6869-416E-BF21-8C9047E4B5C7}" type="pres">
      <dgm:prSet presAssocID="{4A34B576-2CED-43A1-8B37-BB1CBB0ECA9B}" presName="space" presStyleCnt="0"/>
      <dgm:spPr/>
    </dgm:pt>
    <dgm:pt modelId="{00068F3B-8911-41B6-AD65-14148E30ECA4}" type="pres">
      <dgm:prSet presAssocID="{1728B3BD-225E-4DD3-A732-E706E59E5A2E}" presName="composite" presStyleCnt="0"/>
      <dgm:spPr/>
    </dgm:pt>
    <dgm:pt modelId="{DE0BE4C9-E569-41F0-9D2F-0F29C8568132}" type="pres">
      <dgm:prSet presAssocID="{1728B3BD-225E-4DD3-A732-E706E59E5A2E}" presName="parTx" presStyleLbl="alignNode1" presStyleIdx="1" presStyleCnt="2">
        <dgm:presLayoutVars>
          <dgm:chMax val="0"/>
          <dgm:chPref val="0"/>
          <dgm:bulletEnabled val="1"/>
        </dgm:presLayoutVars>
      </dgm:prSet>
      <dgm:spPr/>
      <dgm:t>
        <a:bodyPr/>
        <a:lstStyle/>
        <a:p>
          <a:endParaRPr lang="zh-TW" altLang="en-US"/>
        </a:p>
      </dgm:t>
    </dgm:pt>
    <dgm:pt modelId="{20D76B93-F781-4B70-BD10-768D767385A8}" type="pres">
      <dgm:prSet presAssocID="{1728B3BD-225E-4DD3-A732-E706E59E5A2E}" presName="desTx" presStyleLbl="alignAccFollowNode1" presStyleIdx="1" presStyleCnt="2">
        <dgm:presLayoutVars>
          <dgm:bulletEnabled val="1"/>
        </dgm:presLayoutVars>
      </dgm:prSet>
      <dgm:spPr/>
      <dgm:t>
        <a:bodyPr/>
        <a:lstStyle/>
        <a:p>
          <a:endParaRPr lang="zh-TW" altLang="en-US"/>
        </a:p>
      </dgm:t>
    </dgm:pt>
  </dgm:ptLst>
  <dgm:cxnLst>
    <dgm:cxn modelId="{0A482FE6-84A5-4445-8ECD-5960CDF60366}" type="presOf" srcId="{B4D01B6D-5248-4C8F-A9AB-227EAEC1BBAA}" destId="{20D76B93-F781-4B70-BD10-768D767385A8}" srcOrd="0" destOrd="1" presId="urn:microsoft.com/office/officeart/2005/8/layout/hList1"/>
    <dgm:cxn modelId="{EF009F03-033A-4184-9A48-944646F1DE18}" type="presOf" srcId="{7CA40882-999A-445C-B3ED-FE3B5B7507AB}" destId="{F0072589-0A3D-4E7E-A9BA-1176922FAA90}" srcOrd="0" destOrd="0" presId="urn:microsoft.com/office/officeart/2005/8/layout/hList1"/>
    <dgm:cxn modelId="{48258769-5B2D-47B4-A2B8-4FF058D9FC1F}" srcId="{1728B3BD-225E-4DD3-A732-E706E59E5A2E}" destId="{B4D01B6D-5248-4C8F-A9AB-227EAEC1BBAA}" srcOrd="1" destOrd="0" parTransId="{7439641C-7D5B-4439-993C-2D30ED7C5478}" sibTransId="{DE4B3612-0E4F-4622-89DB-52AC2791C4B8}"/>
    <dgm:cxn modelId="{8A1DF74A-5FF2-438E-995C-18401179D5EE}" type="presOf" srcId="{DE616F97-A1B3-47B5-9BE3-D5A5849C8FEA}" destId="{50280719-DA70-4D9E-8244-82392C85C9A7}" srcOrd="0" destOrd="0" presId="urn:microsoft.com/office/officeart/2005/8/layout/hList1"/>
    <dgm:cxn modelId="{107926FC-5F24-478D-A158-F6995BBEBA37}" type="presOf" srcId="{75D2A979-B83D-4237-ACA6-C58A8565EEE4}" destId="{239AA8E6-27F8-4132-8533-DD43B0263BD7}" srcOrd="0" destOrd="1" presId="urn:microsoft.com/office/officeart/2005/8/layout/hList1"/>
    <dgm:cxn modelId="{6A42D450-0E27-413A-98A0-703A17A23B7A}" type="presOf" srcId="{BE596F15-CE39-48C1-AE5C-19589001F4A8}" destId="{239AA8E6-27F8-4132-8533-DD43B0263BD7}" srcOrd="0" destOrd="0" presId="urn:microsoft.com/office/officeart/2005/8/layout/hList1"/>
    <dgm:cxn modelId="{CE779ED8-810C-4CF0-85AF-5A97C967D238}" srcId="{7CA40882-999A-445C-B3ED-FE3B5B7507AB}" destId="{BE596F15-CE39-48C1-AE5C-19589001F4A8}" srcOrd="0" destOrd="0" parTransId="{72695F58-FBCD-4710-9FAC-F620366C2D26}" sibTransId="{D5CFBB3B-C79C-4191-832B-40B27F237B60}"/>
    <dgm:cxn modelId="{54940AF8-92F8-42DA-83B1-87DB2D5A2C62}" type="presOf" srcId="{1728B3BD-225E-4DD3-A732-E706E59E5A2E}" destId="{DE0BE4C9-E569-41F0-9D2F-0F29C8568132}" srcOrd="0" destOrd="0" presId="urn:microsoft.com/office/officeart/2005/8/layout/hList1"/>
    <dgm:cxn modelId="{E12CFC55-D79E-44C7-ADB4-ADDAB0EBD37D}" srcId="{DE616F97-A1B3-47B5-9BE3-D5A5849C8FEA}" destId="{1728B3BD-225E-4DD3-A732-E706E59E5A2E}" srcOrd="1" destOrd="0" parTransId="{7EE75EB7-F238-437B-B2C3-EB673742ACAE}" sibTransId="{3A09EE43-6BD4-40AA-8772-9F1EFEDABFF9}"/>
    <dgm:cxn modelId="{057B23C8-5E32-4E10-A086-06A3FB5F5929}" type="presOf" srcId="{37497484-2F06-46F7-B3F4-F59A086D8AAF}" destId="{20D76B93-F781-4B70-BD10-768D767385A8}" srcOrd="0" destOrd="0" presId="urn:microsoft.com/office/officeart/2005/8/layout/hList1"/>
    <dgm:cxn modelId="{6995FF67-2EFE-4557-AC51-C991BF42E8A2}" srcId="{DE616F97-A1B3-47B5-9BE3-D5A5849C8FEA}" destId="{7CA40882-999A-445C-B3ED-FE3B5B7507AB}" srcOrd="0" destOrd="0" parTransId="{406E5196-7ED4-4895-8EF1-F381B4FB26E4}" sibTransId="{4A34B576-2CED-43A1-8B37-BB1CBB0ECA9B}"/>
    <dgm:cxn modelId="{1D320780-D27E-4C07-BC66-9DAFCDD16295}" srcId="{7CA40882-999A-445C-B3ED-FE3B5B7507AB}" destId="{75D2A979-B83D-4237-ACA6-C58A8565EEE4}" srcOrd="1" destOrd="0" parTransId="{629C3549-9994-4CB3-870F-50B5CBA5377B}" sibTransId="{4C535323-AC64-4AA2-916C-833EAC1DC934}"/>
    <dgm:cxn modelId="{54E4D5E2-CD0A-4BDC-8995-57D79F43F41F}" srcId="{1728B3BD-225E-4DD3-A732-E706E59E5A2E}" destId="{37497484-2F06-46F7-B3F4-F59A086D8AAF}" srcOrd="0" destOrd="0" parTransId="{8A044FEE-70E3-41D8-83EF-A9485BF0EE87}" sibTransId="{782B40A2-4B05-477C-8854-7C0425CA0E16}"/>
    <dgm:cxn modelId="{F8985E24-A71E-45A9-B9B6-4AD3F63F8DE5}" type="presParOf" srcId="{50280719-DA70-4D9E-8244-82392C85C9A7}" destId="{4123C270-ADF6-4D07-87CB-1B60228351A2}" srcOrd="0" destOrd="0" presId="urn:microsoft.com/office/officeart/2005/8/layout/hList1"/>
    <dgm:cxn modelId="{9193AA6A-4D99-41E0-8FD5-525F5955EF94}" type="presParOf" srcId="{4123C270-ADF6-4D07-87CB-1B60228351A2}" destId="{F0072589-0A3D-4E7E-A9BA-1176922FAA90}" srcOrd="0" destOrd="0" presId="urn:microsoft.com/office/officeart/2005/8/layout/hList1"/>
    <dgm:cxn modelId="{8A3CD569-4B1F-4610-857C-5706ACCE3E54}" type="presParOf" srcId="{4123C270-ADF6-4D07-87CB-1B60228351A2}" destId="{239AA8E6-27F8-4132-8533-DD43B0263BD7}" srcOrd="1" destOrd="0" presId="urn:microsoft.com/office/officeart/2005/8/layout/hList1"/>
    <dgm:cxn modelId="{6C539D3E-EA5C-4531-9AC7-A79DC143D605}" type="presParOf" srcId="{50280719-DA70-4D9E-8244-82392C85C9A7}" destId="{31FECCFD-6869-416E-BF21-8C9047E4B5C7}" srcOrd="1" destOrd="0" presId="urn:microsoft.com/office/officeart/2005/8/layout/hList1"/>
    <dgm:cxn modelId="{C488FDE4-29F4-4185-A7A3-15A71301361B}" type="presParOf" srcId="{50280719-DA70-4D9E-8244-82392C85C9A7}" destId="{00068F3B-8911-41B6-AD65-14148E30ECA4}" srcOrd="2" destOrd="0" presId="urn:microsoft.com/office/officeart/2005/8/layout/hList1"/>
    <dgm:cxn modelId="{637F9C8D-4ABB-4C2C-BA11-3769C8553845}" type="presParOf" srcId="{00068F3B-8911-41B6-AD65-14148E30ECA4}" destId="{DE0BE4C9-E569-41F0-9D2F-0F29C8568132}" srcOrd="0" destOrd="0" presId="urn:microsoft.com/office/officeart/2005/8/layout/hList1"/>
    <dgm:cxn modelId="{29AB3964-6CC2-40BF-BFD8-D3E2D4993A60}" type="presParOf" srcId="{00068F3B-8911-41B6-AD65-14148E30ECA4}" destId="{20D76B93-F781-4B70-BD10-768D767385A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simple1" qsCatId="simple"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346" custLinFactNeighborY="2654"/>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EE8ECA9A-3DC6-42B2-81D1-78E431A00CB0}" srcId="{344DE963-30A9-4F2B-895F-9034D49B4955}" destId="{A49979AE-FEF2-4AA3-9368-D21B9F921332}" srcOrd="1" destOrd="0" parTransId="{C6FCBD28-66A0-477C-A6C9-93B8571A3DA5}" sibTransId="{A80F05BF-9D56-4A67-B404-96E4A85C4F15}"/>
    <dgm:cxn modelId="{1EC609CA-4C6E-4AA6-85C4-02BA5AEEC38B}" type="presOf" srcId="{342FBA51-787E-483C-82D9-5EB61151F7A7}" destId="{0F3BB749-FB47-4871-B982-2C80D2086FA6}" srcOrd="0" destOrd="0" presId="urn:microsoft.com/office/officeart/2005/8/layout/chart3"/>
    <dgm:cxn modelId="{B702C35B-3E55-43B7-895E-EBB881B193DA}" type="presOf" srcId="{344DE963-30A9-4F2B-895F-9034D49B4955}" destId="{72B081C7-D851-48F4-B6C3-96586F169017}" srcOrd="0" destOrd="0" presId="urn:microsoft.com/office/officeart/2005/8/layout/chart3"/>
    <dgm:cxn modelId="{54D7C2A6-88B6-4EEE-B01D-E9871C39D1B4}" type="presOf" srcId="{3BE05C0F-8292-4034-9628-C226E9EF393C}" destId="{D243AA23-9E90-420D-A50C-34F3A6FA30B2}" srcOrd="0" destOrd="0" presId="urn:microsoft.com/office/officeart/2005/8/layout/chart3"/>
    <dgm:cxn modelId="{FBB1CE84-B655-4185-94EA-1496BDA1130F}" type="presOf" srcId="{52A6F60F-E83B-42D0-9EA6-A1DC892AC23C}" destId="{5C20F928-EE60-4547-976A-5E924F27CA22}" srcOrd="1"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0AF5520F-74C8-4F9B-8CFC-B2411A9F02C2}" type="presOf" srcId="{52A6F60F-E83B-42D0-9EA6-A1DC892AC23C}" destId="{DEA50075-93F4-4346-B686-84EE808644E1}" srcOrd="0"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0B462221-F649-4F05-940B-DD61D6DBC387}" type="presOf" srcId="{A49979AE-FEF2-4AA3-9368-D21B9F921332}" destId="{34B73504-4EDC-4589-B909-475248317B15}" srcOrd="0" destOrd="0" presId="urn:microsoft.com/office/officeart/2005/8/layout/chart3"/>
    <dgm:cxn modelId="{54AA3223-44EC-4BFC-A22A-74DCE0BCE4D3}" srcId="{344DE963-30A9-4F2B-895F-9034D49B4955}" destId="{342FBA51-787E-483C-82D9-5EB61151F7A7}" srcOrd="3" destOrd="0" parTransId="{DC7745A6-E221-4D83-810F-8F01B3A8493C}" sibTransId="{B4B338AE-70AA-4E4F-946C-488337C97ACB}"/>
    <dgm:cxn modelId="{1DB27D0F-8568-418E-BBBA-B8A4C7FD3AFB}" type="presOf" srcId="{3BE05C0F-8292-4034-9628-C226E9EF393C}" destId="{6B540695-D521-4C15-AEDF-1FBCB9BE62BF}" srcOrd="1" destOrd="0" presId="urn:microsoft.com/office/officeart/2005/8/layout/chart3"/>
    <dgm:cxn modelId="{1334F981-329A-4C7E-8BEF-43492CF85970}" type="presOf" srcId="{342FBA51-787E-483C-82D9-5EB61151F7A7}" destId="{87F3D927-981A-47B1-B84C-F9AC9EAAFE4B}" srcOrd="1" destOrd="0" presId="urn:microsoft.com/office/officeart/2005/8/layout/chart3"/>
    <dgm:cxn modelId="{BE671C2C-D2ED-4211-8361-84252FF2B963}" type="presOf" srcId="{A49979AE-FEF2-4AA3-9368-D21B9F921332}" destId="{834BCE69-F3E7-4E75-9493-68B29BCBB407}" srcOrd="1" destOrd="0" presId="urn:microsoft.com/office/officeart/2005/8/layout/chart3"/>
    <dgm:cxn modelId="{B683A75E-C337-4C52-B630-78698786D034}" type="presParOf" srcId="{72B081C7-D851-48F4-B6C3-96586F169017}" destId="{DEA50075-93F4-4346-B686-84EE808644E1}" srcOrd="0" destOrd="0" presId="urn:microsoft.com/office/officeart/2005/8/layout/chart3"/>
    <dgm:cxn modelId="{7D85DA2E-F043-44B7-90EA-3BBBE359700B}" type="presParOf" srcId="{72B081C7-D851-48F4-B6C3-96586F169017}" destId="{5C20F928-EE60-4547-976A-5E924F27CA22}" srcOrd="1" destOrd="0" presId="urn:microsoft.com/office/officeart/2005/8/layout/chart3"/>
    <dgm:cxn modelId="{8006E0DF-7C5E-48F9-A87D-CEE479221BED}" type="presParOf" srcId="{72B081C7-D851-48F4-B6C3-96586F169017}" destId="{34B73504-4EDC-4589-B909-475248317B15}" srcOrd="2" destOrd="0" presId="urn:microsoft.com/office/officeart/2005/8/layout/chart3"/>
    <dgm:cxn modelId="{CCBD2C1A-63FA-46D5-B983-0BD2EBF1836D}" type="presParOf" srcId="{72B081C7-D851-48F4-B6C3-96586F169017}" destId="{834BCE69-F3E7-4E75-9493-68B29BCBB407}" srcOrd="3" destOrd="0" presId="urn:microsoft.com/office/officeart/2005/8/layout/chart3"/>
    <dgm:cxn modelId="{BA4E86DA-26E4-4314-840F-1E551D7862EE}" type="presParOf" srcId="{72B081C7-D851-48F4-B6C3-96586F169017}" destId="{D243AA23-9E90-420D-A50C-34F3A6FA30B2}" srcOrd="4" destOrd="0" presId="urn:microsoft.com/office/officeart/2005/8/layout/chart3"/>
    <dgm:cxn modelId="{74441D70-706C-4A56-A273-2042DFFAFB27}" type="presParOf" srcId="{72B081C7-D851-48F4-B6C3-96586F169017}" destId="{6B540695-D521-4C15-AEDF-1FBCB9BE62BF}" srcOrd="5" destOrd="0" presId="urn:microsoft.com/office/officeart/2005/8/layout/chart3"/>
    <dgm:cxn modelId="{5610D350-DFF8-4E15-A9A5-BA68EC2663C8}" type="presParOf" srcId="{72B081C7-D851-48F4-B6C3-96586F169017}" destId="{0F3BB749-FB47-4871-B982-2C80D2086FA6}" srcOrd="6" destOrd="0" presId="urn:microsoft.com/office/officeart/2005/8/layout/chart3"/>
    <dgm:cxn modelId="{4DAEDB34-CA28-4EE6-8D1B-F82B0B4BA57A}"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FA87FB48-2D47-4C3E-9B57-0A82EA47417E}">
      <dgm:prSet custT="1"/>
      <dgm:spPr/>
      <dgm:t>
        <a:bodyPr/>
        <a:lstStyle/>
        <a:p>
          <a:r>
            <a:rPr lang="zh-TW" altLang="en-US" sz="2000" b="1" dirty="0" smtClean="0">
              <a:latin typeface="微軟正黑體" panose="020B0604030504040204" pitchFamily="34" charset="-120"/>
              <a:ea typeface="微軟正黑體" panose="020B0604030504040204" pitchFamily="34" charset="-120"/>
            </a:rPr>
            <a:t>必須經由「表達」而外顯</a:t>
          </a:r>
          <a:endParaRPr lang="zh-TW" altLang="en-US" sz="20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須是人類精神活動的成果</a:t>
          </a:r>
          <a:endParaRPr lang="zh-TW" altLang="en-US" sz="20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1800" b="1" smtClean="0">
              <a:latin typeface="微軟正黑體" panose="020B0604030504040204" pitchFamily="34" charset="-120"/>
              <a:ea typeface="微軟正黑體" panose="020B0604030504040204" pitchFamily="34" charset="-120"/>
            </a:rPr>
            <a:t>以翻譯軟體進行全文翻譯？猴子自拍照</a:t>
          </a:r>
          <a:r>
            <a:rPr lang="en-US" altLang="zh-TW" sz="1800" b="1"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marL="228600" indent="-228600">
            <a:spcAft>
              <a:spcPts val="0"/>
            </a:spcAft>
          </a:pPr>
          <a:r>
            <a:rPr lang="zh-TW" altLang="en-US" sz="2000" b="1"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r>
            <a:rPr lang="en-US" altLang="zh-TW" sz="2000" b="1" smtClean="0">
              <a:latin typeface="微軟正黑體" panose="020B0604030504040204" pitchFamily="34" charset="-120"/>
              <a:ea typeface="微軟正黑體" panose="020B0604030504040204" pitchFamily="34" charset="-120"/>
            </a:rPr>
            <a:t>(</a:t>
          </a:r>
          <a:r>
            <a:rPr lang="zh-TW" altLang="en-US" sz="2000" b="1" smtClean="0">
              <a:latin typeface="微軟正黑體" panose="020B0604030504040204" pitchFamily="34" charset="-120"/>
              <a:ea typeface="微軟正黑體" panose="020B0604030504040204" pitchFamily="34" charset="-120"/>
            </a:rPr>
            <a:t>不及表達所傳達的思想</a:t>
          </a:r>
          <a:r>
            <a:rPr lang="en-US" altLang="zh-TW" sz="2000" b="1"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EA495606-4BF9-442A-922D-A50A28BD7C57}" type="sibTrans" cxnId="{0E268982-E009-4F6E-911A-EEED91850FCC}">
      <dgm:prSet/>
      <dgm:spPr/>
      <dgm:t>
        <a:bodyPr/>
        <a:lstStyle/>
        <a:p>
          <a:endParaRPr lang="zh-TW" altLang="en-US"/>
        </a:p>
      </dgm:t>
    </dgm:pt>
    <dgm:pt modelId="{6A26B640-73B9-4B94-9180-8EE40C7C8CDB}" type="parTrans" cxnId="{0E268982-E009-4F6E-911A-EEED91850FCC}">
      <dgm:prSet/>
      <dgm:spPr/>
      <dgm:t>
        <a:bodyPr/>
        <a:lstStyle/>
        <a:p>
          <a:endParaRPr lang="zh-TW" altLang="en-US"/>
        </a:p>
      </dgm:t>
    </dgm:pt>
    <dgm:pt modelId="{BE1CC278-F721-462F-ADE3-D9A95E7DC143}">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必須係獨立創作且具有創作性（原創性</a:t>
          </a:r>
          <a:r>
            <a:rPr lang="en-US" altLang="en-US" sz="2000" b="1" dirty="0" smtClean="0">
              <a:latin typeface="微軟正黑體" panose="020B0604030504040204" pitchFamily="34" charset="-120"/>
              <a:ea typeface="微軟正黑體" panose="020B0604030504040204" pitchFamily="34" charset="-120"/>
            </a:rPr>
            <a:t>&amp;</a:t>
          </a:r>
          <a:r>
            <a:rPr lang="zh-TW" altLang="en-US" sz="2000" b="1" dirty="0" smtClean="0">
              <a:latin typeface="微軟正黑體" panose="020B0604030504040204" pitchFamily="34" charset="-120"/>
              <a:ea typeface="微軟正黑體" panose="020B0604030504040204" pitchFamily="34" charset="-120"/>
            </a:rPr>
            <a:t>創作性）</a:t>
          </a:r>
          <a:endParaRPr lang="zh-TW" altLang="en-US" sz="2000" b="1" dirty="0">
            <a:latin typeface="微軟正黑體" panose="020B0604030504040204" pitchFamily="34" charset="-120"/>
            <a:ea typeface="微軟正黑體" panose="020B0604030504040204" pitchFamily="34" charset="-120"/>
          </a:endParaRPr>
        </a:p>
      </dgm:t>
    </dgm:pt>
    <dgm:pt modelId="{FC4D18D3-7BC7-4AE9-8841-D9A6C77B0E42}" type="sibTrans" cxnId="{4BB2E8F9-A03C-448E-B728-1E1AB6165250}">
      <dgm:prSet/>
      <dgm:spPr/>
      <dgm:t>
        <a:bodyPr/>
        <a:lstStyle/>
        <a:p>
          <a:endParaRPr lang="zh-TW" altLang="en-US"/>
        </a:p>
      </dgm:t>
    </dgm:pt>
    <dgm:pt modelId="{DAE4E31B-1148-45AD-A238-6064274E2B86}" type="parTrans" cxnId="{4BB2E8F9-A03C-448E-B728-1E1AB6165250}">
      <dgm:prSet/>
      <dgm:spPr/>
      <dgm:t>
        <a:bodyPr/>
        <a:lstStyle/>
        <a:p>
          <a:endParaRPr lang="zh-TW" altLang="en-US"/>
        </a:p>
      </dgm:t>
    </dgm:pt>
    <dgm:pt modelId="{634EB17F-DA8F-42A6-9A04-4D954F8088F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dirty="0">
            <a:latin typeface="微軟正黑體" panose="020B0604030504040204" pitchFamily="34" charset="-120"/>
            <a:ea typeface="微軟正黑體" panose="020B0604030504040204" pitchFamily="34" charset="-120"/>
          </a:endParaRPr>
        </a:p>
      </dgm:t>
    </dgm:pt>
    <dgm:pt modelId="{B93620F5-075A-48E2-AE48-BC6C1133FD9D}" type="sibTrans" cxnId="{B5739CCB-875D-4062-98BA-3D1BD3FE5410}">
      <dgm:prSet/>
      <dgm:spPr/>
      <dgm:t>
        <a:bodyPr/>
        <a:lstStyle/>
        <a:p>
          <a:endParaRPr lang="zh-TW" altLang="en-US"/>
        </a:p>
      </dgm:t>
    </dgm:pt>
    <dgm:pt modelId="{C57B2815-7610-4FBD-A830-7B4800AA6E34}" type="parTrans" cxnId="{B5739CCB-875D-4062-98BA-3D1BD3FE5410}">
      <dgm:prSet/>
      <dgm:spPr/>
      <dgm:t>
        <a:bodyPr/>
        <a:lstStyle/>
        <a:p>
          <a:endParaRPr lang="zh-TW" altLang="en-US"/>
        </a:p>
      </dgm:t>
    </dgm:pt>
    <dgm:pt modelId="{E03FE395-5CF4-4D2A-9541-0AD67C79ECED}">
      <dgm:prSet phldrT="[文字]" custT="1"/>
      <dgm:spPr/>
      <dgm:t>
        <a:bodyPr/>
        <a:lstStyle/>
        <a:p>
          <a:r>
            <a:rPr lang="zh-TW" altLang="en-US" sz="1800" b="1" smtClean="0">
              <a:latin typeface="微軟正黑體" panose="020B0604030504040204" pitchFamily="34" charset="-120"/>
              <a:ea typeface="微軟正黑體" panose="020B0604030504040204" pitchFamily="34" charset="-120"/>
            </a:rPr>
            <a:t>色情影片</a:t>
          </a:r>
          <a:r>
            <a:rPr lang="en-US" altLang="zh-TW" sz="1800" b="1"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EA77DB31-7832-4C9C-9799-FD5F5BA666B6}" type="parTrans" cxnId="{B2E8753E-E4BF-466F-B3FE-D6804269A468}">
      <dgm:prSet/>
      <dgm:spPr/>
      <dgm:t>
        <a:bodyPr/>
        <a:lstStyle/>
        <a:p>
          <a:endParaRPr lang="zh-TW" altLang="en-US"/>
        </a:p>
      </dgm:t>
    </dgm:pt>
    <dgm:pt modelId="{EC5A9B26-27E5-4C44-8575-1524672934F4}" type="sibTrans" cxnId="{B2E8753E-E4BF-466F-B3FE-D6804269A468}">
      <dgm:prSet/>
      <dgm:spPr/>
      <dgm:t>
        <a:bodyPr/>
        <a:lstStyle/>
        <a:p>
          <a:endParaRPr lang="zh-TW" altLang="en-US"/>
        </a:p>
      </dgm:t>
    </dgm:pt>
    <dgm:pt modelId="{0F01102E-7DB0-4C86-9A09-4485DE2915A3}">
      <dgm:prSet custT="1"/>
      <dgm:spPr/>
      <dgm:t>
        <a:bodyPr/>
        <a:lstStyle/>
        <a:p>
          <a:r>
            <a:rPr lang="zh-TW" altLang="en-US" sz="1800" b="1" dirty="0" smtClean="0">
              <a:latin typeface="微軟正黑體" panose="020B0604030504040204" pitchFamily="34" charset="-120"/>
              <a:ea typeface="微軟正黑體" panose="020B0604030504040204" pitchFamily="34" charset="-120"/>
            </a:rPr>
            <a:t>產品說明書？大頭照？偷拍照？</a:t>
          </a:r>
        </a:p>
      </dgm:t>
    </dgm:pt>
    <dgm:pt modelId="{28CE4687-A798-4D0A-A85F-EBC8944B39A5}" type="parTrans" cxnId="{88718184-0423-40B6-93BB-2C8CF6E27106}">
      <dgm:prSet/>
      <dgm:spPr/>
      <dgm:t>
        <a:bodyPr/>
        <a:lstStyle/>
        <a:p>
          <a:endParaRPr lang="zh-TW" altLang="en-US"/>
        </a:p>
      </dgm:t>
    </dgm:pt>
    <dgm:pt modelId="{162D763D-53AB-414F-888E-7F94E0F6A1C8}" type="sibTrans" cxnId="{88718184-0423-40B6-93BB-2C8CF6E27106}">
      <dgm:prSet/>
      <dgm:spPr/>
      <dgm:t>
        <a:bodyPr/>
        <a:lstStyle/>
        <a:p>
          <a:endParaRPr lang="zh-TW" altLang="en-US"/>
        </a:p>
      </dgm:t>
    </dgm:pt>
    <dgm:pt modelId="{DEB95A48-0EDA-4859-9646-73ECC981BEAA}">
      <dgm:prSet phldrT="[文字]" custT="1"/>
      <dgm:spPr/>
      <dgm:t>
        <a:bodyPr/>
        <a:lstStyle/>
        <a:p>
          <a:pPr marL="269875" indent="0">
            <a:spcAft>
              <a:spcPts val="0"/>
            </a:spcAft>
          </a:pPr>
          <a:r>
            <a:rPr lang="zh-TW" altLang="en-US" sz="1800" b="1" dirty="0" smtClean="0">
              <a:latin typeface="微軟正黑體" panose="020B0604030504040204" pitchFamily="34" charset="-120"/>
              <a:ea typeface="微軟正黑體" panose="020B0604030504040204" pitchFamily="34" charset="-120"/>
            </a:rPr>
            <a:t>烘焙麵包的方法？</a:t>
          </a:r>
          <a:endParaRPr lang="zh-TW" altLang="en-US" sz="1800" b="1" dirty="0">
            <a:latin typeface="微軟正黑體" panose="020B0604030504040204" pitchFamily="34" charset="-120"/>
            <a:ea typeface="微軟正黑體" panose="020B0604030504040204" pitchFamily="34" charset="-120"/>
          </a:endParaRPr>
        </a:p>
      </dgm:t>
    </dgm:pt>
    <dgm:pt modelId="{21B98B1E-D3D6-4DBD-AF5B-74959FB5BE65}" type="sibTrans" cxnId="{887B3A92-5450-4AD6-A065-C0B0B355903F}">
      <dgm:prSet/>
      <dgm:spPr/>
      <dgm:t>
        <a:bodyPr/>
        <a:lstStyle/>
        <a:p>
          <a:endParaRPr lang="zh-TW" altLang="en-US"/>
        </a:p>
      </dgm:t>
    </dgm:pt>
    <dgm:pt modelId="{84CDD3B9-303F-4A74-895A-B170685FCD05}" type="parTrans" cxnId="{887B3A92-5450-4AD6-A065-C0B0B355903F}">
      <dgm:prSet/>
      <dgm:spPr/>
      <dgm:t>
        <a:bodyPr/>
        <a:lstStyle/>
        <a:p>
          <a:endParaRPr lang="zh-TW" altLang="en-US"/>
        </a:p>
      </dgm:t>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t>
        <a:bodyPr/>
        <a:lstStyle/>
        <a:p>
          <a:endParaRPr lang="zh-TW" altLang="en-US"/>
        </a:p>
      </dgm:t>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t>
        <a:bodyPr/>
        <a:lstStyle/>
        <a:p>
          <a:endParaRPr lang="zh-TW" altLang="en-US"/>
        </a:p>
      </dgm:t>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t>
        <a:bodyPr/>
        <a:lstStyle/>
        <a:p>
          <a:endParaRPr lang="zh-TW" altLang="en-US"/>
        </a:p>
      </dgm:t>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423B1B3A-F27E-404C-BE6D-A2B862D1CECB}" type="pres">
      <dgm:prSet presAssocID="{FC4D18D3-7BC7-4AE9-8841-D9A6C77B0E42}" presName="spaceBetweenRectangles" presStyleCnt="0"/>
      <dgm:spPr/>
      <dgm:t>
        <a:bodyPr/>
        <a:lstStyle/>
        <a:p>
          <a:endParaRPr lang="zh-TW" altLang="en-US"/>
        </a:p>
      </dgm:t>
    </dgm:pt>
    <dgm:pt modelId="{97C3EABF-F802-4BEE-A39E-5955526A9B6F}" type="pres">
      <dgm:prSet presAssocID="{634EB17F-DA8F-42A6-9A04-4D954F8088FC}" presName="parentLin" presStyleCnt="0"/>
      <dgm:spPr/>
      <dgm:t>
        <a:bodyPr/>
        <a:lstStyle/>
        <a:p>
          <a:endParaRPr lang="zh-TW" altLang="en-US"/>
        </a:p>
      </dgm:t>
    </dgm:pt>
    <dgm:pt modelId="{537A456C-F32B-452E-927B-8105DDB12435}" type="pres">
      <dgm:prSet presAssocID="{634EB17F-DA8F-42A6-9A04-4D954F8088FC}" presName="parentLeftMargin" presStyleLbl="node1" presStyleIdx="2" presStyleCnt="4"/>
      <dgm:spPr/>
      <dgm:t>
        <a:bodyPr/>
        <a:lstStyle/>
        <a:p>
          <a:endParaRPr lang="zh-TW" altLang="en-US"/>
        </a:p>
      </dgm:t>
    </dgm:pt>
    <dgm:pt modelId="{1610751A-F8CC-43DC-B226-6B142CA718CB}" type="pres">
      <dgm:prSet presAssocID="{634EB17F-DA8F-42A6-9A04-4D954F8088FC}" presName="parentText" presStyleLbl="node1" presStyleIdx="3" presStyleCnt="4">
        <dgm:presLayoutVars>
          <dgm:chMax val="0"/>
          <dgm:bulletEnabled val="1"/>
        </dgm:presLayoutVars>
      </dgm:prSet>
      <dgm:spPr/>
      <dgm:t>
        <a:bodyPr/>
        <a:lstStyle/>
        <a:p>
          <a:endParaRPr lang="zh-TW" altLang="en-US"/>
        </a:p>
      </dgm:t>
    </dgm:pt>
    <dgm:pt modelId="{D58EB889-31FB-48C9-91D9-418B43EA9D8C}" type="pres">
      <dgm:prSet presAssocID="{634EB17F-DA8F-42A6-9A04-4D954F8088FC}" presName="negativeSpace" presStyleCnt="0"/>
      <dgm:spPr/>
      <dgm:t>
        <a:bodyPr/>
        <a:lstStyle/>
        <a:p>
          <a:endParaRPr lang="zh-TW" altLang="en-US"/>
        </a:p>
      </dgm:t>
    </dgm:pt>
    <dgm:pt modelId="{21888892-5A7A-40A5-9F25-22D92347B4A7}" type="pres">
      <dgm:prSet presAssocID="{634EB17F-DA8F-42A6-9A04-4D954F8088FC}" presName="childText" presStyleLbl="conFgAcc1" presStyleIdx="3" presStyleCnt="4">
        <dgm:presLayoutVars>
          <dgm:bulletEnabled val="1"/>
        </dgm:presLayoutVars>
      </dgm:prSet>
      <dgm:spPr/>
      <dgm:t>
        <a:bodyPr/>
        <a:lstStyle/>
        <a:p>
          <a:endParaRPr lang="zh-TW" altLang="en-US"/>
        </a:p>
      </dgm:t>
    </dgm:pt>
  </dgm:ptLst>
  <dgm:cxnLst>
    <dgm:cxn modelId="{2C005836-CD5D-4280-9188-D9CA75F9BA0B}" type="presOf" srcId="{854C2E2A-338A-4FFE-A506-A355A72036FE}" destId="{8A2D1CFD-516B-4E4B-B744-B3F1DB9E16BC}" srcOrd="0" destOrd="0" presId="urn:microsoft.com/office/officeart/2005/8/layout/list1"/>
    <dgm:cxn modelId="{B5739CCB-875D-4062-98BA-3D1BD3FE5410}" srcId="{A70B9561-83DA-4E49-9859-809D323990DB}" destId="{634EB17F-DA8F-42A6-9A04-4D954F8088FC}" srcOrd="3" destOrd="0" parTransId="{C57B2815-7610-4FBD-A830-7B4800AA6E34}" sibTransId="{B93620F5-075A-48E2-AE48-BC6C1133FD9D}"/>
    <dgm:cxn modelId="{3EA09C5A-D875-4965-9269-470A0833B1B7}" type="presOf" srcId="{854C2E2A-338A-4FFE-A506-A355A72036FE}" destId="{1AA4E58F-4AA2-4A74-BD11-551F1094EFC8}" srcOrd="1" destOrd="0" presId="urn:microsoft.com/office/officeart/2005/8/layout/list1"/>
    <dgm:cxn modelId="{23ECEF3D-BA19-4A05-AF22-42D2CC74CDC5}" type="presOf" srcId="{E03FE395-5CF4-4D2A-9541-0AD67C79ECED}" destId="{21888892-5A7A-40A5-9F25-22D92347B4A7}" srcOrd="0" destOrd="0" presId="urn:microsoft.com/office/officeart/2005/8/layout/list1"/>
    <dgm:cxn modelId="{59F14A24-A1A6-4D81-A3F0-4DCD1983ECBD}" type="presOf" srcId="{634EB17F-DA8F-42A6-9A04-4D954F8088FC}" destId="{537A456C-F32B-452E-927B-8105DDB12435}" srcOrd="0" destOrd="0" presId="urn:microsoft.com/office/officeart/2005/8/layout/list1"/>
    <dgm:cxn modelId="{F585E88E-2C3E-4959-B272-89E28669D975}" srcId="{A70B9561-83DA-4E49-9859-809D323990DB}" destId="{FA87FB48-2D47-4C3E-9B57-0A82EA47417E}" srcOrd="1" destOrd="0" parTransId="{8D5B9A86-EACE-4573-9B63-19AA6D6BAEEA}" sibTransId="{ED6EA36E-711E-44C0-A4F7-9B0F6C3687FE}"/>
    <dgm:cxn modelId="{CD6113A4-DC83-40AF-B7A2-5617166688E4}" type="presOf" srcId="{A70B9561-83DA-4E49-9859-809D323990DB}" destId="{0D8518C4-04A3-4385-BE9F-D45E0A85FB35}" srcOrd="0" destOrd="0" presId="urn:microsoft.com/office/officeart/2005/8/layout/list1"/>
    <dgm:cxn modelId="{08C40F23-AE58-4FB9-B337-858AC11B2E9D}" type="presOf" srcId="{FA87FB48-2D47-4C3E-9B57-0A82EA47417E}" destId="{D6B6ED95-1360-47FE-8AD4-EFF518DD029E}" srcOrd="0" destOrd="0" presId="urn:microsoft.com/office/officeart/2005/8/layout/list1"/>
    <dgm:cxn modelId="{9A78B1A6-0EC6-46B2-839E-F7D047FED9EF}" type="presOf" srcId="{BE1CC278-F721-462F-ADE3-D9A95E7DC143}" destId="{BC6D2158-D19E-421D-91C4-FAD4177432B5}" srcOrd="0" destOrd="0" presId="urn:microsoft.com/office/officeart/2005/8/layout/list1"/>
    <dgm:cxn modelId="{9F21323C-16EC-4804-AA8A-8FB472FD4366}" type="presOf" srcId="{0F01102E-7DB0-4C86-9A09-4485DE2915A3}" destId="{C1125FC8-537E-4A6C-B977-9F1A7EAC4F14}" srcOrd="0" destOrd="0" presId="urn:microsoft.com/office/officeart/2005/8/layout/list1"/>
    <dgm:cxn modelId="{887B3A92-5450-4AD6-A065-C0B0B355903F}" srcId="{FA87FB48-2D47-4C3E-9B57-0A82EA47417E}" destId="{DEB95A48-0EDA-4859-9646-73ECC981BEAA}" srcOrd="1" destOrd="0" parTransId="{84CDD3B9-303F-4A74-895A-B170685FCD05}" sibTransId="{21B98B1E-D3D6-4DBD-AF5B-74959FB5BE65}"/>
    <dgm:cxn modelId="{3165D0E5-2ED5-4438-B828-3397802000E4}" type="presOf" srcId="{634EB17F-DA8F-42A6-9A04-4D954F8088FC}" destId="{1610751A-F8CC-43DC-B226-6B142CA718CB}" srcOrd="1" destOrd="0" presId="urn:microsoft.com/office/officeart/2005/8/layout/list1"/>
    <dgm:cxn modelId="{8EBE3A62-F369-4F7D-87E2-FD3E7E10DA66}" type="presOf" srcId="{FA87FB48-2D47-4C3E-9B57-0A82EA47417E}" destId="{3C5299F1-00AC-4A4D-9A0D-143EB587CE47}" srcOrd="1" destOrd="0" presId="urn:microsoft.com/office/officeart/2005/8/layout/list1"/>
    <dgm:cxn modelId="{12164BF9-8C93-4C71-8F87-45F354FCAB17}" type="presOf" srcId="{DEB95A48-0EDA-4859-9646-73ECC981BEAA}" destId="{5ECD26DF-DD98-4862-85E5-C8ABD57E1A51}" srcOrd="0" destOrd="1"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861924F1-C971-4EA9-8AE2-726D432614F0}" type="presOf" srcId="{7C358618-AF33-4B5E-AB05-4D47E4EEFF09}" destId="{9BC67206-4AB8-445A-AB3E-7AA9774875CB}" srcOrd="0" destOrd="0" presId="urn:microsoft.com/office/officeart/2005/8/layout/list1"/>
    <dgm:cxn modelId="{4BB2E8F9-A03C-448E-B728-1E1AB6165250}" srcId="{A70B9561-83DA-4E49-9859-809D323990DB}" destId="{BE1CC278-F721-462F-ADE3-D9A95E7DC143}" srcOrd="2" destOrd="0" parTransId="{DAE4E31B-1148-45AD-A238-6064274E2B86}" sibTransId="{FC4D18D3-7BC7-4AE9-8841-D9A6C77B0E42}"/>
    <dgm:cxn modelId="{0E268982-E009-4F6E-911A-EEED91850FCC}" srcId="{FA87FB48-2D47-4C3E-9B57-0A82EA47417E}" destId="{47BC6ABE-64FC-4529-9771-00ADA7BF67BB}" srcOrd="0" destOrd="0" parTransId="{6A26B640-73B9-4B94-9180-8EE40C7C8CDB}" sibTransId="{EA495606-4BF9-442A-922D-A50A28BD7C57}"/>
    <dgm:cxn modelId="{88718184-0423-40B6-93BB-2C8CF6E27106}" srcId="{BE1CC278-F721-462F-ADE3-D9A95E7DC143}" destId="{0F01102E-7DB0-4C86-9A09-4485DE2915A3}" srcOrd="0" destOrd="0" parTransId="{28CE4687-A798-4D0A-A85F-EBC8944B39A5}" sibTransId="{162D763D-53AB-414F-888E-7F94E0F6A1C8}"/>
    <dgm:cxn modelId="{23A2E10B-F4CD-441E-8B8C-9CA28B137FF6}" type="presOf" srcId="{47BC6ABE-64FC-4529-9771-00ADA7BF67BB}" destId="{5ECD26DF-DD98-4862-85E5-C8ABD57E1A51}" srcOrd="0" destOrd="0" presId="urn:microsoft.com/office/officeart/2005/8/layout/list1"/>
    <dgm:cxn modelId="{FB393327-9301-4031-8F95-D063E266B795}" type="presOf" srcId="{BE1CC278-F721-462F-ADE3-D9A95E7DC143}" destId="{32E5AD25-AD4A-41EE-B8F6-4EEE03951A6C}" srcOrd="1" destOrd="0" presId="urn:microsoft.com/office/officeart/2005/8/layout/list1"/>
    <dgm:cxn modelId="{6ACC7AC6-5726-4F6E-9934-5DD02F4B55A0}" srcId="{A70B9561-83DA-4E49-9859-809D323990DB}" destId="{854C2E2A-338A-4FFE-A506-A355A72036FE}" srcOrd="0" destOrd="0" parTransId="{A5008DDA-3E93-49CB-A268-963376CE763B}" sibTransId="{F9A8411E-9D81-440D-BD65-681A1AB3F365}"/>
    <dgm:cxn modelId="{B2E8753E-E4BF-466F-B3FE-D6804269A468}" srcId="{634EB17F-DA8F-42A6-9A04-4D954F8088FC}" destId="{E03FE395-5CF4-4D2A-9541-0AD67C79ECED}" srcOrd="0" destOrd="0" parTransId="{EA77DB31-7832-4C9C-9799-FD5F5BA666B6}" sibTransId="{EC5A9B26-27E5-4C44-8575-1524672934F4}"/>
    <dgm:cxn modelId="{61B5EB5C-E6C7-431E-A6A3-63410314D8EC}" type="presParOf" srcId="{0D8518C4-04A3-4385-BE9F-D45E0A85FB35}" destId="{B60C35BE-4658-4BF2-8884-EF43BD469914}" srcOrd="0" destOrd="0" presId="urn:microsoft.com/office/officeart/2005/8/layout/list1"/>
    <dgm:cxn modelId="{DA1CBF6F-362E-4927-B886-B453C796D40D}" type="presParOf" srcId="{B60C35BE-4658-4BF2-8884-EF43BD469914}" destId="{8A2D1CFD-516B-4E4B-B744-B3F1DB9E16BC}" srcOrd="0" destOrd="0" presId="urn:microsoft.com/office/officeart/2005/8/layout/list1"/>
    <dgm:cxn modelId="{53BED42F-1584-431F-8995-115A563E8B34}" type="presParOf" srcId="{B60C35BE-4658-4BF2-8884-EF43BD469914}" destId="{1AA4E58F-4AA2-4A74-BD11-551F1094EFC8}" srcOrd="1" destOrd="0" presId="urn:microsoft.com/office/officeart/2005/8/layout/list1"/>
    <dgm:cxn modelId="{30D0F4AD-B101-4B50-A5B7-9F6F719752FA}" type="presParOf" srcId="{0D8518C4-04A3-4385-BE9F-D45E0A85FB35}" destId="{50173800-4EB9-4B39-9501-EB940F61A9D0}" srcOrd="1" destOrd="0" presId="urn:microsoft.com/office/officeart/2005/8/layout/list1"/>
    <dgm:cxn modelId="{7B23A750-039A-41C5-83AD-FC8C46930BFF}" type="presParOf" srcId="{0D8518C4-04A3-4385-BE9F-D45E0A85FB35}" destId="{9BC67206-4AB8-445A-AB3E-7AA9774875CB}" srcOrd="2" destOrd="0" presId="urn:microsoft.com/office/officeart/2005/8/layout/list1"/>
    <dgm:cxn modelId="{7E8AB8EF-7EF6-48A8-8E23-6E32FA8CC0D1}" type="presParOf" srcId="{0D8518C4-04A3-4385-BE9F-D45E0A85FB35}" destId="{F95A4CD2-7A4F-42F0-A9F4-445F514E3F92}" srcOrd="3" destOrd="0" presId="urn:microsoft.com/office/officeart/2005/8/layout/list1"/>
    <dgm:cxn modelId="{953583DC-62EC-4B99-B377-962C119E8568}" type="presParOf" srcId="{0D8518C4-04A3-4385-BE9F-D45E0A85FB35}" destId="{1D2B4ABB-FB0E-454D-916A-608D33D58A1E}" srcOrd="4" destOrd="0" presId="urn:microsoft.com/office/officeart/2005/8/layout/list1"/>
    <dgm:cxn modelId="{745D92BF-2D8F-4ED1-98FA-E24C738090C5}" type="presParOf" srcId="{1D2B4ABB-FB0E-454D-916A-608D33D58A1E}" destId="{D6B6ED95-1360-47FE-8AD4-EFF518DD029E}" srcOrd="0" destOrd="0" presId="urn:microsoft.com/office/officeart/2005/8/layout/list1"/>
    <dgm:cxn modelId="{E36A17A9-0A0D-440C-B32F-765B6C5F7732}" type="presParOf" srcId="{1D2B4ABB-FB0E-454D-916A-608D33D58A1E}" destId="{3C5299F1-00AC-4A4D-9A0D-143EB587CE47}" srcOrd="1" destOrd="0" presId="urn:microsoft.com/office/officeart/2005/8/layout/list1"/>
    <dgm:cxn modelId="{D9FE0864-28CF-44A5-B9C2-5E8A0F195671}" type="presParOf" srcId="{0D8518C4-04A3-4385-BE9F-D45E0A85FB35}" destId="{DAA588AD-6A2E-439D-93DF-9922D77E7C81}" srcOrd="5" destOrd="0" presId="urn:microsoft.com/office/officeart/2005/8/layout/list1"/>
    <dgm:cxn modelId="{6C64E0B3-ACF5-4335-A49C-11D09CB4BDCB}" type="presParOf" srcId="{0D8518C4-04A3-4385-BE9F-D45E0A85FB35}" destId="{5ECD26DF-DD98-4862-85E5-C8ABD57E1A51}" srcOrd="6" destOrd="0" presId="urn:microsoft.com/office/officeart/2005/8/layout/list1"/>
    <dgm:cxn modelId="{D3A2D94A-1FC7-4822-AD2D-495259C94F11}" type="presParOf" srcId="{0D8518C4-04A3-4385-BE9F-D45E0A85FB35}" destId="{FB8FCCDB-230A-41E5-8511-6C61C0664C67}" srcOrd="7" destOrd="0" presId="urn:microsoft.com/office/officeart/2005/8/layout/list1"/>
    <dgm:cxn modelId="{6F2C88F0-26BF-41F3-AACF-6B4834273D4B}" type="presParOf" srcId="{0D8518C4-04A3-4385-BE9F-D45E0A85FB35}" destId="{49D6A573-F6B7-4B18-8C22-B87EAB9AE7B1}" srcOrd="8" destOrd="0" presId="urn:microsoft.com/office/officeart/2005/8/layout/list1"/>
    <dgm:cxn modelId="{FF9DA4AE-9A7B-43BE-87FF-F4A66ED726A8}" type="presParOf" srcId="{49D6A573-F6B7-4B18-8C22-B87EAB9AE7B1}" destId="{BC6D2158-D19E-421D-91C4-FAD4177432B5}" srcOrd="0" destOrd="0" presId="urn:microsoft.com/office/officeart/2005/8/layout/list1"/>
    <dgm:cxn modelId="{EE5DF77B-2B86-455B-8148-13DBC9B373EB}" type="presParOf" srcId="{49D6A573-F6B7-4B18-8C22-B87EAB9AE7B1}" destId="{32E5AD25-AD4A-41EE-B8F6-4EEE03951A6C}" srcOrd="1" destOrd="0" presId="urn:microsoft.com/office/officeart/2005/8/layout/list1"/>
    <dgm:cxn modelId="{473CFFB8-7E30-4E80-80ED-C9EC20789AEB}" type="presParOf" srcId="{0D8518C4-04A3-4385-BE9F-D45E0A85FB35}" destId="{2E1EE2F6-C15B-42EE-A6FB-AF2539FF4CFE}" srcOrd="9" destOrd="0" presId="urn:microsoft.com/office/officeart/2005/8/layout/list1"/>
    <dgm:cxn modelId="{A956D5C5-5045-42BF-832A-E6571DEB2068}" type="presParOf" srcId="{0D8518C4-04A3-4385-BE9F-D45E0A85FB35}" destId="{C1125FC8-537E-4A6C-B977-9F1A7EAC4F14}" srcOrd="10" destOrd="0" presId="urn:microsoft.com/office/officeart/2005/8/layout/list1"/>
    <dgm:cxn modelId="{B724B1CE-7179-49EF-9D6C-9F19E5931996}" type="presParOf" srcId="{0D8518C4-04A3-4385-BE9F-D45E0A85FB35}" destId="{423B1B3A-F27E-404C-BE6D-A2B862D1CECB}" srcOrd="11" destOrd="0" presId="urn:microsoft.com/office/officeart/2005/8/layout/list1"/>
    <dgm:cxn modelId="{874D13A0-8AF4-4AE2-8A97-E172E594655D}" type="presParOf" srcId="{0D8518C4-04A3-4385-BE9F-D45E0A85FB35}" destId="{97C3EABF-F802-4BEE-A39E-5955526A9B6F}" srcOrd="12" destOrd="0" presId="urn:microsoft.com/office/officeart/2005/8/layout/list1"/>
    <dgm:cxn modelId="{1C262959-4747-4EFE-8E3D-F764FBF48C89}" type="presParOf" srcId="{97C3EABF-F802-4BEE-A39E-5955526A9B6F}" destId="{537A456C-F32B-452E-927B-8105DDB12435}" srcOrd="0" destOrd="0" presId="urn:microsoft.com/office/officeart/2005/8/layout/list1"/>
    <dgm:cxn modelId="{944FE7C0-FBBB-4AC8-89E6-B3FEC89DC039}" type="presParOf" srcId="{97C3EABF-F802-4BEE-A39E-5955526A9B6F}" destId="{1610751A-F8CC-43DC-B226-6B142CA718CB}" srcOrd="1" destOrd="0" presId="urn:microsoft.com/office/officeart/2005/8/layout/list1"/>
    <dgm:cxn modelId="{F1350489-E4E9-49AC-9FD8-1FD7A9798D0B}" type="presParOf" srcId="{0D8518C4-04A3-4385-BE9F-D45E0A85FB35}" destId="{D58EB889-31FB-48C9-91D9-418B43EA9D8C}" srcOrd="13" destOrd="0" presId="urn:microsoft.com/office/officeart/2005/8/layout/list1"/>
    <dgm:cxn modelId="{88F64627-CAEA-460A-830F-259324873691}" type="presParOf" srcId="{0D8518C4-04A3-4385-BE9F-D45E0A85FB35}" destId="{21888892-5A7A-40A5-9F25-22D92347B4A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0B9561-83DA-4E49-9859-809D323990DB}" type="doc">
      <dgm:prSet loTypeId="urn:microsoft.com/office/officeart/2005/8/layout/vList2" loCatId="list" qsTypeId="urn:microsoft.com/office/officeart/2005/8/quickstyle/simple2" qsCatId="simple" csTypeId="urn:microsoft.com/office/officeart/2005/8/colors/colorful3" csCatId="colorful" phldr="1"/>
      <dgm:spPr/>
      <dgm:t>
        <a:bodyPr/>
        <a:lstStyle/>
        <a:p>
          <a:endParaRPr lang="zh-TW" altLang="en-US"/>
        </a:p>
      </dgm:t>
    </dgm:pt>
    <dgm:pt modelId="{BE1CC278-F721-462F-ADE3-D9A95E7DC143}">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必須係獨立創作且具有創作性</a:t>
          </a:r>
          <a:endParaRPr lang="zh-TW" altLang="en-US" sz="2200" b="1" dirty="0">
            <a:latin typeface="微軟正黑體" panose="020B0604030504040204" pitchFamily="34" charset="-120"/>
            <a:ea typeface="微軟正黑體" panose="020B0604030504040204" pitchFamily="34" charset="-120"/>
          </a:endParaRPr>
        </a:p>
      </dgm:t>
    </dgm:pt>
    <dgm:pt modelId="{DAE4E31B-1148-45AD-A238-6064274E2B86}" type="parTrans" cxnId="{4BB2E8F9-A03C-448E-B728-1E1AB6165250}">
      <dgm:prSet/>
      <dgm:spPr/>
      <dgm:t>
        <a:bodyPr/>
        <a:lstStyle/>
        <a:p>
          <a:endParaRPr lang="zh-TW" altLang="en-US"/>
        </a:p>
      </dgm:t>
    </dgm:pt>
    <dgm:pt modelId="{FC4D18D3-7BC7-4AE9-8841-D9A6C77B0E42}" type="sibTrans" cxnId="{4BB2E8F9-A03C-448E-B728-1E1AB6165250}">
      <dgm:prSet/>
      <dgm:spPr/>
      <dgm:t>
        <a:bodyPr/>
        <a:lstStyle/>
        <a:p>
          <a:endParaRPr lang="zh-TW" altLang="en-US"/>
        </a:p>
      </dgm:t>
    </dgm:pt>
    <dgm:pt modelId="{FA87FB48-2D47-4C3E-9B57-0A82EA47417E}">
      <dgm:prSet custT="1"/>
      <dgm:spPr/>
      <dgm:t>
        <a:bodyPr/>
        <a:lstStyle/>
        <a:p>
          <a:r>
            <a:rPr lang="zh-TW" altLang="en-US" sz="2200" b="1" dirty="0" smtClean="0">
              <a:latin typeface="微軟正黑體" panose="020B0604030504040204" pitchFamily="34" charset="-120"/>
              <a:ea typeface="微軟正黑體" panose="020B0604030504040204" pitchFamily="34" charset="-120"/>
            </a:rPr>
            <a:t>經具有一定客觀的表現形式</a:t>
          </a:r>
          <a:endParaRPr lang="zh-TW" altLang="en-US" sz="22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須是人類精神活動的成果</a:t>
          </a:r>
          <a:endParaRPr lang="zh-TW" altLang="en-US" sz="22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r>
            <a:rPr lang="zh-TW" altLang="en-US" sz="2000" b="1" dirty="0" smtClean="0">
              <a:latin typeface="微軟正黑體" panose="020B0604030504040204" pitchFamily="34" charset="-120"/>
              <a:ea typeface="微軟正黑體" panose="020B0604030504040204" pitchFamily="34" charset="-120"/>
            </a:rPr>
            <a:t>以翻譯軟體進行全文翻譯</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猴子自拍照</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endParaRPr lang="zh-TW" altLang="en-US" sz="2000" b="1" dirty="0">
            <a:latin typeface="微軟正黑體" panose="020B0604030504040204" pitchFamily="34" charset="-120"/>
            <a:ea typeface="微軟正黑體" panose="020B0604030504040204" pitchFamily="34" charset="-120"/>
          </a:endParaRPr>
        </a:p>
      </dgm:t>
    </dgm:pt>
    <dgm:pt modelId="{6A26B640-73B9-4B94-9180-8EE40C7C8CDB}" type="parTrans" cxnId="{0E268982-E009-4F6E-911A-EEED91850FCC}">
      <dgm:prSet/>
      <dgm:spPr/>
      <dgm:t>
        <a:bodyPr/>
        <a:lstStyle/>
        <a:p>
          <a:endParaRPr lang="zh-TW" altLang="en-US"/>
        </a:p>
      </dgm:t>
    </dgm:pt>
    <dgm:pt modelId="{EA495606-4BF9-442A-922D-A50A28BD7C57}" type="sibTrans" cxnId="{0E268982-E009-4F6E-911A-EEED91850FCC}">
      <dgm:prSet/>
      <dgm:spPr/>
      <dgm:t>
        <a:bodyPr/>
        <a:lstStyle/>
        <a:p>
          <a:endParaRPr lang="zh-TW" altLang="en-US"/>
        </a:p>
      </dgm:t>
    </dgm:pt>
    <dgm:pt modelId="{A576622F-28BE-4066-A83A-FFBEC2EC63B0}">
      <dgm:prSet phldrT="[文字]" custT="1"/>
      <dgm:spPr/>
      <dgm:t>
        <a:bodyPr/>
        <a:lstStyle/>
        <a:p>
          <a:pPr>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原創性</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非抄襲；創作性─符合一定之「創作高度」</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後述</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861E9B17-33CA-41F4-89C5-53FEB5EF3EC7}" type="parTrans" cxnId="{3B0BBA07-0A5A-4509-83C3-CB76079F5A8A}">
      <dgm:prSet/>
      <dgm:spPr/>
      <dgm:t>
        <a:bodyPr/>
        <a:lstStyle/>
        <a:p>
          <a:endParaRPr lang="zh-TW" altLang="en-US"/>
        </a:p>
      </dgm:t>
    </dgm:pt>
    <dgm:pt modelId="{8F6CB02C-C75F-423F-8C62-A795E8A740A8}" type="sibTrans" cxnId="{3B0BBA07-0A5A-4509-83C3-CB76079F5A8A}">
      <dgm:prSet/>
      <dgm:spPr/>
      <dgm:t>
        <a:bodyPr/>
        <a:lstStyle/>
        <a:p>
          <a:endParaRPr lang="zh-TW" altLang="en-US"/>
        </a:p>
      </dgm:t>
    </dgm:pt>
    <dgm:pt modelId="{4E0D4E3F-0624-4BCC-A4DB-3AE2A267D95F}">
      <dgm:prSet phldrT="[文字]" custT="1"/>
      <dgm:spPr/>
      <dgm:t>
        <a:bodyPr/>
        <a:lstStyle/>
        <a:p>
          <a:r>
            <a:rPr lang="zh-TW" altLang="en-US" sz="2200" b="1" dirty="0" smtClean="0">
              <a:latin typeface="微軟正黑體" panose="020B0604030504040204" pitchFamily="34" charset="-120"/>
              <a:ea typeface="微軟正黑體" panose="020B0604030504040204" pitchFamily="34" charset="-120"/>
            </a:rPr>
            <a:t>必須係屬於文學、科學、藝術或其他學術範圍</a:t>
          </a:r>
          <a:endParaRPr lang="zh-TW" altLang="en-US" sz="2200" b="1" dirty="0">
            <a:latin typeface="微軟正黑體" panose="020B0604030504040204" pitchFamily="34" charset="-120"/>
            <a:ea typeface="微軟正黑體" panose="020B0604030504040204" pitchFamily="34" charset="-120"/>
          </a:endParaRPr>
        </a:p>
      </dgm:t>
    </dgm:pt>
    <dgm:pt modelId="{092609B5-22F0-4427-976E-BE72546D9692}" type="parTrans" cxnId="{6D6C95AD-8A0D-473E-9E4A-D8E4D02F6382}">
      <dgm:prSet/>
      <dgm:spPr/>
      <dgm:t>
        <a:bodyPr/>
        <a:lstStyle/>
        <a:p>
          <a:endParaRPr lang="zh-TW" altLang="en-US"/>
        </a:p>
      </dgm:t>
    </dgm:pt>
    <dgm:pt modelId="{45B4F35A-079C-48B9-9A4D-4CE94BD1D1C4}" type="sibTrans" cxnId="{6D6C95AD-8A0D-473E-9E4A-D8E4D02F6382}">
      <dgm:prSet/>
      <dgm:spPr/>
      <dgm:t>
        <a:bodyPr/>
        <a:lstStyle/>
        <a:p>
          <a:endParaRPr lang="zh-TW" altLang="en-US"/>
        </a:p>
      </dgm:t>
    </dgm:pt>
    <dgm:pt modelId="{4DFDAC48-01F6-4E91-9156-65C16E1E75B5}">
      <dgm:prSet phldrT="[文字]"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政府出版品如解說叢書、宣導摺頁、委託研究專案完成後之研究報告、或製作之</a:t>
          </a:r>
          <a:r>
            <a:rPr lang="en-US" altLang="en-US" sz="1800" b="1" dirty="0" smtClean="0">
              <a:latin typeface="微軟正黑體" panose="020B0604030504040204" pitchFamily="34" charset="-120"/>
              <a:ea typeface="微軟正黑體" panose="020B0604030504040204" pitchFamily="34" charset="-120"/>
            </a:rPr>
            <a:t>CD</a:t>
          </a:r>
          <a:r>
            <a:rPr lang="zh-TW" altLang="en-US" sz="1800" b="1" dirty="0" smtClean="0">
              <a:latin typeface="微軟正黑體" panose="020B0604030504040204" pitchFamily="34" charset="-120"/>
              <a:ea typeface="微軟正黑體" panose="020B0604030504040204" pitchFamily="34" charset="-120"/>
            </a:rPr>
            <a:t>、</a:t>
          </a:r>
          <a:r>
            <a:rPr lang="en-US" altLang="en-US" sz="1800" b="1" dirty="0" smtClean="0">
              <a:latin typeface="微軟正黑體" panose="020B0604030504040204" pitchFamily="34" charset="-120"/>
              <a:ea typeface="微軟正黑體" panose="020B0604030504040204" pitchFamily="34" charset="-120"/>
            </a:rPr>
            <a:t>DVD</a:t>
          </a:r>
          <a:r>
            <a:rPr lang="zh-TW" altLang="en-US" sz="1800" b="1" dirty="0" smtClean="0">
              <a:latin typeface="微軟正黑體" panose="020B0604030504040204" pitchFamily="34" charset="-120"/>
              <a:ea typeface="微軟正黑體" panose="020B0604030504040204" pitchFamily="34" charset="-120"/>
            </a:rPr>
            <a:t>及網頁等，如具有原創性，係屬受到著作權法保護之著作</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智慧局電子郵件</a:t>
          </a:r>
          <a:r>
            <a:rPr lang="en-US" altLang="en-US" sz="1800" b="1" dirty="0" smtClean="0">
              <a:latin typeface="微軟正黑體" panose="020B0604030504040204" pitchFamily="34" charset="-120"/>
              <a:ea typeface="微軟正黑體" panose="020B0604030504040204" pitchFamily="34" charset="-120"/>
            </a:rPr>
            <a:t>1001013d</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C0343787-1039-43BA-844A-522BC16ED68D}" type="parTrans" cxnId="{6C607993-9063-4957-A286-965086DB82B2}">
      <dgm:prSet/>
      <dgm:spPr/>
      <dgm:t>
        <a:bodyPr/>
        <a:lstStyle/>
        <a:p>
          <a:endParaRPr lang="zh-TW" altLang="en-US"/>
        </a:p>
      </dgm:t>
    </dgm:pt>
    <dgm:pt modelId="{FF483373-FCD2-46A4-B670-8953177E3791}" type="sibTrans" cxnId="{6C607993-9063-4957-A286-965086DB82B2}">
      <dgm:prSet/>
      <dgm:spPr/>
      <dgm:t>
        <a:bodyPr/>
        <a:lstStyle/>
        <a:p>
          <a:endParaRPr lang="zh-TW" altLang="en-US"/>
        </a:p>
      </dgm:t>
    </dgm:pt>
    <dgm:pt modelId="{A3F6A633-19B5-49D7-A37F-1ED1C21692DA}">
      <dgm:prSet phldrT="[文字]" custT="1"/>
      <dgm:spPr/>
      <dgm:t>
        <a:bodyPr/>
        <a:lstStyle/>
        <a:p>
          <a:pPr>
            <a:lnSpc>
              <a:spcPct val="80000"/>
            </a:lnSpc>
            <a:spcAft>
              <a:spcPts val="0"/>
            </a:spcAft>
          </a:pPr>
          <a:r>
            <a:rPr lang="zh-TW" altLang="en-US" sz="1600" b="1" dirty="0" smtClean="0">
              <a:solidFill>
                <a:srgbClr val="0070C0"/>
              </a:solidFill>
              <a:latin typeface="微軟正黑體" panose="020B0604030504040204" pitchFamily="34" charset="-120"/>
              <a:ea typeface="微軟正黑體" panose="020B0604030504040204" pitchFamily="34" charset="-120"/>
            </a:rPr>
            <a:t>→以機關名義公開發表之著作</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r>
            <a:rPr lang="zh-TW" altLang="en-US" sz="1600" b="1" dirty="0" smtClean="0">
              <a:solidFill>
                <a:srgbClr val="0070C0"/>
              </a:solidFill>
              <a:latin typeface="微軟正黑體" panose="020B0604030504040204" pitchFamily="34" charset="-120"/>
              <a:ea typeface="微軟正黑體" panose="020B0604030504040204" pitchFamily="34" charset="-120"/>
            </a:rPr>
            <a:t>民眾得依</a:t>
          </a:r>
          <a:r>
            <a:rPr lang="en-US" altLang="zh-TW" sz="1600" b="1" dirty="0" smtClean="0">
              <a:solidFill>
                <a:srgbClr val="0070C0"/>
              </a:solidFill>
              <a:latin typeface="微軟正黑體" panose="020B0604030504040204" pitchFamily="34" charset="-120"/>
              <a:ea typeface="微軟正黑體" panose="020B0604030504040204" pitchFamily="34" charset="-120"/>
            </a:rPr>
            <a:t>§50</a:t>
          </a:r>
          <a:r>
            <a:rPr lang="zh-TW" altLang="en-US" sz="1600" b="1" dirty="0" smtClean="0">
              <a:solidFill>
                <a:srgbClr val="0070C0"/>
              </a:solidFill>
              <a:latin typeface="微軟正黑體" panose="020B0604030504040204" pitchFamily="34" charset="-120"/>
              <a:ea typeface="微軟正黑體" panose="020B0604030504040204" pitchFamily="34" charset="-120"/>
            </a:rPr>
            <a:t>主張合理使用</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endParaRPr lang="zh-TW" altLang="en-US" sz="1600" b="1" dirty="0">
            <a:solidFill>
              <a:srgbClr val="0070C0"/>
            </a:solidFill>
            <a:latin typeface="微軟正黑體" panose="020B0604030504040204" pitchFamily="34" charset="-120"/>
            <a:ea typeface="微軟正黑體" panose="020B0604030504040204" pitchFamily="34" charset="-120"/>
          </a:endParaRPr>
        </a:p>
      </dgm:t>
    </dgm:pt>
    <dgm:pt modelId="{9FB7C074-351E-43EE-992A-7B069C6A5F29}" type="sibTrans" cxnId="{9544B401-B6A7-47D9-BCFF-6D2F1A0C985C}">
      <dgm:prSet/>
      <dgm:spPr/>
      <dgm:t>
        <a:bodyPr/>
        <a:lstStyle/>
        <a:p>
          <a:endParaRPr lang="zh-TW" altLang="en-US"/>
        </a:p>
      </dgm:t>
    </dgm:pt>
    <dgm:pt modelId="{3407BE45-7BC8-4537-8EF4-C12F2DCE2FBD}" type="parTrans" cxnId="{9544B401-B6A7-47D9-BCFF-6D2F1A0C985C}">
      <dgm:prSet/>
      <dgm:spPr/>
      <dgm:t>
        <a:bodyPr/>
        <a:lstStyle/>
        <a:p>
          <a:endParaRPr lang="zh-TW" altLang="en-US"/>
        </a:p>
      </dgm:t>
    </dgm:pt>
    <dgm:pt modelId="{650B7B86-00E3-4EBF-978D-87C0661E18B2}">
      <dgm:prSet phldrT="[文字]" custT="1"/>
      <dgm:spPr/>
      <dgm:t>
        <a:bodyPr/>
        <a:lstStyle/>
        <a:p>
          <a:pPr>
            <a:lnSpc>
              <a:spcPct val="80000"/>
            </a:lnSpc>
            <a:spcAft>
              <a:spcPts val="0"/>
            </a:spcAft>
          </a:pPr>
          <a:r>
            <a:rPr lang="zh-TW" altLang="en-US" sz="1600" b="1" dirty="0" smtClean="0">
              <a:solidFill>
                <a:srgbClr val="0070C0"/>
              </a:solidFill>
              <a:latin typeface="微軟正黑體" panose="020B0604030504040204" pitchFamily="34" charset="-120"/>
              <a:ea typeface="微軟正黑體" panose="020B0604030504040204" pitchFamily="34" charset="-120"/>
            </a:rPr>
            <a:t>白皮書性質之政府宣導資料</a:t>
          </a:r>
          <a:r>
            <a:rPr lang="en-US" altLang="zh-TW" sz="1600" b="1" dirty="0" smtClean="0">
              <a:solidFill>
                <a:srgbClr val="0070C0"/>
              </a:solidFill>
              <a:latin typeface="微軟正黑體" panose="020B0604030504040204" pitchFamily="34" charset="-120"/>
              <a:ea typeface="微軟正黑體" panose="020B0604030504040204" pitchFamily="34" charset="-120"/>
            </a:rPr>
            <a:t>?</a:t>
          </a:r>
          <a:endParaRPr lang="zh-TW" altLang="en-US" sz="1600" b="1" dirty="0">
            <a:solidFill>
              <a:srgbClr val="0070C0"/>
            </a:solidFill>
            <a:latin typeface="微軟正黑體" panose="020B0604030504040204" pitchFamily="34" charset="-120"/>
            <a:ea typeface="微軟正黑體" panose="020B0604030504040204" pitchFamily="34" charset="-120"/>
          </a:endParaRPr>
        </a:p>
      </dgm:t>
    </dgm:pt>
    <dgm:pt modelId="{A2AC9C39-8DB0-4C07-8A2C-D4D4AD5EC6FE}" type="sibTrans" cxnId="{D739A3CD-06A9-4601-BACF-470C78655D2F}">
      <dgm:prSet/>
      <dgm:spPr/>
      <dgm:t>
        <a:bodyPr/>
        <a:lstStyle/>
        <a:p>
          <a:endParaRPr lang="zh-TW" altLang="en-US"/>
        </a:p>
      </dgm:t>
    </dgm:pt>
    <dgm:pt modelId="{B86B5DBA-2482-42E5-BC5A-708F86A42002}" type="parTrans" cxnId="{D739A3CD-06A9-4601-BACF-470C78655D2F}">
      <dgm:prSet/>
      <dgm:spPr/>
      <dgm:t>
        <a:bodyPr/>
        <a:lstStyle/>
        <a:p>
          <a:endParaRPr lang="zh-TW" altLang="en-US"/>
        </a:p>
      </dgm:t>
    </dgm:pt>
    <dgm:pt modelId="{C04493D6-302A-4F7C-B3A6-6E4F0871E001}">
      <dgm:prSet phldrT="[文字]" custT="1"/>
      <dgm:spPr/>
      <dgm:t>
        <a:bodyPr/>
        <a:lstStyle/>
        <a:p>
          <a:pPr>
            <a:lnSpc>
              <a:spcPct val="80000"/>
            </a:lnSpc>
            <a:spcAft>
              <a:spcPts val="0"/>
            </a:spcAft>
          </a:pPr>
          <a:r>
            <a:rPr lang="zh-TW" altLang="en-US" sz="1600" b="1" dirty="0" smtClean="0">
              <a:solidFill>
                <a:srgbClr val="00B050"/>
              </a:solidFill>
              <a:latin typeface="微軟正黑體" panose="020B0604030504040204" pitchFamily="34" charset="-120"/>
              <a:ea typeface="微軟正黑體" panose="020B0604030504040204" pitchFamily="34" charset="-120"/>
            </a:rPr>
            <a:t>年報</a:t>
          </a:r>
          <a:r>
            <a:rPr lang="en-US" altLang="zh-TW" sz="1600" b="1" dirty="0" smtClean="0">
              <a:solidFill>
                <a:srgbClr val="00B050"/>
              </a:solidFill>
              <a:latin typeface="微軟正黑體" panose="020B0604030504040204" pitchFamily="34" charset="-120"/>
              <a:ea typeface="微軟正黑體" panose="020B0604030504040204" pitchFamily="34" charset="-120"/>
            </a:rPr>
            <a:t>?</a:t>
          </a:r>
          <a:r>
            <a:rPr lang="zh-TW" altLang="en-US" sz="1600" b="1" dirty="0" smtClean="0">
              <a:solidFill>
                <a:srgbClr val="00B050"/>
              </a:solidFill>
              <a:latin typeface="微軟正黑體" panose="020B0604030504040204" pitchFamily="34" charset="-120"/>
              <a:ea typeface="微軟正黑體" panose="020B0604030504040204" pitchFamily="34" charset="-120"/>
            </a:rPr>
            <a:t>財報</a:t>
          </a:r>
          <a:r>
            <a:rPr lang="en-US" altLang="zh-TW" sz="1600" b="1" dirty="0" smtClean="0">
              <a:solidFill>
                <a:srgbClr val="00B050"/>
              </a:solidFill>
              <a:latin typeface="微軟正黑體" panose="020B0604030504040204" pitchFamily="34" charset="-120"/>
              <a:ea typeface="微軟正黑體" panose="020B0604030504040204" pitchFamily="34" charset="-120"/>
            </a:rPr>
            <a:t>?</a:t>
          </a:r>
          <a:endParaRPr lang="zh-TW" altLang="en-US" sz="1600" b="1" dirty="0">
            <a:solidFill>
              <a:srgbClr val="00B050"/>
            </a:solidFill>
            <a:latin typeface="微軟正黑體" panose="020B0604030504040204" pitchFamily="34" charset="-120"/>
            <a:ea typeface="微軟正黑體" panose="020B0604030504040204" pitchFamily="34" charset="-120"/>
          </a:endParaRPr>
        </a:p>
      </dgm:t>
    </dgm:pt>
    <dgm:pt modelId="{F8173988-8B34-4285-9F9F-016BAD644A99}" type="parTrans" cxnId="{A93DB370-DD34-42EF-83E4-78A35A614963}">
      <dgm:prSet/>
      <dgm:spPr/>
      <dgm:t>
        <a:bodyPr/>
        <a:lstStyle/>
        <a:p>
          <a:endParaRPr lang="zh-TW" altLang="en-US"/>
        </a:p>
      </dgm:t>
    </dgm:pt>
    <dgm:pt modelId="{50D948B0-D56E-43D2-836C-2ED97555D29B}" type="sibTrans" cxnId="{A93DB370-DD34-42EF-83E4-78A35A614963}">
      <dgm:prSet/>
      <dgm:spPr/>
      <dgm:t>
        <a:bodyPr/>
        <a:lstStyle/>
        <a:p>
          <a:endParaRPr lang="zh-TW" altLang="en-US"/>
        </a:p>
      </dgm:t>
    </dgm:pt>
    <dgm:pt modelId="{AAB854F4-6B6F-4551-928F-9648EBCE1ADD}" type="pres">
      <dgm:prSet presAssocID="{A70B9561-83DA-4E49-9859-809D323990DB}" presName="linear" presStyleCnt="0">
        <dgm:presLayoutVars>
          <dgm:animLvl val="lvl"/>
          <dgm:resizeHandles val="exact"/>
        </dgm:presLayoutVars>
      </dgm:prSet>
      <dgm:spPr/>
      <dgm:t>
        <a:bodyPr/>
        <a:lstStyle/>
        <a:p>
          <a:endParaRPr lang="zh-TW" altLang="en-US"/>
        </a:p>
      </dgm:t>
    </dgm:pt>
    <dgm:pt modelId="{F00986C2-72FF-4AD2-9498-76E76AB9F035}" type="pres">
      <dgm:prSet presAssocID="{854C2E2A-338A-4FFE-A506-A355A72036FE}" presName="parentText" presStyleLbl="node1" presStyleIdx="0" presStyleCnt="4" custScaleY="51766">
        <dgm:presLayoutVars>
          <dgm:chMax val="0"/>
          <dgm:bulletEnabled val="1"/>
        </dgm:presLayoutVars>
      </dgm:prSet>
      <dgm:spPr/>
      <dgm:t>
        <a:bodyPr/>
        <a:lstStyle/>
        <a:p>
          <a:endParaRPr lang="zh-TW" altLang="en-US"/>
        </a:p>
      </dgm:t>
    </dgm:pt>
    <dgm:pt modelId="{46BB0F7A-2ABC-456B-82A2-DFC74FC5D69D}" type="pres">
      <dgm:prSet presAssocID="{854C2E2A-338A-4FFE-A506-A355A72036FE}" presName="childText" presStyleLbl="revTx" presStyleIdx="0" presStyleCnt="4">
        <dgm:presLayoutVars>
          <dgm:bulletEnabled val="1"/>
        </dgm:presLayoutVars>
      </dgm:prSet>
      <dgm:spPr/>
      <dgm:t>
        <a:bodyPr/>
        <a:lstStyle/>
        <a:p>
          <a:endParaRPr lang="zh-TW" altLang="en-US"/>
        </a:p>
      </dgm:t>
    </dgm:pt>
    <dgm:pt modelId="{697A9D20-3CA8-440A-B7B8-15F430AC7218}" type="pres">
      <dgm:prSet presAssocID="{FA87FB48-2D47-4C3E-9B57-0A82EA47417E}" presName="parentText" presStyleLbl="node1" presStyleIdx="1" presStyleCnt="4" custScaleY="51766">
        <dgm:presLayoutVars>
          <dgm:chMax val="0"/>
          <dgm:bulletEnabled val="1"/>
        </dgm:presLayoutVars>
      </dgm:prSet>
      <dgm:spPr/>
      <dgm:t>
        <a:bodyPr/>
        <a:lstStyle/>
        <a:p>
          <a:endParaRPr lang="zh-TW" altLang="en-US"/>
        </a:p>
      </dgm:t>
    </dgm:pt>
    <dgm:pt modelId="{A40AC828-A367-438F-9D3D-2C6B4B9F0636}" type="pres">
      <dgm:prSet presAssocID="{FA87FB48-2D47-4C3E-9B57-0A82EA47417E}" presName="childText" presStyleLbl="revTx" presStyleIdx="1" presStyleCnt="4">
        <dgm:presLayoutVars>
          <dgm:bulletEnabled val="1"/>
        </dgm:presLayoutVars>
      </dgm:prSet>
      <dgm:spPr/>
      <dgm:t>
        <a:bodyPr/>
        <a:lstStyle/>
        <a:p>
          <a:endParaRPr lang="zh-TW" altLang="en-US"/>
        </a:p>
      </dgm:t>
    </dgm:pt>
    <dgm:pt modelId="{618F1470-86EB-48DE-BF84-34656AC80FDD}" type="pres">
      <dgm:prSet presAssocID="{BE1CC278-F721-462F-ADE3-D9A95E7DC143}" presName="parentText" presStyleLbl="node1" presStyleIdx="2" presStyleCnt="4" custScaleY="51766">
        <dgm:presLayoutVars>
          <dgm:chMax val="0"/>
          <dgm:bulletEnabled val="1"/>
        </dgm:presLayoutVars>
      </dgm:prSet>
      <dgm:spPr/>
      <dgm:t>
        <a:bodyPr/>
        <a:lstStyle/>
        <a:p>
          <a:endParaRPr lang="zh-TW" altLang="en-US"/>
        </a:p>
      </dgm:t>
    </dgm:pt>
    <dgm:pt modelId="{91499B87-8DB1-48D9-A5F4-F9E6E723F4FB}" type="pres">
      <dgm:prSet presAssocID="{BE1CC278-F721-462F-ADE3-D9A95E7DC143}" presName="childText" presStyleLbl="revTx" presStyleIdx="2" presStyleCnt="4">
        <dgm:presLayoutVars>
          <dgm:bulletEnabled val="1"/>
        </dgm:presLayoutVars>
      </dgm:prSet>
      <dgm:spPr/>
      <dgm:t>
        <a:bodyPr/>
        <a:lstStyle/>
        <a:p>
          <a:endParaRPr lang="zh-TW" altLang="en-US"/>
        </a:p>
      </dgm:t>
    </dgm:pt>
    <dgm:pt modelId="{5B5DCA1D-7B08-4E0B-AE6F-0A9D5F6819CC}" type="pres">
      <dgm:prSet presAssocID="{4E0D4E3F-0624-4BCC-A4DB-3AE2A267D95F}" presName="parentText" presStyleLbl="node1" presStyleIdx="3" presStyleCnt="4" custScaleY="51766" custLinFactNeighborY="-7015">
        <dgm:presLayoutVars>
          <dgm:chMax val="0"/>
          <dgm:bulletEnabled val="1"/>
        </dgm:presLayoutVars>
      </dgm:prSet>
      <dgm:spPr/>
      <dgm:t>
        <a:bodyPr/>
        <a:lstStyle/>
        <a:p>
          <a:endParaRPr lang="zh-TW" altLang="en-US"/>
        </a:p>
      </dgm:t>
    </dgm:pt>
    <dgm:pt modelId="{76915312-E817-486D-A26F-F1B4ED9D4316}" type="pres">
      <dgm:prSet presAssocID="{4E0D4E3F-0624-4BCC-A4DB-3AE2A267D95F}" presName="childText" presStyleLbl="revTx" presStyleIdx="3" presStyleCnt="4" custLinFactNeighborY="32894">
        <dgm:presLayoutVars>
          <dgm:bulletEnabled val="1"/>
        </dgm:presLayoutVars>
      </dgm:prSet>
      <dgm:spPr/>
      <dgm:t>
        <a:bodyPr/>
        <a:lstStyle/>
        <a:p>
          <a:endParaRPr lang="zh-TW" altLang="en-US"/>
        </a:p>
      </dgm:t>
    </dgm:pt>
  </dgm:ptLst>
  <dgm:cxnLst>
    <dgm:cxn modelId="{59DBAC35-13D8-463A-871B-7C88452AFDA8}" type="presOf" srcId="{A3F6A633-19B5-49D7-A37F-1ED1C21692DA}" destId="{76915312-E817-486D-A26F-F1B4ED9D4316}" srcOrd="0" destOrd="2" presId="urn:microsoft.com/office/officeart/2005/8/layout/vList2"/>
    <dgm:cxn modelId="{6ACC7AC6-5726-4F6E-9934-5DD02F4B55A0}" srcId="{A70B9561-83DA-4E49-9859-809D323990DB}" destId="{854C2E2A-338A-4FFE-A506-A355A72036FE}" srcOrd="0" destOrd="0" parTransId="{A5008DDA-3E93-49CB-A268-963376CE763B}" sibTransId="{F9A8411E-9D81-440D-BD65-681A1AB3F365}"/>
    <dgm:cxn modelId="{545CA6D9-0BD8-42CE-B9E1-7306D04C9344}" type="presOf" srcId="{A70B9561-83DA-4E49-9859-809D323990DB}" destId="{AAB854F4-6B6F-4551-928F-9648EBCE1ADD}" srcOrd="0" destOrd="0" presId="urn:microsoft.com/office/officeart/2005/8/layout/vList2"/>
    <dgm:cxn modelId="{AD3F2BF0-D5F8-4ABC-BE5D-1ED5FFB195EB}" type="presOf" srcId="{854C2E2A-338A-4FFE-A506-A355A72036FE}" destId="{F00986C2-72FF-4AD2-9498-76E76AB9F035}" srcOrd="0" destOrd="0" presId="urn:microsoft.com/office/officeart/2005/8/layout/vList2"/>
    <dgm:cxn modelId="{9544B401-B6A7-47D9-BCFF-6D2F1A0C985C}" srcId="{4E0D4E3F-0624-4BCC-A4DB-3AE2A267D95F}" destId="{A3F6A633-19B5-49D7-A37F-1ED1C21692DA}" srcOrd="2" destOrd="0" parTransId="{3407BE45-7BC8-4537-8EF4-C12F2DCE2FBD}" sibTransId="{9FB7C074-351E-43EE-992A-7B069C6A5F29}"/>
    <dgm:cxn modelId="{F585E88E-2C3E-4959-B272-89E28669D975}" srcId="{A70B9561-83DA-4E49-9859-809D323990DB}" destId="{FA87FB48-2D47-4C3E-9B57-0A82EA47417E}" srcOrd="1" destOrd="0" parTransId="{8D5B9A86-EACE-4573-9B63-19AA6D6BAEEA}" sibTransId="{ED6EA36E-711E-44C0-A4F7-9B0F6C3687FE}"/>
    <dgm:cxn modelId="{09B23379-C304-4C9B-BF12-AEDE691D9CBA}" type="presOf" srcId="{A576622F-28BE-4066-A83A-FFBEC2EC63B0}" destId="{91499B87-8DB1-48D9-A5F4-F9E6E723F4FB}" srcOrd="0" destOrd="0" presId="urn:microsoft.com/office/officeart/2005/8/layout/vList2"/>
    <dgm:cxn modelId="{3EBB6865-1D04-437D-B427-8583D579E23C}" type="presOf" srcId="{FA87FB48-2D47-4C3E-9B57-0A82EA47417E}" destId="{697A9D20-3CA8-440A-B7B8-15F430AC7218}" srcOrd="0" destOrd="0" presId="urn:microsoft.com/office/officeart/2005/8/layout/vList2"/>
    <dgm:cxn modelId="{B5EF3C1B-1B34-4507-9A1F-AB3753C21119}" srcId="{854C2E2A-338A-4FFE-A506-A355A72036FE}" destId="{7C358618-AF33-4B5E-AB05-4D47E4EEFF09}" srcOrd="0" destOrd="0" parTransId="{EB33D261-08E8-4630-9A09-5BFE4E12D398}" sibTransId="{01EE8B5F-29BD-476D-B9D0-AFB885D44525}"/>
    <dgm:cxn modelId="{D739A3CD-06A9-4601-BACF-470C78655D2F}" srcId="{4E0D4E3F-0624-4BCC-A4DB-3AE2A267D95F}" destId="{650B7B86-00E3-4EBF-978D-87C0661E18B2}" srcOrd="1" destOrd="0" parTransId="{B86B5DBA-2482-42E5-BC5A-708F86A42002}" sibTransId="{A2AC9C39-8DB0-4C07-8A2C-D4D4AD5EC6FE}"/>
    <dgm:cxn modelId="{5F4F0AE3-9013-4ED4-AED2-236774494B17}" type="presOf" srcId="{47BC6ABE-64FC-4529-9771-00ADA7BF67BB}" destId="{A40AC828-A367-438F-9D3D-2C6B4B9F0636}" srcOrd="0" destOrd="0" presId="urn:microsoft.com/office/officeart/2005/8/layout/vList2"/>
    <dgm:cxn modelId="{5B0F8967-5263-456E-8406-A973BD27E1E9}" type="presOf" srcId="{7C358618-AF33-4B5E-AB05-4D47E4EEFF09}" destId="{46BB0F7A-2ABC-456B-82A2-DFC74FC5D69D}" srcOrd="0" destOrd="0" presId="urn:microsoft.com/office/officeart/2005/8/layout/vList2"/>
    <dgm:cxn modelId="{A93DB370-DD34-42EF-83E4-78A35A614963}" srcId="{4E0D4E3F-0624-4BCC-A4DB-3AE2A267D95F}" destId="{C04493D6-302A-4F7C-B3A6-6E4F0871E001}" srcOrd="3" destOrd="0" parTransId="{F8173988-8B34-4285-9F9F-016BAD644A99}" sibTransId="{50D948B0-D56E-43D2-836C-2ED97555D29B}"/>
    <dgm:cxn modelId="{AE7E9484-7B26-46DB-84DD-3AF88421352C}" type="presOf" srcId="{BE1CC278-F721-462F-ADE3-D9A95E7DC143}" destId="{618F1470-86EB-48DE-BF84-34656AC80FDD}" srcOrd="0" destOrd="0" presId="urn:microsoft.com/office/officeart/2005/8/layout/vList2"/>
    <dgm:cxn modelId="{3B0BBA07-0A5A-4509-83C3-CB76079F5A8A}" srcId="{BE1CC278-F721-462F-ADE3-D9A95E7DC143}" destId="{A576622F-28BE-4066-A83A-FFBEC2EC63B0}" srcOrd="0" destOrd="0" parTransId="{861E9B17-33CA-41F4-89C5-53FEB5EF3EC7}" sibTransId="{8F6CB02C-C75F-423F-8C62-A795E8A740A8}"/>
    <dgm:cxn modelId="{0E268982-E009-4F6E-911A-EEED91850FCC}" srcId="{FA87FB48-2D47-4C3E-9B57-0A82EA47417E}" destId="{47BC6ABE-64FC-4529-9771-00ADA7BF67BB}" srcOrd="0" destOrd="0" parTransId="{6A26B640-73B9-4B94-9180-8EE40C7C8CDB}" sibTransId="{EA495606-4BF9-442A-922D-A50A28BD7C57}"/>
    <dgm:cxn modelId="{4BB2E8F9-A03C-448E-B728-1E1AB6165250}" srcId="{A70B9561-83DA-4E49-9859-809D323990DB}" destId="{BE1CC278-F721-462F-ADE3-D9A95E7DC143}" srcOrd="2" destOrd="0" parTransId="{DAE4E31B-1148-45AD-A238-6064274E2B86}" sibTransId="{FC4D18D3-7BC7-4AE9-8841-D9A6C77B0E42}"/>
    <dgm:cxn modelId="{6C607993-9063-4957-A286-965086DB82B2}" srcId="{4E0D4E3F-0624-4BCC-A4DB-3AE2A267D95F}" destId="{4DFDAC48-01F6-4E91-9156-65C16E1E75B5}" srcOrd="0" destOrd="0" parTransId="{C0343787-1039-43BA-844A-522BC16ED68D}" sibTransId="{FF483373-FCD2-46A4-B670-8953177E3791}"/>
    <dgm:cxn modelId="{EDEB442D-40B3-499E-890C-1AF403701D9B}" type="presOf" srcId="{650B7B86-00E3-4EBF-978D-87C0661E18B2}" destId="{76915312-E817-486D-A26F-F1B4ED9D4316}" srcOrd="0" destOrd="1" presId="urn:microsoft.com/office/officeart/2005/8/layout/vList2"/>
    <dgm:cxn modelId="{6D6C95AD-8A0D-473E-9E4A-D8E4D02F6382}" srcId="{A70B9561-83DA-4E49-9859-809D323990DB}" destId="{4E0D4E3F-0624-4BCC-A4DB-3AE2A267D95F}" srcOrd="3" destOrd="0" parTransId="{092609B5-22F0-4427-976E-BE72546D9692}" sibTransId="{45B4F35A-079C-48B9-9A4D-4CE94BD1D1C4}"/>
    <dgm:cxn modelId="{18437F2C-697A-422D-8097-3A594A38C339}" type="presOf" srcId="{4E0D4E3F-0624-4BCC-A4DB-3AE2A267D95F}" destId="{5B5DCA1D-7B08-4E0B-AE6F-0A9D5F6819CC}" srcOrd="0" destOrd="0" presId="urn:microsoft.com/office/officeart/2005/8/layout/vList2"/>
    <dgm:cxn modelId="{B2863C11-A64B-4B85-B4D3-2BE1E6732576}" type="presOf" srcId="{4DFDAC48-01F6-4E91-9156-65C16E1E75B5}" destId="{76915312-E817-486D-A26F-F1B4ED9D4316}" srcOrd="0" destOrd="0" presId="urn:microsoft.com/office/officeart/2005/8/layout/vList2"/>
    <dgm:cxn modelId="{6C399D59-D4F1-46BA-A265-64BF63B7AF9B}" type="presOf" srcId="{C04493D6-302A-4F7C-B3A6-6E4F0871E001}" destId="{76915312-E817-486D-A26F-F1B4ED9D4316}" srcOrd="0" destOrd="3" presId="urn:microsoft.com/office/officeart/2005/8/layout/vList2"/>
    <dgm:cxn modelId="{C5C6FFD0-98CA-4EAA-A4D4-03DEC170A256}" type="presParOf" srcId="{AAB854F4-6B6F-4551-928F-9648EBCE1ADD}" destId="{F00986C2-72FF-4AD2-9498-76E76AB9F035}" srcOrd="0" destOrd="0" presId="urn:microsoft.com/office/officeart/2005/8/layout/vList2"/>
    <dgm:cxn modelId="{0813EA50-F348-4D16-9CF9-FAD9841E849D}" type="presParOf" srcId="{AAB854F4-6B6F-4551-928F-9648EBCE1ADD}" destId="{46BB0F7A-2ABC-456B-82A2-DFC74FC5D69D}" srcOrd="1" destOrd="0" presId="urn:microsoft.com/office/officeart/2005/8/layout/vList2"/>
    <dgm:cxn modelId="{BEDB2952-EE66-43C2-B8E0-D1BE8A663844}" type="presParOf" srcId="{AAB854F4-6B6F-4551-928F-9648EBCE1ADD}" destId="{697A9D20-3CA8-440A-B7B8-15F430AC7218}" srcOrd="2" destOrd="0" presId="urn:microsoft.com/office/officeart/2005/8/layout/vList2"/>
    <dgm:cxn modelId="{9F322F2E-3A36-40FE-A185-B5121E8B3425}" type="presParOf" srcId="{AAB854F4-6B6F-4551-928F-9648EBCE1ADD}" destId="{A40AC828-A367-438F-9D3D-2C6B4B9F0636}" srcOrd="3" destOrd="0" presId="urn:microsoft.com/office/officeart/2005/8/layout/vList2"/>
    <dgm:cxn modelId="{43B5066C-E1BD-4700-AE88-D7FBAC672CF6}" type="presParOf" srcId="{AAB854F4-6B6F-4551-928F-9648EBCE1ADD}" destId="{618F1470-86EB-48DE-BF84-34656AC80FDD}" srcOrd="4" destOrd="0" presId="urn:microsoft.com/office/officeart/2005/8/layout/vList2"/>
    <dgm:cxn modelId="{2DBB4534-43E2-428D-A937-CEF041A05528}" type="presParOf" srcId="{AAB854F4-6B6F-4551-928F-9648EBCE1ADD}" destId="{91499B87-8DB1-48D9-A5F4-F9E6E723F4FB}" srcOrd="5" destOrd="0" presId="urn:microsoft.com/office/officeart/2005/8/layout/vList2"/>
    <dgm:cxn modelId="{EF575A89-926C-47B0-B194-371F5C25A839}" type="presParOf" srcId="{AAB854F4-6B6F-4551-928F-9648EBCE1ADD}" destId="{5B5DCA1D-7B08-4E0B-AE6F-0A9D5F6819CC}" srcOrd="6" destOrd="0" presId="urn:microsoft.com/office/officeart/2005/8/layout/vList2"/>
    <dgm:cxn modelId="{C24D77A8-C2D1-4E82-8E16-559E67EA27E2}" type="presParOf" srcId="{AAB854F4-6B6F-4551-928F-9648EBCE1ADD}" destId="{76915312-E817-486D-A26F-F1B4ED9D4316}"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AFF861-6A09-4EBD-92A2-8BB6EB37866E}" type="doc">
      <dgm:prSet loTypeId="urn:microsoft.com/office/officeart/2011/layout/TabList" loCatId="list" qsTypeId="urn:microsoft.com/office/officeart/2005/8/quickstyle/simple3" qsCatId="simple" csTypeId="urn:microsoft.com/office/officeart/2005/8/colors/colorful1" csCatId="colorful" phldr="1"/>
      <dgm:spPr/>
      <dgm:t>
        <a:bodyPr/>
        <a:lstStyle/>
        <a:p>
          <a:endParaRPr lang="zh-TW" altLang="en-US"/>
        </a:p>
      </dgm:t>
    </dgm:pt>
    <dgm:pt modelId="{4FCC1D2C-7318-4E8B-A9E0-6D5BF8292D18}">
      <dgm:prSet phldrT="[文字]"/>
      <dgm:spPr/>
      <dgm:t>
        <a:bodyPr/>
        <a:lstStyle/>
        <a:p>
          <a:pPr>
            <a:spcAft>
              <a:spcPts val="0"/>
            </a:spcAft>
          </a:pPr>
          <a:r>
            <a:rPr lang="zh-TW" altLang="en-US" b="1" dirty="0" smtClean="0">
              <a:latin typeface="微軟正黑體" pitchFamily="34" charset="-120"/>
              <a:ea typeface="微軟正黑體" pitchFamily="34" charset="-120"/>
            </a:rPr>
            <a:t>語文著作</a:t>
          </a:r>
          <a:endParaRPr lang="zh-TW" altLang="en-US" b="1" dirty="0">
            <a:latin typeface="微軟正黑體" pitchFamily="34" charset="-120"/>
            <a:ea typeface="微軟正黑體" pitchFamily="34" charset="-120"/>
          </a:endParaRPr>
        </a:p>
      </dgm:t>
    </dgm:pt>
    <dgm:pt modelId="{BE434397-E96E-4565-ADEA-6AB30779565C}" type="parTrans" cxnId="{368A013A-9B6D-4CBE-93C6-7F16243579F7}">
      <dgm:prSet/>
      <dgm:spPr/>
      <dgm:t>
        <a:bodyPr/>
        <a:lstStyle/>
        <a:p>
          <a:endParaRPr lang="zh-TW" altLang="en-US" b="1"/>
        </a:p>
      </dgm:t>
    </dgm:pt>
    <dgm:pt modelId="{E197734D-B30F-45E4-94AE-C16E2A013E81}" type="sibTrans" cxnId="{368A013A-9B6D-4CBE-93C6-7F16243579F7}">
      <dgm:prSet/>
      <dgm:spPr/>
      <dgm:t>
        <a:bodyPr/>
        <a:lstStyle/>
        <a:p>
          <a:endParaRPr lang="zh-TW" altLang="en-US" b="1"/>
        </a:p>
      </dgm:t>
    </dgm:pt>
    <dgm:pt modelId="{C40E0564-C8E8-46FB-B542-9707344603EB}">
      <dgm:prSet phldrT="[文字]" custT="1"/>
      <dgm:spPr/>
      <dgm:t>
        <a:bodyPr/>
        <a:lstStyle/>
        <a:p>
          <a:pPr>
            <a:spcAft>
              <a:spcPts val="0"/>
            </a:spcAft>
          </a:pPr>
          <a:r>
            <a:rPr lang="zh-TW" altLang="en-US" sz="1800" b="1" dirty="0" smtClean="0">
              <a:latin typeface="微軟正黑體" pitchFamily="34" charset="-120"/>
              <a:ea typeface="微軟正黑體" pitchFamily="34" charset="-120"/>
            </a:rPr>
            <a:t>詩、詞、散文、小說、劇本、學術論文、演講</a:t>
          </a:r>
          <a:endParaRPr lang="zh-TW" altLang="en-US" sz="1800" b="1" dirty="0">
            <a:latin typeface="微軟正黑體" pitchFamily="34" charset="-120"/>
            <a:ea typeface="微軟正黑體" pitchFamily="34" charset="-120"/>
          </a:endParaRPr>
        </a:p>
      </dgm:t>
    </dgm:pt>
    <dgm:pt modelId="{5B8C17E3-3412-46DD-B7D1-D60E15C99CF5}" type="parTrans" cxnId="{276F4C0B-B855-4218-9D7E-AD9C0DB94E23}">
      <dgm:prSet/>
      <dgm:spPr/>
      <dgm:t>
        <a:bodyPr/>
        <a:lstStyle/>
        <a:p>
          <a:endParaRPr lang="zh-TW" altLang="en-US" b="1"/>
        </a:p>
      </dgm:t>
    </dgm:pt>
    <dgm:pt modelId="{3D60037C-A62A-4B0D-B073-A37F5D6B017B}" type="sibTrans" cxnId="{276F4C0B-B855-4218-9D7E-AD9C0DB94E23}">
      <dgm:prSet/>
      <dgm:spPr/>
      <dgm:t>
        <a:bodyPr/>
        <a:lstStyle/>
        <a:p>
          <a:endParaRPr lang="zh-TW" altLang="en-US" b="1"/>
        </a:p>
      </dgm:t>
    </dgm:pt>
    <dgm:pt modelId="{60AA5D97-6369-4FAD-A3AE-1BA78D0EA6A8}">
      <dgm:prSet phldrT="[文字]"/>
      <dgm:spPr/>
      <dgm:t>
        <a:bodyPr/>
        <a:lstStyle/>
        <a:p>
          <a:pPr>
            <a:spcAft>
              <a:spcPts val="0"/>
            </a:spcAft>
          </a:pPr>
          <a:r>
            <a:rPr lang="zh-TW" altLang="en-US" b="1" dirty="0" smtClean="0">
              <a:latin typeface="微軟正黑體" pitchFamily="34" charset="-120"/>
              <a:ea typeface="微軟正黑體" pitchFamily="34" charset="-120"/>
            </a:rPr>
            <a:t>音樂著作</a:t>
          </a:r>
          <a:endParaRPr lang="zh-TW" altLang="en-US" b="1" dirty="0">
            <a:latin typeface="微軟正黑體" pitchFamily="34" charset="-120"/>
            <a:ea typeface="微軟正黑體" pitchFamily="34" charset="-120"/>
          </a:endParaRPr>
        </a:p>
      </dgm:t>
    </dgm:pt>
    <dgm:pt modelId="{3CE4D05A-A9B6-4CE4-9257-CB058C522EC6}" type="parTrans" cxnId="{01CD77BF-F2F6-4303-B03A-B55C16815664}">
      <dgm:prSet/>
      <dgm:spPr/>
      <dgm:t>
        <a:bodyPr/>
        <a:lstStyle/>
        <a:p>
          <a:endParaRPr lang="zh-TW" altLang="en-US" b="1"/>
        </a:p>
      </dgm:t>
    </dgm:pt>
    <dgm:pt modelId="{5EE0782F-B5DE-4793-AE33-80C54EB0023C}" type="sibTrans" cxnId="{01CD77BF-F2F6-4303-B03A-B55C16815664}">
      <dgm:prSet/>
      <dgm:spPr/>
      <dgm:t>
        <a:bodyPr/>
        <a:lstStyle/>
        <a:p>
          <a:endParaRPr lang="zh-TW" altLang="en-US" b="1"/>
        </a:p>
      </dgm:t>
    </dgm:pt>
    <dgm:pt modelId="{A52644F1-5A9E-4A05-97F8-ED287F7647C9}">
      <dgm:prSet phldrT="[文字]" custT="1"/>
      <dgm:spPr/>
      <dgm:t>
        <a:bodyPr/>
        <a:lstStyle/>
        <a:p>
          <a:pPr>
            <a:spcAft>
              <a:spcPts val="0"/>
            </a:spcAft>
          </a:pPr>
          <a:r>
            <a:rPr lang="zh-TW" altLang="en-US" sz="1800" b="1" dirty="0" smtClean="0">
              <a:latin typeface="微軟正黑體" pitchFamily="34" charset="-120"/>
              <a:ea typeface="微軟正黑體" pitchFamily="34" charset="-120"/>
            </a:rPr>
            <a:t>歌詞、曲譜</a:t>
          </a:r>
          <a:endParaRPr lang="zh-TW" altLang="en-US" sz="1800" b="1" dirty="0">
            <a:latin typeface="微軟正黑體" pitchFamily="34" charset="-120"/>
            <a:ea typeface="微軟正黑體" pitchFamily="34" charset="-120"/>
          </a:endParaRPr>
        </a:p>
      </dgm:t>
    </dgm:pt>
    <dgm:pt modelId="{584343E3-27DC-4784-A135-9522590DF3BF}" type="parTrans" cxnId="{7E8A4B44-1E2D-4064-8F9B-B5157C020A58}">
      <dgm:prSet/>
      <dgm:spPr/>
      <dgm:t>
        <a:bodyPr/>
        <a:lstStyle/>
        <a:p>
          <a:endParaRPr lang="zh-TW" altLang="en-US" b="1"/>
        </a:p>
      </dgm:t>
    </dgm:pt>
    <dgm:pt modelId="{E6671DC8-3989-4737-A882-5B8A7DA5C9B3}" type="sibTrans" cxnId="{7E8A4B44-1E2D-4064-8F9B-B5157C020A58}">
      <dgm:prSet/>
      <dgm:spPr/>
      <dgm:t>
        <a:bodyPr/>
        <a:lstStyle/>
        <a:p>
          <a:endParaRPr lang="zh-TW" altLang="en-US" b="1"/>
        </a:p>
      </dgm:t>
    </dgm:pt>
    <dgm:pt modelId="{E8F9A394-AB3E-45FE-AFA9-C3873DDF9F16}">
      <dgm:prSet phldrT="[文字]"/>
      <dgm:spPr/>
      <dgm:t>
        <a:bodyPr/>
        <a:lstStyle/>
        <a:p>
          <a:pPr>
            <a:spcAft>
              <a:spcPts val="0"/>
            </a:spcAft>
          </a:pPr>
          <a:r>
            <a:rPr lang="zh-TW" altLang="en-US" b="1" dirty="0" smtClean="0">
              <a:latin typeface="微軟正黑體" pitchFamily="34" charset="-120"/>
              <a:ea typeface="微軟正黑體" pitchFamily="34" charset="-120"/>
            </a:rPr>
            <a:t>戲劇、舞蹈著作</a:t>
          </a:r>
          <a:endParaRPr lang="zh-TW" altLang="en-US" b="1" dirty="0">
            <a:latin typeface="微軟正黑體" pitchFamily="34" charset="-120"/>
            <a:ea typeface="微軟正黑體" pitchFamily="34" charset="-120"/>
          </a:endParaRPr>
        </a:p>
      </dgm:t>
    </dgm:pt>
    <dgm:pt modelId="{CD702577-9FEF-4AAC-8952-8F063CCBF1B0}" type="parTrans" cxnId="{F180128B-ABDC-4651-8398-B11D20989C34}">
      <dgm:prSet/>
      <dgm:spPr/>
      <dgm:t>
        <a:bodyPr/>
        <a:lstStyle/>
        <a:p>
          <a:endParaRPr lang="zh-TW" altLang="en-US" b="1"/>
        </a:p>
      </dgm:t>
    </dgm:pt>
    <dgm:pt modelId="{489B71F8-A469-4CD0-8C63-E9E9BB8690E5}" type="sibTrans" cxnId="{F180128B-ABDC-4651-8398-B11D20989C34}">
      <dgm:prSet/>
      <dgm:spPr/>
      <dgm:t>
        <a:bodyPr/>
        <a:lstStyle/>
        <a:p>
          <a:endParaRPr lang="zh-TW" altLang="en-US" b="1"/>
        </a:p>
      </dgm:t>
    </dgm:pt>
    <dgm:pt modelId="{80D54C05-86BF-485D-A52A-5E5DE4179258}">
      <dgm:prSet phldrT="[文字]" custT="1"/>
      <dgm:spPr/>
      <dgm:t>
        <a:bodyPr/>
        <a:lstStyle/>
        <a:p>
          <a:pPr>
            <a:spcAft>
              <a:spcPts val="0"/>
            </a:spcAft>
          </a:pPr>
          <a:r>
            <a:rPr lang="zh-TW" altLang="en-US" sz="1800" b="1" dirty="0" smtClean="0">
              <a:latin typeface="微軟正黑體" pitchFamily="34" charset="-120"/>
              <a:ea typeface="微軟正黑體" pitchFamily="34" charset="-120"/>
            </a:rPr>
            <a:t>舞蹈、歌劇、話劇</a:t>
          </a:r>
          <a:endParaRPr lang="zh-TW" altLang="en-US" sz="1800" b="1" dirty="0">
            <a:latin typeface="微軟正黑體" pitchFamily="34" charset="-120"/>
            <a:ea typeface="微軟正黑體" pitchFamily="34" charset="-120"/>
          </a:endParaRPr>
        </a:p>
      </dgm:t>
    </dgm:pt>
    <dgm:pt modelId="{49CDB1F0-EEE5-4E8E-BCEA-088DDC0B2A0A}" type="parTrans" cxnId="{0B803FFE-7189-42A3-882D-B5CC3D709E49}">
      <dgm:prSet/>
      <dgm:spPr/>
      <dgm:t>
        <a:bodyPr/>
        <a:lstStyle/>
        <a:p>
          <a:endParaRPr lang="zh-TW" altLang="en-US" b="1"/>
        </a:p>
      </dgm:t>
    </dgm:pt>
    <dgm:pt modelId="{005F27D5-803C-4A31-9339-7443E24311D7}" type="sibTrans" cxnId="{0B803FFE-7189-42A3-882D-B5CC3D709E49}">
      <dgm:prSet/>
      <dgm:spPr/>
      <dgm:t>
        <a:bodyPr/>
        <a:lstStyle/>
        <a:p>
          <a:endParaRPr lang="zh-TW" altLang="en-US" b="1"/>
        </a:p>
      </dgm:t>
    </dgm:pt>
    <dgm:pt modelId="{52009F95-5DF7-45E8-B00B-EAFFC3FC5E9D}">
      <dgm:prSet phldrT="[文字]"/>
      <dgm:spPr/>
      <dgm:t>
        <a:bodyPr/>
        <a:lstStyle/>
        <a:p>
          <a:pPr>
            <a:spcAft>
              <a:spcPts val="0"/>
            </a:spcAft>
          </a:pPr>
          <a:r>
            <a:rPr lang="zh-TW" altLang="en-US" b="1" dirty="0" smtClean="0">
              <a:latin typeface="微軟正黑體" pitchFamily="34" charset="-120"/>
              <a:ea typeface="微軟正黑體" pitchFamily="34" charset="-120"/>
            </a:rPr>
            <a:t>美術著作</a:t>
          </a:r>
          <a:endParaRPr lang="zh-TW" altLang="en-US" b="1" dirty="0">
            <a:latin typeface="微軟正黑體" pitchFamily="34" charset="-120"/>
            <a:ea typeface="微軟正黑體" pitchFamily="34" charset="-120"/>
          </a:endParaRPr>
        </a:p>
      </dgm:t>
    </dgm:pt>
    <dgm:pt modelId="{60DC611F-1143-4F3A-9741-224BFCA46F85}" type="parTrans" cxnId="{767C29AC-6FDE-4A7E-A492-7CB0C186D9D5}">
      <dgm:prSet/>
      <dgm:spPr/>
      <dgm:t>
        <a:bodyPr/>
        <a:lstStyle/>
        <a:p>
          <a:endParaRPr lang="zh-TW" altLang="en-US" b="1"/>
        </a:p>
      </dgm:t>
    </dgm:pt>
    <dgm:pt modelId="{2E54E37E-7762-4FA5-9BAB-A5DA31A9FFFE}" type="sibTrans" cxnId="{767C29AC-6FDE-4A7E-A492-7CB0C186D9D5}">
      <dgm:prSet/>
      <dgm:spPr/>
      <dgm:t>
        <a:bodyPr/>
        <a:lstStyle/>
        <a:p>
          <a:endParaRPr lang="zh-TW" altLang="en-US" b="1"/>
        </a:p>
      </dgm:t>
    </dgm:pt>
    <dgm:pt modelId="{1FB603BD-1729-44BC-9140-BFCABB1494DA}">
      <dgm:prSet phldrT="[文字]" custT="1"/>
      <dgm:spPr/>
      <dgm:t>
        <a:bodyPr/>
        <a:lstStyle/>
        <a:p>
          <a:pPr>
            <a:spcAft>
              <a:spcPts val="0"/>
            </a:spcAft>
          </a:pPr>
          <a:r>
            <a:rPr lang="zh-TW" altLang="en-US" sz="1600" b="1" dirty="0" smtClean="0">
              <a:latin typeface="微軟正黑體" pitchFamily="34" charset="-120"/>
              <a:ea typeface="微軟正黑體" pitchFamily="34" charset="-120"/>
            </a:rPr>
            <a:t>繪畫、漫畫、連環圖</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卡通</a:t>
          </a:r>
          <a:r>
            <a:rPr lang="en-US" altLang="zh-TW" sz="1600" b="1" dirty="0" smtClean="0">
              <a:latin typeface="微軟正黑體" pitchFamily="34" charset="-120"/>
              <a:ea typeface="微軟正黑體" pitchFamily="34" charset="-120"/>
            </a:rPr>
            <a:t>)</a:t>
          </a:r>
          <a:r>
            <a:rPr lang="zh-TW" altLang="en-US" sz="1600" b="1" dirty="0" smtClean="0">
              <a:latin typeface="微軟正黑體" pitchFamily="34" charset="-120"/>
              <a:ea typeface="微軟正黑體" pitchFamily="34" charset="-120"/>
            </a:rPr>
            <a:t>、素描、書法、字型繪畫、雕塑、美術工藝品</a:t>
          </a:r>
          <a:endParaRPr lang="zh-TW" altLang="en-US" sz="1600" b="1" dirty="0">
            <a:latin typeface="微軟正黑體" pitchFamily="34" charset="-120"/>
            <a:ea typeface="微軟正黑體" pitchFamily="34" charset="-120"/>
          </a:endParaRPr>
        </a:p>
      </dgm:t>
    </dgm:pt>
    <dgm:pt modelId="{2445CD72-EB58-46E4-95CE-D0CE1D468AF0}" type="parTrans" cxnId="{D35D55CA-417D-4E88-9CBE-A541A5D0EDA2}">
      <dgm:prSet/>
      <dgm:spPr/>
      <dgm:t>
        <a:bodyPr/>
        <a:lstStyle/>
        <a:p>
          <a:endParaRPr lang="zh-TW" altLang="en-US" b="1"/>
        </a:p>
      </dgm:t>
    </dgm:pt>
    <dgm:pt modelId="{56D02AC5-FCAA-46A4-A768-0DB0A8A50E52}" type="sibTrans" cxnId="{D35D55CA-417D-4E88-9CBE-A541A5D0EDA2}">
      <dgm:prSet/>
      <dgm:spPr/>
      <dgm:t>
        <a:bodyPr/>
        <a:lstStyle/>
        <a:p>
          <a:endParaRPr lang="zh-TW" altLang="en-US" b="1"/>
        </a:p>
      </dgm:t>
    </dgm:pt>
    <dgm:pt modelId="{CEE85C2F-C7EF-4F54-960B-638B8D6DAF83}">
      <dgm:prSet phldrT="[文字]" custT="1"/>
      <dgm:spPr/>
      <dgm:t>
        <a:bodyPr/>
        <a:lstStyle/>
        <a:p>
          <a:pPr>
            <a:spcAft>
              <a:spcPts val="0"/>
            </a:spcAft>
          </a:pPr>
          <a:r>
            <a:rPr lang="zh-TW" altLang="en-US" sz="1800" b="1" dirty="0" smtClean="0">
              <a:latin typeface="微軟正黑體" pitchFamily="34" charset="-120"/>
              <a:ea typeface="微軟正黑體" pitchFamily="34" charset="-120"/>
            </a:rPr>
            <a:t>照片、幻燈片</a:t>
          </a:r>
          <a:endParaRPr lang="zh-TW" altLang="en-US" sz="1800" b="1" dirty="0">
            <a:latin typeface="微軟正黑體" pitchFamily="34" charset="-120"/>
            <a:ea typeface="微軟正黑體" pitchFamily="34" charset="-120"/>
          </a:endParaRPr>
        </a:p>
      </dgm:t>
    </dgm:pt>
    <dgm:pt modelId="{9EEF34B3-014A-41A9-B9CC-A729B98C85CE}" type="parTrans" cxnId="{9D2C3D55-143A-49F1-8922-4E1B20B28324}">
      <dgm:prSet/>
      <dgm:spPr/>
      <dgm:t>
        <a:bodyPr/>
        <a:lstStyle/>
        <a:p>
          <a:endParaRPr lang="zh-TW" altLang="en-US" b="1"/>
        </a:p>
      </dgm:t>
    </dgm:pt>
    <dgm:pt modelId="{1C2CED33-C281-4333-A575-52E7CE8950D6}" type="sibTrans" cxnId="{9D2C3D55-143A-49F1-8922-4E1B20B28324}">
      <dgm:prSet/>
      <dgm:spPr/>
      <dgm:t>
        <a:bodyPr/>
        <a:lstStyle/>
        <a:p>
          <a:endParaRPr lang="zh-TW" altLang="en-US" b="1"/>
        </a:p>
      </dgm:t>
    </dgm:pt>
    <dgm:pt modelId="{F9C9C483-0F53-4E9B-954B-FB8E5F62A631}">
      <dgm:prSet phldrT="[文字]"/>
      <dgm:spPr/>
      <dgm:t>
        <a:bodyPr/>
        <a:lstStyle/>
        <a:p>
          <a:pPr>
            <a:spcAft>
              <a:spcPts val="0"/>
            </a:spcAft>
          </a:pPr>
          <a:r>
            <a:rPr lang="zh-TW" altLang="en-US" b="1" dirty="0" smtClean="0">
              <a:latin typeface="微軟正黑體" pitchFamily="34" charset="-120"/>
              <a:ea typeface="微軟正黑體" pitchFamily="34" charset="-120"/>
            </a:rPr>
            <a:t>圖形著作</a:t>
          </a:r>
          <a:endParaRPr lang="zh-TW" altLang="en-US" b="1" dirty="0">
            <a:latin typeface="微軟正黑體" pitchFamily="34" charset="-120"/>
            <a:ea typeface="微軟正黑體" pitchFamily="34" charset="-120"/>
          </a:endParaRPr>
        </a:p>
      </dgm:t>
    </dgm:pt>
    <dgm:pt modelId="{72F01BE5-3D34-4973-8446-945A8D979F64}" type="parTrans" cxnId="{BCDD2FBF-2BEE-46CC-87D0-3774502DA773}">
      <dgm:prSet/>
      <dgm:spPr/>
      <dgm:t>
        <a:bodyPr/>
        <a:lstStyle/>
        <a:p>
          <a:endParaRPr lang="zh-TW" altLang="en-US" b="1"/>
        </a:p>
      </dgm:t>
    </dgm:pt>
    <dgm:pt modelId="{C025CA92-136D-4A7C-B1BC-15B24234DF99}" type="sibTrans" cxnId="{BCDD2FBF-2BEE-46CC-87D0-3774502DA773}">
      <dgm:prSet/>
      <dgm:spPr/>
      <dgm:t>
        <a:bodyPr/>
        <a:lstStyle/>
        <a:p>
          <a:endParaRPr lang="zh-TW" altLang="en-US" b="1"/>
        </a:p>
      </dgm:t>
    </dgm:pt>
    <dgm:pt modelId="{A9DF4ED2-C962-4617-A16B-7B8E13744E1A}">
      <dgm:prSet phldrT="[文字]" custT="1"/>
      <dgm:spPr/>
      <dgm:t>
        <a:bodyPr/>
        <a:lstStyle/>
        <a:p>
          <a:pPr>
            <a:spcAft>
              <a:spcPts val="0"/>
            </a:spcAft>
          </a:pPr>
          <a:r>
            <a:rPr lang="zh-TW" altLang="en-US" sz="1800" b="1" dirty="0" smtClean="0">
              <a:latin typeface="微軟正黑體" pitchFamily="34" charset="-120"/>
              <a:ea typeface="微軟正黑體" pitchFamily="34" charset="-120"/>
            </a:rPr>
            <a:t>地圖、科技或工程設計圖、圖表</a:t>
          </a:r>
          <a:endParaRPr lang="zh-TW" altLang="en-US" sz="1800" b="1" dirty="0">
            <a:latin typeface="微軟正黑體" pitchFamily="34" charset="-120"/>
            <a:ea typeface="微軟正黑體" pitchFamily="34" charset="-120"/>
          </a:endParaRPr>
        </a:p>
      </dgm:t>
    </dgm:pt>
    <dgm:pt modelId="{1722B7FD-8EDC-4A6E-97B7-600576D3BC03}" type="parTrans" cxnId="{B002DA82-3114-4FEA-A536-4EFB53B31281}">
      <dgm:prSet/>
      <dgm:spPr/>
      <dgm:t>
        <a:bodyPr/>
        <a:lstStyle/>
        <a:p>
          <a:endParaRPr lang="zh-TW" altLang="en-US" b="1"/>
        </a:p>
      </dgm:t>
    </dgm:pt>
    <dgm:pt modelId="{C29B9185-0BCE-4436-80D9-9A076D2B161C}" type="sibTrans" cxnId="{B002DA82-3114-4FEA-A536-4EFB53B31281}">
      <dgm:prSet/>
      <dgm:spPr/>
      <dgm:t>
        <a:bodyPr/>
        <a:lstStyle/>
        <a:p>
          <a:endParaRPr lang="zh-TW" altLang="en-US" b="1"/>
        </a:p>
      </dgm:t>
    </dgm:pt>
    <dgm:pt modelId="{28169FB3-BCEC-4668-8CE9-E6BAD2166F4B}">
      <dgm:prSet phldrT="[文字]"/>
      <dgm:spPr/>
      <dgm:t>
        <a:bodyPr/>
        <a:lstStyle/>
        <a:p>
          <a:pPr>
            <a:spcAft>
              <a:spcPts val="0"/>
            </a:spcAft>
          </a:pPr>
          <a:r>
            <a:rPr lang="zh-TW" altLang="en-US" b="1" dirty="0" smtClean="0">
              <a:latin typeface="微軟正黑體" pitchFamily="34" charset="-120"/>
              <a:ea typeface="微軟正黑體" pitchFamily="34" charset="-120"/>
            </a:rPr>
            <a:t>視聽著作</a:t>
          </a:r>
          <a:endParaRPr lang="zh-TW" altLang="en-US" b="1" dirty="0">
            <a:latin typeface="微軟正黑體" pitchFamily="34" charset="-120"/>
            <a:ea typeface="微軟正黑體" pitchFamily="34" charset="-120"/>
          </a:endParaRPr>
        </a:p>
      </dgm:t>
    </dgm:pt>
    <dgm:pt modelId="{CE40347D-06CF-44C4-8291-87E822B0DBF0}" type="parTrans" cxnId="{DFFC554D-2CBE-47EF-B25C-972A4109F978}">
      <dgm:prSet/>
      <dgm:spPr/>
      <dgm:t>
        <a:bodyPr/>
        <a:lstStyle/>
        <a:p>
          <a:endParaRPr lang="zh-TW" altLang="en-US" b="1"/>
        </a:p>
      </dgm:t>
    </dgm:pt>
    <dgm:pt modelId="{1A9F26AB-B2ED-4194-8C53-A1A1B73A56C3}" type="sibTrans" cxnId="{DFFC554D-2CBE-47EF-B25C-972A4109F978}">
      <dgm:prSet/>
      <dgm:spPr/>
      <dgm:t>
        <a:bodyPr/>
        <a:lstStyle/>
        <a:p>
          <a:endParaRPr lang="zh-TW" altLang="en-US" b="1"/>
        </a:p>
      </dgm:t>
    </dgm:pt>
    <dgm:pt modelId="{7E47FC4B-4983-4495-8F26-D31F17F430DF}">
      <dgm:prSet phldrT="[文字]" custT="1"/>
      <dgm:spPr/>
      <dgm:t>
        <a:bodyPr/>
        <a:lstStyle/>
        <a:p>
          <a:pPr>
            <a:spcAft>
              <a:spcPts val="0"/>
            </a:spcAft>
          </a:pPr>
          <a:r>
            <a:rPr lang="zh-TW" altLang="en-US" sz="1800" b="1" dirty="0" smtClean="0">
              <a:latin typeface="微軟正黑體" pitchFamily="34" charset="-120"/>
              <a:ea typeface="微軟正黑體" pitchFamily="34" charset="-120"/>
            </a:rPr>
            <a:t>電影、錄影、電腦螢幕顯示之影像</a:t>
          </a:r>
          <a:endParaRPr lang="zh-TW" altLang="en-US" sz="1800" b="1" dirty="0">
            <a:latin typeface="微軟正黑體" pitchFamily="34" charset="-120"/>
            <a:ea typeface="微軟正黑體" pitchFamily="34" charset="-120"/>
          </a:endParaRPr>
        </a:p>
      </dgm:t>
    </dgm:pt>
    <dgm:pt modelId="{B35AE5C2-EE17-4FE9-823F-3F23A15F03D0}" type="parTrans" cxnId="{6FD3C1BB-3E71-4043-8D95-2473B54B754F}">
      <dgm:prSet/>
      <dgm:spPr/>
      <dgm:t>
        <a:bodyPr/>
        <a:lstStyle/>
        <a:p>
          <a:endParaRPr lang="zh-TW" altLang="en-US" b="1"/>
        </a:p>
      </dgm:t>
    </dgm:pt>
    <dgm:pt modelId="{89A71998-017E-47E1-9E69-2BE4462C51F8}" type="sibTrans" cxnId="{6FD3C1BB-3E71-4043-8D95-2473B54B754F}">
      <dgm:prSet/>
      <dgm:spPr/>
      <dgm:t>
        <a:bodyPr/>
        <a:lstStyle/>
        <a:p>
          <a:endParaRPr lang="zh-TW" altLang="en-US" b="1"/>
        </a:p>
      </dgm:t>
    </dgm:pt>
    <dgm:pt modelId="{61974E19-A3F5-4D3F-BFD4-636065B62E5D}">
      <dgm:prSet phldrT="[文字]"/>
      <dgm:spPr/>
      <dgm:t>
        <a:bodyPr/>
        <a:lstStyle/>
        <a:p>
          <a:pPr>
            <a:spcAft>
              <a:spcPts val="0"/>
            </a:spcAft>
          </a:pPr>
          <a:r>
            <a:rPr lang="zh-TW" altLang="en-US" b="1" dirty="0" smtClean="0">
              <a:latin typeface="微軟正黑體" pitchFamily="34" charset="-120"/>
              <a:ea typeface="微軟正黑體" pitchFamily="34" charset="-120"/>
            </a:rPr>
            <a:t>錄音著作</a:t>
          </a:r>
          <a:endParaRPr lang="zh-TW" altLang="en-US" b="1" dirty="0">
            <a:latin typeface="微軟正黑體" pitchFamily="34" charset="-120"/>
            <a:ea typeface="微軟正黑體" pitchFamily="34" charset="-120"/>
          </a:endParaRPr>
        </a:p>
      </dgm:t>
    </dgm:pt>
    <dgm:pt modelId="{C355B514-D5D2-4BC6-BD5C-F029802B0233}" type="parTrans" cxnId="{1F5B4A85-7BD1-48DE-94CC-394FBC9AFF06}">
      <dgm:prSet/>
      <dgm:spPr/>
      <dgm:t>
        <a:bodyPr/>
        <a:lstStyle/>
        <a:p>
          <a:endParaRPr lang="zh-TW" altLang="en-US" b="1"/>
        </a:p>
      </dgm:t>
    </dgm:pt>
    <dgm:pt modelId="{5F689FA0-FDD2-474F-BF34-5CAAC1D74C1C}" type="sibTrans" cxnId="{1F5B4A85-7BD1-48DE-94CC-394FBC9AFF06}">
      <dgm:prSet/>
      <dgm:spPr/>
      <dgm:t>
        <a:bodyPr/>
        <a:lstStyle/>
        <a:p>
          <a:endParaRPr lang="zh-TW" altLang="en-US" b="1"/>
        </a:p>
      </dgm:t>
    </dgm:pt>
    <dgm:pt modelId="{6512DB8D-59B2-4CC3-AC19-8D888AA43A10}">
      <dgm:prSet phldrT="[文字]" custT="1"/>
      <dgm:spPr/>
      <dgm:t>
        <a:bodyPr/>
        <a:lstStyle/>
        <a:p>
          <a:pPr>
            <a:spcAft>
              <a:spcPts val="0"/>
            </a:spcAft>
          </a:pPr>
          <a:r>
            <a:rPr lang="zh-TW" altLang="en-US" sz="1800" b="1" dirty="0" smtClean="0">
              <a:latin typeface="微軟正黑體" pitchFamily="34" charset="-120"/>
              <a:ea typeface="微軟正黑體" pitchFamily="34" charset="-120"/>
            </a:rPr>
            <a:t>音樂</a:t>
          </a:r>
          <a:r>
            <a:rPr lang="en-US" altLang="zh-TW" sz="1800" b="1" dirty="0" smtClean="0">
              <a:latin typeface="微軟正黑體" pitchFamily="34" charset="-120"/>
              <a:ea typeface="微軟正黑體" pitchFamily="34" charset="-120"/>
            </a:rPr>
            <a:t>CD</a:t>
          </a:r>
          <a:r>
            <a:rPr lang="zh-TW" altLang="en-US" sz="1800" b="1" dirty="0" smtClean="0">
              <a:latin typeface="微軟正黑體" pitchFamily="34" charset="-120"/>
              <a:ea typeface="微軟正黑體" pitchFamily="34" charset="-120"/>
            </a:rPr>
            <a:t>、卡帶</a:t>
          </a:r>
          <a:endParaRPr lang="zh-TW" altLang="en-US" sz="1800" b="1" dirty="0">
            <a:latin typeface="微軟正黑體" pitchFamily="34" charset="-120"/>
            <a:ea typeface="微軟正黑體" pitchFamily="34" charset="-120"/>
          </a:endParaRPr>
        </a:p>
      </dgm:t>
    </dgm:pt>
    <dgm:pt modelId="{BAD3BADD-C991-422A-B0D3-FB3C10EE1BE7}" type="parTrans" cxnId="{836E749A-28DB-4031-92D8-4F00E5081965}">
      <dgm:prSet/>
      <dgm:spPr/>
      <dgm:t>
        <a:bodyPr/>
        <a:lstStyle/>
        <a:p>
          <a:endParaRPr lang="zh-TW" altLang="en-US" b="1"/>
        </a:p>
      </dgm:t>
    </dgm:pt>
    <dgm:pt modelId="{7196243D-5B34-4C70-B4B2-560F50D643CD}" type="sibTrans" cxnId="{836E749A-28DB-4031-92D8-4F00E5081965}">
      <dgm:prSet/>
      <dgm:spPr/>
      <dgm:t>
        <a:bodyPr/>
        <a:lstStyle/>
        <a:p>
          <a:endParaRPr lang="zh-TW" altLang="en-US" b="1"/>
        </a:p>
      </dgm:t>
    </dgm:pt>
    <dgm:pt modelId="{7EB48047-386A-4393-BA8F-7C9F60D1C760}">
      <dgm:prSet phldrT="[文字]"/>
      <dgm:spPr/>
      <dgm:t>
        <a:bodyPr/>
        <a:lstStyle/>
        <a:p>
          <a:pPr>
            <a:spcAft>
              <a:spcPts val="0"/>
            </a:spcAft>
          </a:pPr>
          <a:r>
            <a:rPr lang="zh-TW" altLang="en-US" b="1" dirty="0" smtClean="0">
              <a:latin typeface="微軟正黑體" pitchFamily="34" charset="-120"/>
              <a:ea typeface="微軟正黑體" pitchFamily="34" charset="-120"/>
            </a:rPr>
            <a:t>建築著作</a:t>
          </a:r>
          <a:endParaRPr lang="zh-TW" altLang="en-US" b="1" dirty="0">
            <a:latin typeface="微軟正黑體" pitchFamily="34" charset="-120"/>
            <a:ea typeface="微軟正黑體" pitchFamily="34" charset="-120"/>
          </a:endParaRPr>
        </a:p>
      </dgm:t>
    </dgm:pt>
    <dgm:pt modelId="{30AD253F-02DE-4105-8000-A4B15AB54E4D}" type="parTrans" cxnId="{9D2DDA57-F886-4036-AB07-ABEA8D3D9373}">
      <dgm:prSet/>
      <dgm:spPr/>
      <dgm:t>
        <a:bodyPr/>
        <a:lstStyle/>
        <a:p>
          <a:endParaRPr lang="zh-TW" altLang="en-US" b="1"/>
        </a:p>
      </dgm:t>
    </dgm:pt>
    <dgm:pt modelId="{BE04E538-B227-4994-826B-D550889D0019}" type="sibTrans" cxnId="{9D2DDA57-F886-4036-AB07-ABEA8D3D9373}">
      <dgm:prSet/>
      <dgm:spPr/>
      <dgm:t>
        <a:bodyPr/>
        <a:lstStyle/>
        <a:p>
          <a:endParaRPr lang="zh-TW" altLang="en-US" b="1"/>
        </a:p>
      </dgm:t>
    </dgm:pt>
    <dgm:pt modelId="{25ED184E-EEB0-4210-AFD5-7C221DC5814D}">
      <dgm:prSet phldrT="[文字]" custT="1"/>
      <dgm:spPr/>
      <dgm:t>
        <a:bodyPr/>
        <a:lstStyle/>
        <a:p>
          <a:pPr>
            <a:spcAft>
              <a:spcPts val="0"/>
            </a:spcAft>
          </a:pPr>
          <a:r>
            <a:rPr lang="zh-TW" altLang="en-US" sz="1800" b="1" dirty="0" smtClean="0">
              <a:latin typeface="微軟正黑體" pitchFamily="34" charset="-120"/>
              <a:ea typeface="微軟正黑體" pitchFamily="34" charset="-120"/>
            </a:rPr>
            <a:t>建築物、建築模型、建築設計圖</a:t>
          </a:r>
          <a:endParaRPr lang="zh-TW" altLang="en-US" sz="1800" b="1" dirty="0">
            <a:latin typeface="微軟正黑體" pitchFamily="34" charset="-120"/>
            <a:ea typeface="微軟正黑體" pitchFamily="34" charset="-120"/>
          </a:endParaRPr>
        </a:p>
      </dgm:t>
    </dgm:pt>
    <dgm:pt modelId="{7A235A94-D8B7-4F9A-AE8B-69B67563C5FA}" type="parTrans" cxnId="{A0F6ED0C-DE8C-47DF-9EFE-B68DFA830167}">
      <dgm:prSet/>
      <dgm:spPr/>
      <dgm:t>
        <a:bodyPr/>
        <a:lstStyle/>
        <a:p>
          <a:endParaRPr lang="zh-TW" altLang="en-US" b="1"/>
        </a:p>
      </dgm:t>
    </dgm:pt>
    <dgm:pt modelId="{EB2BD08A-C490-473E-9F6C-35DA44ED260D}" type="sibTrans" cxnId="{A0F6ED0C-DE8C-47DF-9EFE-B68DFA830167}">
      <dgm:prSet/>
      <dgm:spPr/>
      <dgm:t>
        <a:bodyPr/>
        <a:lstStyle/>
        <a:p>
          <a:endParaRPr lang="zh-TW" altLang="en-US" b="1"/>
        </a:p>
      </dgm:t>
    </dgm:pt>
    <dgm:pt modelId="{7DFF941C-4712-4791-B07F-A244CDB33638}">
      <dgm:prSet phldrT="[文字]"/>
      <dgm:spPr/>
      <dgm:t>
        <a:bodyPr/>
        <a:lstStyle/>
        <a:p>
          <a:pPr>
            <a:spcAft>
              <a:spcPts val="0"/>
            </a:spcAft>
          </a:pPr>
          <a:r>
            <a:rPr lang="zh-TW" altLang="en-US" b="1" dirty="0" smtClean="0">
              <a:latin typeface="微軟正黑體" pitchFamily="34" charset="-120"/>
              <a:ea typeface="微軟正黑體" pitchFamily="34" charset="-120"/>
            </a:rPr>
            <a:t>電腦程式著作</a:t>
          </a:r>
          <a:endParaRPr lang="zh-TW" altLang="en-US" b="1" dirty="0">
            <a:latin typeface="微軟正黑體" pitchFamily="34" charset="-120"/>
            <a:ea typeface="微軟正黑體" pitchFamily="34" charset="-120"/>
          </a:endParaRPr>
        </a:p>
      </dgm:t>
    </dgm:pt>
    <dgm:pt modelId="{91FA1BC2-7F9B-474A-987E-93838989732B}" type="parTrans" cxnId="{A76B6E24-A903-4495-9FD5-A448A6243AC2}">
      <dgm:prSet/>
      <dgm:spPr/>
      <dgm:t>
        <a:bodyPr/>
        <a:lstStyle/>
        <a:p>
          <a:endParaRPr lang="zh-TW" altLang="en-US" b="1"/>
        </a:p>
      </dgm:t>
    </dgm:pt>
    <dgm:pt modelId="{AE21D3B7-6CEB-45D9-B466-069CECDB6A6A}" type="sibTrans" cxnId="{A76B6E24-A903-4495-9FD5-A448A6243AC2}">
      <dgm:prSet/>
      <dgm:spPr/>
      <dgm:t>
        <a:bodyPr/>
        <a:lstStyle/>
        <a:p>
          <a:endParaRPr lang="zh-TW" altLang="en-US" b="1"/>
        </a:p>
      </dgm:t>
    </dgm:pt>
    <dgm:pt modelId="{812DA582-3F96-41F2-98F8-AB7D7433F5B7}">
      <dgm:prSet phldrT="[文字]"/>
      <dgm:spPr/>
      <dgm:t>
        <a:bodyPr/>
        <a:lstStyle/>
        <a:p>
          <a:pPr>
            <a:spcAft>
              <a:spcPts val="0"/>
            </a:spcAft>
          </a:pPr>
          <a:r>
            <a:rPr lang="zh-TW" altLang="en-US" b="1" dirty="0" smtClean="0">
              <a:latin typeface="微軟正黑體" pitchFamily="34" charset="-120"/>
              <a:ea typeface="微軟正黑體" pitchFamily="34" charset="-120"/>
            </a:rPr>
            <a:t>直接或間接使電腦產生一定結果為目的所組成之指令組合</a:t>
          </a:r>
          <a:endParaRPr lang="zh-TW" altLang="en-US" b="1" dirty="0">
            <a:latin typeface="微軟正黑體" pitchFamily="34" charset="-120"/>
            <a:ea typeface="微軟正黑體" pitchFamily="34" charset="-120"/>
          </a:endParaRPr>
        </a:p>
      </dgm:t>
    </dgm:pt>
    <dgm:pt modelId="{7AF81A3A-93B6-4EA2-9624-82D967FD5063}" type="parTrans" cxnId="{F7B070CC-9B3E-4CB1-BE35-2C8F40607BCA}">
      <dgm:prSet/>
      <dgm:spPr/>
      <dgm:t>
        <a:bodyPr/>
        <a:lstStyle/>
        <a:p>
          <a:endParaRPr lang="zh-TW" altLang="en-US" b="1"/>
        </a:p>
      </dgm:t>
    </dgm:pt>
    <dgm:pt modelId="{AFC410F8-DA61-41D8-9B5D-AADBAEB92A61}" type="sibTrans" cxnId="{F7B070CC-9B3E-4CB1-BE35-2C8F40607BCA}">
      <dgm:prSet/>
      <dgm:spPr/>
      <dgm:t>
        <a:bodyPr/>
        <a:lstStyle/>
        <a:p>
          <a:endParaRPr lang="zh-TW" altLang="en-US" b="1"/>
        </a:p>
      </dgm:t>
    </dgm:pt>
    <dgm:pt modelId="{3D2AC187-AB6B-48D8-BD77-60E5E14C106B}">
      <dgm:prSet phldrT="[文字]"/>
      <dgm:spPr/>
      <dgm:t>
        <a:bodyPr/>
        <a:lstStyle/>
        <a:p>
          <a:pPr>
            <a:spcAft>
              <a:spcPts val="0"/>
            </a:spcAft>
          </a:pPr>
          <a:r>
            <a:rPr lang="zh-TW" altLang="en-US" b="1" dirty="0" smtClean="0">
              <a:latin typeface="微軟正黑體" pitchFamily="34" charset="-120"/>
              <a:ea typeface="微軟正黑體" pitchFamily="34" charset="-120"/>
            </a:rPr>
            <a:t>攝影著作</a:t>
          </a:r>
          <a:endParaRPr lang="zh-TW" altLang="en-US" b="1" dirty="0">
            <a:latin typeface="微軟正黑體" pitchFamily="34" charset="-120"/>
            <a:ea typeface="微軟正黑體" pitchFamily="34" charset="-120"/>
          </a:endParaRPr>
        </a:p>
      </dgm:t>
    </dgm:pt>
    <dgm:pt modelId="{C7A80D68-1B34-425D-A367-3DC5819C40A1}" type="sibTrans" cxnId="{92AC338E-2427-4C3B-9052-A8C2FC7AB9BC}">
      <dgm:prSet/>
      <dgm:spPr/>
      <dgm:t>
        <a:bodyPr/>
        <a:lstStyle/>
        <a:p>
          <a:endParaRPr lang="zh-TW" altLang="en-US" b="1"/>
        </a:p>
      </dgm:t>
    </dgm:pt>
    <dgm:pt modelId="{3019309B-1BC8-4961-B0F0-EA81C837A1D9}" type="parTrans" cxnId="{92AC338E-2427-4C3B-9052-A8C2FC7AB9BC}">
      <dgm:prSet/>
      <dgm:spPr/>
      <dgm:t>
        <a:bodyPr/>
        <a:lstStyle/>
        <a:p>
          <a:endParaRPr lang="zh-TW" altLang="en-US" b="1"/>
        </a:p>
      </dgm:t>
    </dgm:pt>
    <dgm:pt modelId="{5190D1F4-9E43-42CF-9586-E3149178D5A5}" type="pres">
      <dgm:prSet presAssocID="{E9AFF861-6A09-4EBD-92A2-8BB6EB37866E}" presName="Name0" presStyleCnt="0">
        <dgm:presLayoutVars>
          <dgm:chMax/>
          <dgm:chPref val="3"/>
          <dgm:dir/>
          <dgm:animOne val="branch"/>
          <dgm:animLvl val="lvl"/>
        </dgm:presLayoutVars>
      </dgm:prSet>
      <dgm:spPr/>
      <dgm:t>
        <a:bodyPr/>
        <a:lstStyle/>
        <a:p>
          <a:endParaRPr lang="zh-TW" altLang="en-US"/>
        </a:p>
      </dgm:t>
    </dgm:pt>
    <dgm:pt modelId="{93F97812-976E-41D3-A64F-E8B5496E70D9}" type="pres">
      <dgm:prSet presAssocID="{4FCC1D2C-7318-4E8B-A9E0-6D5BF8292D18}" presName="composite" presStyleCnt="0"/>
      <dgm:spPr/>
    </dgm:pt>
    <dgm:pt modelId="{A62C3B26-08EA-4D76-B42B-6BBB8DFEE27D}" type="pres">
      <dgm:prSet presAssocID="{4FCC1D2C-7318-4E8B-A9E0-6D5BF8292D18}" presName="FirstChild" presStyleLbl="revTx" presStyleIdx="0" presStyleCnt="10" custScaleX="103408">
        <dgm:presLayoutVars>
          <dgm:chMax val="0"/>
          <dgm:chPref val="0"/>
          <dgm:bulletEnabled val="1"/>
        </dgm:presLayoutVars>
      </dgm:prSet>
      <dgm:spPr/>
      <dgm:t>
        <a:bodyPr/>
        <a:lstStyle/>
        <a:p>
          <a:endParaRPr lang="zh-TW" altLang="en-US"/>
        </a:p>
      </dgm:t>
    </dgm:pt>
    <dgm:pt modelId="{0C400228-9012-41F4-BEB4-99A1F45500A2}" type="pres">
      <dgm:prSet presAssocID="{4FCC1D2C-7318-4E8B-A9E0-6D5BF8292D18}" presName="Parent" presStyleLbl="alignNode1" presStyleIdx="0" presStyleCnt="10" custScaleX="87291" custLinFactNeighborX="-6354" custLinFactNeighborY="-1">
        <dgm:presLayoutVars>
          <dgm:chMax val="3"/>
          <dgm:chPref val="3"/>
          <dgm:bulletEnabled val="1"/>
        </dgm:presLayoutVars>
      </dgm:prSet>
      <dgm:spPr/>
      <dgm:t>
        <a:bodyPr/>
        <a:lstStyle/>
        <a:p>
          <a:endParaRPr lang="zh-TW" altLang="en-US"/>
        </a:p>
      </dgm:t>
    </dgm:pt>
    <dgm:pt modelId="{69BC1111-7E36-4081-85CB-9D96465A1DD6}" type="pres">
      <dgm:prSet presAssocID="{4FCC1D2C-7318-4E8B-A9E0-6D5BF8292D18}" presName="Accent" presStyleLbl="parChTrans1D1" presStyleIdx="0" presStyleCnt="10"/>
      <dgm:spPr/>
    </dgm:pt>
    <dgm:pt modelId="{55DEDA1F-551C-428C-BA4D-05EF2515A696}" type="pres">
      <dgm:prSet presAssocID="{E197734D-B30F-45E4-94AE-C16E2A013E81}" presName="sibTrans" presStyleCnt="0"/>
      <dgm:spPr/>
    </dgm:pt>
    <dgm:pt modelId="{75FBF31A-833B-45B7-AF6C-1E3EA83062FF}" type="pres">
      <dgm:prSet presAssocID="{60AA5D97-6369-4FAD-A3AE-1BA78D0EA6A8}" presName="composite" presStyleCnt="0"/>
      <dgm:spPr/>
    </dgm:pt>
    <dgm:pt modelId="{AAD19E71-AFA8-49DC-8DBB-C9C5FC3D7FE0}" type="pres">
      <dgm:prSet presAssocID="{60AA5D97-6369-4FAD-A3AE-1BA78D0EA6A8}" presName="FirstChild" presStyleLbl="revTx" presStyleIdx="1" presStyleCnt="10" custScaleX="104583">
        <dgm:presLayoutVars>
          <dgm:chMax val="0"/>
          <dgm:chPref val="0"/>
          <dgm:bulletEnabled val="1"/>
        </dgm:presLayoutVars>
      </dgm:prSet>
      <dgm:spPr/>
      <dgm:t>
        <a:bodyPr/>
        <a:lstStyle/>
        <a:p>
          <a:endParaRPr lang="zh-TW" altLang="en-US"/>
        </a:p>
      </dgm:t>
    </dgm:pt>
    <dgm:pt modelId="{32338D87-348F-41D2-9419-2B907D0A2E8D}" type="pres">
      <dgm:prSet presAssocID="{60AA5D97-6369-4FAD-A3AE-1BA78D0EA6A8}" presName="Parent" presStyleLbl="alignNode1" presStyleIdx="1" presStyleCnt="10" custScaleX="87291" custLinFactNeighborX="-6354" custLinFactNeighborY="-1">
        <dgm:presLayoutVars>
          <dgm:chMax val="3"/>
          <dgm:chPref val="3"/>
          <dgm:bulletEnabled val="1"/>
        </dgm:presLayoutVars>
      </dgm:prSet>
      <dgm:spPr/>
      <dgm:t>
        <a:bodyPr/>
        <a:lstStyle/>
        <a:p>
          <a:endParaRPr lang="zh-TW" altLang="en-US"/>
        </a:p>
      </dgm:t>
    </dgm:pt>
    <dgm:pt modelId="{D1D4B61D-CF8F-40AB-AC77-A1C06FE7E7D7}" type="pres">
      <dgm:prSet presAssocID="{60AA5D97-6369-4FAD-A3AE-1BA78D0EA6A8}" presName="Accent" presStyleLbl="parChTrans1D1" presStyleIdx="1" presStyleCnt="10"/>
      <dgm:spPr/>
    </dgm:pt>
    <dgm:pt modelId="{FBD88117-6D98-4589-9E2B-60DB0F20239F}" type="pres">
      <dgm:prSet presAssocID="{5EE0782F-B5DE-4793-AE33-80C54EB0023C}" presName="sibTrans" presStyleCnt="0"/>
      <dgm:spPr/>
    </dgm:pt>
    <dgm:pt modelId="{D9E0827F-83E3-483A-95C1-EAF6CA13A76D}" type="pres">
      <dgm:prSet presAssocID="{E8F9A394-AB3E-45FE-AFA9-C3873DDF9F16}" presName="composite" presStyleCnt="0"/>
      <dgm:spPr/>
    </dgm:pt>
    <dgm:pt modelId="{419850B0-81F6-45CE-8C3F-8FBA7FC28451}" type="pres">
      <dgm:prSet presAssocID="{E8F9A394-AB3E-45FE-AFA9-C3873DDF9F16}" presName="FirstChild" presStyleLbl="revTx" presStyleIdx="2" presStyleCnt="10" custScaleX="104465">
        <dgm:presLayoutVars>
          <dgm:chMax val="0"/>
          <dgm:chPref val="0"/>
          <dgm:bulletEnabled val="1"/>
        </dgm:presLayoutVars>
      </dgm:prSet>
      <dgm:spPr/>
      <dgm:t>
        <a:bodyPr/>
        <a:lstStyle/>
        <a:p>
          <a:endParaRPr lang="zh-TW" altLang="en-US"/>
        </a:p>
      </dgm:t>
    </dgm:pt>
    <dgm:pt modelId="{E2AAB1D2-7439-4426-A7CB-459EEE1420B0}" type="pres">
      <dgm:prSet presAssocID="{E8F9A394-AB3E-45FE-AFA9-C3873DDF9F16}" presName="Parent" presStyleLbl="alignNode1" presStyleIdx="2" presStyleCnt="10" custScaleX="87291" custLinFactNeighborX="-6354" custLinFactNeighborY="-1">
        <dgm:presLayoutVars>
          <dgm:chMax val="3"/>
          <dgm:chPref val="3"/>
          <dgm:bulletEnabled val="1"/>
        </dgm:presLayoutVars>
      </dgm:prSet>
      <dgm:spPr/>
      <dgm:t>
        <a:bodyPr/>
        <a:lstStyle/>
        <a:p>
          <a:endParaRPr lang="zh-TW" altLang="en-US"/>
        </a:p>
      </dgm:t>
    </dgm:pt>
    <dgm:pt modelId="{33F3AEFF-E0FD-45A2-B0DD-959E12AB64F5}" type="pres">
      <dgm:prSet presAssocID="{E8F9A394-AB3E-45FE-AFA9-C3873DDF9F16}" presName="Accent" presStyleLbl="parChTrans1D1" presStyleIdx="2" presStyleCnt="10"/>
      <dgm:spPr/>
    </dgm:pt>
    <dgm:pt modelId="{4A30C115-7352-437C-8F18-C65493BFD172}" type="pres">
      <dgm:prSet presAssocID="{489B71F8-A469-4CD0-8C63-E9E9BB8690E5}" presName="sibTrans" presStyleCnt="0"/>
      <dgm:spPr/>
    </dgm:pt>
    <dgm:pt modelId="{CEC206CA-EEC4-4D58-AC06-344542C41DE1}" type="pres">
      <dgm:prSet presAssocID="{52009F95-5DF7-45E8-B00B-EAFFC3FC5E9D}" presName="composite" presStyleCnt="0"/>
      <dgm:spPr/>
    </dgm:pt>
    <dgm:pt modelId="{29B7BBD9-CF50-4152-83F6-3483FAD01350}" type="pres">
      <dgm:prSet presAssocID="{52009F95-5DF7-45E8-B00B-EAFFC3FC5E9D}" presName="FirstChild" presStyleLbl="revTx" presStyleIdx="3" presStyleCnt="10" custScaleX="106815">
        <dgm:presLayoutVars>
          <dgm:chMax val="0"/>
          <dgm:chPref val="0"/>
          <dgm:bulletEnabled val="1"/>
        </dgm:presLayoutVars>
      </dgm:prSet>
      <dgm:spPr/>
      <dgm:t>
        <a:bodyPr/>
        <a:lstStyle/>
        <a:p>
          <a:endParaRPr lang="zh-TW" altLang="en-US"/>
        </a:p>
      </dgm:t>
    </dgm:pt>
    <dgm:pt modelId="{1889D11F-967C-4E9F-A973-44B60A0FBC0F}" type="pres">
      <dgm:prSet presAssocID="{52009F95-5DF7-45E8-B00B-EAFFC3FC5E9D}" presName="Parent" presStyleLbl="alignNode1" presStyleIdx="3" presStyleCnt="10" custScaleX="87291" custLinFactNeighborX="-6354" custLinFactNeighborY="-1">
        <dgm:presLayoutVars>
          <dgm:chMax val="3"/>
          <dgm:chPref val="3"/>
          <dgm:bulletEnabled val="1"/>
        </dgm:presLayoutVars>
      </dgm:prSet>
      <dgm:spPr/>
      <dgm:t>
        <a:bodyPr/>
        <a:lstStyle/>
        <a:p>
          <a:endParaRPr lang="zh-TW" altLang="en-US"/>
        </a:p>
      </dgm:t>
    </dgm:pt>
    <dgm:pt modelId="{BFBF19BD-4C9B-417A-A806-C645A3A87DC9}" type="pres">
      <dgm:prSet presAssocID="{52009F95-5DF7-45E8-B00B-EAFFC3FC5E9D}" presName="Accent" presStyleLbl="parChTrans1D1" presStyleIdx="3" presStyleCnt="10"/>
      <dgm:spPr/>
    </dgm:pt>
    <dgm:pt modelId="{EAD75FE2-506F-45BE-90D3-718200D9B4CD}" type="pres">
      <dgm:prSet presAssocID="{2E54E37E-7762-4FA5-9BAB-A5DA31A9FFFE}" presName="sibTrans" presStyleCnt="0"/>
      <dgm:spPr/>
    </dgm:pt>
    <dgm:pt modelId="{60B2E47B-CAF3-47B6-8E7E-95222CA4AA32}" type="pres">
      <dgm:prSet presAssocID="{3D2AC187-AB6B-48D8-BD77-60E5E14C106B}" presName="composite" presStyleCnt="0"/>
      <dgm:spPr/>
    </dgm:pt>
    <dgm:pt modelId="{92236E8E-6415-4CD1-8D83-7223EFF7E7A5}" type="pres">
      <dgm:prSet presAssocID="{3D2AC187-AB6B-48D8-BD77-60E5E14C106B}" presName="FirstChild" presStyleLbl="revTx" presStyleIdx="4" presStyleCnt="10" custScaleX="104465">
        <dgm:presLayoutVars>
          <dgm:chMax val="0"/>
          <dgm:chPref val="0"/>
          <dgm:bulletEnabled val="1"/>
        </dgm:presLayoutVars>
      </dgm:prSet>
      <dgm:spPr/>
      <dgm:t>
        <a:bodyPr/>
        <a:lstStyle/>
        <a:p>
          <a:endParaRPr lang="zh-TW" altLang="en-US"/>
        </a:p>
      </dgm:t>
    </dgm:pt>
    <dgm:pt modelId="{A2507C5C-DE59-4B6F-ADA7-4407FA5DEEB0}" type="pres">
      <dgm:prSet presAssocID="{3D2AC187-AB6B-48D8-BD77-60E5E14C106B}" presName="Parent" presStyleLbl="alignNode1" presStyleIdx="4" presStyleCnt="10" custScaleX="87291" custLinFactNeighborX="-6354" custLinFactNeighborY="-1">
        <dgm:presLayoutVars>
          <dgm:chMax val="3"/>
          <dgm:chPref val="3"/>
          <dgm:bulletEnabled val="1"/>
        </dgm:presLayoutVars>
      </dgm:prSet>
      <dgm:spPr/>
      <dgm:t>
        <a:bodyPr/>
        <a:lstStyle/>
        <a:p>
          <a:endParaRPr lang="zh-TW" altLang="en-US"/>
        </a:p>
      </dgm:t>
    </dgm:pt>
    <dgm:pt modelId="{F702EB95-319F-49AC-8DAA-0062C6D337D4}" type="pres">
      <dgm:prSet presAssocID="{3D2AC187-AB6B-48D8-BD77-60E5E14C106B}" presName="Accent" presStyleLbl="parChTrans1D1" presStyleIdx="4" presStyleCnt="10"/>
      <dgm:spPr/>
    </dgm:pt>
    <dgm:pt modelId="{0D14A52D-63E2-47FA-840F-D45A502A7FF7}" type="pres">
      <dgm:prSet presAssocID="{C7A80D68-1B34-425D-A367-3DC5819C40A1}" presName="sibTrans" presStyleCnt="0"/>
      <dgm:spPr/>
    </dgm:pt>
    <dgm:pt modelId="{D087D5B4-C62E-46C9-AEEC-ED5C17769EAB}" type="pres">
      <dgm:prSet presAssocID="{F9C9C483-0F53-4E9B-954B-FB8E5F62A631}" presName="composite" presStyleCnt="0"/>
      <dgm:spPr/>
    </dgm:pt>
    <dgm:pt modelId="{1DB4E944-A4B9-4389-BACF-76EEB6ED1E51}" type="pres">
      <dgm:prSet presAssocID="{F9C9C483-0F53-4E9B-954B-FB8E5F62A631}" presName="FirstChild" presStyleLbl="revTx" presStyleIdx="5" presStyleCnt="10" custScaleX="104465">
        <dgm:presLayoutVars>
          <dgm:chMax val="0"/>
          <dgm:chPref val="0"/>
          <dgm:bulletEnabled val="1"/>
        </dgm:presLayoutVars>
      </dgm:prSet>
      <dgm:spPr/>
      <dgm:t>
        <a:bodyPr/>
        <a:lstStyle/>
        <a:p>
          <a:endParaRPr lang="zh-TW" altLang="en-US"/>
        </a:p>
      </dgm:t>
    </dgm:pt>
    <dgm:pt modelId="{EFBEAAC7-C4C5-422D-94BC-3C16962A4E0E}" type="pres">
      <dgm:prSet presAssocID="{F9C9C483-0F53-4E9B-954B-FB8E5F62A631}" presName="Parent" presStyleLbl="alignNode1" presStyleIdx="5" presStyleCnt="10" custScaleX="87291" custLinFactNeighborX="-6354" custLinFactNeighborY="-1">
        <dgm:presLayoutVars>
          <dgm:chMax val="3"/>
          <dgm:chPref val="3"/>
          <dgm:bulletEnabled val="1"/>
        </dgm:presLayoutVars>
      </dgm:prSet>
      <dgm:spPr/>
      <dgm:t>
        <a:bodyPr/>
        <a:lstStyle/>
        <a:p>
          <a:endParaRPr lang="zh-TW" altLang="en-US"/>
        </a:p>
      </dgm:t>
    </dgm:pt>
    <dgm:pt modelId="{B056B56F-9B43-4E0A-B577-2CE74A593E22}" type="pres">
      <dgm:prSet presAssocID="{F9C9C483-0F53-4E9B-954B-FB8E5F62A631}" presName="Accent" presStyleLbl="parChTrans1D1" presStyleIdx="5" presStyleCnt="10"/>
      <dgm:spPr/>
    </dgm:pt>
    <dgm:pt modelId="{2FA7AF2C-C205-4365-920F-B598CD501ACB}" type="pres">
      <dgm:prSet presAssocID="{C025CA92-136D-4A7C-B1BC-15B24234DF99}" presName="sibTrans" presStyleCnt="0"/>
      <dgm:spPr/>
    </dgm:pt>
    <dgm:pt modelId="{3BDE7C15-1FAE-4B6C-BC74-94A44BD73E95}" type="pres">
      <dgm:prSet presAssocID="{28169FB3-BCEC-4668-8CE9-E6BAD2166F4B}" presName="composite" presStyleCnt="0"/>
      <dgm:spPr/>
    </dgm:pt>
    <dgm:pt modelId="{FD0077F4-D30E-493B-8421-208DBCD7C8AF}" type="pres">
      <dgm:prSet presAssocID="{28169FB3-BCEC-4668-8CE9-E6BAD2166F4B}" presName="FirstChild" presStyleLbl="revTx" presStyleIdx="6" presStyleCnt="10" custScaleX="105111">
        <dgm:presLayoutVars>
          <dgm:chMax val="0"/>
          <dgm:chPref val="0"/>
          <dgm:bulletEnabled val="1"/>
        </dgm:presLayoutVars>
      </dgm:prSet>
      <dgm:spPr/>
      <dgm:t>
        <a:bodyPr/>
        <a:lstStyle/>
        <a:p>
          <a:endParaRPr lang="zh-TW" altLang="en-US"/>
        </a:p>
      </dgm:t>
    </dgm:pt>
    <dgm:pt modelId="{7199E226-54AD-4D72-9016-354A92F51497}" type="pres">
      <dgm:prSet presAssocID="{28169FB3-BCEC-4668-8CE9-E6BAD2166F4B}" presName="Parent" presStyleLbl="alignNode1" presStyleIdx="6" presStyleCnt="10" custScaleX="87291" custLinFactNeighborX="-6354" custLinFactNeighborY="-1">
        <dgm:presLayoutVars>
          <dgm:chMax val="3"/>
          <dgm:chPref val="3"/>
          <dgm:bulletEnabled val="1"/>
        </dgm:presLayoutVars>
      </dgm:prSet>
      <dgm:spPr/>
      <dgm:t>
        <a:bodyPr/>
        <a:lstStyle/>
        <a:p>
          <a:endParaRPr lang="zh-TW" altLang="en-US"/>
        </a:p>
      </dgm:t>
    </dgm:pt>
    <dgm:pt modelId="{EDB4D28F-DB0F-4208-8BA3-94A95D4A302C}" type="pres">
      <dgm:prSet presAssocID="{28169FB3-BCEC-4668-8CE9-E6BAD2166F4B}" presName="Accent" presStyleLbl="parChTrans1D1" presStyleIdx="6" presStyleCnt="10"/>
      <dgm:spPr/>
    </dgm:pt>
    <dgm:pt modelId="{FCE239B6-10FD-4816-9059-5A4F2154865C}" type="pres">
      <dgm:prSet presAssocID="{1A9F26AB-B2ED-4194-8C53-A1A1B73A56C3}" presName="sibTrans" presStyleCnt="0"/>
      <dgm:spPr/>
    </dgm:pt>
    <dgm:pt modelId="{41438F55-8E42-4858-A7B1-13920AFEA01F}" type="pres">
      <dgm:prSet presAssocID="{61974E19-A3F5-4D3F-BFD4-636065B62E5D}" presName="composite" presStyleCnt="0"/>
      <dgm:spPr/>
    </dgm:pt>
    <dgm:pt modelId="{B3E742CD-60A5-4E54-8DEA-0C73EF8AF4FC}" type="pres">
      <dgm:prSet presAssocID="{61974E19-A3F5-4D3F-BFD4-636065B62E5D}" presName="FirstChild" presStyleLbl="revTx" presStyleIdx="7" presStyleCnt="10" custScaleX="104465">
        <dgm:presLayoutVars>
          <dgm:chMax val="0"/>
          <dgm:chPref val="0"/>
          <dgm:bulletEnabled val="1"/>
        </dgm:presLayoutVars>
      </dgm:prSet>
      <dgm:spPr/>
      <dgm:t>
        <a:bodyPr/>
        <a:lstStyle/>
        <a:p>
          <a:endParaRPr lang="zh-TW" altLang="en-US"/>
        </a:p>
      </dgm:t>
    </dgm:pt>
    <dgm:pt modelId="{3F80A4E1-E4B4-4D0B-B793-76B9F20EFE3E}" type="pres">
      <dgm:prSet presAssocID="{61974E19-A3F5-4D3F-BFD4-636065B62E5D}" presName="Parent" presStyleLbl="alignNode1" presStyleIdx="7" presStyleCnt="10" custScaleX="87291" custLinFactNeighborX="-6354" custLinFactNeighborY="-1">
        <dgm:presLayoutVars>
          <dgm:chMax val="3"/>
          <dgm:chPref val="3"/>
          <dgm:bulletEnabled val="1"/>
        </dgm:presLayoutVars>
      </dgm:prSet>
      <dgm:spPr/>
      <dgm:t>
        <a:bodyPr/>
        <a:lstStyle/>
        <a:p>
          <a:endParaRPr lang="zh-TW" altLang="en-US"/>
        </a:p>
      </dgm:t>
    </dgm:pt>
    <dgm:pt modelId="{F83FFA56-C26A-4D7E-95ED-EB097F4A5143}" type="pres">
      <dgm:prSet presAssocID="{61974E19-A3F5-4D3F-BFD4-636065B62E5D}" presName="Accent" presStyleLbl="parChTrans1D1" presStyleIdx="7" presStyleCnt="10"/>
      <dgm:spPr/>
    </dgm:pt>
    <dgm:pt modelId="{A711E375-5BF6-4929-8939-DC8F9BCAB632}" type="pres">
      <dgm:prSet presAssocID="{5F689FA0-FDD2-474F-BF34-5CAAC1D74C1C}" presName="sibTrans" presStyleCnt="0"/>
      <dgm:spPr/>
    </dgm:pt>
    <dgm:pt modelId="{F4F08516-132E-47A8-91A7-0C98C7CD01B0}" type="pres">
      <dgm:prSet presAssocID="{7EB48047-386A-4393-BA8F-7C9F60D1C760}" presName="composite" presStyleCnt="0"/>
      <dgm:spPr/>
    </dgm:pt>
    <dgm:pt modelId="{986300AE-1DBE-411B-BE09-7DA9758C1F3C}" type="pres">
      <dgm:prSet presAssocID="{7EB48047-386A-4393-BA8F-7C9F60D1C760}" presName="FirstChild" presStyleLbl="revTx" presStyleIdx="8" presStyleCnt="10" custScaleX="104465">
        <dgm:presLayoutVars>
          <dgm:chMax val="0"/>
          <dgm:chPref val="0"/>
          <dgm:bulletEnabled val="1"/>
        </dgm:presLayoutVars>
      </dgm:prSet>
      <dgm:spPr/>
      <dgm:t>
        <a:bodyPr/>
        <a:lstStyle/>
        <a:p>
          <a:endParaRPr lang="zh-TW" altLang="en-US"/>
        </a:p>
      </dgm:t>
    </dgm:pt>
    <dgm:pt modelId="{ED099ED4-064D-4BD6-8D48-8960DAA0A065}" type="pres">
      <dgm:prSet presAssocID="{7EB48047-386A-4393-BA8F-7C9F60D1C760}" presName="Parent" presStyleLbl="alignNode1" presStyleIdx="8" presStyleCnt="10" custScaleX="87291" custLinFactNeighborX="-6354" custLinFactNeighborY="-1">
        <dgm:presLayoutVars>
          <dgm:chMax val="3"/>
          <dgm:chPref val="3"/>
          <dgm:bulletEnabled val="1"/>
        </dgm:presLayoutVars>
      </dgm:prSet>
      <dgm:spPr/>
      <dgm:t>
        <a:bodyPr/>
        <a:lstStyle/>
        <a:p>
          <a:endParaRPr lang="zh-TW" altLang="en-US"/>
        </a:p>
      </dgm:t>
    </dgm:pt>
    <dgm:pt modelId="{D31FDAEE-C254-49F5-ABCD-61F3A95D72F6}" type="pres">
      <dgm:prSet presAssocID="{7EB48047-386A-4393-BA8F-7C9F60D1C760}" presName="Accent" presStyleLbl="parChTrans1D1" presStyleIdx="8" presStyleCnt="10"/>
      <dgm:spPr/>
    </dgm:pt>
    <dgm:pt modelId="{C2F7A371-16A4-4E0F-9382-D1D23870ED05}" type="pres">
      <dgm:prSet presAssocID="{BE04E538-B227-4994-826B-D550889D0019}" presName="sibTrans" presStyleCnt="0"/>
      <dgm:spPr/>
    </dgm:pt>
    <dgm:pt modelId="{6B041544-A625-45F6-A500-C2D99206AEAF}" type="pres">
      <dgm:prSet presAssocID="{7DFF941C-4712-4791-B07F-A244CDB33638}" presName="composite" presStyleCnt="0"/>
      <dgm:spPr/>
    </dgm:pt>
    <dgm:pt modelId="{BD79A710-17E5-40D8-8A2D-972709F9A5CB}" type="pres">
      <dgm:prSet presAssocID="{7DFF941C-4712-4791-B07F-A244CDB33638}" presName="FirstChild" presStyleLbl="revTx" presStyleIdx="9" presStyleCnt="10" custScaleX="104465">
        <dgm:presLayoutVars>
          <dgm:chMax val="0"/>
          <dgm:chPref val="0"/>
          <dgm:bulletEnabled val="1"/>
        </dgm:presLayoutVars>
      </dgm:prSet>
      <dgm:spPr/>
      <dgm:t>
        <a:bodyPr/>
        <a:lstStyle/>
        <a:p>
          <a:endParaRPr lang="zh-TW" altLang="en-US"/>
        </a:p>
      </dgm:t>
    </dgm:pt>
    <dgm:pt modelId="{F7CAE69F-66FE-4148-A70C-96BDE2C07355}" type="pres">
      <dgm:prSet presAssocID="{7DFF941C-4712-4791-B07F-A244CDB33638}" presName="Parent" presStyleLbl="alignNode1" presStyleIdx="9" presStyleCnt="10" custScaleX="87291" custLinFactNeighborX="-6354" custLinFactNeighborY="-1">
        <dgm:presLayoutVars>
          <dgm:chMax val="3"/>
          <dgm:chPref val="3"/>
          <dgm:bulletEnabled val="1"/>
        </dgm:presLayoutVars>
      </dgm:prSet>
      <dgm:spPr/>
      <dgm:t>
        <a:bodyPr/>
        <a:lstStyle/>
        <a:p>
          <a:endParaRPr lang="zh-TW" altLang="en-US"/>
        </a:p>
      </dgm:t>
    </dgm:pt>
    <dgm:pt modelId="{B9E35A05-26FB-4510-A57E-12829B746071}" type="pres">
      <dgm:prSet presAssocID="{7DFF941C-4712-4791-B07F-A244CDB33638}" presName="Accent" presStyleLbl="parChTrans1D1" presStyleIdx="9" presStyleCnt="10"/>
      <dgm:spPr/>
    </dgm:pt>
  </dgm:ptLst>
  <dgm:cxnLst>
    <dgm:cxn modelId="{67E1881B-7FAA-4159-BCD1-F61A88C86E79}" type="presOf" srcId="{7EB48047-386A-4393-BA8F-7C9F60D1C760}" destId="{ED099ED4-064D-4BD6-8D48-8960DAA0A065}" srcOrd="0" destOrd="0" presId="urn:microsoft.com/office/officeart/2011/layout/TabList"/>
    <dgm:cxn modelId="{F7B070CC-9B3E-4CB1-BE35-2C8F40607BCA}" srcId="{7DFF941C-4712-4791-B07F-A244CDB33638}" destId="{812DA582-3F96-41F2-98F8-AB7D7433F5B7}" srcOrd="0" destOrd="0" parTransId="{7AF81A3A-93B6-4EA2-9624-82D967FD5063}" sibTransId="{AFC410F8-DA61-41D8-9B5D-AADBAEB92A61}"/>
    <dgm:cxn modelId="{151AC5DB-E853-4A61-8B37-5E07B2CB049F}" type="presOf" srcId="{E9AFF861-6A09-4EBD-92A2-8BB6EB37866E}" destId="{5190D1F4-9E43-42CF-9586-E3149178D5A5}" srcOrd="0" destOrd="0" presId="urn:microsoft.com/office/officeart/2011/layout/TabList"/>
    <dgm:cxn modelId="{431FE92F-4956-4ED7-AF2E-1CD8542CFD16}" type="presOf" srcId="{1FB603BD-1729-44BC-9140-BFCABB1494DA}" destId="{29B7BBD9-CF50-4152-83F6-3483FAD01350}" srcOrd="0" destOrd="0" presId="urn:microsoft.com/office/officeart/2011/layout/TabList"/>
    <dgm:cxn modelId="{FB05256A-0113-4A46-B6C3-0EC945899221}" type="presOf" srcId="{80D54C05-86BF-485D-A52A-5E5DE4179258}" destId="{419850B0-81F6-45CE-8C3F-8FBA7FC28451}" srcOrd="0" destOrd="0" presId="urn:microsoft.com/office/officeart/2011/layout/TabList"/>
    <dgm:cxn modelId="{B002DA82-3114-4FEA-A536-4EFB53B31281}" srcId="{F9C9C483-0F53-4E9B-954B-FB8E5F62A631}" destId="{A9DF4ED2-C962-4617-A16B-7B8E13744E1A}" srcOrd="0" destOrd="0" parTransId="{1722B7FD-8EDC-4A6E-97B7-600576D3BC03}" sibTransId="{C29B9185-0BCE-4436-80D9-9A076D2B161C}"/>
    <dgm:cxn modelId="{5A7DA20E-89CE-4790-BE7D-595948C49FE9}" type="presOf" srcId="{F9C9C483-0F53-4E9B-954B-FB8E5F62A631}" destId="{EFBEAAC7-C4C5-422D-94BC-3C16962A4E0E}" srcOrd="0" destOrd="0" presId="urn:microsoft.com/office/officeart/2011/layout/TabList"/>
    <dgm:cxn modelId="{836E749A-28DB-4031-92D8-4F00E5081965}" srcId="{61974E19-A3F5-4D3F-BFD4-636065B62E5D}" destId="{6512DB8D-59B2-4CC3-AC19-8D888AA43A10}" srcOrd="0" destOrd="0" parTransId="{BAD3BADD-C991-422A-B0D3-FB3C10EE1BE7}" sibTransId="{7196243D-5B34-4C70-B4B2-560F50D643CD}"/>
    <dgm:cxn modelId="{D592F4C5-C6AB-4A4D-994A-B921DB29FFFB}" type="presOf" srcId="{7E47FC4B-4983-4495-8F26-D31F17F430DF}" destId="{FD0077F4-D30E-493B-8421-208DBCD7C8AF}" srcOrd="0" destOrd="0" presId="urn:microsoft.com/office/officeart/2011/layout/TabList"/>
    <dgm:cxn modelId="{EB817192-EC10-44B7-88AE-23A01C76F670}" type="presOf" srcId="{C40E0564-C8E8-46FB-B542-9707344603EB}" destId="{A62C3B26-08EA-4D76-B42B-6BBB8DFEE27D}" srcOrd="0" destOrd="0" presId="urn:microsoft.com/office/officeart/2011/layout/TabList"/>
    <dgm:cxn modelId="{92CBA9B9-62F8-44B9-8732-BA75F726196A}" type="presOf" srcId="{60AA5D97-6369-4FAD-A3AE-1BA78D0EA6A8}" destId="{32338D87-348F-41D2-9419-2B907D0A2E8D}" srcOrd="0" destOrd="0" presId="urn:microsoft.com/office/officeart/2011/layout/TabList"/>
    <dgm:cxn modelId="{5847938A-1213-48AD-A3E8-6753205426E1}" type="presOf" srcId="{52009F95-5DF7-45E8-B00B-EAFFC3FC5E9D}" destId="{1889D11F-967C-4E9F-A973-44B60A0FBC0F}" srcOrd="0" destOrd="0" presId="urn:microsoft.com/office/officeart/2011/layout/TabList"/>
    <dgm:cxn modelId="{9D2DDA57-F886-4036-AB07-ABEA8D3D9373}" srcId="{E9AFF861-6A09-4EBD-92A2-8BB6EB37866E}" destId="{7EB48047-386A-4393-BA8F-7C9F60D1C760}" srcOrd="8" destOrd="0" parTransId="{30AD253F-02DE-4105-8000-A4B15AB54E4D}" sibTransId="{BE04E538-B227-4994-826B-D550889D0019}"/>
    <dgm:cxn modelId="{474F93A9-964A-494A-B058-BCF542CA8C62}" type="presOf" srcId="{4FCC1D2C-7318-4E8B-A9E0-6D5BF8292D18}" destId="{0C400228-9012-41F4-BEB4-99A1F45500A2}" srcOrd="0" destOrd="0" presId="urn:microsoft.com/office/officeart/2011/layout/TabList"/>
    <dgm:cxn modelId="{A7FF044B-5EEA-4A0B-94D0-7FA605C9E869}" type="presOf" srcId="{812DA582-3F96-41F2-98F8-AB7D7433F5B7}" destId="{BD79A710-17E5-40D8-8A2D-972709F9A5CB}" srcOrd="0" destOrd="0" presId="urn:microsoft.com/office/officeart/2011/layout/TabList"/>
    <dgm:cxn modelId="{AEEBE7F1-15AF-4FF2-958D-F1D74E1C5D2B}" type="presOf" srcId="{6512DB8D-59B2-4CC3-AC19-8D888AA43A10}" destId="{B3E742CD-60A5-4E54-8DEA-0C73EF8AF4FC}" srcOrd="0" destOrd="0" presId="urn:microsoft.com/office/officeart/2011/layout/TabList"/>
    <dgm:cxn modelId="{A76B6E24-A903-4495-9FD5-A448A6243AC2}" srcId="{E9AFF861-6A09-4EBD-92A2-8BB6EB37866E}" destId="{7DFF941C-4712-4791-B07F-A244CDB33638}" srcOrd="9" destOrd="0" parTransId="{91FA1BC2-7F9B-474A-987E-93838989732B}" sibTransId="{AE21D3B7-6CEB-45D9-B466-069CECDB6A6A}"/>
    <dgm:cxn modelId="{A0F6ED0C-DE8C-47DF-9EFE-B68DFA830167}" srcId="{7EB48047-386A-4393-BA8F-7C9F60D1C760}" destId="{25ED184E-EEB0-4210-AFD5-7C221DC5814D}" srcOrd="0" destOrd="0" parTransId="{7A235A94-D8B7-4F9A-AE8B-69B67563C5FA}" sibTransId="{EB2BD08A-C490-473E-9F6C-35DA44ED260D}"/>
    <dgm:cxn modelId="{DFFC554D-2CBE-47EF-B25C-972A4109F978}" srcId="{E9AFF861-6A09-4EBD-92A2-8BB6EB37866E}" destId="{28169FB3-BCEC-4668-8CE9-E6BAD2166F4B}" srcOrd="6" destOrd="0" parTransId="{CE40347D-06CF-44C4-8291-87E822B0DBF0}" sibTransId="{1A9F26AB-B2ED-4194-8C53-A1A1B73A56C3}"/>
    <dgm:cxn modelId="{368A013A-9B6D-4CBE-93C6-7F16243579F7}" srcId="{E9AFF861-6A09-4EBD-92A2-8BB6EB37866E}" destId="{4FCC1D2C-7318-4E8B-A9E0-6D5BF8292D18}" srcOrd="0" destOrd="0" parTransId="{BE434397-E96E-4565-ADEA-6AB30779565C}" sibTransId="{E197734D-B30F-45E4-94AE-C16E2A013E81}"/>
    <dgm:cxn modelId="{6FD3C1BB-3E71-4043-8D95-2473B54B754F}" srcId="{28169FB3-BCEC-4668-8CE9-E6BAD2166F4B}" destId="{7E47FC4B-4983-4495-8F26-D31F17F430DF}" srcOrd="0" destOrd="0" parTransId="{B35AE5C2-EE17-4FE9-823F-3F23A15F03D0}" sibTransId="{89A71998-017E-47E1-9E69-2BE4462C51F8}"/>
    <dgm:cxn modelId="{F180128B-ABDC-4651-8398-B11D20989C34}" srcId="{E9AFF861-6A09-4EBD-92A2-8BB6EB37866E}" destId="{E8F9A394-AB3E-45FE-AFA9-C3873DDF9F16}" srcOrd="2" destOrd="0" parTransId="{CD702577-9FEF-4AAC-8952-8F063CCBF1B0}" sibTransId="{489B71F8-A469-4CD0-8C63-E9E9BB8690E5}"/>
    <dgm:cxn modelId="{E659218C-0048-45EF-9036-A643AA9FA5C2}" type="presOf" srcId="{7DFF941C-4712-4791-B07F-A244CDB33638}" destId="{F7CAE69F-66FE-4148-A70C-96BDE2C07355}" srcOrd="0" destOrd="0" presId="urn:microsoft.com/office/officeart/2011/layout/TabList"/>
    <dgm:cxn modelId="{2FEF69EE-C878-4C80-B2B0-858846096D0A}" type="presOf" srcId="{A52644F1-5A9E-4A05-97F8-ED287F7647C9}" destId="{AAD19E71-AFA8-49DC-8DBB-C9C5FC3D7FE0}" srcOrd="0" destOrd="0" presId="urn:microsoft.com/office/officeart/2011/layout/TabList"/>
    <dgm:cxn modelId="{5E079580-642B-4F2C-AE36-8165EBCBE436}" type="presOf" srcId="{E8F9A394-AB3E-45FE-AFA9-C3873DDF9F16}" destId="{E2AAB1D2-7439-4426-A7CB-459EEE1420B0}" srcOrd="0" destOrd="0" presId="urn:microsoft.com/office/officeart/2011/layout/TabList"/>
    <dgm:cxn modelId="{9D4EAE68-57DB-4FED-855C-4ABF02422320}" type="presOf" srcId="{28169FB3-BCEC-4668-8CE9-E6BAD2166F4B}" destId="{7199E226-54AD-4D72-9016-354A92F51497}" srcOrd="0" destOrd="0" presId="urn:microsoft.com/office/officeart/2011/layout/TabList"/>
    <dgm:cxn modelId="{92AC338E-2427-4C3B-9052-A8C2FC7AB9BC}" srcId="{E9AFF861-6A09-4EBD-92A2-8BB6EB37866E}" destId="{3D2AC187-AB6B-48D8-BD77-60E5E14C106B}" srcOrd="4" destOrd="0" parTransId="{3019309B-1BC8-4961-B0F0-EA81C837A1D9}" sibTransId="{C7A80D68-1B34-425D-A367-3DC5819C40A1}"/>
    <dgm:cxn modelId="{9D2C3D55-143A-49F1-8922-4E1B20B28324}" srcId="{3D2AC187-AB6B-48D8-BD77-60E5E14C106B}" destId="{CEE85C2F-C7EF-4F54-960B-638B8D6DAF83}" srcOrd="0" destOrd="0" parTransId="{9EEF34B3-014A-41A9-B9CC-A729B98C85CE}" sibTransId="{1C2CED33-C281-4333-A575-52E7CE8950D6}"/>
    <dgm:cxn modelId="{1F5B4A85-7BD1-48DE-94CC-394FBC9AFF06}" srcId="{E9AFF861-6A09-4EBD-92A2-8BB6EB37866E}" destId="{61974E19-A3F5-4D3F-BFD4-636065B62E5D}" srcOrd="7" destOrd="0" parTransId="{C355B514-D5D2-4BC6-BD5C-F029802B0233}" sibTransId="{5F689FA0-FDD2-474F-BF34-5CAAC1D74C1C}"/>
    <dgm:cxn modelId="{BCDD2FBF-2BEE-46CC-87D0-3774502DA773}" srcId="{E9AFF861-6A09-4EBD-92A2-8BB6EB37866E}" destId="{F9C9C483-0F53-4E9B-954B-FB8E5F62A631}" srcOrd="5" destOrd="0" parTransId="{72F01BE5-3D34-4973-8446-945A8D979F64}" sibTransId="{C025CA92-136D-4A7C-B1BC-15B24234DF99}"/>
    <dgm:cxn modelId="{767C29AC-6FDE-4A7E-A492-7CB0C186D9D5}" srcId="{E9AFF861-6A09-4EBD-92A2-8BB6EB37866E}" destId="{52009F95-5DF7-45E8-B00B-EAFFC3FC5E9D}" srcOrd="3" destOrd="0" parTransId="{60DC611F-1143-4F3A-9741-224BFCA46F85}" sibTransId="{2E54E37E-7762-4FA5-9BAB-A5DA31A9FFFE}"/>
    <dgm:cxn modelId="{5729C127-81B0-4BEF-9FCB-40C007DAEB30}" type="presOf" srcId="{25ED184E-EEB0-4210-AFD5-7C221DC5814D}" destId="{986300AE-1DBE-411B-BE09-7DA9758C1F3C}" srcOrd="0" destOrd="0" presId="urn:microsoft.com/office/officeart/2011/layout/TabList"/>
    <dgm:cxn modelId="{0B803FFE-7189-42A3-882D-B5CC3D709E49}" srcId="{E8F9A394-AB3E-45FE-AFA9-C3873DDF9F16}" destId="{80D54C05-86BF-485D-A52A-5E5DE4179258}" srcOrd="0" destOrd="0" parTransId="{49CDB1F0-EEE5-4E8E-BCEA-088DDC0B2A0A}" sibTransId="{005F27D5-803C-4A31-9339-7443E24311D7}"/>
    <dgm:cxn modelId="{7E8A4B44-1E2D-4064-8F9B-B5157C020A58}" srcId="{60AA5D97-6369-4FAD-A3AE-1BA78D0EA6A8}" destId="{A52644F1-5A9E-4A05-97F8-ED287F7647C9}" srcOrd="0" destOrd="0" parTransId="{584343E3-27DC-4784-A135-9522590DF3BF}" sibTransId="{E6671DC8-3989-4737-A882-5B8A7DA5C9B3}"/>
    <dgm:cxn modelId="{22946F4F-F2B0-47CA-8204-8D6BD852FA95}" type="presOf" srcId="{61974E19-A3F5-4D3F-BFD4-636065B62E5D}" destId="{3F80A4E1-E4B4-4D0B-B793-76B9F20EFE3E}" srcOrd="0" destOrd="0" presId="urn:microsoft.com/office/officeart/2011/layout/TabList"/>
    <dgm:cxn modelId="{49F910DA-A6CC-457F-A477-1CC08B7F0A97}" type="presOf" srcId="{A9DF4ED2-C962-4617-A16B-7B8E13744E1A}" destId="{1DB4E944-A4B9-4389-BACF-76EEB6ED1E51}" srcOrd="0" destOrd="0" presId="urn:microsoft.com/office/officeart/2011/layout/TabList"/>
    <dgm:cxn modelId="{E37A2A7A-6341-41D4-8171-CEFA1F3B118C}" type="presOf" srcId="{3D2AC187-AB6B-48D8-BD77-60E5E14C106B}" destId="{A2507C5C-DE59-4B6F-ADA7-4407FA5DEEB0}" srcOrd="0" destOrd="0" presId="urn:microsoft.com/office/officeart/2011/layout/TabList"/>
    <dgm:cxn modelId="{D74EDD90-4CA5-4793-9F85-3539FD8B01BA}" type="presOf" srcId="{CEE85C2F-C7EF-4F54-960B-638B8D6DAF83}" destId="{92236E8E-6415-4CD1-8D83-7223EFF7E7A5}" srcOrd="0" destOrd="0" presId="urn:microsoft.com/office/officeart/2011/layout/TabList"/>
    <dgm:cxn modelId="{276F4C0B-B855-4218-9D7E-AD9C0DB94E23}" srcId="{4FCC1D2C-7318-4E8B-A9E0-6D5BF8292D18}" destId="{C40E0564-C8E8-46FB-B542-9707344603EB}" srcOrd="0" destOrd="0" parTransId="{5B8C17E3-3412-46DD-B7D1-D60E15C99CF5}" sibTransId="{3D60037C-A62A-4B0D-B073-A37F5D6B017B}"/>
    <dgm:cxn modelId="{01CD77BF-F2F6-4303-B03A-B55C16815664}" srcId="{E9AFF861-6A09-4EBD-92A2-8BB6EB37866E}" destId="{60AA5D97-6369-4FAD-A3AE-1BA78D0EA6A8}" srcOrd="1" destOrd="0" parTransId="{3CE4D05A-A9B6-4CE4-9257-CB058C522EC6}" sibTransId="{5EE0782F-B5DE-4793-AE33-80C54EB0023C}"/>
    <dgm:cxn modelId="{D35D55CA-417D-4E88-9CBE-A541A5D0EDA2}" srcId="{52009F95-5DF7-45E8-B00B-EAFFC3FC5E9D}" destId="{1FB603BD-1729-44BC-9140-BFCABB1494DA}" srcOrd="0" destOrd="0" parTransId="{2445CD72-EB58-46E4-95CE-D0CE1D468AF0}" sibTransId="{56D02AC5-FCAA-46A4-A768-0DB0A8A50E52}"/>
    <dgm:cxn modelId="{2CD8A79B-F0E6-439F-8FF1-2697B53236B3}" type="presParOf" srcId="{5190D1F4-9E43-42CF-9586-E3149178D5A5}" destId="{93F97812-976E-41D3-A64F-E8B5496E70D9}" srcOrd="0" destOrd="0" presId="urn:microsoft.com/office/officeart/2011/layout/TabList"/>
    <dgm:cxn modelId="{D1148E7E-3DEE-48A6-AE7A-C01B60B6146A}" type="presParOf" srcId="{93F97812-976E-41D3-A64F-E8B5496E70D9}" destId="{A62C3B26-08EA-4D76-B42B-6BBB8DFEE27D}" srcOrd="0" destOrd="0" presId="urn:microsoft.com/office/officeart/2011/layout/TabList"/>
    <dgm:cxn modelId="{101441F0-F9B2-4478-A12A-765703D22EEC}" type="presParOf" srcId="{93F97812-976E-41D3-A64F-E8B5496E70D9}" destId="{0C400228-9012-41F4-BEB4-99A1F45500A2}" srcOrd="1" destOrd="0" presId="urn:microsoft.com/office/officeart/2011/layout/TabList"/>
    <dgm:cxn modelId="{65F4A10B-B155-4EFD-B790-A48B67C816E6}" type="presParOf" srcId="{93F97812-976E-41D3-A64F-E8B5496E70D9}" destId="{69BC1111-7E36-4081-85CB-9D96465A1DD6}" srcOrd="2" destOrd="0" presId="urn:microsoft.com/office/officeart/2011/layout/TabList"/>
    <dgm:cxn modelId="{94939679-19CA-4BB7-9CDB-66D336181E87}" type="presParOf" srcId="{5190D1F4-9E43-42CF-9586-E3149178D5A5}" destId="{55DEDA1F-551C-428C-BA4D-05EF2515A696}" srcOrd="1" destOrd="0" presId="urn:microsoft.com/office/officeart/2011/layout/TabList"/>
    <dgm:cxn modelId="{31B271C1-BE78-4583-9F47-FAB266855332}" type="presParOf" srcId="{5190D1F4-9E43-42CF-9586-E3149178D5A5}" destId="{75FBF31A-833B-45B7-AF6C-1E3EA83062FF}" srcOrd="2" destOrd="0" presId="urn:microsoft.com/office/officeart/2011/layout/TabList"/>
    <dgm:cxn modelId="{A874F6C4-790F-49AA-8934-0C7A7B119544}" type="presParOf" srcId="{75FBF31A-833B-45B7-AF6C-1E3EA83062FF}" destId="{AAD19E71-AFA8-49DC-8DBB-C9C5FC3D7FE0}" srcOrd="0" destOrd="0" presId="urn:microsoft.com/office/officeart/2011/layout/TabList"/>
    <dgm:cxn modelId="{F296E093-7BBC-4909-868E-D79F23B01798}" type="presParOf" srcId="{75FBF31A-833B-45B7-AF6C-1E3EA83062FF}" destId="{32338D87-348F-41D2-9419-2B907D0A2E8D}" srcOrd="1" destOrd="0" presId="urn:microsoft.com/office/officeart/2011/layout/TabList"/>
    <dgm:cxn modelId="{9B3943C1-427A-4136-A915-A32350AD04D3}" type="presParOf" srcId="{75FBF31A-833B-45B7-AF6C-1E3EA83062FF}" destId="{D1D4B61D-CF8F-40AB-AC77-A1C06FE7E7D7}" srcOrd="2" destOrd="0" presId="urn:microsoft.com/office/officeart/2011/layout/TabList"/>
    <dgm:cxn modelId="{85129ED8-6BED-423C-9514-B86CA75F1429}" type="presParOf" srcId="{5190D1F4-9E43-42CF-9586-E3149178D5A5}" destId="{FBD88117-6D98-4589-9E2B-60DB0F20239F}" srcOrd="3" destOrd="0" presId="urn:microsoft.com/office/officeart/2011/layout/TabList"/>
    <dgm:cxn modelId="{652CA1EF-8A58-4C05-BEE5-BAB93EF0FDF8}" type="presParOf" srcId="{5190D1F4-9E43-42CF-9586-E3149178D5A5}" destId="{D9E0827F-83E3-483A-95C1-EAF6CA13A76D}" srcOrd="4" destOrd="0" presId="urn:microsoft.com/office/officeart/2011/layout/TabList"/>
    <dgm:cxn modelId="{869CD807-CF48-4570-8150-C7BBE41C8D9E}" type="presParOf" srcId="{D9E0827F-83E3-483A-95C1-EAF6CA13A76D}" destId="{419850B0-81F6-45CE-8C3F-8FBA7FC28451}" srcOrd="0" destOrd="0" presId="urn:microsoft.com/office/officeart/2011/layout/TabList"/>
    <dgm:cxn modelId="{E36BC436-DF6E-4797-B83C-1278752B8B30}" type="presParOf" srcId="{D9E0827F-83E3-483A-95C1-EAF6CA13A76D}" destId="{E2AAB1D2-7439-4426-A7CB-459EEE1420B0}" srcOrd="1" destOrd="0" presId="urn:microsoft.com/office/officeart/2011/layout/TabList"/>
    <dgm:cxn modelId="{3A390B62-6D7F-4389-981A-F3E4BAACEDB5}" type="presParOf" srcId="{D9E0827F-83E3-483A-95C1-EAF6CA13A76D}" destId="{33F3AEFF-E0FD-45A2-B0DD-959E12AB64F5}" srcOrd="2" destOrd="0" presId="urn:microsoft.com/office/officeart/2011/layout/TabList"/>
    <dgm:cxn modelId="{4F756F0E-D8A2-4B64-A18A-B9ECF32F0416}" type="presParOf" srcId="{5190D1F4-9E43-42CF-9586-E3149178D5A5}" destId="{4A30C115-7352-437C-8F18-C65493BFD172}" srcOrd="5" destOrd="0" presId="urn:microsoft.com/office/officeart/2011/layout/TabList"/>
    <dgm:cxn modelId="{7E3AD179-60AF-484F-81A6-53DA4C35CDA9}" type="presParOf" srcId="{5190D1F4-9E43-42CF-9586-E3149178D5A5}" destId="{CEC206CA-EEC4-4D58-AC06-344542C41DE1}" srcOrd="6" destOrd="0" presId="urn:microsoft.com/office/officeart/2011/layout/TabList"/>
    <dgm:cxn modelId="{3447BD25-9AA1-4F3F-A428-A697991DD39A}" type="presParOf" srcId="{CEC206CA-EEC4-4D58-AC06-344542C41DE1}" destId="{29B7BBD9-CF50-4152-83F6-3483FAD01350}" srcOrd="0" destOrd="0" presId="urn:microsoft.com/office/officeart/2011/layout/TabList"/>
    <dgm:cxn modelId="{34179614-9EE3-41C9-ADEA-D6A30C46F7FB}" type="presParOf" srcId="{CEC206CA-EEC4-4D58-AC06-344542C41DE1}" destId="{1889D11F-967C-4E9F-A973-44B60A0FBC0F}" srcOrd="1" destOrd="0" presId="urn:microsoft.com/office/officeart/2011/layout/TabList"/>
    <dgm:cxn modelId="{656ACBE3-691C-481C-8F56-AC130D055114}" type="presParOf" srcId="{CEC206CA-EEC4-4D58-AC06-344542C41DE1}" destId="{BFBF19BD-4C9B-417A-A806-C645A3A87DC9}" srcOrd="2" destOrd="0" presId="urn:microsoft.com/office/officeart/2011/layout/TabList"/>
    <dgm:cxn modelId="{F998D5D4-0A22-448E-801E-A4C6317E9F93}" type="presParOf" srcId="{5190D1F4-9E43-42CF-9586-E3149178D5A5}" destId="{EAD75FE2-506F-45BE-90D3-718200D9B4CD}" srcOrd="7" destOrd="0" presId="urn:microsoft.com/office/officeart/2011/layout/TabList"/>
    <dgm:cxn modelId="{47B798F3-EAC2-4995-ADDA-FA30FB427CA0}" type="presParOf" srcId="{5190D1F4-9E43-42CF-9586-E3149178D5A5}" destId="{60B2E47B-CAF3-47B6-8E7E-95222CA4AA32}" srcOrd="8" destOrd="0" presId="urn:microsoft.com/office/officeart/2011/layout/TabList"/>
    <dgm:cxn modelId="{A6E73135-556E-4205-B987-F24663A9ECE2}" type="presParOf" srcId="{60B2E47B-CAF3-47B6-8E7E-95222CA4AA32}" destId="{92236E8E-6415-4CD1-8D83-7223EFF7E7A5}" srcOrd="0" destOrd="0" presId="urn:microsoft.com/office/officeart/2011/layout/TabList"/>
    <dgm:cxn modelId="{1F71D674-A0A4-4971-A0F1-25BE1BBC3435}" type="presParOf" srcId="{60B2E47B-CAF3-47B6-8E7E-95222CA4AA32}" destId="{A2507C5C-DE59-4B6F-ADA7-4407FA5DEEB0}" srcOrd="1" destOrd="0" presId="urn:microsoft.com/office/officeart/2011/layout/TabList"/>
    <dgm:cxn modelId="{C04B6239-59BC-4B17-8887-FF959BD1A6F3}" type="presParOf" srcId="{60B2E47B-CAF3-47B6-8E7E-95222CA4AA32}" destId="{F702EB95-319F-49AC-8DAA-0062C6D337D4}" srcOrd="2" destOrd="0" presId="urn:microsoft.com/office/officeart/2011/layout/TabList"/>
    <dgm:cxn modelId="{2412B80E-8FFB-4164-9AFF-B93217C83383}" type="presParOf" srcId="{5190D1F4-9E43-42CF-9586-E3149178D5A5}" destId="{0D14A52D-63E2-47FA-840F-D45A502A7FF7}" srcOrd="9" destOrd="0" presId="urn:microsoft.com/office/officeart/2011/layout/TabList"/>
    <dgm:cxn modelId="{310E9DA5-07DB-43A3-887E-2C6BBF43057B}" type="presParOf" srcId="{5190D1F4-9E43-42CF-9586-E3149178D5A5}" destId="{D087D5B4-C62E-46C9-AEEC-ED5C17769EAB}" srcOrd="10" destOrd="0" presId="urn:microsoft.com/office/officeart/2011/layout/TabList"/>
    <dgm:cxn modelId="{B3BD0D68-B23D-4B68-AF67-B9263DBB72B4}" type="presParOf" srcId="{D087D5B4-C62E-46C9-AEEC-ED5C17769EAB}" destId="{1DB4E944-A4B9-4389-BACF-76EEB6ED1E51}" srcOrd="0" destOrd="0" presId="urn:microsoft.com/office/officeart/2011/layout/TabList"/>
    <dgm:cxn modelId="{51BAD8E1-0D30-4786-95CA-80F44E382C53}" type="presParOf" srcId="{D087D5B4-C62E-46C9-AEEC-ED5C17769EAB}" destId="{EFBEAAC7-C4C5-422D-94BC-3C16962A4E0E}" srcOrd="1" destOrd="0" presId="urn:microsoft.com/office/officeart/2011/layout/TabList"/>
    <dgm:cxn modelId="{9D2C106F-01D7-4C13-B584-E339AB6A1086}" type="presParOf" srcId="{D087D5B4-C62E-46C9-AEEC-ED5C17769EAB}" destId="{B056B56F-9B43-4E0A-B577-2CE74A593E22}" srcOrd="2" destOrd="0" presId="urn:microsoft.com/office/officeart/2011/layout/TabList"/>
    <dgm:cxn modelId="{73BC5E46-DE7D-40FC-AB02-610F7563BF2A}" type="presParOf" srcId="{5190D1F4-9E43-42CF-9586-E3149178D5A5}" destId="{2FA7AF2C-C205-4365-920F-B598CD501ACB}" srcOrd="11" destOrd="0" presId="urn:microsoft.com/office/officeart/2011/layout/TabList"/>
    <dgm:cxn modelId="{FC8652A0-EF95-4FE8-863F-3458DC0CBB87}" type="presParOf" srcId="{5190D1F4-9E43-42CF-9586-E3149178D5A5}" destId="{3BDE7C15-1FAE-4B6C-BC74-94A44BD73E95}" srcOrd="12" destOrd="0" presId="urn:microsoft.com/office/officeart/2011/layout/TabList"/>
    <dgm:cxn modelId="{0CF6AFAB-8AD3-46BE-8994-78B12E9EB735}" type="presParOf" srcId="{3BDE7C15-1FAE-4B6C-BC74-94A44BD73E95}" destId="{FD0077F4-D30E-493B-8421-208DBCD7C8AF}" srcOrd="0" destOrd="0" presId="urn:microsoft.com/office/officeart/2011/layout/TabList"/>
    <dgm:cxn modelId="{B04990C3-D5CB-4D73-8DD2-C9E1D5C223E1}" type="presParOf" srcId="{3BDE7C15-1FAE-4B6C-BC74-94A44BD73E95}" destId="{7199E226-54AD-4D72-9016-354A92F51497}" srcOrd="1" destOrd="0" presId="urn:microsoft.com/office/officeart/2011/layout/TabList"/>
    <dgm:cxn modelId="{403109A7-2FBF-424B-894D-C9BD73317CE1}" type="presParOf" srcId="{3BDE7C15-1FAE-4B6C-BC74-94A44BD73E95}" destId="{EDB4D28F-DB0F-4208-8BA3-94A95D4A302C}" srcOrd="2" destOrd="0" presId="urn:microsoft.com/office/officeart/2011/layout/TabList"/>
    <dgm:cxn modelId="{6F2799ED-B784-470A-A49D-302EB69B1C9F}" type="presParOf" srcId="{5190D1F4-9E43-42CF-9586-E3149178D5A5}" destId="{FCE239B6-10FD-4816-9059-5A4F2154865C}" srcOrd="13" destOrd="0" presId="urn:microsoft.com/office/officeart/2011/layout/TabList"/>
    <dgm:cxn modelId="{5E975520-2445-41CA-A7BC-68EA8964D16A}" type="presParOf" srcId="{5190D1F4-9E43-42CF-9586-E3149178D5A5}" destId="{41438F55-8E42-4858-A7B1-13920AFEA01F}" srcOrd="14" destOrd="0" presId="urn:microsoft.com/office/officeart/2011/layout/TabList"/>
    <dgm:cxn modelId="{AB13A75C-E73F-44DF-9D28-DDFC625F3AC3}" type="presParOf" srcId="{41438F55-8E42-4858-A7B1-13920AFEA01F}" destId="{B3E742CD-60A5-4E54-8DEA-0C73EF8AF4FC}" srcOrd="0" destOrd="0" presId="urn:microsoft.com/office/officeart/2011/layout/TabList"/>
    <dgm:cxn modelId="{508A27A5-C978-4A37-865C-F2425FB3E9B1}" type="presParOf" srcId="{41438F55-8E42-4858-A7B1-13920AFEA01F}" destId="{3F80A4E1-E4B4-4D0B-B793-76B9F20EFE3E}" srcOrd="1" destOrd="0" presId="urn:microsoft.com/office/officeart/2011/layout/TabList"/>
    <dgm:cxn modelId="{A9BBAC75-33BC-4B30-B4A1-3325132F6BB2}" type="presParOf" srcId="{41438F55-8E42-4858-A7B1-13920AFEA01F}" destId="{F83FFA56-C26A-4D7E-95ED-EB097F4A5143}" srcOrd="2" destOrd="0" presId="urn:microsoft.com/office/officeart/2011/layout/TabList"/>
    <dgm:cxn modelId="{F5B81216-2431-4A33-8687-93DB3D5F6F86}" type="presParOf" srcId="{5190D1F4-9E43-42CF-9586-E3149178D5A5}" destId="{A711E375-5BF6-4929-8939-DC8F9BCAB632}" srcOrd="15" destOrd="0" presId="urn:microsoft.com/office/officeart/2011/layout/TabList"/>
    <dgm:cxn modelId="{3D46E102-CAB5-49CC-AA82-1122F4337D22}" type="presParOf" srcId="{5190D1F4-9E43-42CF-9586-E3149178D5A5}" destId="{F4F08516-132E-47A8-91A7-0C98C7CD01B0}" srcOrd="16" destOrd="0" presId="urn:microsoft.com/office/officeart/2011/layout/TabList"/>
    <dgm:cxn modelId="{76722EE4-A563-4E68-81CC-D5DB9FD9F7A6}" type="presParOf" srcId="{F4F08516-132E-47A8-91A7-0C98C7CD01B0}" destId="{986300AE-1DBE-411B-BE09-7DA9758C1F3C}" srcOrd="0" destOrd="0" presId="urn:microsoft.com/office/officeart/2011/layout/TabList"/>
    <dgm:cxn modelId="{2EBAFD2D-F029-4BE1-9E56-C470093D9990}" type="presParOf" srcId="{F4F08516-132E-47A8-91A7-0C98C7CD01B0}" destId="{ED099ED4-064D-4BD6-8D48-8960DAA0A065}" srcOrd="1" destOrd="0" presId="urn:microsoft.com/office/officeart/2011/layout/TabList"/>
    <dgm:cxn modelId="{78AA88D4-EA65-436E-A0A0-E819FEC8D412}" type="presParOf" srcId="{F4F08516-132E-47A8-91A7-0C98C7CD01B0}" destId="{D31FDAEE-C254-49F5-ABCD-61F3A95D72F6}" srcOrd="2" destOrd="0" presId="urn:microsoft.com/office/officeart/2011/layout/TabList"/>
    <dgm:cxn modelId="{8C13C4E2-E65C-44A2-990F-7DD77AF1D3CE}" type="presParOf" srcId="{5190D1F4-9E43-42CF-9586-E3149178D5A5}" destId="{C2F7A371-16A4-4E0F-9382-D1D23870ED05}" srcOrd="17" destOrd="0" presId="urn:microsoft.com/office/officeart/2011/layout/TabList"/>
    <dgm:cxn modelId="{FCC80327-64FA-4171-8C23-F1565F6FD85F}" type="presParOf" srcId="{5190D1F4-9E43-42CF-9586-E3149178D5A5}" destId="{6B041544-A625-45F6-A500-C2D99206AEAF}" srcOrd="18" destOrd="0" presId="urn:microsoft.com/office/officeart/2011/layout/TabList"/>
    <dgm:cxn modelId="{4510D7B2-79B5-4E63-BED5-8FF8D411AD4E}" type="presParOf" srcId="{6B041544-A625-45F6-A500-C2D99206AEAF}" destId="{BD79A710-17E5-40D8-8A2D-972709F9A5CB}" srcOrd="0" destOrd="0" presId="urn:microsoft.com/office/officeart/2011/layout/TabList"/>
    <dgm:cxn modelId="{F962261B-3C1E-43FA-9E9C-2882DCA0C3E1}" type="presParOf" srcId="{6B041544-A625-45F6-A500-C2D99206AEAF}" destId="{F7CAE69F-66FE-4148-A70C-96BDE2C07355}" srcOrd="1" destOrd="0" presId="urn:microsoft.com/office/officeart/2011/layout/TabList"/>
    <dgm:cxn modelId="{A2417152-3102-4B7D-B978-A17ACB84907F}" type="presParOf" srcId="{6B041544-A625-45F6-A500-C2D99206AEAF}" destId="{B9E35A05-26FB-4510-A57E-12829B746071}"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AB7360A-4F19-4662-B16B-9CDA3195E5F6}" type="doc">
      <dgm:prSet loTypeId="urn:microsoft.com/office/officeart/2008/layout/HorizontalMultiLevelHierarchy" loCatId="hierarchy" qsTypeId="urn:microsoft.com/office/officeart/2005/8/quickstyle/simple3" qsCatId="simple" csTypeId="urn:microsoft.com/office/officeart/2005/8/colors/accent2_1" csCatId="accent2" phldr="1"/>
      <dgm:spPr/>
      <dgm:t>
        <a:bodyPr/>
        <a:lstStyle/>
        <a:p>
          <a:endParaRPr lang="zh-TW" altLang="en-US"/>
        </a:p>
      </dgm:t>
    </dgm:pt>
    <dgm:pt modelId="{6627D9E3-58B5-4608-9996-361F79011243}">
      <dgm:prSet/>
      <dgm:spPr>
        <a:solidFill>
          <a:schemeClr val="accent6">
            <a:lumMod val="40000"/>
            <a:lumOff val="60000"/>
          </a:schemeClr>
        </a:solidFill>
      </dgm:spPr>
      <dgm:t>
        <a:bodyPr vert="vert"/>
        <a:lstStyle/>
        <a:p>
          <a:pPr rtl="0"/>
          <a:r>
            <a:rPr lang="zh-TW" altLang="en-US" b="1" dirty="0" smtClean="0">
              <a:latin typeface="微軟正黑體" panose="020B0604030504040204" pitchFamily="34" charset="-120"/>
              <a:ea typeface="微軟正黑體" panose="020B0604030504040204" pitchFamily="34" charset="-120"/>
            </a:rPr>
            <a:t>著作權法第</a:t>
          </a:r>
          <a:r>
            <a:rPr lang="en-US" altLang="zh-TW" b="1" dirty="0" smtClean="0">
              <a:latin typeface="微軟正黑體" panose="020B0604030504040204" pitchFamily="34" charset="-120"/>
              <a:ea typeface="微軟正黑體" panose="020B0604030504040204" pitchFamily="34" charset="-120"/>
            </a:rPr>
            <a:t>9</a:t>
          </a:r>
          <a:r>
            <a:rPr lang="zh-TW" altLang="en-US" b="1" dirty="0" smtClean="0">
              <a:latin typeface="微軟正黑體" panose="020B0604030504040204" pitchFamily="34" charset="-120"/>
              <a:ea typeface="微軟正黑體" panose="020B0604030504040204" pitchFamily="34" charset="-120"/>
            </a:rPr>
            <a:t>條</a:t>
          </a:r>
          <a:endParaRPr lang="zh-TW" dirty="0"/>
        </a:p>
      </dgm:t>
    </dgm:pt>
    <dgm:pt modelId="{05C8D464-5E54-408D-84E5-89C929C84C6E}" type="parTrans" cxnId="{D7419866-7431-4235-B4FA-0B767C6A2835}">
      <dgm:prSet/>
      <dgm:spPr/>
      <dgm:t>
        <a:bodyPr/>
        <a:lstStyle/>
        <a:p>
          <a:endParaRPr lang="zh-TW" altLang="en-US"/>
        </a:p>
      </dgm:t>
    </dgm:pt>
    <dgm:pt modelId="{5CD1C1CD-EF50-453F-B2D5-DDC5BD9ACB5A}" type="sibTrans" cxnId="{D7419866-7431-4235-B4FA-0B767C6A2835}">
      <dgm:prSet/>
      <dgm:spPr/>
      <dgm:t>
        <a:bodyPr/>
        <a:lstStyle/>
        <a:p>
          <a:endParaRPr lang="zh-TW" altLang="en-US"/>
        </a:p>
      </dgm:t>
    </dgm:pt>
    <dgm:pt modelId="{6FB97569-FB3D-4AE3-AE32-09FA50B1A6E8}">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1.</a:t>
          </a:r>
          <a:r>
            <a:rPr lang="zh-TW" sz="2400" b="1" dirty="0" smtClean="0">
              <a:latin typeface="微軟正黑體" panose="020B0604030504040204" pitchFamily="34" charset="-120"/>
              <a:ea typeface="微軟正黑體" panose="020B0604030504040204" pitchFamily="34" charset="-120"/>
            </a:rPr>
            <a:t>憲法、法律、命令或</a:t>
          </a:r>
          <a:r>
            <a:rPr lang="zh-TW" sz="2400" b="1" u="sng" dirty="0" smtClean="0">
              <a:solidFill>
                <a:srgbClr val="FF0000"/>
              </a:solidFill>
              <a:latin typeface="微軟正黑體" panose="020B0604030504040204" pitchFamily="34" charset="-120"/>
              <a:ea typeface="微軟正黑體" panose="020B0604030504040204" pitchFamily="34" charset="-120"/>
            </a:rPr>
            <a:t>公文</a:t>
          </a:r>
          <a:endParaRPr lang="zh-TW" sz="2400" u="sng" dirty="0">
            <a:solidFill>
              <a:srgbClr val="FF0000"/>
            </a:solidFill>
            <a:latin typeface="微軟正黑體" panose="020B0604030504040204" pitchFamily="34" charset="-120"/>
            <a:ea typeface="微軟正黑體" panose="020B0604030504040204" pitchFamily="34" charset="-120"/>
          </a:endParaRPr>
        </a:p>
      </dgm:t>
    </dgm:pt>
    <dgm:pt modelId="{73280497-99AF-4D1A-86D9-55E0F216D21C}" type="parTrans" cxnId="{0C2BA345-C2DA-4CB5-A659-9BDB6775D672}">
      <dgm:prSet/>
      <dgm:spPr/>
      <dgm:t>
        <a:bodyPr/>
        <a:lstStyle/>
        <a:p>
          <a:endParaRPr lang="zh-TW" altLang="en-US"/>
        </a:p>
      </dgm:t>
    </dgm:pt>
    <dgm:pt modelId="{25BBA97D-46E1-48BC-A589-677B5740C8B1}" type="sibTrans" cxnId="{0C2BA345-C2DA-4CB5-A659-9BDB6775D672}">
      <dgm:prSet/>
      <dgm:spPr/>
      <dgm:t>
        <a:bodyPr/>
        <a:lstStyle/>
        <a:p>
          <a:endParaRPr lang="zh-TW" altLang="en-US"/>
        </a:p>
      </dgm:t>
    </dgm:pt>
    <dgm:pt modelId="{B944337D-38DE-4A23-A649-9C954300AA0C}">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2.</a:t>
          </a:r>
          <a:r>
            <a:rPr lang="zh-TW" sz="2400" b="1" u="dotted" baseline="0" dirty="0" smtClean="0">
              <a:latin typeface="微軟正黑體" panose="020B0604030504040204" pitchFamily="34" charset="-120"/>
              <a:ea typeface="微軟正黑體" panose="020B0604030504040204" pitchFamily="34" charset="-120"/>
            </a:rPr>
            <a:t>中央或地方機關</a:t>
          </a:r>
          <a:r>
            <a:rPr lang="zh-TW" sz="2400" b="1" dirty="0" smtClean="0">
              <a:latin typeface="微軟正黑體" panose="020B0604030504040204" pitchFamily="34" charset="-120"/>
              <a:ea typeface="微軟正黑體" panose="020B0604030504040204" pitchFamily="34" charset="-120"/>
            </a:rPr>
            <a:t>就前款著作作成之翻譯物或編輯物</a:t>
          </a:r>
          <a:endParaRPr lang="zh-TW" sz="2400" dirty="0">
            <a:latin typeface="微軟正黑體" panose="020B0604030504040204" pitchFamily="34" charset="-120"/>
            <a:ea typeface="微軟正黑體" panose="020B0604030504040204" pitchFamily="34" charset="-120"/>
          </a:endParaRPr>
        </a:p>
      </dgm:t>
    </dgm:pt>
    <dgm:pt modelId="{F29EC349-DBEE-49D9-A41B-78EA004EC61C}" type="parTrans" cxnId="{4F69FC0E-13D0-4590-88E4-B3ADE7AAE66F}">
      <dgm:prSet/>
      <dgm:spPr/>
      <dgm:t>
        <a:bodyPr/>
        <a:lstStyle/>
        <a:p>
          <a:endParaRPr lang="zh-TW" altLang="en-US"/>
        </a:p>
      </dgm:t>
    </dgm:pt>
    <dgm:pt modelId="{A407BD9D-2D60-4533-B53E-59A629AF418B}" type="sibTrans" cxnId="{4F69FC0E-13D0-4590-88E4-B3ADE7AAE66F}">
      <dgm:prSet/>
      <dgm:spPr/>
      <dgm:t>
        <a:bodyPr/>
        <a:lstStyle/>
        <a:p>
          <a:endParaRPr lang="zh-TW" altLang="en-US"/>
        </a:p>
      </dgm:t>
    </dgm:pt>
    <dgm:pt modelId="{0FE4D5CD-FF16-453B-ACF4-984653E50D4F}">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3.</a:t>
          </a:r>
          <a:r>
            <a:rPr lang="zh-TW" sz="2400" b="1"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dirty="0">
            <a:latin typeface="微軟正黑體" panose="020B0604030504040204" pitchFamily="34" charset="-120"/>
            <a:ea typeface="微軟正黑體" panose="020B0604030504040204" pitchFamily="34" charset="-120"/>
          </a:endParaRPr>
        </a:p>
      </dgm:t>
    </dgm:pt>
    <dgm:pt modelId="{58720AAF-823C-4011-BA9C-DD6700D0FC5A}" type="parTrans" cxnId="{717B2C8F-D28E-41E0-BDC0-F6409A9D03A1}">
      <dgm:prSet/>
      <dgm:spPr/>
      <dgm:t>
        <a:bodyPr/>
        <a:lstStyle/>
        <a:p>
          <a:endParaRPr lang="zh-TW" altLang="en-US"/>
        </a:p>
      </dgm:t>
    </dgm:pt>
    <dgm:pt modelId="{9755B447-84FA-4BE8-A32B-7646AF92E526}" type="sibTrans" cxnId="{717B2C8F-D28E-41E0-BDC0-F6409A9D03A1}">
      <dgm:prSet/>
      <dgm:spPr/>
      <dgm:t>
        <a:bodyPr/>
        <a:lstStyle/>
        <a:p>
          <a:endParaRPr lang="zh-TW" altLang="en-US"/>
        </a:p>
      </dgm:t>
    </dgm:pt>
    <dgm:pt modelId="{7D0C0EE2-154D-4256-90D1-FB54C50B8832}">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4.</a:t>
          </a:r>
          <a:r>
            <a:rPr lang="zh-TW" sz="2400" b="1"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dirty="0">
            <a:latin typeface="微軟正黑體" panose="020B0604030504040204" pitchFamily="34" charset="-120"/>
            <a:ea typeface="微軟正黑體" panose="020B0604030504040204" pitchFamily="34" charset="-120"/>
          </a:endParaRPr>
        </a:p>
      </dgm:t>
    </dgm:pt>
    <dgm:pt modelId="{AAF7839F-E685-4CE3-A217-762C70BB246B}" type="parTrans" cxnId="{2B162F8C-5333-4047-B8BF-F773B909FBD8}">
      <dgm:prSet/>
      <dgm:spPr/>
      <dgm:t>
        <a:bodyPr/>
        <a:lstStyle/>
        <a:p>
          <a:endParaRPr lang="zh-TW" altLang="en-US"/>
        </a:p>
      </dgm:t>
    </dgm:pt>
    <dgm:pt modelId="{65457B6B-4B28-4D75-BB1F-CAAD33368448}" type="sibTrans" cxnId="{2B162F8C-5333-4047-B8BF-F773B909FBD8}">
      <dgm:prSet/>
      <dgm:spPr/>
      <dgm:t>
        <a:bodyPr/>
        <a:lstStyle/>
        <a:p>
          <a:endParaRPr lang="zh-TW" altLang="en-US"/>
        </a:p>
      </dgm:t>
    </dgm:pt>
    <dgm:pt modelId="{BB601546-7D30-46B3-928A-CA7E35046889}">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5.</a:t>
          </a:r>
          <a:r>
            <a:rPr lang="zh-TW" sz="2400" b="1" u="sng" dirty="0" smtClean="0">
              <a:latin typeface="微軟正黑體" panose="020B0604030504040204" pitchFamily="34" charset="-120"/>
              <a:ea typeface="微軟正黑體" panose="020B0604030504040204" pitchFamily="34" charset="-120"/>
            </a:rPr>
            <a:t>依法令</a:t>
          </a:r>
          <a:r>
            <a:rPr lang="zh-TW" sz="2400" b="1" dirty="0" smtClean="0">
              <a:latin typeface="微軟正黑體" panose="020B0604030504040204" pitchFamily="34" charset="-120"/>
              <a:ea typeface="微軟正黑體" panose="020B0604030504040204" pitchFamily="34" charset="-120"/>
            </a:rPr>
            <a:t>舉行之各類考試試題及其備用試題</a:t>
          </a:r>
          <a:endParaRPr lang="zh-TW" sz="2400" dirty="0">
            <a:latin typeface="微軟正黑體" panose="020B0604030504040204" pitchFamily="34" charset="-120"/>
            <a:ea typeface="微軟正黑體" panose="020B0604030504040204" pitchFamily="34" charset="-120"/>
          </a:endParaRPr>
        </a:p>
      </dgm:t>
    </dgm:pt>
    <dgm:pt modelId="{1ED9BAC7-0EC7-44A6-899E-D9249500A48B}" type="parTrans" cxnId="{A12C1157-FF02-4451-B4D9-6139968F476F}">
      <dgm:prSet/>
      <dgm:spPr/>
      <dgm:t>
        <a:bodyPr/>
        <a:lstStyle/>
        <a:p>
          <a:endParaRPr lang="zh-TW" altLang="en-US"/>
        </a:p>
      </dgm:t>
    </dgm:pt>
    <dgm:pt modelId="{7002065D-7B63-4437-8E5E-6410C0C37BC3}" type="sibTrans" cxnId="{A12C1157-FF02-4451-B4D9-6139968F476F}">
      <dgm:prSet/>
      <dgm:spPr/>
      <dgm:t>
        <a:bodyPr/>
        <a:lstStyle/>
        <a:p>
          <a:endParaRPr lang="zh-TW" altLang="en-US"/>
        </a:p>
      </dgm:t>
    </dgm:pt>
    <dgm:pt modelId="{0D663512-7D5C-4896-A9C7-9919B0ADCF03}" type="pres">
      <dgm:prSet presAssocID="{5AB7360A-4F19-4662-B16B-9CDA3195E5F6}" presName="Name0" presStyleCnt="0">
        <dgm:presLayoutVars>
          <dgm:chPref val="1"/>
          <dgm:dir/>
          <dgm:animOne val="branch"/>
          <dgm:animLvl val="lvl"/>
          <dgm:resizeHandles val="exact"/>
        </dgm:presLayoutVars>
      </dgm:prSet>
      <dgm:spPr/>
      <dgm:t>
        <a:bodyPr/>
        <a:lstStyle/>
        <a:p>
          <a:endParaRPr lang="zh-TW" altLang="en-US"/>
        </a:p>
      </dgm:t>
    </dgm:pt>
    <dgm:pt modelId="{4B69D7A2-44AC-4C26-BA05-62D8BC3D010C}" type="pres">
      <dgm:prSet presAssocID="{6627D9E3-58B5-4608-9996-361F79011243}" presName="root1" presStyleCnt="0"/>
      <dgm:spPr/>
      <dgm:t>
        <a:bodyPr/>
        <a:lstStyle/>
        <a:p>
          <a:endParaRPr lang="zh-TW" altLang="en-US"/>
        </a:p>
      </dgm:t>
    </dgm:pt>
    <dgm:pt modelId="{F8CD05BA-5188-4E31-96B7-05F90D51DA6C}" type="pres">
      <dgm:prSet presAssocID="{6627D9E3-58B5-4608-9996-361F79011243}" presName="LevelOneTextNode" presStyleLbl="node0" presStyleIdx="0" presStyleCnt="1" custScaleX="77877" custScaleY="104138">
        <dgm:presLayoutVars>
          <dgm:chPref val="3"/>
        </dgm:presLayoutVars>
      </dgm:prSet>
      <dgm:spPr/>
      <dgm:t>
        <a:bodyPr/>
        <a:lstStyle/>
        <a:p>
          <a:endParaRPr lang="zh-TW" altLang="en-US"/>
        </a:p>
      </dgm:t>
    </dgm:pt>
    <dgm:pt modelId="{0C087A34-6B41-416D-9F53-B17B679CDD8A}" type="pres">
      <dgm:prSet presAssocID="{6627D9E3-58B5-4608-9996-361F79011243}" presName="level2hierChild" presStyleCnt="0"/>
      <dgm:spPr/>
      <dgm:t>
        <a:bodyPr/>
        <a:lstStyle/>
        <a:p>
          <a:endParaRPr lang="zh-TW" altLang="en-US"/>
        </a:p>
      </dgm:t>
    </dgm:pt>
    <dgm:pt modelId="{FAC44210-E1DA-40B1-972F-4CC295DC319C}" type="pres">
      <dgm:prSet presAssocID="{73280497-99AF-4D1A-86D9-55E0F216D21C}" presName="conn2-1" presStyleLbl="parChTrans1D2" presStyleIdx="0" presStyleCnt="5"/>
      <dgm:spPr/>
      <dgm:t>
        <a:bodyPr/>
        <a:lstStyle/>
        <a:p>
          <a:endParaRPr lang="zh-TW" altLang="en-US"/>
        </a:p>
      </dgm:t>
    </dgm:pt>
    <dgm:pt modelId="{8122DDE6-C383-4EFD-B75A-6E7D3F022147}" type="pres">
      <dgm:prSet presAssocID="{73280497-99AF-4D1A-86D9-55E0F216D21C}" presName="connTx" presStyleLbl="parChTrans1D2" presStyleIdx="0" presStyleCnt="5"/>
      <dgm:spPr/>
      <dgm:t>
        <a:bodyPr/>
        <a:lstStyle/>
        <a:p>
          <a:endParaRPr lang="zh-TW" altLang="en-US"/>
        </a:p>
      </dgm:t>
    </dgm:pt>
    <dgm:pt modelId="{8E80FA80-946B-4CE0-BCFB-EB312E933FA9}" type="pres">
      <dgm:prSet presAssocID="{6FB97569-FB3D-4AE3-AE32-09FA50B1A6E8}" presName="root2" presStyleCnt="0"/>
      <dgm:spPr/>
      <dgm:t>
        <a:bodyPr/>
        <a:lstStyle/>
        <a:p>
          <a:endParaRPr lang="zh-TW" altLang="en-US"/>
        </a:p>
      </dgm:t>
    </dgm:pt>
    <dgm:pt modelId="{8307F36B-43A1-44A3-BD71-FA48C80C598B}" type="pres">
      <dgm:prSet presAssocID="{6FB97569-FB3D-4AE3-AE32-09FA50B1A6E8}" presName="LevelTwoTextNode" presStyleLbl="node2" presStyleIdx="0" presStyleCnt="5" custScaleX="268112" custScaleY="76120">
        <dgm:presLayoutVars>
          <dgm:chPref val="3"/>
        </dgm:presLayoutVars>
      </dgm:prSet>
      <dgm:spPr/>
      <dgm:t>
        <a:bodyPr/>
        <a:lstStyle/>
        <a:p>
          <a:endParaRPr lang="zh-TW" altLang="en-US"/>
        </a:p>
      </dgm:t>
    </dgm:pt>
    <dgm:pt modelId="{4BCA8562-3796-4263-A62A-A62DAFD89513}" type="pres">
      <dgm:prSet presAssocID="{6FB97569-FB3D-4AE3-AE32-09FA50B1A6E8}" presName="level3hierChild" presStyleCnt="0"/>
      <dgm:spPr/>
      <dgm:t>
        <a:bodyPr/>
        <a:lstStyle/>
        <a:p>
          <a:endParaRPr lang="zh-TW" altLang="en-US"/>
        </a:p>
      </dgm:t>
    </dgm:pt>
    <dgm:pt modelId="{51D8390C-29BC-4FF6-8B3F-50AD3F12A747}" type="pres">
      <dgm:prSet presAssocID="{F29EC349-DBEE-49D9-A41B-78EA004EC61C}" presName="conn2-1" presStyleLbl="parChTrans1D2" presStyleIdx="1" presStyleCnt="5"/>
      <dgm:spPr/>
      <dgm:t>
        <a:bodyPr/>
        <a:lstStyle/>
        <a:p>
          <a:endParaRPr lang="zh-TW" altLang="en-US"/>
        </a:p>
      </dgm:t>
    </dgm:pt>
    <dgm:pt modelId="{405930A2-58DD-49EA-A2CE-CB991256FF87}" type="pres">
      <dgm:prSet presAssocID="{F29EC349-DBEE-49D9-A41B-78EA004EC61C}" presName="connTx" presStyleLbl="parChTrans1D2" presStyleIdx="1" presStyleCnt="5"/>
      <dgm:spPr/>
      <dgm:t>
        <a:bodyPr/>
        <a:lstStyle/>
        <a:p>
          <a:endParaRPr lang="zh-TW" altLang="en-US"/>
        </a:p>
      </dgm:t>
    </dgm:pt>
    <dgm:pt modelId="{83ED9EC9-FDA7-4DA9-80B2-E4D3C0325DF2}" type="pres">
      <dgm:prSet presAssocID="{B944337D-38DE-4A23-A649-9C954300AA0C}" presName="root2" presStyleCnt="0"/>
      <dgm:spPr/>
      <dgm:t>
        <a:bodyPr/>
        <a:lstStyle/>
        <a:p>
          <a:endParaRPr lang="zh-TW" altLang="en-US"/>
        </a:p>
      </dgm:t>
    </dgm:pt>
    <dgm:pt modelId="{D4DF0E13-C6AE-4354-BC5C-D5C022C9DC92}" type="pres">
      <dgm:prSet presAssocID="{B944337D-38DE-4A23-A649-9C954300AA0C}" presName="LevelTwoTextNode" presStyleLbl="node2" presStyleIdx="1" presStyleCnt="5" custScaleX="268112" custScaleY="76120">
        <dgm:presLayoutVars>
          <dgm:chPref val="3"/>
        </dgm:presLayoutVars>
      </dgm:prSet>
      <dgm:spPr/>
      <dgm:t>
        <a:bodyPr/>
        <a:lstStyle/>
        <a:p>
          <a:endParaRPr lang="zh-TW" altLang="en-US"/>
        </a:p>
      </dgm:t>
    </dgm:pt>
    <dgm:pt modelId="{FFA95AE9-B130-4FA8-B3DC-C4D8C90D40C6}" type="pres">
      <dgm:prSet presAssocID="{B944337D-38DE-4A23-A649-9C954300AA0C}" presName="level3hierChild" presStyleCnt="0"/>
      <dgm:spPr/>
      <dgm:t>
        <a:bodyPr/>
        <a:lstStyle/>
        <a:p>
          <a:endParaRPr lang="zh-TW" altLang="en-US"/>
        </a:p>
      </dgm:t>
    </dgm:pt>
    <dgm:pt modelId="{3609CECA-FCEC-4716-A150-885DB96C5163}" type="pres">
      <dgm:prSet presAssocID="{58720AAF-823C-4011-BA9C-DD6700D0FC5A}" presName="conn2-1" presStyleLbl="parChTrans1D2" presStyleIdx="2" presStyleCnt="5"/>
      <dgm:spPr/>
      <dgm:t>
        <a:bodyPr/>
        <a:lstStyle/>
        <a:p>
          <a:endParaRPr lang="zh-TW" altLang="en-US"/>
        </a:p>
      </dgm:t>
    </dgm:pt>
    <dgm:pt modelId="{D2A30B8E-F07B-47D8-A359-A880EB4B415F}" type="pres">
      <dgm:prSet presAssocID="{58720AAF-823C-4011-BA9C-DD6700D0FC5A}" presName="connTx" presStyleLbl="parChTrans1D2" presStyleIdx="2" presStyleCnt="5"/>
      <dgm:spPr/>
      <dgm:t>
        <a:bodyPr/>
        <a:lstStyle/>
        <a:p>
          <a:endParaRPr lang="zh-TW" altLang="en-US"/>
        </a:p>
      </dgm:t>
    </dgm:pt>
    <dgm:pt modelId="{261049E9-F736-4FEB-85E5-C712E957A7ED}" type="pres">
      <dgm:prSet presAssocID="{0FE4D5CD-FF16-453B-ACF4-984653E50D4F}" presName="root2" presStyleCnt="0"/>
      <dgm:spPr/>
      <dgm:t>
        <a:bodyPr/>
        <a:lstStyle/>
        <a:p>
          <a:endParaRPr lang="zh-TW" altLang="en-US"/>
        </a:p>
      </dgm:t>
    </dgm:pt>
    <dgm:pt modelId="{84F63537-5A05-4DCE-9D25-8D9E61EDCBD7}" type="pres">
      <dgm:prSet presAssocID="{0FE4D5CD-FF16-453B-ACF4-984653E50D4F}" presName="LevelTwoTextNode" presStyleLbl="node2" presStyleIdx="2" presStyleCnt="5" custScaleX="268112">
        <dgm:presLayoutVars>
          <dgm:chPref val="3"/>
        </dgm:presLayoutVars>
      </dgm:prSet>
      <dgm:spPr/>
      <dgm:t>
        <a:bodyPr/>
        <a:lstStyle/>
        <a:p>
          <a:endParaRPr lang="zh-TW" altLang="en-US"/>
        </a:p>
      </dgm:t>
    </dgm:pt>
    <dgm:pt modelId="{BF6E5F82-E677-4D4B-9E87-3D0EAB45FFB0}" type="pres">
      <dgm:prSet presAssocID="{0FE4D5CD-FF16-453B-ACF4-984653E50D4F}" presName="level3hierChild" presStyleCnt="0"/>
      <dgm:spPr/>
      <dgm:t>
        <a:bodyPr/>
        <a:lstStyle/>
        <a:p>
          <a:endParaRPr lang="zh-TW" altLang="en-US"/>
        </a:p>
      </dgm:t>
    </dgm:pt>
    <dgm:pt modelId="{3804401E-2965-4804-ADC4-11228B66711F}" type="pres">
      <dgm:prSet presAssocID="{AAF7839F-E685-4CE3-A217-762C70BB246B}" presName="conn2-1" presStyleLbl="parChTrans1D2" presStyleIdx="3" presStyleCnt="5"/>
      <dgm:spPr/>
      <dgm:t>
        <a:bodyPr/>
        <a:lstStyle/>
        <a:p>
          <a:endParaRPr lang="zh-TW" altLang="en-US"/>
        </a:p>
      </dgm:t>
    </dgm:pt>
    <dgm:pt modelId="{E8BC064D-AABD-40D4-AC63-625E3D9164AC}" type="pres">
      <dgm:prSet presAssocID="{AAF7839F-E685-4CE3-A217-762C70BB246B}" presName="connTx" presStyleLbl="parChTrans1D2" presStyleIdx="3" presStyleCnt="5"/>
      <dgm:spPr/>
      <dgm:t>
        <a:bodyPr/>
        <a:lstStyle/>
        <a:p>
          <a:endParaRPr lang="zh-TW" altLang="en-US"/>
        </a:p>
      </dgm:t>
    </dgm:pt>
    <dgm:pt modelId="{47091E45-63C4-4D4C-BC38-A1AFD1CC3E63}" type="pres">
      <dgm:prSet presAssocID="{7D0C0EE2-154D-4256-90D1-FB54C50B8832}" presName="root2" presStyleCnt="0"/>
      <dgm:spPr/>
      <dgm:t>
        <a:bodyPr/>
        <a:lstStyle/>
        <a:p>
          <a:endParaRPr lang="zh-TW" altLang="en-US"/>
        </a:p>
      </dgm:t>
    </dgm:pt>
    <dgm:pt modelId="{758BDA94-01D1-4071-8406-FCCDBB2A39B9}" type="pres">
      <dgm:prSet presAssocID="{7D0C0EE2-154D-4256-90D1-FB54C50B8832}" presName="LevelTwoTextNode" presStyleLbl="node2" presStyleIdx="3" presStyleCnt="5" custScaleX="268112" custScaleY="76120">
        <dgm:presLayoutVars>
          <dgm:chPref val="3"/>
        </dgm:presLayoutVars>
      </dgm:prSet>
      <dgm:spPr/>
      <dgm:t>
        <a:bodyPr/>
        <a:lstStyle/>
        <a:p>
          <a:endParaRPr lang="zh-TW" altLang="en-US"/>
        </a:p>
      </dgm:t>
    </dgm:pt>
    <dgm:pt modelId="{B7115B8C-8339-46E1-A652-7BD05E606B6B}" type="pres">
      <dgm:prSet presAssocID="{7D0C0EE2-154D-4256-90D1-FB54C50B8832}" presName="level3hierChild" presStyleCnt="0"/>
      <dgm:spPr/>
      <dgm:t>
        <a:bodyPr/>
        <a:lstStyle/>
        <a:p>
          <a:endParaRPr lang="zh-TW" altLang="en-US"/>
        </a:p>
      </dgm:t>
    </dgm:pt>
    <dgm:pt modelId="{4150EE17-4629-485D-98CD-B4B7FFE845C1}" type="pres">
      <dgm:prSet presAssocID="{1ED9BAC7-0EC7-44A6-899E-D9249500A48B}" presName="conn2-1" presStyleLbl="parChTrans1D2" presStyleIdx="4" presStyleCnt="5"/>
      <dgm:spPr/>
      <dgm:t>
        <a:bodyPr/>
        <a:lstStyle/>
        <a:p>
          <a:endParaRPr lang="zh-TW" altLang="en-US"/>
        </a:p>
      </dgm:t>
    </dgm:pt>
    <dgm:pt modelId="{5AB28F54-4E6C-44E9-9529-82A0CCC7066F}" type="pres">
      <dgm:prSet presAssocID="{1ED9BAC7-0EC7-44A6-899E-D9249500A48B}" presName="connTx" presStyleLbl="parChTrans1D2" presStyleIdx="4" presStyleCnt="5"/>
      <dgm:spPr/>
      <dgm:t>
        <a:bodyPr/>
        <a:lstStyle/>
        <a:p>
          <a:endParaRPr lang="zh-TW" altLang="en-US"/>
        </a:p>
      </dgm:t>
    </dgm:pt>
    <dgm:pt modelId="{6DACE34A-D4D3-478B-89F8-E158C4264D51}" type="pres">
      <dgm:prSet presAssocID="{BB601546-7D30-46B3-928A-CA7E35046889}" presName="root2" presStyleCnt="0"/>
      <dgm:spPr/>
      <dgm:t>
        <a:bodyPr/>
        <a:lstStyle/>
        <a:p>
          <a:endParaRPr lang="zh-TW" altLang="en-US"/>
        </a:p>
      </dgm:t>
    </dgm:pt>
    <dgm:pt modelId="{565A1413-5A87-4FE4-B56B-AE9D335FFCF6}" type="pres">
      <dgm:prSet presAssocID="{BB601546-7D30-46B3-928A-CA7E35046889}" presName="LevelTwoTextNode" presStyleLbl="node2" presStyleIdx="4" presStyleCnt="5" custScaleX="268112" custScaleY="76120">
        <dgm:presLayoutVars>
          <dgm:chPref val="3"/>
        </dgm:presLayoutVars>
      </dgm:prSet>
      <dgm:spPr/>
      <dgm:t>
        <a:bodyPr/>
        <a:lstStyle/>
        <a:p>
          <a:endParaRPr lang="zh-TW" altLang="en-US"/>
        </a:p>
      </dgm:t>
    </dgm:pt>
    <dgm:pt modelId="{07F09D44-CA9F-4D77-B08B-CF7DE61920C0}" type="pres">
      <dgm:prSet presAssocID="{BB601546-7D30-46B3-928A-CA7E35046889}" presName="level3hierChild" presStyleCnt="0"/>
      <dgm:spPr/>
      <dgm:t>
        <a:bodyPr/>
        <a:lstStyle/>
        <a:p>
          <a:endParaRPr lang="zh-TW" altLang="en-US"/>
        </a:p>
      </dgm:t>
    </dgm:pt>
  </dgm:ptLst>
  <dgm:cxnLst>
    <dgm:cxn modelId="{BF4CCAA0-FD42-4C6F-B89A-894DF547BB73}" type="presOf" srcId="{1ED9BAC7-0EC7-44A6-899E-D9249500A48B}" destId="{5AB28F54-4E6C-44E9-9529-82A0CCC7066F}" srcOrd="1" destOrd="0" presId="urn:microsoft.com/office/officeart/2008/layout/HorizontalMultiLevelHierarchy"/>
    <dgm:cxn modelId="{7EA53AC4-1927-426B-93F0-ACC9450E6176}" type="presOf" srcId="{6FB97569-FB3D-4AE3-AE32-09FA50B1A6E8}" destId="{8307F36B-43A1-44A3-BD71-FA48C80C598B}" srcOrd="0" destOrd="0" presId="urn:microsoft.com/office/officeart/2008/layout/HorizontalMultiLevelHierarchy"/>
    <dgm:cxn modelId="{D08DB3CD-A9E0-48C4-BCF0-788163AE2FE8}" type="presOf" srcId="{6627D9E3-58B5-4608-9996-361F79011243}" destId="{F8CD05BA-5188-4E31-96B7-05F90D51DA6C}" srcOrd="0" destOrd="0" presId="urn:microsoft.com/office/officeart/2008/layout/HorizontalMultiLevelHierarchy"/>
    <dgm:cxn modelId="{6E91A4CC-C44A-4B27-ADFF-1F11ED83079A}" type="presOf" srcId="{AAF7839F-E685-4CE3-A217-762C70BB246B}" destId="{E8BC064D-AABD-40D4-AC63-625E3D9164AC}" srcOrd="1" destOrd="0" presId="urn:microsoft.com/office/officeart/2008/layout/HorizontalMultiLevelHierarchy"/>
    <dgm:cxn modelId="{EDB6C46E-3828-4655-8D3D-311495B24965}" type="presOf" srcId="{0FE4D5CD-FF16-453B-ACF4-984653E50D4F}" destId="{84F63537-5A05-4DCE-9D25-8D9E61EDCBD7}" srcOrd="0" destOrd="0" presId="urn:microsoft.com/office/officeart/2008/layout/HorizontalMultiLevelHierarchy"/>
    <dgm:cxn modelId="{DB8D6FF1-EB17-4A71-82FB-6BAD2BC180D0}" type="presOf" srcId="{58720AAF-823C-4011-BA9C-DD6700D0FC5A}" destId="{D2A30B8E-F07B-47D8-A359-A880EB4B415F}" srcOrd="1" destOrd="0" presId="urn:microsoft.com/office/officeart/2008/layout/HorizontalMultiLevelHierarchy"/>
    <dgm:cxn modelId="{717B2C8F-D28E-41E0-BDC0-F6409A9D03A1}" srcId="{6627D9E3-58B5-4608-9996-361F79011243}" destId="{0FE4D5CD-FF16-453B-ACF4-984653E50D4F}" srcOrd="2" destOrd="0" parTransId="{58720AAF-823C-4011-BA9C-DD6700D0FC5A}" sibTransId="{9755B447-84FA-4BE8-A32B-7646AF92E526}"/>
    <dgm:cxn modelId="{13BD1290-D997-4CC0-A58D-0E20DC615754}" type="presOf" srcId="{AAF7839F-E685-4CE3-A217-762C70BB246B}" destId="{3804401E-2965-4804-ADC4-11228B66711F}" srcOrd="0" destOrd="0" presId="urn:microsoft.com/office/officeart/2008/layout/HorizontalMultiLevelHierarchy"/>
    <dgm:cxn modelId="{0C2BA345-C2DA-4CB5-A659-9BDB6775D672}" srcId="{6627D9E3-58B5-4608-9996-361F79011243}" destId="{6FB97569-FB3D-4AE3-AE32-09FA50B1A6E8}" srcOrd="0" destOrd="0" parTransId="{73280497-99AF-4D1A-86D9-55E0F216D21C}" sibTransId="{25BBA97D-46E1-48BC-A589-677B5740C8B1}"/>
    <dgm:cxn modelId="{B02ED02A-1A11-4B37-895C-1951F2028FE1}" type="presOf" srcId="{58720AAF-823C-4011-BA9C-DD6700D0FC5A}" destId="{3609CECA-FCEC-4716-A150-885DB96C5163}" srcOrd="0" destOrd="0" presId="urn:microsoft.com/office/officeart/2008/layout/HorizontalMultiLevelHierarchy"/>
    <dgm:cxn modelId="{4F69FC0E-13D0-4590-88E4-B3ADE7AAE66F}" srcId="{6627D9E3-58B5-4608-9996-361F79011243}" destId="{B944337D-38DE-4A23-A649-9C954300AA0C}" srcOrd="1" destOrd="0" parTransId="{F29EC349-DBEE-49D9-A41B-78EA004EC61C}" sibTransId="{A407BD9D-2D60-4533-B53E-59A629AF418B}"/>
    <dgm:cxn modelId="{937EE403-DCA1-4A8E-9DEC-BD0E9C3AF7CF}" type="presOf" srcId="{73280497-99AF-4D1A-86D9-55E0F216D21C}" destId="{FAC44210-E1DA-40B1-972F-4CC295DC319C}" srcOrd="0" destOrd="0" presId="urn:microsoft.com/office/officeart/2008/layout/HorizontalMultiLevelHierarchy"/>
    <dgm:cxn modelId="{EA7B378D-50D9-4B30-A7E5-0E818DC9E7C2}" type="presOf" srcId="{7D0C0EE2-154D-4256-90D1-FB54C50B8832}" destId="{758BDA94-01D1-4071-8406-FCCDBB2A39B9}" srcOrd="0" destOrd="0" presId="urn:microsoft.com/office/officeart/2008/layout/HorizontalMultiLevelHierarchy"/>
    <dgm:cxn modelId="{E280E220-A02B-4B02-9CFA-117425B0B398}" type="presOf" srcId="{F29EC349-DBEE-49D9-A41B-78EA004EC61C}" destId="{405930A2-58DD-49EA-A2CE-CB991256FF87}" srcOrd="1" destOrd="0" presId="urn:microsoft.com/office/officeart/2008/layout/HorizontalMultiLevelHierarchy"/>
    <dgm:cxn modelId="{664D3785-BDD3-4E83-99A5-524A5795C777}" type="presOf" srcId="{5AB7360A-4F19-4662-B16B-9CDA3195E5F6}" destId="{0D663512-7D5C-4896-A9C7-9919B0ADCF03}" srcOrd="0" destOrd="0" presId="urn:microsoft.com/office/officeart/2008/layout/HorizontalMultiLevelHierarchy"/>
    <dgm:cxn modelId="{A12C1157-FF02-4451-B4D9-6139968F476F}" srcId="{6627D9E3-58B5-4608-9996-361F79011243}" destId="{BB601546-7D30-46B3-928A-CA7E35046889}" srcOrd="4" destOrd="0" parTransId="{1ED9BAC7-0EC7-44A6-899E-D9249500A48B}" sibTransId="{7002065D-7B63-4437-8E5E-6410C0C37BC3}"/>
    <dgm:cxn modelId="{9B9C74C2-81AF-4CC8-BB39-A52E50719ED0}" type="presOf" srcId="{73280497-99AF-4D1A-86D9-55E0F216D21C}" destId="{8122DDE6-C383-4EFD-B75A-6E7D3F022147}" srcOrd="1" destOrd="0" presId="urn:microsoft.com/office/officeart/2008/layout/HorizontalMultiLevelHierarchy"/>
    <dgm:cxn modelId="{D7419866-7431-4235-B4FA-0B767C6A2835}" srcId="{5AB7360A-4F19-4662-B16B-9CDA3195E5F6}" destId="{6627D9E3-58B5-4608-9996-361F79011243}" srcOrd="0" destOrd="0" parTransId="{05C8D464-5E54-408D-84E5-89C929C84C6E}" sibTransId="{5CD1C1CD-EF50-453F-B2D5-DDC5BD9ACB5A}"/>
    <dgm:cxn modelId="{9229D90A-5AA3-4CDE-92B1-62C4030FFEBB}" type="presOf" srcId="{1ED9BAC7-0EC7-44A6-899E-D9249500A48B}" destId="{4150EE17-4629-485D-98CD-B4B7FFE845C1}" srcOrd="0" destOrd="0" presId="urn:microsoft.com/office/officeart/2008/layout/HorizontalMultiLevelHierarchy"/>
    <dgm:cxn modelId="{379654EC-FE3B-430D-B946-6CFC2D54F3D3}" type="presOf" srcId="{B944337D-38DE-4A23-A649-9C954300AA0C}" destId="{D4DF0E13-C6AE-4354-BC5C-D5C022C9DC92}" srcOrd="0" destOrd="0" presId="urn:microsoft.com/office/officeart/2008/layout/HorizontalMultiLevelHierarchy"/>
    <dgm:cxn modelId="{D001F29D-D321-4B08-8FB6-56AF737660BA}" type="presOf" srcId="{BB601546-7D30-46B3-928A-CA7E35046889}" destId="{565A1413-5A87-4FE4-B56B-AE9D335FFCF6}" srcOrd="0" destOrd="0" presId="urn:microsoft.com/office/officeart/2008/layout/HorizontalMultiLevelHierarchy"/>
    <dgm:cxn modelId="{88E33A40-EDC0-431B-805B-7A066CE2AE18}" type="presOf" srcId="{F29EC349-DBEE-49D9-A41B-78EA004EC61C}" destId="{51D8390C-29BC-4FF6-8B3F-50AD3F12A747}" srcOrd="0" destOrd="0" presId="urn:microsoft.com/office/officeart/2008/layout/HorizontalMultiLevelHierarchy"/>
    <dgm:cxn modelId="{2B162F8C-5333-4047-B8BF-F773B909FBD8}" srcId="{6627D9E3-58B5-4608-9996-361F79011243}" destId="{7D0C0EE2-154D-4256-90D1-FB54C50B8832}" srcOrd="3" destOrd="0" parTransId="{AAF7839F-E685-4CE3-A217-762C70BB246B}" sibTransId="{65457B6B-4B28-4D75-BB1F-CAAD33368448}"/>
    <dgm:cxn modelId="{CE55D644-91CA-4E47-AC0A-9F8B0D6AFAA4}" type="presParOf" srcId="{0D663512-7D5C-4896-A9C7-9919B0ADCF03}" destId="{4B69D7A2-44AC-4C26-BA05-62D8BC3D010C}" srcOrd="0" destOrd="0" presId="urn:microsoft.com/office/officeart/2008/layout/HorizontalMultiLevelHierarchy"/>
    <dgm:cxn modelId="{2BBB10F0-62E9-4B21-A730-347B81E9C604}" type="presParOf" srcId="{4B69D7A2-44AC-4C26-BA05-62D8BC3D010C}" destId="{F8CD05BA-5188-4E31-96B7-05F90D51DA6C}" srcOrd="0" destOrd="0" presId="urn:microsoft.com/office/officeart/2008/layout/HorizontalMultiLevelHierarchy"/>
    <dgm:cxn modelId="{D7395C38-06F9-4D83-B8DF-A66DB936441E}" type="presParOf" srcId="{4B69D7A2-44AC-4C26-BA05-62D8BC3D010C}" destId="{0C087A34-6B41-416D-9F53-B17B679CDD8A}" srcOrd="1" destOrd="0" presId="urn:microsoft.com/office/officeart/2008/layout/HorizontalMultiLevelHierarchy"/>
    <dgm:cxn modelId="{2A10A4D9-8240-4297-BE31-AB1EBCDB2291}" type="presParOf" srcId="{0C087A34-6B41-416D-9F53-B17B679CDD8A}" destId="{FAC44210-E1DA-40B1-972F-4CC295DC319C}" srcOrd="0" destOrd="0" presId="urn:microsoft.com/office/officeart/2008/layout/HorizontalMultiLevelHierarchy"/>
    <dgm:cxn modelId="{FFE9487D-6E11-48F1-84FB-207733B7BF0A}" type="presParOf" srcId="{FAC44210-E1DA-40B1-972F-4CC295DC319C}" destId="{8122DDE6-C383-4EFD-B75A-6E7D3F022147}" srcOrd="0" destOrd="0" presId="urn:microsoft.com/office/officeart/2008/layout/HorizontalMultiLevelHierarchy"/>
    <dgm:cxn modelId="{423A7D7C-78C2-4959-823E-322A3A0B1EB2}" type="presParOf" srcId="{0C087A34-6B41-416D-9F53-B17B679CDD8A}" destId="{8E80FA80-946B-4CE0-BCFB-EB312E933FA9}" srcOrd="1" destOrd="0" presId="urn:microsoft.com/office/officeart/2008/layout/HorizontalMultiLevelHierarchy"/>
    <dgm:cxn modelId="{D0BD35E7-45CE-4F19-9E6B-EDB64AFBBEB0}" type="presParOf" srcId="{8E80FA80-946B-4CE0-BCFB-EB312E933FA9}" destId="{8307F36B-43A1-44A3-BD71-FA48C80C598B}" srcOrd="0" destOrd="0" presId="urn:microsoft.com/office/officeart/2008/layout/HorizontalMultiLevelHierarchy"/>
    <dgm:cxn modelId="{A4CE71C6-E69E-4E4E-83EA-6D47CF3932EB}" type="presParOf" srcId="{8E80FA80-946B-4CE0-BCFB-EB312E933FA9}" destId="{4BCA8562-3796-4263-A62A-A62DAFD89513}" srcOrd="1" destOrd="0" presId="urn:microsoft.com/office/officeart/2008/layout/HorizontalMultiLevelHierarchy"/>
    <dgm:cxn modelId="{8248EEDE-858C-4241-B639-5DE9D9B9627D}" type="presParOf" srcId="{0C087A34-6B41-416D-9F53-B17B679CDD8A}" destId="{51D8390C-29BC-4FF6-8B3F-50AD3F12A747}" srcOrd="2" destOrd="0" presId="urn:microsoft.com/office/officeart/2008/layout/HorizontalMultiLevelHierarchy"/>
    <dgm:cxn modelId="{6DB43CB4-1A00-4BCF-98E1-D39B5217DD38}" type="presParOf" srcId="{51D8390C-29BC-4FF6-8B3F-50AD3F12A747}" destId="{405930A2-58DD-49EA-A2CE-CB991256FF87}" srcOrd="0" destOrd="0" presId="urn:microsoft.com/office/officeart/2008/layout/HorizontalMultiLevelHierarchy"/>
    <dgm:cxn modelId="{FBFB861F-ACD4-486B-B1F4-375077E9CA33}" type="presParOf" srcId="{0C087A34-6B41-416D-9F53-B17B679CDD8A}" destId="{83ED9EC9-FDA7-4DA9-80B2-E4D3C0325DF2}" srcOrd="3" destOrd="0" presId="urn:microsoft.com/office/officeart/2008/layout/HorizontalMultiLevelHierarchy"/>
    <dgm:cxn modelId="{DFFF96C3-3657-4927-BD52-4F4625F8A1C0}" type="presParOf" srcId="{83ED9EC9-FDA7-4DA9-80B2-E4D3C0325DF2}" destId="{D4DF0E13-C6AE-4354-BC5C-D5C022C9DC92}" srcOrd="0" destOrd="0" presId="urn:microsoft.com/office/officeart/2008/layout/HorizontalMultiLevelHierarchy"/>
    <dgm:cxn modelId="{3C2DBC63-C6E7-4187-9972-A293FA3914C7}" type="presParOf" srcId="{83ED9EC9-FDA7-4DA9-80B2-E4D3C0325DF2}" destId="{FFA95AE9-B130-4FA8-B3DC-C4D8C90D40C6}" srcOrd="1" destOrd="0" presId="urn:microsoft.com/office/officeart/2008/layout/HorizontalMultiLevelHierarchy"/>
    <dgm:cxn modelId="{6653A4A2-8A55-416A-9489-AC410B522F54}" type="presParOf" srcId="{0C087A34-6B41-416D-9F53-B17B679CDD8A}" destId="{3609CECA-FCEC-4716-A150-885DB96C5163}" srcOrd="4" destOrd="0" presId="urn:microsoft.com/office/officeart/2008/layout/HorizontalMultiLevelHierarchy"/>
    <dgm:cxn modelId="{3D5838EF-ACFC-45DB-80A1-8B322909165B}" type="presParOf" srcId="{3609CECA-FCEC-4716-A150-885DB96C5163}" destId="{D2A30B8E-F07B-47D8-A359-A880EB4B415F}" srcOrd="0" destOrd="0" presId="urn:microsoft.com/office/officeart/2008/layout/HorizontalMultiLevelHierarchy"/>
    <dgm:cxn modelId="{82AC2D03-2C8D-47B2-B053-96AB8931A508}" type="presParOf" srcId="{0C087A34-6B41-416D-9F53-B17B679CDD8A}" destId="{261049E9-F736-4FEB-85E5-C712E957A7ED}" srcOrd="5" destOrd="0" presId="urn:microsoft.com/office/officeart/2008/layout/HorizontalMultiLevelHierarchy"/>
    <dgm:cxn modelId="{5A1547B8-3EBF-4A29-9E7B-A6D25A05C56B}" type="presParOf" srcId="{261049E9-F736-4FEB-85E5-C712E957A7ED}" destId="{84F63537-5A05-4DCE-9D25-8D9E61EDCBD7}" srcOrd="0" destOrd="0" presId="urn:microsoft.com/office/officeart/2008/layout/HorizontalMultiLevelHierarchy"/>
    <dgm:cxn modelId="{D6F4DA3E-5A54-4CDB-AF3B-11C0E06E176E}" type="presParOf" srcId="{261049E9-F736-4FEB-85E5-C712E957A7ED}" destId="{BF6E5F82-E677-4D4B-9E87-3D0EAB45FFB0}" srcOrd="1" destOrd="0" presId="urn:microsoft.com/office/officeart/2008/layout/HorizontalMultiLevelHierarchy"/>
    <dgm:cxn modelId="{6796E0D0-A781-4B96-9158-C47586F71FD1}" type="presParOf" srcId="{0C087A34-6B41-416D-9F53-B17B679CDD8A}" destId="{3804401E-2965-4804-ADC4-11228B66711F}" srcOrd="6" destOrd="0" presId="urn:microsoft.com/office/officeart/2008/layout/HorizontalMultiLevelHierarchy"/>
    <dgm:cxn modelId="{2AFDC70F-EB27-42B6-AA82-36472C8D7C16}" type="presParOf" srcId="{3804401E-2965-4804-ADC4-11228B66711F}" destId="{E8BC064D-AABD-40D4-AC63-625E3D9164AC}" srcOrd="0" destOrd="0" presId="urn:microsoft.com/office/officeart/2008/layout/HorizontalMultiLevelHierarchy"/>
    <dgm:cxn modelId="{646CCE2C-60DA-46AB-97D6-D942C6FF8E43}" type="presParOf" srcId="{0C087A34-6B41-416D-9F53-B17B679CDD8A}" destId="{47091E45-63C4-4D4C-BC38-A1AFD1CC3E63}" srcOrd="7" destOrd="0" presId="urn:microsoft.com/office/officeart/2008/layout/HorizontalMultiLevelHierarchy"/>
    <dgm:cxn modelId="{BCC27597-0376-476D-9100-E11D795D8E19}" type="presParOf" srcId="{47091E45-63C4-4D4C-BC38-A1AFD1CC3E63}" destId="{758BDA94-01D1-4071-8406-FCCDBB2A39B9}" srcOrd="0" destOrd="0" presId="urn:microsoft.com/office/officeart/2008/layout/HorizontalMultiLevelHierarchy"/>
    <dgm:cxn modelId="{DA9D6083-CC9E-430A-BD6D-107208B81F5A}" type="presParOf" srcId="{47091E45-63C4-4D4C-BC38-A1AFD1CC3E63}" destId="{B7115B8C-8339-46E1-A652-7BD05E606B6B}" srcOrd="1" destOrd="0" presId="urn:microsoft.com/office/officeart/2008/layout/HorizontalMultiLevelHierarchy"/>
    <dgm:cxn modelId="{7D1CCD30-DDFD-4939-88CC-36F27D17C2F1}" type="presParOf" srcId="{0C087A34-6B41-416D-9F53-B17B679CDD8A}" destId="{4150EE17-4629-485D-98CD-B4B7FFE845C1}" srcOrd="8" destOrd="0" presId="urn:microsoft.com/office/officeart/2008/layout/HorizontalMultiLevelHierarchy"/>
    <dgm:cxn modelId="{BC5B909B-8C44-4453-A4F0-9827F52DDD9F}" type="presParOf" srcId="{4150EE17-4629-485D-98CD-B4B7FFE845C1}" destId="{5AB28F54-4E6C-44E9-9529-82A0CCC7066F}" srcOrd="0" destOrd="0" presId="urn:microsoft.com/office/officeart/2008/layout/HorizontalMultiLevelHierarchy"/>
    <dgm:cxn modelId="{70C1EEC0-B099-4011-B879-14A6095E929C}" type="presParOf" srcId="{0C087A34-6B41-416D-9F53-B17B679CDD8A}" destId="{6DACE34A-D4D3-478B-89F8-E158C4264D51}" srcOrd="9" destOrd="0" presId="urn:microsoft.com/office/officeart/2008/layout/HorizontalMultiLevelHierarchy"/>
    <dgm:cxn modelId="{E99512C9-6EB2-4B5C-8328-1015DF56B962}" type="presParOf" srcId="{6DACE34A-D4D3-478B-89F8-E158C4264D51}" destId="{565A1413-5A87-4FE4-B56B-AE9D335FFCF6}" srcOrd="0" destOrd="0" presId="urn:microsoft.com/office/officeart/2008/layout/HorizontalMultiLevelHierarchy"/>
    <dgm:cxn modelId="{81C06072-C2AC-4B48-A15E-6AE88A6DAD2C}" type="presParOf" srcId="{6DACE34A-D4D3-478B-89F8-E158C4264D51}" destId="{07F09D44-CA9F-4D77-B08B-CF7DE61920C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01281DB-F851-4F79-94A8-C40A80097D20}"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zh-TW" altLang="en-US"/>
        </a:p>
      </dgm:t>
    </dgm:pt>
    <dgm:pt modelId="{14F624FE-E6C4-4414-AE1D-CDF66E84899E}">
      <dgm:prSet phldrT="[文字]" custT="1">
        <dgm:style>
          <a:lnRef idx="1">
            <a:schemeClr val="accent5"/>
          </a:lnRef>
          <a:fillRef idx="2">
            <a:schemeClr val="accent5"/>
          </a:fillRef>
          <a:effectRef idx="1">
            <a:schemeClr val="accent5"/>
          </a:effectRef>
          <a:fontRef idx="minor">
            <a:schemeClr val="dk1"/>
          </a:fontRef>
        </dgm:style>
      </dgm:prSet>
      <dgm:spPr/>
      <dgm:t>
        <a:bodyPr/>
        <a:lstStyle/>
        <a:p>
          <a:r>
            <a:rPr lang="zh-TW" altLang="en-US" sz="2800" dirty="0" smtClean="0">
              <a:latin typeface="微軟正黑體" pitchFamily="34" charset="-120"/>
              <a:ea typeface="微軟正黑體" pitchFamily="34" charset="-120"/>
            </a:rPr>
            <a:t>衍生著作</a:t>
          </a:r>
          <a:r>
            <a:rPr lang="en-US" altLang="zh-TW" sz="2800" dirty="0" smtClean="0">
              <a:latin typeface="微軟正黑體" pitchFamily="34" charset="-120"/>
              <a:ea typeface="微軟正黑體" pitchFamily="34" charset="-120"/>
            </a:rPr>
            <a:t>(§6)</a:t>
          </a:r>
          <a:endParaRPr lang="zh-TW" altLang="en-US" sz="2800" dirty="0">
            <a:latin typeface="微軟正黑體" pitchFamily="34" charset="-120"/>
            <a:ea typeface="微軟正黑體" pitchFamily="34" charset="-120"/>
          </a:endParaRPr>
        </a:p>
      </dgm:t>
    </dgm:pt>
    <dgm:pt modelId="{984F9A69-28EA-4C56-8F90-B70161690907}" type="parTrans" cxnId="{741DB2CB-2513-498D-816B-6AD099CBE9AD}">
      <dgm:prSet/>
      <dgm:spPr/>
      <dgm:t>
        <a:bodyPr/>
        <a:lstStyle/>
        <a:p>
          <a:endParaRPr lang="zh-TW" altLang="en-US"/>
        </a:p>
      </dgm:t>
    </dgm:pt>
    <dgm:pt modelId="{B3BA16D5-EF1D-47D7-A3BF-CCB62331CD6D}" type="sibTrans" cxnId="{741DB2CB-2513-498D-816B-6AD099CBE9AD}">
      <dgm:prSet/>
      <dgm:spPr/>
      <dgm:t>
        <a:bodyPr/>
        <a:lstStyle/>
        <a:p>
          <a:endParaRPr lang="zh-TW" altLang="en-US"/>
        </a:p>
      </dgm:t>
    </dgm:pt>
    <dgm:pt modelId="{2AE064BD-AC55-4574-8AD1-D4A378B4C71C}">
      <dgm:prSet phldrT="[文字]" custT="1"/>
      <dgm:spPr/>
      <dgm:t>
        <a:bodyPr/>
        <a:lstStyle/>
        <a:p>
          <a:pPr>
            <a:spcAft>
              <a:spcPts val="0"/>
            </a:spcAft>
          </a:pPr>
          <a:r>
            <a:rPr lang="zh-TW" altLang="en-US" sz="2000" b="1" dirty="0" smtClean="0">
              <a:latin typeface="微軟正黑體" pitchFamily="34" charset="-120"/>
              <a:ea typeface="微軟正黑體" pitchFamily="34" charset="-120"/>
            </a:rPr>
            <a:t>就原著作加以改作之創作為衍生著作，以獨立之著作保護之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第三人利用時須徵得原著作及衍生著作之雙重授權</a:t>
          </a:r>
          <a:r>
            <a:rPr lang="en-US" altLang="zh-TW" sz="2000" b="1" dirty="0" smtClean="0">
              <a:latin typeface="微軟正黑體" pitchFamily="34" charset="-120"/>
              <a:ea typeface="微軟正黑體" pitchFamily="34" charset="-120"/>
            </a:rPr>
            <a:t>)</a:t>
          </a:r>
          <a:endParaRPr lang="zh-TW" altLang="en-US" sz="2000" b="1" dirty="0">
            <a:latin typeface="微軟正黑體" pitchFamily="34" charset="-120"/>
            <a:ea typeface="微軟正黑體" pitchFamily="34" charset="-120"/>
          </a:endParaRPr>
        </a:p>
      </dgm:t>
    </dgm:pt>
    <dgm:pt modelId="{80BEB391-1B26-4485-B4F8-A1366EC5BFCC}" type="parTrans" cxnId="{C0324963-35F9-448D-B16A-4EBB3DFA8BD1}">
      <dgm:prSet/>
      <dgm:spPr/>
      <dgm:t>
        <a:bodyPr/>
        <a:lstStyle/>
        <a:p>
          <a:endParaRPr lang="zh-TW" altLang="en-US"/>
        </a:p>
      </dgm:t>
    </dgm:pt>
    <dgm:pt modelId="{AA88F748-185D-4161-A7FB-633000E2E86B}" type="sibTrans" cxnId="{C0324963-35F9-448D-B16A-4EBB3DFA8BD1}">
      <dgm:prSet/>
      <dgm:spPr/>
      <dgm:t>
        <a:bodyPr/>
        <a:lstStyle/>
        <a:p>
          <a:endParaRPr lang="zh-TW" altLang="en-US"/>
        </a:p>
      </dgm:t>
    </dgm:pt>
    <dgm:pt modelId="{E1F0108F-7068-4AF9-BA55-A53A97660E3A}">
      <dgm:prSet phldrT="[文字]" custT="1">
        <dgm:style>
          <a:lnRef idx="1">
            <a:schemeClr val="accent6"/>
          </a:lnRef>
          <a:fillRef idx="2">
            <a:schemeClr val="accent6"/>
          </a:fillRef>
          <a:effectRef idx="1">
            <a:schemeClr val="accent6"/>
          </a:effectRef>
          <a:fontRef idx="minor">
            <a:schemeClr val="dk1"/>
          </a:fontRef>
        </dgm:style>
      </dgm:prSet>
      <dgm:spPr/>
      <dgm:t>
        <a:bodyPr/>
        <a:lstStyle/>
        <a:p>
          <a:r>
            <a:rPr lang="zh-TW" altLang="en-US" sz="2800" dirty="0" smtClean="0">
              <a:latin typeface="微軟正黑體" pitchFamily="34" charset="-120"/>
              <a:ea typeface="微軟正黑體" pitchFamily="34" charset="-120"/>
            </a:rPr>
            <a:t>編輯著作</a:t>
          </a:r>
          <a:r>
            <a:rPr lang="en-US" altLang="zh-TW" sz="2800" dirty="0" smtClean="0">
              <a:latin typeface="微軟正黑體" pitchFamily="34" charset="-120"/>
              <a:ea typeface="微軟正黑體" pitchFamily="34" charset="-120"/>
            </a:rPr>
            <a:t>(§7)</a:t>
          </a:r>
          <a:endParaRPr lang="zh-TW" altLang="en-US" sz="2800" dirty="0">
            <a:latin typeface="微軟正黑體" pitchFamily="34" charset="-120"/>
            <a:ea typeface="微軟正黑體" pitchFamily="34" charset="-120"/>
          </a:endParaRPr>
        </a:p>
      </dgm:t>
    </dgm:pt>
    <dgm:pt modelId="{6D207520-EACB-4CB1-A6B4-673AA6C2444A}" type="parTrans" cxnId="{CF28CCA3-7B76-4AF3-8839-DE3000CF5B19}">
      <dgm:prSet/>
      <dgm:spPr/>
      <dgm:t>
        <a:bodyPr/>
        <a:lstStyle/>
        <a:p>
          <a:endParaRPr lang="zh-TW" altLang="en-US"/>
        </a:p>
      </dgm:t>
    </dgm:pt>
    <dgm:pt modelId="{A3DE51A1-8C39-445E-A127-986CACF844BB}" type="sibTrans" cxnId="{CF28CCA3-7B76-4AF3-8839-DE3000CF5B19}">
      <dgm:prSet/>
      <dgm:spPr/>
      <dgm:t>
        <a:bodyPr/>
        <a:lstStyle/>
        <a:p>
          <a:endParaRPr lang="zh-TW" altLang="en-US"/>
        </a:p>
      </dgm:t>
    </dgm:pt>
    <dgm:pt modelId="{CCA2AB46-5C78-49BE-8175-153EB229391A}">
      <dgm:prSet phldrT="[文字]" custT="1"/>
      <dgm:spPr/>
      <dgm:t>
        <a:bodyPr/>
        <a:lstStyle/>
        <a:p>
          <a:pPr>
            <a:spcAft>
              <a:spcPts val="0"/>
            </a:spcAft>
          </a:pPr>
          <a:r>
            <a:rPr lang="zh-TW" altLang="en-US" sz="2000" b="1" dirty="0" smtClean="0">
              <a:latin typeface="微軟正黑體" pitchFamily="34" charset="-120"/>
              <a:ea typeface="微軟正黑體" pitchFamily="34" charset="-120"/>
            </a:rPr>
            <a:t>就資料之選擇及編排具有創作性之創作</a:t>
          </a:r>
          <a:endParaRPr lang="zh-TW" altLang="en-US" sz="2000" b="1" dirty="0">
            <a:latin typeface="微軟正黑體" pitchFamily="34" charset="-120"/>
            <a:ea typeface="微軟正黑體" pitchFamily="34" charset="-120"/>
          </a:endParaRPr>
        </a:p>
      </dgm:t>
    </dgm:pt>
    <dgm:pt modelId="{F69E9139-6E4F-4259-AE4D-EA7EF1EA23D6}" type="parTrans" cxnId="{9109F7E1-8E67-4596-9978-CBA240499BF4}">
      <dgm:prSet/>
      <dgm:spPr/>
      <dgm:t>
        <a:bodyPr/>
        <a:lstStyle/>
        <a:p>
          <a:endParaRPr lang="zh-TW" altLang="en-US"/>
        </a:p>
      </dgm:t>
    </dgm:pt>
    <dgm:pt modelId="{661A7E94-E92C-4F38-8728-C9FA8B7B50D2}" type="sibTrans" cxnId="{9109F7E1-8E67-4596-9978-CBA240499BF4}">
      <dgm:prSet/>
      <dgm:spPr/>
      <dgm:t>
        <a:bodyPr/>
        <a:lstStyle/>
        <a:p>
          <a:endParaRPr lang="zh-TW" altLang="en-US"/>
        </a:p>
      </dgm:t>
    </dgm:pt>
    <dgm:pt modelId="{EF000DBA-6482-4C47-B274-C61B7C9545CC}">
      <dgm:prSet phldrT="[文字]" custT="1"/>
      <dgm:spPr/>
      <dgm:t>
        <a:bodyPr/>
        <a:lstStyle/>
        <a:p>
          <a:pPr>
            <a:spcAft>
              <a:spcPts val="0"/>
            </a:spcAft>
          </a:pPr>
          <a:r>
            <a:rPr lang="zh-TW" altLang="en-US" sz="2000" dirty="0" smtClean="0">
              <a:latin typeface="微軟正黑體" pitchFamily="34" charset="-120"/>
              <a:ea typeface="微軟正黑體" pitchFamily="34" charset="-120"/>
            </a:rPr>
            <a:t>例如：論文集、百科全書</a:t>
          </a:r>
          <a:endParaRPr lang="zh-TW" altLang="en-US" sz="2000" dirty="0">
            <a:latin typeface="微軟正黑體" pitchFamily="34" charset="-120"/>
            <a:ea typeface="微軟正黑體" pitchFamily="34" charset="-120"/>
          </a:endParaRPr>
        </a:p>
      </dgm:t>
    </dgm:pt>
    <dgm:pt modelId="{2339186C-A177-4F3E-B89A-D8E29BA86055}" type="parTrans" cxnId="{BDC04425-F298-4E2C-B658-0BAAE6E3518A}">
      <dgm:prSet/>
      <dgm:spPr/>
      <dgm:t>
        <a:bodyPr/>
        <a:lstStyle/>
        <a:p>
          <a:endParaRPr lang="zh-TW" altLang="en-US"/>
        </a:p>
      </dgm:t>
    </dgm:pt>
    <dgm:pt modelId="{3DC9F83F-84FD-4134-A020-8426A0A3E493}" type="sibTrans" cxnId="{BDC04425-F298-4E2C-B658-0BAAE6E3518A}">
      <dgm:prSet/>
      <dgm:spPr/>
      <dgm:t>
        <a:bodyPr/>
        <a:lstStyle/>
        <a:p>
          <a:endParaRPr lang="zh-TW" altLang="en-US"/>
        </a:p>
      </dgm:t>
    </dgm:pt>
    <dgm:pt modelId="{0A5167C4-09F5-4CC3-940D-0306AE8A7527}">
      <dgm:prSet phldrT="[文字]" custT="1">
        <dgm:style>
          <a:lnRef idx="1">
            <a:schemeClr val="accent2"/>
          </a:lnRef>
          <a:fillRef idx="2">
            <a:schemeClr val="accent2"/>
          </a:fillRef>
          <a:effectRef idx="1">
            <a:schemeClr val="accent2"/>
          </a:effectRef>
          <a:fontRef idx="minor">
            <a:schemeClr val="dk1"/>
          </a:fontRef>
        </dgm:style>
      </dgm:prSet>
      <dgm:spPr/>
      <dgm:t>
        <a:bodyPr/>
        <a:lstStyle/>
        <a:p>
          <a:r>
            <a:rPr lang="zh-TW" altLang="en-US" sz="2800" dirty="0" smtClean="0">
              <a:latin typeface="微軟正黑體" pitchFamily="34" charset="-120"/>
              <a:ea typeface="微軟正黑體" pitchFamily="34" charset="-120"/>
            </a:rPr>
            <a:t>共同著作</a:t>
          </a:r>
          <a:r>
            <a:rPr lang="en-US" altLang="zh-TW" sz="2800" dirty="0" smtClean="0">
              <a:latin typeface="微軟正黑體" pitchFamily="34" charset="-120"/>
              <a:ea typeface="微軟正黑體" pitchFamily="34" charset="-120"/>
            </a:rPr>
            <a:t>(§8)</a:t>
          </a:r>
          <a:endParaRPr lang="zh-TW" altLang="en-US" sz="2800" dirty="0">
            <a:latin typeface="微軟正黑體" pitchFamily="34" charset="-120"/>
            <a:ea typeface="微軟正黑體" pitchFamily="34" charset="-120"/>
          </a:endParaRPr>
        </a:p>
      </dgm:t>
    </dgm:pt>
    <dgm:pt modelId="{46357F9A-C019-462C-846B-769259746108}" type="parTrans" cxnId="{471B1D8A-24C9-4487-88A1-67E9800FD565}">
      <dgm:prSet/>
      <dgm:spPr/>
      <dgm:t>
        <a:bodyPr/>
        <a:lstStyle/>
        <a:p>
          <a:endParaRPr lang="zh-TW" altLang="en-US"/>
        </a:p>
      </dgm:t>
    </dgm:pt>
    <dgm:pt modelId="{C7D15E92-DC90-4BFF-97E0-6C6648464F18}" type="sibTrans" cxnId="{471B1D8A-24C9-4487-88A1-67E9800FD565}">
      <dgm:prSet/>
      <dgm:spPr/>
      <dgm:t>
        <a:bodyPr/>
        <a:lstStyle/>
        <a:p>
          <a:endParaRPr lang="zh-TW" altLang="en-US"/>
        </a:p>
      </dgm:t>
    </dgm:pt>
    <dgm:pt modelId="{EADED589-FB99-4DFB-AF5E-54FFFA3FABA6}">
      <dgm:prSet phldrT="[文字]" custT="1"/>
      <dgm:spPr/>
      <dgm:t>
        <a:bodyPr/>
        <a:lstStyle/>
        <a:p>
          <a:pPr>
            <a:spcAft>
              <a:spcPts val="0"/>
            </a:spcAft>
          </a:pPr>
          <a:r>
            <a:rPr lang="zh-TW" altLang="en-US" sz="2000" b="1" dirty="0" smtClean="0">
              <a:latin typeface="微軟正黑體" pitchFamily="34" charset="-120"/>
              <a:ea typeface="微軟正黑體" pitchFamily="34" charset="-120"/>
            </a:rPr>
            <a:t>二人以上共同完成，且各人之創作不能分離者</a:t>
          </a:r>
          <a:endParaRPr lang="zh-TW" altLang="en-US" sz="2000" b="1" dirty="0">
            <a:latin typeface="微軟正黑體" pitchFamily="34" charset="-120"/>
            <a:ea typeface="微軟正黑體" pitchFamily="34" charset="-120"/>
          </a:endParaRPr>
        </a:p>
      </dgm:t>
    </dgm:pt>
    <dgm:pt modelId="{80A40E00-DF63-4F8D-AD94-DFC8D08530EA}" type="parTrans" cxnId="{571337C1-863F-4CE0-9E08-23206A42D86C}">
      <dgm:prSet/>
      <dgm:spPr/>
      <dgm:t>
        <a:bodyPr/>
        <a:lstStyle/>
        <a:p>
          <a:endParaRPr lang="zh-TW" altLang="en-US"/>
        </a:p>
      </dgm:t>
    </dgm:pt>
    <dgm:pt modelId="{4E5D46D0-6448-4968-A622-B9F7FBDE8F32}" type="sibTrans" cxnId="{571337C1-863F-4CE0-9E08-23206A42D86C}">
      <dgm:prSet/>
      <dgm:spPr/>
      <dgm:t>
        <a:bodyPr/>
        <a:lstStyle/>
        <a:p>
          <a:endParaRPr lang="zh-TW" altLang="en-US"/>
        </a:p>
      </dgm:t>
    </dgm:pt>
    <dgm:pt modelId="{83D85AD1-2E48-4515-AFE5-88ED4CEB2E0E}">
      <dgm:prSet phldrT="[文字]" custT="1"/>
      <dgm:spPr/>
      <dgm:t>
        <a:bodyPr/>
        <a:lstStyle/>
        <a:p>
          <a:pPr>
            <a:spcAft>
              <a:spcPts val="0"/>
            </a:spcAft>
          </a:pPr>
          <a:r>
            <a:rPr lang="zh-TW" altLang="en-US" sz="2000" dirty="0" smtClean="0">
              <a:latin typeface="微軟正黑體" pitchFamily="34" charset="-120"/>
              <a:ea typeface="微軟正黑體" pitchFamily="34" charset="-120"/>
            </a:rPr>
            <a:t>例如：兩人共編一首樂曲、共作一份期末報告</a:t>
          </a:r>
          <a:endParaRPr lang="zh-TW" altLang="en-US" sz="2000" dirty="0">
            <a:latin typeface="微軟正黑體" pitchFamily="34" charset="-120"/>
            <a:ea typeface="微軟正黑體" pitchFamily="34" charset="-120"/>
          </a:endParaRPr>
        </a:p>
      </dgm:t>
    </dgm:pt>
    <dgm:pt modelId="{163D9FD4-0DE3-4F24-B6B7-D3BF155A4D16}" type="parTrans" cxnId="{1DC516BC-11D0-4962-B77E-7EF5F75E6096}">
      <dgm:prSet/>
      <dgm:spPr/>
      <dgm:t>
        <a:bodyPr/>
        <a:lstStyle/>
        <a:p>
          <a:endParaRPr lang="zh-TW" altLang="en-US"/>
        </a:p>
      </dgm:t>
    </dgm:pt>
    <dgm:pt modelId="{09481DFF-9426-4EB7-9999-DA4939940C5A}" type="sibTrans" cxnId="{1DC516BC-11D0-4962-B77E-7EF5F75E6096}">
      <dgm:prSet/>
      <dgm:spPr/>
      <dgm:t>
        <a:bodyPr/>
        <a:lstStyle/>
        <a:p>
          <a:endParaRPr lang="zh-TW" altLang="en-US"/>
        </a:p>
      </dgm:t>
    </dgm:pt>
    <dgm:pt modelId="{57DEC0A1-124B-4068-A3EB-F14BB5438CA3}">
      <dgm:prSet phldrT="[文字]" custT="1"/>
      <dgm:spPr/>
      <dgm:t>
        <a:bodyPr/>
        <a:lstStyle/>
        <a:p>
          <a:pPr>
            <a:spcAft>
              <a:spcPts val="0"/>
            </a:spcAft>
          </a:pPr>
          <a:r>
            <a:rPr lang="zh-TW" altLang="en-US" sz="2000" dirty="0" smtClean="0">
              <a:latin typeface="微軟正黑體" pitchFamily="34" charset="-120"/>
              <a:ea typeface="微軟正黑體" pitchFamily="34" charset="-120"/>
            </a:rPr>
            <a:t>例如：將英文小說哈利波特翻譯成中文</a:t>
          </a:r>
          <a:endParaRPr lang="zh-TW" altLang="en-US" sz="2000" b="1" dirty="0">
            <a:latin typeface="微軟正黑體" pitchFamily="34" charset="-120"/>
            <a:ea typeface="微軟正黑體" pitchFamily="34" charset="-120"/>
          </a:endParaRPr>
        </a:p>
      </dgm:t>
    </dgm:pt>
    <dgm:pt modelId="{20BC1775-C549-4704-AA50-8A4FB60F3CA1}" type="parTrans" cxnId="{7C32866F-7E86-45EA-8A50-5CA39513B87C}">
      <dgm:prSet/>
      <dgm:spPr/>
      <dgm:t>
        <a:bodyPr/>
        <a:lstStyle/>
        <a:p>
          <a:endParaRPr lang="zh-TW" altLang="en-US"/>
        </a:p>
      </dgm:t>
    </dgm:pt>
    <dgm:pt modelId="{72D399FC-73E6-4E2B-B762-C31C24742C70}" type="sibTrans" cxnId="{7C32866F-7E86-45EA-8A50-5CA39513B87C}">
      <dgm:prSet/>
      <dgm:spPr/>
      <dgm:t>
        <a:bodyPr/>
        <a:lstStyle/>
        <a:p>
          <a:endParaRPr lang="zh-TW" altLang="en-US"/>
        </a:p>
      </dgm:t>
    </dgm:pt>
    <dgm:pt modelId="{54A8719E-E873-4566-A369-3FFE827FD112}" type="pres">
      <dgm:prSet presAssocID="{501281DB-F851-4F79-94A8-C40A80097D20}" presName="Name0" presStyleCnt="0">
        <dgm:presLayoutVars>
          <dgm:dir/>
          <dgm:animLvl val="lvl"/>
          <dgm:resizeHandles val="exact"/>
        </dgm:presLayoutVars>
      </dgm:prSet>
      <dgm:spPr/>
      <dgm:t>
        <a:bodyPr/>
        <a:lstStyle/>
        <a:p>
          <a:endParaRPr lang="zh-TW" altLang="en-US"/>
        </a:p>
      </dgm:t>
    </dgm:pt>
    <dgm:pt modelId="{F1C29F65-3826-4EDC-B855-67092B6FABE3}" type="pres">
      <dgm:prSet presAssocID="{14F624FE-E6C4-4414-AE1D-CDF66E84899E}" presName="linNode" presStyleCnt="0"/>
      <dgm:spPr/>
      <dgm:t>
        <a:bodyPr/>
        <a:lstStyle/>
        <a:p>
          <a:endParaRPr lang="zh-TW" altLang="en-US"/>
        </a:p>
      </dgm:t>
    </dgm:pt>
    <dgm:pt modelId="{65C92CED-5D6F-47DD-9EB5-460FCF8D47BF}" type="pres">
      <dgm:prSet presAssocID="{14F624FE-E6C4-4414-AE1D-CDF66E84899E}" presName="parentText" presStyleLbl="node1" presStyleIdx="0" presStyleCnt="3" custScaleX="91642">
        <dgm:presLayoutVars>
          <dgm:chMax val="1"/>
          <dgm:bulletEnabled val="1"/>
        </dgm:presLayoutVars>
      </dgm:prSet>
      <dgm:spPr/>
      <dgm:t>
        <a:bodyPr/>
        <a:lstStyle/>
        <a:p>
          <a:endParaRPr lang="zh-TW" altLang="en-US"/>
        </a:p>
      </dgm:t>
    </dgm:pt>
    <dgm:pt modelId="{4F5FB940-482B-4410-BAB0-A3E68B94B723}" type="pres">
      <dgm:prSet presAssocID="{14F624FE-E6C4-4414-AE1D-CDF66E84899E}" presName="descendantText" presStyleLbl="alignAccFollowNode1" presStyleIdx="0" presStyleCnt="3" custScaleY="142930">
        <dgm:presLayoutVars>
          <dgm:bulletEnabled val="1"/>
        </dgm:presLayoutVars>
      </dgm:prSet>
      <dgm:spPr/>
      <dgm:t>
        <a:bodyPr/>
        <a:lstStyle/>
        <a:p>
          <a:endParaRPr lang="zh-TW" altLang="en-US"/>
        </a:p>
      </dgm:t>
    </dgm:pt>
    <dgm:pt modelId="{4BD92F87-A283-44BA-8F19-6B39A9966F77}" type="pres">
      <dgm:prSet presAssocID="{B3BA16D5-EF1D-47D7-A3BF-CCB62331CD6D}" presName="sp" presStyleCnt="0"/>
      <dgm:spPr/>
      <dgm:t>
        <a:bodyPr/>
        <a:lstStyle/>
        <a:p>
          <a:endParaRPr lang="zh-TW" altLang="en-US"/>
        </a:p>
      </dgm:t>
    </dgm:pt>
    <dgm:pt modelId="{3A1E9428-E57D-4AF1-BFA2-67D95287DE46}" type="pres">
      <dgm:prSet presAssocID="{E1F0108F-7068-4AF9-BA55-A53A97660E3A}" presName="linNode" presStyleCnt="0"/>
      <dgm:spPr/>
      <dgm:t>
        <a:bodyPr/>
        <a:lstStyle/>
        <a:p>
          <a:endParaRPr lang="zh-TW" altLang="en-US"/>
        </a:p>
      </dgm:t>
    </dgm:pt>
    <dgm:pt modelId="{2A5680E4-6B3A-4A80-8DA4-6C27CB91CE0C}" type="pres">
      <dgm:prSet presAssocID="{E1F0108F-7068-4AF9-BA55-A53A97660E3A}" presName="parentText" presStyleLbl="node1" presStyleIdx="1" presStyleCnt="3" custScaleX="91642">
        <dgm:presLayoutVars>
          <dgm:chMax val="1"/>
          <dgm:bulletEnabled val="1"/>
        </dgm:presLayoutVars>
      </dgm:prSet>
      <dgm:spPr/>
      <dgm:t>
        <a:bodyPr/>
        <a:lstStyle/>
        <a:p>
          <a:endParaRPr lang="zh-TW" altLang="en-US"/>
        </a:p>
      </dgm:t>
    </dgm:pt>
    <dgm:pt modelId="{007D5134-556A-4A7E-8CCC-465AF9A387BD}" type="pres">
      <dgm:prSet presAssocID="{E1F0108F-7068-4AF9-BA55-A53A97660E3A}" presName="descendantText" presStyleLbl="alignAccFollowNode1" presStyleIdx="1" presStyleCnt="3" custScaleY="110713">
        <dgm:presLayoutVars>
          <dgm:bulletEnabled val="1"/>
        </dgm:presLayoutVars>
      </dgm:prSet>
      <dgm:spPr/>
      <dgm:t>
        <a:bodyPr/>
        <a:lstStyle/>
        <a:p>
          <a:endParaRPr lang="zh-TW" altLang="en-US"/>
        </a:p>
      </dgm:t>
    </dgm:pt>
    <dgm:pt modelId="{1A566EE4-2143-4220-9AF4-3463268FAFD3}" type="pres">
      <dgm:prSet presAssocID="{A3DE51A1-8C39-445E-A127-986CACF844BB}" presName="sp" presStyleCnt="0"/>
      <dgm:spPr/>
      <dgm:t>
        <a:bodyPr/>
        <a:lstStyle/>
        <a:p>
          <a:endParaRPr lang="zh-TW" altLang="en-US"/>
        </a:p>
      </dgm:t>
    </dgm:pt>
    <dgm:pt modelId="{AB21B9AA-C9E1-4FA4-8996-7A5B989A229F}" type="pres">
      <dgm:prSet presAssocID="{0A5167C4-09F5-4CC3-940D-0306AE8A7527}" presName="linNode" presStyleCnt="0"/>
      <dgm:spPr/>
      <dgm:t>
        <a:bodyPr/>
        <a:lstStyle/>
        <a:p>
          <a:endParaRPr lang="zh-TW" altLang="en-US"/>
        </a:p>
      </dgm:t>
    </dgm:pt>
    <dgm:pt modelId="{68A63811-A30E-47A9-AC1A-15ACAE9897C1}" type="pres">
      <dgm:prSet presAssocID="{0A5167C4-09F5-4CC3-940D-0306AE8A7527}" presName="parentText" presStyleLbl="node1" presStyleIdx="2" presStyleCnt="3" custScaleX="91642">
        <dgm:presLayoutVars>
          <dgm:chMax val="1"/>
          <dgm:bulletEnabled val="1"/>
        </dgm:presLayoutVars>
      </dgm:prSet>
      <dgm:spPr/>
      <dgm:t>
        <a:bodyPr/>
        <a:lstStyle/>
        <a:p>
          <a:endParaRPr lang="zh-TW" altLang="en-US"/>
        </a:p>
      </dgm:t>
    </dgm:pt>
    <dgm:pt modelId="{40DCC81F-29CF-4A4A-9B2C-3EF8F260762F}" type="pres">
      <dgm:prSet presAssocID="{0A5167C4-09F5-4CC3-940D-0306AE8A7527}" presName="descendantText" presStyleLbl="alignAccFollowNode1" presStyleIdx="2" presStyleCnt="3" custScaleY="118877">
        <dgm:presLayoutVars>
          <dgm:bulletEnabled val="1"/>
        </dgm:presLayoutVars>
      </dgm:prSet>
      <dgm:spPr/>
      <dgm:t>
        <a:bodyPr/>
        <a:lstStyle/>
        <a:p>
          <a:endParaRPr lang="zh-TW" altLang="en-US"/>
        </a:p>
      </dgm:t>
    </dgm:pt>
  </dgm:ptLst>
  <dgm:cxnLst>
    <dgm:cxn modelId="{27CA5818-077D-4AB9-BE47-35951A39624F}" type="presOf" srcId="{E1F0108F-7068-4AF9-BA55-A53A97660E3A}" destId="{2A5680E4-6B3A-4A80-8DA4-6C27CB91CE0C}" srcOrd="0" destOrd="0" presId="urn:microsoft.com/office/officeart/2005/8/layout/vList5"/>
    <dgm:cxn modelId="{F048D5FE-1AB0-41C1-8C80-7AAC364EA196}" type="presOf" srcId="{14F624FE-E6C4-4414-AE1D-CDF66E84899E}" destId="{65C92CED-5D6F-47DD-9EB5-460FCF8D47BF}" srcOrd="0" destOrd="0" presId="urn:microsoft.com/office/officeart/2005/8/layout/vList5"/>
    <dgm:cxn modelId="{471B1D8A-24C9-4487-88A1-67E9800FD565}" srcId="{501281DB-F851-4F79-94A8-C40A80097D20}" destId="{0A5167C4-09F5-4CC3-940D-0306AE8A7527}" srcOrd="2" destOrd="0" parTransId="{46357F9A-C019-462C-846B-769259746108}" sibTransId="{C7D15E92-DC90-4BFF-97E0-6C6648464F18}"/>
    <dgm:cxn modelId="{261D591F-47FD-4FB2-B944-E81B29F32CA4}" type="presOf" srcId="{EF000DBA-6482-4C47-B274-C61B7C9545CC}" destId="{007D5134-556A-4A7E-8CCC-465AF9A387BD}" srcOrd="0" destOrd="1" presId="urn:microsoft.com/office/officeart/2005/8/layout/vList5"/>
    <dgm:cxn modelId="{1DC516BC-11D0-4962-B77E-7EF5F75E6096}" srcId="{0A5167C4-09F5-4CC3-940D-0306AE8A7527}" destId="{83D85AD1-2E48-4515-AFE5-88ED4CEB2E0E}" srcOrd="1" destOrd="0" parTransId="{163D9FD4-0DE3-4F24-B6B7-D3BF155A4D16}" sibTransId="{09481DFF-9426-4EB7-9999-DA4939940C5A}"/>
    <dgm:cxn modelId="{BDC04425-F298-4E2C-B658-0BAAE6E3518A}" srcId="{E1F0108F-7068-4AF9-BA55-A53A97660E3A}" destId="{EF000DBA-6482-4C47-B274-C61B7C9545CC}" srcOrd="1" destOrd="0" parTransId="{2339186C-A177-4F3E-B89A-D8E29BA86055}" sibTransId="{3DC9F83F-84FD-4134-A020-8426A0A3E493}"/>
    <dgm:cxn modelId="{571337C1-863F-4CE0-9E08-23206A42D86C}" srcId="{0A5167C4-09F5-4CC3-940D-0306AE8A7527}" destId="{EADED589-FB99-4DFB-AF5E-54FFFA3FABA6}" srcOrd="0" destOrd="0" parTransId="{80A40E00-DF63-4F8D-AD94-DFC8D08530EA}" sibTransId="{4E5D46D0-6448-4968-A622-B9F7FBDE8F32}"/>
    <dgm:cxn modelId="{CF28CCA3-7B76-4AF3-8839-DE3000CF5B19}" srcId="{501281DB-F851-4F79-94A8-C40A80097D20}" destId="{E1F0108F-7068-4AF9-BA55-A53A97660E3A}" srcOrd="1" destOrd="0" parTransId="{6D207520-EACB-4CB1-A6B4-673AA6C2444A}" sibTransId="{A3DE51A1-8C39-445E-A127-986CACF844BB}"/>
    <dgm:cxn modelId="{741DB2CB-2513-498D-816B-6AD099CBE9AD}" srcId="{501281DB-F851-4F79-94A8-C40A80097D20}" destId="{14F624FE-E6C4-4414-AE1D-CDF66E84899E}" srcOrd="0" destOrd="0" parTransId="{984F9A69-28EA-4C56-8F90-B70161690907}" sibTransId="{B3BA16D5-EF1D-47D7-A3BF-CCB62331CD6D}"/>
    <dgm:cxn modelId="{F750B66D-641E-4044-A856-E4B493A70FBD}" type="presOf" srcId="{0A5167C4-09F5-4CC3-940D-0306AE8A7527}" destId="{68A63811-A30E-47A9-AC1A-15ACAE9897C1}" srcOrd="0" destOrd="0" presId="urn:microsoft.com/office/officeart/2005/8/layout/vList5"/>
    <dgm:cxn modelId="{9109F7E1-8E67-4596-9978-CBA240499BF4}" srcId="{E1F0108F-7068-4AF9-BA55-A53A97660E3A}" destId="{CCA2AB46-5C78-49BE-8175-153EB229391A}" srcOrd="0" destOrd="0" parTransId="{F69E9139-6E4F-4259-AE4D-EA7EF1EA23D6}" sibTransId="{661A7E94-E92C-4F38-8728-C9FA8B7B50D2}"/>
    <dgm:cxn modelId="{D2F80479-A1E2-484B-9B24-9D14B1886802}" type="presOf" srcId="{57DEC0A1-124B-4068-A3EB-F14BB5438CA3}" destId="{4F5FB940-482B-4410-BAB0-A3E68B94B723}" srcOrd="0" destOrd="1" presId="urn:microsoft.com/office/officeart/2005/8/layout/vList5"/>
    <dgm:cxn modelId="{9F816B35-3731-457D-B2F9-D45E09057530}" type="presOf" srcId="{EADED589-FB99-4DFB-AF5E-54FFFA3FABA6}" destId="{40DCC81F-29CF-4A4A-9B2C-3EF8F260762F}" srcOrd="0" destOrd="0" presId="urn:microsoft.com/office/officeart/2005/8/layout/vList5"/>
    <dgm:cxn modelId="{D3E91FCD-A8E1-48DB-934B-C77F81C5C22A}" type="presOf" srcId="{CCA2AB46-5C78-49BE-8175-153EB229391A}" destId="{007D5134-556A-4A7E-8CCC-465AF9A387BD}" srcOrd="0" destOrd="0" presId="urn:microsoft.com/office/officeart/2005/8/layout/vList5"/>
    <dgm:cxn modelId="{6D4CC966-3E91-4860-94D5-54133427AF5B}" type="presOf" srcId="{83D85AD1-2E48-4515-AFE5-88ED4CEB2E0E}" destId="{40DCC81F-29CF-4A4A-9B2C-3EF8F260762F}" srcOrd="0" destOrd="1" presId="urn:microsoft.com/office/officeart/2005/8/layout/vList5"/>
    <dgm:cxn modelId="{C0324963-35F9-448D-B16A-4EBB3DFA8BD1}" srcId="{14F624FE-E6C4-4414-AE1D-CDF66E84899E}" destId="{2AE064BD-AC55-4574-8AD1-D4A378B4C71C}" srcOrd="0" destOrd="0" parTransId="{80BEB391-1B26-4485-B4F8-A1366EC5BFCC}" sibTransId="{AA88F748-185D-4161-A7FB-633000E2E86B}"/>
    <dgm:cxn modelId="{4D5B597C-8FCB-460D-B71A-28E68D642309}" type="presOf" srcId="{2AE064BD-AC55-4574-8AD1-D4A378B4C71C}" destId="{4F5FB940-482B-4410-BAB0-A3E68B94B723}" srcOrd="0" destOrd="0" presId="urn:microsoft.com/office/officeart/2005/8/layout/vList5"/>
    <dgm:cxn modelId="{1D571F9C-6378-4880-A8AB-19CC71A64AB8}" type="presOf" srcId="{501281DB-F851-4F79-94A8-C40A80097D20}" destId="{54A8719E-E873-4566-A369-3FFE827FD112}" srcOrd="0" destOrd="0" presId="urn:microsoft.com/office/officeart/2005/8/layout/vList5"/>
    <dgm:cxn modelId="{7C32866F-7E86-45EA-8A50-5CA39513B87C}" srcId="{14F624FE-E6C4-4414-AE1D-CDF66E84899E}" destId="{57DEC0A1-124B-4068-A3EB-F14BB5438CA3}" srcOrd="1" destOrd="0" parTransId="{20BC1775-C549-4704-AA50-8A4FB60F3CA1}" sibTransId="{72D399FC-73E6-4E2B-B762-C31C24742C70}"/>
    <dgm:cxn modelId="{1CCF9C2D-8C76-4AC8-97D3-93D1E8FE56E8}" type="presParOf" srcId="{54A8719E-E873-4566-A369-3FFE827FD112}" destId="{F1C29F65-3826-4EDC-B855-67092B6FABE3}" srcOrd="0" destOrd="0" presId="urn:microsoft.com/office/officeart/2005/8/layout/vList5"/>
    <dgm:cxn modelId="{4E3B76E3-31E7-469C-AC53-581D315DFF8D}" type="presParOf" srcId="{F1C29F65-3826-4EDC-B855-67092B6FABE3}" destId="{65C92CED-5D6F-47DD-9EB5-460FCF8D47BF}" srcOrd="0" destOrd="0" presId="urn:microsoft.com/office/officeart/2005/8/layout/vList5"/>
    <dgm:cxn modelId="{396311E1-EFC2-448D-9ACB-D570B007E496}" type="presParOf" srcId="{F1C29F65-3826-4EDC-B855-67092B6FABE3}" destId="{4F5FB940-482B-4410-BAB0-A3E68B94B723}" srcOrd="1" destOrd="0" presId="urn:microsoft.com/office/officeart/2005/8/layout/vList5"/>
    <dgm:cxn modelId="{92517831-E30A-484A-884C-8EF1E93A9D93}" type="presParOf" srcId="{54A8719E-E873-4566-A369-3FFE827FD112}" destId="{4BD92F87-A283-44BA-8F19-6B39A9966F77}" srcOrd="1" destOrd="0" presId="urn:microsoft.com/office/officeart/2005/8/layout/vList5"/>
    <dgm:cxn modelId="{5B85D515-5D93-4FC8-B811-3F90ACDC78A9}" type="presParOf" srcId="{54A8719E-E873-4566-A369-3FFE827FD112}" destId="{3A1E9428-E57D-4AF1-BFA2-67D95287DE46}" srcOrd="2" destOrd="0" presId="urn:microsoft.com/office/officeart/2005/8/layout/vList5"/>
    <dgm:cxn modelId="{16F3DC92-5FA0-43F7-A3FF-4EB5A7D61D21}" type="presParOf" srcId="{3A1E9428-E57D-4AF1-BFA2-67D95287DE46}" destId="{2A5680E4-6B3A-4A80-8DA4-6C27CB91CE0C}" srcOrd="0" destOrd="0" presId="urn:microsoft.com/office/officeart/2005/8/layout/vList5"/>
    <dgm:cxn modelId="{CAA9ADEC-D0E5-466A-BF0D-69BF82D9BA61}" type="presParOf" srcId="{3A1E9428-E57D-4AF1-BFA2-67D95287DE46}" destId="{007D5134-556A-4A7E-8CCC-465AF9A387BD}" srcOrd="1" destOrd="0" presId="urn:microsoft.com/office/officeart/2005/8/layout/vList5"/>
    <dgm:cxn modelId="{F354D202-CC0A-4D48-B5B3-0223D77E0ED3}" type="presParOf" srcId="{54A8719E-E873-4566-A369-3FFE827FD112}" destId="{1A566EE4-2143-4220-9AF4-3463268FAFD3}" srcOrd="3" destOrd="0" presId="urn:microsoft.com/office/officeart/2005/8/layout/vList5"/>
    <dgm:cxn modelId="{EB31B727-26F4-4A98-BB8D-81E2FC247880}" type="presParOf" srcId="{54A8719E-E873-4566-A369-3FFE827FD112}" destId="{AB21B9AA-C9E1-4FA4-8996-7A5B989A229F}" srcOrd="4" destOrd="0" presId="urn:microsoft.com/office/officeart/2005/8/layout/vList5"/>
    <dgm:cxn modelId="{05C19373-815D-4F34-B8D1-D707590D9F49}" type="presParOf" srcId="{AB21B9AA-C9E1-4FA4-8996-7A5B989A229F}" destId="{68A63811-A30E-47A9-AC1A-15ACAE9897C1}" srcOrd="0" destOrd="0" presId="urn:microsoft.com/office/officeart/2005/8/layout/vList5"/>
    <dgm:cxn modelId="{0F715821-6C15-48FB-9736-FB72F7E9D4E1}" type="presParOf" srcId="{AB21B9AA-C9E1-4FA4-8996-7A5B989A229F}" destId="{40DCC81F-29CF-4A4A-9B2C-3EF8F260762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3" qsCatId="simple" csTypeId="urn:microsoft.com/office/officeart/2005/8/colors/colorful3"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原則：指</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直接</a:t>
          </a:r>
          <a:r>
            <a:rPr lang="en-US" altLang="zh-TW" sz="2400" b="1" dirty="0" smtClean="0">
              <a:latin typeface="微軟正黑體" pitchFamily="34" charset="-120"/>
              <a:ea typeface="微軟正黑體" pitchFamily="34" charset="-120"/>
            </a:rPr>
            <a:t>)</a:t>
          </a:r>
          <a:r>
            <a:rPr lang="zh-TW" altLang="en-US" sz="2400" b="1" dirty="0" smtClean="0">
              <a:latin typeface="微軟正黑體" pitchFamily="34" charset="-120"/>
              <a:ea typeface="微軟正黑體" pitchFamily="34" charset="-120"/>
            </a:rPr>
            <a:t>創作著作之人</a:t>
          </a:r>
          <a:r>
            <a:rPr lang="en-US" altLang="zh-TW" sz="2400" b="1" dirty="0" smtClean="0">
              <a:latin typeface="微軟正黑體" pitchFamily="34" charset="-120"/>
              <a:ea typeface="微軟正黑體" pitchFamily="34" charset="-120"/>
            </a:rPr>
            <a:t>(§3 I.</a:t>
          </a:r>
          <a:r>
            <a:rPr lang="en-US" altLang="zh-TW" sz="2400" b="1" dirty="0" smtClean="0">
              <a:latin typeface="新細明體"/>
              <a:ea typeface="新細明體"/>
            </a:rPr>
            <a:t>②)</a:t>
          </a:r>
          <a:endParaRPr lang="zh-TW" altLang="en-US" sz="24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例外：雇主</a:t>
          </a:r>
          <a:r>
            <a:rPr lang="en-US" altLang="zh-TW"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、出資人</a:t>
          </a:r>
          <a:r>
            <a:rPr lang="en-US" altLang="zh-TW" sz="2400" b="1" dirty="0" smtClean="0">
              <a:latin typeface="微軟正黑體" pitchFamily="34" charset="-120"/>
              <a:ea typeface="微軟正黑體" pitchFamily="34" charset="-120"/>
            </a:rPr>
            <a:t>(§12)</a:t>
          </a:r>
          <a:r>
            <a:rPr lang="zh-TW" altLang="en-US" sz="2400" b="1" dirty="0" smtClean="0">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可透過契約約定成為著作人</a:t>
          </a:r>
          <a:endParaRPr lang="zh-TW" altLang="en-US" sz="2400" b="1" dirty="0">
            <a:solidFill>
              <a:srgbClr val="C00000"/>
            </a:solidFill>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著作財產權人</a:t>
          </a:r>
          <a:endParaRPr lang="zh-TW" altLang="en-US" sz="28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spcAft>
              <a:spcPts val="0"/>
            </a:spcAft>
          </a:pPr>
          <a:r>
            <a:rPr lang="zh-TW" altLang="en-US" sz="2400" b="1" dirty="0" smtClean="0">
              <a:latin typeface="微軟正黑體" pitchFamily="34" charset="-120"/>
              <a:ea typeface="微軟正黑體" pitchFamily="34" charset="-120"/>
            </a:rPr>
            <a:t>原則：著作人</a:t>
          </a:r>
          <a:r>
            <a:rPr lang="en-US" altLang="zh-TW" sz="2400" b="1" dirty="0" smtClean="0">
              <a:latin typeface="微軟正黑體" pitchFamily="34" charset="-120"/>
              <a:ea typeface="微軟正黑體" pitchFamily="34" charset="-120"/>
            </a:rPr>
            <a:t>(§10)</a:t>
          </a:r>
          <a:endParaRPr lang="zh-TW" altLang="en-US" sz="2400" b="1" dirty="0">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spcAft>
              <a:spcPts val="0"/>
            </a:spcAft>
          </a:pPr>
          <a:r>
            <a:rPr lang="zh-TW" altLang="en-US" sz="2400" b="1" dirty="0" smtClean="0">
              <a:latin typeface="微軟正黑體" pitchFamily="34" charset="-120"/>
              <a:ea typeface="微軟正黑體" pitchFamily="34" charset="-120"/>
            </a:rPr>
            <a:t>例外：雇主</a:t>
          </a:r>
          <a:r>
            <a:rPr lang="en-US" altLang="en-US" sz="2400" b="1" dirty="0" smtClean="0">
              <a:latin typeface="微軟正黑體" pitchFamily="34" charset="-120"/>
              <a:ea typeface="微軟正黑體" pitchFamily="34" charset="-120"/>
            </a:rPr>
            <a:t>(§11)</a:t>
          </a:r>
          <a:r>
            <a:rPr lang="zh-TW" altLang="en-US" sz="2400" b="1" dirty="0" smtClean="0">
              <a:latin typeface="微軟正黑體" pitchFamily="34" charset="-120"/>
              <a:ea typeface="微軟正黑體" pitchFamily="34" charset="-120"/>
            </a:rPr>
            <a:t>、出資人</a:t>
          </a:r>
          <a:r>
            <a:rPr lang="en-US" altLang="en-US" sz="2400" b="1" dirty="0" smtClean="0">
              <a:latin typeface="微軟正黑體" pitchFamily="34" charset="-120"/>
              <a:ea typeface="微軟正黑體" pitchFamily="34" charset="-120"/>
            </a:rPr>
            <a:t>(§12)</a:t>
          </a:r>
          <a:r>
            <a:rPr lang="zh-TW" altLang="en-US" sz="2400" b="1" dirty="0" smtClean="0">
              <a:latin typeface="微軟正黑體" pitchFamily="34" charset="-120"/>
              <a:ea typeface="微軟正黑體" pitchFamily="34" charset="-120"/>
            </a:rPr>
            <a:t>←</a:t>
          </a:r>
          <a:r>
            <a:rPr lang="zh-TW" altLang="en-US" sz="2400" b="1" dirty="0" smtClean="0">
              <a:solidFill>
                <a:srgbClr val="C00000"/>
              </a:solidFill>
              <a:latin typeface="微軟正黑體" pitchFamily="34" charset="-120"/>
              <a:ea typeface="微軟正黑體" pitchFamily="34" charset="-120"/>
            </a:rPr>
            <a:t>契約約定、轉讓</a:t>
          </a:r>
          <a:r>
            <a:rPr lang="en-US" altLang="zh-TW" sz="2400" b="1" dirty="0" smtClean="0">
              <a:solidFill>
                <a:srgbClr val="C00000"/>
              </a:solidFill>
              <a:latin typeface="微軟正黑體" pitchFamily="34" charset="-120"/>
              <a:ea typeface="微軟正黑體" pitchFamily="34" charset="-120"/>
            </a:rPr>
            <a:t>(§36)</a:t>
          </a:r>
          <a:r>
            <a:rPr lang="zh-TW" altLang="en-US" sz="2400" b="1" dirty="0" smtClean="0">
              <a:solidFill>
                <a:srgbClr val="C00000"/>
              </a:solidFill>
              <a:latin typeface="微軟正黑體" pitchFamily="34" charset="-120"/>
              <a:ea typeface="微軟正黑體" pitchFamily="34" charset="-120"/>
            </a:rPr>
            <a:t>、繼承</a:t>
          </a:r>
          <a:endParaRPr lang="zh-TW" altLang="en-US" sz="2400" b="1" dirty="0">
            <a:solidFill>
              <a:srgbClr val="C00000"/>
            </a:solidFill>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2"/>
      <dgm:spPr/>
      <dgm:t>
        <a:bodyPr/>
        <a:lstStyle/>
        <a:p>
          <a:endParaRPr lang="zh-TW" altLang="en-US"/>
        </a:p>
      </dgm:t>
    </dgm:pt>
    <dgm:pt modelId="{099013E0-3373-4D17-99A5-CC86C692F23E}" type="pres">
      <dgm:prSet presAssocID="{DA6A8BCA-8C3A-4A53-BAC9-8C8B41D4683B}" presName="parentText" presStyleLbl="node1" presStyleIdx="0" presStyleCnt="2">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2">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8E9A8A7B-D026-4C9A-9954-90A95CE35C7C}" type="pres">
      <dgm:prSet presAssocID="{BE5FFB11-5476-48AD-A5E2-C37981FE2691}" presName="parentLin" presStyleCnt="0"/>
      <dgm:spPr/>
      <dgm:t>
        <a:bodyPr/>
        <a:lstStyle/>
        <a:p>
          <a:endParaRPr lang="zh-TW" altLang="en-US"/>
        </a:p>
      </dgm:t>
    </dgm:pt>
    <dgm:pt modelId="{423BF165-AB5C-49CF-8024-D6BCA06AF8D8}" type="pres">
      <dgm:prSet presAssocID="{BE5FFB11-5476-48AD-A5E2-C37981FE2691}" presName="parentLeftMargin" presStyleLbl="node1" presStyleIdx="0" presStyleCnt="2"/>
      <dgm:spPr/>
      <dgm:t>
        <a:bodyPr/>
        <a:lstStyle/>
        <a:p>
          <a:endParaRPr lang="zh-TW" altLang="en-US"/>
        </a:p>
      </dgm:t>
    </dgm:pt>
    <dgm:pt modelId="{72EAF262-A319-46AB-BECB-220251B719CB}" type="pres">
      <dgm:prSet presAssocID="{BE5FFB11-5476-48AD-A5E2-C37981FE2691}" presName="parentText" presStyleLbl="node1" presStyleIdx="1" presStyleCnt="2">
        <dgm:presLayoutVars>
          <dgm:chMax val="0"/>
          <dgm:bulletEnabled val="1"/>
        </dgm:presLayoutVars>
      </dgm:prSet>
      <dgm:spPr/>
      <dgm:t>
        <a:bodyPr/>
        <a:lstStyle/>
        <a:p>
          <a:endParaRPr lang="zh-TW" altLang="en-US"/>
        </a:p>
      </dgm:t>
    </dgm:pt>
    <dgm:pt modelId="{54AFF3AE-6ACE-4AEA-BFED-D1C43F37F69A}" type="pres">
      <dgm:prSet presAssocID="{BE5FFB11-5476-48AD-A5E2-C37981FE2691}" presName="negativeSpace" presStyleCnt="0"/>
      <dgm:spPr/>
      <dgm:t>
        <a:bodyPr/>
        <a:lstStyle/>
        <a:p>
          <a:endParaRPr lang="zh-TW" altLang="en-US"/>
        </a:p>
      </dgm:t>
    </dgm:pt>
    <dgm:pt modelId="{33DA62F5-5F0E-4740-881B-A89CA483FE9F}" type="pres">
      <dgm:prSet presAssocID="{BE5FFB11-5476-48AD-A5E2-C37981FE2691}" presName="childText" presStyleLbl="conFgAcc1" presStyleIdx="1" presStyleCnt="2">
        <dgm:presLayoutVars>
          <dgm:bulletEnabled val="1"/>
        </dgm:presLayoutVars>
      </dgm:prSet>
      <dgm:spPr/>
      <dgm:t>
        <a:bodyPr/>
        <a:lstStyle/>
        <a:p>
          <a:endParaRPr lang="zh-TW" altLang="en-US"/>
        </a:p>
      </dgm:t>
    </dgm:pt>
  </dgm:ptLst>
  <dgm:cxnLst>
    <dgm:cxn modelId="{C58233AA-DA93-401F-B113-F2B42E7832EA}" srcId="{2473722E-1B4D-4884-9479-FBB193756098}" destId="{DA6A8BCA-8C3A-4A53-BAC9-8C8B41D4683B}" srcOrd="0" destOrd="0" parTransId="{2B656FA8-FF68-41E7-A873-DA9FB06A5F96}" sibTransId="{8FFA710A-26B3-4326-8AAA-DC6B53B9A252}"/>
    <dgm:cxn modelId="{0A2F0422-FD23-4F93-9206-56F84EF0AA1B}" type="presOf" srcId="{DA6A8BCA-8C3A-4A53-BAC9-8C8B41D4683B}" destId="{DD636A4A-7768-437B-BA2C-DA0C587455FE}" srcOrd="0" destOrd="0" presId="urn:microsoft.com/office/officeart/2005/8/layout/list1"/>
    <dgm:cxn modelId="{F55A3CB7-A280-4299-85C4-A4F2B786D232}" srcId="{BE5FFB11-5476-48AD-A5E2-C37981FE2691}" destId="{08F3FC09-9A75-4774-B018-BB12CFD20F4A}" srcOrd="1" destOrd="0" parTransId="{F4A52B94-8BAD-490D-88EE-2400F7F2E6EF}" sibTransId="{B5E1A7D5-9E9B-4924-9649-849A17FFC2E8}"/>
    <dgm:cxn modelId="{D2BBCA66-896B-406E-BCF7-63F9C0A99993}" type="presOf" srcId="{BE5FFB11-5476-48AD-A5E2-C37981FE2691}" destId="{72EAF262-A319-46AB-BECB-220251B719CB}" srcOrd="1" destOrd="0" presId="urn:microsoft.com/office/officeart/2005/8/layout/list1"/>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3360259C-FE38-4398-995A-6722451DDFA5}" type="presOf" srcId="{CB80D0F1-1661-4230-A052-F08836D10BD4}" destId="{33DA62F5-5F0E-4740-881B-A89CA483FE9F}" srcOrd="0" destOrd="0" presId="urn:microsoft.com/office/officeart/2005/8/layout/list1"/>
    <dgm:cxn modelId="{748A60F0-E328-4427-B580-E243E63E42E8}" type="presOf" srcId="{A4BFE637-2483-4169-9363-385955D06D54}" destId="{D025E244-0321-45F6-AAB2-AFD3950223A7}" srcOrd="0" destOrd="1" presId="urn:microsoft.com/office/officeart/2005/8/layout/list1"/>
    <dgm:cxn modelId="{C7020D27-3336-477F-9F38-4D5A81624DE5}" type="presOf" srcId="{08F3FC09-9A75-4774-B018-BB12CFD20F4A}" destId="{33DA62F5-5F0E-4740-881B-A89CA483FE9F}" srcOrd="0" destOrd="1" presId="urn:microsoft.com/office/officeart/2005/8/layout/list1"/>
    <dgm:cxn modelId="{7FC2FB77-BACD-4988-B755-2EBA0F1B17A3}" type="presOf" srcId="{BE5FFB11-5476-48AD-A5E2-C37981FE2691}" destId="{423BF165-AB5C-49CF-8024-D6BCA06AF8D8}" srcOrd="0" destOrd="0" presId="urn:microsoft.com/office/officeart/2005/8/layout/list1"/>
    <dgm:cxn modelId="{032D274D-D50D-40FC-B3FF-648A9E12CF15}" srcId="{BE5FFB11-5476-48AD-A5E2-C37981FE2691}" destId="{CB80D0F1-1661-4230-A052-F08836D10BD4}" srcOrd="0" destOrd="0" parTransId="{B93AF7C9-0E10-49C1-A05C-FB093807AED5}" sibTransId="{E391FD09-84A9-4561-BE94-16D4FFCC48F9}"/>
    <dgm:cxn modelId="{F7F58453-B310-4544-8FA5-A531AE5829D4}" type="presOf" srcId="{2473722E-1B4D-4884-9479-FBB193756098}" destId="{B4C7BDF8-A9E0-44D9-A05D-CCCC2098B6EB}" srcOrd="0" destOrd="0" presId="urn:microsoft.com/office/officeart/2005/8/layout/list1"/>
    <dgm:cxn modelId="{860C7A08-9F85-4F44-BC06-051B218CC100}" srcId="{DA6A8BCA-8C3A-4A53-BAC9-8C8B41D4683B}" destId="{8A69B995-F27C-4960-B2FE-8F26FB971503}" srcOrd="0" destOrd="0" parTransId="{3090EE61-753E-4806-897F-80583D2C2330}" sibTransId="{0DC3F85E-63B1-40BA-8445-55D152A030AD}"/>
    <dgm:cxn modelId="{DCA66959-54C1-4F6C-9B82-AAD5381F2F4B}" type="presOf" srcId="{DA6A8BCA-8C3A-4A53-BAC9-8C8B41D4683B}" destId="{099013E0-3373-4D17-99A5-CC86C692F23E}" srcOrd="1" destOrd="0" presId="urn:microsoft.com/office/officeart/2005/8/layout/list1"/>
    <dgm:cxn modelId="{B3113B3C-764F-4CE3-B830-F9D09D44D151}" type="presOf" srcId="{8A69B995-F27C-4960-B2FE-8F26FB971503}" destId="{D025E244-0321-45F6-AAB2-AFD3950223A7}" srcOrd="0" destOrd="0" presId="urn:microsoft.com/office/officeart/2005/8/layout/list1"/>
    <dgm:cxn modelId="{96FB7922-4666-48F0-B46C-3C455B159D17}" type="presParOf" srcId="{B4C7BDF8-A9E0-44D9-A05D-CCCC2098B6EB}" destId="{6CD964EF-1993-45B7-977C-26E5E636B670}" srcOrd="0" destOrd="0" presId="urn:microsoft.com/office/officeart/2005/8/layout/list1"/>
    <dgm:cxn modelId="{F9C2E2DD-0145-4A5C-A08A-6E0A71A0AE8B}" type="presParOf" srcId="{6CD964EF-1993-45B7-977C-26E5E636B670}" destId="{DD636A4A-7768-437B-BA2C-DA0C587455FE}" srcOrd="0" destOrd="0" presId="urn:microsoft.com/office/officeart/2005/8/layout/list1"/>
    <dgm:cxn modelId="{E234AB18-6E92-44BD-A6E0-3ED738BF8935}" type="presParOf" srcId="{6CD964EF-1993-45B7-977C-26E5E636B670}" destId="{099013E0-3373-4D17-99A5-CC86C692F23E}" srcOrd="1" destOrd="0" presId="urn:microsoft.com/office/officeart/2005/8/layout/list1"/>
    <dgm:cxn modelId="{668CAA0B-BAEF-4E0B-AB54-00C3B7D1E7CB}" type="presParOf" srcId="{B4C7BDF8-A9E0-44D9-A05D-CCCC2098B6EB}" destId="{A33A2B6C-8D8C-4932-A9D0-4869C9051EF3}" srcOrd="1" destOrd="0" presId="urn:microsoft.com/office/officeart/2005/8/layout/list1"/>
    <dgm:cxn modelId="{9E7DFCA3-256E-4F9D-ACE0-4B857F7679C3}" type="presParOf" srcId="{B4C7BDF8-A9E0-44D9-A05D-CCCC2098B6EB}" destId="{D025E244-0321-45F6-AAB2-AFD3950223A7}" srcOrd="2" destOrd="0" presId="urn:microsoft.com/office/officeart/2005/8/layout/list1"/>
    <dgm:cxn modelId="{396B369D-05B0-420C-8D7B-1399AC7DE126}" type="presParOf" srcId="{B4C7BDF8-A9E0-44D9-A05D-CCCC2098B6EB}" destId="{C63ED550-70E2-491F-8637-C5C0F2FC743F}" srcOrd="3" destOrd="0" presId="urn:microsoft.com/office/officeart/2005/8/layout/list1"/>
    <dgm:cxn modelId="{AA28BC7B-A83D-4BA0-BEAA-1008E6A92017}" type="presParOf" srcId="{B4C7BDF8-A9E0-44D9-A05D-CCCC2098B6EB}" destId="{8E9A8A7B-D026-4C9A-9954-90A95CE35C7C}" srcOrd="4" destOrd="0" presId="urn:microsoft.com/office/officeart/2005/8/layout/list1"/>
    <dgm:cxn modelId="{422EDD37-18F8-4482-83BB-AFBFCA8F97D2}" type="presParOf" srcId="{8E9A8A7B-D026-4C9A-9954-90A95CE35C7C}" destId="{423BF165-AB5C-49CF-8024-D6BCA06AF8D8}" srcOrd="0" destOrd="0" presId="urn:microsoft.com/office/officeart/2005/8/layout/list1"/>
    <dgm:cxn modelId="{F2B0ABEB-8756-4172-80A1-EEC05A07958F}" type="presParOf" srcId="{8E9A8A7B-D026-4C9A-9954-90A95CE35C7C}" destId="{72EAF262-A319-46AB-BECB-220251B719CB}" srcOrd="1" destOrd="0" presId="urn:microsoft.com/office/officeart/2005/8/layout/list1"/>
    <dgm:cxn modelId="{C6997FDF-6A67-4D81-9151-A9BB0F44365B}" type="presParOf" srcId="{B4C7BDF8-A9E0-44D9-A05D-CCCC2098B6EB}" destId="{54AFF3AE-6ACE-4AEA-BFED-D1C43F37F69A}" srcOrd="5" destOrd="0" presId="urn:microsoft.com/office/officeart/2005/8/layout/list1"/>
    <dgm:cxn modelId="{9A3854B6-BD90-49A2-99F7-E4B723990C07}" type="presParOf" srcId="{B4C7BDF8-A9E0-44D9-A05D-CCCC2098B6EB}" destId="{33DA62F5-5F0E-4740-881B-A89CA483FE9F}"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5" csCatId="colorful" phldr="1"/>
      <dgm:spPr/>
      <dgm:t>
        <a:bodyPr/>
        <a:lstStyle/>
        <a:p>
          <a:endParaRPr lang="zh-TW" altLang="en-US"/>
        </a:p>
      </dgm:t>
    </dgm:pt>
    <dgm:pt modelId="{C1466D06-8F8B-4608-A34E-235EE56A331E}">
      <dgm:prSet phldrT="[文字]" custT="1"/>
      <dgm:spPr/>
      <dgm:t>
        <a:bodyPr/>
        <a:lstStyle/>
        <a:p>
          <a:r>
            <a:rPr lang="zh-TW" altLang="en-US" sz="2800" b="1" dirty="0" smtClean="0">
              <a:latin typeface="微軟正黑體" pitchFamily="34" charset="-120"/>
              <a:ea typeface="微軟正黑體" pitchFamily="34" charset="-120"/>
            </a:rPr>
            <a:t>視契約有無約定</a:t>
          </a:r>
          <a:endParaRPr lang="zh-TW" altLang="en-US" sz="2800"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無約定時</a:t>
          </a:r>
          <a:endParaRPr lang="en-US" altLang="zh-TW" b="1" dirty="0" smtClean="0">
            <a:latin typeface="微軟正黑體" pitchFamily="34" charset="-120"/>
            <a:ea typeface="微軟正黑體" pitchFamily="34" charset="-120"/>
          </a:endParaRPr>
        </a:p>
        <a:p>
          <a:r>
            <a:rPr lang="zh-TW" altLang="en-US" b="1" u="sng" dirty="0" smtClean="0">
              <a:latin typeface="微軟正黑體" pitchFamily="34" charset="-120"/>
              <a:ea typeface="微軟正黑體" pitchFamily="34" charset="-120"/>
            </a:rPr>
            <a:t>受雇人</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員工</a:t>
          </a:r>
          <a:r>
            <a:rPr lang="en-US" altLang="zh-TW" b="1" u="sng" dirty="0" smtClean="0">
              <a:latin typeface="微軟正黑體" pitchFamily="34" charset="-120"/>
              <a:ea typeface="微軟正黑體" pitchFamily="34" charset="-120"/>
            </a:rPr>
            <a:t>)</a:t>
          </a:r>
          <a:r>
            <a:rPr lang="zh-TW" altLang="en-US" b="1" u="sng" dirty="0" smtClean="0">
              <a:latin typeface="微軟正黑體" pitchFamily="34" charset="-120"/>
              <a:ea typeface="微軟正黑體" pitchFamily="34" charset="-120"/>
            </a:rPr>
            <a:t>是</a:t>
          </a: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b="1" dirty="0" smtClean="0">
              <a:latin typeface="微軟正黑體" pitchFamily="34" charset="-120"/>
              <a:ea typeface="微軟正黑體" pitchFamily="34" charset="-120"/>
            </a:rPr>
            <a:t>無約定</a:t>
          </a:r>
          <a:r>
            <a:rPr lang="en-US" altLang="zh-TW" b="1" dirty="0" smtClean="0">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雇用人</a:t>
          </a:r>
          <a:r>
            <a:rPr lang="en-US" altLang="zh-TW" b="1" u="sng" dirty="0" smtClean="0">
              <a:solidFill>
                <a:srgbClr val="FF0000"/>
              </a:solidFill>
              <a:latin typeface="微軟正黑體" pitchFamily="34" charset="-120"/>
              <a:ea typeface="微軟正黑體" pitchFamily="34" charset="-120"/>
            </a:rPr>
            <a:t>(</a:t>
          </a:r>
          <a:r>
            <a:rPr lang="zh-TW" altLang="en-US" b="1" u="sng" dirty="0" smtClean="0">
              <a:solidFill>
                <a:srgbClr val="FF0000"/>
              </a:solidFill>
              <a:latin typeface="微軟正黑體" pitchFamily="34" charset="-120"/>
              <a:ea typeface="微軟正黑體" pitchFamily="34" charset="-120"/>
            </a:rPr>
            <a:t>機關</a:t>
          </a:r>
          <a:r>
            <a:rPr lang="en-US" altLang="zh-TW" b="1" u="sng"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dgm:style>
          <a:lnRef idx="1">
            <a:schemeClr val="accent1"/>
          </a:lnRef>
          <a:fillRef idx="2">
            <a:schemeClr val="accent1"/>
          </a:fillRef>
          <a:effectRef idx="1">
            <a:schemeClr val="accent1"/>
          </a:effectRef>
          <a:fontRef idx="minor">
            <a:schemeClr val="dk1"/>
          </a:fontRef>
        </dgm:style>
      </dgm:prSet>
      <dgm:spPr/>
      <dgm:t>
        <a:bodyPr/>
        <a:lstStyle/>
        <a:p>
          <a:r>
            <a:rPr lang="zh-TW" altLang="en-US" b="1" dirty="0" smtClean="0">
              <a:latin typeface="微軟正黑體" pitchFamily="34" charset="-120"/>
              <a:ea typeface="微軟正黑體" pitchFamily="34" charset="-120"/>
            </a:rPr>
            <a:t>約定受雇人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員工</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享有著作財產權</a:t>
          </a:r>
          <a:endParaRPr lang="zh-TW" altLang="en-US"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latin typeface="微軟正黑體" pitchFamily="34" charset="-120"/>
              <a:ea typeface="微軟正黑體" pitchFamily="34" charset="-120"/>
            </a:rPr>
            <a:t>已約定雇用人</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機關</a:t>
          </a:r>
          <a:r>
            <a:rPr lang="en-US" altLang="zh-TW" b="1" dirty="0" smtClean="0">
              <a:latin typeface="微軟正黑體" pitchFamily="34" charset="-120"/>
              <a:ea typeface="微軟正黑體" pitchFamily="34" charset="-120"/>
            </a:rPr>
            <a:t>)</a:t>
          </a:r>
          <a:r>
            <a:rPr lang="zh-TW" altLang="en-US" b="1" dirty="0" smtClean="0">
              <a:latin typeface="微軟正黑體" pitchFamily="34" charset="-120"/>
              <a:ea typeface="微軟正黑體" pitchFamily="34" charset="-120"/>
            </a:rPr>
            <a:t>為著作人</a:t>
          </a:r>
          <a:endParaRPr lang="zh-TW" altLang="en-US"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dgm:style>
          <a:lnRef idx="1">
            <a:schemeClr val="accent6"/>
          </a:lnRef>
          <a:fillRef idx="2">
            <a:schemeClr val="accent6"/>
          </a:fillRef>
          <a:effectRef idx="1">
            <a:schemeClr val="accent6"/>
          </a:effectRef>
          <a:fontRef idx="minor">
            <a:schemeClr val="dk1"/>
          </a:fontRef>
        </dgm:style>
      </dgm:prSet>
      <dgm:spPr>
        <a:ln w="28575"/>
      </dgm:spPr>
      <dgm:t>
        <a:bodyPr/>
        <a:lstStyle/>
        <a:p>
          <a:r>
            <a:rPr lang="zh-TW" altLang="en-US" b="1" dirty="0" smtClean="0">
              <a:solidFill>
                <a:srgbClr val="FF0000"/>
              </a:solidFill>
              <a:latin typeface="微軟正黑體" pitchFamily="34" charset="-120"/>
              <a:ea typeface="微軟正黑體" pitchFamily="34" charset="-120"/>
            </a:rPr>
            <a:t>雇用人</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機關</a:t>
          </a:r>
          <a:r>
            <a:rPr lang="en-US" altLang="zh-TW" b="1" dirty="0" smtClean="0">
              <a:solidFill>
                <a:srgbClr val="FF0000"/>
              </a:solidFill>
              <a:latin typeface="微軟正黑體" pitchFamily="34" charset="-120"/>
              <a:ea typeface="微軟正黑體" pitchFamily="34" charset="-120"/>
            </a:rPr>
            <a:t>)</a:t>
          </a:r>
          <a:r>
            <a:rPr lang="zh-TW" altLang="en-US" b="1" dirty="0" smtClean="0">
              <a:solidFill>
                <a:srgbClr val="FF0000"/>
              </a:solidFill>
              <a:latin typeface="微軟正黑體" pitchFamily="34" charset="-120"/>
              <a:ea typeface="微軟正黑體" pitchFamily="34" charset="-120"/>
            </a:rPr>
            <a:t>享有著作財產權</a:t>
          </a:r>
          <a:endParaRPr lang="zh-TW" altLang="en-US" b="1" dirty="0">
            <a:solidFill>
              <a:srgbClr val="FF0000"/>
            </a:solidFill>
            <a:latin typeface="微軟正黑體" pitchFamily="34" charset="-120"/>
            <a:ea typeface="微軟正黑體" pitchFamily="34" charset="-120"/>
          </a:endParaRPr>
        </a:p>
      </dgm:t>
    </dgm:pt>
    <dgm:pt modelId="{61E0C39F-172D-403B-9B33-CF7244942A49}" type="parTrans" cxnId="{A9B294FF-EE69-454F-AFD9-32C05B268750}">
      <dgm:prSet/>
      <dgm:spPr>
        <a:ln>
          <a:solidFill>
            <a:schemeClr val="accent6"/>
          </a:solidFill>
          <a:headEnd type="none" w="med" len="med"/>
          <a:tailEnd type="arrow" w="med" len="med"/>
        </a:ln>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79DECF-18E9-415B-90D4-5AC1348F9D9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8891F98D-2BA9-4A29-8BDF-B4B098312D07}" type="pres">
      <dgm:prSet presAssocID="{C1466D06-8F8B-4608-A34E-235EE56A331E}" presName="root1" presStyleCnt="0"/>
      <dgm:spPr/>
      <dgm:t>
        <a:bodyPr/>
        <a:lstStyle/>
        <a:p>
          <a:endParaRPr lang="zh-TW" altLang="en-US"/>
        </a:p>
      </dgm:t>
    </dgm:pt>
    <dgm:pt modelId="{D48BA35D-B0DA-4D28-B58E-3E41020F4993}"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9EE6A4D0-98E7-4C2E-BFA9-286769DFAEA0}" type="pres">
      <dgm:prSet presAssocID="{C1466D06-8F8B-4608-A34E-235EE56A331E}" presName="level2hierChild" presStyleCnt="0"/>
      <dgm:spPr/>
      <dgm:t>
        <a:bodyPr/>
        <a:lstStyle/>
        <a:p>
          <a:endParaRPr lang="zh-TW" altLang="en-US"/>
        </a:p>
      </dgm:t>
    </dgm:pt>
    <dgm:pt modelId="{146C9879-6D18-41E9-9B22-94CFCD266024}" type="pres">
      <dgm:prSet presAssocID="{D0E9FAB4-D285-4A52-BBA6-C794467DB8F6}" presName="conn2-1" presStyleLbl="parChTrans1D2" presStyleIdx="0" presStyleCnt="2"/>
      <dgm:spPr/>
      <dgm:t>
        <a:bodyPr/>
        <a:lstStyle/>
        <a:p>
          <a:endParaRPr lang="zh-TW" altLang="en-US"/>
        </a:p>
      </dgm:t>
    </dgm:pt>
    <dgm:pt modelId="{58D2F5E3-D8E9-476A-BB30-58A80A638C83}" type="pres">
      <dgm:prSet presAssocID="{D0E9FAB4-D285-4A52-BBA6-C794467DB8F6}" presName="connTx" presStyleLbl="parChTrans1D2" presStyleIdx="0" presStyleCnt="2"/>
      <dgm:spPr/>
      <dgm:t>
        <a:bodyPr/>
        <a:lstStyle/>
        <a:p>
          <a:endParaRPr lang="zh-TW" altLang="en-US"/>
        </a:p>
      </dgm:t>
    </dgm:pt>
    <dgm:pt modelId="{EA74B07F-229E-40B5-BF37-B62FFBA936D6}" type="pres">
      <dgm:prSet presAssocID="{509C2D93-7F7A-4E59-A631-88824E2FD63B}" presName="root2" presStyleCnt="0"/>
      <dgm:spPr/>
      <dgm:t>
        <a:bodyPr/>
        <a:lstStyle/>
        <a:p>
          <a:endParaRPr lang="zh-TW" altLang="en-US"/>
        </a:p>
      </dgm:t>
    </dgm:pt>
    <dgm:pt modelId="{59C916C7-9278-4345-88FA-EBE45F649CB5}"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10405B4E-920E-4E1D-8EA8-BA33BCDABE85}" type="pres">
      <dgm:prSet presAssocID="{509C2D93-7F7A-4E59-A631-88824E2FD63B}" presName="level3hierChild" presStyleCnt="0"/>
      <dgm:spPr/>
      <dgm:t>
        <a:bodyPr/>
        <a:lstStyle/>
        <a:p>
          <a:endParaRPr lang="zh-TW" altLang="en-US"/>
        </a:p>
      </dgm:t>
    </dgm:pt>
    <dgm:pt modelId="{D1EF3F0E-5DCB-4460-8B5F-07858D32AB24}" type="pres">
      <dgm:prSet presAssocID="{61E0C39F-172D-403B-9B33-CF7244942A49}" presName="conn2-1" presStyleLbl="parChTrans1D3" presStyleIdx="0" presStyleCnt="3"/>
      <dgm:spPr/>
      <dgm:t>
        <a:bodyPr/>
        <a:lstStyle/>
        <a:p>
          <a:endParaRPr lang="zh-TW" altLang="en-US"/>
        </a:p>
      </dgm:t>
    </dgm:pt>
    <dgm:pt modelId="{D52067F6-48D0-49B4-A36B-F97C619C08D4}" type="pres">
      <dgm:prSet presAssocID="{61E0C39F-172D-403B-9B33-CF7244942A49}" presName="connTx" presStyleLbl="parChTrans1D3" presStyleIdx="0" presStyleCnt="3"/>
      <dgm:spPr/>
      <dgm:t>
        <a:bodyPr/>
        <a:lstStyle/>
        <a:p>
          <a:endParaRPr lang="zh-TW" altLang="en-US"/>
        </a:p>
      </dgm:t>
    </dgm:pt>
    <dgm:pt modelId="{4743FF9E-18BA-40DD-9519-49E9E51A6A43}" type="pres">
      <dgm:prSet presAssocID="{37E0495B-F2DC-4DDC-AD42-17E6359DDD76}" presName="root2" presStyleCnt="0"/>
      <dgm:spPr/>
      <dgm:t>
        <a:bodyPr/>
        <a:lstStyle/>
        <a:p>
          <a:endParaRPr lang="zh-TW" altLang="en-US"/>
        </a:p>
      </dgm:t>
    </dgm:pt>
    <dgm:pt modelId="{5DAE61DC-6BAE-4575-A607-746C590302E7}" type="pres">
      <dgm:prSet presAssocID="{37E0495B-F2DC-4DDC-AD42-17E6359DDD76}" presName="LevelTwoTextNode" presStyleLbl="node3" presStyleIdx="0" presStyleCnt="3">
        <dgm:presLayoutVars>
          <dgm:chPref val="3"/>
        </dgm:presLayoutVars>
      </dgm:prSet>
      <dgm:spPr/>
      <dgm:t>
        <a:bodyPr/>
        <a:lstStyle/>
        <a:p>
          <a:endParaRPr lang="zh-TW" altLang="en-US"/>
        </a:p>
      </dgm:t>
    </dgm:pt>
    <dgm:pt modelId="{9AEFF7F9-E2A0-4F6A-9691-C5F588484AF6}" type="pres">
      <dgm:prSet presAssocID="{37E0495B-F2DC-4DDC-AD42-17E6359DDD76}" presName="level3hierChild" presStyleCnt="0"/>
      <dgm:spPr/>
      <dgm:t>
        <a:bodyPr/>
        <a:lstStyle/>
        <a:p>
          <a:endParaRPr lang="zh-TW" altLang="en-US"/>
        </a:p>
      </dgm:t>
    </dgm:pt>
    <dgm:pt modelId="{C01085BA-3247-47D2-B549-B2F9630C4810}" type="pres">
      <dgm:prSet presAssocID="{02BE8F39-1712-4942-9828-7FF0C188011F}" presName="conn2-1" presStyleLbl="parChTrans1D2" presStyleIdx="1" presStyleCnt="2"/>
      <dgm:spPr/>
      <dgm:t>
        <a:bodyPr/>
        <a:lstStyle/>
        <a:p>
          <a:endParaRPr lang="zh-TW" altLang="en-US"/>
        </a:p>
      </dgm:t>
    </dgm:pt>
    <dgm:pt modelId="{F21D4A3C-6BE3-41FF-8AEC-D543DF5A989F}" type="pres">
      <dgm:prSet presAssocID="{02BE8F39-1712-4942-9828-7FF0C188011F}" presName="connTx" presStyleLbl="parChTrans1D2" presStyleIdx="1" presStyleCnt="2"/>
      <dgm:spPr/>
      <dgm:t>
        <a:bodyPr/>
        <a:lstStyle/>
        <a:p>
          <a:endParaRPr lang="zh-TW" altLang="en-US"/>
        </a:p>
      </dgm:t>
    </dgm:pt>
    <dgm:pt modelId="{7B17DA99-03BA-4C0B-B4CF-D834B409D844}" type="pres">
      <dgm:prSet presAssocID="{B30FB74F-B5C1-4C3F-B2A3-ACD2F7262226}" presName="root2" presStyleCnt="0"/>
      <dgm:spPr/>
      <dgm:t>
        <a:bodyPr/>
        <a:lstStyle/>
        <a:p>
          <a:endParaRPr lang="zh-TW" altLang="en-US"/>
        </a:p>
      </dgm:t>
    </dgm:pt>
    <dgm:pt modelId="{FAAC0EBE-7146-4BD8-9F89-393FAEE4510C}"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66A56962-444D-4042-8732-0B01BE46027E}" type="pres">
      <dgm:prSet presAssocID="{B30FB74F-B5C1-4C3F-B2A3-ACD2F7262226}" presName="level3hierChild" presStyleCnt="0"/>
      <dgm:spPr/>
      <dgm:t>
        <a:bodyPr/>
        <a:lstStyle/>
        <a:p>
          <a:endParaRPr lang="zh-TW" altLang="en-US"/>
        </a:p>
      </dgm:t>
    </dgm:pt>
    <dgm:pt modelId="{6AAEB566-12CA-4C6E-AB06-5130CAACEBC8}" type="pres">
      <dgm:prSet presAssocID="{35C4C79A-BC96-4671-86EF-2E9B59817039}" presName="conn2-1" presStyleLbl="parChTrans1D3" presStyleIdx="1" presStyleCnt="3"/>
      <dgm:spPr/>
      <dgm:t>
        <a:bodyPr/>
        <a:lstStyle/>
        <a:p>
          <a:endParaRPr lang="zh-TW" altLang="en-US"/>
        </a:p>
      </dgm:t>
    </dgm:pt>
    <dgm:pt modelId="{B06403EE-1BD0-4CE6-9157-85D337D10FEE}" type="pres">
      <dgm:prSet presAssocID="{35C4C79A-BC96-4671-86EF-2E9B59817039}" presName="connTx" presStyleLbl="parChTrans1D3" presStyleIdx="1" presStyleCnt="3"/>
      <dgm:spPr/>
      <dgm:t>
        <a:bodyPr/>
        <a:lstStyle/>
        <a:p>
          <a:endParaRPr lang="zh-TW" altLang="en-US"/>
        </a:p>
      </dgm:t>
    </dgm:pt>
    <dgm:pt modelId="{7D29513F-265C-475F-9E76-D1DCBD5DF82D}" type="pres">
      <dgm:prSet presAssocID="{D672F453-CA27-467F-934A-C2F26FA1152B}" presName="root2" presStyleCnt="0"/>
      <dgm:spPr/>
      <dgm:t>
        <a:bodyPr/>
        <a:lstStyle/>
        <a:p>
          <a:endParaRPr lang="zh-TW" altLang="en-US"/>
        </a:p>
      </dgm:t>
    </dgm:pt>
    <dgm:pt modelId="{95F4AA13-2B46-4824-8BB3-416B47A5752B}" type="pres">
      <dgm:prSet presAssocID="{D672F453-CA27-467F-934A-C2F26FA1152B}" presName="LevelTwoTextNode" presStyleLbl="node3" presStyleIdx="1" presStyleCnt="3">
        <dgm:presLayoutVars>
          <dgm:chPref val="3"/>
        </dgm:presLayoutVars>
      </dgm:prSet>
      <dgm:spPr/>
      <dgm:t>
        <a:bodyPr/>
        <a:lstStyle/>
        <a:p>
          <a:endParaRPr lang="zh-TW" altLang="en-US"/>
        </a:p>
      </dgm:t>
    </dgm:pt>
    <dgm:pt modelId="{0F2E80D6-10A3-43A3-9A1F-E5DA10471B3C}" type="pres">
      <dgm:prSet presAssocID="{D672F453-CA27-467F-934A-C2F26FA1152B}" presName="level3hierChild" presStyleCnt="0"/>
      <dgm:spPr/>
      <dgm:t>
        <a:bodyPr/>
        <a:lstStyle/>
        <a:p>
          <a:endParaRPr lang="zh-TW" altLang="en-US"/>
        </a:p>
      </dgm:t>
    </dgm:pt>
    <dgm:pt modelId="{06CF28FF-6A8D-4119-847C-D14B6FEB5509}" type="pres">
      <dgm:prSet presAssocID="{55656DD3-84DB-4845-8C73-4B648F90F9F9}" presName="conn2-1" presStyleLbl="parChTrans1D3" presStyleIdx="2" presStyleCnt="3"/>
      <dgm:spPr/>
      <dgm:t>
        <a:bodyPr/>
        <a:lstStyle/>
        <a:p>
          <a:endParaRPr lang="zh-TW" altLang="en-US"/>
        </a:p>
      </dgm:t>
    </dgm:pt>
    <dgm:pt modelId="{A5EE30A5-F6BF-49F5-B818-69DBEEE877EC}" type="pres">
      <dgm:prSet presAssocID="{55656DD3-84DB-4845-8C73-4B648F90F9F9}" presName="connTx" presStyleLbl="parChTrans1D3" presStyleIdx="2" presStyleCnt="3"/>
      <dgm:spPr/>
      <dgm:t>
        <a:bodyPr/>
        <a:lstStyle/>
        <a:p>
          <a:endParaRPr lang="zh-TW" altLang="en-US"/>
        </a:p>
      </dgm:t>
    </dgm:pt>
    <dgm:pt modelId="{B8178919-AE5C-4EBA-978D-24A1BFE8FFD9}" type="pres">
      <dgm:prSet presAssocID="{73B8B30A-8C22-4B91-BB50-AB75B940DDCC}" presName="root2" presStyleCnt="0"/>
      <dgm:spPr/>
      <dgm:t>
        <a:bodyPr/>
        <a:lstStyle/>
        <a:p>
          <a:endParaRPr lang="zh-TW" altLang="en-US"/>
        </a:p>
      </dgm:t>
    </dgm:pt>
    <dgm:pt modelId="{60A208FC-EB53-4732-B30D-68AFCFC6E667}" type="pres">
      <dgm:prSet presAssocID="{73B8B30A-8C22-4B91-BB50-AB75B940DDCC}" presName="LevelTwoTextNode" presStyleLbl="node3" presStyleIdx="2" presStyleCnt="3">
        <dgm:presLayoutVars>
          <dgm:chPref val="3"/>
        </dgm:presLayoutVars>
      </dgm:prSet>
      <dgm:spPr/>
      <dgm:t>
        <a:bodyPr/>
        <a:lstStyle/>
        <a:p>
          <a:endParaRPr lang="zh-TW" altLang="en-US"/>
        </a:p>
      </dgm:t>
    </dgm:pt>
    <dgm:pt modelId="{E36EFAB7-9E56-4784-8FD7-F3B7708D0E03}" type="pres">
      <dgm:prSet presAssocID="{73B8B30A-8C22-4B91-BB50-AB75B940DDCC}" presName="level3hierChild" presStyleCnt="0"/>
      <dgm:spPr/>
      <dgm:t>
        <a:bodyPr/>
        <a:lstStyle/>
        <a:p>
          <a:endParaRPr lang="zh-TW" altLang="en-US"/>
        </a:p>
      </dgm:t>
    </dgm:pt>
  </dgm:ptLst>
  <dgm:cxnLst>
    <dgm:cxn modelId="{C9E35538-1D17-414E-A053-771DD45530B5}" type="presOf" srcId="{02BE8F39-1712-4942-9828-7FF0C188011F}" destId="{C01085BA-3247-47D2-B549-B2F9630C4810}" srcOrd="0" destOrd="0" presId="urn:microsoft.com/office/officeart/2005/8/layout/hierarchy2"/>
    <dgm:cxn modelId="{53941822-43E5-4685-A007-45C0B80A3DD1}" type="presOf" srcId="{35C4C79A-BC96-4671-86EF-2E9B59817039}" destId="{B06403EE-1BD0-4CE6-9157-85D337D10FEE}" srcOrd="1" destOrd="0" presId="urn:microsoft.com/office/officeart/2005/8/layout/hierarchy2"/>
    <dgm:cxn modelId="{1ABED730-0DF8-4435-B17C-CB051A8B4007}" srcId="{C1466D06-8F8B-4608-A34E-235EE56A331E}" destId="{B30FB74F-B5C1-4C3F-B2A3-ACD2F7262226}" srcOrd="1" destOrd="0" parTransId="{02BE8F39-1712-4942-9828-7FF0C188011F}" sibTransId="{DC1B0AE9-C396-49B8-826F-146AEA9C2700}"/>
    <dgm:cxn modelId="{C1DDA62C-EDAA-41BF-9228-A4243868E672}" type="presOf" srcId="{73B8B30A-8C22-4B91-BB50-AB75B940DDCC}" destId="{60A208FC-EB53-4732-B30D-68AFCFC6E667}" srcOrd="0" destOrd="0" presId="urn:microsoft.com/office/officeart/2005/8/layout/hierarchy2"/>
    <dgm:cxn modelId="{353B71D3-E28A-4482-901E-F3DD6C2DF963}" type="presOf" srcId="{D672F453-CA27-467F-934A-C2F26FA1152B}" destId="{95F4AA13-2B46-4824-8BB3-416B47A5752B}" srcOrd="0" destOrd="0" presId="urn:microsoft.com/office/officeart/2005/8/layout/hierarchy2"/>
    <dgm:cxn modelId="{B822E038-A1D5-41D4-A59A-B06DFF28813D}" type="presOf" srcId="{35C4C79A-BC96-4671-86EF-2E9B59817039}" destId="{6AAEB566-12CA-4C6E-AB06-5130CAACEBC8}" srcOrd="0"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A3C9F8AC-DE49-4889-812A-9CE80150E527}" type="presOf" srcId="{D0E9FAB4-D285-4A52-BBA6-C794467DB8F6}" destId="{146C9879-6D18-41E9-9B22-94CFCD266024}" srcOrd="0" destOrd="0" presId="urn:microsoft.com/office/officeart/2005/8/layout/hierarchy2"/>
    <dgm:cxn modelId="{59228880-B9AF-42DB-8AF1-51AB5B8E4DD9}" type="presOf" srcId="{37E0495B-F2DC-4DDC-AD42-17E6359DDD76}" destId="{5DAE61DC-6BAE-4575-A607-746C590302E7}" srcOrd="0" destOrd="0" presId="urn:microsoft.com/office/officeart/2005/8/layout/hierarchy2"/>
    <dgm:cxn modelId="{752CBD20-D5CC-46A8-B6CE-745527201113}" type="presOf" srcId="{B30FB74F-B5C1-4C3F-B2A3-ACD2F7262226}" destId="{FAAC0EBE-7146-4BD8-9F89-393FAEE4510C}" srcOrd="0" destOrd="0" presId="urn:microsoft.com/office/officeart/2005/8/layout/hierarchy2"/>
    <dgm:cxn modelId="{667B03DF-B6FA-48F0-8A9D-2FCDEF639D2F}" type="presOf" srcId="{D0E9FAB4-D285-4A52-BBA6-C794467DB8F6}" destId="{58D2F5E3-D8E9-476A-BB30-58A80A638C83}" srcOrd="1" destOrd="0" presId="urn:microsoft.com/office/officeart/2005/8/layout/hierarchy2"/>
    <dgm:cxn modelId="{9160DF8A-F87D-453A-A09B-E0050871C831}" type="presOf" srcId="{55656DD3-84DB-4845-8C73-4B648F90F9F9}" destId="{06CF28FF-6A8D-4119-847C-D14B6FEB5509}" srcOrd="0" destOrd="0" presId="urn:microsoft.com/office/officeart/2005/8/layout/hierarchy2"/>
    <dgm:cxn modelId="{9526D8AD-FDBA-4541-8700-ECFAC849A0A2}" type="presOf" srcId="{61E0C39F-172D-403B-9B33-CF7244942A49}" destId="{D52067F6-48D0-49B4-A36B-F97C619C08D4}" srcOrd="1" destOrd="0" presId="urn:microsoft.com/office/officeart/2005/8/layout/hierarchy2"/>
    <dgm:cxn modelId="{51BB9DAD-4C01-4FB6-9205-8DBB1137FDE9}" type="presOf" srcId="{61E0C39F-172D-403B-9B33-CF7244942A49}" destId="{D1EF3F0E-5DCB-4460-8B5F-07858D32AB24}" srcOrd="0" destOrd="0" presId="urn:microsoft.com/office/officeart/2005/8/layout/hierarchy2"/>
    <dgm:cxn modelId="{F90FBA40-0087-4678-9B91-1CC3C3C93A92}" type="presOf" srcId="{C1466D06-8F8B-4608-A34E-235EE56A331E}" destId="{D48BA35D-B0DA-4D28-B58E-3E41020F4993}"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B538E7B4-FF9E-4174-B998-2FECAEB81364}" type="presOf" srcId="{02BE8F39-1712-4942-9828-7FF0C188011F}" destId="{F21D4A3C-6BE3-41FF-8AEC-D543DF5A989F}" srcOrd="1" destOrd="0" presId="urn:microsoft.com/office/officeart/2005/8/layout/hierarchy2"/>
    <dgm:cxn modelId="{4E36DCAD-1EE5-4589-B341-E4813BD2DFBF}" srcId="{C1466D06-8F8B-4608-A34E-235EE56A331E}" destId="{509C2D93-7F7A-4E59-A631-88824E2FD63B}" srcOrd="0" destOrd="0" parTransId="{D0E9FAB4-D285-4A52-BBA6-C794467DB8F6}" sibTransId="{7EC98714-7C96-474F-9B97-99AD04A36978}"/>
    <dgm:cxn modelId="{53F772B1-3DFD-4C6A-9461-0A1E9B0ED482}" type="presOf" srcId="{55656DD3-84DB-4845-8C73-4B648F90F9F9}" destId="{A5EE30A5-F6BF-49F5-B818-69DBEEE877EC}" srcOrd="1"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103249F8-66B2-4AA1-85C4-24FC1A825BB2}" type="presOf" srcId="{509C2D93-7F7A-4E59-A631-88824E2FD63B}" destId="{59C916C7-9278-4345-88FA-EBE45F649CB5}" srcOrd="0" destOrd="0" presId="urn:microsoft.com/office/officeart/2005/8/layout/hierarchy2"/>
    <dgm:cxn modelId="{9C9E3D87-2883-4650-BC96-CB3CBD5AA751}" type="presOf" srcId="{953DF0BF-5EA4-4C58-A594-834CD88155C7}" destId="{D079DECF-18E9-415B-90D4-5AC1348F9D92}" srcOrd="0" destOrd="0" presId="urn:microsoft.com/office/officeart/2005/8/layout/hierarchy2"/>
    <dgm:cxn modelId="{830534C2-F7D0-4B8E-A2D6-502353A511B5}" type="presParOf" srcId="{D079DECF-18E9-415B-90D4-5AC1348F9D92}" destId="{8891F98D-2BA9-4A29-8BDF-B4B098312D07}" srcOrd="0" destOrd="0" presId="urn:microsoft.com/office/officeart/2005/8/layout/hierarchy2"/>
    <dgm:cxn modelId="{AA18EAFD-18C3-4399-9B02-DB861069C147}" type="presParOf" srcId="{8891F98D-2BA9-4A29-8BDF-B4B098312D07}" destId="{D48BA35D-B0DA-4D28-B58E-3E41020F4993}" srcOrd="0" destOrd="0" presId="urn:microsoft.com/office/officeart/2005/8/layout/hierarchy2"/>
    <dgm:cxn modelId="{2D3CB416-5570-46AC-9F0A-01464127C0B8}" type="presParOf" srcId="{8891F98D-2BA9-4A29-8BDF-B4B098312D07}" destId="{9EE6A4D0-98E7-4C2E-BFA9-286769DFAEA0}" srcOrd="1" destOrd="0" presId="urn:microsoft.com/office/officeart/2005/8/layout/hierarchy2"/>
    <dgm:cxn modelId="{641B54B9-D7EA-4727-B464-7C202FBFC9B6}" type="presParOf" srcId="{9EE6A4D0-98E7-4C2E-BFA9-286769DFAEA0}" destId="{146C9879-6D18-41E9-9B22-94CFCD266024}" srcOrd="0" destOrd="0" presId="urn:microsoft.com/office/officeart/2005/8/layout/hierarchy2"/>
    <dgm:cxn modelId="{C51230C6-ED18-436B-95D1-34BCC5CC18BA}" type="presParOf" srcId="{146C9879-6D18-41E9-9B22-94CFCD266024}" destId="{58D2F5E3-D8E9-476A-BB30-58A80A638C83}" srcOrd="0" destOrd="0" presId="urn:microsoft.com/office/officeart/2005/8/layout/hierarchy2"/>
    <dgm:cxn modelId="{2E39A93D-9019-4AFF-B7C5-D7DE7727EA0D}" type="presParOf" srcId="{9EE6A4D0-98E7-4C2E-BFA9-286769DFAEA0}" destId="{EA74B07F-229E-40B5-BF37-B62FFBA936D6}" srcOrd="1" destOrd="0" presId="urn:microsoft.com/office/officeart/2005/8/layout/hierarchy2"/>
    <dgm:cxn modelId="{F0F9F999-5943-45A9-9FEF-ED039C529161}" type="presParOf" srcId="{EA74B07F-229E-40B5-BF37-B62FFBA936D6}" destId="{59C916C7-9278-4345-88FA-EBE45F649CB5}" srcOrd="0" destOrd="0" presId="urn:microsoft.com/office/officeart/2005/8/layout/hierarchy2"/>
    <dgm:cxn modelId="{762169DB-B9C5-4022-998B-2B51D75F9FC9}" type="presParOf" srcId="{EA74B07F-229E-40B5-BF37-B62FFBA936D6}" destId="{10405B4E-920E-4E1D-8EA8-BA33BCDABE85}" srcOrd="1" destOrd="0" presId="urn:microsoft.com/office/officeart/2005/8/layout/hierarchy2"/>
    <dgm:cxn modelId="{1EFA6D13-A4AF-4777-B4DC-5D4A8AFF58AF}" type="presParOf" srcId="{10405B4E-920E-4E1D-8EA8-BA33BCDABE85}" destId="{D1EF3F0E-5DCB-4460-8B5F-07858D32AB24}" srcOrd="0" destOrd="0" presId="urn:microsoft.com/office/officeart/2005/8/layout/hierarchy2"/>
    <dgm:cxn modelId="{E66C52D7-88E0-4EE0-AE2A-0F255043F514}" type="presParOf" srcId="{D1EF3F0E-5DCB-4460-8B5F-07858D32AB24}" destId="{D52067F6-48D0-49B4-A36B-F97C619C08D4}" srcOrd="0" destOrd="0" presId="urn:microsoft.com/office/officeart/2005/8/layout/hierarchy2"/>
    <dgm:cxn modelId="{AE5E1CF6-07FD-498C-B0ED-69B4303328C3}" type="presParOf" srcId="{10405B4E-920E-4E1D-8EA8-BA33BCDABE85}" destId="{4743FF9E-18BA-40DD-9519-49E9E51A6A43}" srcOrd="1" destOrd="0" presId="urn:microsoft.com/office/officeart/2005/8/layout/hierarchy2"/>
    <dgm:cxn modelId="{0D6B627E-3742-4D1F-A495-3C34BB5472C2}" type="presParOf" srcId="{4743FF9E-18BA-40DD-9519-49E9E51A6A43}" destId="{5DAE61DC-6BAE-4575-A607-746C590302E7}" srcOrd="0" destOrd="0" presId="urn:microsoft.com/office/officeart/2005/8/layout/hierarchy2"/>
    <dgm:cxn modelId="{047AA224-D4F5-4197-B070-B468425DE9C8}" type="presParOf" srcId="{4743FF9E-18BA-40DD-9519-49E9E51A6A43}" destId="{9AEFF7F9-E2A0-4F6A-9691-C5F588484AF6}" srcOrd="1" destOrd="0" presId="urn:microsoft.com/office/officeart/2005/8/layout/hierarchy2"/>
    <dgm:cxn modelId="{1D532298-31CE-4648-85A8-74B33AB69F91}" type="presParOf" srcId="{9EE6A4D0-98E7-4C2E-BFA9-286769DFAEA0}" destId="{C01085BA-3247-47D2-B549-B2F9630C4810}" srcOrd="2" destOrd="0" presId="urn:microsoft.com/office/officeart/2005/8/layout/hierarchy2"/>
    <dgm:cxn modelId="{A08765D4-64F8-4AE8-8A65-F6C82E56BBA5}" type="presParOf" srcId="{C01085BA-3247-47D2-B549-B2F9630C4810}" destId="{F21D4A3C-6BE3-41FF-8AEC-D543DF5A989F}" srcOrd="0" destOrd="0" presId="urn:microsoft.com/office/officeart/2005/8/layout/hierarchy2"/>
    <dgm:cxn modelId="{045226B3-5DED-4E18-ACEF-5EE8AD617810}" type="presParOf" srcId="{9EE6A4D0-98E7-4C2E-BFA9-286769DFAEA0}" destId="{7B17DA99-03BA-4C0B-B4CF-D834B409D844}" srcOrd="3" destOrd="0" presId="urn:microsoft.com/office/officeart/2005/8/layout/hierarchy2"/>
    <dgm:cxn modelId="{0C93EE5D-FCDD-46D1-92A2-2A837BCDCA11}" type="presParOf" srcId="{7B17DA99-03BA-4C0B-B4CF-D834B409D844}" destId="{FAAC0EBE-7146-4BD8-9F89-393FAEE4510C}" srcOrd="0" destOrd="0" presId="urn:microsoft.com/office/officeart/2005/8/layout/hierarchy2"/>
    <dgm:cxn modelId="{504E9041-3B5B-4B21-BA1E-BF85731CE4EB}" type="presParOf" srcId="{7B17DA99-03BA-4C0B-B4CF-D834B409D844}" destId="{66A56962-444D-4042-8732-0B01BE46027E}" srcOrd="1" destOrd="0" presId="urn:microsoft.com/office/officeart/2005/8/layout/hierarchy2"/>
    <dgm:cxn modelId="{740DCCB0-EBCC-4E64-9535-570009A27140}" type="presParOf" srcId="{66A56962-444D-4042-8732-0B01BE46027E}" destId="{6AAEB566-12CA-4C6E-AB06-5130CAACEBC8}" srcOrd="0" destOrd="0" presId="urn:microsoft.com/office/officeart/2005/8/layout/hierarchy2"/>
    <dgm:cxn modelId="{8357A75B-3AC8-4AFD-9B35-63608737BD6B}" type="presParOf" srcId="{6AAEB566-12CA-4C6E-AB06-5130CAACEBC8}" destId="{B06403EE-1BD0-4CE6-9157-85D337D10FEE}" srcOrd="0" destOrd="0" presId="urn:microsoft.com/office/officeart/2005/8/layout/hierarchy2"/>
    <dgm:cxn modelId="{6D7D2D55-34FE-497D-A6F7-B7728D8E9F91}" type="presParOf" srcId="{66A56962-444D-4042-8732-0B01BE46027E}" destId="{7D29513F-265C-475F-9E76-D1DCBD5DF82D}" srcOrd="1" destOrd="0" presId="urn:microsoft.com/office/officeart/2005/8/layout/hierarchy2"/>
    <dgm:cxn modelId="{F6D5831A-35FE-4431-B80A-D205C9749E13}" type="presParOf" srcId="{7D29513F-265C-475F-9E76-D1DCBD5DF82D}" destId="{95F4AA13-2B46-4824-8BB3-416B47A5752B}" srcOrd="0" destOrd="0" presId="urn:microsoft.com/office/officeart/2005/8/layout/hierarchy2"/>
    <dgm:cxn modelId="{0B8017B6-B853-4DB3-9388-537185F0248F}" type="presParOf" srcId="{7D29513F-265C-475F-9E76-D1DCBD5DF82D}" destId="{0F2E80D6-10A3-43A3-9A1F-E5DA10471B3C}" srcOrd="1" destOrd="0" presId="urn:microsoft.com/office/officeart/2005/8/layout/hierarchy2"/>
    <dgm:cxn modelId="{8B1C11DE-3C87-4D02-A40A-E9238E3BAB95}" type="presParOf" srcId="{66A56962-444D-4042-8732-0B01BE46027E}" destId="{06CF28FF-6A8D-4119-847C-D14B6FEB5509}" srcOrd="2" destOrd="0" presId="urn:microsoft.com/office/officeart/2005/8/layout/hierarchy2"/>
    <dgm:cxn modelId="{304D2C95-A29D-44F4-A428-4DACA48A2406}" type="presParOf" srcId="{06CF28FF-6A8D-4119-847C-D14B6FEB5509}" destId="{A5EE30A5-F6BF-49F5-B818-69DBEEE877EC}" srcOrd="0" destOrd="0" presId="urn:microsoft.com/office/officeart/2005/8/layout/hierarchy2"/>
    <dgm:cxn modelId="{F996A989-2351-40E1-BE35-FDF679EB894B}" type="presParOf" srcId="{66A56962-444D-4042-8732-0B01BE46027E}" destId="{B8178919-AE5C-4EBA-978D-24A1BFE8FFD9}" srcOrd="3" destOrd="0" presId="urn:microsoft.com/office/officeart/2005/8/layout/hierarchy2"/>
    <dgm:cxn modelId="{2B9A9B05-CD1B-4F05-9D99-B071F866EA87}" type="presParOf" srcId="{B8178919-AE5C-4EBA-978D-24A1BFE8FFD9}" destId="{60A208FC-EB53-4732-B30D-68AFCFC6E667}" srcOrd="0" destOrd="0" presId="urn:microsoft.com/office/officeart/2005/8/layout/hierarchy2"/>
    <dgm:cxn modelId="{6033CFC6-1284-442C-89D0-EF57FBB2479F}" type="presParOf" srcId="{B8178919-AE5C-4EBA-978D-24A1BFE8FFD9}" destId="{E36EFAB7-9E56-4784-8FD7-F3B7708D0E0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42A07-FC7B-422D-B8B3-BDF7FD189D39}">
      <dsp:nvSpPr>
        <dsp:cNvPr id="0" name=""/>
        <dsp:cNvSpPr/>
      </dsp:nvSpPr>
      <dsp:spPr>
        <a:xfrm>
          <a:off x="0" y="332612"/>
          <a:ext cx="8229600" cy="197505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latin typeface="微軟正黑體" pitchFamily="34" charset="-120"/>
              <a:ea typeface="微軟正黑體" pitchFamily="34" charset="-120"/>
            </a:rPr>
            <a:t>著作是指屬於文學、科學、藝術或其他學術範圍之創作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第</a:t>
          </a:r>
          <a:r>
            <a:rPr lang="en-US" sz="2400" b="1" kern="1200" dirty="0" smtClean="0">
              <a:latin typeface="微軟正黑體" pitchFamily="34" charset="-120"/>
              <a:ea typeface="微軟正黑體" pitchFamily="34" charset="-120"/>
            </a:rPr>
            <a:t>3</a:t>
          </a:r>
          <a:r>
            <a:rPr lang="zh-TW" sz="2400" b="1" kern="1200" dirty="0" smtClean="0">
              <a:latin typeface="微軟正黑體" pitchFamily="34" charset="-120"/>
              <a:ea typeface="微軟正黑體" pitchFamily="34" charset="-120"/>
            </a:rPr>
            <a:t>條第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項第</a:t>
          </a:r>
          <a:r>
            <a:rPr lang="en-US" sz="2400" b="1" kern="1200" dirty="0" smtClean="0">
              <a:latin typeface="微軟正黑體" pitchFamily="34" charset="-120"/>
              <a:ea typeface="微軟正黑體" pitchFamily="34" charset="-120"/>
            </a:rPr>
            <a:t>1</a:t>
          </a:r>
          <a:r>
            <a:rPr lang="zh-TW" sz="2400" b="1" kern="1200" dirty="0" smtClean="0">
              <a:latin typeface="微軟正黑體" pitchFamily="34" charset="-120"/>
              <a:ea typeface="微軟正黑體" pitchFamily="34" charset="-120"/>
            </a:rPr>
            <a:t>款</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en-US" altLang="zh-TW" sz="2000" b="1" kern="1200" dirty="0" smtClean="0">
              <a:latin typeface="微軟正黑體" pitchFamily="34" charset="-120"/>
              <a:ea typeface="微軟正黑體" pitchFamily="34" charset="-120"/>
            </a:rPr>
            <a:t>vs.</a:t>
          </a:r>
          <a:r>
            <a:rPr lang="zh-TW" altLang="en-US" sz="2000" b="1" kern="1200" dirty="0" smtClean="0">
              <a:latin typeface="微軟正黑體" pitchFamily="34" charset="-120"/>
              <a:ea typeface="微軟正黑體" pitchFamily="34" charset="-120"/>
            </a:rPr>
            <a:t>實用品</a:t>
          </a:r>
          <a:endParaRPr lang="zh-TW" sz="2000" b="1" kern="1200" dirty="0">
            <a:latin typeface="微軟正黑體" pitchFamily="34" charset="-120"/>
            <a:ea typeface="微軟正黑體" pitchFamily="34" charset="-120"/>
          </a:endParaRPr>
        </a:p>
      </dsp:txBody>
      <dsp:txXfrm>
        <a:off x="0" y="332612"/>
        <a:ext cx="8229600" cy="1975050"/>
      </dsp:txXfrm>
    </dsp:sp>
    <dsp:sp modelId="{CD051098-8980-41AE-B3DE-279700F253AD}">
      <dsp:nvSpPr>
        <dsp:cNvPr id="0" name=""/>
        <dsp:cNvSpPr/>
      </dsp:nvSpPr>
      <dsp:spPr>
        <a:xfrm>
          <a:off x="411480" y="7892"/>
          <a:ext cx="5760720" cy="6494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a:t>
          </a:r>
          <a:r>
            <a:rPr lang="en-US" sz="2400" b="1" kern="1200" dirty="0" smtClean="0">
              <a:latin typeface="微軟正黑體" pitchFamily="34" charset="-120"/>
              <a:ea typeface="微軟正黑體" pitchFamily="34" charset="-120"/>
            </a:rPr>
            <a:t>?</a:t>
          </a:r>
          <a:r>
            <a:rPr lang="zh-TW" sz="2400" b="1" kern="1200" dirty="0" smtClean="0">
              <a:latin typeface="微軟正黑體" pitchFamily="34" charset="-120"/>
              <a:ea typeface="微軟正黑體" pitchFamily="34" charset="-120"/>
            </a:rPr>
            <a:t>著作權保護什麼</a:t>
          </a:r>
          <a:r>
            <a:rPr lang="en-US"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43183" y="39595"/>
        <a:ext cx="5697314" cy="586034"/>
      </dsp:txXfrm>
    </dsp:sp>
    <dsp:sp modelId="{E50CFDA5-907F-4C70-AA03-84AE7468312E}">
      <dsp:nvSpPr>
        <dsp:cNvPr id="0" name=""/>
        <dsp:cNvSpPr/>
      </dsp:nvSpPr>
      <dsp:spPr>
        <a:xfrm>
          <a:off x="0" y="2751183"/>
          <a:ext cx="8229600" cy="24255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56464" numCol="1" spcCol="1270" anchor="t" anchorCtr="0">
          <a:noAutofit/>
        </a:bodyPr>
        <a:lstStyle/>
        <a:p>
          <a:pPr marL="228600" lvl="1" indent="-228600" algn="l" defTabSz="977900" rtl="0">
            <a:lnSpc>
              <a:spcPct val="90000"/>
            </a:lnSpc>
            <a:spcBef>
              <a:spcPct val="0"/>
            </a:spcBef>
            <a:spcAft>
              <a:spcPct val="15000"/>
            </a:spcAft>
            <a:buChar char="••"/>
          </a:pPr>
          <a:r>
            <a:rPr lang="zh-TW" altLang="en-US" sz="2200" b="1" kern="1200" dirty="0" smtClean="0">
              <a:latin typeface="微軟正黑體" pitchFamily="34" charset="-120"/>
              <a:ea typeface="微軟正黑體" pitchFamily="34" charset="-120"/>
            </a:rPr>
            <a:t>著作權是因著作完成所生之</a:t>
          </a:r>
          <a:r>
            <a:rPr lang="zh-TW" sz="2200" b="1" u="sng" kern="1200" dirty="0" smtClean="0">
              <a:latin typeface="微軟正黑體" pitchFamily="34" charset="-120"/>
              <a:ea typeface="微軟正黑體" pitchFamily="34" charset="-120"/>
            </a:rPr>
            <a:t>著作人格權</a:t>
          </a:r>
          <a:r>
            <a:rPr lang="zh-TW" sz="2200" b="1" kern="1200" dirty="0" smtClean="0">
              <a:latin typeface="微軟正黑體" pitchFamily="34" charset="-120"/>
              <a:ea typeface="微軟正黑體" pitchFamily="34" charset="-120"/>
            </a:rPr>
            <a:t>及</a:t>
          </a:r>
          <a:r>
            <a:rPr lang="zh-TW" sz="2200" b="1" u="sng" kern="1200" dirty="0" smtClean="0">
              <a:latin typeface="微軟正黑體" pitchFamily="34" charset="-120"/>
              <a:ea typeface="微軟正黑體" pitchFamily="34" charset="-120"/>
            </a:rPr>
            <a:t>著作財產權</a:t>
          </a:r>
          <a:endParaRPr lang="zh-TW" altLang="en-US" sz="2200" b="1" kern="1200" dirty="0">
            <a:latin typeface="微軟正黑體" pitchFamily="34" charset="-120"/>
            <a:ea typeface="微軟正黑體" pitchFamily="34" charset="-120"/>
          </a:endParaRPr>
        </a:p>
        <a:p>
          <a:pPr marL="457200" lvl="2" indent="-228600" algn="l" defTabSz="889000" rtl="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著作人格權性質為人格權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自我決定、姓名、名譽權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457200" lvl="2" indent="-228600" algn="l" defTabSz="889000" rtl="0">
            <a:lnSpc>
              <a:spcPct val="90000"/>
            </a:lnSpc>
            <a:spcBef>
              <a:spcPct val="0"/>
            </a:spcBef>
            <a:spcAft>
              <a:spcPct val="15000"/>
            </a:spcAft>
            <a:buChar char="••"/>
          </a:pPr>
          <a:r>
            <a:rPr lang="zh-TW" altLang="en-US" sz="2000" b="1" kern="1200" dirty="0" smtClean="0">
              <a:latin typeface="微軟正黑體" pitchFamily="34" charset="-120"/>
              <a:ea typeface="微軟正黑體" pitchFamily="34" charset="-120"/>
            </a:rPr>
            <a:t>著作財產權性質為財產權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使用收益權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solidFill>
                <a:srgbClr val="7030A0"/>
              </a:solidFill>
              <a:latin typeface="微軟正黑體" pitchFamily="34" charset="-120"/>
              <a:ea typeface="微軟正黑體" pitchFamily="34" charset="-120"/>
            </a:rPr>
            <a:t>著作權</a:t>
          </a:r>
          <a:r>
            <a:rPr lang="en-US" altLang="zh-TW" sz="1800" b="1" kern="1200" dirty="0" smtClean="0">
              <a:solidFill>
                <a:srgbClr val="7030A0"/>
              </a:solidFill>
              <a:latin typeface="微軟正黑體" pitchFamily="34" charset="-120"/>
              <a:ea typeface="微軟正黑體" pitchFamily="34" charset="-120"/>
            </a:rPr>
            <a:t>vs.</a:t>
          </a:r>
          <a:r>
            <a:rPr lang="zh-TW" altLang="en-US" sz="1800" b="1" kern="1200" dirty="0" smtClean="0">
              <a:solidFill>
                <a:srgbClr val="7030A0"/>
              </a:solidFill>
              <a:latin typeface="微軟正黑體" pitchFamily="34" charset="-120"/>
              <a:ea typeface="微軟正黑體" pitchFamily="34" charset="-120"/>
            </a:rPr>
            <a:t>版權</a:t>
          </a:r>
          <a:endParaRPr lang="zh-TW" sz="1800" b="1" kern="1200" dirty="0">
            <a:solidFill>
              <a:srgbClr val="7030A0"/>
            </a:solidFill>
            <a:latin typeface="微軟正黑體" pitchFamily="34" charset="-120"/>
            <a:ea typeface="微軟正黑體" pitchFamily="34" charset="-120"/>
          </a:endParaRPr>
        </a:p>
      </dsp:txBody>
      <dsp:txXfrm>
        <a:off x="0" y="2751183"/>
        <a:ext cx="8229600" cy="2425500"/>
      </dsp:txXfrm>
    </dsp:sp>
    <dsp:sp modelId="{6E090B97-F8A6-43F5-997F-ED31E02A482F}">
      <dsp:nvSpPr>
        <dsp:cNvPr id="0" name=""/>
        <dsp:cNvSpPr/>
      </dsp:nvSpPr>
      <dsp:spPr>
        <a:xfrm>
          <a:off x="411480" y="2426462"/>
          <a:ext cx="5760720" cy="649440"/>
        </a:xfrm>
        <a:prstGeom prst="roundRect">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7742" tIns="0" rIns="217742" bIns="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itchFamily="34" charset="-120"/>
              <a:ea typeface="微軟正黑體" pitchFamily="34" charset="-120"/>
            </a:rPr>
            <a:t>什麼是著作權</a:t>
          </a:r>
          <a:r>
            <a:rPr lang="en-US" sz="2400" b="1" kern="1200" dirty="0" smtClean="0">
              <a:latin typeface="微軟正黑體" pitchFamily="34" charset="-120"/>
              <a:ea typeface="微軟正黑體" pitchFamily="34" charset="-120"/>
            </a:rPr>
            <a:t>?</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條第</a:t>
          </a:r>
          <a:r>
            <a:rPr lang="en-US" altLang="zh-TW" sz="2400" b="1" kern="1200" dirty="0" smtClean="0">
              <a:latin typeface="微軟正黑體" pitchFamily="34" charset="-120"/>
              <a:ea typeface="微軟正黑體" pitchFamily="34" charset="-120"/>
            </a:rPr>
            <a:t>1</a:t>
          </a:r>
          <a:r>
            <a:rPr lang="zh-TW" altLang="en-US" sz="2400" b="1" kern="1200" dirty="0" smtClean="0">
              <a:latin typeface="微軟正黑體" pitchFamily="34" charset="-120"/>
              <a:ea typeface="微軟正黑體" pitchFamily="34" charset="-120"/>
            </a:rPr>
            <a:t>項第</a:t>
          </a:r>
          <a:r>
            <a:rPr lang="en-US" altLang="zh-TW" sz="2400" b="1" kern="1200" dirty="0" smtClean="0">
              <a:latin typeface="微軟正黑體" pitchFamily="34" charset="-120"/>
              <a:ea typeface="微軟正黑體" pitchFamily="34" charset="-120"/>
            </a:rPr>
            <a:t>3</a:t>
          </a:r>
          <a:r>
            <a:rPr lang="zh-TW" altLang="en-US" sz="2400" b="1" kern="1200" dirty="0" smtClean="0">
              <a:latin typeface="微軟正黑體" pitchFamily="34" charset="-120"/>
              <a:ea typeface="微軟正黑體" pitchFamily="34" charset="-120"/>
            </a:rPr>
            <a:t>款</a:t>
          </a:r>
          <a:r>
            <a:rPr lang="en-US" altLang="zh-TW" sz="2400" b="1" kern="1200" dirty="0" smtClean="0">
              <a:latin typeface="微軟正黑體" pitchFamily="34" charset="-120"/>
              <a:ea typeface="微軟正黑體" pitchFamily="34" charset="-120"/>
            </a:rPr>
            <a:t>)</a:t>
          </a:r>
          <a:endParaRPr lang="zh-TW" sz="2400" b="1" kern="1200" dirty="0">
            <a:latin typeface="微軟正黑體" pitchFamily="34" charset="-120"/>
            <a:ea typeface="微軟正黑體" pitchFamily="34" charset="-120"/>
          </a:endParaRPr>
        </a:p>
      </dsp:txBody>
      <dsp:txXfrm>
        <a:off x="443183" y="2458165"/>
        <a:ext cx="5697314" cy="5860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6B2A7-27E5-4406-A938-90C30FE7B785}">
      <dsp:nvSpPr>
        <dsp:cNvPr id="0" name=""/>
        <dsp:cNvSpPr/>
      </dsp:nvSpPr>
      <dsp:spPr>
        <a:xfrm>
          <a:off x="0" y="201366"/>
          <a:ext cx="8229600" cy="13513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以發行、播送、上映、口述、演出、展示或其他方法向公眾提示著作內容的權利</a:t>
          </a:r>
          <a:endParaRPr lang="zh-TW" altLang="en-US" sz="1600" b="1" kern="1200" dirty="0">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著作人就其著作享有是否、何時及如何公開發表的權利</a:t>
          </a:r>
          <a:endParaRPr lang="zh-TW" altLang="en-US" sz="1600" b="1" kern="1200" dirty="0">
            <a:latin typeface="微軟正黑體" pitchFamily="34" charset="-120"/>
            <a:ea typeface="微軟正黑體" pitchFamily="34" charset="-120"/>
          </a:endParaRPr>
        </a:p>
      </dsp:txBody>
      <dsp:txXfrm>
        <a:off x="0" y="201366"/>
        <a:ext cx="8229600" cy="1351350"/>
      </dsp:txXfrm>
    </dsp:sp>
    <dsp:sp modelId="{C17A03D6-659C-4794-9E27-D6B4B3C207A4}">
      <dsp:nvSpPr>
        <dsp:cNvPr id="0" name=""/>
        <dsp:cNvSpPr/>
      </dsp:nvSpPr>
      <dsp:spPr>
        <a:xfrm>
          <a:off x="411480" y="9486"/>
          <a:ext cx="3641408" cy="38376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公開發表權</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一次行使之權利</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dsp:txBody>
      <dsp:txXfrm>
        <a:off x="430214" y="28220"/>
        <a:ext cx="3603940" cy="346292"/>
      </dsp:txXfrm>
    </dsp:sp>
    <dsp:sp modelId="{01A66C39-AA85-48C7-A6CC-379EBEF16C54}">
      <dsp:nvSpPr>
        <dsp:cNvPr id="0" name=""/>
        <dsp:cNvSpPr/>
      </dsp:nvSpPr>
      <dsp:spPr>
        <a:xfrm>
          <a:off x="0" y="1814796"/>
          <a:ext cx="8229600" cy="10237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effectLst/>
              <a:latin typeface="微軟正黑體" pitchFamily="34" charset="-120"/>
              <a:ea typeface="微軟正黑體" pitchFamily="34" charset="-120"/>
            </a:rPr>
            <a:t>著作人有表示其本名、別名或不具名的權利。</a:t>
          </a:r>
          <a:endParaRPr lang="zh-TW" altLang="en-US" sz="1600" b="1" kern="1200" dirty="0">
            <a:effectLst/>
            <a:latin typeface="微軟正黑體" pitchFamily="34" charset="-120"/>
            <a:ea typeface="微軟正黑體" pitchFamily="34" charset="-120"/>
          </a:endParaRPr>
        </a:p>
        <a:p>
          <a:pPr marL="171450" lvl="1" indent="-171450" algn="l" defTabSz="711200">
            <a:lnSpc>
              <a:spcPct val="90000"/>
            </a:lnSpc>
            <a:spcBef>
              <a:spcPct val="0"/>
            </a:spcBef>
            <a:spcAft>
              <a:spcPts val="0"/>
            </a:spcAft>
            <a:buChar char="••"/>
          </a:pPr>
          <a:r>
            <a:rPr lang="zh-TW" altLang="en-US" sz="1600" b="1" kern="1200" smtClean="0">
              <a:effectLst/>
              <a:latin typeface="微軟正黑體" pitchFamily="34" charset="-120"/>
              <a:ea typeface="微軟正黑體" pitchFamily="34" charset="-120"/>
            </a:rPr>
            <a:t>例：出版公司出版翻譯書，僅列原著者，漏列譯者</a:t>
          </a:r>
          <a:endParaRPr lang="zh-TW" altLang="en-US" sz="1600" b="1" kern="1200" dirty="0">
            <a:effectLst/>
            <a:latin typeface="微軟正黑體" pitchFamily="34" charset="-120"/>
            <a:ea typeface="微軟正黑體" pitchFamily="34" charset="-120"/>
          </a:endParaRPr>
        </a:p>
      </dsp:txBody>
      <dsp:txXfrm>
        <a:off x="0" y="1814796"/>
        <a:ext cx="8229600" cy="1023750"/>
      </dsp:txXfrm>
    </dsp:sp>
    <dsp:sp modelId="{4840655C-23C5-427A-BF05-D6AD89DDEF10}">
      <dsp:nvSpPr>
        <dsp:cNvPr id="0" name=""/>
        <dsp:cNvSpPr/>
      </dsp:nvSpPr>
      <dsp:spPr>
        <a:xfrm>
          <a:off x="411480" y="1622916"/>
          <a:ext cx="3641408" cy="3837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姓名表示權</a:t>
          </a:r>
          <a:endParaRPr lang="zh-TW" altLang="en-US" sz="2000" b="1" kern="1200" dirty="0">
            <a:latin typeface="微軟正黑體" pitchFamily="34" charset="-120"/>
            <a:ea typeface="微軟正黑體" pitchFamily="34" charset="-120"/>
          </a:endParaRPr>
        </a:p>
      </dsp:txBody>
      <dsp:txXfrm>
        <a:off x="430214" y="1641650"/>
        <a:ext cx="3603940" cy="346292"/>
      </dsp:txXfrm>
    </dsp:sp>
    <dsp:sp modelId="{845FB582-260C-4332-BC1B-A3DC8D08698B}">
      <dsp:nvSpPr>
        <dsp:cNvPr id="0" name=""/>
        <dsp:cNvSpPr/>
      </dsp:nvSpPr>
      <dsp:spPr>
        <a:xfrm>
          <a:off x="0" y="3100626"/>
          <a:ext cx="8229600" cy="102375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latin typeface="微軟正黑體" pitchFamily="34" charset="-120"/>
              <a:ea typeface="微軟正黑體" pitchFamily="34" charset="-120"/>
            </a:rPr>
            <a:t>著作人享有禁止他人以歪曲、割裂、竄改或其他方法改變其著作之內容、形式或名目致損害其名譽的權利。</a:t>
          </a:r>
          <a:endParaRPr lang="zh-TW" altLang="en-US" sz="1600" b="1" kern="1200" dirty="0">
            <a:latin typeface="微軟正黑體" pitchFamily="34" charset="-120"/>
            <a:ea typeface="微軟正黑體" pitchFamily="34" charset="-120"/>
          </a:endParaRPr>
        </a:p>
      </dsp:txBody>
      <dsp:txXfrm>
        <a:off x="0" y="3100626"/>
        <a:ext cx="8229600" cy="1023750"/>
      </dsp:txXfrm>
    </dsp:sp>
    <dsp:sp modelId="{FC0B8685-9503-4875-8505-25314C9F3203}">
      <dsp:nvSpPr>
        <dsp:cNvPr id="0" name=""/>
        <dsp:cNvSpPr/>
      </dsp:nvSpPr>
      <dsp:spPr>
        <a:xfrm>
          <a:off x="411480" y="2908746"/>
          <a:ext cx="3641408" cy="38376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latin typeface="微軟正黑體" pitchFamily="34" charset="-120"/>
              <a:ea typeface="微軟正黑體" pitchFamily="34" charset="-120"/>
            </a:rPr>
            <a:t>禁止不當改變權</a:t>
          </a:r>
          <a:endParaRPr lang="zh-TW" altLang="en-US" sz="2000" b="1" kern="1200" dirty="0">
            <a:latin typeface="微軟正黑體" pitchFamily="34" charset="-120"/>
            <a:ea typeface="微軟正黑體" pitchFamily="34" charset="-120"/>
          </a:endParaRPr>
        </a:p>
      </dsp:txBody>
      <dsp:txXfrm>
        <a:off x="430214" y="2927480"/>
        <a:ext cx="3603940" cy="346292"/>
      </dsp:txXfrm>
    </dsp:sp>
    <dsp:sp modelId="{8488E2F6-C5E6-4819-8626-C69E823DA65B}">
      <dsp:nvSpPr>
        <dsp:cNvPr id="0" name=""/>
        <dsp:cNvSpPr/>
      </dsp:nvSpPr>
      <dsp:spPr>
        <a:xfrm>
          <a:off x="0" y="4386456"/>
          <a:ext cx="8229600" cy="716625"/>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70764" rIns="638708" bIns="113792" numCol="1" spcCol="1270" anchor="t" anchorCtr="0">
          <a:noAutofit/>
        </a:bodyPr>
        <a:lstStyle/>
        <a:p>
          <a:pPr marL="171450" lvl="1" indent="-171450" algn="l" defTabSz="711200">
            <a:lnSpc>
              <a:spcPct val="90000"/>
            </a:lnSpc>
            <a:spcBef>
              <a:spcPct val="0"/>
            </a:spcBef>
            <a:spcAft>
              <a:spcPts val="0"/>
            </a:spcAft>
            <a:buChar char="••"/>
          </a:pPr>
          <a:r>
            <a:rPr lang="zh-TW" altLang="en-US" sz="1600" b="1" kern="1200" dirty="0" smtClean="0">
              <a:solidFill>
                <a:srgbClr val="FF0000"/>
              </a:solidFill>
              <a:latin typeface="微軟正黑體" pitchFamily="34" charset="-120"/>
              <a:ea typeface="微軟正黑體" pitchFamily="34" charset="-120"/>
            </a:rPr>
            <a:t>永久保護</a:t>
          </a:r>
          <a:r>
            <a:rPr lang="en-US" altLang="zh-TW" sz="1600" b="1" kern="1200" dirty="0" smtClean="0">
              <a:solidFill>
                <a:srgbClr val="FF0000"/>
              </a:solidFill>
              <a:latin typeface="微軟正黑體" pitchFamily="34" charset="-120"/>
              <a:ea typeface="微軟正黑體" pitchFamily="34" charset="-120"/>
            </a:rPr>
            <a:t>(§18)</a:t>
          </a:r>
          <a:r>
            <a:rPr lang="zh-TW" altLang="en-US" sz="1600" b="1" kern="1200" dirty="0" smtClean="0">
              <a:solidFill>
                <a:schemeClr val="tx1"/>
              </a:solidFill>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不得讓與、繼承</a:t>
          </a:r>
          <a:r>
            <a:rPr lang="en-US" altLang="zh-TW" sz="1600" b="1" kern="1200" dirty="0" smtClean="0">
              <a:latin typeface="微軟正黑體" pitchFamily="34" charset="-120"/>
              <a:ea typeface="微軟正黑體" pitchFamily="34" charset="-120"/>
            </a:rPr>
            <a:t>(§21)</a:t>
          </a:r>
          <a:r>
            <a:rPr lang="zh-TW" altLang="en-US" sz="1600" b="1" kern="1200" dirty="0" smtClean="0">
              <a:latin typeface="微軟正黑體" pitchFamily="34" charset="-120"/>
              <a:ea typeface="微軟正黑體" pitchFamily="34" charset="-120"/>
            </a:rPr>
            <a:t>。得約定不行使</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對契約相對人</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a:t>
          </a:r>
          <a:endParaRPr lang="zh-TW" altLang="en-US" sz="1600" b="1" kern="1200" dirty="0">
            <a:latin typeface="微軟正黑體" pitchFamily="34" charset="-120"/>
            <a:ea typeface="微軟正黑體" pitchFamily="34" charset="-120"/>
          </a:endParaRPr>
        </a:p>
      </dsp:txBody>
      <dsp:txXfrm>
        <a:off x="0" y="4386456"/>
        <a:ext cx="8229600" cy="716625"/>
      </dsp:txXfrm>
    </dsp:sp>
    <dsp:sp modelId="{385C8F5F-4D69-412A-A408-1DDFE7D5EB78}">
      <dsp:nvSpPr>
        <dsp:cNvPr id="0" name=""/>
        <dsp:cNvSpPr/>
      </dsp:nvSpPr>
      <dsp:spPr>
        <a:xfrm>
          <a:off x="411480" y="4194576"/>
          <a:ext cx="3600507" cy="383760"/>
        </a:xfrm>
        <a:prstGeom prst="roundRect">
          <a:avLst/>
        </a:prstGeom>
        <a:solidFill>
          <a:schemeClr val="accent2"/>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ts val="0"/>
            </a:spcAft>
          </a:pPr>
          <a:r>
            <a:rPr lang="zh-TW" altLang="en-US" sz="2000" b="1" kern="1200" dirty="0" smtClean="0">
              <a:solidFill>
                <a:schemeClr val="bg1"/>
              </a:solidFill>
              <a:latin typeface="微軟正黑體" pitchFamily="34" charset="-120"/>
              <a:ea typeface="微軟正黑體" pitchFamily="34" charset="-120"/>
            </a:rPr>
            <a:t>著作人格權的特性</a:t>
          </a:r>
          <a:endParaRPr lang="zh-TW" altLang="en-US" sz="2000" b="1" kern="1200" dirty="0">
            <a:solidFill>
              <a:schemeClr val="bg1"/>
            </a:solidFill>
            <a:latin typeface="微軟正黑體" pitchFamily="34" charset="-120"/>
            <a:ea typeface="微軟正黑體" pitchFamily="34" charset="-120"/>
          </a:endParaRPr>
        </a:p>
      </dsp:txBody>
      <dsp:txXfrm>
        <a:off x="430214" y="4213310"/>
        <a:ext cx="3563039" cy="34629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179BF-9C74-418A-A524-0267FBB0E186}">
      <dsp:nvSpPr>
        <dsp:cNvPr id="0" name=""/>
        <dsp:cNvSpPr/>
      </dsp:nvSpPr>
      <dsp:spPr>
        <a:xfrm>
          <a:off x="0"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無形公開利用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0" y="0"/>
        <a:ext cx="3962102" cy="1123324"/>
      </dsp:txXfrm>
    </dsp:sp>
    <dsp:sp modelId="{89CE01A3-E810-4DF0-8226-414489ED5A84}">
      <dsp:nvSpPr>
        <dsp:cNvPr id="0" name=""/>
        <dsp:cNvSpPr/>
      </dsp:nvSpPr>
      <dsp:spPr>
        <a:xfrm>
          <a:off x="400329" y="1124033"/>
          <a:ext cx="3169681" cy="43317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公開播送</a:t>
          </a:r>
          <a:endParaRPr lang="zh-TW" altLang="en-US" sz="2400" kern="1200" dirty="0">
            <a:latin typeface="微軟正黑體" pitchFamily="34" charset="-120"/>
            <a:ea typeface="微軟正黑體" pitchFamily="34" charset="-120"/>
          </a:endParaRPr>
        </a:p>
      </dsp:txBody>
      <dsp:txXfrm>
        <a:off x="413016" y="1136720"/>
        <a:ext cx="3144307" cy="407802"/>
      </dsp:txXfrm>
    </dsp:sp>
    <dsp:sp modelId="{0ADA8F44-B891-48A2-B0E2-BAB0CB6F8AF1}">
      <dsp:nvSpPr>
        <dsp:cNvPr id="0" name=""/>
        <dsp:cNvSpPr/>
      </dsp:nvSpPr>
      <dsp:spPr>
        <a:xfrm>
          <a:off x="400329" y="1623852"/>
          <a:ext cx="3169681" cy="433176"/>
        </a:xfrm>
        <a:prstGeom prst="roundRect">
          <a:avLst>
            <a:gd name="adj" fmla="val 10000"/>
          </a:avLst>
        </a:prstGeom>
        <a:solidFill>
          <a:schemeClr val="accent4">
            <a:hueOff val="-446477"/>
            <a:satOff val="2690"/>
            <a:lumOff val="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公開上映</a:t>
          </a:r>
          <a:endParaRPr lang="zh-TW" altLang="en-US" sz="2400" kern="1200" dirty="0">
            <a:latin typeface="微軟正黑體" pitchFamily="34" charset="-120"/>
            <a:ea typeface="微軟正黑體" pitchFamily="34" charset="-120"/>
          </a:endParaRPr>
        </a:p>
      </dsp:txBody>
      <dsp:txXfrm>
        <a:off x="413016" y="1636539"/>
        <a:ext cx="3144307" cy="407802"/>
      </dsp:txXfrm>
    </dsp:sp>
    <dsp:sp modelId="{3D4F126E-80A8-4628-924B-E6EFAFFE5B3C}">
      <dsp:nvSpPr>
        <dsp:cNvPr id="0" name=""/>
        <dsp:cNvSpPr/>
      </dsp:nvSpPr>
      <dsp:spPr>
        <a:xfrm>
          <a:off x="400329" y="2123671"/>
          <a:ext cx="3169681" cy="433176"/>
        </a:xfrm>
        <a:prstGeom prst="roundRect">
          <a:avLst>
            <a:gd name="adj" fmla="val 10000"/>
          </a:avLst>
        </a:prstGeom>
        <a:solidFill>
          <a:schemeClr val="accent4">
            <a:hueOff val="-892954"/>
            <a:satOff val="5380"/>
            <a:lumOff val="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公開演出</a:t>
          </a:r>
          <a:endParaRPr lang="zh-TW" altLang="en-US" sz="2400" kern="1200" dirty="0">
            <a:latin typeface="微軟正黑體" pitchFamily="34" charset="-120"/>
            <a:ea typeface="微軟正黑體" pitchFamily="34" charset="-120"/>
          </a:endParaRPr>
        </a:p>
      </dsp:txBody>
      <dsp:txXfrm>
        <a:off x="413016" y="2136358"/>
        <a:ext cx="3144307" cy="407802"/>
      </dsp:txXfrm>
    </dsp:sp>
    <dsp:sp modelId="{75F60CBE-A199-4D3C-A1E4-80D521111D2E}">
      <dsp:nvSpPr>
        <dsp:cNvPr id="0" name=""/>
        <dsp:cNvSpPr/>
      </dsp:nvSpPr>
      <dsp:spPr>
        <a:xfrm>
          <a:off x="400329" y="2623490"/>
          <a:ext cx="3169681" cy="433176"/>
        </a:xfrm>
        <a:prstGeom prst="roundRect">
          <a:avLst>
            <a:gd name="adj" fmla="val 10000"/>
          </a:avLst>
        </a:prstGeom>
        <a:solidFill>
          <a:schemeClr val="accent4">
            <a:hueOff val="-1339431"/>
            <a:satOff val="8070"/>
            <a:lumOff val="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公開傳輸</a:t>
          </a:r>
          <a:endParaRPr lang="zh-TW" altLang="en-US" sz="2400" kern="1200" dirty="0">
            <a:latin typeface="微軟正黑體" pitchFamily="34" charset="-120"/>
            <a:ea typeface="微軟正黑體" pitchFamily="34" charset="-120"/>
          </a:endParaRPr>
        </a:p>
      </dsp:txBody>
      <dsp:txXfrm>
        <a:off x="413016" y="2636177"/>
        <a:ext cx="3144307" cy="407802"/>
      </dsp:txXfrm>
    </dsp:sp>
    <dsp:sp modelId="{4E7F6187-2B06-450F-848C-88AFF88340ED}">
      <dsp:nvSpPr>
        <dsp:cNvPr id="0" name=""/>
        <dsp:cNvSpPr/>
      </dsp:nvSpPr>
      <dsp:spPr>
        <a:xfrm>
          <a:off x="400329" y="3123310"/>
          <a:ext cx="3169681" cy="433176"/>
        </a:xfrm>
        <a:prstGeom prst="roundRect">
          <a:avLst>
            <a:gd name="adj" fmla="val 10000"/>
          </a:avLst>
        </a:prstGeom>
        <a:solidFill>
          <a:schemeClr val="accent4">
            <a:hueOff val="-1785908"/>
            <a:satOff val="10760"/>
            <a:lumOff val="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公開口述</a:t>
          </a:r>
          <a:endParaRPr lang="zh-TW" altLang="en-US" sz="2400" kern="1200" dirty="0">
            <a:latin typeface="微軟正黑體" pitchFamily="34" charset="-120"/>
            <a:ea typeface="微軟正黑體" pitchFamily="34" charset="-120"/>
          </a:endParaRPr>
        </a:p>
      </dsp:txBody>
      <dsp:txXfrm>
        <a:off x="413016" y="3135997"/>
        <a:ext cx="3144307" cy="407802"/>
      </dsp:txXfrm>
    </dsp:sp>
    <dsp:sp modelId="{2571FED5-3347-4D38-BF87-AAB30D377DE8}">
      <dsp:nvSpPr>
        <dsp:cNvPr id="0" name=""/>
        <dsp:cNvSpPr/>
      </dsp:nvSpPr>
      <dsp:spPr>
        <a:xfrm>
          <a:off x="4248481" y="0"/>
          <a:ext cx="3962102" cy="374441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b="0" kern="1200" dirty="0" smtClean="0">
              <a:effectLst>
                <a:outerShdw blurRad="38100" dist="38100" dir="2700000" algn="tl">
                  <a:srgbClr val="000000">
                    <a:alpha val="43137"/>
                  </a:srgbClr>
                </a:outerShdw>
              </a:effectLst>
              <a:latin typeface="微軟正黑體" pitchFamily="34" charset="-120"/>
              <a:ea typeface="微軟正黑體" pitchFamily="34" charset="-120"/>
            </a:rPr>
            <a:t>有形公開利用</a:t>
          </a:r>
          <a:endParaRPr lang="zh-TW" altLang="en-US" sz="3600" b="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248481" y="0"/>
        <a:ext cx="3962102" cy="1123324"/>
      </dsp:txXfrm>
    </dsp:sp>
    <dsp:sp modelId="{C4E1DD2E-E2FE-4F2B-8A4E-B7A722DEB358}">
      <dsp:nvSpPr>
        <dsp:cNvPr id="0" name=""/>
        <dsp:cNvSpPr/>
      </dsp:nvSpPr>
      <dsp:spPr>
        <a:xfrm>
          <a:off x="4659589" y="1123507"/>
          <a:ext cx="3169681" cy="359495"/>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重製</a:t>
          </a:r>
          <a:endParaRPr lang="zh-TW" altLang="en-US" sz="2400" kern="1200" dirty="0">
            <a:latin typeface="微軟正黑體" pitchFamily="34" charset="-120"/>
            <a:ea typeface="微軟正黑體" pitchFamily="34" charset="-120"/>
          </a:endParaRPr>
        </a:p>
      </dsp:txBody>
      <dsp:txXfrm>
        <a:off x="4670118" y="1134036"/>
        <a:ext cx="3148623" cy="338437"/>
      </dsp:txXfrm>
    </dsp:sp>
    <dsp:sp modelId="{0EC4999D-0E3A-4258-98AF-0E1366FD3150}">
      <dsp:nvSpPr>
        <dsp:cNvPr id="0" name=""/>
        <dsp:cNvSpPr/>
      </dsp:nvSpPr>
      <dsp:spPr>
        <a:xfrm>
          <a:off x="4659589" y="1538309"/>
          <a:ext cx="3169681" cy="359495"/>
        </a:xfrm>
        <a:prstGeom prst="roundRect">
          <a:avLst>
            <a:gd name="adj" fmla="val 10000"/>
          </a:avLst>
        </a:prstGeom>
        <a:solidFill>
          <a:schemeClr val="accent4">
            <a:hueOff val="-2678862"/>
            <a:satOff val="16139"/>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公開展示</a:t>
          </a:r>
          <a:endParaRPr lang="zh-TW" altLang="en-US" sz="2400" kern="1200" dirty="0">
            <a:latin typeface="微軟正黑體" pitchFamily="34" charset="-120"/>
            <a:ea typeface="微軟正黑體" pitchFamily="34" charset="-120"/>
          </a:endParaRPr>
        </a:p>
      </dsp:txBody>
      <dsp:txXfrm>
        <a:off x="4670118" y="1548838"/>
        <a:ext cx="3148623" cy="338437"/>
      </dsp:txXfrm>
    </dsp:sp>
    <dsp:sp modelId="{C8B82B98-8FE3-4E77-9495-55FC54D8ED9A}">
      <dsp:nvSpPr>
        <dsp:cNvPr id="0" name=""/>
        <dsp:cNvSpPr/>
      </dsp:nvSpPr>
      <dsp:spPr>
        <a:xfrm>
          <a:off x="4659589" y="1953111"/>
          <a:ext cx="3169681" cy="359495"/>
        </a:xfrm>
        <a:prstGeom prst="roundRect">
          <a:avLst>
            <a:gd name="adj" fmla="val 10000"/>
          </a:avLst>
        </a:prstGeom>
        <a:solidFill>
          <a:schemeClr val="accent4">
            <a:hueOff val="-3125339"/>
            <a:satOff val="18829"/>
            <a:lumOff val="15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出租</a:t>
          </a:r>
          <a:endParaRPr lang="zh-TW" altLang="en-US" sz="2400" kern="1200" dirty="0">
            <a:latin typeface="微軟正黑體" pitchFamily="34" charset="-120"/>
            <a:ea typeface="微軟正黑體" pitchFamily="34" charset="-120"/>
          </a:endParaRPr>
        </a:p>
      </dsp:txBody>
      <dsp:txXfrm>
        <a:off x="4670118" y="1963640"/>
        <a:ext cx="3148623" cy="338437"/>
      </dsp:txXfrm>
    </dsp:sp>
    <dsp:sp modelId="{9CB067C0-E461-4BE7-8272-EB50DA45D18C}">
      <dsp:nvSpPr>
        <dsp:cNvPr id="0" name=""/>
        <dsp:cNvSpPr/>
      </dsp:nvSpPr>
      <dsp:spPr>
        <a:xfrm>
          <a:off x="4659589" y="2367913"/>
          <a:ext cx="3169681" cy="359495"/>
        </a:xfrm>
        <a:prstGeom prst="roundRect">
          <a:avLst>
            <a:gd name="adj" fmla="val 10000"/>
          </a:avLst>
        </a:prstGeom>
        <a:solidFill>
          <a:schemeClr val="accent4">
            <a:hueOff val="-3571816"/>
            <a:satOff val="21519"/>
            <a:lumOff val="1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散布</a:t>
          </a:r>
          <a:endParaRPr lang="zh-TW" altLang="en-US" sz="2400" kern="1200" dirty="0">
            <a:latin typeface="微軟正黑體" pitchFamily="34" charset="-120"/>
            <a:ea typeface="微軟正黑體" pitchFamily="34" charset="-120"/>
          </a:endParaRPr>
        </a:p>
      </dsp:txBody>
      <dsp:txXfrm>
        <a:off x="4670118" y="2378442"/>
        <a:ext cx="3148623" cy="338437"/>
      </dsp:txXfrm>
    </dsp:sp>
    <dsp:sp modelId="{B5559CE6-895F-4763-AFD7-CF50EA8CE29D}">
      <dsp:nvSpPr>
        <dsp:cNvPr id="0" name=""/>
        <dsp:cNvSpPr/>
      </dsp:nvSpPr>
      <dsp:spPr>
        <a:xfrm>
          <a:off x="4659589" y="2782715"/>
          <a:ext cx="3169681" cy="359495"/>
        </a:xfrm>
        <a:prstGeom prst="roundRect">
          <a:avLst>
            <a:gd name="adj" fmla="val 10000"/>
          </a:avLst>
        </a:prstGeom>
        <a:solidFill>
          <a:schemeClr val="accent4">
            <a:hueOff val="-4018293"/>
            <a:satOff val="24209"/>
            <a:lumOff val="19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編輯</a:t>
          </a:r>
          <a:endParaRPr lang="zh-TW" altLang="en-US" sz="2400" kern="1200" dirty="0">
            <a:latin typeface="微軟正黑體" pitchFamily="34" charset="-120"/>
            <a:ea typeface="微軟正黑體" pitchFamily="34" charset="-120"/>
          </a:endParaRPr>
        </a:p>
      </dsp:txBody>
      <dsp:txXfrm>
        <a:off x="4670118" y="2793244"/>
        <a:ext cx="3148623" cy="338437"/>
      </dsp:txXfrm>
    </dsp:sp>
    <dsp:sp modelId="{6810B298-D521-4AFD-8F72-7DCA6AE8278F}">
      <dsp:nvSpPr>
        <dsp:cNvPr id="0" name=""/>
        <dsp:cNvSpPr/>
      </dsp:nvSpPr>
      <dsp:spPr>
        <a:xfrm>
          <a:off x="4659589" y="3197517"/>
          <a:ext cx="3169681" cy="359495"/>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lvl="0" algn="ctr" defTabSz="1066800">
            <a:lnSpc>
              <a:spcPct val="90000"/>
            </a:lnSpc>
            <a:spcBef>
              <a:spcPct val="0"/>
            </a:spcBef>
            <a:spcAft>
              <a:spcPct val="35000"/>
            </a:spcAft>
          </a:pPr>
          <a:r>
            <a:rPr lang="zh-TW" altLang="en-US" sz="2400" kern="1200" dirty="0" smtClean="0">
              <a:latin typeface="微軟正黑體" pitchFamily="34" charset="-120"/>
              <a:ea typeface="微軟正黑體" pitchFamily="34" charset="-120"/>
            </a:rPr>
            <a:t>改作</a:t>
          </a:r>
          <a:endParaRPr lang="zh-TW" altLang="en-US" sz="2400" kern="1200" dirty="0">
            <a:latin typeface="微軟正黑體" pitchFamily="34" charset="-120"/>
            <a:ea typeface="微軟正黑體" pitchFamily="34" charset="-120"/>
          </a:endParaRPr>
        </a:p>
      </dsp:txBody>
      <dsp:txXfrm>
        <a:off x="4670118" y="3208046"/>
        <a:ext cx="3148623" cy="33843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79028-E1ED-4E5D-B7D4-CAA2CA5EAA7B}">
      <dsp:nvSpPr>
        <dsp:cNvPr id="0" name=""/>
        <dsp:cNvSpPr/>
      </dsp:nvSpPr>
      <dsp:spPr>
        <a:xfrm>
          <a:off x="0" y="214311"/>
          <a:ext cx="7632848" cy="793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2394" tIns="249936" rIns="592394" bIns="142240" numCol="1" spcCol="1270" anchor="t"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70C0"/>
              </a:solidFill>
              <a:latin typeface="微軟正黑體" panose="020B0604030504040204" pitchFamily="34" charset="-120"/>
              <a:ea typeface="微軟正黑體" panose="020B0604030504040204" pitchFamily="34" charset="-120"/>
            </a:rPr>
            <a:t>保護期間有限</a:t>
          </a:r>
          <a:r>
            <a:rPr lang="zh-TW" altLang="en-US" sz="2000" kern="1200" dirty="0" smtClean="0">
              <a:latin typeface="微軟正黑體" panose="020B0604030504040204" pitchFamily="34" charset="-120"/>
              <a:ea typeface="微軟正黑體" panose="020B0604030504040204" pitchFamily="34" charset="-120"/>
            </a:rPr>
            <a:t>；可以讓與、授權、約定歸屬、繼承</a:t>
          </a:r>
          <a:endParaRPr lang="zh-TW" altLang="en-US" sz="2000" kern="1200" dirty="0">
            <a:latin typeface="微軟正黑體" panose="020B0604030504040204" pitchFamily="34" charset="-120"/>
            <a:ea typeface="微軟正黑體" panose="020B0604030504040204" pitchFamily="34" charset="-120"/>
          </a:endParaRPr>
        </a:p>
      </dsp:txBody>
      <dsp:txXfrm>
        <a:off x="0" y="214311"/>
        <a:ext cx="7632848" cy="793800"/>
      </dsp:txXfrm>
    </dsp:sp>
    <dsp:sp modelId="{CBBB73F3-8FA8-445C-99E6-5C2A1CE3780F}">
      <dsp:nvSpPr>
        <dsp:cNvPr id="0" name=""/>
        <dsp:cNvSpPr/>
      </dsp:nvSpPr>
      <dsp:spPr>
        <a:xfrm>
          <a:off x="381642" y="18595"/>
          <a:ext cx="5342993" cy="3542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52" tIns="0" rIns="201952"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著作財產權的特性</a:t>
          </a:r>
          <a:endParaRPr lang="zh-TW" altLang="en-US" sz="2400" b="1" kern="1200" dirty="0">
            <a:latin typeface="微軟正黑體" panose="020B0604030504040204" pitchFamily="34" charset="-120"/>
            <a:ea typeface="微軟正黑體" panose="020B0604030504040204" pitchFamily="34" charset="-120"/>
          </a:endParaRPr>
        </a:p>
      </dsp:txBody>
      <dsp:txXfrm>
        <a:off x="398935" y="35888"/>
        <a:ext cx="5308407" cy="31965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995A0E-CFD0-44E3-8D86-C3EC34E477AE}">
      <dsp:nvSpPr>
        <dsp:cNvPr id="0" name=""/>
        <dsp:cNvSpPr/>
      </dsp:nvSpPr>
      <dsp:spPr>
        <a:xfrm>
          <a:off x="0" y="503916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81E30-0302-4F09-BA6E-BA95D92F3453}">
      <dsp:nvSpPr>
        <dsp:cNvPr id="0" name=""/>
        <dsp:cNvSpPr/>
      </dsp:nvSpPr>
      <dsp:spPr>
        <a:xfrm>
          <a:off x="0" y="420367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367207-C504-4EE4-8889-5301281133F5}">
      <dsp:nvSpPr>
        <dsp:cNvPr id="0" name=""/>
        <dsp:cNvSpPr/>
      </dsp:nvSpPr>
      <dsp:spPr>
        <a:xfrm>
          <a:off x="0" y="3368174"/>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1B7188-DF0F-472C-9F00-6EA359767332}">
      <dsp:nvSpPr>
        <dsp:cNvPr id="0" name=""/>
        <dsp:cNvSpPr/>
      </dsp:nvSpPr>
      <dsp:spPr>
        <a:xfrm>
          <a:off x="0" y="2532677"/>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3873A2-380F-4705-B376-306B1DBA4D84}">
      <dsp:nvSpPr>
        <dsp:cNvPr id="0" name=""/>
        <dsp:cNvSpPr/>
      </dsp:nvSpPr>
      <dsp:spPr>
        <a:xfrm>
          <a:off x="0" y="1697179"/>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5C15C2-AB6D-4817-BCB3-81F76FE36836}">
      <dsp:nvSpPr>
        <dsp:cNvPr id="0" name=""/>
        <dsp:cNvSpPr/>
      </dsp:nvSpPr>
      <dsp:spPr>
        <a:xfrm>
          <a:off x="0" y="867952"/>
          <a:ext cx="822960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534823-E3F4-4125-A3F3-E66D3A18C1AA}">
      <dsp:nvSpPr>
        <dsp:cNvPr id="0" name=""/>
        <dsp:cNvSpPr/>
      </dsp:nvSpPr>
      <dsp:spPr>
        <a:xfrm>
          <a:off x="2139695" y="0"/>
          <a:ext cx="6089904" cy="937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8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印刷、複印、錄音、錄影、攝影等直接、間接、永久或暫時之重複製作</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例</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紙本→數位化</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平面→立體</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kern="1200" dirty="0" smtClean="0">
              <a:latin typeface="微軟正黑體" panose="020B0604030504040204" pitchFamily="34" charset="-120"/>
              <a:ea typeface="微軟正黑體" panose="020B0604030504040204" pitchFamily="34" charset="-120"/>
            </a:rPr>
            <a:t>網路轉貼</a:t>
          </a:r>
          <a:r>
            <a:rPr lang="en-US" altLang="zh-TW" sz="1600" b="1" kern="1200" dirty="0" smtClean="0">
              <a:latin typeface="微軟正黑體" panose="020B0604030504040204" pitchFamily="34" charset="-120"/>
              <a:ea typeface="微軟正黑體" panose="020B0604030504040204" pitchFamily="34" charset="-120"/>
            </a:rPr>
            <a:t>;</a:t>
          </a:r>
          <a:r>
            <a:rPr lang="zh-TW" altLang="en-US" sz="1600" b="1" u="none" kern="1200" dirty="0" smtClean="0">
              <a:effectLst/>
              <a:latin typeface="微軟正黑體" panose="020B0604030504040204" pitchFamily="34" charset="-120"/>
              <a:ea typeface="微軟正黑體" panose="020B0604030504040204" pitchFamily="34" charset="-120"/>
            </a:rPr>
            <a:t>彩繪稻田</a:t>
          </a:r>
          <a:r>
            <a:rPr lang="en-US" altLang="zh-TW" sz="1600" b="1" u="none" kern="1200" dirty="0" smtClean="0">
              <a:effectLst/>
              <a:latin typeface="微軟正黑體" panose="020B0604030504040204" pitchFamily="34" charset="-120"/>
              <a:ea typeface="微軟正黑體" panose="020B0604030504040204" pitchFamily="34" charset="-120"/>
            </a:rPr>
            <a:t>?</a:t>
          </a:r>
          <a:r>
            <a:rPr lang="zh-TW" altLang="en-US" sz="1600" b="1" u="none" kern="1200" dirty="0" smtClean="0">
              <a:effectLst/>
              <a:latin typeface="微軟正黑體" panose="020B0604030504040204" pitchFamily="34" charset="-120"/>
              <a:ea typeface="微軟正黑體" panose="020B0604030504040204" pitchFamily="34" charset="-120"/>
            </a:rPr>
            <a:t>咖啡拉花</a:t>
          </a:r>
          <a:r>
            <a:rPr lang="en-US" altLang="zh-TW" sz="1600" b="1" u="none" kern="1200" dirty="0" smtClean="0">
              <a:effectLst/>
              <a:latin typeface="微軟正黑體" panose="020B0604030504040204" pitchFamily="34" charset="-120"/>
              <a:ea typeface="微軟正黑體" panose="020B0604030504040204" pitchFamily="34" charset="-120"/>
            </a:rPr>
            <a:t>?</a:t>
          </a:r>
          <a:endParaRPr lang="zh-TW" altLang="en-US" sz="1600" b="1" kern="1200" dirty="0">
            <a:latin typeface="微軟正黑體" panose="020B0604030504040204" pitchFamily="34" charset="-120"/>
            <a:ea typeface="微軟正黑體" panose="020B0604030504040204" pitchFamily="34" charset="-120"/>
          </a:endParaRPr>
        </a:p>
      </dsp:txBody>
      <dsp:txXfrm>
        <a:off x="2139695" y="0"/>
        <a:ext cx="6089904" cy="937412"/>
      </dsp:txXfrm>
    </dsp:sp>
    <dsp:sp modelId="{A37D3BA6-ACB0-4E31-9865-DE929CFBC3F8}">
      <dsp:nvSpPr>
        <dsp:cNvPr id="0" name=""/>
        <dsp:cNvSpPr/>
      </dsp:nvSpPr>
      <dsp:spPr>
        <a:xfrm>
          <a:off x="0" y="0"/>
          <a:ext cx="2139696" cy="911042"/>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重製</a:t>
          </a:r>
          <a:endParaRPr lang="zh-TW" altLang="en-US" sz="2400" b="1" kern="1200" dirty="0">
            <a:latin typeface="微軟正黑體" panose="020B0604030504040204" pitchFamily="34" charset="-120"/>
            <a:ea typeface="微軟正黑體" panose="020B0604030504040204" pitchFamily="34" charset="-120"/>
          </a:endParaRPr>
        </a:p>
      </dsp:txBody>
      <dsp:txXfrm>
        <a:off x="44481" y="44481"/>
        <a:ext cx="2050734" cy="866561"/>
      </dsp:txXfrm>
    </dsp:sp>
    <dsp:sp modelId="{F220BC7B-8898-44A2-9916-C2193B76AD4B}">
      <dsp:nvSpPr>
        <dsp:cNvPr id="0" name=""/>
        <dsp:cNvSpPr/>
      </dsp:nvSpPr>
      <dsp:spPr>
        <a:xfrm>
          <a:off x="2139695" y="944006"/>
          <a:ext cx="6089904" cy="641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altLang="en-US" sz="1800" b="1" kern="1200" dirty="0" smtClean="0">
              <a:latin typeface="微軟正黑體" panose="020B0604030504040204" pitchFamily="34" charset="-120"/>
              <a:ea typeface="微軟正黑體" panose="020B0604030504040204" pitchFamily="34" charset="-120"/>
            </a:rPr>
            <a:t>草間彌生藝術巡迴展</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限於美術或攝影著作</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944006"/>
        <a:ext cx="6089904" cy="641471"/>
      </dsp:txXfrm>
    </dsp:sp>
    <dsp:sp modelId="{56B10EC3-0E4E-4D31-A90E-235A428A98C9}">
      <dsp:nvSpPr>
        <dsp:cNvPr id="0" name=""/>
        <dsp:cNvSpPr/>
      </dsp:nvSpPr>
      <dsp:spPr>
        <a:xfrm>
          <a:off x="10334" y="1008112"/>
          <a:ext cx="2139696" cy="579540"/>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公開展示</a:t>
          </a:r>
          <a:endParaRPr lang="zh-TW" altLang="en-US" sz="2400" b="1" kern="1200" dirty="0">
            <a:latin typeface="微軟正黑體" panose="020B0604030504040204" pitchFamily="34" charset="-120"/>
            <a:ea typeface="微軟正黑體" panose="020B0604030504040204" pitchFamily="34" charset="-120"/>
          </a:endParaRPr>
        </a:p>
      </dsp:txBody>
      <dsp:txXfrm>
        <a:off x="38630" y="1036408"/>
        <a:ext cx="2083104" cy="551244"/>
      </dsp:txXfrm>
    </dsp:sp>
    <dsp:sp modelId="{6EC10AFA-C411-4FF9-A33D-3E46A71124C2}">
      <dsp:nvSpPr>
        <dsp:cNvPr id="0" name=""/>
        <dsp:cNvSpPr/>
      </dsp:nvSpPr>
      <dsp:spPr>
        <a:xfrm>
          <a:off x="2139695" y="1732103"/>
          <a:ext cx="6089904" cy="685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ts val="0"/>
            </a:spcAft>
          </a:pPr>
          <a:r>
            <a:rPr lang="zh-TW" altLang="en-US" sz="1800" b="1" kern="1200" dirty="0" smtClean="0">
              <a:latin typeface="微軟正黑體" panose="020B0604030504040204" pitchFamily="34" charset="-120"/>
              <a:ea typeface="微軟正黑體" panose="020B0604030504040204" pitchFamily="34" charset="-120"/>
            </a:rPr>
            <a:t>販售、轉讓、贈與書籍、光碟</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移轉所有權之方式</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2139695" y="1732103"/>
        <a:ext cx="6089904" cy="685171"/>
      </dsp:txXfrm>
    </dsp:sp>
    <dsp:sp modelId="{4765DBDB-F31C-4159-977D-D53763B73B97}">
      <dsp:nvSpPr>
        <dsp:cNvPr id="0" name=""/>
        <dsp:cNvSpPr/>
      </dsp:nvSpPr>
      <dsp:spPr>
        <a:xfrm>
          <a:off x="10334" y="1656184"/>
          <a:ext cx="2139696" cy="795711"/>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散布</a:t>
          </a:r>
          <a:endParaRPr lang="zh-TW" altLang="en-US" sz="2400" b="1" kern="1200" dirty="0">
            <a:latin typeface="微軟正黑體" panose="020B0604030504040204" pitchFamily="34" charset="-120"/>
            <a:ea typeface="微軟正黑體" panose="020B0604030504040204" pitchFamily="34" charset="-120"/>
          </a:endParaRPr>
        </a:p>
      </dsp:txBody>
      <dsp:txXfrm>
        <a:off x="49184" y="1695034"/>
        <a:ext cx="2061996" cy="756861"/>
      </dsp:txXfrm>
    </dsp:sp>
    <dsp:sp modelId="{5DE02B94-0BD7-4159-A105-43E446930ACF}">
      <dsp:nvSpPr>
        <dsp:cNvPr id="0" name=""/>
        <dsp:cNvSpPr/>
      </dsp:nvSpPr>
      <dsp:spPr>
        <a:xfrm>
          <a:off x="2139695" y="2535561"/>
          <a:ext cx="6089904" cy="7055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rtl="0">
            <a:lnSpc>
              <a:spcPct val="90000"/>
            </a:lnSpc>
            <a:spcBef>
              <a:spcPct val="0"/>
            </a:spcBef>
            <a:spcAft>
              <a:spcPct val="35000"/>
            </a:spcAft>
          </a:pPr>
          <a:r>
            <a:rPr lang="zh-TW" sz="1800" b="1" kern="1200" dirty="0" smtClean="0">
              <a:latin typeface="微軟正黑體" panose="020B0604030504040204" pitchFamily="34" charset="-120"/>
              <a:ea typeface="微軟正黑體" panose="020B0604030504040204" pitchFamily="34" charset="-120"/>
            </a:rPr>
            <a:t>例如：出租漫畫、</a:t>
          </a:r>
          <a:r>
            <a:rPr lang="en-US" sz="1800" b="1" kern="1200" dirty="0" smtClean="0">
              <a:latin typeface="微軟正黑體" panose="020B0604030504040204" pitchFamily="34" charset="-120"/>
              <a:ea typeface="微軟正黑體" panose="020B0604030504040204" pitchFamily="34" charset="-120"/>
            </a:rPr>
            <a:t>DVD</a:t>
          </a:r>
          <a:endParaRPr lang="zh-TW" sz="1800" b="1" kern="1200" dirty="0">
            <a:latin typeface="微軟正黑體" panose="020B0604030504040204" pitchFamily="34" charset="-120"/>
            <a:ea typeface="微軟正黑體" panose="020B0604030504040204" pitchFamily="34" charset="-120"/>
          </a:endParaRPr>
        </a:p>
      </dsp:txBody>
      <dsp:txXfrm>
        <a:off x="2139695" y="2535561"/>
        <a:ext cx="6089904" cy="705502"/>
      </dsp:txXfrm>
    </dsp:sp>
    <dsp:sp modelId="{B3430DA0-474F-4121-8547-BC6B88F5C9D1}">
      <dsp:nvSpPr>
        <dsp:cNvPr id="0" name=""/>
        <dsp:cNvSpPr/>
      </dsp:nvSpPr>
      <dsp:spPr>
        <a:xfrm>
          <a:off x="10334" y="2520279"/>
          <a:ext cx="2139696" cy="795711"/>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出租</a:t>
          </a:r>
          <a:endParaRPr lang="zh-TW" altLang="en-US" sz="2400" b="1" kern="1200" dirty="0">
            <a:latin typeface="微軟正黑體" panose="020B0604030504040204" pitchFamily="34" charset="-120"/>
            <a:ea typeface="微軟正黑體" panose="020B0604030504040204" pitchFamily="34" charset="-120"/>
          </a:endParaRPr>
        </a:p>
      </dsp:txBody>
      <dsp:txXfrm>
        <a:off x="49184" y="2559129"/>
        <a:ext cx="2061996" cy="756861"/>
      </dsp:txXfrm>
    </dsp:sp>
    <dsp:sp modelId="{DB25EC80-AD36-452D-90C9-9D406AC65D1C}">
      <dsp:nvSpPr>
        <dsp:cNvPr id="0" name=""/>
        <dsp:cNvSpPr/>
      </dsp:nvSpPr>
      <dsp:spPr>
        <a:xfrm>
          <a:off x="2139695" y="3407960"/>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a:latin typeface="微軟正黑體" panose="020B0604030504040204" pitchFamily="34" charset="-120"/>
              <a:ea typeface="微軟正黑體" panose="020B0604030504040204" pitchFamily="34" charset="-120"/>
            </a:rPr>
            <a:t>整理、組合或編排而產生著作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例如：將報紙上每日專欄文章集結成書</a:t>
          </a:r>
        </a:p>
      </dsp:txBody>
      <dsp:txXfrm>
        <a:off x="2139695" y="3407960"/>
        <a:ext cx="6089904" cy="795711"/>
      </dsp:txXfrm>
    </dsp:sp>
    <dsp:sp modelId="{94E95485-F6B4-430A-86E0-B4977884B0EC}">
      <dsp:nvSpPr>
        <dsp:cNvPr id="0" name=""/>
        <dsp:cNvSpPr/>
      </dsp:nvSpPr>
      <dsp:spPr>
        <a:xfrm>
          <a:off x="0" y="3407960"/>
          <a:ext cx="2139696" cy="795711"/>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zh-TW" altLang="en-US" sz="2400" b="1" kern="1200" dirty="0">
              <a:latin typeface="微軟正黑體" panose="020B0604030504040204" pitchFamily="34" charset="-120"/>
              <a:ea typeface="微軟正黑體" panose="020B0604030504040204" pitchFamily="34" charset="-120"/>
            </a:rPr>
            <a:t>編輯</a:t>
          </a:r>
        </a:p>
      </dsp:txBody>
      <dsp:txXfrm>
        <a:off x="38850" y="3446810"/>
        <a:ext cx="2061996" cy="756861"/>
      </dsp:txXfrm>
    </dsp:sp>
    <dsp:sp modelId="{6BBD1984-706C-4192-B6AD-3A30C82421F6}">
      <dsp:nvSpPr>
        <dsp:cNvPr id="0" name=""/>
        <dsp:cNvSpPr/>
      </dsp:nvSpPr>
      <dsp:spPr>
        <a:xfrm>
          <a:off x="2139695" y="4243457"/>
          <a:ext cx="6089904" cy="7957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385" tIns="32385" rIns="32385" bIns="32385" numCol="1" spcCol="1270" anchor="b" anchorCtr="0">
          <a:noAutofit/>
        </a:bodyPr>
        <a:lstStyle/>
        <a:p>
          <a:pPr lvl="0" algn="l" defTabSz="755650">
            <a:lnSpc>
              <a:spcPct val="90000"/>
            </a:lnSpc>
            <a:spcBef>
              <a:spcPct val="0"/>
            </a:spcBef>
            <a:spcAft>
              <a:spcPts val="0"/>
            </a:spcAft>
          </a:pPr>
          <a:r>
            <a:rPr lang="zh-TW" altLang="en-US" sz="1700" b="1" kern="1200" dirty="0">
              <a:latin typeface="微軟正黑體" panose="020B0604030504040204" pitchFamily="34" charset="-120"/>
              <a:ea typeface="微軟正黑體" panose="020B0604030504040204" pitchFamily="34" charset="-120"/>
            </a:rPr>
            <a:t>以翻譯、編曲、改寫、拍攝影片或其他方法就原著作另為創作</a:t>
          </a:r>
        </a:p>
        <a:p>
          <a:pPr marL="171450" lvl="1" indent="-171450" algn="l" defTabSz="711200">
            <a:lnSpc>
              <a:spcPct val="90000"/>
            </a:lnSpc>
            <a:spcBef>
              <a:spcPct val="0"/>
            </a:spcBef>
            <a:spcAft>
              <a:spcPts val="0"/>
            </a:spcAft>
            <a:buChar char="••"/>
          </a:pPr>
          <a:r>
            <a:rPr lang="zh-TW" altLang="en-US" sz="1600" b="1" kern="1200" dirty="0">
              <a:latin typeface="微軟正黑體" panose="020B0604030504040204" pitchFamily="34" charset="-120"/>
              <a:ea typeface="微軟正黑體" panose="020B0604030504040204" pitchFamily="34" charset="-120"/>
            </a:rPr>
            <a:t>例如：將達文西密碼拍攝成電影</a:t>
          </a:r>
        </a:p>
      </dsp:txBody>
      <dsp:txXfrm>
        <a:off x="2139695" y="4243457"/>
        <a:ext cx="6089904" cy="795711"/>
      </dsp:txXfrm>
    </dsp:sp>
    <dsp:sp modelId="{BB16B2AF-1611-40A8-A239-56FAF215F3D3}">
      <dsp:nvSpPr>
        <dsp:cNvPr id="0" name=""/>
        <dsp:cNvSpPr/>
      </dsp:nvSpPr>
      <dsp:spPr>
        <a:xfrm>
          <a:off x="0" y="4243457"/>
          <a:ext cx="2139696" cy="795711"/>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改作</a:t>
          </a:r>
          <a:endParaRPr lang="zh-TW" sz="2400" b="1" kern="1200" dirty="0">
            <a:latin typeface="微軟正黑體" panose="020B0604030504040204" pitchFamily="34" charset="-120"/>
            <a:ea typeface="微軟正黑體" panose="020B0604030504040204" pitchFamily="34" charset="-120"/>
          </a:endParaRPr>
        </a:p>
      </dsp:txBody>
      <dsp:txXfrm>
        <a:off x="38850" y="4282307"/>
        <a:ext cx="2061996" cy="75686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372D3-28BC-4850-AE65-314634882318}">
      <dsp:nvSpPr>
        <dsp:cNvPr id="0" name=""/>
        <dsp:cNvSpPr/>
      </dsp:nvSpPr>
      <dsp:spPr>
        <a:xfrm>
          <a:off x="2018276" y="55"/>
          <a:ext cx="6083940" cy="91814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rtl="0">
            <a:lnSpc>
              <a:spcPct val="90000"/>
            </a:lnSpc>
            <a:spcBef>
              <a:spcPct val="0"/>
            </a:spcBef>
            <a:spcAft>
              <a:spcPct val="15000"/>
            </a:spcAft>
            <a:buChar char="••"/>
          </a:pPr>
          <a:r>
            <a:rPr lang="zh-TW" sz="1600" b="1" kern="1200" smtClean="0">
              <a:latin typeface="微軟正黑體" panose="020B0604030504040204" pitchFamily="34" charset="-120"/>
              <a:ea typeface="微軟正黑體" panose="020B0604030504040204" pitchFamily="34" charset="-120"/>
            </a:rPr>
            <a:t>電視台、廣播電台播放節目</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原播送</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一次公播</a:t>
          </a:r>
          <a:r>
            <a:rPr lang="en-US" sz="1600" b="1" kern="1200" smtClean="0">
              <a:latin typeface="微軟正黑體" panose="020B0604030504040204" pitchFamily="34" charset="-120"/>
              <a:ea typeface="微軟正黑體" panose="020B0604030504040204" pitchFamily="34" charset="-120"/>
            </a:rPr>
            <a:t>)</a:t>
          </a:r>
          <a:endParaRPr lang="zh-TW"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90000"/>
            </a:lnSpc>
            <a:spcBef>
              <a:spcPct val="0"/>
            </a:spcBef>
            <a:spcAft>
              <a:spcPct val="15000"/>
            </a:spcAft>
            <a:buChar char="••"/>
          </a:pPr>
          <a:r>
            <a:rPr lang="zh-TW" sz="1600" b="1" kern="1200" smtClean="0">
              <a:latin typeface="微軟正黑體" panose="020B0604030504040204" pitchFamily="34" charset="-120"/>
              <a:ea typeface="微軟正黑體" panose="020B0604030504040204" pitchFamily="34" charset="-120"/>
            </a:rPr>
            <a:t>有線系統台或旅館房間播放電視、廣播 </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再播送</a:t>
          </a:r>
          <a:r>
            <a:rPr lang="en-US" sz="1600" b="1" kern="1200" smtClean="0">
              <a:latin typeface="微軟正黑體" panose="020B0604030504040204" pitchFamily="34" charset="-120"/>
              <a:ea typeface="微軟正黑體" panose="020B0604030504040204" pitchFamily="34" charset="-120"/>
            </a:rPr>
            <a:t>/</a:t>
          </a:r>
          <a:r>
            <a:rPr lang="zh-TW" sz="1600" b="1" kern="1200" smtClean="0">
              <a:latin typeface="微軟正黑體" panose="020B0604030504040204" pitchFamily="34" charset="-120"/>
              <a:ea typeface="微軟正黑體" panose="020B0604030504040204" pitchFamily="34" charset="-120"/>
            </a:rPr>
            <a:t>二次公播</a:t>
          </a:r>
          <a:r>
            <a:rPr lang="en-US" sz="1600" b="1" kern="1200" smtClean="0">
              <a:latin typeface="微軟正黑體" panose="020B0604030504040204" pitchFamily="34" charset="-120"/>
              <a:ea typeface="微軟正黑體" panose="020B0604030504040204" pitchFamily="34" charset="-120"/>
            </a:rPr>
            <a:t>)</a:t>
          </a:r>
          <a:endParaRPr lang="zh-TW" sz="1600" kern="1200" dirty="0">
            <a:latin typeface="微軟正黑體" panose="020B0604030504040204" pitchFamily="34" charset="-120"/>
            <a:ea typeface="微軟正黑體" panose="020B0604030504040204" pitchFamily="34" charset="-120"/>
          </a:endParaRPr>
        </a:p>
      </dsp:txBody>
      <dsp:txXfrm>
        <a:off x="2018276" y="114824"/>
        <a:ext cx="5739635" cy="688611"/>
      </dsp:txXfrm>
    </dsp:sp>
    <dsp:sp modelId="{3A04E521-2BA5-4B87-99A9-5D976A75633F}">
      <dsp:nvSpPr>
        <dsp:cNvPr id="0" name=""/>
        <dsp:cNvSpPr/>
      </dsp:nvSpPr>
      <dsp:spPr>
        <a:xfrm>
          <a:off x="0" y="60878"/>
          <a:ext cx="1890893" cy="7940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公開播送</a:t>
          </a:r>
          <a:endParaRPr lang="zh-TW" altLang="en-US" sz="2400" kern="1200" dirty="0">
            <a:latin typeface="微軟正黑體" panose="020B0604030504040204" pitchFamily="34" charset="-120"/>
            <a:ea typeface="微軟正黑體" panose="020B0604030504040204" pitchFamily="34" charset="-120"/>
          </a:endParaRPr>
        </a:p>
      </dsp:txBody>
      <dsp:txXfrm>
        <a:off x="38762" y="99640"/>
        <a:ext cx="1813369" cy="716516"/>
      </dsp:txXfrm>
    </dsp:sp>
    <dsp:sp modelId="{EFF9DC4E-1610-4C38-AF0D-1A3D26EEAA3D}">
      <dsp:nvSpPr>
        <dsp:cNvPr id="0" name=""/>
        <dsp:cNvSpPr/>
      </dsp:nvSpPr>
      <dsp:spPr>
        <a:xfrm>
          <a:off x="1944225" y="903011"/>
          <a:ext cx="6157391" cy="1342613"/>
        </a:xfrm>
        <a:prstGeom prst="rightArrow">
          <a:avLst>
            <a:gd name="adj1" fmla="val 75000"/>
            <a:gd name="adj2" fmla="val 50000"/>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rtl="0">
            <a:lnSpc>
              <a:spcPct val="80000"/>
            </a:lnSpc>
            <a:spcBef>
              <a:spcPct val="0"/>
            </a:spcBef>
            <a:spcAft>
              <a:spcPts val="0"/>
            </a:spcAft>
            <a:buChar char="••"/>
          </a:pPr>
          <a:r>
            <a:rPr lang="zh-TW" altLang="en-US" sz="1600" b="1" kern="1200" smtClean="0">
              <a:latin typeface="微軟正黑體" panose="020B0604030504040204" pitchFamily="34" charset="-120"/>
              <a:ea typeface="微軟正黑體" panose="020B0604030504040204" pitchFamily="34" charset="-120"/>
            </a:rPr>
            <a:t>在活動中心等公眾場所演奏或演唱歌曲</a:t>
          </a:r>
          <a:endParaRPr lang="zh-TW" altLang="en-US"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sz="1600" b="1" kern="1200" smtClean="0">
              <a:latin typeface="微軟正黑體" panose="020B0604030504040204" pitchFamily="34" charset="-120"/>
              <a:ea typeface="微軟正黑體" panose="020B0604030504040204" pitchFamily="34" charset="-120"/>
            </a:rPr>
            <a:t>辦公室午休時間播放音樂、語文教學</a:t>
          </a:r>
          <a:r>
            <a:rPr lang="en-US" sz="1600" b="1" kern="1200" smtClean="0">
              <a:latin typeface="微軟正黑體" panose="020B0604030504040204" pitchFamily="34" charset="-120"/>
              <a:ea typeface="微軟正黑體" panose="020B0604030504040204" pitchFamily="34" charset="-120"/>
            </a:rPr>
            <a:t>CD</a:t>
          </a:r>
          <a:endParaRPr lang="zh-TW" sz="1600" kern="1200" dirty="0">
            <a:latin typeface="微軟正黑體" panose="020B0604030504040204" pitchFamily="34" charset="-120"/>
            <a:ea typeface="微軟正黑體" panose="020B0604030504040204" pitchFamily="34" charset="-120"/>
          </a:endParaRPr>
        </a:p>
        <a:p>
          <a:pPr marL="171450" lvl="1" indent="-171450" algn="l" defTabSz="711200" rtl="0">
            <a:lnSpc>
              <a:spcPct val="8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將電視、廣播節目以擴音器播送至各辦公樓層</a:t>
          </a:r>
          <a:endParaRPr lang="zh-TW" altLang="en-US" sz="1600" kern="1200" dirty="0">
            <a:latin typeface="微軟正黑體" panose="020B0604030504040204" pitchFamily="34" charset="-120"/>
            <a:ea typeface="微軟正黑體" panose="020B0604030504040204" pitchFamily="34" charset="-120"/>
          </a:endParaRPr>
        </a:p>
      </dsp:txBody>
      <dsp:txXfrm>
        <a:off x="1944225" y="1070838"/>
        <a:ext cx="5653911" cy="1006959"/>
      </dsp:txXfrm>
    </dsp:sp>
    <dsp:sp modelId="{52FA3332-F7D3-41FA-9641-E6D9B1B729A7}">
      <dsp:nvSpPr>
        <dsp:cNvPr id="0" name=""/>
        <dsp:cNvSpPr/>
      </dsp:nvSpPr>
      <dsp:spPr>
        <a:xfrm>
          <a:off x="0" y="1173214"/>
          <a:ext cx="1890893" cy="919226"/>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smtClean="0">
              <a:latin typeface="微軟正黑體" panose="020B0604030504040204" pitchFamily="34" charset="-120"/>
              <a:ea typeface="微軟正黑體" panose="020B0604030504040204" pitchFamily="34" charset="-120"/>
            </a:rPr>
            <a:t>公開演出</a:t>
          </a:r>
          <a:endParaRPr lang="zh-TW" altLang="en-US" sz="2400" kern="1200">
            <a:latin typeface="微軟正黑體" panose="020B0604030504040204" pitchFamily="34" charset="-120"/>
            <a:ea typeface="微軟正黑體" panose="020B0604030504040204" pitchFamily="34" charset="-120"/>
          </a:endParaRPr>
        </a:p>
      </dsp:txBody>
      <dsp:txXfrm>
        <a:off x="44873" y="1218087"/>
        <a:ext cx="1801147" cy="829480"/>
      </dsp:txXfrm>
    </dsp:sp>
    <dsp:sp modelId="{8E2CC7BC-40AE-45A4-BD3E-F797A0E25CFE}">
      <dsp:nvSpPr>
        <dsp:cNvPr id="0" name=""/>
        <dsp:cNvSpPr/>
      </dsp:nvSpPr>
      <dsp:spPr>
        <a:xfrm>
          <a:off x="2016237" y="2304255"/>
          <a:ext cx="6083940" cy="966476"/>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在禮堂、會議中心等公眾場所播放</a:t>
          </a:r>
          <a:r>
            <a:rPr lang="en-US" sz="1800" b="1" kern="1200" dirty="0" smtClean="0">
              <a:latin typeface="微軟正黑體" panose="020B0604030504040204" pitchFamily="34" charset="-120"/>
              <a:ea typeface="微軟正黑體" panose="020B0604030504040204" pitchFamily="34" charset="-120"/>
            </a:rPr>
            <a:t>DVD</a:t>
          </a:r>
          <a:r>
            <a:rPr lang="zh-TW" sz="1800" b="1" kern="1200" dirty="0" smtClean="0">
              <a:latin typeface="微軟正黑體" panose="020B0604030504040204" pitchFamily="34" charset="-120"/>
              <a:ea typeface="微軟正黑體" panose="020B0604030504040204" pitchFamily="34" charset="-120"/>
            </a:rPr>
            <a:t>影片</a:t>
          </a:r>
          <a:endParaRPr lang="zh-TW" sz="1800" kern="1200" dirty="0">
            <a:latin typeface="微軟正黑體" panose="020B0604030504040204" pitchFamily="34" charset="-120"/>
            <a:ea typeface="微軟正黑體" panose="020B0604030504040204" pitchFamily="34" charset="-120"/>
          </a:endParaRPr>
        </a:p>
      </dsp:txBody>
      <dsp:txXfrm>
        <a:off x="2016237" y="2425065"/>
        <a:ext cx="5721512" cy="724857"/>
      </dsp:txXfrm>
    </dsp:sp>
    <dsp:sp modelId="{6B07BCFC-A71D-4434-863F-097E62DC4C7B}">
      <dsp:nvSpPr>
        <dsp:cNvPr id="0" name=""/>
        <dsp:cNvSpPr/>
      </dsp:nvSpPr>
      <dsp:spPr>
        <a:xfrm>
          <a:off x="14" y="2387218"/>
          <a:ext cx="1890893" cy="838322"/>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公開上映</a:t>
          </a:r>
          <a:endParaRPr lang="zh-TW" altLang="en-US" sz="2400" kern="1200" dirty="0">
            <a:latin typeface="微軟正黑體" panose="020B0604030504040204" pitchFamily="34" charset="-120"/>
            <a:ea typeface="微軟正黑體" panose="020B0604030504040204" pitchFamily="34" charset="-120"/>
          </a:endParaRPr>
        </a:p>
      </dsp:txBody>
      <dsp:txXfrm>
        <a:off x="40938" y="2428142"/>
        <a:ext cx="1809045" cy="756474"/>
      </dsp:txXfrm>
    </dsp:sp>
    <dsp:sp modelId="{562880BC-FB34-4189-9653-002C4485FE09}">
      <dsp:nvSpPr>
        <dsp:cNvPr id="0" name=""/>
        <dsp:cNvSpPr/>
      </dsp:nvSpPr>
      <dsp:spPr>
        <a:xfrm>
          <a:off x="2016227" y="3384378"/>
          <a:ext cx="6089887" cy="665493"/>
        </a:xfrm>
        <a:prstGeom prst="rightArrow">
          <a:avLst>
            <a:gd name="adj1" fmla="val 75000"/>
            <a:gd name="adj2" fmla="val 50000"/>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將宣導文宣、影片、圖片、音樂上傳至網路上</a:t>
          </a:r>
          <a:endParaRPr lang="zh-TW" altLang="en-US" sz="1800" kern="1200" dirty="0">
            <a:latin typeface="微軟正黑體" panose="020B0604030504040204" pitchFamily="34" charset="-120"/>
            <a:ea typeface="微軟正黑體" panose="020B0604030504040204" pitchFamily="34" charset="-120"/>
          </a:endParaRPr>
        </a:p>
      </dsp:txBody>
      <dsp:txXfrm>
        <a:off x="2016227" y="3467565"/>
        <a:ext cx="5840327" cy="499119"/>
      </dsp:txXfrm>
    </dsp:sp>
    <dsp:sp modelId="{B9EEE476-BD79-4FD3-A492-0855A0985707}">
      <dsp:nvSpPr>
        <dsp:cNvPr id="0" name=""/>
        <dsp:cNvSpPr/>
      </dsp:nvSpPr>
      <dsp:spPr>
        <a:xfrm>
          <a:off x="0" y="3425711"/>
          <a:ext cx="1892742" cy="665493"/>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公開傳輸</a:t>
          </a:r>
          <a:endParaRPr lang="zh-TW" altLang="en-US" sz="2400" kern="1200" dirty="0">
            <a:latin typeface="微軟正黑體" panose="020B0604030504040204" pitchFamily="34" charset="-120"/>
            <a:ea typeface="微軟正黑體" panose="020B0604030504040204" pitchFamily="34" charset="-120"/>
          </a:endParaRPr>
        </a:p>
      </dsp:txBody>
      <dsp:txXfrm>
        <a:off x="32487" y="3458198"/>
        <a:ext cx="1827768" cy="600519"/>
      </dsp:txXfrm>
    </dsp:sp>
    <dsp:sp modelId="{8E26F336-F9A9-45CE-881F-3026BE16AC19}">
      <dsp:nvSpPr>
        <dsp:cNvPr id="0" name=""/>
        <dsp:cNvSpPr/>
      </dsp:nvSpPr>
      <dsp:spPr>
        <a:xfrm>
          <a:off x="2016227" y="4158986"/>
          <a:ext cx="6089887" cy="665493"/>
        </a:xfrm>
        <a:prstGeom prst="rightArrow">
          <a:avLst>
            <a:gd name="adj1" fmla="val 75000"/>
            <a:gd name="adj2" fmla="val 50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演講、朗誦</a:t>
          </a:r>
          <a:endParaRPr lang="zh-TW" altLang="en-US" sz="1800" kern="1200" dirty="0">
            <a:latin typeface="微軟正黑體" panose="020B0604030504040204" pitchFamily="34" charset="-120"/>
            <a:ea typeface="微軟正黑體" panose="020B0604030504040204" pitchFamily="34" charset="-120"/>
          </a:endParaRPr>
        </a:p>
      </dsp:txBody>
      <dsp:txXfrm>
        <a:off x="2016227" y="4242173"/>
        <a:ext cx="5840327" cy="499119"/>
      </dsp:txXfrm>
    </dsp:sp>
    <dsp:sp modelId="{70BDDCE0-147B-4C68-8946-C52BBCD21FCE}">
      <dsp:nvSpPr>
        <dsp:cNvPr id="0" name=""/>
        <dsp:cNvSpPr/>
      </dsp:nvSpPr>
      <dsp:spPr>
        <a:xfrm>
          <a:off x="0" y="4157755"/>
          <a:ext cx="1892742" cy="665493"/>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公開口述</a:t>
          </a:r>
          <a:endParaRPr lang="zh-TW" altLang="en-US" sz="2400" kern="1200" dirty="0">
            <a:latin typeface="微軟正黑體" panose="020B0604030504040204" pitchFamily="34" charset="-120"/>
            <a:ea typeface="微軟正黑體" panose="020B0604030504040204" pitchFamily="34" charset="-120"/>
          </a:endParaRPr>
        </a:p>
      </dsp:txBody>
      <dsp:txXfrm>
        <a:off x="32487" y="4190242"/>
        <a:ext cx="1827768" cy="60051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E66764-9EA6-4515-A277-3D07A992E22E}">
      <dsp:nvSpPr>
        <dsp:cNvPr id="0" name=""/>
        <dsp:cNvSpPr/>
      </dsp:nvSpPr>
      <dsp:spPr>
        <a:xfrm>
          <a:off x="0" y="319941"/>
          <a:ext cx="7704856" cy="15876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effectLst/>
              <a:latin typeface="微軟正黑體" pitchFamily="34" charset="-120"/>
              <a:ea typeface="微軟正黑體" pitchFamily="34" charset="-120"/>
            </a:rPr>
            <a:t>著作人</a:t>
          </a:r>
          <a:r>
            <a:rPr lang="zh-TW" altLang="en-US" sz="2400" b="1" kern="1200" dirty="0" smtClean="0">
              <a:solidFill>
                <a:srgbClr val="C00000"/>
              </a:solidFill>
              <a:latin typeface="微軟正黑體" pitchFamily="34" charset="-120"/>
              <a:ea typeface="微軟正黑體" pitchFamily="34" charset="-120"/>
            </a:rPr>
            <a:t>生存期間</a:t>
          </a:r>
          <a:r>
            <a:rPr lang="en-US" altLang="zh-TW" sz="2400" b="1" kern="1200" dirty="0" smtClean="0">
              <a:solidFill>
                <a:srgbClr val="C00000"/>
              </a:solidFill>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死亡後</a:t>
          </a:r>
          <a:r>
            <a:rPr lang="en-US" altLang="zh-TW" sz="2400" b="1" kern="1200" dirty="0" smtClean="0">
              <a:solidFill>
                <a:srgbClr val="C00000"/>
              </a:solidFill>
              <a:latin typeface="微軟正黑體" pitchFamily="34" charset="-120"/>
              <a:ea typeface="微軟正黑體" pitchFamily="34" charset="-120"/>
            </a:rPr>
            <a:t>50</a:t>
          </a:r>
          <a:r>
            <a:rPr lang="zh-TW" altLang="en-US" sz="2400" b="1" kern="1200" dirty="0" smtClean="0">
              <a:solidFill>
                <a:srgbClr val="C00000"/>
              </a:solidFill>
              <a:latin typeface="微軟正黑體" pitchFamily="34" charset="-120"/>
              <a:ea typeface="微軟正黑體" pitchFamily="34" charset="-120"/>
            </a:rPr>
            <a:t>年</a:t>
          </a:r>
          <a:endParaRPr lang="zh-TW" altLang="en-US" sz="2400" kern="1200" dirty="0">
            <a:solidFill>
              <a:srgbClr val="C0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kern="1200" dirty="0" smtClean="0">
              <a:solidFill>
                <a:srgbClr val="7030A0"/>
              </a:solidFill>
              <a:effectLst/>
              <a:latin typeface="微軟正黑體" pitchFamily="34" charset="-120"/>
              <a:ea typeface="微軟正黑體" pitchFamily="34" charset="-120"/>
            </a:rPr>
            <a:t>例：鄧雨賢先生於</a:t>
          </a:r>
          <a:r>
            <a:rPr lang="en-US" altLang="en-US" sz="2000" kern="1200" dirty="0" smtClean="0">
              <a:solidFill>
                <a:srgbClr val="7030A0"/>
              </a:solidFill>
              <a:effectLst/>
              <a:latin typeface="微軟正黑體" pitchFamily="34" charset="-120"/>
              <a:ea typeface="微軟正黑體" pitchFamily="34" charset="-120"/>
            </a:rPr>
            <a:t>1944</a:t>
          </a:r>
          <a:r>
            <a:rPr lang="zh-TW" altLang="en-US" sz="2000" kern="1200" dirty="0" smtClean="0">
              <a:solidFill>
                <a:srgbClr val="7030A0"/>
              </a:solidFill>
              <a:effectLst/>
              <a:latin typeface="微軟正黑體" pitchFamily="34" charset="-120"/>
              <a:ea typeface="微軟正黑體" pitchFamily="34" charset="-120"/>
            </a:rPr>
            <a:t>年逝世。</a:t>
          </a:r>
          <a:endParaRPr lang="zh-TW" altLang="en-US" sz="2000" kern="1200" dirty="0">
            <a:solidFill>
              <a:srgbClr val="7030A0"/>
            </a:solidFill>
            <a:effectLst/>
            <a:latin typeface="微軟正黑體" pitchFamily="34" charset="-120"/>
            <a:ea typeface="微軟正黑體" pitchFamily="34" charset="-120"/>
          </a:endParaRPr>
        </a:p>
      </dsp:txBody>
      <dsp:txXfrm>
        <a:off x="0" y="319941"/>
        <a:ext cx="7704856" cy="1587600"/>
      </dsp:txXfrm>
    </dsp:sp>
    <dsp:sp modelId="{56F234EB-1112-4E59-9824-E1C58BAAAABA}">
      <dsp:nvSpPr>
        <dsp:cNvPr id="0" name=""/>
        <dsp:cNvSpPr/>
      </dsp:nvSpPr>
      <dsp:spPr>
        <a:xfrm>
          <a:off x="385242" y="9981"/>
          <a:ext cx="7242580" cy="6199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ct val="35000"/>
            </a:spcAft>
          </a:pPr>
          <a:r>
            <a:rPr lang="zh-TW" alt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一般著作</a:t>
          </a:r>
          <a:endParaRPr lang="zh-TW" altLang="en-US"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0243"/>
        <a:ext cx="7182056" cy="559396"/>
      </dsp:txXfrm>
    </dsp:sp>
    <dsp:sp modelId="{E63B30DF-F27C-4B98-A791-973F0C30973D}">
      <dsp:nvSpPr>
        <dsp:cNvPr id="0" name=""/>
        <dsp:cNvSpPr/>
      </dsp:nvSpPr>
      <dsp:spPr>
        <a:xfrm>
          <a:off x="0" y="2330901"/>
          <a:ext cx="7704856" cy="1819125"/>
        </a:xfrm>
        <a:prstGeom prst="rect">
          <a:avLst/>
        </a:prstGeom>
        <a:solidFill>
          <a:schemeClr val="lt1">
            <a:alpha val="90000"/>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7982" tIns="437388" rIns="597982" bIns="170688" numCol="1" spcCol="1270" anchor="t" anchorCtr="0">
          <a:noAutofit/>
        </a:bodyPr>
        <a:lstStyle/>
        <a:p>
          <a:pPr marL="228600" lvl="1" indent="-228600" algn="l" defTabSz="1066800" rtl="0">
            <a:lnSpc>
              <a:spcPct val="90000"/>
            </a:lnSpc>
            <a:spcBef>
              <a:spcPct val="0"/>
            </a:spcBef>
            <a:spcAft>
              <a:spcPts val="0"/>
            </a:spcAft>
            <a:buChar char="••"/>
          </a:pPr>
          <a:r>
            <a:rPr lang="zh-TW" sz="2400" b="1" kern="1200" dirty="0" smtClean="0">
              <a:solidFill>
                <a:srgbClr val="7030A0"/>
              </a:solidFill>
              <a:effectLst/>
              <a:latin typeface="微軟正黑體" pitchFamily="34" charset="-120"/>
              <a:ea typeface="微軟正黑體" pitchFamily="34" charset="-120"/>
            </a:rPr>
            <a:t>公開發表以後</a:t>
          </a:r>
          <a:r>
            <a:rPr lang="en-US" altLang="zh-TW" sz="2400" b="1" kern="1200" dirty="0" smtClean="0">
              <a:solidFill>
                <a:srgbClr val="7030A0"/>
              </a:solidFill>
              <a:effectLst/>
              <a:latin typeface="微軟正黑體" pitchFamily="34" charset="-120"/>
              <a:ea typeface="微軟正黑體" pitchFamily="34" charset="-120"/>
            </a:rPr>
            <a:t>50</a:t>
          </a:r>
          <a:r>
            <a:rPr lang="zh-TW" sz="2400" b="1" kern="1200" dirty="0" smtClean="0">
              <a:solidFill>
                <a:srgbClr val="7030A0"/>
              </a:solidFill>
              <a:effectLst/>
              <a:latin typeface="微軟正黑體" pitchFamily="34" charset="-120"/>
              <a:ea typeface="微軟正黑體" pitchFamily="34" charset="-120"/>
            </a:rPr>
            <a:t>年</a:t>
          </a:r>
          <a:endParaRPr lang="zh-TW" sz="2400" kern="1200" dirty="0">
            <a:solidFill>
              <a:srgbClr val="7030A0"/>
            </a:solidFill>
            <a:effectLst/>
            <a:latin typeface="微軟正黑體" pitchFamily="34" charset="-120"/>
            <a:ea typeface="微軟正黑體" pitchFamily="34" charset="-120"/>
          </a:endParaRPr>
        </a:p>
        <a:p>
          <a:pPr marL="171450" lvl="1" indent="-171450" algn="l" defTabSz="800100">
            <a:lnSpc>
              <a:spcPct val="90000"/>
            </a:lnSpc>
            <a:spcBef>
              <a:spcPct val="0"/>
            </a:spcBef>
            <a:spcAft>
              <a:spcPct val="15000"/>
            </a:spcAft>
            <a:buChar char="••"/>
          </a:pPr>
          <a:r>
            <a:rPr lang="zh-TW" altLang="en-US" sz="1800" b="1" kern="1200" dirty="0" smtClean="0">
              <a:latin typeface="微軟正黑體" pitchFamily="34" charset="-120"/>
              <a:ea typeface="微軟正黑體" pitchFamily="34" charset="-120"/>
            </a:rPr>
            <a:t>以公開發表時起算保護期間之著作，於創作完成時起算</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年內未公開發表者，其著作財產權存續至創作完成時起</a:t>
          </a:r>
          <a:r>
            <a:rPr lang="en-US" altLang="zh-TW" sz="1800" b="1" kern="1200" dirty="0" smtClean="0">
              <a:latin typeface="微軟正黑體" pitchFamily="34" charset="-120"/>
              <a:ea typeface="微軟正黑體" pitchFamily="34" charset="-120"/>
            </a:rPr>
            <a:t>50</a:t>
          </a:r>
          <a:r>
            <a:rPr lang="zh-TW" altLang="en-US" sz="1800" b="1" kern="1200" dirty="0" smtClean="0">
              <a:latin typeface="微軟正黑體" pitchFamily="34" charset="-120"/>
              <a:ea typeface="微軟正黑體" pitchFamily="34" charset="-120"/>
            </a:rPr>
            <a:t>年。</a:t>
          </a:r>
        </a:p>
      </dsp:txBody>
      <dsp:txXfrm>
        <a:off x="0" y="2330901"/>
        <a:ext cx="7704856" cy="1819125"/>
      </dsp:txXfrm>
    </dsp:sp>
    <dsp:sp modelId="{FE54CE97-9F09-4FB0-A9F6-D30C00FF3BA0}">
      <dsp:nvSpPr>
        <dsp:cNvPr id="0" name=""/>
        <dsp:cNvSpPr/>
      </dsp:nvSpPr>
      <dsp:spPr>
        <a:xfrm>
          <a:off x="385242" y="2020941"/>
          <a:ext cx="7242580" cy="6199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1066800" rtl="0">
            <a:lnSpc>
              <a:spcPct val="90000"/>
            </a:lnSpc>
            <a:spcBef>
              <a:spcPct val="0"/>
            </a:spcBef>
            <a:spcAft>
              <a:spcPts val="0"/>
            </a:spcAft>
          </a:pP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特定類別著作</a:t>
          </a:r>
          <a:r>
            <a:rPr lang="en-US"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r>
            <a:rPr 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法人、攝影、視聽、錄音及表演</a:t>
          </a:r>
          <a:r>
            <a:rPr lang="en-US" altLang="zh-TW" sz="2400" b="1" kern="1200" dirty="0" smtClean="0">
              <a:effectLst>
                <a:outerShdw blurRad="38100" dist="38100" dir="2700000" algn="tl">
                  <a:srgbClr val="000000">
                    <a:alpha val="43137"/>
                  </a:srgbClr>
                </a:outerShdw>
              </a:effectLst>
              <a:latin typeface="微軟正黑體" pitchFamily="34" charset="-120"/>
              <a:ea typeface="微軟正黑體" pitchFamily="34" charset="-120"/>
            </a:rPr>
            <a:t>)</a:t>
          </a:r>
          <a:endParaRPr lang="zh-TW" sz="2400"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2051203"/>
        <a:ext cx="7182056" cy="559396"/>
      </dsp:txXfrm>
    </dsp:sp>
    <dsp:sp modelId="{FF1BE085-B56E-47FC-AE7D-8A955E86AF93}">
      <dsp:nvSpPr>
        <dsp:cNvPr id="0" name=""/>
        <dsp:cNvSpPr/>
      </dsp:nvSpPr>
      <dsp:spPr>
        <a:xfrm>
          <a:off x="0" y="4573386"/>
          <a:ext cx="7704856" cy="5292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B4A7CFBE-1344-409D-ADFB-081636C776F9}">
      <dsp:nvSpPr>
        <dsp:cNvPr id="0" name=""/>
        <dsp:cNvSpPr/>
      </dsp:nvSpPr>
      <dsp:spPr>
        <a:xfrm>
          <a:off x="385242" y="4263426"/>
          <a:ext cx="6221501" cy="6199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zh-TW" altLang="en-US" sz="2000" b="1" u="none" kern="1200" dirty="0" smtClean="0">
              <a:latin typeface="微軟正黑體" pitchFamily="34" charset="-120"/>
              <a:ea typeface="微軟正黑體" pitchFamily="34" charset="-120"/>
            </a:rPr>
            <a:t>以該期間屆滿當年之末日為期間之終止 </a:t>
          </a:r>
          <a:endParaRPr lang="zh-TW" altLang="en-US" sz="2000" u="none" kern="1200" dirty="0">
            <a:effectLst>
              <a:outerShdw blurRad="38100" dist="38100" dir="2700000" algn="tl">
                <a:srgbClr val="000000">
                  <a:alpha val="43137"/>
                </a:srgbClr>
              </a:outerShdw>
            </a:effectLst>
            <a:latin typeface="微軟正黑體" pitchFamily="34" charset="-120"/>
            <a:ea typeface="微軟正黑體" pitchFamily="34" charset="-120"/>
          </a:endParaRPr>
        </a:p>
      </dsp:txBody>
      <dsp:txXfrm>
        <a:off x="415504" y="4293688"/>
        <a:ext cx="6160977" cy="55939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6A8BD-1A7F-44FC-B4EB-242024E14A20}">
      <dsp:nvSpPr>
        <dsp:cNvPr id="0" name=""/>
        <dsp:cNvSpPr/>
      </dsp:nvSpPr>
      <dsp:spPr>
        <a:xfrm rot="5400000">
          <a:off x="5102654" y="-2141329"/>
          <a:ext cx="665019" cy="5115448"/>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16349"/>
        <a:ext cx="5082984" cy="600091"/>
      </dsp:txXfrm>
    </dsp:sp>
    <dsp:sp modelId="{BF1E6C94-D178-4513-8112-69D5CFF7CCB8}">
      <dsp:nvSpPr>
        <dsp:cNvPr id="0" name=""/>
        <dsp:cNvSpPr/>
      </dsp:nvSpPr>
      <dsp:spPr>
        <a:xfrm>
          <a:off x="0" y="757"/>
          <a:ext cx="2877439" cy="83127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 用 人</a:t>
          </a:r>
          <a:endParaRPr lang="zh-TW" altLang="en-US" sz="2400" kern="1200" dirty="0">
            <a:latin typeface="微軟正黑體" panose="020B0604030504040204" pitchFamily="34" charset="-120"/>
            <a:ea typeface="微軟正黑體" panose="020B0604030504040204" pitchFamily="34" charset="-120"/>
          </a:endParaRPr>
        </a:p>
      </dsp:txBody>
      <dsp:txXfrm>
        <a:off x="40579" y="41336"/>
        <a:ext cx="2796281" cy="750115"/>
      </dsp:txXfrm>
    </dsp:sp>
    <dsp:sp modelId="{154B3093-D4EB-4C0D-AA7B-2AE75A6D89BD}">
      <dsp:nvSpPr>
        <dsp:cNvPr id="0" name=""/>
        <dsp:cNvSpPr/>
      </dsp:nvSpPr>
      <dsp:spPr>
        <a:xfrm rot="5400000">
          <a:off x="4975674" y="-1227449"/>
          <a:ext cx="908363" cy="511045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立法或行政目的所需</a:t>
          </a:r>
          <a:endParaRPr lang="zh-TW" altLang="en-US"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內部參考資料</a:t>
          </a:r>
          <a:endParaRPr lang="zh-TW" altLang="en-US" sz="2200" kern="1200" dirty="0">
            <a:latin typeface="微軟正黑體" panose="020B0604030504040204" pitchFamily="34" charset="-120"/>
            <a:ea typeface="微軟正黑體" panose="020B0604030504040204" pitchFamily="34" charset="-120"/>
          </a:endParaRPr>
        </a:p>
      </dsp:txBody>
      <dsp:txXfrm rot="-5400000">
        <a:off x="2874630" y="917938"/>
        <a:ext cx="5066109" cy="819677"/>
      </dsp:txXfrm>
    </dsp:sp>
    <dsp:sp modelId="{5734AFFD-B6D7-42BF-A6A8-162CBC69AAE0}">
      <dsp:nvSpPr>
        <dsp:cNvPr id="0" name=""/>
        <dsp:cNvSpPr/>
      </dsp:nvSpPr>
      <dsp:spPr>
        <a:xfrm>
          <a:off x="0" y="912140"/>
          <a:ext cx="2874629" cy="831273"/>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40579" y="952719"/>
        <a:ext cx="2793471" cy="750115"/>
      </dsp:txXfrm>
    </dsp:sp>
    <dsp:sp modelId="{09179FFA-6379-49D4-850F-CBCDEFA5D497}">
      <dsp:nvSpPr>
        <dsp:cNvPr id="0" name=""/>
        <dsp:cNvSpPr/>
      </dsp:nvSpPr>
      <dsp:spPr>
        <a:xfrm rot="5400000">
          <a:off x="5102654" y="-318564"/>
          <a:ext cx="665019" cy="511544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重製、翻譯</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939114"/>
        <a:ext cx="5082984" cy="600091"/>
      </dsp:txXfrm>
    </dsp:sp>
    <dsp:sp modelId="{583833AA-9A62-49E2-B17C-AA4F167399CD}">
      <dsp:nvSpPr>
        <dsp:cNvPr id="0" name=""/>
        <dsp:cNvSpPr/>
      </dsp:nvSpPr>
      <dsp:spPr>
        <a:xfrm>
          <a:off x="0" y="1823522"/>
          <a:ext cx="2877439" cy="83127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0579" y="1864101"/>
        <a:ext cx="2796281" cy="750115"/>
      </dsp:txXfrm>
    </dsp:sp>
    <dsp:sp modelId="{2D50EA26-1B23-4E30-8AD2-3E6C9ACC8F42}">
      <dsp:nvSpPr>
        <dsp:cNvPr id="0" name=""/>
        <dsp:cNvSpPr/>
      </dsp:nvSpPr>
      <dsp:spPr>
        <a:xfrm rot="5400000">
          <a:off x="5102654" y="554272"/>
          <a:ext cx="665019" cy="5115448"/>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合理範圍</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2811950"/>
        <a:ext cx="5082984" cy="600091"/>
      </dsp:txXfrm>
    </dsp:sp>
    <dsp:sp modelId="{2BC58C27-F1FD-4EFE-BCEB-DBBD338EA4FC}">
      <dsp:nvSpPr>
        <dsp:cNvPr id="0" name=""/>
        <dsp:cNvSpPr/>
      </dsp:nvSpPr>
      <dsp:spPr>
        <a:xfrm>
          <a:off x="0" y="2696360"/>
          <a:ext cx="2877439" cy="83127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40579" y="2736939"/>
        <a:ext cx="2796281" cy="75011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AB37F-7945-4BD8-B80D-401CC32CE566}">
      <dsp:nvSpPr>
        <dsp:cNvPr id="0" name=""/>
        <dsp:cNvSpPr/>
      </dsp:nvSpPr>
      <dsp:spPr>
        <a:xfrm rot="5400000">
          <a:off x="4934755" y="-2405772"/>
          <a:ext cx="726035" cy="5678239"/>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任何人</a:t>
          </a:r>
          <a:endParaRPr lang="zh-TW" altLang="en-US" sz="2400" kern="1200" dirty="0">
            <a:latin typeface="微軟正黑體" panose="020B0604030504040204" pitchFamily="34" charset="-120"/>
            <a:ea typeface="微軟正黑體" panose="020B0604030504040204" pitchFamily="34" charset="-120"/>
          </a:endParaRPr>
        </a:p>
      </dsp:txBody>
      <dsp:txXfrm rot="-5400000">
        <a:off x="2458653" y="105772"/>
        <a:ext cx="5642797" cy="655151"/>
      </dsp:txXfrm>
    </dsp:sp>
    <dsp:sp modelId="{A22C51B4-F8D2-4C3F-81E7-2E0B5FE220C8}">
      <dsp:nvSpPr>
        <dsp:cNvPr id="0" name=""/>
        <dsp:cNvSpPr/>
      </dsp:nvSpPr>
      <dsp:spPr>
        <a:xfrm>
          <a:off x="8" y="0"/>
          <a:ext cx="2365947" cy="863913"/>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利用人</a:t>
          </a:r>
          <a:endParaRPr lang="zh-TW" altLang="en-US" sz="2800" kern="1200" dirty="0">
            <a:latin typeface="微軟正黑體" panose="020B0604030504040204" pitchFamily="34" charset="-120"/>
            <a:ea typeface="微軟正黑體" panose="020B0604030504040204" pitchFamily="34" charset="-120"/>
          </a:endParaRPr>
        </a:p>
      </dsp:txBody>
      <dsp:txXfrm>
        <a:off x="42181" y="42173"/>
        <a:ext cx="2281601" cy="779567"/>
      </dsp:txXfrm>
    </dsp:sp>
    <dsp:sp modelId="{7F7AE861-C9C5-4FB8-A836-85CC189971FF}">
      <dsp:nvSpPr>
        <dsp:cNvPr id="0" name=""/>
        <dsp:cNvSpPr/>
      </dsp:nvSpPr>
      <dsp:spPr>
        <a:xfrm rot="5400000">
          <a:off x="4774232" y="-1457244"/>
          <a:ext cx="1026343" cy="5678239"/>
        </a:xfrm>
        <a:prstGeom prst="round2SameRect">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7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以中央或地方機關等公法人名義公開發表之著作</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rtl="0">
            <a:lnSpc>
              <a:spcPct val="70000"/>
            </a:lnSpc>
            <a:spcBef>
              <a:spcPct val="0"/>
            </a:spcBef>
            <a:spcAft>
              <a:spcPts val="0"/>
            </a:spcAft>
            <a:buChar char="••"/>
          </a:pPr>
          <a:r>
            <a:rPr lang="zh-TW" altLang="en-US" sz="2000" b="1" u="sng" kern="1200" dirty="0" smtClean="0">
              <a:latin typeface="微軟正黑體" panose="020B0604030504040204" pitchFamily="34" charset="-120"/>
              <a:ea typeface="微軟正黑體" panose="020B0604030504040204" pitchFamily="34" charset="-120"/>
            </a:rPr>
            <a:t>著作人</a:t>
          </a:r>
          <a:r>
            <a:rPr lang="zh-TW" altLang="en-US" sz="2000" b="1" kern="1200" dirty="0" smtClean="0">
              <a:latin typeface="微軟正黑體" panose="020B0604030504040204" pitchFamily="34" charset="-120"/>
              <a:ea typeface="微軟正黑體" panose="020B0604030504040204" pitchFamily="34" charset="-120"/>
            </a:rPr>
            <a:t>為該中央或地方機關等公法人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448284" y="918806"/>
        <a:ext cx="5628137" cy="926139"/>
      </dsp:txXfrm>
    </dsp:sp>
    <dsp:sp modelId="{5A4B22B1-63E3-495D-B6DD-83408BAC19B2}">
      <dsp:nvSpPr>
        <dsp:cNvPr id="0" name=""/>
        <dsp:cNvSpPr/>
      </dsp:nvSpPr>
      <dsp:spPr>
        <a:xfrm>
          <a:off x="8" y="936102"/>
          <a:ext cx="2365947" cy="863913"/>
        </a:xfrm>
        <a:prstGeom prst="roundRect">
          <a:avLst/>
        </a:prstGeom>
        <a:solidFill>
          <a:schemeClr val="accent2">
            <a:hueOff val="1560506"/>
            <a:satOff val="-1946"/>
            <a:lumOff val="45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利用標的</a:t>
          </a:r>
          <a:endParaRPr lang="zh-TW" altLang="en-US" sz="2800" kern="1200" dirty="0">
            <a:latin typeface="微軟正黑體" panose="020B0604030504040204" pitchFamily="34" charset="-120"/>
            <a:ea typeface="微軟正黑體" panose="020B0604030504040204" pitchFamily="34" charset="-120"/>
          </a:endParaRPr>
        </a:p>
      </dsp:txBody>
      <dsp:txXfrm>
        <a:off x="42181" y="978275"/>
        <a:ext cx="2281601" cy="779567"/>
      </dsp:txXfrm>
    </dsp:sp>
    <dsp:sp modelId="{0A26B279-9605-41B6-8698-379DBC1019E6}">
      <dsp:nvSpPr>
        <dsp:cNvPr id="0" name=""/>
        <dsp:cNvSpPr/>
      </dsp:nvSpPr>
      <dsp:spPr>
        <a:xfrm rot="5400000">
          <a:off x="4863176" y="-461166"/>
          <a:ext cx="848456" cy="5678239"/>
        </a:xfrm>
        <a:prstGeom prst="round2SameRect">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33450" rtl="0">
            <a:lnSpc>
              <a:spcPct val="90000"/>
            </a:lnSpc>
            <a:spcBef>
              <a:spcPct val="0"/>
            </a:spcBef>
            <a:spcAft>
              <a:spcPct val="15000"/>
            </a:spcAft>
            <a:buChar char="••"/>
          </a:pPr>
          <a:r>
            <a:rPr lang="zh-TW" altLang="en-US" sz="2100" b="1" kern="1200" dirty="0" smtClean="0">
              <a:latin typeface="微軟正黑體" panose="020B0604030504040204" pitchFamily="34" charset="-120"/>
              <a:ea typeface="微軟正黑體" panose="020B0604030504040204" pitchFamily="34" charset="-120"/>
            </a:rPr>
            <a:t>重製、公開播送 、公開傳輸、翻譯、散布 </a:t>
          </a:r>
          <a:endParaRPr lang="zh-TW" altLang="en-US" sz="2100" kern="1200" dirty="0">
            <a:latin typeface="微軟正黑體" panose="020B0604030504040204" pitchFamily="34" charset="-120"/>
            <a:ea typeface="微軟正黑體" panose="020B0604030504040204" pitchFamily="34" charset="-120"/>
          </a:endParaRPr>
        </a:p>
      </dsp:txBody>
      <dsp:txXfrm rot="-5400000">
        <a:off x="2448285" y="1995143"/>
        <a:ext cx="5636821" cy="765620"/>
      </dsp:txXfrm>
    </dsp:sp>
    <dsp:sp modelId="{D74BAE27-BB9D-46A1-A172-1C2609D598D1}">
      <dsp:nvSpPr>
        <dsp:cNvPr id="0" name=""/>
        <dsp:cNvSpPr/>
      </dsp:nvSpPr>
      <dsp:spPr>
        <a:xfrm>
          <a:off x="8" y="1872211"/>
          <a:ext cx="2365947" cy="863913"/>
        </a:xfrm>
        <a:prstGeom prst="roundRect">
          <a:avLst/>
        </a:prstGeom>
        <a:solidFill>
          <a:schemeClr val="accent2">
            <a:hueOff val="3121013"/>
            <a:satOff val="-3893"/>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利用行為</a:t>
          </a:r>
          <a:endParaRPr lang="zh-TW" altLang="en-US" sz="2800" kern="1200" dirty="0">
            <a:latin typeface="微軟正黑體" panose="020B0604030504040204" pitchFamily="34" charset="-120"/>
            <a:ea typeface="微軟正黑體" panose="020B0604030504040204" pitchFamily="34" charset="-120"/>
          </a:endParaRPr>
        </a:p>
      </dsp:txBody>
      <dsp:txXfrm>
        <a:off x="42181" y="1914384"/>
        <a:ext cx="2281601" cy="779567"/>
      </dsp:txXfrm>
    </dsp:sp>
    <dsp:sp modelId="{AAEEC4A8-75BC-4674-9692-8B80207982AC}">
      <dsp:nvSpPr>
        <dsp:cNvPr id="0" name=""/>
        <dsp:cNvSpPr/>
      </dsp:nvSpPr>
      <dsp:spPr>
        <a:xfrm rot="5400000">
          <a:off x="4966638" y="361961"/>
          <a:ext cx="641531" cy="5678239"/>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sz="2400" b="1" kern="1200" dirty="0" smtClean="0">
              <a:latin typeface="微軟正黑體" panose="020B0604030504040204" pitchFamily="34" charset="-120"/>
              <a:ea typeface="微軟正黑體" panose="020B0604030504040204" pitchFamily="34" charset="-120"/>
            </a:rPr>
            <a:t>合理範圍</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較廣的合理範圍</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rot="-5400000">
        <a:off x="2448285" y="2911632"/>
        <a:ext cx="5646922" cy="578897"/>
      </dsp:txXfrm>
    </dsp:sp>
    <dsp:sp modelId="{69E86A6B-C546-4338-9061-AAF9806AC999}">
      <dsp:nvSpPr>
        <dsp:cNvPr id="0" name=""/>
        <dsp:cNvSpPr/>
      </dsp:nvSpPr>
      <dsp:spPr>
        <a:xfrm>
          <a:off x="8" y="2736306"/>
          <a:ext cx="2365947" cy="805361"/>
        </a:xfrm>
        <a:prstGeom prst="roundRec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利用範圍</a:t>
          </a:r>
          <a:endParaRPr lang="zh-TW" altLang="en-US" sz="2800" kern="1200" dirty="0">
            <a:latin typeface="微軟正黑體" panose="020B0604030504040204" pitchFamily="34" charset="-120"/>
            <a:ea typeface="微軟正黑體" panose="020B0604030504040204" pitchFamily="34" charset="-120"/>
          </a:endParaRPr>
        </a:p>
      </dsp:txBody>
      <dsp:txXfrm>
        <a:off x="39322" y="2775620"/>
        <a:ext cx="2287319" cy="72673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CD74E-2A49-4BE2-9631-29F3140A9FBC}">
      <dsp:nvSpPr>
        <dsp:cNvPr id="0" name=""/>
        <dsp:cNvSpPr/>
      </dsp:nvSpPr>
      <dsp:spPr>
        <a:xfrm rot="5400000">
          <a:off x="5017942" y="-2386385"/>
          <a:ext cx="585824" cy="550595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任何人</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7879" y="102276"/>
        <a:ext cx="5477352" cy="528628"/>
      </dsp:txXfrm>
    </dsp:sp>
    <dsp:sp modelId="{DCC46769-ADAF-4D5F-B70F-E5623906E85C}">
      <dsp:nvSpPr>
        <dsp:cNvPr id="0" name=""/>
        <dsp:cNvSpPr/>
      </dsp:nvSpPr>
      <dsp:spPr>
        <a:xfrm>
          <a:off x="1066" y="449"/>
          <a:ext cx="2556813" cy="73228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36813" y="36196"/>
        <a:ext cx="2485319" cy="660786"/>
      </dsp:txXfrm>
    </dsp:sp>
    <dsp:sp modelId="{6D92463C-AE3F-4EC7-801A-CE08580FAD83}">
      <dsp:nvSpPr>
        <dsp:cNvPr id="0" name=""/>
        <dsp:cNvSpPr/>
      </dsp:nvSpPr>
      <dsp:spPr>
        <a:xfrm rot="5400000">
          <a:off x="5017942" y="-1617491"/>
          <a:ext cx="585824" cy="5505950"/>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rtl="0">
            <a:lnSpc>
              <a:spcPct val="90000"/>
            </a:lnSpc>
            <a:spcBef>
              <a:spcPct val="0"/>
            </a:spcBef>
            <a:spcAft>
              <a:spcPts val="0"/>
            </a:spcAft>
            <a:buChar char="••"/>
          </a:pPr>
          <a:r>
            <a:rPr lang="zh-TW" sz="1800" b="1" kern="1200" dirty="0" smtClean="0">
              <a:latin typeface="微軟正黑體" panose="020B0604030504040204" pitchFamily="34" charset="-120"/>
              <a:ea typeface="微軟正黑體" panose="020B0604030504040204" pitchFamily="34" charset="-120"/>
            </a:rPr>
            <a:t>報導、評論、教學、研究 、其他正當目的</a:t>
          </a:r>
          <a:r>
            <a:rPr lang="en-US" sz="1800" b="1" kern="1200" dirty="0" smtClean="0">
              <a:latin typeface="微軟正黑體" panose="020B0604030504040204" pitchFamily="34" charset="-120"/>
              <a:ea typeface="微軟正黑體" panose="020B0604030504040204" pitchFamily="34" charset="-120"/>
            </a:rPr>
            <a:t>(</a:t>
          </a:r>
          <a:r>
            <a:rPr lang="zh-TW" sz="1800" b="1" kern="1200" dirty="0" smtClean="0">
              <a:latin typeface="微軟正黑體" panose="020B0604030504040204" pitchFamily="34" charset="-120"/>
              <a:ea typeface="微軟正黑體" panose="020B0604030504040204" pitchFamily="34" charset="-120"/>
            </a:rPr>
            <a:t>例如：著書</a:t>
          </a:r>
          <a:r>
            <a:rPr lang="en-US" sz="1800" b="1" kern="1200" dirty="0" smtClean="0">
              <a:latin typeface="微軟正黑體" panose="020B0604030504040204" pitchFamily="34" charset="-120"/>
              <a:ea typeface="微軟正黑體" panose="020B0604030504040204" pitchFamily="34" charset="-120"/>
            </a:rPr>
            <a:t>)</a:t>
          </a:r>
          <a:endParaRPr lang="zh-TW" sz="1800" kern="1200" dirty="0">
            <a:latin typeface="微軟正黑體" panose="020B0604030504040204" pitchFamily="34" charset="-120"/>
            <a:ea typeface="微軟正黑體" panose="020B0604030504040204" pitchFamily="34" charset="-120"/>
          </a:endParaRPr>
        </a:p>
      </dsp:txBody>
      <dsp:txXfrm rot="-5400000">
        <a:off x="2557879" y="871170"/>
        <a:ext cx="5477352" cy="528628"/>
      </dsp:txXfrm>
    </dsp:sp>
    <dsp:sp modelId="{DC708BA6-84FB-44DA-AA60-7DD4FB62B1A9}">
      <dsp:nvSpPr>
        <dsp:cNvPr id="0" name=""/>
        <dsp:cNvSpPr/>
      </dsp:nvSpPr>
      <dsp:spPr>
        <a:xfrm>
          <a:off x="1066" y="769344"/>
          <a:ext cx="2556813" cy="732280"/>
        </a:xfrm>
        <a:prstGeom prst="roundRect">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6813" y="805091"/>
        <a:ext cx="2485319" cy="660786"/>
      </dsp:txXfrm>
    </dsp:sp>
    <dsp:sp modelId="{E7A7E329-3D06-4D3F-BF16-02CD714D9E51}">
      <dsp:nvSpPr>
        <dsp:cNvPr id="0" name=""/>
        <dsp:cNvSpPr/>
      </dsp:nvSpPr>
      <dsp:spPr>
        <a:xfrm rot="5400000">
          <a:off x="4727183" y="-626037"/>
          <a:ext cx="1171994" cy="5500547"/>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有</a:t>
          </a:r>
          <a:r>
            <a:rPr lang="zh-TW" altLang="en-US" sz="1700" b="1" u="sng" kern="1200" dirty="0" smtClean="0">
              <a:latin typeface="微軟正黑體" panose="020B0604030504040204" pitchFamily="34" charset="-120"/>
              <a:ea typeface="微軟正黑體" panose="020B0604030504040204" pitchFamily="34" charset="-120"/>
            </a:rPr>
            <a:t>必要性</a:t>
          </a:r>
          <a:endParaRPr lang="zh-TW" altLang="en-US" sz="1700" b="1" u="sng"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節錄或抄錄他人著作供自己著作之</a:t>
          </a:r>
          <a:r>
            <a:rPr lang="zh-TW" altLang="en-US" sz="1700" b="1" u="sng" kern="1200" dirty="0" smtClean="0">
              <a:latin typeface="微軟正黑體" panose="020B0604030504040204" pitchFamily="34" charset="-120"/>
              <a:ea typeface="微軟正黑體" panose="020B0604030504040204" pitchFamily="34" charset="-120"/>
            </a:rPr>
            <a:t>注釋或參證</a:t>
          </a:r>
          <a:r>
            <a:rPr lang="zh-TW" altLang="en-US" sz="1700" b="1" kern="1200" dirty="0" smtClean="0">
              <a:latin typeface="微軟正黑體" panose="020B0604030504040204" pitchFamily="34" charset="-120"/>
              <a:ea typeface="微軟正黑體" panose="020B0604030504040204" pitchFamily="34" charset="-120"/>
            </a:rPr>
            <a:t>之用</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引用之部分係</a:t>
          </a:r>
          <a:r>
            <a:rPr lang="zh-TW" altLang="en-US" sz="1700" b="1" u="sng" kern="1200" dirty="0" smtClean="0">
              <a:latin typeface="微軟正黑體" panose="020B0604030504040204" pitchFamily="34" charset="-120"/>
              <a:ea typeface="微軟正黑體" panose="020B0604030504040204" pitchFamily="34" charset="-120"/>
            </a:rPr>
            <a:t>附屬</a:t>
          </a:r>
          <a:r>
            <a:rPr lang="zh-TW" altLang="en-US" sz="1700" b="1" kern="1200" dirty="0" smtClean="0">
              <a:latin typeface="微軟正黑體" panose="020B0604030504040204" pitchFamily="34" charset="-120"/>
              <a:ea typeface="微軟正黑體" panose="020B0604030504040204" pitchFamily="34" charset="-120"/>
            </a:rPr>
            <a:t>於自己著作之內容</a:t>
          </a:r>
          <a:endParaRPr lang="zh-TW" altLang="en-US" sz="1700" kern="1200" dirty="0">
            <a:latin typeface="微軟正黑體" panose="020B0604030504040204" pitchFamily="34" charset="-120"/>
            <a:ea typeface="微軟正黑體" panose="020B0604030504040204" pitchFamily="34" charset="-120"/>
          </a:endParaRPr>
        </a:p>
        <a:p>
          <a:pPr marL="171450" lvl="1" indent="-171450" algn="l" defTabSz="755650" rtl="0">
            <a:lnSpc>
              <a:spcPct val="90000"/>
            </a:lnSpc>
            <a:spcBef>
              <a:spcPct val="0"/>
            </a:spcBef>
            <a:spcAft>
              <a:spcPts val="0"/>
            </a:spcAft>
            <a:buChar char="••"/>
          </a:pPr>
          <a:r>
            <a:rPr lang="zh-TW" altLang="en-US" sz="1700" b="1" kern="1200" dirty="0" smtClean="0">
              <a:latin typeface="微軟正黑體" panose="020B0604030504040204" pitchFamily="34" charset="-120"/>
              <a:ea typeface="微軟正黑體" panose="020B0604030504040204" pitchFamily="34" charset="-120"/>
            </a:rPr>
            <a:t>引用部分與自已部分</a:t>
          </a:r>
          <a:r>
            <a:rPr lang="zh-TW" altLang="en-US" sz="1700" b="1" u="sng" kern="1200" dirty="0" smtClean="0">
              <a:latin typeface="微軟正黑體" panose="020B0604030504040204" pitchFamily="34" charset="-120"/>
              <a:ea typeface="微軟正黑體" panose="020B0604030504040204" pitchFamily="34" charset="-120"/>
            </a:rPr>
            <a:t>得加以區別</a:t>
          </a:r>
          <a:endParaRPr lang="zh-TW" altLang="en-US" sz="1700" kern="1200" dirty="0">
            <a:latin typeface="微軟正黑體" panose="020B0604030504040204" pitchFamily="34" charset="-120"/>
            <a:ea typeface="微軟正黑體" panose="020B0604030504040204" pitchFamily="34" charset="-120"/>
          </a:endParaRPr>
        </a:p>
      </dsp:txBody>
      <dsp:txXfrm rot="-5400000">
        <a:off x="2562907" y="1595451"/>
        <a:ext cx="5443335" cy="1057570"/>
      </dsp:txXfrm>
    </dsp:sp>
    <dsp:sp modelId="{CF164543-C883-4C93-87E0-F57F10454424}">
      <dsp:nvSpPr>
        <dsp:cNvPr id="0" name=""/>
        <dsp:cNvSpPr/>
      </dsp:nvSpPr>
      <dsp:spPr>
        <a:xfrm>
          <a:off x="1066" y="1611489"/>
          <a:ext cx="2561841" cy="1025493"/>
        </a:xfrm>
        <a:prstGeom prst="roundRect">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51126" y="1661549"/>
        <a:ext cx="2461721" cy="925373"/>
      </dsp:txXfrm>
    </dsp:sp>
    <dsp:sp modelId="{5F8654DC-240A-4776-8533-CDE0C2771370}">
      <dsp:nvSpPr>
        <dsp:cNvPr id="0" name=""/>
        <dsp:cNvSpPr/>
      </dsp:nvSpPr>
      <dsp:spPr>
        <a:xfrm rot="5400000">
          <a:off x="5019008" y="380867"/>
          <a:ext cx="585824" cy="5505950"/>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rot="-5400000">
        <a:off x="2558945" y="2869528"/>
        <a:ext cx="5477352" cy="528628"/>
      </dsp:txXfrm>
    </dsp:sp>
    <dsp:sp modelId="{EB74A0D0-AADC-466F-9FBA-052020FC994E}">
      <dsp:nvSpPr>
        <dsp:cNvPr id="0" name=""/>
        <dsp:cNvSpPr/>
      </dsp:nvSpPr>
      <dsp:spPr>
        <a:xfrm>
          <a:off x="1066" y="2746847"/>
          <a:ext cx="2556813" cy="732280"/>
        </a:xfrm>
        <a:prstGeom prst="roundRect">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引用之對象</a:t>
          </a:r>
          <a:endParaRPr lang="zh-TW" altLang="en-US" sz="2400" kern="1200" dirty="0">
            <a:latin typeface="微軟正黑體" panose="020B0604030504040204" pitchFamily="34" charset="-120"/>
            <a:ea typeface="微軟正黑體" panose="020B0604030504040204" pitchFamily="34" charset="-120"/>
          </a:endParaRPr>
        </a:p>
      </dsp:txBody>
      <dsp:txXfrm>
        <a:off x="36813" y="2782594"/>
        <a:ext cx="2485319" cy="660786"/>
      </dsp:txXfrm>
    </dsp:sp>
    <dsp:sp modelId="{94085FE5-9179-406A-B823-1C17C6F44EBC}">
      <dsp:nvSpPr>
        <dsp:cNvPr id="0" name=""/>
        <dsp:cNvSpPr/>
      </dsp:nvSpPr>
      <dsp:spPr>
        <a:xfrm rot="5400000">
          <a:off x="4932072" y="1154315"/>
          <a:ext cx="682362" cy="550595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合理範圍</a:t>
          </a:r>
          <a:endParaRPr lang="zh-TW" altLang="en-US" sz="2000" kern="1200" dirty="0">
            <a:latin typeface="微軟正黑體" panose="020B0604030504040204" pitchFamily="34" charset="-120"/>
            <a:ea typeface="微軟正黑體" panose="020B0604030504040204" pitchFamily="34" charset="-120"/>
          </a:endParaRPr>
        </a:p>
      </dsp:txBody>
      <dsp:txXfrm rot="-5400000">
        <a:off x="2520278" y="3599419"/>
        <a:ext cx="5472640" cy="615742"/>
      </dsp:txXfrm>
    </dsp:sp>
    <dsp:sp modelId="{CDA985CB-B198-4E09-9333-FE24D1494C2A}">
      <dsp:nvSpPr>
        <dsp:cNvPr id="0" name=""/>
        <dsp:cNvSpPr/>
      </dsp:nvSpPr>
      <dsp:spPr>
        <a:xfrm>
          <a:off x="1066" y="3515741"/>
          <a:ext cx="2556813" cy="732280"/>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36813" y="3551488"/>
        <a:ext cx="2485319" cy="66078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3581DF-1CB4-4DB8-ACEC-145AA9AC152D}">
      <dsp:nvSpPr>
        <dsp:cNvPr id="0" name=""/>
        <dsp:cNvSpPr/>
      </dsp:nvSpPr>
      <dsp:spPr>
        <a:xfrm rot="5400000">
          <a:off x="4839926" y="-2880672"/>
          <a:ext cx="755239" cy="6598748"/>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政府機關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1918172" y="77950"/>
        <a:ext cx="6561880" cy="681503"/>
      </dsp:txXfrm>
    </dsp:sp>
    <dsp:sp modelId="{A39A6A1E-FA8D-4A49-BF5B-CFD7A15423E4}">
      <dsp:nvSpPr>
        <dsp:cNvPr id="0" name=""/>
        <dsp:cNvSpPr/>
      </dsp:nvSpPr>
      <dsp:spPr>
        <a:xfrm>
          <a:off x="711" y="1467"/>
          <a:ext cx="1917460" cy="834469"/>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利用人</a:t>
          </a:r>
          <a:endParaRPr lang="zh-TW" altLang="en-US" sz="2400" kern="1200" dirty="0">
            <a:latin typeface="微軟正黑體" panose="020B0604030504040204" pitchFamily="34" charset="-120"/>
            <a:ea typeface="微軟正黑體" panose="020B0604030504040204" pitchFamily="34" charset="-120"/>
          </a:endParaRPr>
        </a:p>
      </dsp:txBody>
      <dsp:txXfrm>
        <a:off x="41446" y="42202"/>
        <a:ext cx="1835990" cy="752999"/>
      </dsp:txXfrm>
    </dsp:sp>
    <dsp:sp modelId="{DCBFDF2B-548F-4FD1-A87A-48F0E584BF81}">
      <dsp:nvSpPr>
        <dsp:cNvPr id="0" name=""/>
        <dsp:cNvSpPr/>
      </dsp:nvSpPr>
      <dsp:spPr>
        <a:xfrm rot="5400000">
          <a:off x="3888872" y="-1055302"/>
          <a:ext cx="2663256" cy="6592273"/>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非以營利為目的</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未對觀眾或聽眾直接或間接收取任何費用</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含清潔費</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入場費等</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2000" b="1" kern="1200" dirty="0" smtClean="0">
            <a:solidFill>
              <a:srgbClr val="0070C0"/>
            </a:solidFill>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未對表演人支付報酬</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含工資、津貼、抽紅或工作獎金</a:t>
          </a:r>
          <a:r>
            <a:rPr lang="en-US" alt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不包含中獎或獲得名次之獎金）</a:t>
          </a:r>
        </a:p>
        <a:p>
          <a:pPr marL="228600" lvl="1" indent="-228600" algn="l" defTabSz="88900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須是「特定活動」</a:t>
          </a:r>
          <a:r>
            <a:rPr lang="en-US" altLang="en-US"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非經常性</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非例行性</a:t>
          </a:r>
          <a:r>
            <a:rPr lang="en-US" altLang="en-US" sz="2000" b="1" kern="1200" dirty="0" smtClean="0">
              <a:latin typeface="微軟正黑體" panose="020B0604030504040204" pitchFamily="34" charset="-120"/>
              <a:ea typeface="微軟正黑體" panose="020B0604030504040204" pitchFamily="34" charset="-120"/>
            </a:rPr>
            <a:t>)</a:t>
          </a:r>
          <a:endParaRPr lang="zh-TW" altLang="en-US" sz="2000" b="1" kern="1200" dirty="0" smtClean="0">
            <a:latin typeface="微軟正黑體" panose="020B0604030504040204" pitchFamily="34" charset="-120"/>
            <a:ea typeface="微軟正黑體" panose="020B0604030504040204" pitchFamily="34" charset="-120"/>
          </a:endParaRPr>
        </a:p>
      </dsp:txBody>
      <dsp:txXfrm rot="-5400000">
        <a:off x="1924364" y="1039215"/>
        <a:ext cx="6462264" cy="2403238"/>
      </dsp:txXfrm>
    </dsp:sp>
    <dsp:sp modelId="{277C8255-0232-4EEA-A489-ED86C0E9F861}">
      <dsp:nvSpPr>
        <dsp:cNvPr id="0" name=""/>
        <dsp:cNvSpPr/>
      </dsp:nvSpPr>
      <dsp:spPr>
        <a:xfrm>
          <a:off x="711" y="1097288"/>
          <a:ext cx="1923652" cy="2287090"/>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利用條件</a:t>
          </a:r>
          <a:endParaRPr lang="zh-TW" altLang="en-US" sz="2400" kern="1200" dirty="0">
            <a:latin typeface="微軟正黑體" panose="020B0604030504040204" pitchFamily="34" charset="-120"/>
            <a:ea typeface="微軟正黑體" panose="020B0604030504040204" pitchFamily="34" charset="-120"/>
          </a:endParaRPr>
        </a:p>
      </dsp:txBody>
      <dsp:txXfrm>
        <a:off x="94616" y="1191193"/>
        <a:ext cx="1735842" cy="2099280"/>
      </dsp:txXfrm>
    </dsp:sp>
    <dsp:sp modelId="{29206700-ECB1-4DD4-A87A-F66809C44190}">
      <dsp:nvSpPr>
        <dsp:cNvPr id="0" name=""/>
        <dsp:cNvSpPr/>
      </dsp:nvSpPr>
      <dsp:spPr>
        <a:xfrm rot="5400000">
          <a:off x="4554431" y="1079041"/>
          <a:ext cx="1326230" cy="6598748"/>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latin typeface="微軟正黑體" panose="020B0604030504040204" pitchFamily="34" charset="-120"/>
              <a:ea typeface="微軟正黑體" panose="020B0604030504040204" pitchFamily="34" charset="-120"/>
            </a:rPr>
            <a:t>公開口述、公開播送、公開上映或公開演出</a:t>
          </a:r>
          <a:endParaRPr lang="zh-TW" altLang="en-US" sz="2000" kern="1200" dirty="0">
            <a:latin typeface="微軟正黑體" panose="020B0604030504040204" pitchFamily="34" charset="-120"/>
            <a:ea typeface="微軟正黑體" panose="020B0604030504040204" pitchFamily="34" charset="-120"/>
          </a:endParaRPr>
        </a:p>
      </dsp:txBody>
      <dsp:txXfrm rot="-5400000">
        <a:off x="1918173" y="3780041"/>
        <a:ext cx="6534007" cy="1196748"/>
      </dsp:txXfrm>
    </dsp:sp>
    <dsp:sp modelId="{B9B657FA-45C1-4C39-AA9F-CD9F2B46F824}">
      <dsp:nvSpPr>
        <dsp:cNvPr id="0" name=""/>
        <dsp:cNvSpPr/>
      </dsp:nvSpPr>
      <dsp:spPr>
        <a:xfrm>
          <a:off x="711" y="3645730"/>
          <a:ext cx="1917460" cy="1465369"/>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72244" y="3717263"/>
        <a:ext cx="1774394" cy="13223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32FE9-99C2-4AFE-8D06-176F52EB46FB}">
      <dsp:nvSpPr>
        <dsp:cNvPr id="0" name=""/>
        <dsp:cNvSpPr/>
      </dsp:nvSpPr>
      <dsp:spPr>
        <a:xfrm>
          <a:off x="0" y="252857"/>
          <a:ext cx="8535322" cy="1167075"/>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2075" lvl="1" indent="-92075" algn="l" defTabSz="889000">
            <a:lnSpc>
              <a:spcPct val="90000"/>
            </a:lnSpc>
            <a:spcBef>
              <a:spcPct val="0"/>
            </a:spcBef>
            <a:spcAft>
              <a:spcPts val="0"/>
            </a:spcAft>
            <a:buChar char="••"/>
          </a:pPr>
          <a:r>
            <a:rPr lang="zh-TW" altLang="en-US" sz="2000" b="1" kern="1200" smtClean="0">
              <a:latin typeface="微軟正黑體" pitchFamily="34" charset="-120"/>
              <a:ea typeface="微軟正黑體" pitchFamily="34" charset="-120"/>
            </a:rPr>
            <a:t>著作人於著作</a:t>
          </a:r>
          <a:r>
            <a:rPr lang="zh-TW" altLang="en-US" sz="2000" b="1" u="sng" kern="1200" smtClean="0">
              <a:latin typeface="微軟正黑體" pitchFamily="34" charset="-120"/>
              <a:ea typeface="微軟正黑體" pitchFamily="34" charset="-120"/>
            </a:rPr>
            <a:t>完成時</a:t>
          </a:r>
          <a:r>
            <a:rPr lang="zh-TW" altLang="en-US" sz="2000" b="1" kern="1200" smtClean="0">
              <a:latin typeface="微軟正黑體" pitchFamily="34" charset="-120"/>
              <a:ea typeface="微軟正黑體" pitchFamily="34" charset="-120"/>
            </a:rPr>
            <a:t>即享有著作權，不須申請登記、註冊</a:t>
          </a:r>
          <a:endParaRPr lang="zh-TW" altLang="en-US" sz="2000" b="1" kern="1200" dirty="0">
            <a:latin typeface="微軟正黑體" pitchFamily="34" charset="-120"/>
            <a:ea typeface="微軟正黑體" pitchFamily="34" charset="-120"/>
          </a:endParaRPr>
        </a:p>
        <a:p>
          <a:pPr marL="84138" lvl="1" indent="-84138" algn="l" defTabSz="800100">
            <a:lnSpc>
              <a:spcPct val="90000"/>
            </a:lnSpc>
            <a:spcBef>
              <a:spcPct val="0"/>
            </a:spcBef>
            <a:spcAft>
              <a:spcPts val="0"/>
            </a:spcAft>
            <a:buChar char="••"/>
          </a:pPr>
          <a:r>
            <a:rPr lang="zh-TW" altLang="en-US" sz="1800" b="0" kern="1200" dirty="0" smtClean="0">
              <a:solidFill>
                <a:srgbClr val="7030A0"/>
              </a:solidFill>
              <a:latin typeface="微軟正黑體" pitchFamily="34" charset="-120"/>
              <a:ea typeface="微軟正黑體" pitchFamily="34" charset="-120"/>
            </a:rPr>
            <a:t>相對於商標權、專利權採註冊保護主義</a:t>
          </a:r>
          <a:endParaRPr lang="zh-TW" altLang="en-US" sz="1800" b="0" kern="1200" dirty="0">
            <a:solidFill>
              <a:srgbClr val="7030A0"/>
            </a:solidFill>
            <a:latin typeface="微軟正黑體" pitchFamily="34" charset="-120"/>
            <a:ea typeface="微軟正黑體" pitchFamily="34" charset="-120"/>
          </a:endParaRPr>
        </a:p>
      </dsp:txBody>
      <dsp:txXfrm>
        <a:off x="0" y="252857"/>
        <a:ext cx="8535322" cy="1167075"/>
      </dsp:txXfrm>
    </dsp:sp>
    <dsp:sp modelId="{DB63A262-473C-42C3-8E80-7E8361F9CBEF}">
      <dsp:nvSpPr>
        <dsp:cNvPr id="0" name=""/>
        <dsp:cNvSpPr/>
      </dsp:nvSpPr>
      <dsp:spPr>
        <a:xfrm>
          <a:off x="426766" y="60977"/>
          <a:ext cx="7847682" cy="3837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創作保護主義</a:t>
          </a:r>
          <a:endParaRPr lang="zh-TW" altLang="en-US" sz="2400" b="1" kern="1200" dirty="0">
            <a:latin typeface="微軟正黑體" pitchFamily="34" charset="-120"/>
            <a:ea typeface="微軟正黑體" pitchFamily="34" charset="-120"/>
          </a:endParaRPr>
        </a:p>
      </dsp:txBody>
      <dsp:txXfrm>
        <a:off x="445500" y="79711"/>
        <a:ext cx="7810214" cy="346292"/>
      </dsp:txXfrm>
    </dsp:sp>
    <dsp:sp modelId="{EAB3EB2C-C51E-4941-B2D4-3AC4B878EFCF}">
      <dsp:nvSpPr>
        <dsp:cNvPr id="0" name=""/>
        <dsp:cNvSpPr/>
      </dsp:nvSpPr>
      <dsp:spPr>
        <a:xfrm>
          <a:off x="0" y="1682012"/>
          <a:ext cx="8535322" cy="18018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35128" numCol="1" spcCol="1270" anchor="t" anchorCtr="0">
          <a:noAutofit/>
        </a:bodyPr>
        <a:lstStyle/>
        <a:p>
          <a:pPr marL="171450" lvl="1" indent="-171450" algn="just" defTabSz="844550">
            <a:lnSpc>
              <a:spcPct val="90000"/>
            </a:lnSpc>
            <a:spcBef>
              <a:spcPct val="0"/>
            </a:spcBef>
            <a:spcAft>
              <a:spcPts val="0"/>
            </a:spcAft>
            <a:buChar char="••"/>
          </a:pPr>
          <a:r>
            <a:rPr lang="zh-TW" altLang="en-US" sz="1900" b="1" kern="1200" dirty="0" smtClean="0">
              <a:latin typeface="微軟正黑體" pitchFamily="34" charset="-120"/>
              <a:ea typeface="微軟正黑體" pitchFamily="34" charset="-120"/>
            </a:rPr>
            <a:t>著作權的保護僅及於該著作之表達，而不及於其所表達之思想、程序、製程、系統、操作方法、概念、原理、發現</a:t>
          </a:r>
          <a:r>
            <a:rPr lang="en-US" altLang="zh-TW" sz="1900" b="1" kern="1200" dirty="0" smtClean="0">
              <a:latin typeface="微軟正黑體" pitchFamily="34" charset="-120"/>
              <a:ea typeface="微軟正黑體" pitchFamily="34" charset="-120"/>
            </a:rPr>
            <a:t>(§10-1)</a:t>
          </a:r>
          <a:endParaRPr lang="zh-TW" altLang="en-US" sz="1900" b="1" kern="1200" dirty="0">
            <a:latin typeface="微軟正黑體" pitchFamily="34" charset="-120"/>
            <a:ea typeface="微軟正黑體" pitchFamily="34" charset="-120"/>
          </a:endParaRPr>
        </a:p>
        <a:p>
          <a:pPr marL="171450" lvl="1" indent="-171450" algn="just" defTabSz="800100">
            <a:lnSpc>
              <a:spcPct val="80000"/>
            </a:lnSpc>
            <a:spcBef>
              <a:spcPct val="0"/>
            </a:spcBef>
            <a:spcAft>
              <a:spcPts val="0"/>
            </a:spcAft>
            <a:buChar char="••"/>
          </a:pPr>
          <a:r>
            <a:rPr lang="zh-TW" altLang="en-US" sz="1800" b="1" kern="1200" dirty="0" smtClean="0">
              <a:latin typeface="微軟正黑體" pitchFamily="34" charset="-120"/>
              <a:ea typeface="微軟正黑體" pitchFamily="34" charset="-120"/>
            </a:rPr>
            <a:t>「觀念」「概念」不受著作權法保護</a:t>
          </a:r>
          <a:endParaRPr lang="zh-TW" altLang="en-US" sz="1800" b="1" kern="1200" dirty="0">
            <a:latin typeface="微軟正黑體" pitchFamily="34" charset="-120"/>
            <a:ea typeface="微軟正黑體" pitchFamily="34" charset="-120"/>
          </a:endParaRPr>
        </a:p>
        <a:p>
          <a:pPr marL="0" lvl="1" indent="90488" algn="just" defTabSz="800100">
            <a:lnSpc>
              <a:spcPct val="80000"/>
            </a:lnSpc>
            <a:spcBef>
              <a:spcPct val="0"/>
            </a:spcBef>
            <a:spcAft>
              <a:spcPts val="0"/>
            </a:spcAft>
            <a:buChar char="••"/>
          </a:pPr>
          <a:r>
            <a:rPr lang="zh-TW" altLang="en-US" sz="1800" b="1" kern="1200" dirty="0" smtClean="0">
              <a:solidFill>
                <a:srgbClr val="7030A0"/>
              </a:solidFill>
              <a:latin typeface="微軟正黑體" pitchFamily="34" charset="-120"/>
              <a:ea typeface="微軟正黑體" pitchFamily="34" charset="-120"/>
            </a:rPr>
            <a:t>例如：節目橋段相同</a:t>
          </a:r>
          <a:endParaRPr lang="zh-TW" altLang="en-US" sz="1800" b="1" kern="1200" dirty="0">
            <a:solidFill>
              <a:srgbClr val="7030A0"/>
            </a:solidFill>
            <a:latin typeface="微軟正黑體" pitchFamily="34" charset="-120"/>
            <a:ea typeface="微軟正黑體" pitchFamily="34" charset="-120"/>
          </a:endParaRPr>
        </a:p>
      </dsp:txBody>
      <dsp:txXfrm>
        <a:off x="0" y="1682012"/>
        <a:ext cx="8535322" cy="1801800"/>
      </dsp:txXfrm>
    </dsp:sp>
    <dsp:sp modelId="{F383B4B1-9D45-4D93-9BAA-A05DE7C33E96}">
      <dsp:nvSpPr>
        <dsp:cNvPr id="0" name=""/>
        <dsp:cNvSpPr/>
      </dsp:nvSpPr>
      <dsp:spPr>
        <a:xfrm>
          <a:off x="426766" y="1490132"/>
          <a:ext cx="7847682" cy="38376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i="0" kern="1200" dirty="0" smtClean="0">
              <a:latin typeface="微軟正黑體" pitchFamily="34" charset="-120"/>
              <a:ea typeface="微軟正黑體" pitchFamily="34" charset="-120"/>
            </a:rPr>
            <a:t>保護表達</a:t>
          </a:r>
          <a:endParaRPr lang="zh-TW" altLang="en-US" sz="2400" b="1" i="0" kern="1200" dirty="0">
            <a:latin typeface="微軟正黑體" pitchFamily="34" charset="-120"/>
            <a:ea typeface="微軟正黑體" pitchFamily="34" charset="-120"/>
          </a:endParaRPr>
        </a:p>
      </dsp:txBody>
      <dsp:txXfrm>
        <a:off x="445500" y="1508866"/>
        <a:ext cx="7810214" cy="346292"/>
      </dsp:txXfrm>
    </dsp:sp>
    <dsp:sp modelId="{26D49ECD-E73D-4511-AEA7-9204661BDFC8}">
      <dsp:nvSpPr>
        <dsp:cNvPr id="0" name=""/>
        <dsp:cNvSpPr/>
      </dsp:nvSpPr>
      <dsp:spPr>
        <a:xfrm>
          <a:off x="0" y="4078171"/>
          <a:ext cx="8535322" cy="15561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436" tIns="270764" rIns="662436" bIns="142240" numCol="1" spcCol="1270" anchor="t" anchorCtr="0">
          <a:noAutofit/>
        </a:bodyPr>
        <a:lstStyle/>
        <a:p>
          <a:pPr marL="90488" lvl="1" indent="-90488"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著作物的財產權是「所有權」；「著作」是抽象的無體財產權</a:t>
          </a:r>
        </a:p>
        <a:p>
          <a:pPr marL="179388" lvl="1" indent="-88900" algn="l" defTabSz="800100">
            <a:lnSpc>
              <a:spcPct val="90000"/>
            </a:lnSpc>
            <a:spcBef>
              <a:spcPct val="0"/>
            </a:spcBef>
            <a:spcAft>
              <a:spcPts val="0"/>
            </a:spcAft>
            <a:buChar char="••"/>
          </a:pPr>
          <a:r>
            <a:rPr lang="zh-TW" altLang="en-US" sz="1800" b="1" kern="1200" dirty="0" smtClean="0">
              <a:solidFill>
                <a:srgbClr val="7030A0"/>
              </a:solidFill>
              <a:latin typeface="微軟正黑體" pitchFamily="34" charset="-120"/>
              <a:ea typeface="微軟正黑體" pitchFamily="34" charset="-120"/>
            </a:rPr>
            <a:t>購買畫作、</a:t>
          </a:r>
          <a:r>
            <a:rPr lang="en-US" altLang="en-US" sz="1800" b="1" kern="1200" dirty="0" smtClean="0">
              <a:solidFill>
                <a:srgbClr val="7030A0"/>
              </a:solidFill>
              <a:latin typeface="微軟正黑體" pitchFamily="34" charset="-120"/>
              <a:ea typeface="微軟正黑體" pitchFamily="34" charset="-120"/>
            </a:rPr>
            <a:t>CD</a:t>
          </a:r>
          <a:r>
            <a:rPr lang="zh-TW" altLang="en-US" sz="1800" b="1" kern="1200" dirty="0" smtClean="0">
              <a:solidFill>
                <a:srgbClr val="7030A0"/>
              </a:solidFill>
              <a:latin typeface="微軟正黑體" pitchFamily="34" charset="-120"/>
              <a:ea typeface="微軟正黑體" pitchFamily="34" charset="-120"/>
            </a:rPr>
            <a:t>或套裝軟體，通常只是買到著作原件或其重製物的所有權</a:t>
          </a:r>
        </a:p>
      </dsp:txBody>
      <dsp:txXfrm>
        <a:off x="0" y="4078171"/>
        <a:ext cx="8535322" cy="1556100"/>
      </dsp:txXfrm>
    </dsp:sp>
    <dsp:sp modelId="{904866DD-8ADF-43B8-B23B-855593AB42EA}">
      <dsp:nvSpPr>
        <dsp:cNvPr id="0" name=""/>
        <dsp:cNvSpPr/>
      </dsp:nvSpPr>
      <dsp:spPr>
        <a:xfrm>
          <a:off x="426766" y="3554012"/>
          <a:ext cx="7847682" cy="716038"/>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30" tIns="0" rIns="225830" bIns="0" numCol="1" spcCol="1270" anchor="ctr" anchorCtr="0">
          <a:noAutofit/>
        </a:bodyPr>
        <a:lstStyle/>
        <a:p>
          <a:pPr lvl="0" algn="l" defTabSz="1066800">
            <a:lnSpc>
              <a:spcPct val="100000"/>
            </a:lnSpc>
            <a:spcBef>
              <a:spcPct val="0"/>
            </a:spcBef>
            <a:spcAft>
              <a:spcPts val="0"/>
            </a:spcAft>
          </a:pPr>
          <a:r>
            <a:rPr lang="zh-TW" altLang="en-US" sz="2400" b="1" kern="1200" dirty="0" smtClean="0">
              <a:latin typeface="微軟正黑體" pitchFamily="34" charset="-120"/>
              <a:ea typeface="微軟正黑體" pitchFamily="34" charset="-120"/>
            </a:rPr>
            <a:t>著作之著作權≠著作附著物之物權</a:t>
          </a:r>
          <a:r>
            <a:rPr lang="en-US" altLang="en-US"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所有權</a:t>
          </a:r>
          <a:r>
            <a:rPr lang="en-US" altLang="en-US" sz="2400" b="1" kern="1200" dirty="0" smtClean="0">
              <a:latin typeface="微軟正黑體" pitchFamily="34" charset="-120"/>
              <a:ea typeface="微軟正黑體" pitchFamily="34" charset="-120"/>
            </a:rPr>
            <a:t>)</a:t>
          </a:r>
          <a:endParaRPr lang="zh-TW" altLang="en-US" sz="2400" b="1" kern="1200" dirty="0">
            <a:latin typeface="微軟正黑體" pitchFamily="34" charset="-120"/>
            <a:ea typeface="微軟正黑體" pitchFamily="34" charset="-120"/>
          </a:endParaRPr>
        </a:p>
      </dsp:txBody>
      <dsp:txXfrm>
        <a:off x="461720" y="3588966"/>
        <a:ext cx="7777774" cy="6461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706C9-30F2-4F84-AB8F-7DD5F80A7489}">
      <dsp:nvSpPr>
        <dsp:cNvPr id="0" name=""/>
        <dsp:cNvSpPr/>
      </dsp:nvSpPr>
      <dsp:spPr>
        <a:xfrm>
          <a:off x="215555" y="0"/>
          <a:ext cx="3958434" cy="639821"/>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sz="2800" b="1" kern="1200" dirty="0">
            <a:latin typeface="微軟正黑體" panose="020B0604030504040204" pitchFamily="34" charset="-120"/>
            <a:ea typeface="微軟正黑體" panose="020B0604030504040204" pitchFamily="34" charset="-120"/>
          </a:endParaRPr>
        </a:p>
      </dsp:txBody>
      <dsp:txXfrm>
        <a:off x="535466" y="0"/>
        <a:ext cx="3318613" cy="639821"/>
      </dsp:txXfrm>
    </dsp:sp>
    <dsp:sp modelId="{661A0994-9DAD-455A-AE61-A06605CF2A4D}">
      <dsp:nvSpPr>
        <dsp:cNvPr id="0" name=""/>
        <dsp:cNvSpPr/>
      </dsp:nvSpPr>
      <dsp:spPr>
        <a:xfrm>
          <a:off x="281771" y="761679"/>
          <a:ext cx="3720643" cy="3375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rtl="0">
            <a:lnSpc>
              <a:spcPct val="90000"/>
            </a:lnSpc>
            <a:spcBef>
              <a:spcPct val="0"/>
            </a:spcBef>
            <a:spcAft>
              <a:spcPts val="0"/>
            </a:spcAft>
            <a:buChar char="••"/>
          </a:pPr>
          <a:r>
            <a:rPr lang="zh-TW" altLang="en-US" sz="2200" b="1" kern="1200" dirty="0" smtClean="0">
              <a:solidFill>
                <a:srgbClr val="00B0F0"/>
              </a:solidFill>
              <a:latin typeface="微軟正黑體" panose="020B0604030504040204" pitchFamily="34" charset="-120"/>
              <a:ea typeface="微軟正黑體" panose="020B0604030504040204" pitchFamily="34" charset="-120"/>
            </a:rPr>
            <a:t>非經常性利用者</a:t>
          </a:r>
          <a:endParaRPr lang="zh-TW" altLang="en-US" sz="2200" b="1" kern="1200" dirty="0">
            <a:solidFill>
              <a:srgbClr val="00B0F0"/>
            </a:solidFill>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kern="1200" dirty="0">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sz="2200" b="1" kern="1200" dirty="0" smtClean="0">
              <a:latin typeface="微軟正黑體" panose="020B0604030504040204" pitchFamily="34" charset="-120"/>
              <a:ea typeface="微軟正黑體" panose="020B0604030504040204" pitchFamily="34" charset="-120"/>
            </a:rPr>
            <a:t>為特定節慶、主題而舉辦之「電影欣賞週」、「卡拉</a:t>
          </a:r>
          <a:r>
            <a:rPr lang="en-US" sz="2200" b="1" kern="1200" dirty="0" smtClean="0">
              <a:latin typeface="微軟正黑體" panose="020B0604030504040204" pitchFamily="34" charset="-120"/>
              <a:ea typeface="微軟正黑體" panose="020B0604030504040204" pitchFamily="34" charset="-120"/>
            </a:rPr>
            <a:t>OK</a:t>
          </a:r>
          <a:r>
            <a:rPr lang="zh-TW" sz="2200" b="1" kern="1200" dirty="0" smtClean="0">
              <a:latin typeface="微軟正黑體" panose="020B0604030504040204" pitchFamily="34" charset="-120"/>
              <a:ea typeface="微軟正黑體" panose="020B0604030504040204" pitchFamily="34" charset="-120"/>
            </a:rPr>
            <a:t>大賽」等</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00B0F0"/>
              </a:solidFill>
              <a:latin typeface="微軟正黑體" panose="020B0604030504040204" pitchFamily="34" charset="-120"/>
              <a:ea typeface="微軟正黑體" panose="020B0604030504040204" pitchFamily="34" charset="-120"/>
            </a:rPr>
            <a:t>未對表演人支付報酬者</a:t>
          </a:r>
          <a:endParaRPr lang="zh-TW" altLang="en-US" sz="2200" b="1" kern="1200" dirty="0">
            <a:solidFill>
              <a:srgbClr val="00B0F0"/>
            </a:solidFill>
            <a:latin typeface="微軟正黑體" panose="020B0604030504040204" pitchFamily="34" charset="-120"/>
            <a:ea typeface="微軟正黑體" panose="020B0604030504040204" pitchFamily="34" charset="-120"/>
          </a:endParaRPr>
        </a:p>
        <a:p>
          <a:pPr marL="457200" lvl="2" indent="-228600" algn="l" defTabSz="97790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由主管、員工自行粉墨登場，提供助興節目</a:t>
          </a:r>
          <a:endParaRPr lang="zh-TW" altLang="en-US" sz="2200" b="1" kern="1200" dirty="0">
            <a:latin typeface="微軟正黑體" panose="020B0604030504040204" pitchFamily="34" charset="-120"/>
            <a:ea typeface="微軟正黑體" panose="020B0604030504040204" pitchFamily="34" charset="-120"/>
          </a:endParaRPr>
        </a:p>
      </dsp:txBody>
      <dsp:txXfrm>
        <a:off x="281771" y="761679"/>
        <a:ext cx="3720643" cy="3375802"/>
      </dsp:txXfrm>
    </dsp:sp>
    <dsp:sp modelId="{7E92E812-0F53-4679-8BC1-54111CB2F2FB}">
      <dsp:nvSpPr>
        <dsp:cNvPr id="0" name=""/>
        <dsp:cNvSpPr/>
      </dsp:nvSpPr>
      <dsp:spPr>
        <a:xfrm>
          <a:off x="4450119" y="0"/>
          <a:ext cx="3958434" cy="639821"/>
        </a:xfrm>
        <a:prstGeom prst="chevron">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不符合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altLang="en-US" sz="2800" b="1" kern="1200" dirty="0">
            <a:latin typeface="微軟正黑體" panose="020B0604030504040204" pitchFamily="34" charset="-120"/>
            <a:ea typeface="微軟正黑體" panose="020B0604030504040204" pitchFamily="34" charset="-120"/>
          </a:endParaRPr>
        </a:p>
      </dsp:txBody>
      <dsp:txXfrm>
        <a:off x="4770030" y="0"/>
        <a:ext cx="3318613" cy="639821"/>
      </dsp:txXfrm>
    </dsp:sp>
    <dsp:sp modelId="{483EBDC2-BF2B-48DB-9F62-09FBC8F3D563}">
      <dsp:nvSpPr>
        <dsp:cNvPr id="0" name=""/>
        <dsp:cNvSpPr/>
      </dsp:nvSpPr>
      <dsp:spPr>
        <a:xfrm>
          <a:off x="4247228" y="649340"/>
          <a:ext cx="4321723" cy="3396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pPr>
          <a:r>
            <a:rPr lang="zh-TW" altLang="en-US" sz="1600" b="1" kern="1200" dirty="0" smtClean="0">
              <a:latin typeface="微軟正黑體" panose="020B0604030504040204" pitchFamily="34" charset="-120"/>
              <a:ea typeface="微軟正黑體" panose="020B0604030504040204" pitchFamily="34" charset="-120"/>
            </a:rPr>
            <a:t>公務機關、學校於午休時間或課間播放音樂</a:t>
          </a:r>
          <a:endParaRPr lang="zh-TW" altLang="en-US" sz="1600" b="1" kern="1200" dirty="0">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tabLst/>
          </a:pPr>
          <a:r>
            <a:rPr lang="zh-TW" altLang="en-US" sz="1600" b="1" kern="1200" dirty="0" smtClean="0">
              <a:latin typeface="微軟正黑體" panose="020B0604030504040204" pitchFamily="34" charset="-120"/>
              <a:ea typeface="微軟正黑體" panose="020B0604030504040204" pitchFamily="34" charset="-120"/>
            </a:rPr>
            <a:t>在</a:t>
          </a:r>
          <a:r>
            <a:rPr lang="zh-TW" sz="1600" b="1" kern="1200" dirty="0" smtClean="0">
              <a:latin typeface="微軟正黑體" panose="020B0604030504040204" pitchFamily="34" charset="-120"/>
              <a:ea typeface="微軟正黑體" panose="020B0604030504040204" pitchFamily="34" charset="-120"/>
            </a:rPr>
            <a:t>區民或里民活動中心等場所，</a:t>
          </a:r>
          <a:r>
            <a:rPr lang="zh-TW" altLang="en-US" sz="1600" b="1" kern="1200" dirty="0" smtClean="0">
              <a:latin typeface="微軟正黑體" panose="020B0604030504040204" pitchFamily="34" charset="-120"/>
              <a:ea typeface="微軟正黑體" panose="020B0604030504040204" pitchFamily="34" charset="-120"/>
            </a:rPr>
            <a:t>提</a:t>
          </a:r>
          <a:r>
            <a:rPr lang="zh-TW" sz="1600" b="1" kern="1200"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600" b="1" kern="1200" dirty="0">
            <a:latin typeface="微軟正黑體" panose="020B0604030504040204" pitchFamily="34" charset="-120"/>
            <a:ea typeface="微軟正黑體" panose="020B0604030504040204" pitchFamily="34" charset="-120"/>
          </a:endParaRPr>
        </a:p>
        <a:p>
          <a:pPr marL="342900" lvl="2" indent="-171450" algn="l" defTabSz="711200" rtl="0">
            <a:lnSpc>
              <a:spcPct val="90000"/>
            </a:lnSpc>
            <a:spcBef>
              <a:spcPct val="0"/>
            </a:spcBef>
            <a:spcAft>
              <a:spcPts val="0"/>
            </a:spcAft>
            <a:buChar char="••"/>
            <a:tabLst/>
          </a:pPr>
          <a:r>
            <a:rPr lang="zh-TW" altLang="en-US" sz="1600" b="1" kern="1200" dirty="0" smtClean="0">
              <a:latin typeface="微軟正黑體" panose="020B0604030504040204" pitchFamily="34" charset="-120"/>
              <a:ea typeface="微軟正黑體" panose="020B0604030504040204" pitchFamily="34" charset="-120"/>
            </a:rPr>
            <a:t>為宣導兩性平等議題，於市民會館連續半年每月選定一日播放性別議題相關電影</a:t>
          </a:r>
          <a:endParaRPr lang="zh-TW" sz="16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solidFill>
                <a:srgbClr val="0070C0"/>
              </a:solidFill>
              <a:latin typeface="微軟正黑體" panose="020B0604030504040204" pitchFamily="34" charset="-120"/>
              <a:ea typeface="微軟正黑體" panose="020B0604030504040204" pitchFamily="34" charset="-120"/>
            </a:rPr>
            <a:t>在跨年活動、中秋、端午晚會、海洋祭、農特產品推廣活動、嘉年華會、花博等活動中邀請藝人演唱歌曲並支付藝人報酬者</a:t>
          </a:r>
          <a:endParaRPr lang="zh-TW" altLang="en-US" sz="1800" b="1" kern="1200" dirty="0">
            <a:solidFill>
              <a:srgbClr val="0070C0"/>
            </a:solidFill>
            <a:latin typeface="微軟正黑體" panose="020B0604030504040204" pitchFamily="34" charset="-120"/>
            <a:ea typeface="微軟正黑體" panose="020B0604030504040204" pitchFamily="34" charset="-120"/>
          </a:endParaRPr>
        </a:p>
      </dsp:txBody>
      <dsp:txXfrm>
        <a:off x="4247228" y="649340"/>
        <a:ext cx="4321723" cy="339690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1DDFD-9EC5-4975-BFB1-A681254EF369}">
      <dsp:nvSpPr>
        <dsp:cNvPr id="0" name=""/>
        <dsp:cNvSpPr/>
      </dsp:nvSpPr>
      <dsp:spPr>
        <a:xfrm>
          <a:off x="0" y="0"/>
          <a:ext cx="7408862" cy="767520"/>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得全部或部分讓與他人或與他人共有</a:t>
          </a:r>
          <a:r>
            <a:rPr lang="en-US" altLang="zh-TW" sz="2400" b="1" kern="1200" dirty="0" smtClean="0">
              <a:latin typeface="微軟正黑體" pitchFamily="34" charset="-120"/>
              <a:ea typeface="微軟正黑體" pitchFamily="34" charset="-120"/>
            </a:rPr>
            <a:t>(§36)</a:t>
          </a:r>
          <a:endParaRPr lang="zh-TW" altLang="en-US" sz="2400" b="1" kern="1200" dirty="0">
            <a:latin typeface="微軟正黑體" pitchFamily="34" charset="-120"/>
            <a:ea typeface="微軟正黑體" pitchFamily="34" charset="-120"/>
          </a:endParaRPr>
        </a:p>
      </dsp:txBody>
      <dsp:txXfrm>
        <a:off x="37467" y="37467"/>
        <a:ext cx="7333928" cy="692586"/>
      </dsp:txXfrm>
    </dsp:sp>
    <dsp:sp modelId="{387FB692-AEDE-4EA4-AB63-C41C9134454C}">
      <dsp:nvSpPr>
        <dsp:cNvPr id="0" name=""/>
        <dsp:cNvSpPr/>
      </dsp:nvSpPr>
      <dsp:spPr>
        <a:xfrm>
          <a:off x="0" y="787284"/>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與著作人格權分離而為讓與</a:t>
          </a:r>
          <a:endParaRPr lang="zh-TW" altLang="en-US" sz="2400" b="1" kern="1200" dirty="0">
            <a:latin typeface="微軟正黑體" pitchFamily="34" charset="-120"/>
            <a:ea typeface="微軟正黑體" pitchFamily="34" charset="-120"/>
          </a:endParaRPr>
        </a:p>
      </dsp:txBody>
      <dsp:txXfrm>
        <a:off x="0" y="787284"/>
        <a:ext cx="7408862" cy="678960"/>
      </dsp:txXfrm>
    </dsp:sp>
    <dsp:sp modelId="{E643647E-5141-40D4-BE15-951452CA7596}">
      <dsp:nvSpPr>
        <dsp:cNvPr id="0" name=""/>
        <dsp:cNvSpPr/>
      </dsp:nvSpPr>
      <dsp:spPr>
        <a:xfrm>
          <a:off x="0" y="1466244"/>
          <a:ext cx="7408862" cy="767520"/>
        </a:xfrm>
        <a:prstGeom prst="roundRect">
          <a:avLst/>
        </a:prstGeom>
        <a:solidFill>
          <a:schemeClr val="accent4">
            <a:hueOff val="-2232385"/>
            <a:satOff val="13449"/>
            <a:lumOff val="107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讓與之範圍</a:t>
          </a:r>
          <a:endParaRPr lang="zh-TW" altLang="en-US" sz="2400" b="1" kern="1200" dirty="0">
            <a:latin typeface="微軟正黑體" pitchFamily="34" charset="-120"/>
            <a:ea typeface="微軟正黑體" pitchFamily="34" charset="-120"/>
          </a:endParaRPr>
        </a:p>
      </dsp:txBody>
      <dsp:txXfrm>
        <a:off x="37467" y="1503711"/>
        <a:ext cx="7333928" cy="692586"/>
      </dsp:txXfrm>
    </dsp:sp>
    <dsp:sp modelId="{B181674D-D0A4-47E4-BB4B-89F53C38B63A}">
      <dsp:nvSpPr>
        <dsp:cNvPr id="0" name=""/>
        <dsp:cNvSpPr/>
      </dsp:nvSpPr>
      <dsp:spPr>
        <a:xfrm>
          <a:off x="0" y="2233764"/>
          <a:ext cx="7408862" cy="11245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依當事人約定</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其約定不明之部分，推定為未讓與</a:t>
          </a:r>
          <a:endParaRPr lang="zh-TW" altLang="en-US" sz="2400" b="1" kern="1200" dirty="0">
            <a:latin typeface="微軟正黑體" pitchFamily="34" charset="-120"/>
            <a:ea typeface="微軟正黑體" pitchFamily="34" charset="-120"/>
          </a:endParaRPr>
        </a:p>
      </dsp:txBody>
      <dsp:txXfrm>
        <a:off x="0" y="2233764"/>
        <a:ext cx="7408862" cy="1124527"/>
      </dsp:txXfrm>
    </dsp:sp>
    <dsp:sp modelId="{9A1CD106-83FE-4569-8381-F08F49E60DE3}">
      <dsp:nvSpPr>
        <dsp:cNvPr id="0" name=""/>
        <dsp:cNvSpPr/>
      </dsp:nvSpPr>
      <dsp:spPr>
        <a:xfrm>
          <a:off x="0" y="3358291"/>
          <a:ext cx="7408862" cy="767520"/>
        </a:xfrm>
        <a:prstGeom prst="roundRect">
          <a:avLst/>
        </a:prstGeom>
        <a:solidFill>
          <a:schemeClr val="accent4">
            <a:hueOff val="-4464770"/>
            <a:satOff val="26899"/>
            <a:lumOff val="215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itchFamily="34" charset="-120"/>
              <a:ea typeface="微軟正黑體" pitchFamily="34" charset="-120"/>
            </a:rPr>
            <a:t>著作財產權之讓與一經合意即行生效</a:t>
          </a:r>
          <a:endParaRPr lang="zh-TW" altLang="en-US" sz="2400" b="1" kern="1200" dirty="0">
            <a:latin typeface="微軟正黑體" pitchFamily="34" charset="-120"/>
            <a:ea typeface="微軟正黑體" pitchFamily="34" charset="-120"/>
          </a:endParaRPr>
        </a:p>
      </dsp:txBody>
      <dsp:txXfrm>
        <a:off x="37467" y="3395758"/>
        <a:ext cx="7333928" cy="692586"/>
      </dsp:txXfrm>
    </dsp:sp>
    <dsp:sp modelId="{1C46AD7C-5387-49F7-896D-17056168D8E1}">
      <dsp:nvSpPr>
        <dsp:cNvPr id="0" name=""/>
        <dsp:cNvSpPr/>
      </dsp:nvSpPr>
      <dsp:spPr>
        <a:xfrm>
          <a:off x="0" y="4125811"/>
          <a:ext cx="7408862" cy="678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23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zh-TW" altLang="en-US" sz="2400" b="1" kern="1200" dirty="0" smtClean="0">
              <a:latin typeface="微軟正黑體" pitchFamily="34" charset="-120"/>
              <a:ea typeface="微軟正黑體" pitchFamily="34" charset="-120"/>
            </a:rPr>
            <a:t>讓與不一定要以書面為之。</a:t>
          </a:r>
          <a:endParaRPr lang="zh-TW" altLang="en-US" sz="2400" b="1" kern="1200" dirty="0">
            <a:latin typeface="微軟正黑體" pitchFamily="34" charset="-120"/>
            <a:ea typeface="微軟正黑體" pitchFamily="34" charset="-120"/>
          </a:endParaRPr>
        </a:p>
      </dsp:txBody>
      <dsp:txXfrm>
        <a:off x="0" y="4125811"/>
        <a:ext cx="7408862" cy="67896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264699" y="1696"/>
          <a:ext cx="2724414" cy="68009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284618" y="21615"/>
        <a:ext cx="2684576" cy="640257"/>
      </dsp:txXfrm>
    </dsp:sp>
    <dsp:sp modelId="{9C2430EB-5C44-498D-B167-43CEFEEC2CCF}">
      <dsp:nvSpPr>
        <dsp:cNvPr id="0" name=""/>
        <dsp:cNvSpPr/>
      </dsp:nvSpPr>
      <dsp:spPr>
        <a:xfrm>
          <a:off x="537140" y="681791"/>
          <a:ext cx="272441" cy="889169"/>
        </a:xfrm>
        <a:custGeom>
          <a:avLst/>
          <a:gdLst/>
          <a:ahLst/>
          <a:cxnLst/>
          <a:rect l="0" t="0" r="0" b="0"/>
          <a:pathLst>
            <a:path>
              <a:moveTo>
                <a:pt x="0" y="0"/>
              </a:moveTo>
              <a:lnTo>
                <a:pt x="0" y="889169"/>
              </a:lnTo>
              <a:lnTo>
                <a:pt x="272441" y="889169"/>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809582" y="948433"/>
          <a:ext cx="3124150" cy="124505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kern="1200" dirty="0">
            <a:latin typeface="微軟正黑體" panose="020B0604030504040204" pitchFamily="34" charset="-120"/>
            <a:ea typeface="微軟正黑體" panose="020B0604030504040204" pitchFamily="34" charset="-120"/>
          </a:endParaRPr>
        </a:p>
      </dsp:txBody>
      <dsp:txXfrm>
        <a:off x="846048" y="984899"/>
        <a:ext cx="3051218" cy="1172123"/>
      </dsp:txXfrm>
    </dsp:sp>
    <dsp:sp modelId="{1785B36C-9605-4777-853B-30E4BDCBA048}">
      <dsp:nvSpPr>
        <dsp:cNvPr id="0" name=""/>
        <dsp:cNvSpPr/>
      </dsp:nvSpPr>
      <dsp:spPr>
        <a:xfrm>
          <a:off x="537140" y="681791"/>
          <a:ext cx="272441" cy="2311621"/>
        </a:xfrm>
        <a:custGeom>
          <a:avLst/>
          <a:gdLst/>
          <a:ahLst/>
          <a:cxnLst/>
          <a:rect l="0" t="0" r="0" b="0"/>
          <a:pathLst>
            <a:path>
              <a:moveTo>
                <a:pt x="0" y="0"/>
              </a:moveTo>
              <a:lnTo>
                <a:pt x="0" y="2311621"/>
              </a:lnTo>
              <a:lnTo>
                <a:pt x="272441" y="231162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500AE3-C21C-4CCD-B224-7BB6D2F8BC9C}">
      <dsp:nvSpPr>
        <dsp:cNvPr id="0" name=""/>
        <dsp:cNvSpPr/>
      </dsp:nvSpPr>
      <dsp:spPr>
        <a:xfrm>
          <a:off x="809582" y="2460130"/>
          <a:ext cx="312415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得再轉授權第三人利用</a:t>
          </a:r>
          <a:endParaRPr lang="zh-TW" altLang="en-US" sz="2200" b="1" kern="1200" dirty="0">
            <a:latin typeface="微軟正黑體" panose="020B0604030504040204" pitchFamily="34" charset="-120"/>
            <a:ea typeface="微軟正黑體" panose="020B0604030504040204" pitchFamily="34" charset="-120"/>
          </a:endParaRPr>
        </a:p>
      </dsp:txBody>
      <dsp:txXfrm>
        <a:off x="840821" y="2491369"/>
        <a:ext cx="3061672" cy="1004087"/>
      </dsp:txXfrm>
    </dsp:sp>
    <dsp:sp modelId="{82C8C364-EA05-435A-BA69-4EBCE7231B6E}">
      <dsp:nvSpPr>
        <dsp:cNvPr id="0" name=""/>
        <dsp:cNvSpPr/>
      </dsp:nvSpPr>
      <dsp:spPr>
        <a:xfrm>
          <a:off x="3924444" y="0"/>
          <a:ext cx="2712852" cy="693150"/>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944746" y="20302"/>
        <a:ext cx="2672248" cy="652546"/>
      </dsp:txXfrm>
    </dsp:sp>
    <dsp:sp modelId="{116EBCC1-E613-4216-9D84-1DB56C906425}">
      <dsp:nvSpPr>
        <dsp:cNvPr id="0" name=""/>
        <dsp:cNvSpPr/>
      </dsp:nvSpPr>
      <dsp:spPr>
        <a:xfrm>
          <a:off x="4195729" y="693150"/>
          <a:ext cx="271285" cy="801620"/>
        </a:xfrm>
        <a:custGeom>
          <a:avLst/>
          <a:gdLst/>
          <a:ahLst/>
          <a:cxnLst/>
          <a:rect l="0" t="0" r="0" b="0"/>
          <a:pathLst>
            <a:path>
              <a:moveTo>
                <a:pt x="0" y="0"/>
              </a:moveTo>
              <a:lnTo>
                <a:pt x="0" y="801620"/>
              </a:lnTo>
              <a:lnTo>
                <a:pt x="271285" y="8016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4467015" y="961487"/>
          <a:ext cx="2916980" cy="106656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享有著作人格權及著作財產權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4498254" y="992726"/>
        <a:ext cx="2854502" cy="1004087"/>
      </dsp:txXfrm>
    </dsp:sp>
    <dsp:sp modelId="{35A40949-A7C2-4DBC-BB1A-BA3F1BD59CCC}">
      <dsp:nvSpPr>
        <dsp:cNvPr id="0" name=""/>
        <dsp:cNvSpPr/>
      </dsp:nvSpPr>
      <dsp:spPr>
        <a:xfrm>
          <a:off x="4195729" y="693150"/>
          <a:ext cx="271285" cy="2151391"/>
        </a:xfrm>
        <a:custGeom>
          <a:avLst/>
          <a:gdLst/>
          <a:ahLst/>
          <a:cxnLst/>
          <a:rect l="0" t="0" r="0" b="0"/>
          <a:pathLst>
            <a:path>
              <a:moveTo>
                <a:pt x="0" y="0"/>
              </a:moveTo>
              <a:lnTo>
                <a:pt x="0" y="2151391"/>
              </a:lnTo>
              <a:lnTo>
                <a:pt x="271285" y="215139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4467015" y="2294695"/>
          <a:ext cx="2973141" cy="109969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kern="1200" dirty="0" smtClean="0">
              <a:latin typeface="微軟正黑體" panose="020B0604030504040204" pitchFamily="34" charset="-120"/>
              <a:ea typeface="微軟正黑體" panose="020B0604030504040204" pitchFamily="34" charset="-120"/>
            </a:rPr>
            <a:t>承諾對機關及其授權之人</a:t>
          </a:r>
          <a:r>
            <a:rPr lang="zh-TW" altLang="en-US" sz="2200" b="1" kern="1200" dirty="0" smtClean="0">
              <a:latin typeface="微軟正黑體" panose="020B0604030504040204" pitchFamily="34" charset="-120"/>
              <a:ea typeface="微軟正黑體" panose="020B0604030504040204" pitchFamily="34" charset="-120"/>
            </a:rPr>
            <a:t>不行使著作人格權</a:t>
          </a:r>
          <a:endParaRPr lang="zh-TW" altLang="en-US" sz="2200" b="1" kern="1200" dirty="0">
            <a:latin typeface="微軟正黑體" panose="020B0604030504040204" pitchFamily="34" charset="-120"/>
            <a:ea typeface="微軟正黑體" panose="020B0604030504040204" pitchFamily="34" charset="-120"/>
          </a:endParaRPr>
        </a:p>
      </dsp:txBody>
      <dsp:txXfrm>
        <a:off x="4499224" y="2326904"/>
        <a:ext cx="2908723" cy="103527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C1BCC-A1AD-4091-B15E-1DF7B89A7CCA}">
      <dsp:nvSpPr>
        <dsp:cNvPr id="0" name=""/>
        <dsp:cNvSpPr/>
      </dsp:nvSpPr>
      <dsp:spPr>
        <a:xfrm>
          <a:off x="11" y="8"/>
          <a:ext cx="8129726" cy="1145742"/>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zh-TW" sz="2000" b="1" kern="1200" dirty="0" smtClean="0">
              <a:latin typeface="微軟正黑體" panose="020B0604030504040204" pitchFamily="34" charset="-120"/>
              <a:ea typeface="微軟正黑體" panose="020B0604030504040204" pitchFamily="34" charset="-120"/>
            </a:rPr>
            <a:t>有關</a:t>
          </a:r>
          <a:r>
            <a:rPr lang="zh-TW" sz="2000" b="1" u="sng" kern="1200" dirty="0" smtClean="0">
              <a:latin typeface="微軟正黑體" panose="020B0604030504040204" pitchFamily="34" charset="-120"/>
              <a:ea typeface="微軟正黑體" panose="020B0604030504040204" pitchFamily="34" charset="-120"/>
            </a:rPr>
            <a:t>政府資訊軟體開發案</a:t>
          </a:r>
          <a:r>
            <a:rPr lang="zh-TW" sz="2000" b="1" kern="1200" dirty="0" smtClean="0">
              <a:latin typeface="微軟正黑體" panose="020B0604030504040204" pitchFamily="34" charset="-120"/>
              <a:ea typeface="微軟正黑體" panose="020B0604030504040204" pitchFamily="34" charset="-120"/>
            </a:rPr>
            <a:t>之著作權歸屬問題，係由政府單位出資聘請廠商完成軟體開發</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即電腦程式著作</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其著作財產權歸屬則因廠商為自然人或法人而有不同</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智慧局電子郵件</a:t>
          </a:r>
          <a:r>
            <a:rPr lang="en-US" sz="2000" b="1" kern="1200" dirty="0" smtClean="0">
              <a:latin typeface="微軟正黑體" panose="020B0604030504040204" pitchFamily="34" charset="-120"/>
              <a:ea typeface="微軟正黑體" panose="020B0604030504040204" pitchFamily="34" charset="-120"/>
            </a:rPr>
            <a:t>1020529)</a:t>
          </a:r>
          <a:endParaRPr lang="zh-TW" sz="2000" b="1" kern="1200" dirty="0">
            <a:latin typeface="微軟正黑體" panose="020B0604030504040204" pitchFamily="34" charset="-120"/>
            <a:ea typeface="微軟正黑體" panose="020B0604030504040204" pitchFamily="34" charset="-120"/>
          </a:endParaRPr>
        </a:p>
      </dsp:txBody>
      <dsp:txXfrm>
        <a:off x="33569" y="33566"/>
        <a:ext cx="8062610" cy="1078626"/>
      </dsp:txXfrm>
    </dsp:sp>
    <dsp:sp modelId="{2A6CAB5E-EBC6-4FA2-B58E-53A31CDA6CAC}">
      <dsp:nvSpPr>
        <dsp:cNvPr id="0" name=""/>
        <dsp:cNvSpPr/>
      </dsp:nvSpPr>
      <dsp:spPr>
        <a:xfrm>
          <a:off x="69426" y="1401436"/>
          <a:ext cx="3694594" cy="1235544"/>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marR="0" lvl="0" indent="0" algn="just" defTabSz="914400" rtl="0" eaLnBrk="1" fontAlgn="auto" latinLnBrk="0" hangingPunct="1">
            <a:lnSpc>
              <a:spcPct val="80000"/>
            </a:lnSpc>
            <a:spcBef>
              <a:spcPct val="0"/>
            </a:spcBef>
            <a:spcAft>
              <a:spcPts val="0"/>
            </a:spcAft>
            <a:buClrTx/>
            <a:buSzTx/>
            <a:buFontTx/>
            <a:buNone/>
            <a:tabLst/>
            <a:defRPr/>
          </a:pPr>
          <a:r>
            <a:rPr lang="en-US" sz="1800" b="1" kern="1200" dirty="0" smtClean="0">
              <a:solidFill>
                <a:srgbClr val="0070C0"/>
              </a:solidFill>
              <a:latin typeface="微軟正黑體" panose="020B0604030504040204" pitchFamily="34" charset="-120"/>
              <a:ea typeface="微軟正黑體" panose="020B0604030504040204" pitchFamily="34" charset="-120"/>
            </a:rPr>
            <a:t>(</a:t>
          </a:r>
          <a:r>
            <a:rPr lang="zh-TW" sz="2000" b="1" kern="1200" dirty="0" smtClean="0">
              <a:solidFill>
                <a:srgbClr val="0070C0"/>
              </a:solidFill>
              <a:latin typeface="微軟正黑體" panose="020B0604030504040204" pitchFamily="34" charset="-120"/>
              <a:ea typeface="微軟正黑體" panose="020B0604030504040204" pitchFamily="34" charset="-120"/>
            </a:rPr>
            <a:t>一</a:t>
          </a:r>
          <a:r>
            <a:rPr lang="en-US" sz="2000" b="1" kern="1200" dirty="0" smtClean="0">
              <a:solidFill>
                <a:srgbClr val="0070C0"/>
              </a:solidFill>
              <a:latin typeface="微軟正黑體" panose="020B0604030504040204" pitchFamily="34" charset="-120"/>
              <a:ea typeface="微軟正黑體" panose="020B0604030504040204" pitchFamily="34" charset="-120"/>
            </a:rPr>
            <a:t>)</a:t>
          </a:r>
          <a:r>
            <a:rPr lang="zh-TW" altLang="zh-TW" sz="2000" b="1" u="none" kern="1200" dirty="0" smtClean="0">
              <a:solidFill>
                <a:srgbClr val="0070C0"/>
              </a:solidFill>
              <a:latin typeface="微軟正黑體" panose="020B0604030504040204" pitchFamily="34" charset="-120"/>
              <a:ea typeface="微軟正黑體" panose="020B0604030504040204" pitchFamily="34" charset="-120"/>
            </a:rPr>
            <a:t>如廠商為自然人時</a:t>
          </a:r>
          <a:r>
            <a:rPr lang="en-US" altLang="zh-TW" sz="2000" b="1" u="none"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乙方為著作人，授權機關</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甲方及甲方再授權之第三人</a:t>
          </a:r>
          <a:r>
            <a:rPr lang="en-US" altLang="zh-TW" sz="20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latin typeface="微軟正黑體" panose="020B0604030504040204" pitchFamily="34" charset="-120"/>
              <a:ea typeface="微軟正黑體" panose="020B0604030504040204" pitchFamily="34" charset="-120"/>
            </a:rPr>
            <a:t>利用</a:t>
          </a:r>
          <a:endParaRPr lang="zh-TW" sz="1800" b="1" u="none" kern="1200" dirty="0">
            <a:solidFill>
              <a:srgbClr val="0070C0"/>
            </a:solidFill>
            <a:latin typeface="微軟正黑體" panose="020B0604030504040204" pitchFamily="34" charset="-120"/>
            <a:ea typeface="微軟正黑體" panose="020B0604030504040204" pitchFamily="34" charset="-120"/>
          </a:endParaRPr>
        </a:p>
      </dsp:txBody>
      <dsp:txXfrm>
        <a:off x="105614" y="1437624"/>
        <a:ext cx="3622218" cy="1163168"/>
      </dsp:txXfrm>
    </dsp:sp>
    <dsp:sp modelId="{097E917F-86FA-40AB-850E-1BA99F02A25D}">
      <dsp:nvSpPr>
        <dsp:cNvPr id="0" name=""/>
        <dsp:cNvSpPr/>
      </dsp:nvSpPr>
      <dsp:spPr>
        <a:xfrm>
          <a:off x="3960052" y="1255862"/>
          <a:ext cx="4138436" cy="1637453"/>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just" defTabSz="800100" rtl="0">
            <a:lnSpc>
              <a:spcPct val="80000"/>
            </a:lnSpc>
            <a:spcBef>
              <a:spcPct val="0"/>
            </a:spcBef>
            <a:spcAft>
              <a:spcPts val="0"/>
            </a:spcAft>
          </a:pPr>
          <a:r>
            <a:rPr lang="en-US"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二</a:t>
          </a:r>
          <a:r>
            <a:rPr lang="en-US"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如廠商為法人，實際完成著作之人為廠商</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乙方</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sz="1800" b="1" kern="1200" dirty="0" smtClean="0">
              <a:solidFill>
                <a:srgbClr val="00B050"/>
              </a:solidFill>
              <a:latin typeface="微軟正黑體" panose="020B0604030504040204" pitchFamily="34" charset="-120"/>
              <a:ea typeface="微軟正黑體" panose="020B0604030504040204" pitchFamily="34" charset="-120"/>
            </a:rPr>
            <a:t>之員工，</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廠商之員工所完成之著作約定由員工為著作人，廠商負有取得其員工授權機關</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甲方及甲方再授權之第三人</a:t>
          </a:r>
          <a:r>
            <a:rPr lang="en-US" altLang="zh-TW" sz="18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800" b="1" kern="1200" dirty="0" smtClean="0">
              <a:solidFill>
                <a:srgbClr val="00B050"/>
              </a:solidFill>
              <a:latin typeface="微軟正黑體" panose="020B0604030504040204" pitchFamily="34" charset="-120"/>
              <a:ea typeface="微軟正黑體" panose="020B0604030504040204" pitchFamily="34" charset="-120"/>
            </a:rPr>
            <a:t>利用之義務</a:t>
          </a:r>
          <a:endParaRPr lang="zh-TW" sz="1800" b="1" kern="1200" dirty="0">
            <a:solidFill>
              <a:srgbClr val="00B050"/>
            </a:solidFill>
            <a:latin typeface="微軟正黑體" panose="020B0604030504040204" pitchFamily="34" charset="-120"/>
            <a:ea typeface="微軟正黑體" panose="020B0604030504040204" pitchFamily="34" charset="-120"/>
          </a:endParaRPr>
        </a:p>
      </dsp:txBody>
      <dsp:txXfrm>
        <a:off x="4008011" y="1303821"/>
        <a:ext cx="4042518" cy="154153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419039" y="2279"/>
          <a:ext cx="2450204" cy="699881"/>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439538" y="22778"/>
        <a:ext cx="2409206" cy="658883"/>
      </dsp:txXfrm>
    </dsp:sp>
    <dsp:sp modelId="{9C2430EB-5C44-498D-B167-43CEFEEC2CCF}">
      <dsp:nvSpPr>
        <dsp:cNvPr id="0" name=""/>
        <dsp:cNvSpPr/>
      </dsp:nvSpPr>
      <dsp:spPr>
        <a:xfrm>
          <a:off x="664059" y="702160"/>
          <a:ext cx="245020" cy="823195"/>
        </a:xfrm>
        <a:custGeom>
          <a:avLst/>
          <a:gdLst/>
          <a:ahLst/>
          <a:cxnLst/>
          <a:rect l="0" t="0" r="0" b="0"/>
          <a:pathLst>
            <a:path>
              <a:moveTo>
                <a:pt x="0" y="0"/>
              </a:moveTo>
              <a:lnTo>
                <a:pt x="0" y="823195"/>
              </a:lnTo>
              <a:lnTo>
                <a:pt x="245020" y="82319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909080" y="976559"/>
          <a:ext cx="2382869" cy="10975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941227" y="1008706"/>
        <a:ext cx="2318575" cy="1033300"/>
      </dsp:txXfrm>
    </dsp:sp>
    <dsp:sp modelId="{82C8C364-EA05-435A-BA69-4EBCE7231B6E}">
      <dsp:nvSpPr>
        <dsp:cNvPr id="0" name=""/>
        <dsp:cNvSpPr/>
      </dsp:nvSpPr>
      <dsp:spPr>
        <a:xfrm>
          <a:off x="3418041" y="2279"/>
          <a:ext cx="2450204" cy="71331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438933" y="23171"/>
        <a:ext cx="2408420" cy="671531"/>
      </dsp:txXfrm>
    </dsp:sp>
    <dsp:sp modelId="{116EBCC1-E613-4216-9D84-1DB56C906425}">
      <dsp:nvSpPr>
        <dsp:cNvPr id="0" name=""/>
        <dsp:cNvSpPr/>
      </dsp:nvSpPr>
      <dsp:spPr>
        <a:xfrm>
          <a:off x="3663061" y="715595"/>
          <a:ext cx="245020" cy="938964"/>
        </a:xfrm>
        <a:custGeom>
          <a:avLst/>
          <a:gdLst/>
          <a:ahLst/>
          <a:cxnLst/>
          <a:rect l="0" t="0" r="0" b="0"/>
          <a:pathLst>
            <a:path>
              <a:moveTo>
                <a:pt x="0" y="0"/>
              </a:moveTo>
              <a:lnTo>
                <a:pt x="0" y="938964"/>
              </a:lnTo>
              <a:lnTo>
                <a:pt x="245020" y="93896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3908081" y="989993"/>
          <a:ext cx="3305726" cy="132913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just"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由機關授權，廠商得基於正當目的</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教學、研究、著述、內部訓練</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無償利用著作</a:t>
          </a:r>
          <a:endParaRPr lang="zh-TW" altLang="en-US" sz="2000" b="1" kern="1200" dirty="0">
            <a:latin typeface="微軟正黑體" panose="020B0604030504040204" pitchFamily="34" charset="-120"/>
            <a:ea typeface="微軟正黑體" panose="020B0604030504040204" pitchFamily="34" charset="-120"/>
          </a:endParaRPr>
        </a:p>
      </dsp:txBody>
      <dsp:txXfrm>
        <a:off x="3947010" y="1028922"/>
        <a:ext cx="3227868" cy="1251274"/>
      </dsp:txXfrm>
    </dsp:sp>
    <dsp:sp modelId="{35A40949-A7C2-4DBC-BB1A-BA3F1BD59CCC}">
      <dsp:nvSpPr>
        <dsp:cNvPr id="0" name=""/>
        <dsp:cNvSpPr/>
      </dsp:nvSpPr>
      <dsp:spPr>
        <a:xfrm>
          <a:off x="3663061" y="715595"/>
          <a:ext cx="239734" cy="2310498"/>
        </a:xfrm>
        <a:custGeom>
          <a:avLst/>
          <a:gdLst/>
          <a:ahLst/>
          <a:cxnLst/>
          <a:rect l="0" t="0" r="0" b="0"/>
          <a:pathLst>
            <a:path>
              <a:moveTo>
                <a:pt x="0" y="0"/>
              </a:moveTo>
              <a:lnTo>
                <a:pt x="0" y="2310498"/>
              </a:lnTo>
              <a:lnTo>
                <a:pt x="239734" y="231049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3902795" y="2595803"/>
          <a:ext cx="3262665" cy="8605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得再轉授權他人為上述利用</a:t>
          </a:r>
          <a:endParaRPr lang="zh-TW" altLang="en-US" sz="2000" b="1" kern="1200" dirty="0">
            <a:latin typeface="微軟正黑體" panose="020B0604030504040204" pitchFamily="34" charset="-120"/>
            <a:ea typeface="微軟正黑體" panose="020B0604030504040204" pitchFamily="34" charset="-120"/>
          </a:endParaRPr>
        </a:p>
      </dsp:txBody>
      <dsp:txXfrm>
        <a:off x="3928001" y="2621009"/>
        <a:ext cx="3212253" cy="81016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C75D5-6949-4C91-9AE6-70F1B364070F}">
      <dsp:nvSpPr>
        <dsp:cNvPr id="0" name=""/>
        <dsp:cNvSpPr/>
      </dsp:nvSpPr>
      <dsp:spPr>
        <a:xfrm>
          <a:off x="0" y="1333951"/>
          <a:ext cx="8229600" cy="190022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共同著作</a:t>
          </a:r>
          <a:endParaRPr lang="zh-TW" altLang="en-US" sz="3200" b="1" kern="1200" dirty="0">
            <a:latin typeface="微軟正黑體" panose="020B0604030504040204" pitchFamily="34" charset="-120"/>
            <a:ea typeface="微軟正黑體" panose="020B0604030504040204" pitchFamily="34" charset="-120"/>
          </a:endParaRPr>
        </a:p>
      </dsp:txBody>
      <dsp:txXfrm>
        <a:off x="0" y="1333951"/>
        <a:ext cx="8229600" cy="1026121"/>
      </dsp:txXfrm>
    </dsp:sp>
    <dsp:sp modelId="{276A52F2-A8A3-4E55-A01F-C82E6CF4CEB6}">
      <dsp:nvSpPr>
        <dsp:cNvPr id="0" name=""/>
        <dsp:cNvSpPr/>
      </dsp:nvSpPr>
      <dsp:spPr>
        <a:xfrm>
          <a:off x="0" y="2365963"/>
          <a:ext cx="4114799" cy="1017097"/>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1.</a:t>
          </a:r>
          <a:r>
            <a:rPr lang="zh-TW" sz="2100" b="1" kern="1200"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kern="1200" dirty="0">
            <a:latin typeface="微軟正黑體" panose="020B0604030504040204" pitchFamily="34" charset="-120"/>
            <a:ea typeface="微軟正黑體" panose="020B0604030504040204" pitchFamily="34" charset="-120"/>
          </a:endParaRPr>
        </a:p>
      </dsp:txBody>
      <dsp:txXfrm>
        <a:off x="0" y="2365963"/>
        <a:ext cx="4114799" cy="1017097"/>
      </dsp:txXfrm>
    </dsp:sp>
    <dsp:sp modelId="{69C4A804-0A0C-4668-8979-B09820C6A7F5}">
      <dsp:nvSpPr>
        <dsp:cNvPr id="0" name=""/>
        <dsp:cNvSpPr/>
      </dsp:nvSpPr>
      <dsp:spPr>
        <a:xfrm>
          <a:off x="4114800" y="2365963"/>
          <a:ext cx="4114799" cy="1017097"/>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2.</a:t>
          </a:r>
          <a:r>
            <a:rPr lang="zh-TW" sz="2100" b="1" kern="1200" dirty="0" smtClean="0">
              <a:latin typeface="微軟正黑體" panose="020B0604030504040204" pitchFamily="34" charset="-120"/>
              <a:ea typeface="微軟正黑體" panose="020B0604030504040204" pitchFamily="34" charset="-120"/>
            </a:rPr>
            <a:t>著作後續產生之收益分配，則另行約定</a:t>
          </a:r>
          <a:endParaRPr lang="zh-TW" sz="2100" b="1" kern="1200" dirty="0">
            <a:latin typeface="微軟正黑體" panose="020B0604030504040204" pitchFamily="34" charset="-120"/>
            <a:ea typeface="微軟正黑體" panose="020B0604030504040204" pitchFamily="34" charset="-120"/>
          </a:endParaRPr>
        </a:p>
      </dsp:txBody>
      <dsp:txXfrm>
        <a:off x="4114800" y="2365963"/>
        <a:ext cx="4114799" cy="1017097"/>
      </dsp:txXfrm>
    </dsp:sp>
    <dsp:sp modelId="{E84648CA-2C52-4782-A19E-495D1738CED0}">
      <dsp:nvSpPr>
        <dsp:cNvPr id="0" name=""/>
        <dsp:cNvSpPr/>
      </dsp:nvSpPr>
      <dsp:spPr>
        <a:xfrm rot="10800000">
          <a:off x="0" y="0"/>
          <a:ext cx="8229600" cy="1403479"/>
        </a:xfrm>
        <a:prstGeom prst="upArrowCallou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zh-TW" sz="3600" b="1" kern="1200" dirty="0" smtClean="0">
              <a:latin typeface="微軟正黑體" panose="020B0604030504040204" pitchFamily="34" charset="-120"/>
              <a:ea typeface="微軟正黑體" panose="020B0604030504040204" pitchFamily="34" charset="-120"/>
            </a:rPr>
            <a:t>機關</a:t>
          </a:r>
          <a:r>
            <a:rPr lang="en-US" altLang="zh-TW" sz="3600" b="1" kern="1200" dirty="0" smtClean="0">
              <a:latin typeface="微軟正黑體" panose="020B0604030504040204" pitchFamily="34" charset="-120"/>
              <a:ea typeface="微軟正黑體" panose="020B0604030504040204" pitchFamily="34" charset="-120"/>
            </a:rPr>
            <a:t>&amp;</a:t>
          </a:r>
          <a:r>
            <a:rPr lang="zh-TW" altLang="en-US" sz="3600" b="1" kern="1200" dirty="0" smtClean="0">
              <a:latin typeface="微軟正黑體" panose="020B0604030504040204" pitchFamily="34" charset="-120"/>
              <a:ea typeface="微軟正黑體" panose="020B0604030504040204" pitchFamily="34" charset="-120"/>
            </a:rPr>
            <a:t>廠商</a:t>
          </a:r>
          <a:endParaRPr lang="zh-TW" sz="3600" b="1" kern="1200" dirty="0">
            <a:latin typeface="微軟正黑體" panose="020B0604030504040204" pitchFamily="34" charset="-120"/>
            <a:ea typeface="微軟正黑體" panose="020B0604030504040204" pitchFamily="34" charset="-120"/>
          </a:endParaRPr>
        </a:p>
      </dsp:txBody>
      <dsp:txXfrm rot="10800000">
        <a:off x="0" y="0"/>
        <a:ext cx="8229600" cy="91193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7F9E9-A9C7-4752-B50F-B3172895BCB2}">
      <dsp:nvSpPr>
        <dsp:cNvPr id="0" name=""/>
        <dsp:cNvSpPr/>
      </dsp:nvSpPr>
      <dsp:spPr>
        <a:xfrm rot="5400000">
          <a:off x="715279" y="1633910"/>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2F6315-389B-42D9-A5B3-D62F422580E4}">
      <dsp:nvSpPr>
        <dsp:cNvPr id="0" name=""/>
        <dsp:cNvSpPr/>
      </dsp:nvSpPr>
      <dsp:spPr>
        <a:xfrm>
          <a:off x="190760" y="432483"/>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著作財產權歸屬之約定</a:t>
          </a:r>
          <a:endParaRPr lang="zh-TW" sz="2300" b="1" kern="1200" dirty="0">
            <a:latin typeface="微軟正黑體" panose="020B0604030504040204" pitchFamily="34" charset="-120"/>
            <a:ea typeface="微軟正黑體" panose="020B0604030504040204" pitchFamily="34" charset="-120"/>
          </a:endParaRPr>
        </a:p>
      </dsp:txBody>
      <dsp:txXfrm>
        <a:off x="250960" y="492683"/>
        <a:ext cx="1641086" cy="1112583"/>
      </dsp:txXfrm>
    </dsp:sp>
    <dsp:sp modelId="{E3BE3970-2C5D-427A-9DB3-8E600C0D7B85}">
      <dsp:nvSpPr>
        <dsp:cNvPr id="0" name=""/>
        <dsp:cNvSpPr/>
      </dsp:nvSpPr>
      <dsp:spPr>
        <a:xfrm>
          <a:off x="2038323" y="244628"/>
          <a:ext cx="4444905" cy="1496092"/>
        </a:xfrm>
        <a:prstGeom prst="rect">
          <a:avLst/>
        </a:prstGeom>
        <a:solidFill>
          <a:schemeClr val="accent3">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宣導影片拍攝涉及導演、劇本、演員、音樂等使用，為避免後續利用困難，建議影片之</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著作財產權約定歸屬於機關所有</a:t>
          </a:r>
          <a:endParaRPr lang="zh-TW" altLang="en-US" sz="2000" b="1" kern="1200" dirty="0">
            <a:solidFill>
              <a:srgbClr val="FF0000"/>
            </a:solidFill>
          </a:endParaRPr>
        </a:p>
      </dsp:txBody>
      <dsp:txXfrm>
        <a:off x="2038323" y="244628"/>
        <a:ext cx="4444905" cy="1496092"/>
      </dsp:txXfrm>
    </dsp:sp>
    <dsp:sp modelId="{CFE71554-41CD-40B9-ADD3-FDB8DEDE4C65}">
      <dsp:nvSpPr>
        <dsp:cNvPr id="0" name=""/>
        <dsp:cNvSpPr/>
      </dsp:nvSpPr>
      <dsp:spPr>
        <a:xfrm rot="5400000">
          <a:off x="2335741" y="3043008"/>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1B9E06-69E7-44B8-8780-F4C021375B9B}">
      <dsp:nvSpPr>
        <dsp:cNvPr id="0" name=""/>
        <dsp:cNvSpPr/>
      </dsp:nvSpPr>
      <dsp:spPr>
        <a:xfrm>
          <a:off x="1981478" y="1847267"/>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影片中使用音樂等素材</a:t>
          </a:r>
          <a:endParaRPr lang="zh-TW" sz="2300" b="1" kern="1200" dirty="0">
            <a:latin typeface="微軟正黑體" panose="020B0604030504040204" pitchFamily="34" charset="-120"/>
            <a:ea typeface="微軟正黑體" panose="020B0604030504040204" pitchFamily="34" charset="-120"/>
          </a:endParaRPr>
        </a:p>
      </dsp:txBody>
      <dsp:txXfrm>
        <a:off x="2041678" y="1907467"/>
        <a:ext cx="1641086" cy="1112583"/>
      </dsp:txXfrm>
    </dsp:sp>
    <dsp:sp modelId="{672C414E-3356-46AC-B7EB-BCB65C7DCC4D}">
      <dsp:nvSpPr>
        <dsp:cNvPr id="0" name=""/>
        <dsp:cNvSpPr/>
      </dsp:nvSpPr>
      <dsp:spPr>
        <a:xfrm>
          <a:off x="3813295" y="1847267"/>
          <a:ext cx="3823207" cy="1403313"/>
        </a:xfrm>
        <a:prstGeom prst="rect">
          <a:avLst/>
        </a:prstGeom>
        <a:solidFill>
          <a:schemeClr val="accent6">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2060"/>
              </a:solidFill>
              <a:latin typeface="微軟正黑體" panose="020B0604030504040204" pitchFamily="34" charset="-120"/>
              <a:ea typeface="微軟正黑體" panose="020B0604030504040204" pitchFamily="34" charset="-120"/>
            </a:rPr>
            <a:t>使用他人既有音樂，應注意該素材權利人授權使用之期間</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非永久</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、利用範圍等有無限制，應於合約中載明</a:t>
          </a:r>
          <a:endParaRPr lang="zh-TW" altLang="en-US" sz="2000" b="1" kern="1200" dirty="0">
            <a:solidFill>
              <a:srgbClr val="002060"/>
            </a:solidFill>
            <a:latin typeface="微軟正黑體" panose="020B0604030504040204" pitchFamily="34" charset="-120"/>
            <a:ea typeface="微軟正黑體" panose="020B0604030504040204" pitchFamily="34" charset="-120"/>
          </a:endParaRPr>
        </a:p>
      </dsp:txBody>
      <dsp:txXfrm>
        <a:off x="3813295" y="1847267"/>
        <a:ext cx="3823207" cy="1403313"/>
      </dsp:txXfrm>
    </dsp:sp>
    <dsp:sp modelId="{6E6A5DC2-815F-41BE-A535-C2A391A7528F}">
      <dsp:nvSpPr>
        <dsp:cNvPr id="0" name=""/>
        <dsp:cNvSpPr/>
      </dsp:nvSpPr>
      <dsp:spPr>
        <a:xfrm>
          <a:off x="3531472" y="3648330"/>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影片之後續利用</a:t>
          </a:r>
          <a:endParaRPr lang="zh-TW" sz="2300" b="1" kern="1200" dirty="0">
            <a:latin typeface="微軟正黑體" panose="020B0604030504040204" pitchFamily="34" charset="-120"/>
            <a:ea typeface="微軟正黑體" panose="020B0604030504040204" pitchFamily="34" charset="-120"/>
          </a:endParaRPr>
        </a:p>
      </dsp:txBody>
      <dsp:txXfrm>
        <a:off x="3591672" y="3708530"/>
        <a:ext cx="1641086" cy="1112583"/>
      </dsp:txXfrm>
    </dsp:sp>
    <dsp:sp modelId="{3D93BFBD-F648-4CF1-A321-6B5B223D27DB}">
      <dsp:nvSpPr>
        <dsp:cNvPr id="0" name=""/>
        <dsp:cNvSpPr/>
      </dsp:nvSpPr>
      <dsp:spPr>
        <a:xfrm>
          <a:off x="5363305" y="3559153"/>
          <a:ext cx="2893691" cy="1553414"/>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上傳</a:t>
          </a:r>
          <a:r>
            <a:rPr lang="en-US" altLang="zh-TW" sz="1800" b="1" kern="1200" dirty="0" smtClean="0">
              <a:latin typeface="微軟正黑體" panose="020B0604030504040204" pitchFamily="34" charset="-120"/>
              <a:ea typeface="微軟正黑體" panose="020B0604030504040204" pitchFamily="34" charset="-120"/>
            </a:rPr>
            <a:t>YouTube</a:t>
          </a:r>
          <a:r>
            <a:rPr lang="zh-TW" altLang="en-US" sz="1800" b="1" kern="1200" dirty="0" smtClean="0">
              <a:latin typeface="微軟正黑體" panose="020B0604030504040204" pitchFamily="34" charset="-120"/>
              <a:ea typeface="微軟正黑體" panose="020B0604030504040204" pitchFamily="34" charset="-120"/>
            </a:rPr>
            <a:t>、官網播放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於電視台、廣播電台播放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須另行向集管團體</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唱片公司取得公播、公傳之授權</a:t>
          </a:r>
          <a:endParaRPr lang="zh-TW" altLang="en-US" sz="1800" b="1" kern="1200" dirty="0">
            <a:latin typeface="微軟正黑體" panose="020B0604030504040204" pitchFamily="34" charset="-120"/>
            <a:ea typeface="微軟正黑體" panose="020B0604030504040204" pitchFamily="34" charset="-120"/>
          </a:endParaRPr>
        </a:p>
      </dsp:txBody>
      <dsp:txXfrm>
        <a:off x="5363305" y="3559153"/>
        <a:ext cx="2893691" cy="155341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72589-0A3D-4E7E-A9BA-1176922FAA90}">
      <dsp:nvSpPr>
        <dsp:cNvPr id="0" name=""/>
        <dsp:cNvSpPr/>
      </dsp:nvSpPr>
      <dsp:spPr>
        <a:xfrm>
          <a:off x="42" y="415878"/>
          <a:ext cx="4105088" cy="164203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事前契約約定</a:t>
          </a:r>
          <a:endParaRPr lang="zh-TW" altLang="en-US" sz="2800" b="1" kern="1200" dirty="0">
            <a:latin typeface="微軟正黑體" panose="020B0604030504040204" pitchFamily="34" charset="-120"/>
            <a:ea typeface="微軟正黑體" panose="020B0604030504040204" pitchFamily="34" charset="-120"/>
          </a:endParaRPr>
        </a:p>
      </dsp:txBody>
      <dsp:txXfrm>
        <a:off x="42" y="415878"/>
        <a:ext cx="4105088" cy="1642035"/>
      </dsp:txXfrm>
    </dsp:sp>
    <dsp:sp modelId="{239AA8E6-27F8-4132-8533-DD43B0263BD7}">
      <dsp:nvSpPr>
        <dsp:cNvPr id="0" name=""/>
        <dsp:cNvSpPr/>
      </dsp:nvSpPr>
      <dsp:spPr>
        <a:xfrm>
          <a:off x="42" y="2057913"/>
          <a:ext cx="4105088" cy="285480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於契約明確規定廠商應取得所利用著作之授權，並應負擔保責任。</a:t>
          </a:r>
          <a:endParaRPr lang="en-US" altLang="zh-TW" sz="2400" kern="1200" dirty="0" smtClean="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訂定違約之罰則。</a:t>
          </a:r>
          <a:endParaRPr lang="en-US" altLang="zh-TW" sz="2400" kern="1200" dirty="0" smtClean="0">
            <a:latin typeface="微軟正黑體" panose="020B0604030504040204" pitchFamily="34" charset="-120"/>
            <a:ea typeface="微軟正黑體" panose="020B0604030504040204" pitchFamily="34" charset="-120"/>
          </a:endParaRPr>
        </a:p>
      </dsp:txBody>
      <dsp:txXfrm>
        <a:off x="42" y="2057913"/>
        <a:ext cx="4105088" cy="2854800"/>
      </dsp:txXfrm>
    </dsp:sp>
    <dsp:sp modelId="{DE0BE4C9-E569-41F0-9D2F-0F29C8568132}">
      <dsp:nvSpPr>
        <dsp:cNvPr id="0" name=""/>
        <dsp:cNvSpPr/>
      </dsp:nvSpPr>
      <dsp:spPr>
        <a:xfrm>
          <a:off x="4679844" y="415878"/>
          <a:ext cx="4105088" cy="1642035"/>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事中善盡監督</a:t>
          </a:r>
          <a:endParaRPr lang="zh-TW" altLang="en-US" sz="2800" b="1" kern="1200" dirty="0">
            <a:latin typeface="微軟正黑體" panose="020B0604030504040204" pitchFamily="34" charset="-120"/>
            <a:ea typeface="微軟正黑體" panose="020B0604030504040204" pitchFamily="34" charset="-120"/>
          </a:endParaRPr>
        </a:p>
      </dsp:txBody>
      <dsp:txXfrm>
        <a:off x="4679844" y="415878"/>
        <a:ext cx="4105088" cy="1642035"/>
      </dsp:txXfrm>
    </dsp:sp>
    <dsp:sp modelId="{20D76B93-F781-4B70-BD10-768D767385A8}">
      <dsp:nvSpPr>
        <dsp:cNvPr id="0" name=""/>
        <dsp:cNvSpPr/>
      </dsp:nvSpPr>
      <dsp:spPr>
        <a:xfrm>
          <a:off x="4679844" y="2057913"/>
          <a:ext cx="4105088" cy="285480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注意廠商所送文件及相關標的是否確實遵守契約規定。</a:t>
          </a:r>
          <a:endParaRPr lang="zh-TW" altLang="en-US" sz="2400" kern="1200" dirty="0">
            <a:latin typeface="微軟正黑體" panose="020B0604030504040204" pitchFamily="34" charset="-120"/>
            <a:ea typeface="微軟正黑體" panose="020B0604030504040204" pitchFamily="34" charset="-120"/>
          </a:endParaRPr>
        </a:p>
        <a:p>
          <a:pPr marL="228600" lvl="1" indent="-228600" algn="l" defTabSz="1066800">
            <a:lnSpc>
              <a:spcPct val="90000"/>
            </a:lnSpc>
            <a:spcBef>
              <a:spcPct val="0"/>
            </a:spcBef>
            <a:spcAft>
              <a:spcPct val="15000"/>
            </a:spcAft>
            <a:buChar char="••"/>
          </a:pPr>
          <a:r>
            <a:rPr lang="zh-TW" altLang="en-US" sz="2400" kern="1200" dirty="0" smtClean="0">
              <a:latin typeface="微軟正黑體" panose="020B0604030504040204" pitchFamily="34" charset="-120"/>
              <a:ea typeface="微軟正黑體" panose="020B0604030504040204" pitchFamily="34" charset="-120"/>
            </a:rPr>
            <a:t>要求廠商提出合法授權之證明再利用。</a:t>
          </a:r>
          <a:endParaRPr lang="zh-TW" altLang="en-US" sz="2400" kern="1200" dirty="0">
            <a:latin typeface="微軟正黑體" panose="020B0604030504040204" pitchFamily="34" charset="-120"/>
            <a:ea typeface="微軟正黑體" panose="020B0604030504040204" pitchFamily="34" charset="-120"/>
          </a:endParaRPr>
        </a:p>
      </dsp:txBody>
      <dsp:txXfrm>
        <a:off x="4679844" y="2057913"/>
        <a:ext cx="4105088" cy="285480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78510" y="426399"/>
          <a:ext cx="4234070" cy="4234070"/>
        </a:xfrm>
        <a:prstGeom prst="pie">
          <a:avLst>
            <a:gd name="adj1" fmla="val 162000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43935" y="1209702"/>
        <a:ext cx="1562573" cy="1260140"/>
      </dsp:txXfrm>
    </dsp:sp>
    <dsp:sp modelId="{34B73504-4EDC-4589-B909-475248317B15}">
      <dsp:nvSpPr>
        <dsp:cNvPr id="0" name=""/>
        <dsp:cNvSpPr/>
      </dsp:nvSpPr>
      <dsp:spPr>
        <a:xfrm>
          <a:off x="841746" y="492462"/>
          <a:ext cx="4234070" cy="4234070"/>
        </a:xfrm>
        <a:prstGeom prst="pie">
          <a:avLst>
            <a:gd name="adj1" fmla="val 0"/>
            <a:gd name="adj2" fmla="val 54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34390" y="2685106"/>
        <a:ext cx="1562573" cy="1260140"/>
      </dsp:txXfrm>
    </dsp:sp>
    <dsp:sp modelId="{D243AA23-9E90-420D-A50C-34F3A6FA30B2}">
      <dsp:nvSpPr>
        <dsp:cNvPr id="0" name=""/>
        <dsp:cNvSpPr/>
      </dsp:nvSpPr>
      <dsp:spPr>
        <a:xfrm>
          <a:off x="841746" y="492462"/>
          <a:ext cx="4234070" cy="4234070"/>
        </a:xfrm>
        <a:prstGeom prst="pie">
          <a:avLst>
            <a:gd name="adj1" fmla="val 5400000"/>
            <a:gd name="adj2" fmla="val 108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320600" y="2685106"/>
        <a:ext cx="1562573" cy="1260140"/>
      </dsp:txXfrm>
    </dsp:sp>
    <dsp:sp modelId="{0F3BB749-FB47-4871-B982-2C80D2086FA6}">
      <dsp:nvSpPr>
        <dsp:cNvPr id="0" name=""/>
        <dsp:cNvSpPr/>
      </dsp:nvSpPr>
      <dsp:spPr>
        <a:xfrm>
          <a:off x="841746" y="492462"/>
          <a:ext cx="4234070" cy="4234070"/>
        </a:xfrm>
        <a:prstGeom prst="pie">
          <a:avLst>
            <a:gd name="adj1" fmla="val 108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320600" y="1273749"/>
        <a:ext cx="1562573" cy="1260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251743"/>
          <a:ext cx="7776864" cy="793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smtClean="0">
              <a:latin typeface="微軟正黑體" panose="020B0604030504040204" pitchFamily="34" charset="-120"/>
              <a:ea typeface="微軟正黑體" panose="020B0604030504040204" pitchFamily="34" charset="-120"/>
            </a:rPr>
            <a:t>以翻譯軟體進行全文翻譯？猴子自拍照</a:t>
          </a:r>
          <a:r>
            <a:rPr lang="en-US" altLang="zh-TW" sz="1800" b="1" kern="120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0" y="251743"/>
        <a:ext cx="7776864" cy="793800"/>
      </dsp:txXfrm>
    </dsp:sp>
    <dsp:sp modelId="{1AA4E58F-4AA2-4A74-BD11-551F1094EFC8}">
      <dsp:nvSpPr>
        <dsp:cNvPr id="0" name=""/>
        <dsp:cNvSpPr/>
      </dsp:nvSpPr>
      <dsp:spPr>
        <a:xfrm>
          <a:off x="388843" y="45103"/>
          <a:ext cx="6739974" cy="4132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須是人類精神活動的成果</a:t>
          </a:r>
          <a:endParaRPr lang="zh-TW" altLang="en-US" sz="2000" b="1" kern="1200" dirty="0">
            <a:latin typeface="微軟正黑體" panose="020B0604030504040204" pitchFamily="34" charset="-120"/>
            <a:ea typeface="微軟正黑體" panose="020B0604030504040204" pitchFamily="34" charset="-120"/>
          </a:endParaRPr>
        </a:p>
      </dsp:txBody>
      <dsp:txXfrm>
        <a:off x="409018" y="65278"/>
        <a:ext cx="6699624" cy="372930"/>
      </dsp:txXfrm>
    </dsp:sp>
    <dsp:sp modelId="{5ECD26DF-DD98-4862-85E5-C8ABD57E1A51}">
      <dsp:nvSpPr>
        <dsp:cNvPr id="0" name=""/>
        <dsp:cNvSpPr/>
      </dsp:nvSpPr>
      <dsp:spPr>
        <a:xfrm>
          <a:off x="0" y="1327783"/>
          <a:ext cx="7776864" cy="15876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91592" rIns="603571" bIns="142240" numCol="1" spcCol="1270" anchor="t" anchorCtr="0">
          <a:noAutofit/>
        </a:bodyPr>
        <a:lstStyle/>
        <a:p>
          <a:pPr marL="228600" lvl="1" indent="-228600" algn="l" defTabSz="889000">
            <a:lnSpc>
              <a:spcPct val="90000"/>
            </a:lnSpc>
            <a:spcBef>
              <a:spcPct val="0"/>
            </a:spcBef>
            <a:spcAft>
              <a:spcPts val="0"/>
            </a:spcAft>
            <a:buChar char="••"/>
          </a:pPr>
          <a:r>
            <a:rPr lang="zh-TW" altLang="en-US" sz="2000" b="1" kern="120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r>
            <a:rPr lang="en-US" altLang="zh-TW" sz="2000" b="1" kern="1200" smtClean="0">
              <a:latin typeface="微軟正黑體" panose="020B0604030504040204" pitchFamily="34" charset="-120"/>
              <a:ea typeface="微軟正黑體" panose="020B0604030504040204" pitchFamily="34" charset="-120"/>
            </a:rPr>
            <a:t>(</a:t>
          </a:r>
          <a:r>
            <a:rPr lang="zh-TW" altLang="en-US" sz="2000" b="1" kern="1200" smtClean="0">
              <a:latin typeface="微軟正黑體" panose="020B0604030504040204" pitchFamily="34" charset="-120"/>
              <a:ea typeface="微軟正黑體" panose="020B0604030504040204" pitchFamily="34" charset="-120"/>
            </a:rPr>
            <a:t>不及表達所傳達的思想</a:t>
          </a:r>
          <a:r>
            <a:rPr lang="en-US" altLang="zh-TW" sz="2000" b="1" kern="120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a:p>
          <a:pPr marL="269875" lvl="1" indent="0" algn="l" defTabSz="80010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烘焙麵包的方法？</a:t>
          </a:r>
          <a:endParaRPr lang="zh-TW" altLang="en-US" sz="1800" b="1" kern="1200" dirty="0">
            <a:latin typeface="微軟正黑體" panose="020B0604030504040204" pitchFamily="34" charset="-120"/>
            <a:ea typeface="微軟正黑體" panose="020B0604030504040204" pitchFamily="34" charset="-120"/>
          </a:endParaRPr>
        </a:p>
      </dsp:txBody>
      <dsp:txXfrm>
        <a:off x="0" y="1327783"/>
        <a:ext cx="7776864" cy="1587600"/>
      </dsp:txXfrm>
    </dsp:sp>
    <dsp:sp modelId="{3C5299F1-00AC-4A4D-9A0D-143EB587CE47}">
      <dsp:nvSpPr>
        <dsp:cNvPr id="0" name=""/>
        <dsp:cNvSpPr/>
      </dsp:nvSpPr>
      <dsp:spPr>
        <a:xfrm>
          <a:off x="388843" y="1121143"/>
          <a:ext cx="6739974" cy="41328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必須經由「表達」而外顯</a:t>
          </a:r>
          <a:endParaRPr lang="zh-TW" altLang="en-US" sz="2000" b="1" kern="1200" dirty="0">
            <a:latin typeface="微軟正黑體" panose="020B0604030504040204" pitchFamily="34" charset="-120"/>
            <a:ea typeface="微軟正黑體" panose="020B0604030504040204" pitchFamily="34" charset="-120"/>
          </a:endParaRPr>
        </a:p>
      </dsp:txBody>
      <dsp:txXfrm>
        <a:off x="409018" y="1141318"/>
        <a:ext cx="6699624" cy="372930"/>
      </dsp:txXfrm>
    </dsp:sp>
    <dsp:sp modelId="{C1125FC8-537E-4A6C-B977-9F1A7EAC4F14}">
      <dsp:nvSpPr>
        <dsp:cNvPr id="0" name=""/>
        <dsp:cNvSpPr/>
      </dsp:nvSpPr>
      <dsp:spPr>
        <a:xfrm>
          <a:off x="0" y="3197623"/>
          <a:ext cx="7776864" cy="793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產品說明書？大頭照？偷拍照？</a:t>
          </a:r>
        </a:p>
      </dsp:txBody>
      <dsp:txXfrm>
        <a:off x="0" y="3197623"/>
        <a:ext cx="7776864" cy="793800"/>
      </dsp:txXfrm>
    </dsp:sp>
    <dsp:sp modelId="{32E5AD25-AD4A-41EE-B8F6-4EEE03951A6C}">
      <dsp:nvSpPr>
        <dsp:cNvPr id="0" name=""/>
        <dsp:cNvSpPr/>
      </dsp:nvSpPr>
      <dsp:spPr>
        <a:xfrm>
          <a:off x="388843" y="2990983"/>
          <a:ext cx="6739974" cy="41328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必須係獨立創作且具有創作性（原創性</a:t>
          </a:r>
          <a:r>
            <a:rPr lang="en-US" altLang="en-US" sz="2000" b="1" kern="1200" dirty="0" smtClean="0">
              <a:latin typeface="微軟正黑體" panose="020B0604030504040204" pitchFamily="34" charset="-120"/>
              <a:ea typeface="微軟正黑體" panose="020B0604030504040204" pitchFamily="34" charset="-120"/>
            </a:rPr>
            <a:t>&amp;</a:t>
          </a:r>
          <a:r>
            <a:rPr lang="zh-TW" altLang="en-US" sz="2000" b="1" kern="1200" dirty="0" smtClean="0">
              <a:latin typeface="微軟正黑體" panose="020B0604030504040204" pitchFamily="34" charset="-120"/>
              <a:ea typeface="微軟正黑體" panose="020B0604030504040204" pitchFamily="34" charset="-120"/>
            </a:rPr>
            <a:t>創作性）</a:t>
          </a:r>
          <a:endParaRPr lang="zh-TW" altLang="en-US" sz="2000" b="1" kern="1200" dirty="0">
            <a:latin typeface="微軟正黑體" panose="020B0604030504040204" pitchFamily="34" charset="-120"/>
            <a:ea typeface="微軟正黑體" panose="020B0604030504040204" pitchFamily="34" charset="-120"/>
          </a:endParaRPr>
        </a:p>
      </dsp:txBody>
      <dsp:txXfrm>
        <a:off x="409018" y="3011158"/>
        <a:ext cx="6699624" cy="372930"/>
      </dsp:txXfrm>
    </dsp:sp>
    <dsp:sp modelId="{21888892-5A7A-40A5-9F25-22D92347B4A7}">
      <dsp:nvSpPr>
        <dsp:cNvPr id="0" name=""/>
        <dsp:cNvSpPr/>
      </dsp:nvSpPr>
      <dsp:spPr>
        <a:xfrm>
          <a:off x="0" y="4273664"/>
          <a:ext cx="7776864" cy="7938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3571" tIns="291592" rIns="603571" bIns="128016" numCol="1" spcCol="1270" anchor="t" anchorCtr="0">
          <a:noAutofit/>
        </a:bodyPr>
        <a:lstStyle/>
        <a:p>
          <a:pPr marL="171450" lvl="1" indent="-171450" algn="l" defTabSz="800100">
            <a:lnSpc>
              <a:spcPct val="90000"/>
            </a:lnSpc>
            <a:spcBef>
              <a:spcPct val="0"/>
            </a:spcBef>
            <a:spcAft>
              <a:spcPct val="15000"/>
            </a:spcAft>
            <a:buChar char="••"/>
          </a:pPr>
          <a:r>
            <a:rPr lang="zh-TW" altLang="en-US" sz="1800" b="1" kern="1200" smtClean="0">
              <a:latin typeface="微軟正黑體" panose="020B0604030504040204" pitchFamily="34" charset="-120"/>
              <a:ea typeface="微軟正黑體" panose="020B0604030504040204" pitchFamily="34" charset="-120"/>
            </a:rPr>
            <a:t>色情影片</a:t>
          </a:r>
          <a:r>
            <a:rPr lang="en-US" altLang="zh-TW" sz="1800" b="1" kern="120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0" y="4273664"/>
        <a:ext cx="7776864" cy="793800"/>
      </dsp:txXfrm>
    </dsp:sp>
    <dsp:sp modelId="{1610751A-F8CC-43DC-B226-6B142CA718CB}">
      <dsp:nvSpPr>
        <dsp:cNvPr id="0" name=""/>
        <dsp:cNvSpPr/>
      </dsp:nvSpPr>
      <dsp:spPr>
        <a:xfrm>
          <a:off x="388843" y="4067023"/>
          <a:ext cx="5443804" cy="41328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5763" tIns="0" rIns="205763" bIns="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屬於文學、科學、藝術或其他學術範圍</a:t>
          </a:r>
          <a:endParaRPr lang="zh-TW" altLang="en-US" sz="2000" b="1" kern="1200" dirty="0">
            <a:latin typeface="微軟正黑體" panose="020B0604030504040204" pitchFamily="34" charset="-120"/>
            <a:ea typeface="微軟正黑體" panose="020B0604030504040204" pitchFamily="34" charset="-120"/>
          </a:endParaRPr>
        </a:p>
      </dsp:txBody>
      <dsp:txXfrm>
        <a:off x="409018" y="4087198"/>
        <a:ext cx="5403454" cy="372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986C2-72FF-4AD2-9498-76E76AB9F035}">
      <dsp:nvSpPr>
        <dsp:cNvPr id="0" name=""/>
        <dsp:cNvSpPr/>
      </dsp:nvSpPr>
      <dsp:spPr>
        <a:xfrm>
          <a:off x="0" y="29845"/>
          <a:ext cx="7986030" cy="368242"/>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須是人類精神活動的成果</a:t>
          </a:r>
          <a:endParaRPr lang="zh-TW" altLang="en-US" sz="2200" b="1" kern="1200" dirty="0">
            <a:latin typeface="微軟正黑體" panose="020B0604030504040204" pitchFamily="34" charset="-120"/>
            <a:ea typeface="微軟正黑體" panose="020B0604030504040204" pitchFamily="34" charset="-120"/>
          </a:endParaRPr>
        </a:p>
      </dsp:txBody>
      <dsp:txXfrm>
        <a:off x="17976" y="47821"/>
        <a:ext cx="7950078" cy="332290"/>
      </dsp:txXfrm>
    </dsp:sp>
    <dsp:sp modelId="{46BB0F7A-2ABC-456B-82A2-DFC74FC5D69D}">
      <dsp:nvSpPr>
        <dsp:cNvPr id="0" name=""/>
        <dsp:cNvSpPr/>
      </dsp:nvSpPr>
      <dsp:spPr>
        <a:xfrm>
          <a:off x="0" y="398087"/>
          <a:ext cx="7986030" cy="6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zh-TW" altLang="en-US" sz="2000" b="1" kern="1200" dirty="0" smtClean="0">
              <a:latin typeface="微軟正黑體" panose="020B0604030504040204" pitchFamily="34" charset="-120"/>
              <a:ea typeface="微軟正黑體" panose="020B0604030504040204" pitchFamily="34" charset="-120"/>
            </a:rPr>
            <a:t>以翻譯軟體進行全文翻譯</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猴子自拍照</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0" y="398087"/>
        <a:ext cx="7986030" cy="629280"/>
      </dsp:txXfrm>
    </dsp:sp>
    <dsp:sp modelId="{697A9D20-3CA8-440A-B7B8-15F430AC7218}">
      <dsp:nvSpPr>
        <dsp:cNvPr id="0" name=""/>
        <dsp:cNvSpPr/>
      </dsp:nvSpPr>
      <dsp:spPr>
        <a:xfrm>
          <a:off x="0" y="1027367"/>
          <a:ext cx="7986030" cy="368242"/>
        </a:xfrm>
        <a:prstGeom prst="roundRect">
          <a:avLst/>
        </a:prstGeom>
        <a:solidFill>
          <a:schemeClr val="accent3">
            <a:hueOff val="3750088"/>
            <a:satOff val="-5627"/>
            <a:lumOff val="-91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經具有一定客觀的表現形式</a:t>
          </a:r>
          <a:endParaRPr lang="zh-TW" altLang="en-US" sz="2200" b="1" kern="1200" dirty="0">
            <a:latin typeface="微軟正黑體" panose="020B0604030504040204" pitchFamily="34" charset="-120"/>
            <a:ea typeface="微軟正黑體" panose="020B0604030504040204" pitchFamily="34" charset="-120"/>
          </a:endParaRPr>
        </a:p>
      </dsp:txBody>
      <dsp:txXfrm>
        <a:off x="17976" y="1045343"/>
        <a:ext cx="7950078" cy="332290"/>
      </dsp:txXfrm>
    </dsp:sp>
    <dsp:sp modelId="{A40AC828-A367-438F-9D3D-2C6B4B9F0636}">
      <dsp:nvSpPr>
        <dsp:cNvPr id="0" name=""/>
        <dsp:cNvSpPr/>
      </dsp:nvSpPr>
      <dsp:spPr>
        <a:xfrm>
          <a:off x="0" y="1395610"/>
          <a:ext cx="7986030" cy="766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創作的結果必須以客觀化的表達形諸於外，能為人類感官所能感知其內容</a:t>
          </a:r>
          <a:endParaRPr lang="zh-TW" altLang="en-US" sz="2000" b="1" kern="1200" dirty="0">
            <a:latin typeface="微軟正黑體" panose="020B0604030504040204" pitchFamily="34" charset="-120"/>
            <a:ea typeface="微軟正黑體" panose="020B0604030504040204" pitchFamily="34" charset="-120"/>
          </a:endParaRPr>
        </a:p>
      </dsp:txBody>
      <dsp:txXfrm>
        <a:off x="0" y="1395610"/>
        <a:ext cx="7986030" cy="766935"/>
      </dsp:txXfrm>
    </dsp:sp>
    <dsp:sp modelId="{618F1470-86EB-48DE-BF84-34656AC80FDD}">
      <dsp:nvSpPr>
        <dsp:cNvPr id="0" name=""/>
        <dsp:cNvSpPr/>
      </dsp:nvSpPr>
      <dsp:spPr>
        <a:xfrm>
          <a:off x="0" y="2162545"/>
          <a:ext cx="7986030" cy="368242"/>
        </a:xfrm>
        <a:prstGeom prst="roundRect">
          <a:avLst/>
        </a:prstGeom>
        <a:solidFill>
          <a:schemeClr val="accent3">
            <a:hueOff val="7500176"/>
            <a:satOff val="-11253"/>
            <a:lumOff val="-183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200" b="1" kern="1200" dirty="0">
            <a:latin typeface="微軟正黑體" panose="020B0604030504040204" pitchFamily="34" charset="-120"/>
            <a:ea typeface="微軟正黑體" panose="020B0604030504040204" pitchFamily="34" charset="-120"/>
          </a:endParaRPr>
        </a:p>
      </dsp:txBody>
      <dsp:txXfrm>
        <a:off x="17976" y="2180521"/>
        <a:ext cx="7950078" cy="332290"/>
      </dsp:txXfrm>
    </dsp:sp>
    <dsp:sp modelId="{91499B87-8DB1-48D9-A5F4-F9E6E723F4FB}">
      <dsp:nvSpPr>
        <dsp:cNvPr id="0" name=""/>
        <dsp:cNvSpPr/>
      </dsp:nvSpPr>
      <dsp:spPr>
        <a:xfrm>
          <a:off x="0" y="2530788"/>
          <a:ext cx="7986030" cy="6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5400" rIns="142240" bIns="2540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原創性</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非抄襲；創作性─符合一定之「創作高度」</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後述</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dsp:txBody>
      <dsp:txXfrm>
        <a:off x="0" y="2530788"/>
        <a:ext cx="7986030" cy="629280"/>
      </dsp:txXfrm>
    </dsp:sp>
    <dsp:sp modelId="{5B5DCA1D-7B08-4E0B-AE6F-0A9D5F6819CC}">
      <dsp:nvSpPr>
        <dsp:cNvPr id="0" name=""/>
        <dsp:cNvSpPr/>
      </dsp:nvSpPr>
      <dsp:spPr>
        <a:xfrm>
          <a:off x="0" y="3030395"/>
          <a:ext cx="7986030" cy="368242"/>
        </a:xfrm>
        <a:prstGeom prst="roundRect">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必須係屬於文學、科學、藝術或其他學術範圍</a:t>
          </a:r>
          <a:endParaRPr lang="zh-TW" altLang="en-US" sz="2200" b="1" kern="1200" dirty="0">
            <a:latin typeface="微軟正黑體" panose="020B0604030504040204" pitchFamily="34" charset="-120"/>
            <a:ea typeface="微軟正黑體" panose="020B0604030504040204" pitchFamily="34" charset="-120"/>
          </a:endParaRPr>
        </a:p>
      </dsp:txBody>
      <dsp:txXfrm>
        <a:off x="17976" y="3048371"/>
        <a:ext cx="7950078" cy="332290"/>
      </dsp:txXfrm>
    </dsp:sp>
    <dsp:sp modelId="{76915312-E817-486D-A26F-F1B4ED9D4316}">
      <dsp:nvSpPr>
        <dsp:cNvPr id="0" name=""/>
        <dsp:cNvSpPr/>
      </dsp:nvSpPr>
      <dsp:spPr>
        <a:xfrm>
          <a:off x="0" y="3558156"/>
          <a:ext cx="7986030" cy="1848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556" tIns="22860" rIns="128016" bIns="22860"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政府出版品如解說叢書、宣導摺頁、委託研究專案完成後之研究報告、或製作之</a:t>
          </a:r>
          <a:r>
            <a:rPr lang="en-US" altLang="en-US" sz="1800" b="1" kern="1200" dirty="0" smtClean="0">
              <a:latin typeface="微軟正黑體" panose="020B0604030504040204" pitchFamily="34" charset="-120"/>
              <a:ea typeface="微軟正黑體" panose="020B0604030504040204" pitchFamily="34" charset="-120"/>
            </a:rPr>
            <a:t>CD</a:t>
          </a:r>
          <a:r>
            <a:rPr lang="zh-TW" altLang="en-US" sz="1800" b="1" kern="1200" dirty="0" smtClean="0">
              <a:latin typeface="微軟正黑體" panose="020B0604030504040204" pitchFamily="34" charset="-120"/>
              <a:ea typeface="微軟正黑體" panose="020B0604030504040204" pitchFamily="34" charset="-120"/>
            </a:rPr>
            <a:t>、</a:t>
          </a:r>
          <a:r>
            <a:rPr lang="en-US" altLang="en-US" sz="1800" b="1" kern="1200" dirty="0" smtClean="0">
              <a:latin typeface="微軟正黑體" panose="020B0604030504040204" pitchFamily="34" charset="-120"/>
              <a:ea typeface="微軟正黑體" panose="020B0604030504040204" pitchFamily="34" charset="-120"/>
            </a:rPr>
            <a:t>DVD</a:t>
          </a:r>
          <a:r>
            <a:rPr lang="zh-TW" altLang="en-US" sz="1800" b="1" kern="1200" dirty="0" smtClean="0">
              <a:latin typeface="微軟正黑體" panose="020B0604030504040204" pitchFamily="34" charset="-120"/>
              <a:ea typeface="微軟正黑體" panose="020B0604030504040204" pitchFamily="34" charset="-120"/>
            </a:rPr>
            <a:t>及網頁等，如具有原創性，係屬受到著作權法保護之著作</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智慧局電子郵件</a:t>
          </a:r>
          <a:r>
            <a:rPr lang="en-US" altLang="en-US" sz="1800" b="1" kern="1200" dirty="0" smtClean="0">
              <a:latin typeface="微軟正黑體" panose="020B0604030504040204" pitchFamily="34" charset="-120"/>
              <a:ea typeface="微軟正黑體" panose="020B0604030504040204" pitchFamily="34" charset="-120"/>
            </a:rPr>
            <a:t>1001013d</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70C0"/>
              </a:solidFill>
              <a:latin typeface="微軟正黑體" panose="020B0604030504040204" pitchFamily="34" charset="-120"/>
              <a:ea typeface="微軟正黑體" panose="020B0604030504040204" pitchFamily="34" charset="-120"/>
            </a:rPr>
            <a:t>白皮書性質之政府宣導資料</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600" b="1" kern="1200" dirty="0">
            <a:solidFill>
              <a:srgbClr val="0070C0"/>
            </a:solidFill>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70C0"/>
              </a:solidFill>
              <a:latin typeface="微軟正黑體" panose="020B0604030504040204" pitchFamily="34" charset="-120"/>
              <a:ea typeface="微軟正黑體" panose="020B0604030504040204" pitchFamily="34" charset="-120"/>
            </a:rPr>
            <a:t>→以機關名義公開發表之著作</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r>
            <a:rPr lang="zh-TW" altLang="en-US" sz="1600" b="1" kern="1200" dirty="0" smtClean="0">
              <a:solidFill>
                <a:srgbClr val="0070C0"/>
              </a:solidFill>
              <a:latin typeface="微軟正黑體" panose="020B0604030504040204" pitchFamily="34" charset="-120"/>
              <a:ea typeface="微軟正黑體" panose="020B0604030504040204" pitchFamily="34" charset="-120"/>
            </a:rPr>
            <a:t>民眾得依</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§50</a:t>
          </a:r>
          <a:r>
            <a:rPr lang="zh-TW" altLang="en-US" sz="1600" b="1" kern="1200" dirty="0" smtClean="0">
              <a:solidFill>
                <a:srgbClr val="0070C0"/>
              </a:solidFill>
              <a:latin typeface="微軟正黑體" panose="020B0604030504040204" pitchFamily="34" charset="-120"/>
              <a:ea typeface="微軟正黑體" panose="020B0604030504040204" pitchFamily="34" charset="-120"/>
            </a:rPr>
            <a:t>主張合理使用</a:t>
          </a:r>
          <a:r>
            <a:rPr lang="en-US" altLang="zh-TW" sz="1600" b="1" kern="1200" dirty="0" smtClean="0">
              <a:solidFill>
                <a:srgbClr val="0070C0"/>
              </a:solidFill>
              <a:latin typeface="微軟正黑體" panose="020B0604030504040204" pitchFamily="34" charset="-120"/>
              <a:ea typeface="微軟正黑體" panose="020B0604030504040204" pitchFamily="34" charset="-120"/>
            </a:rPr>
            <a:t>)</a:t>
          </a:r>
          <a:endParaRPr lang="zh-TW" altLang="en-US" sz="1600" b="1" kern="1200" dirty="0">
            <a:solidFill>
              <a:srgbClr val="0070C0"/>
            </a:solidFill>
            <a:latin typeface="微軟正黑體" panose="020B0604030504040204" pitchFamily="34" charset="-120"/>
            <a:ea typeface="微軟正黑體" panose="020B0604030504040204" pitchFamily="34" charset="-120"/>
          </a:endParaRPr>
        </a:p>
        <a:p>
          <a:pPr marL="171450" lvl="1" indent="-171450" algn="l" defTabSz="711200">
            <a:lnSpc>
              <a:spcPct val="80000"/>
            </a:lnSpc>
            <a:spcBef>
              <a:spcPct val="0"/>
            </a:spcBef>
            <a:spcAft>
              <a:spcPts val="0"/>
            </a:spcAft>
            <a:buChar char="••"/>
          </a:pPr>
          <a:r>
            <a:rPr lang="zh-TW" altLang="en-US" sz="1600" b="1" kern="1200" dirty="0" smtClean="0">
              <a:solidFill>
                <a:srgbClr val="00B050"/>
              </a:solidFill>
              <a:latin typeface="微軟正黑體" panose="020B0604030504040204" pitchFamily="34" charset="-120"/>
              <a:ea typeface="微軟正黑體" panose="020B0604030504040204" pitchFamily="34" charset="-120"/>
            </a:rPr>
            <a:t>年報</a:t>
          </a:r>
          <a:r>
            <a:rPr lang="en-US" altLang="zh-TW" sz="1600" b="1" kern="1200" dirty="0" smtClean="0">
              <a:solidFill>
                <a:srgbClr val="00B050"/>
              </a:solidFill>
              <a:latin typeface="微軟正黑體" panose="020B0604030504040204" pitchFamily="34" charset="-120"/>
              <a:ea typeface="微軟正黑體" panose="020B0604030504040204" pitchFamily="34" charset="-120"/>
            </a:rPr>
            <a:t>?</a:t>
          </a:r>
          <a:r>
            <a:rPr lang="zh-TW" altLang="en-US" sz="1600" b="1" kern="1200" dirty="0" smtClean="0">
              <a:solidFill>
                <a:srgbClr val="00B050"/>
              </a:solidFill>
              <a:latin typeface="微軟正黑體" panose="020B0604030504040204" pitchFamily="34" charset="-120"/>
              <a:ea typeface="微軟正黑體" panose="020B0604030504040204" pitchFamily="34" charset="-120"/>
            </a:rPr>
            <a:t>財報</a:t>
          </a:r>
          <a:r>
            <a:rPr lang="en-US" altLang="zh-TW" sz="1600" b="1" kern="1200" dirty="0" smtClean="0">
              <a:solidFill>
                <a:srgbClr val="00B050"/>
              </a:solidFill>
              <a:latin typeface="微軟正黑體" panose="020B0604030504040204" pitchFamily="34" charset="-120"/>
              <a:ea typeface="微軟正黑體" panose="020B0604030504040204" pitchFamily="34" charset="-120"/>
            </a:rPr>
            <a:t>?</a:t>
          </a:r>
          <a:endParaRPr lang="zh-TW" altLang="en-US" sz="1600" b="1" kern="1200" dirty="0">
            <a:solidFill>
              <a:srgbClr val="00B050"/>
            </a:solidFill>
            <a:latin typeface="微軟正黑體" panose="020B0604030504040204" pitchFamily="34" charset="-120"/>
            <a:ea typeface="微軟正黑體" panose="020B0604030504040204" pitchFamily="34" charset="-120"/>
          </a:endParaRPr>
        </a:p>
      </dsp:txBody>
      <dsp:txXfrm>
        <a:off x="0" y="3558156"/>
        <a:ext cx="7986030" cy="18485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35A05-26FB-4510-A57E-12829B746071}">
      <dsp:nvSpPr>
        <dsp:cNvPr id="0" name=""/>
        <dsp:cNvSpPr/>
      </dsp:nvSpPr>
      <dsp:spPr>
        <a:xfrm>
          <a:off x="-68402" y="511256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1FDAEE-C254-49F5-ABCD-61F3A95D72F6}">
      <dsp:nvSpPr>
        <dsp:cNvPr id="0" name=""/>
        <dsp:cNvSpPr/>
      </dsp:nvSpPr>
      <dsp:spPr>
        <a:xfrm>
          <a:off x="-68402" y="4598860"/>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FFA56-C26A-4D7E-95ED-EB097F4A5143}">
      <dsp:nvSpPr>
        <dsp:cNvPr id="0" name=""/>
        <dsp:cNvSpPr/>
      </dsp:nvSpPr>
      <dsp:spPr>
        <a:xfrm>
          <a:off x="-68402" y="4085158"/>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B4D28F-DB0F-4208-8BA3-94A95D4A302C}">
      <dsp:nvSpPr>
        <dsp:cNvPr id="0" name=""/>
        <dsp:cNvSpPr/>
      </dsp:nvSpPr>
      <dsp:spPr>
        <a:xfrm>
          <a:off x="-78298" y="3571456"/>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6B56F-9B43-4E0A-B577-2CE74A593E22}">
      <dsp:nvSpPr>
        <dsp:cNvPr id="0" name=""/>
        <dsp:cNvSpPr/>
      </dsp:nvSpPr>
      <dsp:spPr>
        <a:xfrm>
          <a:off x="-68402" y="3057754"/>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02EB95-319F-49AC-8DAA-0062C6D337D4}">
      <dsp:nvSpPr>
        <dsp:cNvPr id="0" name=""/>
        <dsp:cNvSpPr/>
      </dsp:nvSpPr>
      <dsp:spPr>
        <a:xfrm>
          <a:off x="-68402" y="2544053"/>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F19BD-4C9B-417A-A806-C645A3A87DC9}">
      <dsp:nvSpPr>
        <dsp:cNvPr id="0" name=""/>
        <dsp:cNvSpPr/>
      </dsp:nvSpPr>
      <dsp:spPr>
        <a:xfrm>
          <a:off x="-104403" y="2030351"/>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F3AEFF-E0FD-45A2-B0DD-959E12AB64F5}">
      <dsp:nvSpPr>
        <dsp:cNvPr id="0" name=""/>
        <dsp:cNvSpPr/>
      </dsp:nvSpPr>
      <dsp:spPr>
        <a:xfrm>
          <a:off x="-68402" y="1516649"/>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D4B61D-CF8F-40AB-AC77-A1C06FE7E7D7}">
      <dsp:nvSpPr>
        <dsp:cNvPr id="0" name=""/>
        <dsp:cNvSpPr/>
      </dsp:nvSpPr>
      <dsp:spPr>
        <a:xfrm>
          <a:off x="-70210" y="1002947"/>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C1111-7E36-4081-85CB-9D96465A1DD6}">
      <dsp:nvSpPr>
        <dsp:cNvPr id="0" name=""/>
        <dsp:cNvSpPr/>
      </dsp:nvSpPr>
      <dsp:spPr>
        <a:xfrm>
          <a:off x="-52209" y="489245"/>
          <a:ext cx="8280920" cy="0"/>
        </a:xfrm>
        <a:prstGeom prst="line">
          <a:avLst/>
        </a:pr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2C3B26-08EA-4D76-B42B-6BBB8DFEE27D}">
      <dsp:nvSpPr>
        <dsp:cNvPr id="0" name=""/>
        <dsp:cNvSpPr/>
      </dsp:nvSpPr>
      <dsp:spPr>
        <a:xfrm>
          <a:off x="1996410" y="6"/>
          <a:ext cx="6336718"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詩、詞、散文、小說、劇本、學術論文、演講</a:t>
          </a:r>
          <a:endParaRPr lang="zh-TW" altLang="en-US" sz="1800" b="1" kern="1200" dirty="0">
            <a:latin typeface="微軟正黑體" pitchFamily="34" charset="-120"/>
            <a:ea typeface="微軟正黑體" pitchFamily="34" charset="-120"/>
          </a:endParaRPr>
        </a:p>
      </dsp:txBody>
      <dsp:txXfrm>
        <a:off x="1996410" y="6"/>
        <a:ext cx="6336718" cy="489239"/>
      </dsp:txXfrm>
    </dsp:sp>
    <dsp:sp modelId="{0C400228-9012-41F4-BEB4-99A1F45500A2}">
      <dsp:nvSpPr>
        <dsp:cNvPr id="0" name=""/>
        <dsp:cNvSpPr/>
      </dsp:nvSpPr>
      <dsp:spPr>
        <a:xfrm>
          <a:off x="0" y="1"/>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語文著作</a:t>
          </a:r>
          <a:endParaRPr lang="zh-TW" altLang="en-US" sz="1900" b="1" kern="1200" dirty="0">
            <a:latin typeface="微軟正黑體" pitchFamily="34" charset="-120"/>
            <a:ea typeface="微軟正黑體" pitchFamily="34" charset="-120"/>
          </a:endParaRPr>
        </a:p>
      </dsp:txBody>
      <dsp:txXfrm>
        <a:off x="23887" y="23888"/>
        <a:ext cx="1831635" cy="465352"/>
      </dsp:txXfrm>
    </dsp:sp>
    <dsp:sp modelId="{AAD19E71-AFA8-49DC-8DBB-C9C5FC3D7FE0}">
      <dsp:nvSpPr>
        <dsp:cNvPr id="0" name=""/>
        <dsp:cNvSpPr/>
      </dsp:nvSpPr>
      <dsp:spPr>
        <a:xfrm>
          <a:off x="1942408" y="513707"/>
          <a:ext cx="6408721"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歌詞、曲譜</a:t>
          </a:r>
          <a:endParaRPr lang="zh-TW" altLang="en-US" sz="1800" b="1" kern="1200" dirty="0">
            <a:latin typeface="微軟正黑體" pitchFamily="34" charset="-120"/>
            <a:ea typeface="微軟正黑體" pitchFamily="34" charset="-120"/>
          </a:endParaRPr>
        </a:p>
      </dsp:txBody>
      <dsp:txXfrm>
        <a:off x="1942408" y="513707"/>
        <a:ext cx="6408721" cy="489239"/>
      </dsp:txXfrm>
    </dsp:sp>
    <dsp:sp modelId="{32338D87-348F-41D2-9419-2B907D0A2E8D}">
      <dsp:nvSpPr>
        <dsp:cNvPr id="0" name=""/>
        <dsp:cNvSpPr/>
      </dsp:nvSpPr>
      <dsp:spPr>
        <a:xfrm>
          <a:off x="0" y="513702"/>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音樂著作</a:t>
          </a:r>
          <a:endParaRPr lang="zh-TW" altLang="en-US" sz="1900" b="1" kern="1200" dirty="0">
            <a:latin typeface="微軟正黑體" pitchFamily="34" charset="-120"/>
            <a:ea typeface="微軟正黑體" pitchFamily="34" charset="-120"/>
          </a:endParaRPr>
        </a:p>
      </dsp:txBody>
      <dsp:txXfrm>
        <a:off x="23887" y="537589"/>
        <a:ext cx="1831635" cy="465352"/>
      </dsp:txXfrm>
    </dsp:sp>
    <dsp:sp modelId="{419850B0-81F6-45CE-8C3F-8FBA7FC28451}">
      <dsp:nvSpPr>
        <dsp:cNvPr id="0" name=""/>
        <dsp:cNvSpPr/>
      </dsp:nvSpPr>
      <dsp:spPr>
        <a:xfrm>
          <a:off x="1947831" y="1027409"/>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舞蹈、歌劇、話劇</a:t>
          </a:r>
          <a:endParaRPr lang="zh-TW" altLang="en-US" sz="1800" b="1" kern="1200" dirty="0">
            <a:latin typeface="微軟正黑體" pitchFamily="34" charset="-120"/>
            <a:ea typeface="微軟正黑體" pitchFamily="34" charset="-120"/>
          </a:endParaRPr>
        </a:p>
      </dsp:txBody>
      <dsp:txXfrm>
        <a:off x="1947831" y="1027409"/>
        <a:ext cx="6401490" cy="489239"/>
      </dsp:txXfrm>
    </dsp:sp>
    <dsp:sp modelId="{E2AAB1D2-7439-4426-A7CB-459EEE1420B0}">
      <dsp:nvSpPr>
        <dsp:cNvPr id="0" name=""/>
        <dsp:cNvSpPr/>
      </dsp:nvSpPr>
      <dsp:spPr>
        <a:xfrm>
          <a:off x="0" y="1027404"/>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戲劇、舞蹈著作</a:t>
          </a:r>
          <a:endParaRPr lang="zh-TW" altLang="en-US" sz="1900" b="1" kern="1200" dirty="0">
            <a:latin typeface="微軟正黑體" pitchFamily="34" charset="-120"/>
            <a:ea typeface="微軟正黑體" pitchFamily="34" charset="-120"/>
          </a:endParaRPr>
        </a:p>
      </dsp:txBody>
      <dsp:txXfrm>
        <a:off x="23887" y="1051291"/>
        <a:ext cx="1831635" cy="465352"/>
      </dsp:txXfrm>
    </dsp:sp>
    <dsp:sp modelId="{29B7BBD9-CF50-4152-83F6-3483FAD01350}">
      <dsp:nvSpPr>
        <dsp:cNvPr id="0" name=""/>
        <dsp:cNvSpPr/>
      </dsp:nvSpPr>
      <dsp:spPr>
        <a:xfrm>
          <a:off x="1839827" y="1541111"/>
          <a:ext cx="6545495"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ts val="0"/>
            </a:spcAft>
          </a:pPr>
          <a:r>
            <a:rPr lang="zh-TW" altLang="en-US" sz="1600" b="1" kern="1200" dirty="0" smtClean="0">
              <a:latin typeface="微軟正黑體" pitchFamily="34" charset="-120"/>
              <a:ea typeface="微軟正黑體" pitchFamily="34" charset="-120"/>
            </a:rPr>
            <a:t>繪畫、漫畫、連環圖</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卡通</a:t>
          </a:r>
          <a:r>
            <a:rPr lang="en-US" altLang="zh-TW" sz="1600" b="1" kern="1200" dirty="0" smtClean="0">
              <a:latin typeface="微軟正黑體" pitchFamily="34" charset="-120"/>
              <a:ea typeface="微軟正黑體" pitchFamily="34" charset="-120"/>
            </a:rPr>
            <a:t>)</a:t>
          </a:r>
          <a:r>
            <a:rPr lang="zh-TW" altLang="en-US" sz="1600" b="1" kern="1200" dirty="0" smtClean="0">
              <a:latin typeface="微軟正黑體" pitchFamily="34" charset="-120"/>
              <a:ea typeface="微軟正黑體" pitchFamily="34" charset="-120"/>
            </a:rPr>
            <a:t>、素描、書法、字型繪畫、雕塑、美術工藝品</a:t>
          </a:r>
          <a:endParaRPr lang="zh-TW" altLang="en-US" sz="1600" b="1" kern="1200" dirty="0">
            <a:latin typeface="微軟正黑體" pitchFamily="34" charset="-120"/>
            <a:ea typeface="微軟正黑體" pitchFamily="34" charset="-120"/>
          </a:endParaRPr>
        </a:p>
      </dsp:txBody>
      <dsp:txXfrm>
        <a:off x="1839827" y="1541111"/>
        <a:ext cx="6545495" cy="489239"/>
      </dsp:txXfrm>
    </dsp:sp>
    <dsp:sp modelId="{1889D11F-967C-4E9F-A973-44B60A0FBC0F}">
      <dsp:nvSpPr>
        <dsp:cNvPr id="0" name=""/>
        <dsp:cNvSpPr/>
      </dsp:nvSpPr>
      <dsp:spPr>
        <a:xfrm>
          <a:off x="0" y="1541106"/>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美術著作</a:t>
          </a:r>
          <a:endParaRPr lang="zh-TW" altLang="en-US" sz="1900" b="1" kern="1200" dirty="0">
            <a:latin typeface="微軟正黑體" pitchFamily="34" charset="-120"/>
            <a:ea typeface="微軟正黑體" pitchFamily="34" charset="-120"/>
          </a:endParaRPr>
        </a:p>
      </dsp:txBody>
      <dsp:txXfrm>
        <a:off x="23887" y="1564993"/>
        <a:ext cx="1831635" cy="465352"/>
      </dsp:txXfrm>
    </dsp:sp>
    <dsp:sp modelId="{92236E8E-6415-4CD1-8D83-7223EFF7E7A5}">
      <dsp:nvSpPr>
        <dsp:cNvPr id="0" name=""/>
        <dsp:cNvSpPr/>
      </dsp:nvSpPr>
      <dsp:spPr>
        <a:xfrm>
          <a:off x="1947831" y="2054813"/>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照片、幻燈片</a:t>
          </a:r>
          <a:endParaRPr lang="zh-TW" altLang="en-US" sz="1800" b="1" kern="1200" dirty="0">
            <a:latin typeface="微軟正黑體" pitchFamily="34" charset="-120"/>
            <a:ea typeface="微軟正黑體" pitchFamily="34" charset="-120"/>
          </a:endParaRPr>
        </a:p>
      </dsp:txBody>
      <dsp:txXfrm>
        <a:off x="1947831" y="2054813"/>
        <a:ext cx="6401490" cy="489239"/>
      </dsp:txXfrm>
    </dsp:sp>
    <dsp:sp modelId="{A2507C5C-DE59-4B6F-ADA7-4407FA5DEEB0}">
      <dsp:nvSpPr>
        <dsp:cNvPr id="0" name=""/>
        <dsp:cNvSpPr/>
      </dsp:nvSpPr>
      <dsp:spPr>
        <a:xfrm>
          <a:off x="0" y="2054808"/>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攝影著作</a:t>
          </a:r>
          <a:endParaRPr lang="zh-TW" altLang="en-US" sz="1900" b="1" kern="1200" dirty="0">
            <a:latin typeface="微軟正黑體" pitchFamily="34" charset="-120"/>
            <a:ea typeface="微軟正黑體" pitchFamily="34" charset="-120"/>
          </a:endParaRPr>
        </a:p>
      </dsp:txBody>
      <dsp:txXfrm>
        <a:off x="23887" y="2078695"/>
        <a:ext cx="1831635" cy="465352"/>
      </dsp:txXfrm>
    </dsp:sp>
    <dsp:sp modelId="{1DB4E944-A4B9-4389-BACF-76EEB6ED1E51}">
      <dsp:nvSpPr>
        <dsp:cNvPr id="0" name=""/>
        <dsp:cNvSpPr/>
      </dsp:nvSpPr>
      <dsp:spPr>
        <a:xfrm>
          <a:off x="1947831" y="2568514"/>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地圖、科技或工程設計圖、圖表</a:t>
          </a:r>
          <a:endParaRPr lang="zh-TW" altLang="en-US" sz="1800" b="1" kern="1200" dirty="0">
            <a:latin typeface="微軟正黑體" pitchFamily="34" charset="-120"/>
            <a:ea typeface="微軟正黑體" pitchFamily="34" charset="-120"/>
          </a:endParaRPr>
        </a:p>
      </dsp:txBody>
      <dsp:txXfrm>
        <a:off x="1947831" y="2568514"/>
        <a:ext cx="6401490" cy="489239"/>
      </dsp:txXfrm>
    </dsp:sp>
    <dsp:sp modelId="{EFBEAAC7-C4C5-422D-94BC-3C16962A4E0E}">
      <dsp:nvSpPr>
        <dsp:cNvPr id="0" name=""/>
        <dsp:cNvSpPr/>
      </dsp:nvSpPr>
      <dsp:spPr>
        <a:xfrm>
          <a:off x="0" y="2568510"/>
          <a:ext cx="1879409" cy="489239"/>
        </a:xfrm>
        <a:prstGeom prst="round2SameRect">
          <a:avLst>
            <a:gd name="adj1" fmla="val 16670"/>
            <a:gd name="adj2" fmla="val 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圖形著作</a:t>
          </a:r>
          <a:endParaRPr lang="zh-TW" altLang="en-US" sz="1900" b="1" kern="1200" dirty="0">
            <a:latin typeface="微軟正黑體" pitchFamily="34" charset="-120"/>
            <a:ea typeface="微軟正黑體" pitchFamily="34" charset="-120"/>
          </a:endParaRPr>
        </a:p>
      </dsp:txBody>
      <dsp:txXfrm>
        <a:off x="23887" y="2592397"/>
        <a:ext cx="1831635" cy="465352"/>
      </dsp:txXfrm>
    </dsp:sp>
    <dsp:sp modelId="{FD0077F4-D30E-493B-8421-208DBCD7C8AF}">
      <dsp:nvSpPr>
        <dsp:cNvPr id="0" name=""/>
        <dsp:cNvSpPr/>
      </dsp:nvSpPr>
      <dsp:spPr>
        <a:xfrm>
          <a:off x="1918142" y="3082216"/>
          <a:ext cx="6441076"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電影、錄影、電腦螢幕顯示之影像</a:t>
          </a:r>
          <a:endParaRPr lang="zh-TW" altLang="en-US" sz="1800" b="1" kern="1200" dirty="0">
            <a:latin typeface="微軟正黑體" pitchFamily="34" charset="-120"/>
            <a:ea typeface="微軟正黑體" pitchFamily="34" charset="-120"/>
          </a:endParaRPr>
        </a:p>
      </dsp:txBody>
      <dsp:txXfrm>
        <a:off x="1918142" y="3082216"/>
        <a:ext cx="6441076" cy="489239"/>
      </dsp:txXfrm>
    </dsp:sp>
    <dsp:sp modelId="{7199E226-54AD-4D72-9016-354A92F51497}">
      <dsp:nvSpPr>
        <dsp:cNvPr id="0" name=""/>
        <dsp:cNvSpPr/>
      </dsp:nvSpPr>
      <dsp:spPr>
        <a:xfrm>
          <a:off x="0" y="3082211"/>
          <a:ext cx="1879409" cy="489239"/>
        </a:xfrm>
        <a:prstGeom prst="round2SameRect">
          <a:avLst>
            <a:gd name="adj1" fmla="val 16670"/>
            <a:gd name="adj2" fmla="val 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視聽著作</a:t>
          </a:r>
          <a:endParaRPr lang="zh-TW" altLang="en-US" sz="1900" b="1" kern="1200" dirty="0">
            <a:latin typeface="微軟正黑體" pitchFamily="34" charset="-120"/>
            <a:ea typeface="微軟正黑體" pitchFamily="34" charset="-120"/>
          </a:endParaRPr>
        </a:p>
      </dsp:txBody>
      <dsp:txXfrm>
        <a:off x="23887" y="3106098"/>
        <a:ext cx="1831635" cy="465352"/>
      </dsp:txXfrm>
    </dsp:sp>
    <dsp:sp modelId="{B3E742CD-60A5-4E54-8DEA-0C73EF8AF4FC}">
      <dsp:nvSpPr>
        <dsp:cNvPr id="0" name=""/>
        <dsp:cNvSpPr/>
      </dsp:nvSpPr>
      <dsp:spPr>
        <a:xfrm>
          <a:off x="1947831" y="3595918"/>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音樂</a:t>
          </a:r>
          <a:r>
            <a:rPr lang="en-US" altLang="zh-TW" sz="1800" b="1" kern="1200" dirty="0" smtClean="0">
              <a:latin typeface="微軟正黑體" pitchFamily="34" charset="-120"/>
              <a:ea typeface="微軟正黑體" pitchFamily="34" charset="-120"/>
            </a:rPr>
            <a:t>CD</a:t>
          </a:r>
          <a:r>
            <a:rPr lang="zh-TW" altLang="en-US" sz="1800" b="1" kern="1200" dirty="0" smtClean="0">
              <a:latin typeface="微軟正黑體" pitchFamily="34" charset="-120"/>
              <a:ea typeface="微軟正黑體" pitchFamily="34" charset="-120"/>
            </a:rPr>
            <a:t>、卡帶</a:t>
          </a:r>
          <a:endParaRPr lang="zh-TW" altLang="en-US" sz="1800" b="1" kern="1200" dirty="0">
            <a:latin typeface="微軟正黑體" pitchFamily="34" charset="-120"/>
            <a:ea typeface="微軟正黑體" pitchFamily="34" charset="-120"/>
          </a:endParaRPr>
        </a:p>
      </dsp:txBody>
      <dsp:txXfrm>
        <a:off x="1947831" y="3595918"/>
        <a:ext cx="6401490" cy="489239"/>
      </dsp:txXfrm>
    </dsp:sp>
    <dsp:sp modelId="{3F80A4E1-E4B4-4D0B-B793-76B9F20EFE3E}">
      <dsp:nvSpPr>
        <dsp:cNvPr id="0" name=""/>
        <dsp:cNvSpPr/>
      </dsp:nvSpPr>
      <dsp:spPr>
        <a:xfrm>
          <a:off x="0" y="3595913"/>
          <a:ext cx="1879409" cy="489239"/>
        </a:xfrm>
        <a:prstGeom prst="round2SameRect">
          <a:avLst>
            <a:gd name="adj1" fmla="val 16670"/>
            <a:gd name="adj2" fmla="val 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錄音著作</a:t>
          </a:r>
          <a:endParaRPr lang="zh-TW" altLang="en-US" sz="1900" b="1" kern="1200" dirty="0">
            <a:latin typeface="微軟正黑體" pitchFamily="34" charset="-120"/>
            <a:ea typeface="微軟正黑體" pitchFamily="34" charset="-120"/>
          </a:endParaRPr>
        </a:p>
      </dsp:txBody>
      <dsp:txXfrm>
        <a:off x="23887" y="3619800"/>
        <a:ext cx="1831635" cy="465352"/>
      </dsp:txXfrm>
    </dsp:sp>
    <dsp:sp modelId="{986300AE-1DBE-411B-BE09-7DA9758C1F3C}">
      <dsp:nvSpPr>
        <dsp:cNvPr id="0" name=""/>
        <dsp:cNvSpPr/>
      </dsp:nvSpPr>
      <dsp:spPr>
        <a:xfrm>
          <a:off x="1947831" y="4109620"/>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b" anchorCtr="0">
          <a:noAutofit/>
        </a:bodyPr>
        <a:lstStyle/>
        <a:p>
          <a:pPr lvl="0" algn="l" defTabSz="800100">
            <a:lnSpc>
              <a:spcPct val="90000"/>
            </a:lnSpc>
            <a:spcBef>
              <a:spcPct val="0"/>
            </a:spcBef>
            <a:spcAft>
              <a:spcPts val="0"/>
            </a:spcAft>
          </a:pPr>
          <a:r>
            <a:rPr lang="zh-TW" altLang="en-US" sz="1800" b="1" kern="1200" dirty="0" smtClean="0">
              <a:latin typeface="微軟正黑體" pitchFamily="34" charset="-120"/>
              <a:ea typeface="微軟正黑體" pitchFamily="34" charset="-120"/>
            </a:rPr>
            <a:t>建築物、建築模型、建築設計圖</a:t>
          </a:r>
          <a:endParaRPr lang="zh-TW" altLang="en-US" sz="1800" b="1" kern="1200" dirty="0">
            <a:latin typeface="微軟正黑體" pitchFamily="34" charset="-120"/>
            <a:ea typeface="微軟正黑體" pitchFamily="34" charset="-120"/>
          </a:endParaRPr>
        </a:p>
      </dsp:txBody>
      <dsp:txXfrm>
        <a:off x="1947831" y="4109620"/>
        <a:ext cx="6401490" cy="489239"/>
      </dsp:txXfrm>
    </dsp:sp>
    <dsp:sp modelId="{ED099ED4-064D-4BD6-8D48-8960DAA0A065}">
      <dsp:nvSpPr>
        <dsp:cNvPr id="0" name=""/>
        <dsp:cNvSpPr/>
      </dsp:nvSpPr>
      <dsp:spPr>
        <a:xfrm>
          <a:off x="0" y="4109615"/>
          <a:ext cx="1879409" cy="489239"/>
        </a:xfrm>
        <a:prstGeom prst="round2SameRect">
          <a:avLst>
            <a:gd name="adj1" fmla="val 16670"/>
            <a:gd name="adj2" fmla="val 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建築著作</a:t>
          </a:r>
          <a:endParaRPr lang="zh-TW" altLang="en-US" sz="1900" b="1" kern="1200" dirty="0">
            <a:latin typeface="微軟正黑體" pitchFamily="34" charset="-120"/>
            <a:ea typeface="微軟正黑體" pitchFamily="34" charset="-120"/>
          </a:endParaRPr>
        </a:p>
      </dsp:txBody>
      <dsp:txXfrm>
        <a:off x="23887" y="4133502"/>
        <a:ext cx="1831635" cy="465352"/>
      </dsp:txXfrm>
    </dsp:sp>
    <dsp:sp modelId="{BD79A710-17E5-40D8-8A2D-972709F9A5CB}">
      <dsp:nvSpPr>
        <dsp:cNvPr id="0" name=""/>
        <dsp:cNvSpPr/>
      </dsp:nvSpPr>
      <dsp:spPr>
        <a:xfrm>
          <a:off x="1947831" y="4623322"/>
          <a:ext cx="6401490" cy="489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直接或間接使電腦產生一定結果為目的所組成之指令組合</a:t>
          </a:r>
          <a:endParaRPr lang="zh-TW" altLang="en-US" sz="1900" b="1" kern="1200" dirty="0">
            <a:latin typeface="微軟正黑體" pitchFamily="34" charset="-120"/>
            <a:ea typeface="微軟正黑體" pitchFamily="34" charset="-120"/>
          </a:endParaRPr>
        </a:p>
      </dsp:txBody>
      <dsp:txXfrm>
        <a:off x="1947831" y="4623322"/>
        <a:ext cx="6401490" cy="489239"/>
      </dsp:txXfrm>
    </dsp:sp>
    <dsp:sp modelId="{F7CAE69F-66FE-4148-A70C-96BDE2C07355}">
      <dsp:nvSpPr>
        <dsp:cNvPr id="0" name=""/>
        <dsp:cNvSpPr/>
      </dsp:nvSpPr>
      <dsp:spPr>
        <a:xfrm>
          <a:off x="0" y="4623317"/>
          <a:ext cx="1879409" cy="489239"/>
        </a:xfrm>
        <a:prstGeom prst="round2SameRect">
          <a:avLst>
            <a:gd name="adj1" fmla="val 16670"/>
            <a:gd name="adj2" fmla="val 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ts val="0"/>
            </a:spcAft>
          </a:pPr>
          <a:r>
            <a:rPr lang="zh-TW" altLang="en-US" sz="1900" b="1" kern="1200" dirty="0" smtClean="0">
              <a:latin typeface="微軟正黑體" pitchFamily="34" charset="-120"/>
              <a:ea typeface="微軟正黑體" pitchFamily="34" charset="-120"/>
            </a:rPr>
            <a:t>電腦程式著作</a:t>
          </a:r>
          <a:endParaRPr lang="zh-TW" altLang="en-US" sz="1900" b="1" kern="1200" dirty="0">
            <a:latin typeface="微軟正黑體" pitchFamily="34" charset="-120"/>
            <a:ea typeface="微軟正黑體" pitchFamily="34" charset="-120"/>
          </a:endParaRPr>
        </a:p>
      </dsp:txBody>
      <dsp:txXfrm>
        <a:off x="23887" y="4647204"/>
        <a:ext cx="1831635" cy="4653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0EE17-4629-485D-98CD-B4B7FFE845C1}">
      <dsp:nvSpPr>
        <dsp:cNvPr id="0" name=""/>
        <dsp:cNvSpPr/>
      </dsp:nvSpPr>
      <dsp:spPr>
        <a:xfrm>
          <a:off x="651644" y="2448272"/>
          <a:ext cx="544213" cy="1776822"/>
        </a:xfrm>
        <a:custGeom>
          <a:avLst/>
          <a:gdLst/>
          <a:ahLst/>
          <a:cxnLst/>
          <a:rect l="0" t="0" r="0" b="0"/>
          <a:pathLst>
            <a:path>
              <a:moveTo>
                <a:pt x="0" y="0"/>
              </a:moveTo>
              <a:lnTo>
                <a:pt x="272106" y="0"/>
              </a:lnTo>
              <a:lnTo>
                <a:pt x="272106" y="1776822"/>
              </a:lnTo>
              <a:lnTo>
                <a:pt x="544213" y="1776822"/>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3290225"/>
        <a:ext cx="92914" cy="92914"/>
      </dsp:txXfrm>
    </dsp:sp>
    <dsp:sp modelId="{3804401E-2965-4804-ADC4-11228B66711F}">
      <dsp:nvSpPr>
        <dsp:cNvPr id="0" name=""/>
        <dsp:cNvSpPr/>
      </dsp:nvSpPr>
      <dsp:spPr>
        <a:xfrm>
          <a:off x="651644" y="2448272"/>
          <a:ext cx="544213" cy="937938"/>
        </a:xfrm>
        <a:custGeom>
          <a:avLst/>
          <a:gdLst/>
          <a:ahLst/>
          <a:cxnLst/>
          <a:rect l="0" t="0" r="0" b="0"/>
          <a:pathLst>
            <a:path>
              <a:moveTo>
                <a:pt x="0" y="0"/>
              </a:moveTo>
              <a:lnTo>
                <a:pt x="272106" y="0"/>
              </a:lnTo>
              <a:lnTo>
                <a:pt x="272106" y="937938"/>
              </a:lnTo>
              <a:lnTo>
                <a:pt x="544213" y="937938"/>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2890131"/>
        <a:ext cx="54219" cy="54219"/>
      </dsp:txXfrm>
    </dsp:sp>
    <dsp:sp modelId="{3609CECA-FCEC-4716-A150-885DB96C5163}">
      <dsp:nvSpPr>
        <dsp:cNvPr id="0" name=""/>
        <dsp:cNvSpPr/>
      </dsp:nvSpPr>
      <dsp:spPr>
        <a:xfrm>
          <a:off x="651644" y="2402552"/>
          <a:ext cx="544213" cy="91440"/>
        </a:xfrm>
        <a:custGeom>
          <a:avLst/>
          <a:gdLst/>
          <a:ahLst/>
          <a:cxnLst/>
          <a:rect l="0" t="0" r="0" b="0"/>
          <a:pathLst>
            <a:path>
              <a:moveTo>
                <a:pt x="0" y="45720"/>
              </a:moveTo>
              <a:lnTo>
                <a:pt x="544213" y="4572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910146" y="2434666"/>
        <a:ext cx="27210" cy="27210"/>
      </dsp:txXfrm>
    </dsp:sp>
    <dsp:sp modelId="{51D8390C-29BC-4FF6-8B3F-50AD3F12A747}">
      <dsp:nvSpPr>
        <dsp:cNvPr id="0" name=""/>
        <dsp:cNvSpPr/>
      </dsp:nvSpPr>
      <dsp:spPr>
        <a:xfrm>
          <a:off x="651644" y="1510333"/>
          <a:ext cx="544213" cy="937938"/>
        </a:xfrm>
        <a:custGeom>
          <a:avLst/>
          <a:gdLst/>
          <a:ahLst/>
          <a:cxnLst/>
          <a:rect l="0" t="0" r="0" b="0"/>
          <a:pathLst>
            <a:path>
              <a:moveTo>
                <a:pt x="0" y="937938"/>
              </a:moveTo>
              <a:lnTo>
                <a:pt x="272106" y="937938"/>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896641" y="1952193"/>
        <a:ext cx="54219" cy="54219"/>
      </dsp:txXfrm>
    </dsp:sp>
    <dsp:sp modelId="{FAC44210-E1DA-40B1-972F-4CC295DC319C}">
      <dsp:nvSpPr>
        <dsp:cNvPr id="0" name=""/>
        <dsp:cNvSpPr/>
      </dsp:nvSpPr>
      <dsp:spPr>
        <a:xfrm>
          <a:off x="651644" y="671449"/>
          <a:ext cx="544213" cy="1776822"/>
        </a:xfrm>
        <a:custGeom>
          <a:avLst/>
          <a:gdLst/>
          <a:ahLst/>
          <a:cxnLst/>
          <a:rect l="0" t="0" r="0" b="0"/>
          <a:pathLst>
            <a:path>
              <a:moveTo>
                <a:pt x="0" y="1776822"/>
              </a:moveTo>
              <a:lnTo>
                <a:pt x="272106" y="1776822"/>
              </a:lnTo>
              <a:lnTo>
                <a:pt x="272106" y="0"/>
              </a:lnTo>
              <a:lnTo>
                <a:pt x="544213" y="0"/>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TW" altLang="en-US" sz="600" kern="1200"/>
        </a:p>
      </dsp:txBody>
      <dsp:txXfrm>
        <a:off x="877293" y="1513403"/>
        <a:ext cx="92914" cy="92914"/>
      </dsp:txXfrm>
    </dsp:sp>
    <dsp:sp modelId="{F8CD05BA-5188-4E31-96B7-05F90D51DA6C}">
      <dsp:nvSpPr>
        <dsp:cNvPr id="0" name=""/>
        <dsp:cNvSpPr/>
      </dsp:nvSpPr>
      <dsp:spPr>
        <a:xfrm rot="16200000">
          <a:off x="-1944864" y="2125240"/>
          <a:ext cx="4546956" cy="646062"/>
        </a:xfrm>
        <a:prstGeom prst="rect">
          <a:avLst/>
        </a:prstGeom>
        <a:solidFill>
          <a:schemeClr val="accent6">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0320" tIns="20320" rIns="20320" bIns="20320"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著作權法第</a:t>
          </a:r>
          <a:r>
            <a:rPr lang="en-US" altLang="zh-TW" sz="3200" b="1" kern="1200" dirty="0" smtClean="0">
              <a:latin typeface="微軟正黑體" panose="020B0604030504040204" pitchFamily="34" charset="-120"/>
              <a:ea typeface="微軟正黑體" panose="020B0604030504040204" pitchFamily="34" charset="-120"/>
            </a:rPr>
            <a:t>9</a:t>
          </a:r>
          <a:r>
            <a:rPr lang="zh-TW" altLang="en-US" sz="3200" b="1" kern="1200" dirty="0" smtClean="0">
              <a:latin typeface="微軟正黑體" panose="020B0604030504040204" pitchFamily="34" charset="-120"/>
              <a:ea typeface="微軟正黑體" panose="020B0604030504040204" pitchFamily="34" charset="-120"/>
            </a:rPr>
            <a:t>條</a:t>
          </a:r>
          <a:endParaRPr lang="zh-TW" sz="3200" kern="1200" dirty="0"/>
        </a:p>
      </dsp:txBody>
      <dsp:txXfrm>
        <a:off x="-1944864" y="2125240"/>
        <a:ext cx="4546956" cy="646062"/>
      </dsp:txXfrm>
    </dsp:sp>
    <dsp:sp modelId="{8307F36B-43A1-44A3-BD71-FA48C80C598B}">
      <dsp:nvSpPr>
        <dsp:cNvPr id="0" name=""/>
        <dsp:cNvSpPr/>
      </dsp:nvSpPr>
      <dsp:spPr>
        <a:xfrm>
          <a:off x="1195857" y="35570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1.</a:t>
          </a:r>
          <a:r>
            <a:rPr lang="zh-TW" sz="2400" b="1" kern="1200" dirty="0" smtClean="0">
              <a:latin typeface="微軟正黑體" panose="020B0604030504040204" pitchFamily="34" charset="-120"/>
              <a:ea typeface="微軟正黑體" panose="020B0604030504040204" pitchFamily="34" charset="-120"/>
            </a:rPr>
            <a:t>憲法、法律、命令或</a:t>
          </a:r>
          <a:r>
            <a:rPr lang="zh-TW" sz="2400" b="1" u="sng" kern="1200" dirty="0" smtClean="0">
              <a:solidFill>
                <a:srgbClr val="FF0000"/>
              </a:solidFill>
              <a:latin typeface="微軟正黑體" panose="020B0604030504040204" pitchFamily="34" charset="-120"/>
              <a:ea typeface="微軟正黑體" panose="020B0604030504040204" pitchFamily="34" charset="-120"/>
            </a:rPr>
            <a:t>公文</a:t>
          </a:r>
          <a:endParaRPr lang="zh-TW" sz="2400" u="sng" kern="1200" dirty="0">
            <a:solidFill>
              <a:srgbClr val="FF0000"/>
            </a:solidFill>
            <a:latin typeface="微軟正黑體" panose="020B0604030504040204" pitchFamily="34" charset="-120"/>
            <a:ea typeface="微軟正黑體" panose="020B0604030504040204" pitchFamily="34" charset="-120"/>
          </a:endParaRPr>
        </a:p>
      </dsp:txBody>
      <dsp:txXfrm>
        <a:off x="1195857" y="355706"/>
        <a:ext cx="7295503" cy="631486"/>
      </dsp:txXfrm>
    </dsp:sp>
    <dsp:sp modelId="{D4DF0E13-C6AE-4354-BC5C-D5C022C9DC92}">
      <dsp:nvSpPr>
        <dsp:cNvPr id="0" name=""/>
        <dsp:cNvSpPr/>
      </dsp:nvSpPr>
      <dsp:spPr>
        <a:xfrm>
          <a:off x="1195857" y="1194590"/>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2.</a:t>
          </a:r>
          <a:r>
            <a:rPr lang="zh-TW" sz="2400" b="1" u="dotted" kern="1200" baseline="0" dirty="0" smtClean="0">
              <a:latin typeface="微軟正黑體" panose="020B0604030504040204" pitchFamily="34" charset="-120"/>
              <a:ea typeface="微軟正黑體" panose="020B0604030504040204" pitchFamily="34" charset="-120"/>
            </a:rPr>
            <a:t>中央或地方機關</a:t>
          </a:r>
          <a:r>
            <a:rPr lang="zh-TW" sz="2400" b="1" kern="1200" dirty="0" smtClean="0">
              <a:latin typeface="微軟正黑體" panose="020B0604030504040204" pitchFamily="34" charset="-120"/>
              <a:ea typeface="微軟正黑體" panose="020B0604030504040204" pitchFamily="34" charset="-120"/>
            </a:rPr>
            <a:t>就前款著作作成之翻譯物或編輯物</a:t>
          </a:r>
          <a:endParaRPr lang="zh-TW" sz="2400" kern="1200" dirty="0">
            <a:latin typeface="微軟正黑體" panose="020B0604030504040204" pitchFamily="34" charset="-120"/>
            <a:ea typeface="微軟正黑體" panose="020B0604030504040204" pitchFamily="34" charset="-120"/>
          </a:endParaRPr>
        </a:p>
      </dsp:txBody>
      <dsp:txXfrm>
        <a:off x="1195857" y="1194590"/>
        <a:ext cx="7295503" cy="631486"/>
      </dsp:txXfrm>
    </dsp:sp>
    <dsp:sp modelId="{84F63537-5A05-4DCE-9D25-8D9E61EDCBD7}">
      <dsp:nvSpPr>
        <dsp:cNvPr id="0" name=""/>
        <dsp:cNvSpPr/>
      </dsp:nvSpPr>
      <dsp:spPr>
        <a:xfrm>
          <a:off x="1195857" y="2033475"/>
          <a:ext cx="7295503" cy="829593"/>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3.</a:t>
          </a:r>
          <a:r>
            <a:rPr lang="zh-TW" sz="2400" b="1" kern="1200"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kern="1200" dirty="0">
            <a:latin typeface="微軟正黑體" panose="020B0604030504040204" pitchFamily="34" charset="-120"/>
            <a:ea typeface="微軟正黑體" panose="020B0604030504040204" pitchFamily="34" charset="-120"/>
          </a:endParaRPr>
        </a:p>
      </dsp:txBody>
      <dsp:txXfrm>
        <a:off x="1195857" y="2033475"/>
        <a:ext cx="7295503" cy="829593"/>
      </dsp:txXfrm>
    </dsp:sp>
    <dsp:sp modelId="{758BDA94-01D1-4071-8406-FCCDBB2A39B9}">
      <dsp:nvSpPr>
        <dsp:cNvPr id="0" name=""/>
        <dsp:cNvSpPr/>
      </dsp:nvSpPr>
      <dsp:spPr>
        <a:xfrm>
          <a:off x="1195857" y="3070466"/>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4.</a:t>
          </a:r>
          <a:r>
            <a:rPr lang="zh-TW" sz="2400" b="1" kern="1200" dirty="0" smtClean="0">
              <a:latin typeface="微軟正黑體" panose="020B0604030504040204" pitchFamily="34" charset="-120"/>
              <a:ea typeface="微軟正黑體" panose="020B0604030504040204" pitchFamily="34" charset="-120"/>
            </a:rPr>
            <a:t>單純為傳達事實之新聞報導所作成之語文著作</a:t>
          </a:r>
          <a:endParaRPr lang="zh-TW" sz="2400" kern="1200" dirty="0">
            <a:latin typeface="微軟正黑體" panose="020B0604030504040204" pitchFamily="34" charset="-120"/>
            <a:ea typeface="微軟正黑體" panose="020B0604030504040204" pitchFamily="34" charset="-120"/>
          </a:endParaRPr>
        </a:p>
      </dsp:txBody>
      <dsp:txXfrm>
        <a:off x="1195857" y="3070466"/>
        <a:ext cx="7295503" cy="631486"/>
      </dsp:txXfrm>
    </dsp:sp>
    <dsp:sp modelId="{565A1413-5A87-4FE4-B56B-AE9D335FFCF6}">
      <dsp:nvSpPr>
        <dsp:cNvPr id="0" name=""/>
        <dsp:cNvSpPr/>
      </dsp:nvSpPr>
      <dsp:spPr>
        <a:xfrm>
          <a:off x="1195857" y="3909351"/>
          <a:ext cx="7295503" cy="631486"/>
        </a:xfrm>
        <a:prstGeom prst="rect">
          <a:avLst/>
        </a:prstGeom>
        <a:solidFill>
          <a:schemeClr val="lt1"/>
        </a:solidFill>
        <a:ln w="25400" cap="flat" cmpd="sng" algn="ctr">
          <a:solidFill>
            <a:schemeClr val="accent2"/>
          </a:solidFill>
          <a:prstDash val="solid"/>
        </a:ln>
        <a:effectLst/>
        <a:scene3d>
          <a:camera prst="orthographicFront"/>
          <a:lightRig rig="flat" dir="t"/>
        </a:scene3d>
        <a:sp3d/>
      </dsp:spPr>
      <dsp:style>
        <a:lnRef idx="2">
          <a:schemeClr val="accent2"/>
        </a:lnRef>
        <a:fillRef idx="1">
          <a:schemeClr val="lt1"/>
        </a:fillRef>
        <a:effectRef idx="0">
          <a:schemeClr val="accent2"/>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en-US" sz="2400" b="1" kern="1200" dirty="0" smtClean="0">
              <a:latin typeface="微軟正黑體" panose="020B0604030504040204" pitchFamily="34" charset="-120"/>
              <a:ea typeface="微軟正黑體" panose="020B0604030504040204" pitchFamily="34" charset="-120"/>
            </a:rPr>
            <a:t>5.</a:t>
          </a:r>
          <a:r>
            <a:rPr lang="zh-TW" sz="2400" b="1" u="sng" kern="1200" dirty="0" smtClean="0">
              <a:latin typeface="微軟正黑體" panose="020B0604030504040204" pitchFamily="34" charset="-120"/>
              <a:ea typeface="微軟正黑體" panose="020B0604030504040204" pitchFamily="34" charset="-120"/>
            </a:rPr>
            <a:t>依法令</a:t>
          </a:r>
          <a:r>
            <a:rPr lang="zh-TW" sz="2400" b="1" kern="1200" dirty="0" smtClean="0">
              <a:latin typeface="微軟正黑體" panose="020B0604030504040204" pitchFamily="34" charset="-120"/>
              <a:ea typeface="微軟正黑體" panose="020B0604030504040204" pitchFamily="34" charset="-120"/>
            </a:rPr>
            <a:t>舉行之各類考試試題及其備用試題</a:t>
          </a:r>
          <a:endParaRPr lang="zh-TW" sz="2400" kern="1200" dirty="0">
            <a:latin typeface="微軟正黑體" panose="020B0604030504040204" pitchFamily="34" charset="-120"/>
            <a:ea typeface="微軟正黑體" panose="020B0604030504040204" pitchFamily="34" charset="-120"/>
          </a:endParaRPr>
        </a:p>
      </dsp:txBody>
      <dsp:txXfrm>
        <a:off x="1195857" y="3909351"/>
        <a:ext cx="7295503" cy="6314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5FB940-482B-4410-BAB0-A3E68B94B723}">
      <dsp:nvSpPr>
        <dsp:cNvPr id="0" name=""/>
        <dsp:cNvSpPr/>
      </dsp:nvSpPr>
      <dsp:spPr>
        <a:xfrm rot="5400000">
          <a:off x="4680708" y="-1800338"/>
          <a:ext cx="1736632" cy="534065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就原著作加以改作之創作為衍生著作，以獨立之著作保護之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第三人利用時須徵得原著作及衍生著作之雙重授權</a:t>
          </a:r>
          <a:r>
            <a:rPr lang="en-US" altLang="zh-TW" sz="2000" b="1" kern="1200" dirty="0" smtClean="0">
              <a:latin typeface="微軟正黑體" pitchFamily="34" charset="-120"/>
              <a:ea typeface="微軟正黑體" pitchFamily="34" charset="-120"/>
            </a:rPr>
            <a:t>)</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例如：將英文小說哈利波特翻譯成中文</a:t>
          </a:r>
          <a:endParaRPr lang="zh-TW" altLang="en-US" sz="2000" b="1" kern="1200" dirty="0">
            <a:latin typeface="微軟正黑體" pitchFamily="34" charset="-120"/>
            <a:ea typeface="微軟正黑體" pitchFamily="34" charset="-120"/>
          </a:endParaRPr>
        </a:p>
      </dsp:txBody>
      <dsp:txXfrm rot="-5400000">
        <a:off x="2878698" y="86447"/>
        <a:ext cx="5255878" cy="1567082"/>
      </dsp:txXfrm>
    </dsp:sp>
    <dsp:sp modelId="{65C92CED-5D6F-47DD-9EB5-460FCF8D47BF}">
      <dsp:nvSpPr>
        <dsp:cNvPr id="0" name=""/>
        <dsp:cNvSpPr/>
      </dsp:nvSpPr>
      <dsp:spPr>
        <a:xfrm>
          <a:off x="125664" y="110598"/>
          <a:ext cx="2753033" cy="1518778"/>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衍生著作</a:t>
          </a:r>
          <a:r>
            <a:rPr lang="en-US" altLang="zh-TW" sz="2800" kern="1200" dirty="0" smtClean="0">
              <a:latin typeface="微軟正黑體" pitchFamily="34" charset="-120"/>
              <a:ea typeface="微軟正黑體" pitchFamily="34" charset="-120"/>
            </a:rPr>
            <a:t>(§6)</a:t>
          </a:r>
          <a:endParaRPr lang="zh-TW" altLang="en-US" sz="2800" kern="1200" dirty="0">
            <a:latin typeface="微軟正黑體" pitchFamily="34" charset="-120"/>
            <a:ea typeface="微軟正黑體" pitchFamily="34" charset="-120"/>
          </a:endParaRPr>
        </a:p>
      </dsp:txBody>
      <dsp:txXfrm>
        <a:off x="199805" y="184739"/>
        <a:ext cx="2604751" cy="1370496"/>
      </dsp:txXfrm>
    </dsp:sp>
    <dsp:sp modelId="{007D5134-556A-4A7E-8CCC-465AF9A387BD}">
      <dsp:nvSpPr>
        <dsp:cNvPr id="0" name=""/>
        <dsp:cNvSpPr/>
      </dsp:nvSpPr>
      <dsp:spPr>
        <a:xfrm rot="5400000">
          <a:off x="4881732" y="-99304"/>
          <a:ext cx="1345188"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就資料之選擇及編排具有創作性之創作</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例如：論文集、百科全書</a:t>
          </a:r>
          <a:endParaRPr lang="zh-TW" altLang="en-US" sz="2000" kern="1200" dirty="0">
            <a:latin typeface="微軟正黑體" pitchFamily="34" charset="-120"/>
            <a:ea typeface="微軟正黑體" pitchFamily="34" charset="-120"/>
          </a:endParaRPr>
        </a:p>
      </dsp:txBody>
      <dsp:txXfrm rot="-5400000">
        <a:off x="2881390" y="1966705"/>
        <a:ext cx="5280206" cy="1213854"/>
      </dsp:txXfrm>
    </dsp:sp>
    <dsp:sp modelId="{2A5680E4-6B3A-4A80-8DA4-6C27CB91CE0C}">
      <dsp:nvSpPr>
        <dsp:cNvPr id="0" name=""/>
        <dsp:cNvSpPr/>
      </dsp:nvSpPr>
      <dsp:spPr>
        <a:xfrm>
          <a:off x="125664" y="1814243"/>
          <a:ext cx="2755724" cy="1518778"/>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編輯著作</a:t>
          </a:r>
          <a:r>
            <a:rPr lang="en-US" altLang="zh-TW" sz="2800" kern="1200" dirty="0" smtClean="0">
              <a:latin typeface="微軟正黑體" pitchFamily="34" charset="-120"/>
              <a:ea typeface="微軟正黑體" pitchFamily="34" charset="-120"/>
            </a:rPr>
            <a:t>(§7)</a:t>
          </a:r>
          <a:endParaRPr lang="zh-TW" altLang="en-US" sz="2800" kern="1200" dirty="0">
            <a:latin typeface="微軟正黑體" pitchFamily="34" charset="-120"/>
            <a:ea typeface="微軟正黑體" pitchFamily="34" charset="-120"/>
          </a:endParaRPr>
        </a:p>
      </dsp:txBody>
      <dsp:txXfrm>
        <a:off x="199805" y="1888384"/>
        <a:ext cx="2607442" cy="1370496"/>
      </dsp:txXfrm>
    </dsp:sp>
    <dsp:sp modelId="{40DCC81F-29CF-4A4A-9B2C-3EF8F260762F}">
      <dsp:nvSpPr>
        <dsp:cNvPr id="0" name=""/>
        <dsp:cNvSpPr/>
      </dsp:nvSpPr>
      <dsp:spPr>
        <a:xfrm rot="5400000">
          <a:off x="4832134" y="1495412"/>
          <a:ext cx="1444382" cy="534587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ts val="0"/>
            </a:spcAft>
            <a:buChar char="••"/>
          </a:pPr>
          <a:r>
            <a:rPr lang="zh-TW" altLang="en-US" sz="2000" b="1" kern="1200" dirty="0" smtClean="0">
              <a:latin typeface="微軟正黑體" pitchFamily="34" charset="-120"/>
              <a:ea typeface="微軟正黑體" pitchFamily="34" charset="-120"/>
            </a:rPr>
            <a:t>二人以上共同完成，且各人之創作不能分離者</a:t>
          </a:r>
          <a:endParaRPr lang="zh-TW" altLang="en-US" sz="2000" b="1" kern="1200" dirty="0">
            <a:latin typeface="微軟正黑體" pitchFamily="34" charset="-120"/>
            <a:ea typeface="微軟正黑體" pitchFamily="34" charset="-120"/>
          </a:endParaRPr>
        </a:p>
        <a:p>
          <a:pPr marL="228600" lvl="1" indent="-228600" algn="l" defTabSz="889000">
            <a:lnSpc>
              <a:spcPct val="90000"/>
            </a:lnSpc>
            <a:spcBef>
              <a:spcPct val="0"/>
            </a:spcBef>
            <a:spcAft>
              <a:spcPts val="0"/>
            </a:spcAft>
            <a:buChar char="••"/>
          </a:pPr>
          <a:r>
            <a:rPr lang="zh-TW" altLang="en-US" sz="2000" kern="1200" dirty="0" smtClean="0">
              <a:latin typeface="微軟正黑體" pitchFamily="34" charset="-120"/>
              <a:ea typeface="微軟正黑體" pitchFamily="34" charset="-120"/>
            </a:rPr>
            <a:t>例如：兩人共編一首樂曲、共作一份期末報告</a:t>
          </a:r>
          <a:endParaRPr lang="zh-TW" altLang="en-US" sz="2000" kern="1200" dirty="0">
            <a:latin typeface="微軟正黑體" pitchFamily="34" charset="-120"/>
            <a:ea typeface="微軟正黑體" pitchFamily="34" charset="-120"/>
          </a:endParaRPr>
        </a:p>
      </dsp:txBody>
      <dsp:txXfrm rot="-5400000">
        <a:off x="2881389" y="3516667"/>
        <a:ext cx="5275364" cy="1303364"/>
      </dsp:txXfrm>
    </dsp:sp>
    <dsp:sp modelId="{68A63811-A30E-47A9-AC1A-15ACAE9897C1}">
      <dsp:nvSpPr>
        <dsp:cNvPr id="0" name=""/>
        <dsp:cNvSpPr/>
      </dsp:nvSpPr>
      <dsp:spPr>
        <a:xfrm>
          <a:off x="125664" y="3408960"/>
          <a:ext cx="2755724" cy="1518778"/>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zh-TW" altLang="en-US" sz="2800" kern="1200" dirty="0" smtClean="0">
              <a:latin typeface="微軟正黑體" pitchFamily="34" charset="-120"/>
              <a:ea typeface="微軟正黑體" pitchFamily="34" charset="-120"/>
            </a:rPr>
            <a:t>共同著作</a:t>
          </a:r>
          <a:r>
            <a:rPr lang="en-US" altLang="zh-TW" sz="2800" kern="1200" dirty="0" smtClean="0">
              <a:latin typeface="微軟正黑體" pitchFamily="34" charset="-120"/>
              <a:ea typeface="微軟正黑體" pitchFamily="34" charset="-120"/>
            </a:rPr>
            <a:t>(§8)</a:t>
          </a:r>
          <a:endParaRPr lang="zh-TW" altLang="en-US" sz="2800" kern="1200" dirty="0">
            <a:latin typeface="微軟正黑體" pitchFamily="34" charset="-120"/>
            <a:ea typeface="微軟正黑體" pitchFamily="34" charset="-120"/>
          </a:endParaRPr>
        </a:p>
      </dsp:txBody>
      <dsp:txXfrm>
        <a:off x="199805" y="3483101"/>
        <a:ext cx="2607442" cy="13704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5E244-0321-45F6-AAB2-AFD3950223A7}">
      <dsp:nvSpPr>
        <dsp:cNvPr id="0" name=""/>
        <dsp:cNvSpPr/>
      </dsp:nvSpPr>
      <dsp:spPr>
        <a:xfrm>
          <a:off x="0" y="357130"/>
          <a:ext cx="7344816" cy="21010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0039" tIns="479044" rIns="570039" bIns="170688" numCol="1" spcCol="1270" anchor="t"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原則：指</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直接</a:t>
          </a:r>
          <a:r>
            <a:rPr lang="en-US" altLang="zh-TW" sz="2400" b="1" kern="1200" dirty="0" smtClean="0">
              <a:latin typeface="微軟正黑體" pitchFamily="34" charset="-120"/>
              <a:ea typeface="微軟正黑體" pitchFamily="34" charset="-120"/>
            </a:rPr>
            <a:t>)</a:t>
          </a:r>
          <a:r>
            <a:rPr lang="zh-TW" altLang="en-US" sz="2400" b="1" kern="1200" dirty="0" smtClean="0">
              <a:latin typeface="微軟正黑體" pitchFamily="34" charset="-120"/>
              <a:ea typeface="微軟正黑體" pitchFamily="34" charset="-120"/>
            </a:rPr>
            <a:t>創作著作之人</a:t>
          </a:r>
          <a:r>
            <a:rPr lang="en-US" altLang="zh-TW" sz="2400" b="1" kern="1200" dirty="0" smtClean="0">
              <a:latin typeface="微軟正黑體" pitchFamily="34" charset="-120"/>
              <a:ea typeface="微軟正黑體" pitchFamily="34" charset="-120"/>
            </a:rPr>
            <a:t>(§3 I.</a:t>
          </a:r>
          <a:r>
            <a:rPr lang="en-US" altLang="zh-TW" sz="2400" b="1" kern="1200" dirty="0" smtClean="0">
              <a:latin typeface="新細明體"/>
              <a:ea typeface="新細明體"/>
            </a:rPr>
            <a:t>②)</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例外：雇主</a:t>
          </a:r>
          <a:r>
            <a:rPr lang="en-US" altLang="zh-TW"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、出資人</a:t>
          </a:r>
          <a:r>
            <a:rPr lang="en-US" altLang="zh-TW" sz="2400" b="1" kern="1200" dirty="0" smtClean="0">
              <a:latin typeface="微軟正黑體" pitchFamily="34" charset="-120"/>
              <a:ea typeface="微軟正黑體" pitchFamily="34" charset="-120"/>
            </a:rPr>
            <a:t>(§12)</a:t>
          </a:r>
          <a:r>
            <a:rPr lang="zh-TW" altLang="en-US" sz="2400" b="1" kern="1200" dirty="0" smtClean="0">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可透過契約約定成為著作人</a:t>
          </a:r>
          <a:endParaRPr lang="zh-TW" altLang="en-US" sz="2400" b="1" kern="1200" dirty="0">
            <a:solidFill>
              <a:srgbClr val="C00000"/>
            </a:solidFill>
            <a:latin typeface="微軟正黑體" pitchFamily="34" charset="-120"/>
            <a:ea typeface="微軟正黑體" pitchFamily="34" charset="-120"/>
          </a:endParaRPr>
        </a:p>
      </dsp:txBody>
      <dsp:txXfrm>
        <a:off x="0" y="357130"/>
        <a:ext cx="7344816" cy="2101050"/>
      </dsp:txXfrm>
    </dsp:sp>
    <dsp:sp modelId="{099013E0-3373-4D17-99A5-CC86C692F23E}">
      <dsp:nvSpPr>
        <dsp:cNvPr id="0" name=""/>
        <dsp:cNvSpPr/>
      </dsp:nvSpPr>
      <dsp:spPr>
        <a:xfrm>
          <a:off x="367240" y="17649"/>
          <a:ext cx="5141371" cy="67896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32" tIns="0" rIns="194332"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著作人</a:t>
          </a:r>
          <a:endParaRPr lang="zh-TW" altLang="en-US" sz="2800" b="1" kern="1200" dirty="0">
            <a:latin typeface="微軟正黑體" pitchFamily="34" charset="-120"/>
            <a:ea typeface="微軟正黑體" pitchFamily="34" charset="-120"/>
          </a:endParaRPr>
        </a:p>
      </dsp:txBody>
      <dsp:txXfrm>
        <a:off x="400384" y="50793"/>
        <a:ext cx="5075083" cy="612672"/>
      </dsp:txXfrm>
    </dsp:sp>
    <dsp:sp modelId="{33DA62F5-5F0E-4740-881B-A89CA483FE9F}">
      <dsp:nvSpPr>
        <dsp:cNvPr id="0" name=""/>
        <dsp:cNvSpPr/>
      </dsp:nvSpPr>
      <dsp:spPr>
        <a:xfrm>
          <a:off x="0" y="2921860"/>
          <a:ext cx="7344816" cy="2101050"/>
        </a:xfrm>
        <a:prstGeom prst="rect">
          <a:avLst/>
        </a:prstGeom>
        <a:solidFill>
          <a:schemeClr val="lt1">
            <a:alpha val="90000"/>
            <a:hueOff val="0"/>
            <a:satOff val="0"/>
            <a:lumOff val="0"/>
            <a:alphaOff val="0"/>
          </a:schemeClr>
        </a:solidFill>
        <a:ln w="9525" cap="flat" cmpd="sng" algn="ctr">
          <a:solidFill>
            <a:schemeClr val="accent3">
              <a:hueOff val="11250264"/>
              <a:satOff val="-16880"/>
              <a:lumOff val="-27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0039" tIns="479044" rIns="570039" bIns="170688" numCol="1" spcCol="1270" anchor="t" anchorCtr="0">
          <a:noAutofit/>
        </a:bodyPr>
        <a:lstStyle/>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原則：著作人</a:t>
          </a:r>
          <a:r>
            <a:rPr lang="en-US" altLang="zh-TW" sz="2400" b="1" kern="1200" dirty="0" smtClean="0">
              <a:latin typeface="微軟正黑體" pitchFamily="34" charset="-120"/>
              <a:ea typeface="微軟正黑體" pitchFamily="34" charset="-120"/>
            </a:rPr>
            <a:t>(§10)</a:t>
          </a:r>
          <a:endParaRPr lang="zh-TW" altLang="en-US" sz="2400" b="1" kern="1200" dirty="0">
            <a:latin typeface="微軟正黑體" pitchFamily="34" charset="-120"/>
            <a:ea typeface="微軟正黑體" pitchFamily="34" charset="-120"/>
          </a:endParaRPr>
        </a:p>
        <a:p>
          <a:pPr marL="228600" lvl="1" indent="-228600" algn="l" defTabSz="1066800">
            <a:lnSpc>
              <a:spcPct val="90000"/>
            </a:lnSpc>
            <a:spcBef>
              <a:spcPct val="0"/>
            </a:spcBef>
            <a:spcAft>
              <a:spcPts val="0"/>
            </a:spcAft>
            <a:buChar char="••"/>
          </a:pPr>
          <a:r>
            <a:rPr lang="zh-TW" altLang="en-US" sz="2400" b="1" kern="1200" dirty="0" smtClean="0">
              <a:latin typeface="微軟正黑體" pitchFamily="34" charset="-120"/>
              <a:ea typeface="微軟正黑體" pitchFamily="34" charset="-120"/>
            </a:rPr>
            <a:t>例外：雇主</a:t>
          </a:r>
          <a:r>
            <a:rPr lang="en-US" altLang="en-US" sz="2400" b="1" kern="1200" dirty="0" smtClean="0">
              <a:latin typeface="微軟正黑體" pitchFamily="34" charset="-120"/>
              <a:ea typeface="微軟正黑體" pitchFamily="34" charset="-120"/>
            </a:rPr>
            <a:t>(§11)</a:t>
          </a:r>
          <a:r>
            <a:rPr lang="zh-TW" altLang="en-US" sz="2400" b="1" kern="1200" dirty="0" smtClean="0">
              <a:latin typeface="微軟正黑體" pitchFamily="34" charset="-120"/>
              <a:ea typeface="微軟正黑體" pitchFamily="34" charset="-120"/>
            </a:rPr>
            <a:t>、出資人</a:t>
          </a:r>
          <a:r>
            <a:rPr lang="en-US" altLang="en-US" sz="2400" b="1" kern="1200" dirty="0" smtClean="0">
              <a:latin typeface="微軟正黑體" pitchFamily="34" charset="-120"/>
              <a:ea typeface="微軟正黑體" pitchFamily="34" charset="-120"/>
            </a:rPr>
            <a:t>(§12)</a:t>
          </a:r>
          <a:r>
            <a:rPr lang="zh-TW" altLang="en-US" sz="2400" b="1" kern="1200" dirty="0" smtClean="0">
              <a:latin typeface="微軟正黑體" pitchFamily="34" charset="-120"/>
              <a:ea typeface="微軟正黑體" pitchFamily="34" charset="-120"/>
            </a:rPr>
            <a:t>←</a:t>
          </a:r>
          <a:r>
            <a:rPr lang="zh-TW" altLang="en-US" sz="2400" b="1" kern="1200" dirty="0" smtClean="0">
              <a:solidFill>
                <a:srgbClr val="C00000"/>
              </a:solidFill>
              <a:latin typeface="微軟正黑體" pitchFamily="34" charset="-120"/>
              <a:ea typeface="微軟正黑體" pitchFamily="34" charset="-120"/>
            </a:rPr>
            <a:t>契約約定、轉讓</a:t>
          </a:r>
          <a:r>
            <a:rPr lang="en-US" altLang="zh-TW" sz="2400" b="1" kern="1200" dirty="0" smtClean="0">
              <a:solidFill>
                <a:srgbClr val="C00000"/>
              </a:solidFill>
              <a:latin typeface="微軟正黑體" pitchFamily="34" charset="-120"/>
              <a:ea typeface="微軟正黑體" pitchFamily="34" charset="-120"/>
            </a:rPr>
            <a:t>(§36)</a:t>
          </a:r>
          <a:r>
            <a:rPr lang="zh-TW" altLang="en-US" sz="2400" b="1" kern="1200" dirty="0" smtClean="0">
              <a:solidFill>
                <a:srgbClr val="C00000"/>
              </a:solidFill>
              <a:latin typeface="微軟正黑體" pitchFamily="34" charset="-120"/>
              <a:ea typeface="微軟正黑體" pitchFamily="34" charset="-120"/>
            </a:rPr>
            <a:t>、繼承</a:t>
          </a:r>
          <a:endParaRPr lang="zh-TW" altLang="en-US" sz="2400" b="1" kern="1200" dirty="0">
            <a:solidFill>
              <a:srgbClr val="C00000"/>
            </a:solidFill>
            <a:latin typeface="微軟正黑體" pitchFamily="34" charset="-120"/>
            <a:ea typeface="微軟正黑體" pitchFamily="34" charset="-120"/>
          </a:endParaRPr>
        </a:p>
      </dsp:txBody>
      <dsp:txXfrm>
        <a:off x="0" y="2921860"/>
        <a:ext cx="7344816" cy="2101050"/>
      </dsp:txXfrm>
    </dsp:sp>
    <dsp:sp modelId="{72EAF262-A319-46AB-BECB-220251B719CB}">
      <dsp:nvSpPr>
        <dsp:cNvPr id="0" name=""/>
        <dsp:cNvSpPr/>
      </dsp:nvSpPr>
      <dsp:spPr>
        <a:xfrm>
          <a:off x="367240" y="2582380"/>
          <a:ext cx="5141371" cy="678960"/>
        </a:xfrm>
        <a:prstGeom prst="roundRect">
          <a:avLst/>
        </a:prstGeom>
        <a:gradFill rotWithShape="0">
          <a:gsLst>
            <a:gs pos="0">
              <a:schemeClr val="accent3">
                <a:hueOff val="11250264"/>
                <a:satOff val="-16880"/>
                <a:lumOff val="-2745"/>
                <a:alphaOff val="0"/>
                <a:tint val="50000"/>
                <a:satMod val="300000"/>
              </a:schemeClr>
            </a:gs>
            <a:gs pos="35000">
              <a:schemeClr val="accent3">
                <a:hueOff val="11250264"/>
                <a:satOff val="-16880"/>
                <a:lumOff val="-2745"/>
                <a:alphaOff val="0"/>
                <a:tint val="37000"/>
                <a:satMod val="300000"/>
              </a:schemeClr>
            </a:gs>
            <a:gs pos="100000">
              <a:schemeClr val="accent3">
                <a:hueOff val="11250264"/>
                <a:satOff val="-16880"/>
                <a:lumOff val="-274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4332" tIns="0" rIns="194332" bIns="0" numCol="1" spcCol="1270" anchor="ctr" anchorCtr="0">
          <a:noAutofit/>
        </a:bodyPr>
        <a:lstStyle/>
        <a:p>
          <a:pPr lvl="0" algn="l" defTabSz="1244600">
            <a:lnSpc>
              <a:spcPct val="90000"/>
            </a:lnSpc>
            <a:spcBef>
              <a:spcPct val="0"/>
            </a:spcBef>
            <a:spcAft>
              <a:spcPts val="0"/>
            </a:spcAft>
          </a:pPr>
          <a:r>
            <a:rPr lang="zh-TW" altLang="en-US" sz="2800" b="1" kern="1200" dirty="0" smtClean="0">
              <a:latin typeface="微軟正黑體" pitchFamily="34" charset="-120"/>
              <a:ea typeface="微軟正黑體" pitchFamily="34" charset="-120"/>
            </a:rPr>
            <a:t>著作財產權人</a:t>
          </a:r>
          <a:endParaRPr lang="zh-TW" altLang="en-US" sz="2800" b="1" kern="1200" dirty="0">
            <a:latin typeface="微軟正黑體" pitchFamily="34" charset="-120"/>
            <a:ea typeface="微軟正黑體" pitchFamily="34" charset="-120"/>
          </a:endParaRPr>
        </a:p>
      </dsp:txBody>
      <dsp:txXfrm>
        <a:off x="400384" y="2615524"/>
        <a:ext cx="5075083" cy="6126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BA35D-B0DA-4D28-B58E-3E41020F4993}">
      <dsp:nvSpPr>
        <dsp:cNvPr id="0" name=""/>
        <dsp:cNvSpPr/>
      </dsp:nvSpPr>
      <dsp:spPr>
        <a:xfrm>
          <a:off x="5870" y="1461036"/>
          <a:ext cx="2232948" cy="1116474"/>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TW" altLang="en-US" sz="2800" b="1" kern="1200" dirty="0" smtClean="0">
              <a:latin typeface="微軟正黑體" pitchFamily="34" charset="-120"/>
              <a:ea typeface="微軟正黑體" pitchFamily="34" charset="-120"/>
            </a:rPr>
            <a:t>視契約有無約定</a:t>
          </a:r>
          <a:endParaRPr lang="zh-TW" altLang="en-US" sz="2800" b="1" kern="1200" dirty="0">
            <a:latin typeface="微軟正黑體" pitchFamily="34" charset="-120"/>
            <a:ea typeface="微軟正黑體" pitchFamily="34" charset="-120"/>
          </a:endParaRPr>
        </a:p>
      </dsp:txBody>
      <dsp:txXfrm>
        <a:off x="38570" y="1493736"/>
        <a:ext cx="2167548" cy="1051074"/>
      </dsp:txXfrm>
    </dsp:sp>
    <dsp:sp modelId="{146C9879-6D18-41E9-9B22-94CFCD266024}">
      <dsp:nvSpPr>
        <dsp:cNvPr id="0" name=""/>
        <dsp:cNvSpPr/>
      </dsp:nvSpPr>
      <dsp:spPr>
        <a:xfrm rot="18770822">
          <a:off x="2028700" y="1516325"/>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1504958"/>
        <a:ext cx="65670" cy="65670"/>
      </dsp:txXfrm>
    </dsp:sp>
    <dsp:sp modelId="{59C916C7-9278-4345-88FA-EBE45F649CB5}">
      <dsp:nvSpPr>
        <dsp:cNvPr id="0" name=""/>
        <dsp:cNvSpPr/>
      </dsp:nvSpPr>
      <dsp:spPr>
        <a:xfrm>
          <a:off x="3131997"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已約定雇用人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機關</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為著作人</a:t>
          </a:r>
          <a:endParaRPr lang="zh-TW" altLang="en-US" sz="1700" b="1" kern="1200" dirty="0">
            <a:latin typeface="微軟正黑體" pitchFamily="34" charset="-120"/>
            <a:ea typeface="微軟正黑體" pitchFamily="34" charset="-120"/>
          </a:endParaRPr>
        </a:p>
      </dsp:txBody>
      <dsp:txXfrm>
        <a:off x="3164697" y="530777"/>
        <a:ext cx="2167548" cy="1051074"/>
      </dsp:txXfrm>
    </dsp:sp>
    <dsp:sp modelId="{D1EF3F0E-5DCB-4460-8B5F-07858D32AB24}">
      <dsp:nvSpPr>
        <dsp:cNvPr id="0" name=""/>
        <dsp:cNvSpPr/>
      </dsp:nvSpPr>
      <dsp:spPr>
        <a:xfrm>
          <a:off x="5364946" y="1034846"/>
          <a:ext cx="893179" cy="42936"/>
        </a:xfrm>
        <a:custGeom>
          <a:avLst/>
          <a:gdLst/>
          <a:ahLst/>
          <a:cxnLst/>
          <a:rect l="0" t="0" r="0" b="0"/>
          <a:pathLst>
            <a:path>
              <a:moveTo>
                <a:pt x="0" y="21468"/>
              </a:moveTo>
              <a:lnTo>
                <a:pt x="893179" y="21468"/>
              </a:lnTo>
            </a:path>
          </a:pathLst>
        </a:custGeom>
        <a:noFill/>
        <a:ln w="25400" cap="flat" cmpd="sng" algn="ctr">
          <a:solidFill>
            <a:schemeClr val="accent6"/>
          </a:solidFill>
          <a:prstDash val="solid"/>
          <a:headEnd type="none" w="med" len="med"/>
          <a:tailEnd type="arrow" w="med" len="me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9206" y="1033985"/>
        <a:ext cx="44658" cy="44658"/>
      </dsp:txXfrm>
    </dsp:sp>
    <dsp:sp modelId="{5DAE61DC-6BAE-4575-A607-746C590302E7}">
      <dsp:nvSpPr>
        <dsp:cNvPr id="0" name=""/>
        <dsp:cNvSpPr/>
      </dsp:nvSpPr>
      <dsp:spPr>
        <a:xfrm>
          <a:off x="6258125" y="498077"/>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solidFill>
                <a:srgbClr val="FF0000"/>
              </a:solidFill>
              <a:latin typeface="微軟正黑體" pitchFamily="34" charset="-120"/>
              <a:ea typeface="微軟正黑體" pitchFamily="34" charset="-120"/>
            </a:rPr>
            <a:t>雇用人</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機關</a:t>
          </a:r>
          <a:r>
            <a:rPr lang="en-US" altLang="zh-TW" sz="1700" b="1"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solidFill>
              <a:srgbClr val="FF0000"/>
            </a:solidFill>
            <a:latin typeface="微軟正黑體" pitchFamily="34" charset="-120"/>
            <a:ea typeface="微軟正黑體" pitchFamily="34" charset="-120"/>
          </a:endParaRPr>
        </a:p>
      </dsp:txBody>
      <dsp:txXfrm>
        <a:off x="6290825" y="530777"/>
        <a:ext cx="2167548" cy="1051074"/>
      </dsp:txXfrm>
    </dsp:sp>
    <dsp:sp modelId="{C01085BA-3247-47D2-B549-B2F9630C4810}">
      <dsp:nvSpPr>
        <dsp:cNvPr id="0" name=""/>
        <dsp:cNvSpPr/>
      </dsp:nvSpPr>
      <dsp:spPr>
        <a:xfrm rot="2829178">
          <a:off x="2028700" y="2479284"/>
          <a:ext cx="1313415" cy="42936"/>
        </a:xfrm>
        <a:custGeom>
          <a:avLst/>
          <a:gdLst/>
          <a:ahLst/>
          <a:cxnLst/>
          <a:rect l="0" t="0" r="0" b="0"/>
          <a:pathLst>
            <a:path>
              <a:moveTo>
                <a:pt x="0" y="21468"/>
              </a:moveTo>
              <a:lnTo>
                <a:pt x="1313415" y="2146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2652572" y="2467917"/>
        <a:ext cx="65670" cy="65670"/>
      </dsp:txXfrm>
    </dsp:sp>
    <dsp:sp modelId="{FAAC0EBE-7146-4BD8-9F89-393FAEE4510C}">
      <dsp:nvSpPr>
        <dsp:cNvPr id="0" name=""/>
        <dsp:cNvSpPr/>
      </dsp:nvSpPr>
      <dsp:spPr>
        <a:xfrm>
          <a:off x="3131997" y="2423995"/>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無約定時</a:t>
          </a:r>
          <a:endParaRPr lang="en-US" altLang="zh-TW" sz="1700" b="1" kern="1200" dirty="0" smtClean="0">
            <a:latin typeface="微軟正黑體" pitchFamily="34" charset="-120"/>
            <a:ea typeface="微軟正黑體" pitchFamily="34" charset="-120"/>
          </a:endParaRPr>
        </a:p>
        <a:p>
          <a:pPr lvl="0" algn="ctr" defTabSz="755650">
            <a:lnSpc>
              <a:spcPct val="90000"/>
            </a:lnSpc>
            <a:spcBef>
              <a:spcPct val="0"/>
            </a:spcBef>
            <a:spcAft>
              <a:spcPct val="35000"/>
            </a:spcAft>
          </a:pPr>
          <a:r>
            <a:rPr lang="zh-TW" altLang="en-US" sz="1700" b="1" u="sng" kern="1200" dirty="0" smtClean="0">
              <a:latin typeface="微軟正黑體" pitchFamily="34" charset="-120"/>
              <a:ea typeface="微軟正黑體" pitchFamily="34" charset="-120"/>
            </a:rPr>
            <a:t>受雇人</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員工</a:t>
          </a:r>
          <a:r>
            <a:rPr lang="en-US" altLang="zh-TW" sz="1700" b="1" u="sng" kern="1200" dirty="0" smtClean="0">
              <a:latin typeface="微軟正黑體" pitchFamily="34" charset="-120"/>
              <a:ea typeface="微軟正黑體" pitchFamily="34" charset="-120"/>
            </a:rPr>
            <a:t>)</a:t>
          </a:r>
          <a:r>
            <a:rPr lang="zh-TW" altLang="en-US" sz="1700" b="1" u="sng" kern="1200" dirty="0" smtClean="0">
              <a:latin typeface="微軟正黑體" pitchFamily="34" charset="-120"/>
              <a:ea typeface="微軟正黑體" pitchFamily="34" charset="-120"/>
            </a:rPr>
            <a:t>是</a:t>
          </a:r>
          <a:r>
            <a:rPr lang="zh-TW" altLang="en-US" sz="1700" b="1" kern="1200" dirty="0" smtClean="0">
              <a:latin typeface="微軟正黑體" pitchFamily="34" charset="-120"/>
              <a:ea typeface="微軟正黑體" pitchFamily="34" charset="-120"/>
            </a:rPr>
            <a:t>著作人</a:t>
          </a:r>
          <a:endParaRPr lang="zh-TW" altLang="en-US" sz="1700" b="1" kern="1200" dirty="0">
            <a:latin typeface="微軟正黑體" pitchFamily="34" charset="-120"/>
            <a:ea typeface="微軟正黑體" pitchFamily="34" charset="-120"/>
          </a:endParaRPr>
        </a:p>
      </dsp:txBody>
      <dsp:txXfrm>
        <a:off x="3164697" y="2456695"/>
        <a:ext cx="2167548" cy="1051074"/>
      </dsp:txXfrm>
    </dsp:sp>
    <dsp:sp modelId="{6AAEB566-12CA-4C6E-AB06-5130CAACEBC8}">
      <dsp:nvSpPr>
        <dsp:cNvPr id="0" name=""/>
        <dsp:cNvSpPr/>
      </dsp:nvSpPr>
      <dsp:spPr>
        <a:xfrm rot="19457599">
          <a:off x="5261558" y="2639778"/>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2633747"/>
        <a:ext cx="54997" cy="54997"/>
      </dsp:txXfrm>
    </dsp:sp>
    <dsp:sp modelId="{95F4AA13-2B46-4824-8BB3-416B47A5752B}">
      <dsp:nvSpPr>
        <dsp:cNvPr id="0" name=""/>
        <dsp:cNvSpPr/>
      </dsp:nvSpPr>
      <dsp:spPr>
        <a:xfrm>
          <a:off x="6258125" y="1782022"/>
          <a:ext cx="2232948" cy="111647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2857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0795" tIns="10795" rIns="10795" bIns="1079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TW" altLang="en-US" sz="1700" b="1" kern="1200" dirty="0" smtClean="0">
              <a:latin typeface="微軟正黑體" pitchFamily="34" charset="-120"/>
              <a:ea typeface="微軟正黑體" pitchFamily="34" charset="-120"/>
            </a:rPr>
            <a:t>無約定</a:t>
          </a:r>
          <a:r>
            <a:rPr lang="en-US" altLang="zh-TW" sz="1700" b="1" kern="1200" dirty="0" smtClean="0">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雇用人</a:t>
          </a:r>
          <a:r>
            <a:rPr lang="en-US" altLang="zh-TW" sz="1700" b="1" u="sng" kern="1200" dirty="0" smtClean="0">
              <a:solidFill>
                <a:srgbClr val="FF0000"/>
              </a:solidFill>
              <a:latin typeface="微軟正黑體" pitchFamily="34" charset="-120"/>
              <a:ea typeface="微軟正黑體" pitchFamily="34" charset="-120"/>
            </a:rPr>
            <a:t>(</a:t>
          </a:r>
          <a:r>
            <a:rPr lang="zh-TW" altLang="en-US" sz="1700" b="1" u="sng" kern="1200" dirty="0" smtClean="0">
              <a:solidFill>
                <a:srgbClr val="FF0000"/>
              </a:solidFill>
              <a:latin typeface="微軟正黑體" pitchFamily="34" charset="-120"/>
              <a:ea typeface="微軟正黑體" pitchFamily="34" charset="-120"/>
            </a:rPr>
            <a:t>機關</a:t>
          </a:r>
          <a:r>
            <a:rPr lang="en-US" altLang="zh-TW" sz="1700" b="1" u="sng" kern="1200" dirty="0" smtClean="0">
              <a:solidFill>
                <a:srgbClr val="FF0000"/>
              </a:solidFill>
              <a:latin typeface="微軟正黑體" pitchFamily="34" charset="-120"/>
              <a:ea typeface="微軟正黑體" pitchFamily="34" charset="-120"/>
            </a:rPr>
            <a:t>)</a:t>
          </a:r>
          <a:r>
            <a:rPr lang="zh-TW" altLang="en-US" sz="1700" b="1" kern="1200" dirty="0" smtClean="0">
              <a:solidFill>
                <a:srgbClr val="FF0000"/>
              </a:solidFill>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1814722"/>
        <a:ext cx="2167548" cy="1051074"/>
      </dsp:txXfrm>
    </dsp:sp>
    <dsp:sp modelId="{06CF28FF-6A8D-4119-847C-D14B6FEB5509}">
      <dsp:nvSpPr>
        <dsp:cNvPr id="0" name=""/>
        <dsp:cNvSpPr/>
      </dsp:nvSpPr>
      <dsp:spPr>
        <a:xfrm rot="2142401">
          <a:off x="5261558" y="3281750"/>
          <a:ext cx="1099953" cy="42936"/>
        </a:xfrm>
        <a:custGeom>
          <a:avLst/>
          <a:gdLst/>
          <a:ahLst/>
          <a:cxnLst/>
          <a:rect l="0" t="0" r="0" b="0"/>
          <a:pathLst>
            <a:path>
              <a:moveTo>
                <a:pt x="0" y="21468"/>
              </a:moveTo>
              <a:lnTo>
                <a:pt x="1099953" y="21468"/>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p>
      </dsp:txBody>
      <dsp:txXfrm>
        <a:off x="5784037" y="3275720"/>
        <a:ext cx="54997" cy="54997"/>
      </dsp:txXfrm>
    </dsp:sp>
    <dsp:sp modelId="{60A208FC-EB53-4732-B30D-68AFCFC6E667}">
      <dsp:nvSpPr>
        <dsp:cNvPr id="0" name=""/>
        <dsp:cNvSpPr/>
      </dsp:nvSpPr>
      <dsp:spPr>
        <a:xfrm>
          <a:off x="6258125" y="3065968"/>
          <a:ext cx="2232948" cy="11164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zh-TW" altLang="en-US" sz="1700" b="1" kern="1200" dirty="0" smtClean="0">
              <a:latin typeface="微軟正黑體" pitchFamily="34" charset="-120"/>
              <a:ea typeface="微軟正黑體" pitchFamily="34" charset="-120"/>
            </a:rPr>
            <a:t>約定受雇人</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員工</a:t>
          </a:r>
          <a:r>
            <a:rPr lang="en-US" altLang="zh-TW" sz="1700" b="1" kern="1200" dirty="0" smtClean="0">
              <a:latin typeface="微軟正黑體" pitchFamily="34" charset="-120"/>
              <a:ea typeface="微軟正黑體" pitchFamily="34" charset="-120"/>
            </a:rPr>
            <a:t>)</a:t>
          </a:r>
          <a:r>
            <a:rPr lang="zh-TW" altLang="en-US" sz="1700" b="1" kern="1200" dirty="0" smtClean="0">
              <a:latin typeface="微軟正黑體" pitchFamily="34" charset="-120"/>
              <a:ea typeface="微軟正黑體" pitchFamily="34" charset="-120"/>
            </a:rPr>
            <a:t>享有著作財產權</a:t>
          </a:r>
          <a:endParaRPr lang="zh-TW" altLang="en-US" sz="1700" b="1" kern="1200" dirty="0">
            <a:latin typeface="微軟正黑體" pitchFamily="34" charset="-120"/>
            <a:ea typeface="微軟正黑體" pitchFamily="34" charset="-120"/>
          </a:endParaRPr>
        </a:p>
      </dsp:txBody>
      <dsp:txXfrm>
        <a:off x="6290825" y="3098668"/>
        <a:ext cx="2167548" cy="105107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1/layout/TabList">
  <dgm:title val="標籤清單"/>
  <dgm:desc val="用來顯示非連續或分成群組的資訊方塊。適合用在少量階層 1 文字的情況。第一個階層 2 文字會顯示在階層 1 文字旁邊，而其餘的階層 2 文字會出現在階層 1 文字下方。"/>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50529" cy="497444"/>
          </a:xfrm>
          <a:prstGeom prst="rect">
            <a:avLst/>
          </a:prstGeom>
        </p:spPr>
        <p:txBody>
          <a:bodyPr vert="horz" lIns="91550" tIns="45775" rIns="91550" bIns="45775" rtlCol="0"/>
          <a:lstStyle>
            <a:lvl1pPr algn="l">
              <a:defRPr sz="1200"/>
            </a:lvl1pPr>
          </a:lstStyle>
          <a:p>
            <a:endParaRPr lang="zh-TW" altLang="en-US"/>
          </a:p>
        </p:txBody>
      </p:sp>
      <p:sp>
        <p:nvSpPr>
          <p:cNvPr id="3" name="日期版面配置區 2"/>
          <p:cNvSpPr>
            <a:spLocks noGrp="1"/>
          </p:cNvSpPr>
          <p:nvPr>
            <p:ph type="dt" sz="quarter" idx="1"/>
          </p:nvPr>
        </p:nvSpPr>
        <p:spPr>
          <a:xfrm>
            <a:off x="3855082" y="0"/>
            <a:ext cx="2950529" cy="497444"/>
          </a:xfrm>
          <a:prstGeom prst="rect">
            <a:avLst/>
          </a:prstGeom>
        </p:spPr>
        <p:txBody>
          <a:bodyPr vert="horz" lIns="91550" tIns="45775" rIns="91550" bIns="45775" rtlCol="0"/>
          <a:lstStyle>
            <a:lvl1pPr algn="r">
              <a:defRPr sz="1200"/>
            </a:lvl1pPr>
          </a:lstStyle>
          <a:p>
            <a:fld id="{077331BE-79CB-4EBF-9E05-3A7717FABBEC}" type="datetimeFigureOut">
              <a:rPr lang="zh-TW" altLang="en-US" smtClean="0"/>
              <a:t>2016/7/18</a:t>
            </a:fld>
            <a:endParaRPr lang="zh-TW" altLang="en-US"/>
          </a:p>
        </p:txBody>
      </p:sp>
      <p:sp>
        <p:nvSpPr>
          <p:cNvPr id="4" name="頁尾版面配置區 3"/>
          <p:cNvSpPr>
            <a:spLocks noGrp="1"/>
          </p:cNvSpPr>
          <p:nvPr>
            <p:ph type="ftr" sz="quarter" idx="2"/>
          </p:nvPr>
        </p:nvSpPr>
        <p:spPr>
          <a:xfrm>
            <a:off x="0" y="9440305"/>
            <a:ext cx="2950529" cy="497444"/>
          </a:xfrm>
          <a:prstGeom prst="rect">
            <a:avLst/>
          </a:prstGeom>
        </p:spPr>
        <p:txBody>
          <a:bodyPr vert="horz" lIns="91550" tIns="45775" rIns="91550" bIns="45775"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082" y="9440305"/>
            <a:ext cx="2950529" cy="497444"/>
          </a:xfrm>
          <a:prstGeom prst="rect">
            <a:avLst/>
          </a:prstGeom>
        </p:spPr>
        <p:txBody>
          <a:bodyPr vert="horz" lIns="91550" tIns="45775" rIns="91550" bIns="45775" rtlCol="0" anchor="b"/>
          <a:lstStyle>
            <a:lvl1pPr algn="r">
              <a:defRPr sz="1200"/>
            </a:lvl1pPr>
          </a:lstStyle>
          <a:p>
            <a:fld id="{A6E2227B-DB5D-45F0-93F4-42D651FEB255}" type="slidenum">
              <a:rPr lang="zh-TW" altLang="en-US" smtClean="0"/>
              <a:t>‹#›</a:t>
            </a:fld>
            <a:endParaRPr lang="zh-TW" altLang="en-US"/>
          </a:p>
        </p:txBody>
      </p:sp>
    </p:spTree>
    <p:extLst>
      <p:ext uri="{BB962C8B-B14F-4D97-AF65-F5344CB8AC3E}">
        <p14:creationId xmlns:p14="http://schemas.microsoft.com/office/powerpoint/2010/main" val="2839749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5"/>
            <a:ext cx="2949785" cy="496966"/>
          </a:xfrm>
          <a:prstGeom prst="rect">
            <a:avLst/>
          </a:prstGeom>
        </p:spPr>
        <p:txBody>
          <a:bodyPr vert="horz" lIns="90997" tIns="45500" rIns="90997" bIns="45500" rtlCol="0"/>
          <a:lstStyle>
            <a:lvl1pPr algn="l">
              <a:defRPr sz="1200"/>
            </a:lvl1pPr>
          </a:lstStyle>
          <a:p>
            <a:endParaRPr lang="zh-TW" altLang="en-US"/>
          </a:p>
        </p:txBody>
      </p:sp>
      <p:sp>
        <p:nvSpPr>
          <p:cNvPr id="3" name="日期版面配置區 2"/>
          <p:cNvSpPr>
            <a:spLocks noGrp="1"/>
          </p:cNvSpPr>
          <p:nvPr>
            <p:ph type="dt" idx="1"/>
          </p:nvPr>
        </p:nvSpPr>
        <p:spPr>
          <a:xfrm>
            <a:off x="3855843" y="5"/>
            <a:ext cx="2949785" cy="496966"/>
          </a:xfrm>
          <a:prstGeom prst="rect">
            <a:avLst/>
          </a:prstGeom>
        </p:spPr>
        <p:txBody>
          <a:bodyPr vert="horz" lIns="90997" tIns="45500" rIns="90997" bIns="45500" rtlCol="0"/>
          <a:lstStyle>
            <a:lvl1pPr algn="r">
              <a:defRPr sz="1200"/>
            </a:lvl1pPr>
          </a:lstStyle>
          <a:p>
            <a:fld id="{EFE03391-2EDA-4B32-B129-AFC13896D73C}" type="datetimeFigureOut">
              <a:rPr lang="zh-TW" altLang="en-US" smtClean="0"/>
              <a:t>2016/7/18</a:t>
            </a:fld>
            <a:endParaRPr lang="zh-TW" altLang="en-US"/>
          </a:p>
        </p:txBody>
      </p:sp>
      <p:sp>
        <p:nvSpPr>
          <p:cNvPr id="4" name="投影片圖像版面配置區 3"/>
          <p:cNvSpPr>
            <a:spLocks noGrp="1" noRot="1" noChangeAspect="1"/>
          </p:cNvSpPr>
          <p:nvPr>
            <p:ph type="sldImg" idx="2"/>
          </p:nvPr>
        </p:nvSpPr>
        <p:spPr>
          <a:xfrm>
            <a:off x="919163" y="744538"/>
            <a:ext cx="4968875" cy="3727450"/>
          </a:xfrm>
          <a:prstGeom prst="rect">
            <a:avLst/>
          </a:prstGeom>
          <a:noFill/>
          <a:ln w="12700">
            <a:solidFill>
              <a:prstClr val="black"/>
            </a:solidFill>
          </a:ln>
        </p:spPr>
        <p:txBody>
          <a:bodyPr vert="horz" lIns="90997" tIns="45500" rIns="90997" bIns="45500" rtlCol="0" anchor="ctr"/>
          <a:lstStyle/>
          <a:p>
            <a:endParaRPr lang="zh-TW" altLang="en-US"/>
          </a:p>
        </p:txBody>
      </p:sp>
      <p:sp>
        <p:nvSpPr>
          <p:cNvPr id="5" name="備忘稿版面配置區 4"/>
          <p:cNvSpPr>
            <a:spLocks noGrp="1"/>
          </p:cNvSpPr>
          <p:nvPr>
            <p:ph type="body" sz="quarter" idx="3"/>
          </p:nvPr>
        </p:nvSpPr>
        <p:spPr>
          <a:xfrm>
            <a:off x="680722" y="4721186"/>
            <a:ext cx="5445760" cy="4472702"/>
          </a:xfrm>
          <a:prstGeom prst="rect">
            <a:avLst/>
          </a:prstGeom>
        </p:spPr>
        <p:txBody>
          <a:bodyPr vert="horz" lIns="90997" tIns="45500" rIns="90997" bIns="4550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3" y="9440648"/>
            <a:ext cx="2949785" cy="496966"/>
          </a:xfrm>
          <a:prstGeom prst="rect">
            <a:avLst/>
          </a:prstGeom>
        </p:spPr>
        <p:txBody>
          <a:bodyPr vert="horz" lIns="90997" tIns="45500" rIns="90997" bIns="4550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5843" y="9440648"/>
            <a:ext cx="2949785" cy="496966"/>
          </a:xfrm>
          <a:prstGeom prst="rect">
            <a:avLst/>
          </a:prstGeom>
        </p:spPr>
        <p:txBody>
          <a:bodyPr vert="horz" lIns="90997" tIns="45500" rIns="90997" bIns="45500" rtlCol="0" anchor="b"/>
          <a:lstStyle>
            <a:lvl1pPr algn="r">
              <a:defRPr sz="1200"/>
            </a:lvl1pPr>
          </a:lstStyle>
          <a:p>
            <a:fld id="{C7D7B5B9-52C2-4EB5-A879-3CCF3225FA3C}" type="slidenum">
              <a:rPr lang="zh-TW" altLang="en-US" smtClean="0"/>
              <a:t>‹#›</a:t>
            </a:fld>
            <a:endParaRPr lang="zh-TW" altLang="en-US"/>
          </a:p>
        </p:txBody>
      </p:sp>
    </p:spTree>
    <p:extLst>
      <p:ext uri="{BB962C8B-B14F-4D97-AF65-F5344CB8AC3E}">
        <p14:creationId xmlns:p14="http://schemas.microsoft.com/office/powerpoint/2010/main" val="409875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9163" y="744538"/>
            <a:ext cx="4968875" cy="3727450"/>
          </a:xfrm>
        </p:spPr>
      </p:sp>
      <p:sp>
        <p:nvSpPr>
          <p:cNvPr id="3" name="備忘稿版面配置區 2"/>
          <p:cNvSpPr>
            <a:spLocks noGrp="1"/>
          </p:cNvSpPr>
          <p:nvPr>
            <p:ph type="body" idx="1"/>
          </p:nvPr>
        </p:nvSpPr>
        <p:spPr/>
        <p:txBody>
          <a:bodyPr/>
          <a:lstStyle/>
          <a:p>
            <a:r>
              <a:rPr lang="zh-TW" altLang="en-US" dirty="0" smtClean="0"/>
              <a:t>現年</a:t>
            </a:r>
            <a:r>
              <a:rPr lang="en-US" altLang="zh-TW" dirty="0" smtClean="0"/>
              <a:t>49</a:t>
            </a:r>
            <a:r>
              <a:rPr lang="zh-TW" altLang="en-US" dirty="0" smtClean="0"/>
              <a:t>歲、屢獲殊榮的英國野生動植物攝影師大衛．史拉特今年</a:t>
            </a:r>
            <a:r>
              <a:rPr lang="en-US" altLang="zh-TW" dirty="0" smtClean="0"/>
              <a:t>1</a:t>
            </a:r>
            <a:r>
              <a:rPr lang="zh-TW" altLang="en-US" dirty="0" smtClean="0"/>
              <a:t>月以著作權人身分，請求「維基共享資源（</a:t>
            </a:r>
            <a:r>
              <a:rPr lang="en-US" altLang="zh-TW" dirty="0" smtClean="0"/>
              <a:t>Wikimedia Commons</a:t>
            </a:r>
            <a:r>
              <a:rPr lang="zh-TW" altLang="en-US" dirty="0" smtClean="0"/>
              <a:t>）」將其</a:t>
            </a:r>
            <a:r>
              <a:rPr lang="en-US" altLang="zh-TW" dirty="0" smtClean="0"/>
              <a:t>2010</a:t>
            </a:r>
            <a:r>
              <a:rPr lang="zh-TW" altLang="en-US" dirty="0" smtClean="0"/>
              <a:t>年在印尼蘇拉威西島取得的保育類動物黑冠猴「自拍照」自網站移除，申訴遭拒。他</a:t>
            </a:r>
            <a:r>
              <a:rPr lang="en-US" altLang="zh-TW" dirty="0" smtClean="0"/>
              <a:t>7</a:t>
            </a:r>
            <a:r>
              <a:rPr lang="zh-TW" altLang="en-US" dirty="0" smtClean="0"/>
              <a:t>日滿腹委屈地向媒體指出，雖然該些照片最後是由黑冠猴按下快門，但他事前與調皮的猴子互動佈局，並設定「自拍模式」、把相機固定在腳架上，才終於從數百張模糊照片得到</a:t>
            </a:r>
            <a:r>
              <a:rPr lang="en-US" altLang="zh-TW" dirty="0" smtClean="0"/>
              <a:t>4</a:t>
            </a:r>
            <a:r>
              <a:rPr lang="zh-TW" altLang="en-US" dirty="0" smtClean="0"/>
              <a:t>張清楚對焦的「黑冠猴自拍照」，功不可沒，主張擁有這些照片著作權。</a:t>
            </a:r>
          </a:p>
          <a:p>
            <a:r>
              <a:rPr lang="zh-TW" altLang="en-US" dirty="0" smtClean="0"/>
              <a:t>針對知名攝影師的控訴，維基媒體基金會（</a:t>
            </a:r>
            <a:r>
              <a:rPr lang="en-US" altLang="zh-TW" dirty="0" smtClean="0"/>
              <a:t>Wikimedia Foundation</a:t>
            </a:r>
            <a:r>
              <a:rPr lang="zh-TW" altLang="en-US" dirty="0" smtClean="0"/>
              <a:t>）發言人瑪厄表示，在此案例中，史拉特並未「拍照」，故不具有著作權；而依據美國法律，「著作權不能歸屬於</a:t>
            </a:r>
            <a:r>
              <a:rPr lang="en-US" altLang="zh-TW" dirty="0" smtClean="0"/>
              <a:t>『</a:t>
            </a:r>
            <a:r>
              <a:rPr lang="zh-TW" altLang="en-US" dirty="0" smtClean="0"/>
              <a:t>非人類作者</a:t>
            </a:r>
            <a:r>
              <a:rPr lang="en-US" altLang="zh-TW" dirty="0" smtClean="0"/>
              <a:t>』</a:t>
            </a:r>
            <a:r>
              <a:rPr lang="zh-TW" altLang="en-US" dirty="0" smtClean="0"/>
              <a:t>」，因此身為「攝影師」的黑冠猴，也無法取得著作權。</a:t>
            </a:r>
          </a:p>
          <a:p>
            <a:r>
              <a:rPr lang="zh-TW" altLang="en-US" dirty="0" smtClean="0"/>
              <a:t>目前在維基共享資源網站上，仍可見黑冠猴自拍傑作，並供所有人免費下載，其下方聲明：「這個作品屬於公有領域。本作品的原作者是人猿動物或非人類動物，因不是人類作者，所以沒有著作權的歸屬人。」</a:t>
            </a:r>
          </a:p>
          <a:p>
            <a:endParaRPr lang="zh-TW" altLang="en-US" dirty="0"/>
          </a:p>
        </p:txBody>
      </p:sp>
    </p:spTree>
    <p:extLst>
      <p:ext uri="{BB962C8B-B14F-4D97-AF65-F5344CB8AC3E}">
        <p14:creationId xmlns:p14="http://schemas.microsoft.com/office/powerpoint/2010/main" val="759469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34</a:t>
            </a:fld>
            <a:endParaRPr lang="zh-TW" altLang="en-US"/>
          </a:p>
        </p:txBody>
      </p:sp>
    </p:spTree>
    <p:extLst>
      <p:ext uri="{BB962C8B-B14F-4D97-AF65-F5344CB8AC3E}">
        <p14:creationId xmlns:p14="http://schemas.microsoft.com/office/powerpoint/2010/main" val="2637896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CF1061B-6C4E-446C-91B8-7773D978E345}" type="slidenum">
              <a:rPr lang="zh-TW" altLang="en-US" smtClean="0"/>
              <a:t>42</a:t>
            </a:fld>
            <a:endParaRPr lang="zh-TW" altLang="en-US"/>
          </a:p>
        </p:txBody>
      </p:sp>
    </p:spTree>
    <p:extLst>
      <p:ext uri="{BB962C8B-B14F-4D97-AF65-F5344CB8AC3E}">
        <p14:creationId xmlns:p14="http://schemas.microsoft.com/office/powerpoint/2010/main" val="707599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46</a:t>
            </a:fld>
            <a:endParaRPr lang="zh-TW" altLang="en-US"/>
          </a:p>
        </p:txBody>
      </p:sp>
    </p:spTree>
    <p:extLst>
      <p:ext uri="{BB962C8B-B14F-4D97-AF65-F5344CB8AC3E}">
        <p14:creationId xmlns:p14="http://schemas.microsoft.com/office/powerpoint/2010/main" val="6602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10</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12</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13</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8198676-F6B3-4207-894C-D68756A4C7A9}" type="slidenum">
              <a:rPr lang="zh-TW" altLang="en-US" smtClean="0">
                <a:solidFill>
                  <a:prstClr val="black"/>
                </a:solidFill>
              </a:rPr>
              <a:pPr/>
              <a:t>18</a:t>
            </a:fld>
            <a:endParaRPr lang="zh-TW" altLang="en-US">
              <a:solidFill>
                <a:prstClr val="black"/>
              </a:solidFill>
            </a:endParaRPr>
          </a:p>
        </p:txBody>
      </p:sp>
    </p:spTree>
    <p:extLst>
      <p:ext uri="{BB962C8B-B14F-4D97-AF65-F5344CB8AC3E}">
        <p14:creationId xmlns:p14="http://schemas.microsoft.com/office/powerpoint/2010/main" val="2818866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20</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1pPr>
            <a:lvl2pPr marL="742950" indent="-28575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2pPr>
            <a:lvl3pPr marL="11430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3pPr>
            <a:lvl4pPr marL="16002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4pPr>
            <a:lvl5pPr marL="2057400" indent="-22860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5pPr>
            <a:lvl6pPr marL="25146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6pPr>
            <a:lvl7pPr marL="29718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7pPr>
            <a:lvl8pPr marL="34290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8pPr>
            <a:lvl9pPr marL="3886200" indent="-228600" defTabSz="449263" fontAlgn="base">
              <a:lnSpc>
                <a:spcPct val="95000"/>
              </a:lnSpc>
              <a:spcBef>
                <a:spcPct val="0"/>
              </a:spcBef>
              <a:spcAft>
                <a:spcPct val="0"/>
              </a:spcAft>
              <a:buClr>
                <a:srgbClr val="000000"/>
              </a:buClr>
              <a:buSzPct val="100000"/>
              <a:buFont typeface="Times New Roman" pitchFamily="18" charset="0"/>
              <a:tabLst>
                <a:tab pos="723900" algn="l"/>
                <a:tab pos="1447800" algn="l"/>
                <a:tab pos="2171700" algn="l"/>
                <a:tab pos="2895600" algn="l"/>
              </a:tabLst>
              <a:defRPr kumimoji="1" sz="2400">
                <a:solidFill>
                  <a:schemeClr val="bg1"/>
                </a:solidFill>
                <a:latin typeface="Times New Roman" pitchFamily="18" charset="0"/>
                <a:ea typeface="細明體" pitchFamily="49" charset="-120"/>
              </a:defRPr>
            </a:lvl9pPr>
          </a:lstStyle>
          <a:p>
            <a:fld id="{7B6C772D-5648-4653-BC9B-F54F866D5884}" type="slidenum">
              <a:rPr kumimoji="0" lang="zh-TW" altLang="en-GB" sz="1200">
                <a:solidFill>
                  <a:srgbClr val="000000"/>
                </a:solidFill>
                <a:ea typeface="新細明體" pitchFamily="18" charset="-120"/>
              </a:rPr>
              <a:pPr/>
              <a:t>23</a:t>
            </a:fld>
            <a:endParaRPr kumimoji="0" lang="en-GB" altLang="zh-TW" sz="1200">
              <a:solidFill>
                <a:srgbClr val="000000"/>
              </a:solidFill>
              <a:ea typeface="新細明體" pitchFamily="18" charset="-120"/>
            </a:endParaRPr>
          </a:p>
        </p:txBody>
      </p:sp>
      <p:sp>
        <p:nvSpPr>
          <p:cNvPr id="64514" name="Rectangle 2"/>
          <p:cNvSpPr>
            <a:spLocks noGrp="1" noRot="1" noChangeAspect="1" noChangeArrowheads="1" noTextEdit="1"/>
          </p:cNvSpPr>
          <p:nvPr>
            <p:ph type="sldImg"/>
          </p:nvPr>
        </p:nvSpPr>
        <p:spPr>
          <a:xfrm>
            <a:off x="920750" y="746125"/>
            <a:ext cx="4965700" cy="3725863"/>
          </a:xfrm>
          <a:ln/>
        </p:spPr>
      </p:sp>
      <p:sp>
        <p:nvSpPr>
          <p:cNvPr id="64515" name="Rectangle 3"/>
          <p:cNvSpPr>
            <a:spLocks noGrp="1" noChangeArrowheads="1"/>
          </p:cNvSpPr>
          <p:nvPr>
            <p:ph type="body" idx="1"/>
          </p:nvPr>
        </p:nvSpPr>
        <p:spPr>
          <a:xfrm>
            <a:off x="680720" y="4721186"/>
            <a:ext cx="5445760" cy="4472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914400"/>
            <a:endParaRPr lang="zh-TW" altLang="en-US" smtClean="0">
              <a:ea typeface="新細明體" pitchFamily="18" charset="-12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smtClean="0">
              <a:ea typeface="新細明體" pitchFamily="18" charset="-120"/>
            </a:endParaRP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39352" indent="-284367" eaLnBrk="0" hangingPunct="0">
              <a:defRPr kumimoji="1" sz="2400">
                <a:solidFill>
                  <a:schemeClr val="tx1"/>
                </a:solidFill>
                <a:latin typeface="Times New Roman" pitchFamily="18" charset="0"/>
                <a:ea typeface="新細明體" pitchFamily="18" charset="-120"/>
              </a:defRPr>
            </a:lvl2pPr>
            <a:lvl3pPr marL="1137464" indent="-227493" eaLnBrk="0" hangingPunct="0">
              <a:defRPr kumimoji="1" sz="2400">
                <a:solidFill>
                  <a:schemeClr val="tx1"/>
                </a:solidFill>
                <a:latin typeface="Times New Roman" pitchFamily="18" charset="0"/>
                <a:ea typeface="新細明體" pitchFamily="18" charset="-120"/>
              </a:defRPr>
            </a:lvl3pPr>
            <a:lvl4pPr marL="1592453" indent="-227493" eaLnBrk="0" hangingPunct="0">
              <a:defRPr kumimoji="1" sz="2400">
                <a:solidFill>
                  <a:schemeClr val="tx1"/>
                </a:solidFill>
                <a:latin typeface="Times New Roman" pitchFamily="18" charset="0"/>
                <a:ea typeface="新細明體" pitchFamily="18" charset="-120"/>
              </a:defRPr>
            </a:lvl4pPr>
            <a:lvl5pPr marL="2047437" indent="-227493" eaLnBrk="0" hangingPunct="0">
              <a:defRPr kumimoji="1" sz="2400">
                <a:solidFill>
                  <a:schemeClr val="tx1"/>
                </a:solidFill>
                <a:latin typeface="Times New Roman" pitchFamily="18" charset="0"/>
                <a:ea typeface="新細明體" pitchFamily="18" charset="-120"/>
              </a:defRPr>
            </a:lvl5pPr>
            <a:lvl6pPr marL="2502425"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57412"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12396"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67384" indent="-22749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811C37-9CD2-446B-9AFE-12BD3DA1E764}" type="slidenum">
              <a:rPr lang="en-US" altLang="zh-TW" sz="1200">
                <a:solidFill>
                  <a:prstClr val="black"/>
                </a:solidFill>
              </a:rPr>
              <a:pPr eaLnBrk="1" hangingPunct="1"/>
              <a:t>28</a:t>
            </a:fld>
            <a:endParaRPr lang="en-US" altLang="zh-TW" sz="1200">
              <a:solidFill>
                <a:prstClr val="black"/>
              </a:solidFill>
            </a:endParaRPr>
          </a:p>
        </p:txBody>
      </p:sp>
    </p:spTree>
    <p:extLst>
      <p:ext uri="{BB962C8B-B14F-4D97-AF65-F5344CB8AC3E}">
        <p14:creationId xmlns:p14="http://schemas.microsoft.com/office/powerpoint/2010/main" val="1393321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著作人可以將自己所擁有的著作財產權授權他人利用。在出版實務上，</a:t>
            </a:r>
            <a:r>
              <a:rPr lang="zh-TW" altLang="en-US" dirty="0" smtClean="0">
                <a:solidFill>
                  <a:srgbClr val="7030A0"/>
                </a:solidFill>
              </a:rPr>
              <a:t>獨家授權與專屬授權常常混用</a:t>
            </a:r>
            <a:r>
              <a:rPr lang="zh-TW" altLang="en-US" dirty="0" smtClean="0"/>
              <a:t>。然而最高法院</a:t>
            </a:r>
            <a:r>
              <a:rPr lang="en-US" altLang="zh-TW" dirty="0" smtClean="0"/>
              <a:t>98</a:t>
            </a:r>
            <a:r>
              <a:rPr lang="zh-TW" altLang="en-US" dirty="0" smtClean="0"/>
              <a:t>年台上</a:t>
            </a:r>
            <a:r>
              <a:rPr lang="en-US" altLang="zh-TW" dirty="0" smtClean="0"/>
              <a:t>7616</a:t>
            </a:r>
            <a:r>
              <a:rPr lang="zh-TW" altLang="en-US" dirty="0" smtClean="0"/>
              <a:t>號刑事判決謂：「</a:t>
            </a:r>
            <a:r>
              <a:rPr lang="en-US" altLang="zh-TW" dirty="0" smtClean="0"/>
              <a:t>『</a:t>
            </a:r>
            <a:r>
              <a:rPr lang="zh-TW" altLang="en-US" dirty="0" smtClean="0"/>
              <a:t>獨家重製及發行</a:t>
            </a:r>
            <a:r>
              <a:rPr lang="en-US" altLang="zh-TW" dirty="0" smtClean="0"/>
              <a:t>』</a:t>
            </a:r>
            <a:r>
              <a:rPr lang="zh-TW" altLang="en-US" dirty="0" smtClean="0"/>
              <a:t>係有別於公開演出及公開上映之</a:t>
            </a:r>
            <a:r>
              <a:rPr lang="en-US" altLang="zh-TW" dirty="0" smtClean="0"/>
              <a:t>『</a:t>
            </a:r>
            <a:r>
              <a:rPr lang="zh-TW" altLang="en-US" dirty="0" smtClean="0"/>
              <a:t>專屬授權</a:t>
            </a:r>
            <a:r>
              <a:rPr lang="en-US" altLang="zh-TW" dirty="0" smtClean="0"/>
              <a:t>』</a:t>
            </a:r>
            <a:r>
              <a:rPr lang="zh-TW" altLang="en-US" dirty="0" smtClean="0"/>
              <a:t>。前者並非專屬授權，僅係著作財產權人於授權他人重製及發行後，同時負有不得再行授權第三人重製及發行之義務。並未排除著作財產權人自行重製及發行之權利，核與專屬授權係指著作財產權人於授權範圍內不僅不得再行授權第三人，其亦不得自行行使授權之權利有別。」由這個判決顯示，獨家授權理論上僅具有債的效力，而專屬授權具有準物權的效力。</a:t>
            </a:r>
          </a:p>
          <a:p>
            <a:r>
              <a:rPr lang="zh-TW" altLang="en-US" dirty="0" smtClean="0"/>
              <a:t>如果甲獨家授權乙出版發行書籍，甲不得再另外授權給丙出版發行書籍，但是甲可以自行出版發行書籍。然而丙專屬授權丁出版發行書籍，則不僅丙不能授權給第三人出版發行書籍，而且丙自己也不能出版發行書籍。</a:t>
            </a:r>
          </a:p>
          <a:p>
            <a:endParaRPr lang="zh-TW" altLang="en-US" dirty="0" smtClean="0"/>
          </a:p>
          <a:p>
            <a:r>
              <a:rPr lang="zh-TW" altLang="en-US" dirty="0" smtClean="0"/>
              <a:t>我國著作權法並無「獨家授權」的用語，但是有「專屬授權」的用語。著作權法第</a:t>
            </a:r>
            <a:r>
              <a:rPr lang="en-US" altLang="zh-TW" dirty="0" smtClean="0"/>
              <a:t>37</a:t>
            </a:r>
            <a:r>
              <a:rPr lang="zh-TW" altLang="en-US" dirty="0" smtClean="0"/>
              <a:t>條第</a:t>
            </a:r>
            <a:r>
              <a:rPr lang="en-US" altLang="zh-TW" dirty="0" smtClean="0"/>
              <a:t>4</a:t>
            </a:r>
            <a:r>
              <a:rPr lang="zh-TW" altLang="en-US" dirty="0" smtClean="0"/>
              <a:t>項規定：「專屬授權之被授權人在被授權範圍內，得以著作財產權人之地位行使權利，並得以自己名義為訴訟上之行為。著作財產權人在專屬授權範圍內，不得行使權利。」依著作權法規定，專屬授權的被授權人，在被授權範圍內，得以著作財產權人之地位行使權利，顯然具有強大的效果。為了避免在法律上發生爭議，建議在授權合約上，使用授權用語，如果要確定達到強大的授權效果，盡量使用「專屬授權」一語較佳。</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33</a:t>
            </a:fld>
            <a:endParaRPr lang="zh-TW" altLang="en-US"/>
          </a:p>
        </p:txBody>
      </p:sp>
    </p:spTree>
    <p:extLst>
      <p:ext uri="{BB962C8B-B14F-4D97-AF65-F5344CB8AC3E}">
        <p14:creationId xmlns:p14="http://schemas.microsoft.com/office/powerpoint/2010/main" val="2114584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911D7213-AA56-4321-BE61-DF4A4C8C4501}"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B92DD73-7D00-4F39-95F8-59E63931B682}"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2C4D584-A553-4521-895E-5664067237D7}"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a:prstGeom prst="rect">
            <a:avLst/>
          </a:prstGeo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D9A82413-CE2C-482F-863F-AECB0CDC915A}"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467" y="13062"/>
            <a:ext cx="2667651" cy="895657"/>
          </a:xfrm>
          <a:prstGeom prst="rect">
            <a:avLst/>
          </a:prstGeom>
          <a:ln>
            <a:noFill/>
          </a:ln>
        </p:spPr>
      </p:pic>
    </p:spTree>
    <p:extLst>
      <p:ext uri="{BB962C8B-B14F-4D97-AF65-F5344CB8AC3E}">
        <p14:creationId xmlns:p14="http://schemas.microsoft.com/office/powerpoint/2010/main" val="809336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8A398D42-CFF5-49E2-A68C-388D6BF8CC50}"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95DFC9A-DE74-45FF-A1F0-FD955DC91FC2}"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C0B2CDE3-1D8C-4133-875F-9C3E6AF60BA4}" type="datetime1">
              <a:rPr lang="zh-TW" altLang="en-US" smtClean="0"/>
              <a:t>2016/7/18</a:t>
            </a:fld>
            <a:endParaRPr lang="zh-TW" altLang="en-US"/>
          </a:p>
        </p:txBody>
      </p:sp>
      <p:sp>
        <p:nvSpPr>
          <p:cNvPr id="5" name="頁尾版面配置區 4"/>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75618B3C-BB09-48CF-BF59-EB6AE30C8C93}" type="datetime1">
              <a:rPr lang="zh-TW" altLang="en-US" smtClean="0"/>
              <a:t>2016/7/18</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6C722D86-71FC-41D1-BCAE-03389747281E}" type="datetime1">
              <a:rPr lang="zh-TW" altLang="en-US" smtClean="0"/>
              <a:t>2016/7/18</a:t>
            </a:fld>
            <a:endParaRPr lang="zh-TW" altLang="en-US"/>
          </a:p>
        </p:txBody>
      </p:sp>
      <p:sp>
        <p:nvSpPr>
          <p:cNvPr id="8" name="頁尾版面配置區 7"/>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EBDB3C4D-6037-4A0E-99A9-BAE33CB38B7B}" type="datetime1">
              <a:rPr lang="zh-TW" altLang="en-US" smtClean="0"/>
              <a:t>2016/7/18</a:t>
            </a:fld>
            <a:endParaRPr lang="zh-TW" altLang="en-US"/>
          </a:p>
        </p:txBody>
      </p:sp>
      <p:sp>
        <p:nvSpPr>
          <p:cNvPr id="4" name="頁尾版面配置區 3"/>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C4382ECB-7950-49A1-8507-648645B11371}" type="datetime1">
              <a:rPr lang="zh-TW" altLang="en-US" smtClean="0"/>
              <a:t>2016/7/18</a:t>
            </a:fld>
            <a:endParaRPr lang="zh-TW" altLang="en-US"/>
          </a:p>
        </p:txBody>
      </p:sp>
      <p:sp>
        <p:nvSpPr>
          <p:cNvPr id="3" name="頁尾版面配置區 2"/>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9CA8580D-0642-4DB1-B446-944F0A8B4E5B}" type="datetime1">
              <a:rPr lang="zh-TW" altLang="en-US" smtClean="0"/>
              <a:t>2016/7/18</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9C56213E-F1DD-4B37-AD7F-2FBCF9F05AA8}" type="datetime1">
              <a:rPr lang="zh-TW" altLang="en-US" smtClean="0"/>
              <a:t>2016/7/18</a:t>
            </a:fld>
            <a:endParaRPr lang="zh-TW" altLang="en-US"/>
          </a:p>
        </p:txBody>
      </p:sp>
      <p:sp>
        <p:nvSpPr>
          <p:cNvPr id="6" name="頁尾版面配置區 5"/>
          <p:cNvSpPr>
            <a:spLocks noGrp="1"/>
          </p:cNvSpPr>
          <p:nvPr>
            <p:ph type="ftr" sz="quarter" idx="11"/>
          </p:nvPr>
        </p:nvSpPr>
        <p:spPr/>
        <p:txBody>
          <a:body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8328D-C212-4141-BF51-9C0AEB0FC37F}" type="datetime1">
              <a:rPr lang="zh-TW" altLang="en-US" smtClean="0"/>
              <a:t>2016/7/18</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6"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6BED7-D285-44DC-9F2F-F83399AD03B8}" type="datetime1">
              <a:rPr lang="zh-TW" altLang="en-US" smtClean="0"/>
              <a:t>2016/7/18</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TW" altLang="en-US" smtClean="0"/>
              <a:t>經濟部智慧財產局</a:t>
            </a:r>
            <a:r>
              <a:rPr lang="en-US" altLang="zh-TW" smtClean="0"/>
              <a:t>(</a:t>
            </a:r>
            <a:r>
              <a:rPr lang="zh-TW" altLang="en-US" smtClean="0"/>
              <a:t>著作權組</a:t>
            </a:r>
            <a:r>
              <a:rPr lang="en-US" altLang="zh-TW" smtClean="0"/>
              <a:t>)</a:t>
            </a: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6.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19.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7.xml"/><Relationship Id="rId7" Type="http://schemas.openxmlformats.org/officeDocument/2006/relationships/image" Target="../media/image21.pn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7.t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image" Target="../media/image28.pn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6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6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tipo.gov.tw/ch/" TargetMode="Externa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hyperlink" Target="https://www.facebook.com/copyright.com.tw/"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3.xml"/><Relationship Id="rId7" Type="http://schemas.openxmlformats.org/officeDocument/2006/relationships/image" Target="../media/image13.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99592" y="1700808"/>
            <a:ext cx="7416824" cy="1440160"/>
          </a:xfrm>
        </p:spPr>
        <p:txBody>
          <a:bodyPr>
            <a:normAutofit fontScale="90000"/>
          </a:bodyPr>
          <a:lstStyle/>
          <a:p>
            <a:pPr>
              <a:spcBef>
                <a:spcPts val="0"/>
              </a:spcBef>
            </a:pPr>
            <a:r>
              <a:rPr lang="zh-TW" altLang="en-US" sz="5400" b="1" dirty="0">
                <a:solidFill>
                  <a:srgbClr val="002060"/>
                </a:solidFill>
                <a:latin typeface="微軟正黑體" panose="020B0604030504040204" pitchFamily="34" charset="-120"/>
                <a:ea typeface="微軟正黑體" panose="020B0604030504040204" pitchFamily="34" charset="-120"/>
              </a:rPr>
              <a:t>政府機關辦理採購及業務需注意之著作權觀念</a:t>
            </a:r>
            <a:endParaRPr lang="en-US" altLang="zh-TW" sz="5400" b="1" dirty="0">
              <a:solidFill>
                <a:srgbClr val="002060"/>
              </a:solidFill>
              <a:latin typeface="微軟正黑體"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371600" y="4005064"/>
            <a:ext cx="6400800" cy="792088"/>
          </a:xfrm>
        </p:spPr>
        <p:txBody>
          <a:bodyPr>
            <a:normAutofit/>
          </a:bodyPr>
          <a:lstStyle/>
          <a:p>
            <a:pPr>
              <a:lnSpc>
                <a:spcPts val="3000"/>
              </a:lnSpc>
            </a:pP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智慧財產</a:t>
            </a:r>
            <a:r>
              <a:rPr lang="zh-TW" altLang="en-US" b="1" dirty="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局著作權</a:t>
            </a:r>
            <a:r>
              <a:rPr lang="zh-TW" altLang="en-US"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rPr>
              <a:t>組</a:t>
            </a:r>
            <a:endParaRPr lang="en-US" altLang="zh-TW" b="1" dirty="0" smtClean="0">
              <a:ln w="10541" cmpd="sng">
                <a:solidFill>
                  <a:schemeClr val="accent1">
                    <a:shade val="88000"/>
                    <a:satMod val="110000"/>
                  </a:schemeClr>
                </a:solidFill>
                <a:prstDash val="solid"/>
              </a:ln>
              <a:solidFill>
                <a:srgbClr val="0070C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solidFill>
            <a:srgbClr val="E6C0C1"/>
          </a:solidFill>
          <a:ln w="28575">
            <a:solidFill>
              <a:srgbClr val="C00000"/>
            </a:solidFill>
            <a:prstDash val="sysDash"/>
            <a:miter lim="800000"/>
            <a:headEnd/>
            <a:tailEnd/>
          </a:ln>
        </p:spPr>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285738" y="4769132"/>
            <a:ext cx="2714625" cy="1077912"/>
          </a:xfrm>
          <a:prstGeom prst="rect">
            <a:avLst/>
          </a:prstGeom>
          <a:solidFill>
            <a:srgbClr val="E6C0C1"/>
          </a:solidFill>
          <a:ln w="28575">
            <a:solidFill>
              <a:srgbClr val="C00000"/>
            </a:solidFill>
            <a:prstDash val="sysDash"/>
            <a:miter lim="800000"/>
            <a:headEnd/>
            <a:tailEnd/>
          </a:ln>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382212" y="116632"/>
            <a:ext cx="8229600" cy="882352"/>
          </a:xfrm>
        </p:spPr>
        <p:txBody>
          <a:bodyPr/>
          <a:lstStyle/>
          <a:p>
            <a:pPr>
              <a:defRPr/>
            </a:pPr>
            <a:r>
              <a:rPr lang="zh-TW" altLang="en-US" sz="4000" b="1" dirty="0">
                <a:solidFill>
                  <a:srgbClr val="002060"/>
                </a:solidFill>
                <a:latin typeface="微軟正黑體" pitchFamily="34" charset="-120"/>
                <a:ea typeface="微軟正黑體" pitchFamily="34" charset="-120"/>
              </a:rPr>
              <a:t>著作權法簡圖</a:t>
            </a:r>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直線單箭頭接點 69"/>
          <p:cNvCxnSpPr/>
          <p:nvPr/>
        </p:nvCxnSpPr>
        <p:spPr>
          <a:xfrm flipH="1">
            <a:off x="3563888" y="2930205"/>
            <a:ext cx="777765" cy="1748063"/>
          </a:xfrm>
          <a:prstGeom prst="straightConnector1">
            <a:avLst/>
          </a:prstGeom>
          <a:ln>
            <a:solidFill>
              <a:srgbClr val="00B0F0"/>
            </a:solidFill>
            <a:prstDash val="lgDashDot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350581" y="3950496"/>
            <a:ext cx="157523" cy="727772"/>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5" name="Text Box 22"/>
          <p:cNvSpPr txBox="1">
            <a:spLocks noChangeArrowheads="1"/>
          </p:cNvSpPr>
          <p:nvPr/>
        </p:nvSpPr>
        <p:spPr bwMode="auto">
          <a:xfrm>
            <a:off x="6035293" y="2835101"/>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4802551" y="1484784"/>
            <a:ext cx="993585" cy="229082"/>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 name="投影片編號版面配置區 3"/>
          <p:cNvSpPr>
            <a:spLocks noGrp="1"/>
          </p:cNvSpPr>
          <p:nvPr>
            <p:ph type="sldNum" sz="quarter" idx="12"/>
          </p:nvPr>
        </p:nvSpPr>
        <p:spPr/>
        <p:txBody>
          <a:bodyPr/>
          <a:lstStyle/>
          <a:p>
            <a:fld id="{51D2D507-09EA-4C6F-96ED-053C801F8797}" type="slidenum">
              <a:rPr lang="zh-TW" altLang="en-US" smtClean="0"/>
              <a:t>10</a:t>
            </a:fld>
            <a:endParaRPr lang="zh-TW" altLang="en-US"/>
          </a:p>
        </p:txBody>
      </p:sp>
      <p:cxnSp>
        <p:nvCxnSpPr>
          <p:cNvPr id="12" name="直線單箭頭接點 11"/>
          <p:cNvCxnSpPr/>
          <p:nvPr/>
        </p:nvCxnSpPr>
        <p:spPr>
          <a:xfrm>
            <a:off x="5666701" y="2033888"/>
            <a:ext cx="214068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535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899592" y="404664"/>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著作權之客體</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類別</a:t>
            </a:r>
            <a:endParaRPr lang="zh-TW" altLang="en-US" sz="4000" b="1" dirty="0">
              <a:solidFill>
                <a:srgbClr val="002060"/>
              </a:solidFill>
              <a:latin typeface="微軟正黑體" pitchFamily="34" charset="-120"/>
              <a:ea typeface="微軟正黑體" pitchFamily="34" charset="-120"/>
              <a:cs typeface="+mj-cs"/>
            </a:endParaRPr>
          </a:p>
        </p:txBody>
      </p:sp>
      <p:graphicFrame>
        <p:nvGraphicFramePr>
          <p:cNvPr id="7" name="資料庫圖表 6"/>
          <p:cNvGraphicFramePr/>
          <p:nvPr>
            <p:extLst>
              <p:ext uri="{D42A27DB-BD31-4B8C-83A1-F6EECF244321}">
                <p14:modId xmlns:p14="http://schemas.microsoft.com/office/powerpoint/2010/main" val="2729832597"/>
              </p:ext>
            </p:extLst>
          </p:nvPr>
        </p:nvGraphicFramePr>
        <p:xfrm>
          <a:off x="492932" y="1124744"/>
          <a:ext cx="828092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11</a:t>
            </a:fld>
            <a:endParaRPr lang="zh-TW" altLang="en-US"/>
          </a:p>
        </p:txBody>
      </p:sp>
      <p:sp>
        <p:nvSpPr>
          <p:cNvPr id="3" name="文字方塊 2"/>
          <p:cNvSpPr txBox="1"/>
          <p:nvPr/>
        </p:nvSpPr>
        <p:spPr>
          <a:xfrm>
            <a:off x="5076056" y="1556792"/>
            <a:ext cx="3960440" cy="64633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zh-TW" altLang="en-US" b="1" dirty="0" smtClean="0">
                <a:latin typeface="微軟正黑體" panose="020B0604030504040204" pitchFamily="34" charset="-120"/>
                <a:ea typeface="微軟正黑體" panose="020B0604030504040204" pitchFamily="34" charset="-120"/>
              </a:rPr>
              <a:t>表演人對既有著作或民俗創作之表演，以獨立之著作保護之</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第</a:t>
            </a:r>
            <a:r>
              <a:rPr lang="en-US" altLang="zh-TW" b="1" dirty="0" smtClean="0">
                <a:latin typeface="微軟正黑體" panose="020B0604030504040204" pitchFamily="34" charset="-120"/>
                <a:ea typeface="微軟正黑體" panose="020B0604030504040204" pitchFamily="34" charset="-120"/>
              </a:rPr>
              <a:t>7</a:t>
            </a:r>
            <a:r>
              <a:rPr lang="zh-TW" altLang="en-US" b="1" dirty="0" smtClean="0">
                <a:latin typeface="微軟正黑體" panose="020B0604030504040204" pitchFamily="34" charset="-120"/>
                <a:ea typeface="微軟正黑體" panose="020B0604030504040204" pitchFamily="34" charset="-120"/>
              </a:rPr>
              <a:t>條之</a:t>
            </a:r>
            <a:r>
              <a:rPr lang="en-US" altLang="zh-TW" b="1" dirty="0" smtClean="0">
                <a:latin typeface="微軟正黑體" panose="020B0604030504040204" pitchFamily="34" charset="-120"/>
                <a:ea typeface="微軟正黑體" panose="020B0604030504040204" pitchFamily="34" charset="-120"/>
              </a:rPr>
              <a:t>1</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4" name="矩形 3"/>
          <p:cNvSpPr/>
          <p:nvPr/>
        </p:nvSpPr>
        <p:spPr>
          <a:xfrm>
            <a:off x="4716016" y="2420888"/>
            <a:ext cx="3185487" cy="369332"/>
          </a:xfrm>
          <a:prstGeom prst="rect">
            <a:avLst/>
          </a:prstGeom>
          <a:ln>
            <a:noFill/>
          </a:ln>
          <a:effectLst>
            <a:outerShdw blurRad="76200" dist="12700" dir="2700000" sy="-23000" kx="-800400" algn="bl"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txBody>
          <a:bodyPr wrap="none">
            <a:spAutoFit/>
          </a:bodyPr>
          <a:lstStyle/>
          <a:p>
            <a:r>
              <a:rPr lang="zh-TW" altLang="en-US" b="1" dirty="0">
                <a:solidFill>
                  <a:srgbClr val="0070C0"/>
                </a:solidFill>
                <a:latin typeface="標楷體" panose="03000509000000000000" pitchFamily="65" charset="-120"/>
                <a:ea typeface="標楷體" panose="03000509000000000000" pitchFamily="65" charset="-120"/>
              </a:rPr>
              <a:t>動漫角色，如龍貓、皮卡丘等</a:t>
            </a:r>
          </a:p>
        </p:txBody>
      </p:sp>
    </p:spTree>
    <p:extLst>
      <p:ext uri="{BB962C8B-B14F-4D97-AF65-F5344CB8AC3E}">
        <p14:creationId xmlns:p14="http://schemas.microsoft.com/office/powerpoint/2010/main" val="2277793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408712" cy="738336"/>
          </a:xfrm>
        </p:spPr>
        <p:txBody>
          <a:bodyPr>
            <a:normAutofit/>
          </a:bodyPr>
          <a:lstStyle/>
          <a:p>
            <a:pPr lvl="0"/>
            <a:r>
              <a:rPr lang="zh-TW" altLang="zh-TW" sz="4000" b="1" dirty="0">
                <a:solidFill>
                  <a:srgbClr val="002060"/>
                </a:solidFill>
                <a:latin typeface="微軟正黑體" panose="020B0604030504040204" pitchFamily="34" charset="-120"/>
                <a:ea typeface="微軟正黑體" panose="020B0604030504040204" pitchFamily="34" charset="-120"/>
              </a:rPr>
              <a:t>不受著作權保護之標的</a:t>
            </a:r>
            <a:endParaRPr lang="zh-TW" altLang="zh-TW" sz="40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72536441"/>
              </p:ext>
            </p:extLst>
          </p:nvPr>
        </p:nvGraphicFramePr>
        <p:xfrm>
          <a:off x="395536" y="980728"/>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dirty="0"/>
          </a:p>
        </p:txBody>
      </p:sp>
      <p:sp>
        <p:nvSpPr>
          <p:cNvPr id="4" name="圓角矩形 3"/>
          <p:cNvSpPr/>
          <p:nvPr/>
        </p:nvSpPr>
        <p:spPr>
          <a:xfrm>
            <a:off x="7416316" y="4653136"/>
            <a:ext cx="1620180" cy="792088"/>
          </a:xfrm>
          <a:prstGeom prst="round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高中段考試題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托福試題</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解答</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7" name="圓角矩形 6"/>
          <p:cNvSpPr/>
          <p:nvPr/>
        </p:nvSpPr>
        <p:spPr>
          <a:xfrm>
            <a:off x="5796136" y="1700808"/>
            <a:ext cx="3240360" cy="576064"/>
          </a:xfrm>
          <a:prstGeom prst="round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五南出版之賦稅法規</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賦稅署之稅法彙編</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8" name="圓角矩形 7"/>
          <p:cNvSpPr/>
          <p:nvPr/>
        </p:nvSpPr>
        <p:spPr>
          <a:xfrm>
            <a:off x="3239852" y="3487291"/>
            <a:ext cx="4176464" cy="432048"/>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r>
              <a:rPr lang="zh-TW" altLang="en-US" b="1" dirty="0" smtClean="0">
                <a:solidFill>
                  <a:srgbClr val="002060"/>
                </a:solidFill>
                <a:latin typeface="標楷體" panose="03000509000000000000" pitchFamily="65" charset="-120"/>
                <a:ea typeface="標楷體" panose="03000509000000000000" pitchFamily="65" charset="-120"/>
              </a:rPr>
              <a:t>農民曆</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二維</a:t>
            </a:r>
            <a:r>
              <a:rPr lang="zh-TW" altLang="en-US" b="1" dirty="0">
                <a:solidFill>
                  <a:srgbClr val="002060"/>
                </a:solidFill>
                <a:latin typeface="標楷體" panose="03000509000000000000" pitchFamily="65" charset="-120"/>
                <a:ea typeface="標楷體" panose="03000509000000000000" pitchFamily="65" charset="-120"/>
              </a:rPr>
              <a:t>條碼、</a:t>
            </a:r>
            <a:r>
              <a:rPr lang="en-US" altLang="zh-TW" b="1" dirty="0">
                <a:solidFill>
                  <a:srgbClr val="002060"/>
                </a:solidFill>
                <a:latin typeface="標楷體" panose="03000509000000000000" pitchFamily="65" charset="-120"/>
                <a:ea typeface="標楷體" panose="03000509000000000000" pitchFamily="65" charset="-120"/>
              </a:rPr>
              <a:t>QR</a:t>
            </a:r>
            <a:r>
              <a:rPr lang="zh-TW" altLang="en-US" b="1" dirty="0" smtClean="0">
                <a:solidFill>
                  <a:srgbClr val="002060"/>
                </a:solidFill>
                <a:latin typeface="標楷體" panose="03000509000000000000" pitchFamily="65" charset="-120"/>
                <a:ea typeface="標楷體" panose="03000509000000000000" pitchFamily="65" charset="-120"/>
              </a:rPr>
              <a:t>碼</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a:solidFill>
                  <a:srgbClr val="002060"/>
                </a:solidFill>
                <a:latin typeface="標楷體" panose="03000509000000000000" pitchFamily="65" charset="-120"/>
                <a:ea typeface="標楷體" panose="03000509000000000000" pitchFamily="65" charset="-120"/>
              </a:rPr>
              <a:t>二氧化碳</a:t>
            </a:r>
            <a:r>
              <a:rPr lang="zh-TW" altLang="en-US" b="1" dirty="0" smtClean="0">
                <a:solidFill>
                  <a:srgbClr val="002060"/>
                </a:solidFill>
                <a:latin typeface="標楷體" panose="03000509000000000000" pitchFamily="65" charset="-120"/>
                <a:ea typeface="標楷體" panose="03000509000000000000" pitchFamily="65" charset="-120"/>
              </a:rPr>
              <a:t>英文</a:t>
            </a:r>
            <a:r>
              <a:rPr lang="en-US" altLang="zh-TW" b="1" dirty="0" smtClean="0">
                <a:solidFill>
                  <a:srgbClr val="002060"/>
                </a:solidFill>
                <a:latin typeface="標楷體" panose="03000509000000000000" pitchFamily="65" charset="-120"/>
                <a:ea typeface="標楷體" panose="03000509000000000000" pitchFamily="65" charset="-120"/>
              </a:rPr>
              <a:t>?</a:t>
            </a:r>
            <a:endParaRPr lang="zh-TW" altLang="en-US" b="1" dirty="0">
              <a:solidFill>
                <a:srgbClr val="002060"/>
              </a:solidFill>
              <a:latin typeface="標楷體" panose="03000509000000000000" pitchFamily="65" charset="-120"/>
              <a:ea typeface="標楷體" panose="03000509000000000000" pitchFamily="65" charset="-120"/>
            </a:endParaRPr>
          </a:p>
        </p:txBody>
      </p:sp>
      <p:sp>
        <p:nvSpPr>
          <p:cNvPr id="9" name="流程圖: 替代處理程序 8"/>
          <p:cNvSpPr/>
          <p:nvPr/>
        </p:nvSpPr>
        <p:spPr>
          <a:xfrm>
            <a:off x="1331640" y="5589320"/>
            <a:ext cx="7272808" cy="715089"/>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zh-TW" altLang="en-US" b="1" dirty="0" smtClean="0">
                <a:solidFill>
                  <a:srgbClr val="C00000"/>
                </a:solidFill>
                <a:latin typeface="標楷體" panose="03000509000000000000" pitchFamily="65" charset="-120"/>
                <a:ea typeface="標楷體" panose="03000509000000000000" pitchFamily="65" charset="-120"/>
              </a:rPr>
              <a:t>公文</a:t>
            </a:r>
            <a:r>
              <a:rPr lang="zh-TW" altLang="en-US" b="1" dirty="0" smtClean="0">
                <a:latin typeface="標楷體" panose="03000509000000000000" pitchFamily="65" charset="-120"/>
                <a:ea typeface="標楷體" panose="03000509000000000000" pitchFamily="65" charset="-120"/>
              </a:rPr>
              <a:t>→包括公務員於職務上草擬之文告、講稿、新聞稿及其他文書</a:t>
            </a:r>
            <a:endParaRPr lang="en-US" altLang="zh-TW" b="1" dirty="0" smtClean="0">
              <a:latin typeface="標楷體" panose="03000509000000000000" pitchFamily="65" charset="-120"/>
              <a:ea typeface="標楷體" panose="03000509000000000000" pitchFamily="65" charset="-120"/>
            </a:endParaRPr>
          </a:p>
          <a:p>
            <a:endParaRPr lang="en-US" altLang="zh-TW" b="1" dirty="0">
              <a:latin typeface="標楷體" panose="03000509000000000000" pitchFamily="65" charset="-120"/>
              <a:ea typeface="標楷體" panose="03000509000000000000" pitchFamily="65" charset="-120"/>
            </a:endParaRPr>
          </a:p>
        </p:txBody>
      </p:sp>
      <p:sp>
        <p:nvSpPr>
          <p:cNvPr id="2" name="矩形 1"/>
          <p:cNvSpPr/>
          <p:nvPr/>
        </p:nvSpPr>
        <p:spPr>
          <a:xfrm>
            <a:off x="1979048" y="5975999"/>
            <a:ext cx="6264696" cy="369332"/>
          </a:xfrm>
          <a:prstGeom prst="rect">
            <a:avLst/>
          </a:prstGeom>
        </p:spPr>
        <p:txBody>
          <a:bodyPr wrap="square">
            <a:spAutoFit/>
          </a:bodyPr>
          <a:lstStyle/>
          <a:p>
            <a:r>
              <a:rPr lang="zh-TW" altLang="en-US"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答覆各界疑義之電子郵件、函釋活動資訊等</a:t>
            </a:r>
            <a:r>
              <a:rPr lang="zh-TW" altLang="en-US" dirty="0" smtClean="0">
                <a:solidFill>
                  <a:srgbClr val="002060"/>
                </a:solidFill>
                <a:latin typeface="標楷體" panose="03000509000000000000" pitchFamily="65" charset="-120"/>
                <a:ea typeface="標楷體" panose="03000509000000000000" pitchFamily="65" charset="-120"/>
              </a:rPr>
              <a:t>）</a:t>
            </a:r>
            <a:endParaRPr lang="zh-TW" altLang="en-US"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188646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63688" y="260648"/>
            <a:ext cx="6984776" cy="738336"/>
          </a:xfrm>
        </p:spPr>
        <p:txBody>
          <a:bodyPr>
            <a:normAutofit/>
          </a:bodyPr>
          <a:lstStyle/>
          <a:p>
            <a:pPr lvl="0"/>
            <a:r>
              <a:rPr lang="zh-TW" altLang="en-US" sz="3600" b="1" dirty="0" smtClean="0">
                <a:latin typeface="微軟正黑體" panose="020B0604030504040204" pitchFamily="34" charset="-120"/>
                <a:ea typeface="微軟正黑體" panose="020B0604030504040204" pitchFamily="34" charset="-120"/>
              </a:rPr>
              <a:t>政府文書是否受著</a:t>
            </a:r>
            <a:r>
              <a:rPr lang="zh-TW" altLang="zh-TW" sz="3600" b="1" dirty="0" smtClean="0">
                <a:latin typeface="微軟正黑體" panose="020B0604030504040204" pitchFamily="34" charset="-120"/>
                <a:ea typeface="微軟正黑體" panose="020B0604030504040204" pitchFamily="34" charset="-120"/>
              </a:rPr>
              <a:t>作權保護</a:t>
            </a:r>
            <a:endParaRPr lang="zh-TW" altLang="zh-TW" sz="3600" dirty="0"/>
          </a:p>
        </p:txBody>
      </p:sp>
      <p:sp>
        <p:nvSpPr>
          <p:cNvPr id="6" name="投影片編號版面配置區 5"/>
          <p:cNvSpPr>
            <a:spLocks noGrp="1"/>
          </p:cNvSpPr>
          <p:nvPr>
            <p:ph type="sldNum" sz="quarter" idx="12"/>
          </p:nvPr>
        </p:nvSpPr>
        <p:spPr/>
        <p:txBody>
          <a:bodyPr/>
          <a:lstStyle/>
          <a:p>
            <a:fld id="{918C4CFB-BFA7-48E9-8717-E8A422716625}" type="slidenum">
              <a:rPr lang="zh-TW" altLang="en-US" smtClean="0"/>
              <a:t>13</a:t>
            </a:fld>
            <a:endParaRPr lang="zh-TW" altLang="en-US" dirty="0"/>
          </a:p>
        </p:txBody>
      </p:sp>
      <p:grpSp>
        <p:nvGrpSpPr>
          <p:cNvPr id="2" name="群組 1"/>
          <p:cNvGrpSpPr/>
          <p:nvPr/>
        </p:nvGrpSpPr>
        <p:grpSpPr>
          <a:xfrm>
            <a:off x="514475" y="1577930"/>
            <a:ext cx="7992888" cy="4680520"/>
            <a:chOff x="467544" y="1484784"/>
            <a:chExt cx="7416824" cy="4804747"/>
          </a:xfrm>
        </p:grpSpPr>
        <p:sp>
          <p:nvSpPr>
            <p:cNvPr id="10" name="圓角矩形 9"/>
            <p:cNvSpPr/>
            <p:nvPr/>
          </p:nvSpPr>
          <p:spPr>
            <a:xfrm>
              <a:off x="467544" y="1484784"/>
              <a:ext cx="2160240" cy="223224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b="1" dirty="0">
                  <a:latin typeface="微軟正黑體" panose="020B0604030504040204" pitchFamily="34" charset="-120"/>
                  <a:ea typeface="微軟正黑體" panose="020B0604030504040204" pitchFamily="34" charset="-120"/>
                </a:rPr>
                <a:t>宣導專書</a:t>
              </a:r>
              <a:r>
                <a:rPr lang="zh-TW" altLang="en-US" b="1" dirty="0" smtClean="0">
                  <a:latin typeface="微軟正黑體" panose="020B0604030504040204" pitchFamily="34" charset="-120"/>
                  <a:ea typeface="微軟正黑體" panose="020B0604030504040204" pitchFamily="34" charset="-120"/>
                </a:rPr>
                <a:t>、</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學術研究報告、</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同仁拍攝之會議照片</a:t>
              </a:r>
              <a:endParaRPr lang="en-US" altLang="zh-TW" b="1"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b="1" dirty="0" smtClean="0">
                  <a:latin typeface="微軟正黑體" panose="020B0604030504040204" pitchFamily="34" charset="-120"/>
                  <a:ea typeface="微軟正黑體" panose="020B0604030504040204" pitchFamily="34" charset="-120"/>
                </a:rPr>
                <a:t>撰寫之出國報告</a:t>
              </a:r>
              <a:endParaRPr lang="zh-TW" altLang="en-US" b="1" dirty="0">
                <a:latin typeface="微軟正黑體" panose="020B0604030504040204" pitchFamily="34" charset="-120"/>
                <a:ea typeface="微軟正黑體" panose="020B0604030504040204" pitchFamily="34" charset="-120"/>
              </a:endParaRPr>
            </a:p>
          </p:txBody>
        </p:sp>
        <p:sp>
          <p:nvSpPr>
            <p:cNvPr id="11" name="圓角矩形 10"/>
            <p:cNvSpPr/>
            <p:nvPr/>
          </p:nvSpPr>
          <p:spPr>
            <a:xfrm>
              <a:off x="467544" y="4077072"/>
              <a:ext cx="2160240" cy="21602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法律、命令</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公文</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a:latin typeface="微軟正黑體" panose="020B0604030504040204" pitchFamily="34" charset="-120"/>
                  <a:ea typeface="微軟正黑體" panose="020B0604030504040204" pitchFamily="34" charset="-120"/>
                </a:rPr>
                <a:t>長官</a:t>
              </a:r>
              <a:r>
                <a:rPr lang="zh-TW" altLang="en-US" sz="2000" b="1" dirty="0" smtClean="0">
                  <a:latin typeface="微軟正黑體" panose="020B0604030504040204" pitchFamily="34" charset="-120"/>
                  <a:ea typeface="微軟正黑體" panose="020B0604030504040204" pitchFamily="34" charset="-120"/>
                </a:rPr>
                <a:t>之講稿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新聞稿</a:t>
              </a:r>
              <a:endParaRPr lang="en-US" altLang="zh-TW" sz="2000" b="1" dirty="0" smtClean="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latin typeface="微軟正黑體" panose="020B0604030504040204" pitchFamily="34" charset="-120"/>
                  <a:ea typeface="微軟正黑體" panose="020B0604030504040204" pitchFamily="34" charset="-120"/>
                </a:rPr>
                <a:t>法院判決書</a:t>
              </a:r>
              <a:endParaRPr lang="zh-TW" altLang="en-US" sz="2000" b="1" dirty="0">
                <a:latin typeface="微軟正黑體" panose="020B0604030504040204" pitchFamily="34" charset="-120"/>
                <a:ea typeface="微軟正黑體" panose="020B0604030504040204" pitchFamily="34" charset="-120"/>
              </a:endParaRPr>
            </a:p>
          </p:txBody>
        </p:sp>
        <p:sp>
          <p:nvSpPr>
            <p:cNvPr id="12" name="向右箭號 11"/>
            <p:cNvSpPr/>
            <p:nvPr/>
          </p:nvSpPr>
          <p:spPr>
            <a:xfrm>
              <a:off x="2884177" y="2429037"/>
              <a:ext cx="797698" cy="612068"/>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5" name="橢圓 14"/>
            <p:cNvSpPr/>
            <p:nvPr/>
          </p:nvSpPr>
          <p:spPr>
            <a:xfrm>
              <a:off x="6516216" y="1811626"/>
              <a:ext cx="1296144" cy="201622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6" name="十角星形 15"/>
            <p:cNvSpPr/>
            <p:nvPr/>
          </p:nvSpPr>
          <p:spPr>
            <a:xfrm>
              <a:off x="6588224" y="4345315"/>
              <a:ext cx="1296144" cy="1944216"/>
            </a:xfrm>
            <a:prstGeom prst="star1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400" b="1" dirty="0" smtClean="0">
                  <a:solidFill>
                    <a:srgbClr val="C00000"/>
                  </a:solidFill>
                  <a:latin typeface="微軟正黑體" panose="020B0604030504040204" pitchFamily="34" charset="-120"/>
                  <a:ea typeface="微軟正黑體" panose="020B0604030504040204" pitchFamily="34" charset="-120"/>
                </a:rPr>
                <a:t>不</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保</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護</a:t>
              </a:r>
              <a:endParaRPr lang="zh-TW" altLang="en-US" sz="2400" b="1" dirty="0">
                <a:latin typeface="微軟正黑體" panose="020B0604030504040204" pitchFamily="34" charset="-120"/>
                <a:ea typeface="微軟正黑體" panose="020B0604030504040204" pitchFamily="34" charset="-120"/>
              </a:endParaRPr>
            </a:p>
          </p:txBody>
        </p:sp>
        <p:sp>
          <p:nvSpPr>
            <p:cNvPr id="17" name="圓角矩形 16"/>
            <p:cNvSpPr/>
            <p:nvPr/>
          </p:nvSpPr>
          <p:spPr>
            <a:xfrm>
              <a:off x="3906849" y="1538789"/>
              <a:ext cx="1506558" cy="212423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原創性</a:t>
              </a:r>
              <a:endParaRPr lang="en-US" altLang="zh-TW" sz="2400" b="1" dirty="0" smtClean="0">
                <a:latin typeface="微軟正黑體" panose="020B0604030504040204" pitchFamily="34" charset="-120"/>
                <a:ea typeface="微軟正黑體" panose="020B0604030504040204" pitchFamily="34" charset="-120"/>
              </a:endParaRPr>
            </a:p>
            <a:p>
              <a:pPr algn="ctr">
                <a:spcAft>
                  <a:spcPts val="600"/>
                </a:spcAft>
              </a:pPr>
              <a:r>
                <a:rPr lang="en-US" altLang="zh-TW" sz="2400" b="1" dirty="0">
                  <a:latin typeface="微軟正黑體" panose="020B0604030504040204" pitchFamily="34" charset="-120"/>
                  <a:ea typeface="微軟正黑體" panose="020B0604030504040204" pitchFamily="34" charset="-120"/>
                </a:rPr>
                <a:t>+</a:t>
              </a:r>
            </a:p>
            <a:p>
              <a:pPr algn="ctr">
                <a:spcAft>
                  <a:spcPts val="600"/>
                </a:spcAft>
              </a:pPr>
              <a:r>
                <a:rPr lang="zh-TW" altLang="en-US" sz="2400" b="1" dirty="0" smtClean="0">
                  <a:latin typeface="微軟正黑體" panose="020B0604030504040204" pitchFamily="34" charset="-120"/>
                  <a:ea typeface="微軟正黑體" panose="020B0604030504040204" pitchFamily="34" charset="-120"/>
                </a:rPr>
                <a:t>創作</a:t>
              </a:r>
              <a:r>
                <a:rPr lang="zh-TW" altLang="en-US" sz="2400" b="1" dirty="0">
                  <a:latin typeface="微軟正黑體" panose="020B0604030504040204" pitchFamily="34" charset="-120"/>
                  <a:ea typeface="微軟正黑體" panose="020B0604030504040204" pitchFamily="34" charset="-120"/>
                </a:rPr>
                <a:t>性</a:t>
              </a:r>
            </a:p>
          </p:txBody>
        </p:sp>
        <p:sp>
          <p:nvSpPr>
            <p:cNvPr id="18" name="向右箭號 17"/>
            <p:cNvSpPr/>
            <p:nvPr/>
          </p:nvSpPr>
          <p:spPr>
            <a:xfrm>
              <a:off x="5612548" y="2410343"/>
              <a:ext cx="797698" cy="61295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19" name="向右箭號 18"/>
            <p:cNvSpPr/>
            <p:nvPr/>
          </p:nvSpPr>
          <p:spPr>
            <a:xfrm>
              <a:off x="3006637" y="4918066"/>
              <a:ext cx="797698" cy="59742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1" name="向右箭號 20"/>
            <p:cNvSpPr/>
            <p:nvPr/>
          </p:nvSpPr>
          <p:spPr>
            <a:xfrm>
              <a:off x="5715027" y="4918066"/>
              <a:ext cx="797698" cy="675865"/>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TW" altLang="en-US" b="1">
                <a:latin typeface="微軟正黑體" panose="020B0604030504040204" pitchFamily="34" charset="-120"/>
                <a:ea typeface="微軟正黑體" panose="020B0604030504040204" pitchFamily="34" charset="-120"/>
              </a:endParaRPr>
            </a:p>
          </p:txBody>
        </p:sp>
        <p:sp>
          <p:nvSpPr>
            <p:cNvPr id="25" name="圓角矩形 24"/>
            <p:cNvSpPr/>
            <p:nvPr/>
          </p:nvSpPr>
          <p:spPr>
            <a:xfrm>
              <a:off x="3919367" y="4077072"/>
              <a:ext cx="1506558" cy="21602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2400" b="1" dirty="0">
                  <a:solidFill>
                    <a:srgbClr val="C00000"/>
                  </a:solidFill>
                  <a:latin typeface="微軟正黑體" panose="020B0604030504040204" pitchFamily="34" charset="-120"/>
                  <a:ea typeface="微軟正黑體" panose="020B0604030504040204" pitchFamily="34" charset="-120"/>
                </a:rPr>
                <a:t>非</a:t>
              </a:r>
              <a:r>
                <a:rPr lang="zh-TW" altLang="en-US" sz="2000" b="1" dirty="0" smtClean="0">
                  <a:latin typeface="微軟正黑體" panose="020B0604030504040204" pitchFamily="34" charset="-120"/>
                  <a:ea typeface="微軟正黑體" panose="020B0604030504040204" pitchFamily="34" charset="-120"/>
                </a:rPr>
                <a:t>受著作權保護標的</a:t>
              </a:r>
              <a:endParaRPr lang="zh-TW" altLang="en-US" sz="20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144760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332656"/>
            <a:ext cx="8229600" cy="810344"/>
          </a:xfrm>
        </p:spPr>
        <p:txBody>
          <a:bodyPr>
            <a:normAutofit/>
          </a:bodyPr>
          <a:lstStyle/>
          <a:p>
            <a:pPr eaLnBrk="0" fontAlgn="base" hangingPunct="0">
              <a:spcAft>
                <a:spcPct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特殊著作</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540290073"/>
              </p:ext>
            </p:extLst>
          </p:nvPr>
        </p:nvGraphicFramePr>
        <p:xfrm>
          <a:off x="539552" y="1268760"/>
          <a:ext cx="8352928" cy="4929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14</a:t>
            </a:fld>
            <a:endParaRPr lang="zh-TW" altLang="en-US"/>
          </a:p>
        </p:txBody>
      </p:sp>
    </p:spTree>
    <p:extLst>
      <p:ext uri="{BB962C8B-B14F-4D97-AF65-F5344CB8AC3E}">
        <p14:creationId xmlns:p14="http://schemas.microsoft.com/office/powerpoint/2010/main" val="2163323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2339752" y="332656"/>
            <a:ext cx="4752528" cy="648072"/>
          </a:xfrm>
        </p:spPr>
        <p:txBody>
          <a:bodyPr/>
          <a:lstStyle/>
          <a:p>
            <a:pPr eaLnBrk="0" fontAlgn="base" hangingPunct="0">
              <a:spcAft>
                <a:spcPct val="0"/>
              </a:spcAft>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誰擁有著作權</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044188902"/>
              </p:ext>
            </p:extLst>
          </p:nvPr>
        </p:nvGraphicFramePr>
        <p:xfrm>
          <a:off x="1331640" y="1268760"/>
          <a:ext cx="734481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15</a:t>
            </a:fld>
            <a:endParaRPr lang="zh-TW" altLang="en-US"/>
          </a:p>
        </p:txBody>
      </p:sp>
      <p:sp>
        <p:nvSpPr>
          <p:cNvPr id="2" name="矩形 1"/>
          <p:cNvSpPr/>
          <p:nvPr/>
        </p:nvSpPr>
        <p:spPr>
          <a:xfrm>
            <a:off x="467544" y="2260817"/>
            <a:ext cx="576064" cy="3416320"/>
          </a:xfrm>
          <a:prstGeom prst="rect">
            <a:avLst/>
          </a:prstGeom>
          <a:ln>
            <a:noFill/>
          </a:ln>
          <a:effectLst>
            <a:outerShdw blurRad="50800" dist="38100" dir="5400000" algn="t"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sz="3600" dirty="0" smtClean="0">
                <a:solidFill>
                  <a:schemeClr val="tx1"/>
                </a:solidFill>
                <a:latin typeface="微軟正黑體" panose="020B0604030504040204" pitchFamily="34" charset="-120"/>
                <a:ea typeface="微軟正黑體" panose="020B0604030504040204" pitchFamily="34" charset="-120"/>
              </a:rPr>
              <a:t>著作權之主體</a:t>
            </a:r>
            <a:endParaRPr lang="zh-TW" altLang="en-US" sz="3600" dirty="0">
              <a:solidFill>
                <a:schemeClr val="tx1"/>
              </a:solidFill>
              <a:latin typeface="微軟正黑體" panose="020B0604030504040204" pitchFamily="34" charset="-120"/>
              <a:ea typeface="微軟正黑體" panose="020B0604030504040204" pitchFamily="34" charset="-120"/>
            </a:endParaRPr>
          </a:p>
        </p:txBody>
      </p:sp>
      <p:sp>
        <p:nvSpPr>
          <p:cNvPr id="5" name="文字方塊 4"/>
          <p:cNvSpPr txBox="1"/>
          <p:nvPr/>
        </p:nvSpPr>
        <p:spPr>
          <a:xfrm>
            <a:off x="6660232" y="3354834"/>
            <a:ext cx="2088232" cy="369332"/>
          </a:xfrm>
          <a:prstGeom prst="wedgeRectCallout">
            <a:avLst>
              <a:gd name="adj1" fmla="val -34256"/>
              <a:gd name="adj2" fmla="val -152170"/>
            </a:avLst>
          </a:prstGeom>
          <a:solidFill>
            <a:schemeClr val="accent6">
              <a:lumMod val="40000"/>
              <a:lumOff val="60000"/>
            </a:schemeClr>
          </a:solidFill>
          <a:ln>
            <a:noFill/>
          </a:ln>
          <a:effectLst>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b="1" dirty="0" smtClean="0">
                <a:latin typeface="標楷體" panose="03000509000000000000" pitchFamily="65" charset="-120"/>
                <a:ea typeface="標楷體" panose="03000509000000000000" pitchFamily="65" charset="-120"/>
              </a:rPr>
              <a:t>著作人可能是法人</a:t>
            </a:r>
            <a:endParaRPr lang="zh-TW" altLang="en-US"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0486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432638509"/>
              </p:ext>
            </p:extLst>
          </p:nvPr>
        </p:nvGraphicFramePr>
        <p:xfrm>
          <a:off x="179512" y="1582370"/>
          <a:ext cx="8496944"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16</a:t>
            </a:fld>
            <a:endParaRPr lang="zh-TW" altLang="en-US">
              <a:solidFill>
                <a:prstClr val="black">
                  <a:tint val="75000"/>
                </a:prstClr>
              </a:solidFill>
            </a:endParaRPr>
          </a:p>
        </p:txBody>
      </p:sp>
      <p:sp>
        <p:nvSpPr>
          <p:cNvPr id="12292" name="標題 2"/>
          <p:cNvSpPr>
            <a:spLocks noGrp="1"/>
          </p:cNvSpPr>
          <p:nvPr>
            <p:ph type="title"/>
          </p:nvPr>
        </p:nvSpPr>
        <p:spPr bwMode="auto">
          <a:xfrm>
            <a:off x="1907704" y="116632"/>
            <a:ext cx="6912768" cy="9361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r>
              <a:rPr lang="zh-TW" altLang="en-US" sz="2800" b="1" dirty="0">
                <a:solidFill>
                  <a:srgbClr val="002060"/>
                </a:solidFill>
                <a:latin typeface="微軟正黑體" panose="020B0604030504040204" pitchFamily="34" charset="-120"/>
                <a:ea typeface="微軟正黑體" panose="020B0604030504040204" pitchFamily="34" charset="-120"/>
              </a:rPr>
              <a:t>公務員職務上完成的著作，著作權是屬於誰的</a:t>
            </a:r>
            <a:r>
              <a:rPr lang="zh-TW" altLang="en-US" sz="2800" b="1" dirty="0" smtClean="0">
                <a:solidFill>
                  <a:srgbClr val="002060"/>
                </a:solidFill>
                <a:latin typeface="微軟正黑體" panose="020B0604030504040204" pitchFamily="34" charset="-120"/>
                <a:ea typeface="微軟正黑體" panose="020B0604030504040204" pitchFamily="34" charset="-120"/>
              </a:rPr>
              <a:t>？</a:t>
            </a:r>
            <a:r>
              <a:rPr lang="en-US" altLang="zh-TW" sz="2800" b="1" dirty="0" smtClean="0">
                <a:solidFill>
                  <a:srgbClr val="002060"/>
                </a:solidFill>
                <a:latin typeface="微軟正黑體" panose="020B0604030504040204" pitchFamily="34" charset="-120"/>
                <a:ea typeface="微軟正黑體" panose="020B0604030504040204" pitchFamily="34" charset="-120"/>
              </a:rPr>
              <a:t>(§11)</a:t>
            </a:r>
            <a:endParaRPr lang="zh-TW" altLang="en-US" sz="2800" b="1" dirty="0" smtClean="0">
              <a:solidFill>
                <a:srgbClr val="002060"/>
              </a:solidFill>
              <a:latin typeface="微軟正黑體" pitchFamily="34" charset="-120"/>
              <a:ea typeface="微軟正黑體" pitchFamily="34" charset="-120"/>
            </a:endParaRPr>
          </a:p>
        </p:txBody>
      </p:sp>
      <p:sp>
        <p:nvSpPr>
          <p:cNvPr id="2" name="向下箭號 1"/>
          <p:cNvSpPr/>
          <p:nvPr/>
        </p:nvSpPr>
        <p:spPr>
          <a:xfrm>
            <a:off x="3438694" y="1182539"/>
            <a:ext cx="2266611" cy="799662"/>
          </a:xfrm>
          <a:prstGeom prst="downArrow">
            <a:avLst/>
          </a:prstGeom>
          <a:ln w="6350">
            <a:solidFill>
              <a:srgbClr val="00B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3" name="向下箭號 2"/>
          <p:cNvSpPr/>
          <p:nvPr/>
        </p:nvSpPr>
        <p:spPr>
          <a:xfrm>
            <a:off x="6444208" y="1109219"/>
            <a:ext cx="2453110" cy="857458"/>
          </a:xfrm>
          <a:prstGeom prst="downArrow">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再約定著作財產權人</a:t>
            </a:r>
            <a:endParaRPr lang="zh-TW" altLang="en-US" sz="1600" b="1" dirty="0">
              <a:latin typeface="微軟正黑體" panose="020B0604030504040204" pitchFamily="34" charset="-120"/>
              <a:ea typeface="微軟正黑體" panose="020B0604030504040204" pitchFamily="34" charset="-120"/>
            </a:endParaRPr>
          </a:p>
        </p:txBody>
      </p:sp>
      <p:sp>
        <p:nvSpPr>
          <p:cNvPr id="7" name="矩形 6"/>
          <p:cNvSpPr/>
          <p:nvPr/>
        </p:nvSpPr>
        <p:spPr>
          <a:xfrm>
            <a:off x="272028" y="5517232"/>
            <a:ext cx="5976664" cy="923330"/>
          </a:xfrm>
          <a:prstGeom prst="rect">
            <a:avLst/>
          </a:prstGeom>
          <a:ln>
            <a:noFill/>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r>
              <a:rPr lang="zh-TW" altLang="en-US" dirty="0" smtClean="0">
                <a:latin typeface="微軟正黑體" panose="020B0604030504040204" pitchFamily="34" charset="-120"/>
                <a:ea typeface="微軟正黑體" panose="020B0604030504040204" pitchFamily="34" charset="-120"/>
              </a:rPr>
              <a:t>「職務</a:t>
            </a:r>
            <a:r>
              <a:rPr lang="zh-TW" altLang="en-US" dirty="0">
                <a:latin typeface="微軟正黑體" panose="020B0604030504040204" pitchFamily="34" charset="-120"/>
                <a:ea typeface="微軟正黑體" panose="020B0604030504040204" pitchFamily="34" charset="-120"/>
              </a:rPr>
              <a:t>上</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 時間、資源、職務關聯性</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(X)</a:t>
            </a:r>
            <a:r>
              <a:rPr lang="zh-TW" altLang="en-US" dirty="0" smtClean="0">
                <a:latin typeface="微軟正黑體" panose="020B0604030504040204" pitchFamily="34" charset="-120"/>
                <a:ea typeface="微軟正黑體" panose="020B0604030504040204" pitchFamily="34" charset="-120"/>
              </a:rPr>
              <a:t>下班</a:t>
            </a:r>
            <a:r>
              <a:rPr lang="zh-TW" altLang="en-US" dirty="0">
                <a:latin typeface="微軟正黑體" panose="020B0604030504040204" pitchFamily="34" charset="-120"/>
                <a:ea typeface="微軟正黑體" panose="020B0604030504040204" pitchFamily="34" charset="-120"/>
              </a:rPr>
              <a:t>後為個人興趣的</a:t>
            </a:r>
            <a:r>
              <a:rPr lang="zh-TW" altLang="en-US" dirty="0" smtClean="0">
                <a:latin typeface="微軟正黑體" panose="020B0604030504040204" pitchFamily="34" charset="-120"/>
                <a:ea typeface="微軟正黑體" panose="020B0604030504040204" pitchFamily="34" charset="-120"/>
              </a:rPr>
              <a:t>攝影創作</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(V)</a:t>
            </a:r>
            <a:r>
              <a:rPr lang="zh-TW" altLang="en-US" dirty="0" smtClean="0">
                <a:latin typeface="微軟正黑體" panose="020B0604030504040204" pitchFamily="34" charset="-120"/>
                <a:ea typeface="微軟正黑體" panose="020B0604030504040204" pitchFamily="34" charset="-120"/>
              </a:rPr>
              <a:t>因</a:t>
            </a:r>
            <a:r>
              <a:rPr lang="zh-TW" altLang="en-US" dirty="0">
                <a:latin typeface="微軟正黑體" panose="020B0604030504040204" pitchFamily="34" charset="-120"/>
                <a:ea typeface="微軟正黑體" panose="020B0604030504040204" pitchFamily="34" charset="-120"/>
              </a:rPr>
              <a:t>職務需要進行研究另行完成具學術性質的專文、</a:t>
            </a:r>
            <a:r>
              <a:rPr lang="zh-TW" altLang="en-US" dirty="0" smtClean="0">
                <a:latin typeface="微軟正黑體" panose="020B0604030504040204" pitchFamily="34" charset="-120"/>
                <a:ea typeface="微軟正黑體" panose="020B0604030504040204" pitchFamily="34" charset="-120"/>
              </a:rPr>
              <a:t>報告</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23542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7149480" cy="882352"/>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a:t>
            </a:r>
            <a:r>
              <a:rPr lang="zh-TW" altLang="en-US" sz="4000" b="1" dirty="0">
                <a:solidFill>
                  <a:srgbClr val="002060"/>
                </a:solidFill>
                <a:latin typeface="微軟正黑體" panose="020B0604030504040204" pitchFamily="34" charset="-120"/>
                <a:ea typeface="微軟正黑體" panose="020B0604030504040204" pitchFamily="34" charset="-120"/>
              </a:rPr>
              <a:t>人格</a:t>
            </a:r>
            <a:r>
              <a:rPr lang="zh-TW" altLang="en-US" sz="4000" b="1" dirty="0" smtClean="0">
                <a:solidFill>
                  <a:srgbClr val="002060"/>
                </a:solidFill>
                <a:latin typeface="微軟正黑體" panose="020B0604030504040204" pitchFamily="34" charset="-120"/>
                <a:ea typeface="微軟正黑體" panose="020B0604030504040204" pitchFamily="34" charset="-120"/>
              </a:rPr>
              <a:t>權</a:t>
            </a:r>
            <a:r>
              <a:rPr lang="en-US" altLang="zh-TW" sz="3600" b="1" dirty="0" smtClean="0">
                <a:solidFill>
                  <a:srgbClr val="002060"/>
                </a:solidFill>
                <a:latin typeface="微軟正黑體" panose="020B0604030504040204" pitchFamily="34" charset="-120"/>
                <a:ea typeface="微軟正黑體" panose="020B0604030504040204" pitchFamily="34" charset="-120"/>
              </a:rPr>
              <a:t>(§15-§17)</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757138977"/>
              </p:ext>
            </p:extLst>
          </p:nvPr>
        </p:nvGraphicFramePr>
        <p:xfrm>
          <a:off x="395536" y="1144045"/>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17</a:t>
            </a:fld>
            <a:endParaRPr lang="zh-TW" altLang="en-US"/>
          </a:p>
        </p:txBody>
      </p:sp>
      <p:sp>
        <p:nvSpPr>
          <p:cNvPr id="2" name="圓角矩形 1"/>
          <p:cNvSpPr/>
          <p:nvPr/>
        </p:nvSpPr>
        <p:spPr>
          <a:xfrm>
            <a:off x="4572000" y="4869160"/>
            <a:ext cx="4248472" cy="919401"/>
          </a:xfrm>
          <a:prstGeom prst="roundRect">
            <a:avLst/>
          </a:prstGeom>
          <a:solidFill>
            <a:schemeClr val="accent6">
              <a:lumMod val="20000"/>
              <a:lumOff val="80000"/>
            </a:schemeClr>
          </a:solidFill>
          <a:ln>
            <a:noFill/>
          </a:ln>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sz="1600" b="1" dirty="0">
                <a:solidFill>
                  <a:srgbClr val="002060"/>
                </a:solidFill>
                <a:latin typeface="標楷體" panose="03000509000000000000" pitchFamily="65" charset="-120"/>
                <a:ea typeface="標楷體" panose="03000509000000000000" pitchFamily="65" charset="-120"/>
              </a:rPr>
              <a:t>公務員為著作人</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著作財產權歸機關時→</a:t>
            </a:r>
          </a:p>
          <a:p>
            <a:r>
              <a:rPr lang="zh-TW" altLang="en-US" sz="1600" b="1" dirty="0">
                <a:solidFill>
                  <a:srgbClr val="002060"/>
                </a:solidFill>
                <a:latin typeface="標楷體" panose="03000509000000000000" pitchFamily="65" charset="-120"/>
                <a:ea typeface="標楷體" panose="03000509000000000000" pitchFamily="65" charset="-120"/>
              </a:rPr>
              <a:t>公務員雖享有著作人格權</a:t>
            </a:r>
            <a:r>
              <a:rPr lang="en-US" altLang="zh-TW" sz="1600" b="1" dirty="0">
                <a:solidFill>
                  <a:srgbClr val="002060"/>
                </a:solidFill>
                <a:latin typeface="標楷體" panose="03000509000000000000" pitchFamily="65" charset="-120"/>
                <a:ea typeface="標楷體" panose="03000509000000000000" pitchFamily="65" charset="-120"/>
              </a:rPr>
              <a:t>,</a:t>
            </a:r>
            <a:r>
              <a:rPr lang="zh-TW" altLang="en-US" sz="1600" b="1" dirty="0">
                <a:solidFill>
                  <a:srgbClr val="002060"/>
                </a:solidFill>
                <a:latin typeface="標楷體" panose="03000509000000000000" pitchFamily="65" charset="-120"/>
                <a:ea typeface="標楷體" panose="03000509000000000000" pitchFamily="65" charset="-120"/>
              </a:rPr>
              <a:t>但不得主張「公開發表權」、「姓名表示權</a:t>
            </a:r>
            <a:r>
              <a:rPr lang="zh-TW" altLang="en-US" sz="1600" b="1" dirty="0" smtClean="0">
                <a:solidFill>
                  <a:srgbClr val="002060"/>
                </a:solidFill>
                <a:latin typeface="標楷體" panose="03000509000000000000" pitchFamily="65" charset="-120"/>
                <a:ea typeface="標楷體" panose="03000509000000000000" pitchFamily="65" charset="-120"/>
              </a:rPr>
              <a:t>」</a:t>
            </a:r>
            <a:r>
              <a:rPr lang="en-US" altLang="zh-TW" sz="1600" b="1" dirty="0" smtClean="0">
                <a:solidFill>
                  <a:srgbClr val="002060"/>
                </a:solidFill>
                <a:latin typeface="標楷體" panose="03000509000000000000" pitchFamily="65" charset="-120"/>
                <a:ea typeface="標楷體" panose="03000509000000000000" pitchFamily="65" charset="-120"/>
              </a:rPr>
              <a:t>(§15,16</a:t>
            </a:r>
            <a:r>
              <a:rPr lang="zh-TW" altLang="en-US" sz="1600" b="1" dirty="0">
                <a:solidFill>
                  <a:srgbClr val="002060"/>
                </a:solidFill>
                <a:latin typeface="標楷體" panose="03000509000000000000" pitchFamily="65" charset="-120"/>
                <a:ea typeface="標楷體" panose="03000509000000000000" pitchFamily="65" charset="-120"/>
              </a:rPr>
              <a:t>）</a:t>
            </a:r>
          </a:p>
        </p:txBody>
      </p:sp>
    </p:spTree>
    <p:extLst>
      <p:ext uri="{BB962C8B-B14F-4D97-AF65-F5344CB8AC3E}">
        <p14:creationId xmlns:p14="http://schemas.microsoft.com/office/powerpoint/2010/main" val="3882304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260648"/>
            <a:ext cx="5925344" cy="810344"/>
          </a:xfrm>
        </p:spPr>
        <p:txBody>
          <a:bodyPr/>
          <a:lstStyle/>
          <a:p>
            <a:pPr>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a:t>
            </a:r>
            <a:r>
              <a:rPr lang="en-US" altLang="zh-TW" sz="3600" b="1" dirty="0" smtClean="0">
                <a:solidFill>
                  <a:srgbClr val="002060"/>
                </a:solidFill>
                <a:latin typeface="微軟正黑體" panose="020B0604030504040204" pitchFamily="34" charset="-120"/>
                <a:ea typeface="微軟正黑體" panose="020B0604030504040204" pitchFamily="34" charset="-120"/>
              </a:rPr>
              <a:t>(§22-§29)</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solidFill>
                  <a:prstClr val="black">
                    <a:tint val="75000"/>
                  </a:prstClr>
                </a:solidFill>
              </a:rPr>
              <a:pPr/>
              <a:t>18</a:t>
            </a:fld>
            <a:endParaRPr lang="zh-TW" altLang="en-US">
              <a:solidFill>
                <a:prstClr val="black">
                  <a:tint val="75000"/>
                </a:prstClr>
              </a:solidFill>
            </a:endParaRPr>
          </a:p>
        </p:txBody>
      </p:sp>
      <p:graphicFrame>
        <p:nvGraphicFramePr>
          <p:cNvPr id="8" name="內容版面配置區 7"/>
          <p:cNvGraphicFramePr>
            <a:graphicFrameLocks noGrp="1"/>
          </p:cNvGraphicFramePr>
          <p:nvPr>
            <p:ph idx="4294967295"/>
            <p:extLst>
              <p:ext uri="{D42A27DB-BD31-4B8C-83A1-F6EECF244321}">
                <p14:modId xmlns:p14="http://schemas.microsoft.com/office/powerpoint/2010/main" val="1242820403"/>
              </p:ext>
            </p:extLst>
          </p:nvPr>
        </p:nvGraphicFramePr>
        <p:xfrm>
          <a:off x="457200" y="1196752"/>
          <a:ext cx="8229600"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資料庫圖表 5"/>
          <p:cNvGraphicFramePr/>
          <p:nvPr>
            <p:extLst>
              <p:ext uri="{D42A27DB-BD31-4B8C-83A1-F6EECF244321}">
                <p14:modId xmlns:p14="http://schemas.microsoft.com/office/powerpoint/2010/main" val="486556527"/>
              </p:ext>
            </p:extLst>
          </p:nvPr>
        </p:nvGraphicFramePr>
        <p:xfrm>
          <a:off x="683568" y="5085184"/>
          <a:ext cx="7632848" cy="10081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678203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8229600" cy="1026368"/>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有形公開利用實例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581118911"/>
              </p:ext>
            </p:extLst>
          </p:nvPr>
        </p:nvGraphicFramePr>
        <p:xfrm>
          <a:off x="457200" y="1124744"/>
          <a:ext cx="82296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19</a:t>
            </a:fld>
            <a:endParaRPr lang="zh-TW" altLang="en-US"/>
          </a:p>
        </p:txBody>
      </p:sp>
    </p:spTree>
    <p:extLst>
      <p:ext uri="{BB962C8B-B14F-4D97-AF65-F5344CB8AC3E}">
        <p14:creationId xmlns:p14="http://schemas.microsoft.com/office/powerpoint/2010/main" val="2936909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69374" y="116632"/>
            <a:ext cx="6995114" cy="864096"/>
          </a:xfrm>
        </p:spPr>
        <p:txBody>
          <a:bodyPr/>
          <a:lstStyle/>
          <a:p>
            <a:r>
              <a:rPr lang="zh-TW" altLang="en-US" sz="4000" b="1" dirty="0" smtClean="0">
                <a:latin typeface="微軟正黑體" panose="020B0604030504040204" pitchFamily="34" charset="-120"/>
                <a:ea typeface="微軟正黑體" panose="020B0604030504040204" pitchFamily="34" charset="-120"/>
              </a:rPr>
              <a:t>引言</a:t>
            </a:r>
            <a:r>
              <a:rPr lang="en-US" altLang="zh-TW" sz="4000" b="1" dirty="0" smtClean="0">
                <a:latin typeface="微軟正黑體" panose="020B0604030504040204" pitchFamily="34" charset="-120"/>
                <a:ea typeface="微軟正黑體" panose="020B0604030504040204" pitchFamily="34" charset="-120"/>
              </a:rPr>
              <a:t>：</a:t>
            </a:r>
            <a:r>
              <a:rPr lang="zh-TW" altLang="en-US" sz="4000" b="1" dirty="0" smtClean="0">
                <a:latin typeface="微軟正黑體" panose="020B0604030504040204" pitchFamily="34" charset="-120"/>
                <a:ea typeface="微軟正黑體" panose="020B0604030504040204" pitchFamily="34" charset="-120"/>
              </a:rPr>
              <a:t>政府遇到的著作權問題</a:t>
            </a:r>
            <a:endParaRPr lang="zh-TW" altLang="en-US" sz="40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a:xfrm>
            <a:off x="6601543" y="6421249"/>
            <a:ext cx="2133600" cy="365125"/>
          </a:xfrm>
        </p:spPr>
        <p:txBody>
          <a:bodyPr/>
          <a:lstStyle/>
          <a:p>
            <a:fld id="{51D2D507-09EA-4C6F-96ED-053C801F8797}" type="slidenum">
              <a:rPr lang="zh-TW" altLang="en-US" smtClean="0"/>
              <a:t>2</a:t>
            </a:fld>
            <a:endParaRPr lang="zh-TW" altLang="en-US"/>
          </a:p>
        </p:txBody>
      </p:sp>
      <p:pic>
        <p:nvPicPr>
          <p:cNvPr id="6" name="圖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08" y="1206086"/>
            <a:ext cx="9591124" cy="4633870"/>
          </a:xfrm>
          <a:prstGeom prst="rect">
            <a:avLst/>
          </a:prstGeom>
        </p:spPr>
      </p:pic>
      <p:pic>
        <p:nvPicPr>
          <p:cNvPr id="7" name="圖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6610" y="4509120"/>
            <a:ext cx="2699792" cy="1922435"/>
          </a:xfrm>
          <a:prstGeom prst="rect">
            <a:avLst/>
          </a:prstGeom>
        </p:spPr>
      </p:pic>
      <p:pic>
        <p:nvPicPr>
          <p:cNvPr id="8" name="圖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20" y="2682913"/>
            <a:ext cx="2088232" cy="1294580"/>
          </a:xfrm>
          <a:prstGeom prst="rect">
            <a:avLst/>
          </a:prstGeom>
        </p:spPr>
      </p:pic>
      <p:pic>
        <p:nvPicPr>
          <p:cNvPr id="9" name="圖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79211" y="4595983"/>
            <a:ext cx="1549867" cy="1292678"/>
          </a:xfrm>
          <a:prstGeom prst="rect">
            <a:avLst/>
          </a:prstGeom>
        </p:spPr>
      </p:pic>
      <p:pic>
        <p:nvPicPr>
          <p:cNvPr id="11" name="圖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2635" y="4513691"/>
            <a:ext cx="1748820" cy="1167052"/>
          </a:xfrm>
          <a:prstGeom prst="rect">
            <a:avLst/>
          </a:prstGeom>
        </p:spPr>
      </p:pic>
      <p:pic>
        <p:nvPicPr>
          <p:cNvPr id="12" name="圖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35558" y="2579943"/>
            <a:ext cx="1970094" cy="1397550"/>
          </a:xfrm>
          <a:prstGeom prst="rect">
            <a:avLst/>
          </a:prstGeom>
        </p:spPr>
      </p:pic>
      <p:sp>
        <p:nvSpPr>
          <p:cNvPr id="13" name="橢圓 12"/>
          <p:cNvSpPr/>
          <p:nvPr/>
        </p:nvSpPr>
        <p:spPr>
          <a:xfrm>
            <a:off x="18143"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4" name="橢圓 13"/>
          <p:cNvSpPr/>
          <p:nvPr/>
        </p:nvSpPr>
        <p:spPr>
          <a:xfrm>
            <a:off x="1310502" y="219486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5" name="橢圓 14"/>
          <p:cNvSpPr/>
          <p:nvPr/>
        </p:nvSpPr>
        <p:spPr>
          <a:xfrm>
            <a:off x="6502219" y="2006622"/>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6" name="橢圓 15"/>
          <p:cNvSpPr/>
          <p:nvPr/>
        </p:nvSpPr>
        <p:spPr>
          <a:xfrm>
            <a:off x="7910012" y="3825823"/>
            <a:ext cx="1238133" cy="7701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17" name="文字方塊 16"/>
          <p:cNvSpPr txBox="1"/>
          <p:nvPr/>
        </p:nvSpPr>
        <p:spPr>
          <a:xfrm>
            <a:off x="179512" y="3977492"/>
            <a:ext cx="100811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辦展覽</a:t>
            </a:r>
            <a:endParaRPr lang="zh-TW" altLang="en-US" sz="2000" b="1" dirty="0">
              <a:latin typeface="微軟正黑體" panose="020B0604030504040204" pitchFamily="34" charset="-120"/>
              <a:ea typeface="微軟正黑體" panose="020B0604030504040204" pitchFamily="34" charset="-120"/>
            </a:endParaRPr>
          </a:p>
        </p:txBody>
      </p:sp>
      <p:sp>
        <p:nvSpPr>
          <p:cNvPr id="18" name="文字方塊 17"/>
          <p:cNvSpPr txBox="1"/>
          <p:nvPr/>
        </p:nvSpPr>
        <p:spPr>
          <a:xfrm>
            <a:off x="1458248" y="2376672"/>
            <a:ext cx="1022252"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彩繪村</a:t>
            </a:r>
            <a:endParaRPr lang="zh-TW" altLang="en-US" sz="2000" b="1" dirty="0">
              <a:latin typeface="微軟正黑體" panose="020B0604030504040204" pitchFamily="34" charset="-120"/>
              <a:ea typeface="微軟正黑體" panose="020B0604030504040204" pitchFamily="34" charset="-120"/>
            </a:endParaRPr>
          </a:p>
        </p:txBody>
      </p:sp>
      <p:sp>
        <p:nvSpPr>
          <p:cNvPr id="19" name="文字方塊 18"/>
          <p:cNvSpPr txBox="1"/>
          <p:nvPr/>
        </p:nvSpPr>
        <p:spPr>
          <a:xfrm>
            <a:off x="6653232" y="2194863"/>
            <a:ext cx="1015111"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辦活動</a:t>
            </a:r>
            <a:endParaRPr lang="zh-TW" altLang="en-US" sz="2000" b="1" dirty="0">
              <a:latin typeface="微軟正黑體" panose="020B0604030504040204" pitchFamily="34" charset="-120"/>
              <a:ea typeface="微軟正黑體" panose="020B0604030504040204" pitchFamily="34" charset="-120"/>
            </a:endParaRPr>
          </a:p>
        </p:txBody>
      </p:sp>
      <p:sp>
        <p:nvSpPr>
          <p:cNvPr id="20" name="文字方塊 19"/>
          <p:cNvSpPr txBox="1"/>
          <p:nvPr/>
        </p:nvSpPr>
        <p:spPr>
          <a:xfrm>
            <a:off x="8061026" y="4026237"/>
            <a:ext cx="1047478" cy="400110"/>
          </a:xfrm>
          <a:prstGeom prst="rect">
            <a:avLst/>
          </a:prstGeom>
          <a:noFill/>
        </p:spPr>
        <p:txBody>
          <a:bodyPr wrap="square" rtlCol="0">
            <a:spAutoFit/>
          </a:bodyPr>
          <a:lstStyle/>
          <a:p>
            <a:r>
              <a:rPr lang="zh-TW" altLang="en-US" sz="2000" b="1" dirty="0" smtClean="0">
                <a:latin typeface="微軟正黑體" panose="020B0604030504040204" pitchFamily="34" charset="-120"/>
                <a:ea typeface="微軟正黑體" panose="020B0604030504040204" pitchFamily="34" charset="-120"/>
              </a:rPr>
              <a:t>文宣品</a:t>
            </a:r>
            <a:endParaRPr lang="zh-TW" altLang="en-US" sz="2000" b="1" dirty="0">
              <a:latin typeface="微軟正黑體" panose="020B0604030504040204" pitchFamily="34" charset="-120"/>
              <a:ea typeface="微軟正黑體" panose="020B0604030504040204" pitchFamily="34" charset="-120"/>
            </a:endParaRPr>
          </a:p>
        </p:txBody>
      </p:sp>
      <p:sp>
        <p:nvSpPr>
          <p:cNvPr id="21" name="圓角矩形圖說文字 20"/>
          <p:cNvSpPr/>
          <p:nvPr/>
        </p:nvSpPr>
        <p:spPr>
          <a:xfrm>
            <a:off x="3380936" y="3936105"/>
            <a:ext cx="2232248" cy="482883"/>
          </a:xfrm>
          <a:prstGeom prst="wedgeRoundRectCallout">
            <a:avLst>
              <a:gd name="adj1" fmla="val 4218"/>
              <a:gd name="adj2" fmla="val 130387"/>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如何合法利用</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1415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4480" y="260648"/>
            <a:ext cx="6275040" cy="785818"/>
          </a:xfrm>
        </p:spPr>
        <p:txBody>
          <a:bodyPr>
            <a:normAutofit/>
          </a:bodyPr>
          <a:lstStyle/>
          <a:p>
            <a:r>
              <a:rPr kumimoji="1" lang="zh-TW" altLang="en-US" sz="3900" b="1" dirty="0" smtClean="0">
                <a:solidFill>
                  <a:schemeClr val="tx2"/>
                </a:solidFill>
                <a:latin typeface="微軟正黑體" panose="020B0604030504040204" pitchFamily="34" charset="-120"/>
                <a:ea typeface="微軟正黑體" panose="020B0604030504040204" pitchFamily="34" charset="-120"/>
              </a:rPr>
              <a:t>無形公開利用實例</a:t>
            </a:r>
            <a:endParaRPr kumimoji="1" lang="zh-TW" altLang="en-US" sz="3900" b="1" dirty="0">
              <a:solidFill>
                <a:schemeClr val="tx2"/>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20</a:t>
            </a:fld>
            <a:endParaRPr lang="en-US"/>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1548510666"/>
              </p:ext>
            </p:extLst>
          </p:nvPr>
        </p:nvGraphicFramePr>
        <p:xfrm>
          <a:off x="395536" y="1268760"/>
          <a:ext cx="82296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1538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907704" y="188640"/>
            <a:ext cx="5256584" cy="810344"/>
          </a:xfrm>
        </p:spPr>
        <p:txBody>
          <a:bodyPr>
            <a:normAutofit fontScale="90000"/>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著作財產權之保護</a:t>
            </a:r>
            <a:r>
              <a:rPr lang="zh-TW" altLang="en-US" sz="4000" b="1" dirty="0">
                <a:solidFill>
                  <a:srgbClr val="002060"/>
                </a:solidFill>
                <a:latin typeface="微軟正黑體" panose="020B0604030504040204" pitchFamily="34" charset="-120"/>
                <a:ea typeface="微軟正黑體" panose="020B0604030504040204" pitchFamily="34" charset="-120"/>
              </a:rPr>
              <a:t>期間</a:t>
            </a:r>
          </a:p>
        </p:txBody>
      </p:sp>
      <p:sp>
        <p:nvSpPr>
          <p:cNvPr id="5" name="投影片編號版面配置區 5"/>
          <p:cNvSpPr>
            <a:spLocks noGrp="1"/>
          </p:cNvSpPr>
          <p:nvPr>
            <p:ph type="sldNum" sz="quarter" idx="12"/>
          </p:nvPr>
        </p:nvSpPr>
        <p:spPr/>
        <p:txBody>
          <a:bodyPr/>
          <a:lstStyle/>
          <a:p>
            <a:fld id="{B9BDD40E-944E-4827-B4DE-B83E9F1EB8BA}" type="slidenum">
              <a:rPr lang="en-US" altLang="zh-TW"/>
              <a:pPr/>
              <a:t>21</a:t>
            </a:fld>
            <a:endParaRPr lang="en-US" altLang="zh-TW"/>
          </a:p>
        </p:txBody>
      </p:sp>
      <p:graphicFrame>
        <p:nvGraphicFramePr>
          <p:cNvPr id="2" name="資料庫圖表 1"/>
          <p:cNvGraphicFramePr/>
          <p:nvPr>
            <p:extLst>
              <p:ext uri="{D42A27DB-BD31-4B8C-83A1-F6EECF244321}">
                <p14:modId xmlns:p14="http://schemas.microsoft.com/office/powerpoint/2010/main" val="12952211"/>
              </p:ext>
            </p:extLst>
          </p:nvPr>
        </p:nvGraphicFramePr>
        <p:xfrm>
          <a:off x="971600" y="1052736"/>
          <a:ext cx="770485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544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22</a:t>
            </a:fld>
            <a:endParaRPr lang="zh-TW" altLang="en-US"/>
          </a:p>
        </p:txBody>
      </p:sp>
      <p:sp>
        <p:nvSpPr>
          <p:cNvPr id="5" name="矩形 4"/>
          <p:cNvSpPr/>
          <p:nvPr/>
        </p:nvSpPr>
        <p:spPr>
          <a:xfrm>
            <a:off x="2555776" y="2348880"/>
            <a:ext cx="6048672" cy="1446550"/>
          </a:xfrm>
          <a:prstGeom prst="rect">
            <a:avLst/>
          </a:prstGeom>
        </p:spPr>
        <p:txBody>
          <a:bodyPr wrap="square">
            <a:spAutoFit/>
          </a:bodyPr>
          <a:lstStyle/>
          <a:p>
            <a:pPr lvl="0"/>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 合理使用概念</a:t>
            </a:r>
            <a:endParaRPr lang="en-US" altLang="zh-TW" sz="4400" b="1" dirty="0" smtClean="0">
              <a:solidFill>
                <a:srgbClr val="002060"/>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4159912"/>
            <a:ext cx="2202543" cy="2649436"/>
          </a:xfrm>
          <a:prstGeom prst="rect">
            <a:avLst/>
          </a:prstGeom>
        </p:spPr>
      </p:pic>
    </p:spTree>
    <p:extLst>
      <p:ext uri="{BB962C8B-B14F-4D97-AF65-F5344CB8AC3E}">
        <p14:creationId xmlns:p14="http://schemas.microsoft.com/office/powerpoint/2010/main" val="1390902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683568" y="260648"/>
            <a:ext cx="8229600" cy="1143000"/>
          </a:xfrm>
        </p:spPr>
        <p:txBody>
          <a:bodyPr>
            <a:normAutofit/>
          </a:bodyPr>
          <a:lstStyle/>
          <a:p>
            <a:pPr defTabSz="914400" eaLnBrk="1" hangingPunct="1"/>
            <a:r>
              <a:rPr lang="zh-TW" altLang="en-US" sz="4000" b="1" dirty="0">
                <a:solidFill>
                  <a:srgbClr val="002060"/>
                </a:solidFill>
                <a:latin typeface="微軟正黑體" pitchFamily="34" charset="-120"/>
                <a:ea typeface="微軟正黑體" pitchFamily="34" charset="-120"/>
              </a:rPr>
              <a:t>著作財產權</a:t>
            </a:r>
            <a:r>
              <a:rPr lang="zh-TW" altLang="en-US" sz="4000" b="1" dirty="0" smtClean="0">
                <a:solidFill>
                  <a:srgbClr val="002060"/>
                </a:solidFill>
                <a:latin typeface="微軟正黑體" pitchFamily="34" charset="-120"/>
                <a:ea typeface="微軟正黑體" pitchFamily="34" charset="-120"/>
              </a:rPr>
              <a:t>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合理使用</a:t>
            </a:r>
            <a:r>
              <a:rPr lang="en-US" altLang="zh-TW" sz="4000" b="1" dirty="0" smtClean="0">
                <a:solidFill>
                  <a:srgbClr val="002060"/>
                </a:solidFill>
                <a:latin typeface="微軟正黑體" pitchFamily="34" charset="-120"/>
                <a:ea typeface="微軟正黑體" pitchFamily="34" charset="-120"/>
              </a:rPr>
              <a:t>)</a:t>
            </a:r>
            <a:endParaRPr lang="zh-TW" altLang="en-US" sz="4000" b="1" dirty="0">
              <a:solidFill>
                <a:srgbClr val="002060"/>
              </a:solidFill>
              <a:latin typeface="微軟正黑體" pitchFamily="34" charset="-120"/>
              <a:ea typeface="微軟正黑體" pitchFamily="34" charset="-120"/>
            </a:endParaRPr>
          </a:p>
        </p:txBody>
      </p:sp>
      <p:sp>
        <p:nvSpPr>
          <p:cNvPr id="63490" name="Rectangle 3"/>
          <p:cNvSpPr>
            <a:spLocks noGrp="1" noChangeArrowheads="1"/>
          </p:cNvSpPr>
          <p:nvPr>
            <p:ph type="body" idx="1"/>
          </p:nvPr>
        </p:nvSpPr>
        <p:spPr>
          <a:xfrm>
            <a:off x="611560" y="1340768"/>
            <a:ext cx="7794866" cy="1296144"/>
          </a:xfrm>
          <a:ln>
            <a:noFill/>
          </a:ln>
          <a:effectLst>
            <a:outerShdw blurRad="63500" sx="102000" sy="102000" algn="c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a:normAutofit/>
          </a:bodyPr>
          <a:lstStyle/>
          <a:p>
            <a:pPr marL="342900" indent="-342900" algn="just" defTabSz="914400"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利用他人著作之行為，原則上均須取得授權，例外在符合著作財產權限制</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合理使用</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規定時，</a:t>
            </a:r>
            <a:r>
              <a:rPr lang="zh-TW" altLang="en-US" sz="2400" b="1" dirty="0">
                <a:solidFill>
                  <a:srgbClr val="002060"/>
                </a:solidFill>
                <a:latin typeface="微軟正黑體" panose="020B0604030504040204" pitchFamily="34" charset="-120"/>
                <a:ea typeface="微軟正黑體" panose="020B0604030504040204" pitchFamily="34" charset="-120"/>
              </a:rPr>
              <a:t>才</a:t>
            </a:r>
            <a:r>
              <a:rPr lang="zh-TW" altLang="en-US" sz="2400" b="1" dirty="0" smtClean="0">
                <a:solidFill>
                  <a:srgbClr val="002060"/>
                </a:solidFill>
                <a:latin typeface="微軟正黑體" panose="020B0604030504040204" pitchFamily="34" charset="-120"/>
                <a:ea typeface="微軟正黑體" panose="020B0604030504040204" pitchFamily="34" charset="-120"/>
              </a:rPr>
              <a:t>不須取得授權即得利用</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p:txBody>
      </p:sp>
      <p:sp>
        <p:nvSpPr>
          <p:cNvPr id="2" name="矩形 1"/>
          <p:cNvSpPr/>
          <p:nvPr/>
        </p:nvSpPr>
        <p:spPr>
          <a:xfrm>
            <a:off x="539552" y="2780928"/>
            <a:ext cx="7848872" cy="2385268"/>
          </a:xfrm>
          <a:prstGeom prst="rect">
            <a:avLst/>
          </a:prstGeom>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solidFill>
                  <a:srgbClr val="C00000"/>
                </a:solidFill>
                <a:latin typeface="微軟正黑體" panose="020B0604030504040204" pitchFamily="34" charset="-120"/>
                <a:ea typeface="微軟正黑體" panose="020B0604030504040204" pitchFamily="34" charset="-120"/>
              </a:rPr>
              <a:t>第</a:t>
            </a:r>
            <a:r>
              <a:rPr lang="en-US" altLang="zh-TW" sz="2400" b="1" dirty="0">
                <a:solidFill>
                  <a:srgbClr val="C00000"/>
                </a:solidFill>
                <a:latin typeface="微軟正黑體" panose="020B0604030504040204" pitchFamily="34" charset="-120"/>
                <a:ea typeface="微軟正黑體" panose="020B0604030504040204" pitchFamily="34" charset="-120"/>
              </a:rPr>
              <a:t>44</a:t>
            </a:r>
            <a:r>
              <a:rPr lang="zh-TW" altLang="en-US" sz="2400" b="1" dirty="0">
                <a:solidFill>
                  <a:srgbClr val="C00000"/>
                </a:solidFill>
                <a:latin typeface="微軟正黑體" panose="020B0604030504040204" pitchFamily="34" charset="-120"/>
                <a:ea typeface="微軟正黑體" panose="020B0604030504040204" pitchFamily="34" charset="-120"/>
              </a:rPr>
              <a:t>條至第</a:t>
            </a:r>
            <a:r>
              <a:rPr lang="en-US" altLang="zh-TW" sz="2400" b="1" dirty="0">
                <a:solidFill>
                  <a:srgbClr val="C00000"/>
                </a:solidFill>
                <a:latin typeface="微軟正黑體" panose="020B0604030504040204" pitchFamily="34" charset="-120"/>
                <a:ea typeface="微軟正黑體" panose="020B0604030504040204" pitchFamily="34" charset="-120"/>
              </a:rPr>
              <a:t>63</a:t>
            </a:r>
            <a:r>
              <a:rPr lang="zh-TW" altLang="en-US" sz="2400" b="1" dirty="0">
                <a:solidFill>
                  <a:srgbClr val="C00000"/>
                </a:solidFill>
                <a:latin typeface="微軟正黑體" panose="020B0604030504040204" pitchFamily="34" charset="-120"/>
                <a:ea typeface="微軟正黑體" panose="020B0604030504040204" pitchFamily="34" charset="-120"/>
              </a:rPr>
              <a:t>條</a:t>
            </a:r>
            <a:r>
              <a:rPr lang="zh-TW" altLang="en-US" sz="2400" dirty="0">
                <a:latin typeface="微軟正黑體" panose="020B0604030504040204" pitchFamily="34" charset="-120"/>
                <a:ea typeface="微軟正黑體" panose="020B0604030504040204" pitchFamily="34" charset="-120"/>
              </a:rPr>
              <a:t>為著作財產權限制之</a:t>
            </a:r>
            <a:r>
              <a:rPr lang="zh-TW" altLang="en-US" sz="2400" b="1" u="sng" dirty="0">
                <a:solidFill>
                  <a:srgbClr val="C00000"/>
                </a:solidFill>
                <a:latin typeface="微軟正黑體" panose="020B0604030504040204" pitchFamily="34" charset="-120"/>
                <a:ea typeface="微軟正黑體" panose="020B0604030504040204" pitchFamily="34" charset="-120"/>
              </a:rPr>
              <a:t>列舉</a:t>
            </a:r>
            <a:r>
              <a:rPr lang="zh-TW" altLang="en-US" sz="2400" dirty="0">
                <a:latin typeface="微軟正黑體" panose="020B0604030504040204" pitchFamily="34" charset="-120"/>
                <a:ea typeface="微軟正黑體" panose="020B0604030504040204" pitchFamily="34" charset="-120"/>
              </a:rPr>
              <a:t>規定，例如：個人或家庭非營利目的之使用、時事論述之轉載</a:t>
            </a:r>
            <a:r>
              <a:rPr lang="en-US" altLang="zh-TW" sz="2400" dirty="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等</a:t>
            </a:r>
            <a:endParaRPr lang="zh-TW" altLang="en-US" sz="2400" dirty="0">
              <a:latin typeface="微軟正黑體" panose="020B0604030504040204" pitchFamily="34" charset="-120"/>
              <a:ea typeface="微軟正黑體" panose="020B0604030504040204" pitchFamily="34" charset="-120"/>
            </a:endParaRPr>
          </a:p>
          <a:p>
            <a:pPr marL="342900" indent="-342900" algn="just">
              <a:spcBef>
                <a:spcPts val="600"/>
              </a:spcBef>
              <a:buFont typeface="Wingdings" panose="05000000000000000000" pitchFamily="2" charset="2"/>
              <a:buChar char="ü"/>
            </a:pPr>
            <a:r>
              <a:rPr lang="zh-TW" altLang="en-US" sz="2400" dirty="0">
                <a:latin typeface="微軟正黑體" panose="020B0604030504040204" pitchFamily="34" charset="-120"/>
                <a:ea typeface="微軟正黑體" panose="020B0604030504040204" pitchFamily="34" charset="-120"/>
              </a:rPr>
              <a:t>著作權法</a:t>
            </a:r>
            <a:r>
              <a:rPr lang="zh-TW" altLang="en-US" sz="2400" b="1" dirty="0">
                <a:solidFill>
                  <a:srgbClr val="C00000"/>
                </a:solidFill>
                <a:latin typeface="微軟正黑體" panose="020B0604030504040204" pitchFamily="34" charset="-120"/>
                <a:ea typeface="微軟正黑體" panose="020B0604030504040204" pitchFamily="34" charset="-120"/>
              </a:rPr>
              <a:t>第</a:t>
            </a:r>
            <a:r>
              <a:rPr lang="en-US" altLang="zh-TW" sz="2400" b="1" dirty="0">
                <a:solidFill>
                  <a:srgbClr val="C00000"/>
                </a:solidFill>
                <a:latin typeface="微軟正黑體" panose="020B0604030504040204" pitchFamily="34" charset="-120"/>
                <a:ea typeface="微軟正黑體" panose="020B0604030504040204" pitchFamily="34" charset="-120"/>
              </a:rPr>
              <a:t>65</a:t>
            </a:r>
            <a:r>
              <a:rPr lang="zh-TW" altLang="en-US" sz="2400" b="1" dirty="0">
                <a:solidFill>
                  <a:srgbClr val="C00000"/>
                </a:solidFill>
                <a:latin typeface="微軟正黑體" panose="020B0604030504040204" pitchFamily="34" charset="-120"/>
                <a:ea typeface="微軟正黑體" panose="020B0604030504040204" pitchFamily="34" charset="-120"/>
              </a:rPr>
              <a:t>條第</a:t>
            </a:r>
            <a:r>
              <a:rPr lang="en-US" altLang="zh-TW" sz="2400" b="1" dirty="0">
                <a:solidFill>
                  <a:srgbClr val="C00000"/>
                </a:solidFill>
                <a:latin typeface="微軟正黑體" panose="020B0604030504040204" pitchFamily="34" charset="-120"/>
                <a:ea typeface="微軟正黑體" panose="020B0604030504040204" pitchFamily="34" charset="-120"/>
              </a:rPr>
              <a:t>2</a:t>
            </a:r>
            <a:r>
              <a:rPr lang="zh-TW" altLang="en-US" sz="2400" b="1" dirty="0">
                <a:solidFill>
                  <a:srgbClr val="C00000"/>
                </a:solidFill>
                <a:latin typeface="微軟正黑體" panose="020B0604030504040204" pitchFamily="34" charset="-120"/>
                <a:ea typeface="微軟正黑體" panose="020B0604030504040204" pitchFamily="34" charset="-120"/>
              </a:rPr>
              <a:t>項</a:t>
            </a:r>
            <a:r>
              <a:rPr lang="zh-TW" altLang="en-US" sz="2400" dirty="0">
                <a:latin typeface="微軟正黑體" panose="020B0604030504040204" pitchFamily="34" charset="-120"/>
                <a:ea typeface="微軟正黑體" panose="020B0604030504040204" pitchFamily="34" charset="-120"/>
              </a:rPr>
              <a:t>「其他合理使用」則為</a:t>
            </a:r>
            <a:r>
              <a:rPr lang="zh-TW" altLang="en-US" sz="2400" b="1" u="sng" dirty="0">
                <a:solidFill>
                  <a:srgbClr val="C00000"/>
                </a:solidFill>
                <a:latin typeface="微軟正黑體" panose="020B0604030504040204" pitchFamily="34" charset="-120"/>
                <a:ea typeface="微軟正黑體" panose="020B0604030504040204" pitchFamily="34" charset="-120"/>
              </a:rPr>
              <a:t>概括</a:t>
            </a:r>
            <a:r>
              <a:rPr lang="zh-TW" altLang="en-US" sz="2400" dirty="0">
                <a:latin typeface="微軟正黑體" panose="020B0604030504040204" pitchFamily="34" charset="-120"/>
                <a:ea typeface="微軟正黑體" panose="020B0604030504040204" pitchFamily="34" charset="-120"/>
              </a:rPr>
              <a:t>之合理使用規定，不屬於前述個別規定之利用著作行為，仍有可能於個案中綜合判斷被認定為合理使用行為</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23</a:t>
            </a:fld>
            <a:endParaRPr lang="zh-TW" altLang="en-US"/>
          </a:p>
        </p:txBody>
      </p:sp>
      <p:sp>
        <p:nvSpPr>
          <p:cNvPr id="4" name="圓角矩形 3"/>
          <p:cNvSpPr/>
          <p:nvPr/>
        </p:nvSpPr>
        <p:spPr>
          <a:xfrm>
            <a:off x="539552" y="5301208"/>
            <a:ext cx="7917556" cy="919401"/>
          </a:xfrm>
          <a:prstGeom prst="roundRect">
            <a:avLst/>
          </a:prstGeom>
          <a:ln>
            <a:noFill/>
          </a:ln>
          <a:effectLst>
            <a:outerShdw blurRad="63500" sx="102000" sy="102000" algn="c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a:buFont typeface="Wingdings" panose="05000000000000000000" pitchFamily="2" charset="2"/>
              <a:buChar char="u"/>
            </a:pPr>
            <a:r>
              <a:rPr lang="zh-TW" altLang="en-US" sz="2400" b="1" dirty="0">
                <a:solidFill>
                  <a:schemeClr val="dk1"/>
                </a:solidFill>
                <a:latin typeface="微軟正黑體" panose="020B0604030504040204" pitchFamily="34" charset="-120"/>
                <a:ea typeface="微軟正黑體" panose="020B0604030504040204" pitchFamily="34" charset="-120"/>
              </a:rPr>
              <a:t>個案是否構成合理使用，仍應由司法機關於具體個案認定之</a:t>
            </a:r>
          </a:p>
        </p:txBody>
      </p:sp>
    </p:spTree>
    <p:extLst>
      <p:ext uri="{BB962C8B-B14F-4D97-AF65-F5344CB8AC3E}">
        <p14:creationId xmlns:p14="http://schemas.microsoft.com/office/powerpoint/2010/main" val="1867959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a:xfrm>
            <a:off x="1223628" y="260648"/>
            <a:ext cx="6768752" cy="777875"/>
          </a:xfrm>
        </p:spPr>
        <p:txBody>
          <a:bodyPr/>
          <a:lstStyle/>
          <a:p>
            <a:pPr>
              <a:defRPr/>
            </a:pPr>
            <a:r>
              <a:rPr lang="zh-TW" altLang="en-US" sz="4000" b="1" dirty="0" smtClean="0">
                <a:solidFill>
                  <a:srgbClr val="002060"/>
                </a:solidFill>
                <a:latin typeface="微軟正黑體" pitchFamily="34" charset="-120"/>
                <a:ea typeface="微軟正黑體" pitchFamily="34" charset="-120"/>
              </a:rPr>
              <a:t>著作財產權之限制</a:t>
            </a:r>
            <a:r>
              <a:rPr lang="en-US" altLang="zh-TW" sz="4000" b="1" dirty="0" smtClean="0">
                <a:solidFill>
                  <a:srgbClr val="002060"/>
                </a:solidFill>
                <a:latin typeface="微軟正黑體" pitchFamily="34" charset="-120"/>
                <a:ea typeface="微軟正黑體" pitchFamily="34" charset="-120"/>
              </a:rPr>
              <a:t>-</a:t>
            </a:r>
            <a:r>
              <a:rPr lang="zh-TW" altLang="en-US" sz="4000" b="1" dirty="0" smtClean="0">
                <a:solidFill>
                  <a:srgbClr val="002060"/>
                </a:solidFill>
                <a:latin typeface="微軟正黑體" pitchFamily="34" charset="-120"/>
                <a:ea typeface="微軟正黑體" pitchFamily="34" charset="-120"/>
              </a:rPr>
              <a:t>公</a:t>
            </a:r>
            <a:r>
              <a:rPr lang="zh-TW" altLang="en-US" sz="4000" b="1" dirty="0">
                <a:solidFill>
                  <a:srgbClr val="002060"/>
                </a:solidFill>
                <a:latin typeface="微軟正黑體" pitchFamily="34" charset="-120"/>
                <a:ea typeface="微軟正黑體" pitchFamily="34" charset="-120"/>
              </a:rPr>
              <a:t>之</a:t>
            </a:r>
            <a:r>
              <a:rPr lang="zh-TW" altLang="en-US" sz="4000" b="1" dirty="0" smtClean="0">
                <a:solidFill>
                  <a:srgbClr val="002060"/>
                </a:solidFill>
                <a:latin typeface="微軟正黑體" pitchFamily="34" charset="-120"/>
                <a:ea typeface="微軟正黑體" pitchFamily="34" charset="-120"/>
              </a:rPr>
              <a:t>利用</a:t>
            </a:r>
            <a:endParaRPr lang="zh-TW" altLang="en-US" sz="4000" b="1" dirty="0" smtClean="0">
              <a:solidFill>
                <a:srgbClr val="002060"/>
              </a:solidFill>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354168284"/>
              </p:ext>
            </p:extLst>
          </p:nvPr>
        </p:nvGraphicFramePr>
        <p:xfrm>
          <a:off x="467544" y="1268760"/>
          <a:ext cx="8352928" cy="4481996"/>
        </p:xfrm>
        <a:graphic>
          <a:graphicData uri="http://schemas.openxmlformats.org/drawingml/2006/table">
            <a:tbl>
              <a:tblPr firstRow="1" bandRow="1">
                <a:tableStyleId>{ED083AE6-46FA-4A59-8FB0-9F97EB10719F}</a:tableStyleId>
              </a:tblPr>
              <a:tblGrid>
                <a:gridCol w="2952328"/>
                <a:gridCol w="5400600"/>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態樣</a:t>
                      </a:r>
                      <a:endParaRPr lang="zh-TW" altLang="en-US" sz="2800" b="1" dirty="0">
                        <a:solidFill>
                          <a:srgbClr val="00B050"/>
                        </a:solidFill>
                        <a:latin typeface="微軟正黑體" pitchFamily="34" charset="-120"/>
                        <a:ea typeface="微軟正黑體" pitchFamily="34" charset="-120"/>
                      </a:endParaRPr>
                    </a:p>
                  </a:txBody>
                  <a:tcPr marL="91439" marR="9143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利用情形</a:t>
                      </a:r>
                      <a:endParaRPr lang="zh-TW" altLang="en-US" sz="2800" b="1" dirty="0" smtClean="0">
                        <a:solidFill>
                          <a:srgbClr val="00B050"/>
                        </a:solidFill>
                        <a:latin typeface="微軟正黑體" pitchFamily="34" charset="-120"/>
                        <a:ea typeface="微軟正黑體" pitchFamily="34" charset="-120"/>
                      </a:endParaRPr>
                    </a:p>
                  </a:txBody>
                  <a:tcPr marL="91439" marR="91439"/>
                </a:tc>
              </a:tr>
              <a:tr h="925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政府公務目的</a:t>
                      </a:r>
                      <a:r>
                        <a:rPr lang="en-US" altLang="zh-TW" sz="2400" dirty="0" smtClean="0">
                          <a:latin typeface="微軟正黑體" panose="020B0604030504040204" pitchFamily="34" charset="-120"/>
                          <a:ea typeface="微軟正黑體" panose="020B0604030504040204" pitchFamily="34" charset="-120"/>
                        </a:rPr>
                        <a:t>(§44</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§48-1</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§50)</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為立法或行政目的作為內部參考之用、圖書館保存資料、提供民眾閱覽、政府機關著作之開放利用等</a:t>
                      </a:r>
                      <a:endParaRPr lang="zh-TW" altLang="en-US" sz="2400" b="0" dirty="0" smtClean="0">
                        <a:solidFill>
                          <a:schemeClr val="tx1"/>
                        </a:solidFill>
                        <a:latin typeface="微軟正黑體" panose="020B0604030504040204" pitchFamily="34" charset="-120"/>
                        <a:ea typeface="微軟正黑體" panose="020B0604030504040204" pitchFamily="34" charset="-120"/>
                      </a:endParaRPr>
                    </a:p>
                  </a:txBody>
                  <a:tcPr marL="91439" marR="91439"/>
                </a:tc>
              </a:tr>
              <a:tr h="586328">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司法目的</a:t>
                      </a:r>
                      <a:r>
                        <a:rPr lang="en-US" altLang="zh-TW" sz="2400" dirty="0" smtClean="0">
                          <a:latin typeface="微軟正黑體" panose="020B0604030504040204" pitchFamily="34" charset="-120"/>
                          <a:ea typeface="微軟正黑體" panose="020B0604030504040204" pitchFamily="34" charset="-120"/>
                        </a:rPr>
                        <a:t>(§45)</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民刑事案件之裁判程序、行政救濟</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教育目的</a:t>
                      </a:r>
                      <a:r>
                        <a:rPr lang="en-US" altLang="zh-TW" sz="2400" dirty="0" smtClean="0">
                          <a:latin typeface="微軟正黑體" panose="020B0604030504040204" pitchFamily="34" charset="-120"/>
                          <a:ea typeface="微軟正黑體" panose="020B0604030504040204" pitchFamily="34" charset="-120"/>
                        </a:rPr>
                        <a:t>(§46</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§47</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§54)</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教師授課、教科用書及教學、評論、考試所需</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新聞傳播</a:t>
                      </a:r>
                      <a:r>
                        <a:rPr lang="en-US" altLang="zh-TW" sz="2400" dirty="0" smtClean="0">
                          <a:latin typeface="微軟正黑體" panose="020B0604030504040204" pitchFamily="34" charset="-120"/>
                          <a:ea typeface="微軟正黑體" panose="020B0604030504040204" pitchFamily="34" charset="-120"/>
                        </a:rPr>
                        <a:t>(§49</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§61)</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時事報導轉載（資訊、新聞自由）</a:t>
                      </a:r>
                      <a:endParaRPr lang="zh-TW" altLang="en-US" sz="2400" b="0" dirty="0">
                        <a:solidFill>
                          <a:schemeClr val="tx1"/>
                        </a:solidFill>
                        <a:latin typeface="微軟正黑體" pitchFamily="34" charset="-120"/>
                        <a:ea typeface="微軟正黑體" pitchFamily="34" charset="-120"/>
                      </a:endParaRPr>
                    </a:p>
                  </a:txBody>
                  <a:tcPr marL="91439" marR="91439"/>
                </a:tc>
              </a:tr>
              <a:tr h="542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非營利性活動</a:t>
                      </a:r>
                      <a:r>
                        <a:rPr lang="en-US" altLang="zh-TW" sz="2400" dirty="0" smtClean="0">
                          <a:latin typeface="微軟正黑體" panose="020B0604030504040204" pitchFamily="34" charset="-120"/>
                          <a:ea typeface="微軟正黑體" panose="020B0604030504040204" pitchFamily="34" charset="-120"/>
                        </a:rPr>
                        <a:t>(§55)</a:t>
                      </a:r>
                      <a:endParaRPr lang="zh-TW" altLang="en-US" sz="2400" b="1" dirty="0" smtClean="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非營利性之特定活動所需</a:t>
                      </a:r>
                      <a:endParaRPr lang="zh-TW" altLang="en-US" sz="2400" b="0" dirty="0">
                        <a:solidFill>
                          <a:schemeClr val="tx1"/>
                        </a:solidFill>
                        <a:latin typeface="微軟正黑體" pitchFamily="34" charset="-120"/>
                        <a:ea typeface="微軟正黑體" pitchFamily="34" charset="-120"/>
                      </a:endParaRPr>
                    </a:p>
                  </a:txBody>
                  <a:tcPr marL="91439" marR="91439"/>
                </a:tc>
              </a:tr>
            </a:tbl>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24</a:t>
            </a:fld>
            <a:endParaRPr lang="zh-TW" altLang="en-US"/>
          </a:p>
        </p:txBody>
      </p:sp>
      <p:sp>
        <p:nvSpPr>
          <p:cNvPr id="3" name="矩形 2"/>
          <p:cNvSpPr/>
          <p:nvPr/>
        </p:nvSpPr>
        <p:spPr>
          <a:xfrm>
            <a:off x="467544" y="5921106"/>
            <a:ext cx="8280920" cy="830997"/>
          </a:xfrm>
          <a:prstGeom prst="rect">
            <a:avLst/>
          </a:prstGeom>
        </p:spPr>
        <p:txBody>
          <a:bodyPr wrap="square">
            <a:spAutoFit/>
          </a:bodyPr>
          <a:lstStyle/>
          <a:p>
            <a:r>
              <a:rPr lang="zh-TW" altLang="en-US" sz="2400" b="1" i="1" dirty="0" smtClean="0">
                <a:solidFill>
                  <a:srgbClr val="C00000"/>
                </a:solidFill>
                <a:latin typeface="微軟正黑體" panose="020B0604030504040204" pitchFamily="34" charset="-120"/>
                <a:ea typeface="微軟正黑體" panose="020B0604030504040204" pitchFamily="34" charset="-120"/>
              </a:rPr>
              <a:t>注意！合理</a:t>
            </a:r>
            <a:r>
              <a:rPr lang="zh-TW" altLang="en-US" sz="2400" b="1" i="1" dirty="0">
                <a:solidFill>
                  <a:srgbClr val="C00000"/>
                </a:solidFill>
                <a:latin typeface="微軟正黑體" panose="020B0604030504040204" pitchFamily="34" charset="-120"/>
                <a:ea typeface="微軟正黑體" panose="020B0604030504040204" pitchFamily="34" charset="-120"/>
              </a:rPr>
              <a:t>使用應明示</a:t>
            </a:r>
            <a:r>
              <a:rPr lang="zh-TW" altLang="en-US" sz="2400" b="1" i="1" dirty="0" smtClean="0">
                <a:solidFill>
                  <a:srgbClr val="C00000"/>
                </a:solidFill>
                <a:latin typeface="微軟正黑體" panose="020B0604030504040204" pitchFamily="34" charset="-120"/>
                <a:ea typeface="微軟正黑體" panose="020B0604030504040204" pitchFamily="34" charset="-120"/>
              </a:rPr>
              <a:t>出處</a:t>
            </a:r>
            <a:r>
              <a:rPr lang="en-US" altLang="zh-TW" sz="2400" b="1" i="1" dirty="0" smtClean="0">
                <a:solidFill>
                  <a:srgbClr val="C00000"/>
                </a:solidFill>
                <a:latin typeface="微軟正黑體" panose="020B0604030504040204" pitchFamily="34" charset="-120"/>
                <a:ea typeface="微軟正黑體" panose="020B0604030504040204" pitchFamily="34" charset="-120"/>
              </a:rPr>
              <a:t>(§64</a:t>
            </a:r>
            <a:r>
              <a:rPr lang="zh-TW" altLang="en-US" sz="2400" b="1" i="1" dirty="0">
                <a:solidFill>
                  <a:srgbClr val="C00000"/>
                </a:solidFill>
                <a:latin typeface="微軟正黑體" panose="020B0604030504040204" pitchFamily="34" charset="-120"/>
                <a:ea typeface="微軟正黑體" panose="020B0604030504040204" pitchFamily="34" charset="-120"/>
              </a:rPr>
              <a:t>法定</a:t>
            </a:r>
            <a:r>
              <a:rPr lang="zh-TW" altLang="en-US" sz="2400" b="1" i="1" dirty="0" smtClean="0">
                <a:solidFill>
                  <a:srgbClr val="C00000"/>
                </a:solidFill>
                <a:latin typeface="微軟正黑體" panose="020B0604030504040204" pitchFamily="34" charset="-120"/>
                <a:ea typeface="微軟正黑體" panose="020B0604030504040204" pitchFamily="34" charset="-120"/>
              </a:rPr>
              <a:t>義務</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r>
              <a:rPr lang="zh-TW" altLang="en-US" sz="2400" b="1" i="1" dirty="0">
                <a:solidFill>
                  <a:srgbClr val="C00000"/>
                </a:solidFill>
                <a:latin typeface="微軟正黑體" panose="020B0604030504040204" pitchFamily="34" charset="-120"/>
                <a:ea typeface="微軟正黑體" panose="020B0604030504040204" pitchFamily="34" charset="-120"/>
              </a:rPr>
              <a:t>←但明示出處，未必當然是合理</a:t>
            </a:r>
            <a:r>
              <a:rPr lang="zh-TW" altLang="en-US" sz="2400" b="1" i="1" dirty="0" smtClean="0">
                <a:solidFill>
                  <a:srgbClr val="C00000"/>
                </a:solidFill>
                <a:latin typeface="微軟正黑體" panose="020B0604030504040204" pitchFamily="34" charset="-120"/>
                <a:ea typeface="微軟正黑體" panose="020B0604030504040204" pitchFamily="34" charset="-120"/>
              </a:rPr>
              <a:t>使用</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endParaRPr lang="zh-TW" altLang="en-US" sz="2400" b="1" i="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45643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763688" y="386408"/>
            <a:ext cx="741682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得否將他人著作內部參考</a:t>
            </a: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2695227026"/>
              </p:ext>
            </p:extLst>
          </p:nvPr>
        </p:nvGraphicFramePr>
        <p:xfrm>
          <a:off x="611560" y="1340768"/>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25</a:t>
            </a:fld>
            <a:endParaRPr lang="zh-TW" altLang="en-US"/>
          </a:p>
        </p:txBody>
      </p:sp>
      <p:sp>
        <p:nvSpPr>
          <p:cNvPr id="8" name="書卷 (水平) 7"/>
          <p:cNvSpPr/>
          <p:nvPr/>
        </p:nvSpPr>
        <p:spPr>
          <a:xfrm>
            <a:off x="323528" y="4869160"/>
            <a:ext cx="8424936" cy="1800200"/>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200" b="1" dirty="0" smtClean="0">
                <a:solidFill>
                  <a:schemeClr val="tx2">
                    <a:lumMod val="75000"/>
                  </a:schemeClr>
                </a:solidFill>
                <a:latin typeface="標楷體" panose="03000509000000000000" pitchFamily="65" charset="-120"/>
                <a:ea typeface="標楷體" panose="03000509000000000000" pitchFamily="65" charset="-120"/>
              </a:rPr>
              <a:t>行政或立法機關基於立法或行政目的，翻譯國外研究、影印絕版著作供內部參考，且未對外散布，得主張合理使用。</a:t>
            </a:r>
            <a:endParaRPr lang="en-US" altLang="zh-TW" sz="2200" b="1" dirty="0" smtClean="0">
              <a:solidFill>
                <a:schemeClr val="tx2">
                  <a:lumMod val="75000"/>
                </a:schemeClr>
              </a:solidFill>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200" b="1" dirty="0" smtClean="0">
                <a:solidFill>
                  <a:srgbClr val="002060"/>
                </a:solidFill>
                <a:latin typeface="標楷體" panose="03000509000000000000" pitchFamily="65" charset="-120"/>
                <a:ea typeface="標楷體" panose="03000509000000000000" pitchFamily="65" charset="-120"/>
              </a:rPr>
              <a:t>議會為監督市政剪輯平面報紙刊登市政、議政相關之新聞作為議會內部之參考資料，得主張合理使用</a:t>
            </a:r>
            <a:endParaRPr lang="zh-TW" altLang="en-US" sz="2200" b="1" dirty="0">
              <a:solidFill>
                <a:srgbClr val="00206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1241018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2195736" y="332656"/>
            <a:ext cx="6645424" cy="810344"/>
          </a:xfrm>
        </p:spPr>
        <p:txBody>
          <a:bodyPr/>
          <a:lstStyle/>
          <a:p>
            <a:pPr eaLnBrk="1" hangingPunct="1"/>
            <a:r>
              <a:rPr lang="zh-TW" altLang="en-US" sz="3600" b="1" dirty="0">
                <a:solidFill>
                  <a:srgbClr val="002060"/>
                </a:solidFill>
                <a:latin typeface="微軟正黑體" pitchFamily="34" charset="-120"/>
                <a:ea typeface="微軟正黑體" pitchFamily="34" charset="-120"/>
              </a:rPr>
              <a:t>公法人名義發表之</a:t>
            </a:r>
            <a:r>
              <a:rPr lang="zh-TW" altLang="en-US" sz="3600" b="1" dirty="0" smtClean="0">
                <a:solidFill>
                  <a:srgbClr val="002060"/>
                </a:solidFill>
                <a:latin typeface="微軟正黑體" pitchFamily="34" charset="-120"/>
                <a:ea typeface="微軟正黑體" pitchFamily="34" charset="-120"/>
              </a:rPr>
              <a:t>著作可否使用</a:t>
            </a:r>
            <a:endParaRPr lang="en-US" altLang="zh-TW" sz="3600" b="1" dirty="0">
              <a:solidFill>
                <a:srgbClr val="002060"/>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126785127"/>
              </p:ext>
            </p:extLst>
          </p:nvPr>
        </p:nvGraphicFramePr>
        <p:xfrm>
          <a:off x="683568" y="1124744"/>
          <a:ext cx="8229600" cy="3744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26</a:t>
            </a:fld>
            <a:endParaRPr lang="zh-TW" altLang="en-US"/>
          </a:p>
        </p:txBody>
      </p:sp>
      <p:sp>
        <p:nvSpPr>
          <p:cNvPr id="6" name="書卷 (水平) 5"/>
          <p:cNvSpPr/>
          <p:nvPr/>
        </p:nvSpPr>
        <p:spPr>
          <a:xfrm>
            <a:off x="323528" y="4725144"/>
            <a:ext cx="8568952" cy="2049724"/>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Arial" panose="020B0604020202020204" pitchFamily="34" charset="0"/>
              <a:buChar char="•"/>
            </a:pP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出版社為出版介紹臺灣</a:t>
            </a:r>
            <a:r>
              <a:rPr lang="zh-TW" altLang="en-US" sz="2400" b="1" dirty="0">
                <a:solidFill>
                  <a:schemeClr val="tx2">
                    <a:lumMod val="75000"/>
                  </a:schemeClr>
                </a:solidFill>
                <a:latin typeface="標楷體" panose="03000509000000000000" pitchFamily="65" charset="-120"/>
                <a:ea typeface="標楷體" panose="03000509000000000000" pitchFamily="65" charset="-120"/>
              </a:rPr>
              <a:t>環境</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之圖書，利用「交通部觀光局」名義於觀光局網站所公開發表太魯閣美景之</a:t>
            </a:r>
            <a:r>
              <a:rPr lang="zh-TW" altLang="en-US" sz="2400" b="1" dirty="0">
                <a:solidFill>
                  <a:schemeClr val="tx2">
                    <a:lumMod val="75000"/>
                  </a:schemeClr>
                </a:solidFill>
                <a:latin typeface="標楷體" panose="03000509000000000000" pitchFamily="65" charset="-120"/>
                <a:ea typeface="標楷體" panose="03000509000000000000" pitchFamily="65" charset="-120"/>
              </a:rPr>
              <a:t>圖</a:t>
            </a:r>
            <a:r>
              <a:rPr lang="zh-TW" altLang="en-US" sz="2400" b="1" dirty="0" smtClean="0">
                <a:solidFill>
                  <a:schemeClr val="tx2">
                    <a:lumMod val="75000"/>
                  </a:schemeClr>
                </a:solidFill>
                <a:latin typeface="標楷體" panose="03000509000000000000" pitchFamily="65" charset="-120"/>
                <a:ea typeface="標楷體" panose="03000509000000000000" pitchFamily="65" charset="-120"/>
              </a:rPr>
              <a:t>文，得主張合理使用</a:t>
            </a:r>
            <a:endParaRPr lang="en-US" altLang="zh-TW" sz="2400" b="1"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099053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2031032" y="332656"/>
            <a:ext cx="7149480" cy="882352"/>
          </a:xfrm>
        </p:spPr>
        <p:txBody>
          <a:bodyPr>
            <a:normAutofit fontScale="90000"/>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在簡報、文宣引用他人著作合法嗎</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27</a:t>
            </a:fld>
            <a:endParaRPr lang="zh-TW" altLang="en-US"/>
          </a:p>
        </p:txBody>
      </p:sp>
      <p:graphicFrame>
        <p:nvGraphicFramePr>
          <p:cNvPr id="5" name="資料庫圖表 4"/>
          <p:cNvGraphicFramePr/>
          <p:nvPr>
            <p:extLst>
              <p:ext uri="{D42A27DB-BD31-4B8C-83A1-F6EECF244321}">
                <p14:modId xmlns:p14="http://schemas.microsoft.com/office/powerpoint/2010/main" val="1119018865"/>
              </p:ext>
            </p:extLst>
          </p:nvPr>
        </p:nvGraphicFramePr>
        <p:xfrm>
          <a:off x="755576" y="1196752"/>
          <a:ext cx="8064896"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5445223"/>
            <a:ext cx="8136904" cy="1294789"/>
          </a:xfrm>
          <a:prstGeom prst="horizontalScroll">
            <a:avLst/>
          </a:prstGeom>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如研究報告中擷取他人文章片段、會議簡報中摘錄他人評論分析、公務員撰寫出席國外研討會報告 ，利用</a:t>
            </a:r>
            <a:r>
              <a:rPr lang="zh-TW" altLang="en-US" sz="2000" b="1" smtClean="0">
                <a:solidFill>
                  <a:schemeClr val="accent1">
                    <a:lumMod val="50000"/>
                  </a:schemeClr>
                </a:solidFill>
                <a:latin typeface="標楷體" panose="03000509000000000000" pitchFamily="65" charset="-120"/>
                <a:ea typeface="標楷體" panose="03000509000000000000" pitchFamily="65" charset="-120"/>
              </a:rPr>
              <a:t>該研討會之</a:t>
            </a:r>
            <a:r>
              <a:rPr lang="zh-TW" altLang="en-US" sz="2000" b="1" dirty="0" smtClean="0">
                <a:solidFill>
                  <a:schemeClr val="accent1">
                    <a:lumMod val="50000"/>
                  </a:schemeClr>
                </a:solidFill>
                <a:latin typeface="標楷體" panose="03000509000000000000" pitchFamily="65" charset="-120"/>
                <a:ea typeface="標楷體" panose="03000509000000000000" pitchFamily="65" charset="-120"/>
              </a:rPr>
              <a:t>簡報或文章資料。</a:t>
            </a:r>
            <a:endParaRPr lang="en-US" altLang="zh-TW" sz="2000" b="1"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1669857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9"/>
          <p:cNvSpPr>
            <a:spLocks noGrp="1"/>
          </p:cNvSpPr>
          <p:nvPr>
            <p:ph type="title"/>
          </p:nvPr>
        </p:nvSpPr>
        <p:spPr>
          <a:xfrm>
            <a:off x="1974056" y="332656"/>
            <a:ext cx="7092280" cy="676275"/>
          </a:xfrm>
        </p:spPr>
        <p:txBody>
          <a:bodyPr rtlCol="0">
            <a:noAutofit/>
          </a:bodyPr>
          <a:lstStyle/>
          <a:p>
            <a:pPr fontAlgn="auto">
              <a:spcAft>
                <a:spcPts val="0"/>
              </a:spcAft>
              <a:defRPr/>
            </a:pPr>
            <a:r>
              <a:rPr lang="zh-TW" altLang="en-US" sz="3000" b="1" dirty="0" smtClean="0">
                <a:solidFill>
                  <a:srgbClr val="002060"/>
                </a:solidFill>
                <a:latin typeface="微軟正黑體" panose="020B0604030504040204" pitchFamily="34" charset="-120"/>
                <a:ea typeface="微軟正黑體" panose="020B0604030504040204" pitchFamily="34" charset="-120"/>
              </a:rPr>
              <a:t>政府機關辦理活動如何才能主張合理使用</a:t>
            </a:r>
            <a:endParaRPr lang="zh-TW" altLang="en-US" sz="30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10DA4675-3E00-43A8-A6EC-F491B309B3A1}" type="slidenum">
              <a:rPr lang="zh-TW" altLang="en-US">
                <a:solidFill>
                  <a:prstClr val="black">
                    <a:tint val="75000"/>
                  </a:prstClr>
                </a:solidFill>
              </a:rPr>
              <a:pPr>
                <a:defRPr/>
              </a:pPr>
              <a:t>28</a:t>
            </a:fld>
            <a:endParaRPr lang="zh-TW" altLang="en-US">
              <a:solidFill>
                <a:prstClr val="black">
                  <a:tint val="75000"/>
                </a:prstClr>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971609694"/>
              </p:ext>
            </p:extLst>
          </p:nvPr>
        </p:nvGraphicFramePr>
        <p:xfrm>
          <a:off x="395536" y="1196752"/>
          <a:ext cx="8517632"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圓角矩形圖說文字 1"/>
          <p:cNvSpPr/>
          <p:nvPr/>
        </p:nvSpPr>
        <p:spPr>
          <a:xfrm>
            <a:off x="7164288" y="4221088"/>
            <a:ext cx="1872208" cy="864096"/>
          </a:xfrm>
          <a:prstGeom prst="wedgeRoundRectCallout">
            <a:avLst>
              <a:gd name="adj1" fmla="val -43268"/>
              <a:gd name="adj2" fmla="val 88456"/>
              <a:gd name="adj3" fmla="val 16667"/>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不及於「重製」</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9729501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35596" y="260648"/>
            <a:ext cx="7272808" cy="738336"/>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非營利活動合理使用實例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639919717"/>
              </p:ext>
            </p:extLst>
          </p:nvPr>
        </p:nvGraphicFramePr>
        <p:xfrm>
          <a:off x="395536" y="1196752"/>
          <a:ext cx="856895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29</a:t>
            </a:fld>
            <a:endParaRPr lang="zh-TW" altLang="en-US"/>
          </a:p>
        </p:txBody>
      </p:sp>
    </p:spTree>
    <p:extLst>
      <p:ext uri="{BB962C8B-B14F-4D97-AF65-F5344CB8AC3E}">
        <p14:creationId xmlns:p14="http://schemas.microsoft.com/office/powerpoint/2010/main" val="144804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大綱</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
        <p:nvSpPr>
          <p:cNvPr id="5" name="內容版面配置區 4"/>
          <p:cNvSpPr>
            <a:spLocks noGrp="1"/>
          </p:cNvSpPr>
          <p:nvPr>
            <p:ph idx="1"/>
          </p:nvPr>
        </p:nvSpPr>
        <p:spPr>
          <a:xfrm>
            <a:off x="827584" y="1340768"/>
            <a:ext cx="7704856" cy="5040560"/>
          </a:xfrm>
          <a:ln/>
        </p:spPr>
        <p:style>
          <a:lnRef idx="2">
            <a:schemeClr val="accent4"/>
          </a:lnRef>
          <a:fillRef idx="1">
            <a:schemeClr val="lt1"/>
          </a:fillRef>
          <a:effectRef idx="0">
            <a:schemeClr val="accent4"/>
          </a:effectRef>
          <a:fontRef idx="minor">
            <a:schemeClr val="dk1"/>
          </a:fontRef>
        </p:style>
        <p:txBody>
          <a:bodyPr anchor="ctr">
            <a:normAutofit/>
          </a:bodyPr>
          <a:lstStyle/>
          <a:p>
            <a:pPr marL="0" lvl="0" indent="0">
              <a:buNone/>
            </a:pPr>
            <a:r>
              <a:rPr lang="zh-TW" altLang="en-US" b="1" dirty="0" smtClean="0">
                <a:solidFill>
                  <a:srgbClr val="002060"/>
                </a:solidFill>
                <a:latin typeface="微軟正黑體" panose="020B0604030504040204" pitchFamily="34" charset="-120"/>
                <a:ea typeface="微軟正黑體" panose="020B0604030504040204" pitchFamily="34" charset="-120"/>
              </a:rPr>
              <a:t>公務員須瞭解的</a:t>
            </a:r>
            <a:r>
              <a:rPr lang="zh-TW" b="1" dirty="0" smtClean="0">
                <a:solidFill>
                  <a:srgbClr val="002060"/>
                </a:solidFill>
                <a:latin typeface="微軟正黑體" panose="020B0604030504040204" pitchFamily="34" charset="-120"/>
                <a:ea typeface="微軟正黑體" panose="020B0604030504040204" pitchFamily="34" charset="-120"/>
              </a:rPr>
              <a:t>著作權基本概念</a:t>
            </a:r>
            <a:endParaRPr lang="en-US" altLang="zh-TW" b="1" dirty="0" smtClean="0">
              <a:solidFill>
                <a:srgbClr val="002060"/>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著作權的內涵</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著作財產權、人格權</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著作人、著作財產權人</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265238" lvl="1" indent="-100013">
              <a:buFont typeface="+mj-lt"/>
              <a:buAutoNum type="arabicPeriod"/>
            </a:pPr>
            <a:r>
              <a:rPr lang="zh-TW" altLang="en-US" sz="2400" b="1" dirty="0" smtClean="0">
                <a:solidFill>
                  <a:schemeClr val="tx1"/>
                </a:solidFill>
                <a:latin typeface="微軟正黑體" panose="020B0604030504040204" pitchFamily="34" charset="-120"/>
                <a:ea typeface="微軟正黑體" panose="020B0604030504040204" pitchFamily="34" charset="-120"/>
              </a:rPr>
              <a:t>保護期間      </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著作權合理使用概念</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1150938" lvl="1" indent="-342900">
              <a:buFont typeface="Wingdings" panose="05000000000000000000" pitchFamily="2" charset="2"/>
              <a:buChar char="n"/>
            </a:pPr>
            <a:r>
              <a:rPr lang="zh-TW" altLang="en-US" sz="2400" b="1" dirty="0">
                <a:solidFill>
                  <a:schemeClr val="tx1"/>
                </a:solidFill>
                <a:latin typeface="微軟正黑體" panose="020B0604030504040204" pitchFamily="34" charset="-120"/>
                <a:ea typeface="微軟正黑體" panose="020B0604030504040204" pitchFamily="34" charset="-120"/>
              </a:rPr>
              <a:t>委外辦理業務</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政府機關利用著作常見案例</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792163" lvl="0" indent="17463" rtl="0">
              <a:buSzPct val="100000"/>
              <a:buFont typeface="Wingdings" panose="05000000000000000000" pitchFamily="2" charset="2"/>
              <a:buChar char="n"/>
            </a:pPr>
            <a:r>
              <a:rPr lang="zh-TW" altLang="en-US" sz="2400" b="1" dirty="0" smtClean="0">
                <a:solidFill>
                  <a:schemeClr val="tx1"/>
                </a:solidFill>
                <a:latin typeface="微軟正黑體" panose="020B0604030504040204" pitchFamily="34" charset="-120"/>
                <a:ea typeface="微軟正黑體" panose="020B0604030504040204" pitchFamily="34" charset="-120"/>
              </a:rPr>
              <a:t>  著作權授權管道</a:t>
            </a:r>
            <a:endParaRPr lang="zh-TW" sz="2400" b="1" dirty="0" smtClean="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10290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1115616" y="260648"/>
            <a:ext cx="7776864" cy="666328"/>
          </a:xfrm>
        </p:spPr>
        <p:txBody>
          <a:bodyPr lIns="92364" tIns="46182" rIns="92364" bIns="46182">
            <a:normAutofit fontScale="90000"/>
          </a:bodyPr>
          <a:lstStyle/>
          <a:p>
            <a:r>
              <a:rPr lang="zh-TW" altLang="en-US" sz="4000" b="1" dirty="0">
                <a:solidFill>
                  <a:schemeClr val="tx2"/>
                </a:solidFill>
                <a:latin typeface="微軟正黑體" pitchFamily="34" charset="-120"/>
                <a:ea typeface="微軟正黑體" pitchFamily="34" charset="-120"/>
              </a:rPr>
              <a:t>合理使用判斷</a:t>
            </a:r>
            <a:r>
              <a:rPr lang="zh-TW" altLang="en-US" sz="4000" b="1" dirty="0" smtClean="0">
                <a:solidFill>
                  <a:schemeClr val="tx2"/>
                </a:solidFill>
                <a:latin typeface="微軟正黑體" pitchFamily="34" charset="-120"/>
                <a:ea typeface="微軟正黑體" pitchFamily="34" charset="-120"/>
              </a:rPr>
              <a:t>基準</a:t>
            </a:r>
            <a:r>
              <a:rPr lang="en-US" altLang="zh-TW" sz="4000" b="1" dirty="0" smtClean="0">
                <a:solidFill>
                  <a:schemeClr val="tx2"/>
                </a:solidFill>
                <a:latin typeface="微軟正黑體" pitchFamily="34" charset="-120"/>
                <a:ea typeface="微軟正黑體" pitchFamily="34" charset="-120"/>
              </a:rPr>
              <a:t>(§65)</a:t>
            </a:r>
            <a:endParaRPr lang="zh-TW" altLang="en-US" sz="4000" b="1" dirty="0">
              <a:solidFill>
                <a:schemeClr val="tx2"/>
              </a:solidFill>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30</a:t>
            </a:fld>
            <a:endParaRPr lang="zh-TW" altLang="en-US"/>
          </a:p>
        </p:txBody>
      </p:sp>
      <p:sp>
        <p:nvSpPr>
          <p:cNvPr id="4" name="圓角矩形 3"/>
          <p:cNvSpPr/>
          <p:nvPr/>
        </p:nvSpPr>
        <p:spPr>
          <a:xfrm>
            <a:off x="730300" y="1268760"/>
            <a:ext cx="7848872" cy="5112568"/>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rtl="0">
              <a:spcAft>
                <a:spcPts val="0"/>
              </a:spcAft>
              <a:buChar char="•"/>
            </a:pPr>
            <a:r>
              <a:rPr lang="zh-TW" altLang="en-US" sz="2800" b="1" dirty="0" smtClean="0">
                <a:latin typeface="微軟正黑體" pitchFamily="34" charset="-120"/>
                <a:ea typeface="微軟正黑體" pitchFamily="34" charset="-120"/>
              </a:rPr>
              <a:t>著作之合理使用，不構成著作財產權之侵害</a:t>
            </a:r>
            <a:endParaRPr lang="en-US" altLang="zh-TW" sz="2800" b="1" dirty="0" smtClean="0">
              <a:latin typeface="微軟正黑體" pitchFamily="34" charset="-120"/>
              <a:ea typeface="微軟正黑體" pitchFamily="34" charset="-120"/>
            </a:endParaRPr>
          </a:p>
          <a:p>
            <a:pPr lvl="0" rtl="0">
              <a:spcAft>
                <a:spcPts val="0"/>
              </a:spcAft>
              <a:buChar char="•"/>
            </a:pPr>
            <a:r>
              <a:rPr lang="zh-TW" altLang="en-US" sz="2800" b="1" dirty="0" smtClean="0">
                <a:solidFill>
                  <a:schemeClr val="accent2"/>
                </a:solidFill>
                <a:latin typeface="微軟正黑體" pitchFamily="34" charset="-120"/>
                <a:ea typeface="微軟正黑體" pitchFamily="34" charset="-120"/>
              </a:rPr>
              <a:t>判斷基準</a:t>
            </a:r>
            <a:endParaRPr lang="en-US" altLang="zh-TW" sz="2800" b="1" dirty="0" smtClean="0">
              <a:latin typeface="微軟正黑體" pitchFamily="34" charset="-120"/>
              <a:ea typeface="微軟正黑體" pitchFamily="34" charset="-120"/>
            </a:endParaRPr>
          </a:p>
          <a:p>
            <a:pPr marL="266700" lvl="0" rtl="0">
              <a:spcAft>
                <a:spcPts val="0"/>
              </a:spcAft>
            </a:pPr>
            <a:r>
              <a:rPr lang="zh-TW" altLang="en-US" sz="2400" b="1" dirty="0" smtClean="0">
                <a:latin typeface="微軟正黑體" pitchFamily="34" charset="-120"/>
                <a:ea typeface="微軟正黑體" pitchFamily="34" charset="-120"/>
              </a:rPr>
              <a:t>著作之利用是否合約第</a:t>
            </a:r>
            <a:r>
              <a:rPr lang="en-US" altLang="zh-TW" sz="2400" b="1" dirty="0" smtClean="0">
                <a:latin typeface="微軟正黑體" pitchFamily="34" charset="-120"/>
                <a:ea typeface="微軟正黑體" pitchFamily="34" charset="-120"/>
              </a:rPr>
              <a:t>44</a:t>
            </a:r>
            <a:r>
              <a:rPr lang="zh-TW" altLang="en-US" sz="2400" b="1" dirty="0" smtClean="0">
                <a:latin typeface="微軟正黑體" pitchFamily="34" charset="-120"/>
                <a:ea typeface="微軟正黑體" pitchFamily="34" charset="-120"/>
              </a:rPr>
              <a:t>條至</a:t>
            </a:r>
            <a:r>
              <a:rPr lang="zh-TW" altLang="en-US" sz="2400" b="1" dirty="0">
                <a:latin typeface="微軟正黑體" pitchFamily="34" charset="-120"/>
                <a:ea typeface="微軟正黑體" pitchFamily="34" charset="-120"/>
              </a:rPr>
              <a:t>第</a:t>
            </a:r>
            <a:r>
              <a:rPr lang="en-US" altLang="zh-TW" sz="2400" b="1" dirty="0" smtClean="0">
                <a:latin typeface="微軟正黑體" pitchFamily="34" charset="-120"/>
                <a:ea typeface="微軟正黑體" pitchFamily="34" charset="-120"/>
              </a:rPr>
              <a:t>63</a:t>
            </a:r>
            <a:r>
              <a:rPr lang="zh-TW" altLang="en-US" sz="2400" b="1" dirty="0" smtClean="0">
                <a:latin typeface="微軟正黑體" pitchFamily="34" charset="-120"/>
                <a:ea typeface="微軟正黑體" pitchFamily="34" charset="-120"/>
              </a:rPr>
              <a:t>條規定或其他合理使用之情形，應審酌一切情狀，尤應注意下列事項，以為判斷之基準：</a:t>
            </a:r>
            <a:endParaRPr lang="en-US" altLang="zh-TW" sz="2400" b="1" dirty="0" smtClean="0">
              <a:latin typeface="微軟正黑體" pitchFamily="34" charset="-120"/>
              <a:ea typeface="微軟正黑體" pitchFamily="34" charset="-120"/>
            </a:endParaRPr>
          </a:p>
          <a:p>
            <a:pPr marL="457200" lvl="0" indent="-19050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利用之目的及性質</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是否具有商業目的？</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著作之性質</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指被利用之原著作，事實性的？還是虛構性？</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利用之質量及其在整個著作所占之比例</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指利用的部分占原著作之比例</a:t>
            </a:r>
            <a:r>
              <a:rPr lang="en-US" altLang="zh-TW" sz="2400" b="1" dirty="0" smtClean="0">
                <a:solidFill>
                  <a:srgbClr val="0070C0"/>
                </a:solidFill>
                <a:latin typeface="微軟正黑體" pitchFamily="34" charset="-120"/>
                <a:ea typeface="微軟正黑體" pitchFamily="34" charset="-120"/>
              </a:rPr>
              <a:t>)</a:t>
            </a:r>
          </a:p>
          <a:p>
            <a:pPr marL="628650" lvl="0" indent="-361950" rtl="0">
              <a:spcBef>
                <a:spcPts val="600"/>
              </a:spcBef>
              <a:spcAft>
                <a:spcPts val="0"/>
              </a:spcAft>
              <a:buFont typeface="+mj-ea"/>
              <a:buAutoNum type="ea1ChtPeriod"/>
            </a:pPr>
            <a:r>
              <a:rPr lang="zh-TW" altLang="en-US" sz="2400" b="1" u="sng" dirty="0" smtClean="0">
                <a:solidFill>
                  <a:srgbClr val="0070C0"/>
                </a:solidFill>
                <a:latin typeface="微軟正黑體" pitchFamily="34" charset="-120"/>
                <a:ea typeface="微軟正黑體" pitchFamily="34" charset="-120"/>
              </a:rPr>
              <a:t>利用結果對著作潛在市場與現在價值之影響</a:t>
            </a:r>
            <a:r>
              <a:rPr lang="en-US" altLang="zh-TW" sz="2400" b="1" dirty="0" smtClean="0">
                <a:solidFill>
                  <a:srgbClr val="0070C0"/>
                </a:solidFill>
                <a:latin typeface="微軟正黑體" pitchFamily="34" charset="-120"/>
                <a:ea typeface="微軟正黑體" pitchFamily="34" charset="-120"/>
              </a:rPr>
              <a:t>(</a:t>
            </a:r>
            <a:r>
              <a:rPr lang="zh-TW" altLang="en-US" sz="2400" b="1" dirty="0" smtClean="0">
                <a:solidFill>
                  <a:srgbClr val="0070C0"/>
                </a:solidFill>
                <a:latin typeface="微軟正黑體" pitchFamily="34" charset="-120"/>
                <a:ea typeface="微軟正黑體" pitchFamily="34" charset="-120"/>
              </a:rPr>
              <a:t>最重要的要素</a:t>
            </a:r>
            <a:r>
              <a:rPr lang="en-US" altLang="zh-TW" sz="2400" b="1" dirty="0" smtClean="0">
                <a:solidFill>
                  <a:srgbClr val="0070C0"/>
                </a:solidFill>
                <a:latin typeface="微軟正黑體" pitchFamily="34" charset="-120"/>
                <a:ea typeface="微軟正黑體" pitchFamily="34" charset="-120"/>
              </a:rPr>
              <a:t>)</a:t>
            </a:r>
            <a:endParaRPr lang="zh-TW" altLang="en-US" sz="2400" dirty="0">
              <a:solidFill>
                <a:srgbClr val="0070C0"/>
              </a:solidFill>
              <a:latin typeface="微軟正黑體" pitchFamily="34" charset="-120"/>
              <a:ea typeface="微軟正黑體" pitchFamily="34" charset="-120"/>
            </a:endParaRPr>
          </a:p>
        </p:txBody>
      </p:sp>
      <p:pic>
        <p:nvPicPr>
          <p:cNvPr id="6" name="Picture 2" descr="C:\Program Files\Microsoft Office\MEDIA\CAGCAT10\j02341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188640"/>
            <a:ext cx="936104" cy="995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270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31</a:t>
            </a:fld>
            <a:endParaRPr lang="zh-TW" altLang="en-US"/>
          </a:p>
        </p:txBody>
      </p:sp>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3730391"/>
            <a:ext cx="3470148" cy="2450592"/>
          </a:xfrm>
          <a:prstGeom prst="rect">
            <a:avLst/>
          </a:prstGeom>
        </p:spPr>
      </p:pic>
      <p:sp>
        <p:nvSpPr>
          <p:cNvPr id="7" name="矩形 6"/>
          <p:cNvSpPr/>
          <p:nvPr/>
        </p:nvSpPr>
        <p:spPr>
          <a:xfrm>
            <a:off x="2195736" y="2867885"/>
            <a:ext cx="6048672" cy="769441"/>
          </a:xfrm>
          <a:prstGeom prst="rect">
            <a:avLst/>
          </a:prstGeom>
        </p:spPr>
        <p:txBody>
          <a:bodyPr wrap="square">
            <a:spAutoFit/>
          </a:bodyPr>
          <a:lstStyle/>
          <a:p>
            <a:r>
              <a:rPr lang="zh-TW" altLang="en-US" sz="4400" b="1" dirty="0" smtClean="0">
                <a:latin typeface="微軟正黑體" panose="020B0604030504040204" pitchFamily="34" charset="-120"/>
                <a:ea typeface="微軟正黑體" panose="020B0604030504040204" pitchFamily="34" charset="-120"/>
              </a:rPr>
              <a:t>委</a:t>
            </a:r>
            <a:r>
              <a:rPr lang="zh-TW" altLang="en-US" sz="4400" b="1" dirty="0">
                <a:latin typeface="微軟正黑體" panose="020B0604030504040204" pitchFamily="34" charset="-120"/>
                <a:ea typeface="微軟正黑體" panose="020B0604030504040204" pitchFamily="34" charset="-120"/>
              </a:rPr>
              <a:t>外辦理</a:t>
            </a:r>
            <a:r>
              <a:rPr lang="zh-TW" altLang="en-US" sz="4400" b="1" dirty="0" smtClean="0">
                <a:latin typeface="微軟正黑體" panose="020B0604030504040204" pitchFamily="34" charset="-120"/>
                <a:ea typeface="微軟正黑體" panose="020B0604030504040204" pitchFamily="34" charset="-120"/>
              </a:rPr>
              <a:t>業務</a:t>
            </a:r>
            <a:endParaRPr lang="en-US" altLang="zh-TW" sz="4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95379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normAutofit/>
          </a:bodyPr>
          <a:lstStyle/>
          <a:p>
            <a:r>
              <a:rPr lang="zh-TW" altLang="en-US" sz="4000" b="1" dirty="0">
                <a:solidFill>
                  <a:schemeClr val="tx2"/>
                </a:solidFill>
                <a:latin typeface="微軟正黑體" pitchFamily="34" charset="-120"/>
                <a:ea typeface="微軟正黑體" pitchFamily="34" charset="-120"/>
              </a:rPr>
              <a:t>著作財產權之讓與</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950078550"/>
              </p:ext>
            </p:extLst>
          </p:nvPr>
        </p:nvGraphicFramePr>
        <p:xfrm>
          <a:off x="971600" y="1412776"/>
          <a:ext cx="740886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32</a:t>
            </a:fld>
            <a:endParaRPr lang="zh-TW" altLang="en-US"/>
          </a:p>
        </p:txBody>
      </p:sp>
    </p:spTree>
    <p:extLst>
      <p:ext uri="{BB962C8B-B14F-4D97-AF65-F5344CB8AC3E}">
        <p14:creationId xmlns:p14="http://schemas.microsoft.com/office/powerpoint/2010/main" val="24167383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116632"/>
            <a:ext cx="8229600" cy="810344"/>
          </a:xfrm>
        </p:spPr>
        <p:txBody>
          <a:bodyPr>
            <a:normAutofit/>
          </a:bodyPr>
          <a:lstStyle/>
          <a:p>
            <a:r>
              <a:rPr lang="zh-TW" altLang="en-US" sz="4000" b="1" dirty="0">
                <a:solidFill>
                  <a:srgbClr val="002060"/>
                </a:solidFill>
                <a:latin typeface="微軟正黑體" pitchFamily="34" charset="-120"/>
                <a:ea typeface="微軟正黑體" pitchFamily="34" charset="-120"/>
              </a:rPr>
              <a:t>著作財產權之授權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33</a:t>
            </a:fld>
            <a:endParaRPr lang="zh-TW" altLang="en-US"/>
          </a:p>
        </p:txBody>
      </p:sp>
      <p:sp>
        <p:nvSpPr>
          <p:cNvPr id="2" name="內容版面配置區 1"/>
          <p:cNvSpPr>
            <a:spLocks noGrp="1"/>
          </p:cNvSpPr>
          <p:nvPr>
            <p:ph idx="1"/>
          </p:nvPr>
        </p:nvSpPr>
        <p:spPr>
          <a:xfrm>
            <a:off x="457200" y="1412776"/>
            <a:ext cx="8229600" cy="4968552"/>
          </a:xfr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lvl="0"/>
            <a:r>
              <a:rPr lang="zh-TW" altLang="en-US" sz="2600" b="1" dirty="0" smtClean="0">
                <a:latin typeface="微軟正黑體" pitchFamily="34" charset="-120"/>
                <a:ea typeface="微軟正黑體" pitchFamily="34" charset="-120"/>
              </a:rPr>
              <a:t>授權利用</a:t>
            </a:r>
            <a:r>
              <a:rPr lang="en-US" altLang="zh-TW" sz="2600" b="1" dirty="0" smtClean="0">
                <a:latin typeface="微軟正黑體" pitchFamily="34" charset="-120"/>
                <a:ea typeface="微軟正黑體" pitchFamily="34" charset="-120"/>
              </a:rPr>
              <a:t>(</a:t>
            </a:r>
            <a:r>
              <a:rPr lang="zh-TW" altLang="en-US" sz="2600" b="1" dirty="0" smtClean="0">
                <a:latin typeface="微軟正黑體" pitchFamily="34" charset="-120"/>
                <a:ea typeface="微軟正黑體" pitchFamily="34" charset="-120"/>
              </a:rPr>
              <a:t>第</a:t>
            </a:r>
            <a:r>
              <a:rPr lang="en-US" altLang="zh-TW" sz="2600" b="1" dirty="0" smtClean="0">
                <a:latin typeface="微軟正黑體" pitchFamily="34" charset="-120"/>
                <a:ea typeface="微軟正黑體" pitchFamily="34" charset="-120"/>
              </a:rPr>
              <a:t>37</a:t>
            </a:r>
            <a:r>
              <a:rPr lang="zh-TW" altLang="en-US" sz="2600" b="1" dirty="0" smtClean="0">
                <a:latin typeface="微軟正黑體" pitchFamily="34" charset="-120"/>
                <a:ea typeface="微軟正黑體" pitchFamily="34" charset="-120"/>
              </a:rPr>
              <a:t>條</a:t>
            </a:r>
            <a:r>
              <a:rPr lang="en-US" altLang="zh-TW" sz="2600" b="1" dirty="0" smtClean="0">
                <a:latin typeface="微軟正黑體" pitchFamily="34" charset="-120"/>
                <a:ea typeface="微軟正黑體" pitchFamily="34" charset="-120"/>
              </a:rPr>
              <a:t>)</a:t>
            </a:r>
            <a:endParaRPr lang="zh-TW" altLang="en-US" sz="2600" b="1" dirty="0">
              <a:latin typeface="微軟正黑體" pitchFamily="34" charset="-120"/>
              <a:ea typeface="微軟正黑體" pitchFamily="34" charset="-120"/>
            </a:endParaRPr>
          </a:p>
          <a:p>
            <a:pPr lvl="1">
              <a:spcAft>
                <a:spcPts val="0"/>
              </a:spcAft>
            </a:pPr>
            <a:r>
              <a:rPr lang="zh-TW" altLang="en-US" sz="2000" b="1" dirty="0" smtClean="0">
                <a:latin typeface="微軟正黑體" pitchFamily="34" charset="-120"/>
                <a:ea typeface="微軟正黑體" pitchFamily="34" charset="-120"/>
              </a:rPr>
              <a:t>著作財產權人得授權他人利用著作</a:t>
            </a:r>
            <a:endParaRPr lang="zh-TW" altLang="en-US" sz="2000" b="1" dirty="0">
              <a:latin typeface="微軟正黑體" pitchFamily="34" charset="-120"/>
              <a:ea typeface="微軟正黑體" pitchFamily="34" charset="-120"/>
            </a:endParaRPr>
          </a:p>
          <a:p>
            <a:pPr lvl="1">
              <a:spcAft>
                <a:spcPts val="0"/>
              </a:spcAft>
            </a:pPr>
            <a:r>
              <a:rPr lang="zh-TW" altLang="en-US" sz="2000" b="1" dirty="0" smtClean="0">
                <a:solidFill>
                  <a:srgbClr val="002060"/>
                </a:solidFill>
                <a:latin typeface="微軟正黑體" pitchFamily="34" charset="-120"/>
                <a:ea typeface="微軟正黑體" pitchFamily="34" charset="-120"/>
              </a:rPr>
              <a:t>授權利用之地域、時間、內容及利用方法等，依當事人之約定</a:t>
            </a:r>
            <a:endParaRPr lang="zh-TW" altLang="en-US" sz="2000" b="1" dirty="0">
              <a:solidFill>
                <a:srgbClr val="002060"/>
              </a:solidFill>
              <a:latin typeface="微軟正黑體" pitchFamily="34" charset="-120"/>
              <a:ea typeface="微軟正黑體" pitchFamily="34" charset="-120"/>
            </a:endParaRPr>
          </a:p>
          <a:p>
            <a:pPr lvl="1">
              <a:spcAft>
                <a:spcPts val="0"/>
              </a:spcAft>
            </a:pPr>
            <a:r>
              <a:rPr lang="zh-TW" altLang="en-US" sz="2000" b="1" dirty="0" smtClean="0">
                <a:solidFill>
                  <a:srgbClr val="C00000"/>
                </a:solidFill>
                <a:latin typeface="微軟正黑體" pitchFamily="34" charset="-120"/>
                <a:ea typeface="微軟正黑體" pitchFamily="34" charset="-120"/>
              </a:rPr>
              <a:t>其約定不明之部分，推定為未授權</a:t>
            </a:r>
            <a:endParaRPr lang="zh-TW" altLang="en-US" sz="2000" b="1" dirty="0">
              <a:solidFill>
                <a:srgbClr val="C00000"/>
              </a:solidFill>
              <a:latin typeface="微軟正黑體" pitchFamily="34" charset="-120"/>
              <a:ea typeface="微軟正黑體" pitchFamily="34" charset="-120"/>
            </a:endParaRPr>
          </a:p>
          <a:p>
            <a:pPr lvl="0">
              <a:lnSpc>
                <a:spcPct val="170000"/>
              </a:lnSpc>
            </a:pPr>
            <a:r>
              <a:rPr lang="zh-TW" altLang="en-US" sz="2600" b="1" dirty="0" smtClean="0">
                <a:solidFill>
                  <a:srgbClr val="002060"/>
                </a:solidFill>
                <a:latin typeface="微軟正黑體" pitchFamily="34" charset="-120"/>
                <a:ea typeface="微軟正黑體" pitchFamily="34" charset="-120"/>
              </a:rPr>
              <a:t>專屬授權</a:t>
            </a:r>
            <a:r>
              <a:rPr lang="en-US" altLang="zh-TW" sz="2600" b="1" dirty="0" smtClean="0">
                <a:solidFill>
                  <a:srgbClr val="002060"/>
                </a:solidFill>
                <a:latin typeface="微軟正黑體" pitchFamily="34" charset="-120"/>
                <a:ea typeface="微軟正黑體" pitchFamily="34" charset="-120"/>
              </a:rPr>
              <a:t>VS.</a:t>
            </a:r>
            <a:r>
              <a:rPr lang="zh-TW" altLang="en-US" sz="2600" b="1" dirty="0" smtClean="0">
                <a:solidFill>
                  <a:srgbClr val="002060"/>
                </a:solidFill>
                <a:latin typeface="微軟正黑體" pitchFamily="34" charset="-120"/>
                <a:ea typeface="微軟正黑體" pitchFamily="34" charset="-120"/>
              </a:rPr>
              <a:t>非專屬授權</a:t>
            </a:r>
            <a:endParaRPr lang="en-US" altLang="zh-TW" sz="2600" b="1" dirty="0" smtClean="0">
              <a:solidFill>
                <a:srgbClr val="002060"/>
              </a:solidFill>
              <a:latin typeface="微軟正黑體" pitchFamily="34" charset="-120"/>
              <a:ea typeface="微軟正黑體" pitchFamily="34" charset="-120"/>
            </a:endParaRPr>
          </a:p>
          <a:p>
            <a:pPr lvl="0" indent="-254000">
              <a:lnSpc>
                <a:spcPct val="120000"/>
              </a:lnSpc>
              <a:buFont typeface="Wingdings" panose="05000000000000000000" pitchFamily="2" charset="2"/>
              <a:buChar char="Ø"/>
            </a:pPr>
            <a:r>
              <a:rPr lang="zh-TW" altLang="en-US" sz="2600" b="1" dirty="0" smtClean="0">
                <a:solidFill>
                  <a:srgbClr val="002060"/>
                </a:solidFill>
                <a:latin typeface="微軟正黑體" pitchFamily="34" charset="-120"/>
                <a:ea typeface="微軟正黑體" pitchFamily="34" charset="-120"/>
              </a:rPr>
              <a:t>專屬授權的特色（例：</a:t>
            </a:r>
            <a:r>
              <a:rPr lang="zh-TW" altLang="en-US" sz="2600" b="1" dirty="0">
                <a:solidFill>
                  <a:srgbClr val="002060"/>
                </a:solidFill>
                <a:latin typeface="微軟正黑體" pitchFamily="34" charset="-120"/>
                <a:ea typeface="微軟正黑體" pitchFamily="34" charset="-120"/>
              </a:rPr>
              <a:t>電影拍攝）</a:t>
            </a:r>
            <a:endParaRPr lang="en-US" altLang="zh-TW" sz="2600" b="1" dirty="0" smtClean="0">
              <a:solidFill>
                <a:srgbClr val="002060"/>
              </a:solidFill>
              <a:latin typeface="微軟正黑體" pitchFamily="34" charset="-120"/>
              <a:ea typeface="微軟正黑體" pitchFamily="34" charset="-120"/>
            </a:endParaRPr>
          </a:p>
          <a:p>
            <a:pPr marL="628650" lvl="0" indent="-266700">
              <a:lnSpc>
                <a:spcPct val="120000"/>
              </a:lnSpc>
              <a:buNone/>
            </a:pPr>
            <a:r>
              <a:rPr lang="zh-TW" altLang="en-US" sz="2600" b="1" dirty="0" smtClean="0">
                <a:latin typeface="微軟正黑體" pitchFamily="34" charset="-120"/>
                <a:ea typeface="微軟正黑體" pitchFamily="34" charset="-120"/>
              </a:rPr>
              <a:t>─在</a:t>
            </a:r>
            <a:r>
              <a:rPr lang="zh-TW" altLang="en-US" sz="2600" b="1" dirty="0">
                <a:latin typeface="微軟正黑體" pitchFamily="34" charset="-120"/>
                <a:ea typeface="微軟正黑體" pitchFamily="34" charset="-120"/>
              </a:rPr>
              <a:t>專屬授權之範圍內，著作財產權人不得行使</a:t>
            </a:r>
            <a:r>
              <a:rPr lang="zh-TW" altLang="en-US" sz="2600" b="1" dirty="0" smtClean="0">
                <a:latin typeface="微軟正黑體" pitchFamily="34" charset="-120"/>
                <a:ea typeface="微軟正黑體" pitchFamily="34" charset="-120"/>
              </a:rPr>
              <a:t>權利（被授權人實質取得著作財產權人地位）</a:t>
            </a:r>
            <a:endParaRPr lang="en-US" altLang="zh-TW" sz="2600" b="1" dirty="0" smtClean="0">
              <a:latin typeface="微軟正黑體" pitchFamily="34" charset="-120"/>
              <a:ea typeface="微軟正黑體" pitchFamily="34" charset="-120"/>
            </a:endParaRPr>
          </a:p>
          <a:p>
            <a:pPr marL="628650" lvl="0" indent="-266700">
              <a:lnSpc>
                <a:spcPct val="120000"/>
              </a:lnSpc>
              <a:buNone/>
            </a:pPr>
            <a:r>
              <a:rPr lang="zh-TW" altLang="en-US" sz="2600" b="1" dirty="0" smtClean="0">
                <a:latin typeface="微軟正黑體" pitchFamily="34" charset="-120"/>
                <a:ea typeface="微軟正黑體" pitchFamily="34" charset="-120"/>
              </a:rPr>
              <a:t>─著作財產權人不得</a:t>
            </a:r>
            <a:r>
              <a:rPr lang="zh-TW" altLang="en-US" sz="2600" b="1" dirty="0">
                <a:latin typeface="微軟正黑體" pitchFamily="34" charset="-120"/>
                <a:ea typeface="微軟正黑體" pitchFamily="34" charset="-120"/>
              </a:rPr>
              <a:t>就同一內容再授權第三</a:t>
            </a:r>
            <a:r>
              <a:rPr lang="zh-TW" altLang="en-US" sz="2600" b="1" dirty="0" smtClean="0">
                <a:latin typeface="微軟正黑體" pitchFamily="34" charset="-120"/>
                <a:ea typeface="微軟正黑體" pitchFamily="34" charset="-120"/>
              </a:rPr>
              <a:t>人</a:t>
            </a:r>
            <a:endParaRPr lang="en-US" altLang="zh-TW" sz="2600" b="1" dirty="0" smtClean="0">
              <a:latin typeface="微軟正黑體" pitchFamily="34" charset="-120"/>
              <a:ea typeface="微軟正黑體" pitchFamily="34" charset="-120"/>
            </a:endParaRPr>
          </a:p>
          <a:p>
            <a:pPr lvl="0" indent="-254000">
              <a:lnSpc>
                <a:spcPct val="120000"/>
              </a:lnSpc>
              <a:buFont typeface="Wingdings" panose="05000000000000000000" pitchFamily="2" charset="2"/>
              <a:buChar char="Ø"/>
            </a:pPr>
            <a:r>
              <a:rPr lang="zh-TW" altLang="en-US" sz="2600" b="1" dirty="0">
                <a:solidFill>
                  <a:srgbClr val="002060"/>
                </a:solidFill>
                <a:latin typeface="微軟正黑體" pitchFamily="34" charset="-120"/>
                <a:ea typeface="微軟正黑體" pitchFamily="34" charset="-120"/>
              </a:rPr>
              <a:t>非專屬授權的</a:t>
            </a:r>
            <a:r>
              <a:rPr lang="zh-TW" altLang="en-US" sz="2600" b="1" dirty="0" smtClean="0">
                <a:solidFill>
                  <a:srgbClr val="002060"/>
                </a:solidFill>
                <a:latin typeface="微軟正黑體" pitchFamily="34" charset="-120"/>
                <a:ea typeface="微軟正黑體" pitchFamily="34" charset="-120"/>
              </a:rPr>
              <a:t>特色（例：商用軟體）</a:t>
            </a:r>
            <a:endParaRPr lang="en-US" altLang="zh-TW" sz="2600" b="1" dirty="0" smtClean="0">
              <a:solidFill>
                <a:srgbClr val="002060"/>
              </a:solidFill>
              <a:latin typeface="微軟正黑體" pitchFamily="34" charset="-120"/>
              <a:ea typeface="微軟正黑體" pitchFamily="34" charset="-120"/>
            </a:endParaRPr>
          </a:p>
          <a:p>
            <a:pPr marL="0" lvl="0" indent="361950">
              <a:lnSpc>
                <a:spcPct val="120000"/>
              </a:lnSpc>
              <a:buNone/>
            </a:pPr>
            <a:r>
              <a:rPr lang="zh-TW" altLang="en-US" sz="2600" b="1" dirty="0" smtClean="0">
                <a:latin typeface="微軟正黑體" pitchFamily="34" charset="-120"/>
                <a:ea typeface="微軟正黑體" pitchFamily="34" charset="-120"/>
              </a:rPr>
              <a:t>─著作財產權人保有自己使用權利</a:t>
            </a:r>
            <a:endParaRPr lang="en-US" altLang="zh-TW" sz="2600" b="1" dirty="0" smtClean="0">
              <a:latin typeface="微軟正黑體" pitchFamily="34" charset="-120"/>
              <a:ea typeface="微軟正黑體" pitchFamily="34" charset="-120"/>
            </a:endParaRPr>
          </a:p>
          <a:p>
            <a:pPr marL="0" lvl="0" indent="361950">
              <a:lnSpc>
                <a:spcPct val="120000"/>
              </a:lnSpc>
              <a:buNone/>
            </a:pPr>
            <a:r>
              <a:rPr lang="zh-TW" altLang="en-US" sz="2600" b="1" dirty="0">
                <a:latin typeface="微軟正黑體" pitchFamily="34" charset="-120"/>
                <a:ea typeface="微軟正黑體" pitchFamily="34" charset="-120"/>
              </a:rPr>
              <a:t>─著作財產權人得重複授權與其</a:t>
            </a:r>
            <a:r>
              <a:rPr lang="zh-TW" altLang="en-US" sz="2600" b="1" dirty="0" smtClean="0">
                <a:latin typeface="微軟正黑體" pitchFamily="34" charset="-120"/>
                <a:ea typeface="微軟正黑體" pitchFamily="34" charset="-120"/>
              </a:rPr>
              <a:t>他人</a:t>
            </a:r>
            <a:endParaRPr lang="en-US" altLang="zh-TW" sz="2600" b="1" dirty="0" smtClean="0">
              <a:latin typeface="微軟正黑體" pitchFamily="34" charset="-120"/>
              <a:ea typeface="微軟正黑體" pitchFamily="34" charset="-120"/>
            </a:endParaRPr>
          </a:p>
          <a:p>
            <a:pPr marL="0" lvl="0" indent="361950">
              <a:lnSpc>
                <a:spcPct val="120000"/>
              </a:lnSpc>
              <a:buNone/>
            </a:pPr>
            <a:r>
              <a:rPr lang="zh-TW" altLang="en-US" sz="2600" b="1" dirty="0" smtClean="0">
                <a:latin typeface="微軟正黑體" pitchFamily="34" charset="-120"/>
                <a:ea typeface="微軟正黑體" pitchFamily="34" charset="-120"/>
              </a:rPr>
              <a:t>─被授權人原則上沒有再授權的權利（須經同意）</a:t>
            </a:r>
            <a:endParaRPr lang="zh-TW" altLang="en-US" sz="2600" b="1" dirty="0">
              <a:latin typeface="微軟正黑體" pitchFamily="34" charset="-120"/>
              <a:ea typeface="微軟正黑體" pitchFamily="34" charset="-120"/>
            </a:endParaRPr>
          </a:p>
        </p:txBody>
      </p:sp>
    </p:spTree>
    <p:extLst>
      <p:ext uri="{BB962C8B-B14F-4D97-AF65-F5344CB8AC3E}">
        <p14:creationId xmlns:p14="http://schemas.microsoft.com/office/powerpoint/2010/main" val="16639841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34</a:t>
            </a:fld>
            <a:endParaRPr lang="zh-TW" altLang="en-US" dirty="0">
              <a:solidFill>
                <a:prstClr val="black">
                  <a:tint val="75000"/>
                </a:prstClr>
              </a:solidFill>
            </a:endParaRPr>
          </a:p>
        </p:txBody>
      </p:sp>
      <p:sp>
        <p:nvSpPr>
          <p:cNvPr id="17414" name="標題 2"/>
          <p:cNvSpPr>
            <a:spLocks noGrp="1"/>
          </p:cNvSpPr>
          <p:nvPr>
            <p:ph type="title"/>
          </p:nvPr>
        </p:nvSpPr>
        <p:spPr bwMode="auto">
          <a:xfrm>
            <a:off x="1979712" y="260648"/>
            <a:ext cx="5132536" cy="8103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z="3600" b="1" dirty="0">
                <a:solidFill>
                  <a:srgbClr val="002060"/>
                </a:solidFill>
                <a:latin typeface="微軟正黑體" pitchFamily="34" charset="-120"/>
                <a:ea typeface="微軟正黑體" pitchFamily="34" charset="-120"/>
              </a:rPr>
              <a:t>著作財產權歸屬之決定</a:t>
            </a:r>
          </a:p>
        </p:txBody>
      </p:sp>
      <p:sp>
        <p:nvSpPr>
          <p:cNvPr id="8" name="圓角矩形 7"/>
          <p:cNvSpPr/>
          <p:nvPr/>
        </p:nvSpPr>
        <p:spPr>
          <a:xfrm>
            <a:off x="3310144" y="3371994"/>
            <a:ext cx="1969649" cy="66284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約定著作人</a:t>
            </a:r>
            <a:endParaRPr lang="zh-TW" altLang="en-US" sz="2000" dirty="0">
              <a:latin typeface="微軟正黑體" panose="020B0604030504040204" pitchFamily="34" charset="-120"/>
              <a:ea typeface="微軟正黑體" panose="020B0604030504040204" pitchFamily="34" charset="-120"/>
            </a:endParaRPr>
          </a:p>
          <a:p>
            <a:pPr algn="ctr"/>
            <a:r>
              <a:rPr lang="zh-TW" altLang="en-US" sz="2000" dirty="0">
                <a:latin typeface="微軟正黑體" panose="020B0604030504040204" pitchFamily="34" charset="-120"/>
                <a:ea typeface="微軟正黑體" panose="020B0604030504040204" pitchFamily="34" charset="-120"/>
              </a:rPr>
              <a:t>為出資人</a:t>
            </a:r>
          </a:p>
        </p:txBody>
      </p:sp>
      <p:sp>
        <p:nvSpPr>
          <p:cNvPr id="9" name="圓角矩形 8"/>
          <p:cNvSpPr/>
          <p:nvPr/>
        </p:nvSpPr>
        <p:spPr>
          <a:xfrm>
            <a:off x="3275856" y="2225850"/>
            <a:ext cx="2003937" cy="7533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無約定</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著作人為受聘人</a:t>
            </a:r>
            <a:endParaRPr lang="zh-TW" altLang="en-US" sz="2000" dirty="0">
              <a:latin typeface="微軟正黑體" panose="020B0604030504040204" pitchFamily="34" charset="-120"/>
              <a:ea typeface="微軟正黑體" panose="020B0604030504040204" pitchFamily="34" charset="-120"/>
            </a:endParaRPr>
          </a:p>
        </p:txBody>
      </p:sp>
      <p:cxnSp>
        <p:nvCxnSpPr>
          <p:cNvPr id="10" name="直線單箭頭接點 9"/>
          <p:cNvCxnSpPr>
            <a:stCxn id="14" idx="3"/>
            <a:endCxn id="9" idx="1"/>
          </p:cNvCxnSpPr>
          <p:nvPr/>
        </p:nvCxnSpPr>
        <p:spPr>
          <a:xfrm flipV="1">
            <a:off x="2267058" y="2602501"/>
            <a:ext cx="1008798" cy="3766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直線單箭頭接點 10"/>
          <p:cNvCxnSpPr>
            <a:stCxn id="14" idx="3"/>
            <a:endCxn id="8" idx="1"/>
          </p:cNvCxnSpPr>
          <p:nvPr/>
        </p:nvCxnSpPr>
        <p:spPr>
          <a:xfrm>
            <a:off x="2267058" y="2979152"/>
            <a:ext cx="1043086" cy="7242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圓角矩形 11"/>
          <p:cNvSpPr/>
          <p:nvPr/>
        </p:nvSpPr>
        <p:spPr>
          <a:xfrm>
            <a:off x="3131840" y="4647147"/>
            <a:ext cx="3600000" cy="1008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zh-TW" altLang="en-US" sz="2000" dirty="0" smtClean="0">
                <a:latin typeface="微軟正黑體" panose="020B0604030504040204" pitchFamily="34" charset="-120"/>
                <a:ea typeface="微軟正黑體" panose="020B0604030504040204" pitchFamily="34" charset="-120"/>
              </a:rPr>
              <a:t>須適用現行法第</a:t>
            </a:r>
            <a:r>
              <a:rPr lang="en-US" altLang="zh-TW" sz="2000" dirty="0" smtClean="0">
                <a:latin typeface="微軟正黑體" panose="020B0604030504040204" pitchFamily="34" charset="-120"/>
                <a:ea typeface="微軟正黑體" panose="020B0604030504040204" pitchFamily="34" charset="-120"/>
              </a:rPr>
              <a:t>11</a:t>
            </a:r>
            <a:r>
              <a:rPr lang="zh-TW" altLang="en-US" sz="2000" dirty="0" smtClean="0">
                <a:latin typeface="微軟正黑體" panose="020B0604030504040204" pitchFamily="34" charset="-120"/>
                <a:ea typeface="微軟正黑體" panose="020B0604030504040204" pitchFamily="34" charset="-120"/>
              </a:rPr>
              <a:t>條，以受聘法人或其員工為著作人，</a:t>
            </a:r>
            <a:r>
              <a:rPr lang="zh-TW" altLang="en-US" sz="2000" b="1" dirty="0" smtClean="0">
                <a:latin typeface="微軟正黑體" panose="020B0604030504040204" pitchFamily="34" charset="-120"/>
                <a:ea typeface="微軟正黑體" panose="020B0604030504040204" pitchFamily="34" charset="-120"/>
              </a:rPr>
              <a:t>出資人無法成為著作人</a:t>
            </a:r>
            <a:endParaRPr lang="en-US" altLang="zh-TW" sz="2000" b="1" dirty="0" smtClean="0">
              <a:latin typeface="微軟正黑體" panose="020B0604030504040204" pitchFamily="34" charset="-120"/>
              <a:ea typeface="微軟正黑體" panose="020B0604030504040204" pitchFamily="34" charset="-120"/>
            </a:endParaRPr>
          </a:p>
        </p:txBody>
      </p:sp>
      <p:cxnSp>
        <p:nvCxnSpPr>
          <p:cNvPr id="13" name="直線單箭頭接點 12"/>
          <p:cNvCxnSpPr>
            <a:stCxn id="15" idx="3"/>
            <a:endCxn id="12" idx="1"/>
          </p:cNvCxnSpPr>
          <p:nvPr/>
        </p:nvCxnSpPr>
        <p:spPr>
          <a:xfrm>
            <a:off x="2276414" y="5139272"/>
            <a:ext cx="855426" cy="11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圓角矩形 13"/>
          <p:cNvSpPr/>
          <p:nvPr/>
        </p:nvSpPr>
        <p:spPr>
          <a:xfrm>
            <a:off x="323528" y="2709152"/>
            <a:ext cx="1943530"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受聘人為自然人</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
        <p:nvSpPr>
          <p:cNvPr id="15" name="圓角矩形 14"/>
          <p:cNvSpPr/>
          <p:nvPr/>
        </p:nvSpPr>
        <p:spPr>
          <a:xfrm>
            <a:off x="323528" y="4869272"/>
            <a:ext cx="1952886" cy="540000"/>
          </a:xfrm>
          <a:prstGeom prst="roundRect">
            <a:avLst/>
          </a:prstGeom>
          <a:solidFill>
            <a:srgbClr val="99CCFF"/>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受聘人為法人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cxnSp>
        <p:nvCxnSpPr>
          <p:cNvPr id="18" name="直線單箭頭接點 17"/>
          <p:cNvCxnSpPr>
            <a:stCxn id="9" idx="3"/>
            <a:endCxn id="22" idx="1"/>
          </p:cNvCxnSpPr>
          <p:nvPr/>
        </p:nvCxnSpPr>
        <p:spPr>
          <a:xfrm flipV="1">
            <a:off x="5279793" y="1927325"/>
            <a:ext cx="976660" cy="6751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直線單箭頭接點 19"/>
          <p:cNvCxnSpPr>
            <a:stCxn id="9" idx="3"/>
            <a:endCxn id="29" idx="1"/>
          </p:cNvCxnSpPr>
          <p:nvPr/>
        </p:nvCxnSpPr>
        <p:spPr>
          <a:xfrm>
            <a:off x="5279793" y="2602501"/>
            <a:ext cx="990694" cy="1965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圓角矩形 21"/>
          <p:cNvSpPr/>
          <p:nvPr/>
        </p:nvSpPr>
        <p:spPr>
          <a:xfrm>
            <a:off x="6256453" y="1628800"/>
            <a:ext cx="2492011" cy="5970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smtClean="0">
                <a:latin typeface="微軟正黑體" panose="020B0604030504040204" pitchFamily="34" charset="-120"/>
                <a:ea typeface="微軟正黑體" panose="020B0604030504040204" pitchFamily="34" charset="-120"/>
              </a:rPr>
              <a:t>著作財產權</a:t>
            </a:r>
            <a:r>
              <a:rPr lang="en-US" altLang="zh-TW" dirty="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zh-TW" dirty="0" smtClean="0">
                <a:latin typeface="微軟正黑體" panose="020B0604030504040204" pitchFamily="34" charset="-120"/>
                <a:ea typeface="微軟正黑體" panose="020B0604030504040204" pitchFamily="34" charset="-120"/>
              </a:rPr>
              <a:t>有</a:t>
            </a:r>
            <a:r>
              <a:rPr lang="zh-TW" altLang="zh-TW" dirty="0">
                <a:latin typeface="微軟正黑體" panose="020B0604030504040204" pitchFamily="34" charset="-120"/>
                <a:ea typeface="微軟正黑體" panose="020B0604030504040204" pitchFamily="34" charset="-120"/>
              </a:rPr>
              <a:t>約定，從其約定</a:t>
            </a:r>
            <a:endParaRPr lang="zh-TW" altLang="en-US" dirty="0">
              <a:latin typeface="微軟正黑體" panose="020B0604030504040204" pitchFamily="34" charset="-120"/>
              <a:ea typeface="微軟正黑體" panose="020B0604030504040204" pitchFamily="34" charset="-120"/>
            </a:endParaRPr>
          </a:p>
        </p:txBody>
      </p:sp>
      <p:sp>
        <p:nvSpPr>
          <p:cNvPr id="29" name="圓角矩形 28"/>
          <p:cNvSpPr/>
          <p:nvPr/>
        </p:nvSpPr>
        <p:spPr>
          <a:xfrm>
            <a:off x="6270487" y="2348880"/>
            <a:ext cx="2477977" cy="90027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a:latin typeface="微軟正黑體" panose="020B0604030504040204" pitchFamily="34" charset="-120"/>
                <a:ea typeface="微軟正黑體" panose="020B0604030504040204" pitchFamily="34" charset="-120"/>
              </a:rPr>
              <a:t>無約定，受聘人享有著作財產權，出資人得利用該著作</a:t>
            </a:r>
          </a:p>
        </p:txBody>
      </p:sp>
      <p:sp>
        <p:nvSpPr>
          <p:cNvPr id="33" name="圓角矩形 32"/>
          <p:cNvSpPr/>
          <p:nvPr/>
        </p:nvSpPr>
        <p:spPr>
          <a:xfrm>
            <a:off x="6242418" y="3494837"/>
            <a:ext cx="2636027" cy="54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zh-TW" altLang="en-US" b="1" dirty="0">
                <a:latin typeface="微軟正黑體" panose="020B0604030504040204" pitchFamily="34" charset="-120"/>
                <a:ea typeface="微軟正黑體" panose="020B0604030504040204" pitchFamily="34" charset="-120"/>
              </a:rPr>
              <a:t>出資人享有著作財產權</a:t>
            </a:r>
          </a:p>
        </p:txBody>
      </p:sp>
      <p:cxnSp>
        <p:nvCxnSpPr>
          <p:cNvPr id="34" name="直線單箭頭接點 33"/>
          <p:cNvCxnSpPr>
            <a:stCxn id="8" idx="3"/>
          </p:cNvCxnSpPr>
          <p:nvPr/>
        </p:nvCxnSpPr>
        <p:spPr>
          <a:xfrm flipV="1">
            <a:off x="5279793" y="3703415"/>
            <a:ext cx="962625"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a:stCxn id="12" idx="3"/>
            <a:endCxn id="51" idx="1"/>
          </p:cNvCxnSpPr>
          <p:nvPr/>
        </p:nvCxnSpPr>
        <p:spPr>
          <a:xfrm>
            <a:off x="6731840" y="5151147"/>
            <a:ext cx="842626" cy="456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4" name="直線單箭頭接點 43"/>
          <p:cNvCxnSpPr>
            <a:stCxn id="12" idx="3"/>
            <a:endCxn id="50" idx="1"/>
          </p:cNvCxnSpPr>
          <p:nvPr/>
        </p:nvCxnSpPr>
        <p:spPr>
          <a:xfrm flipV="1">
            <a:off x="6731840" y="4833272"/>
            <a:ext cx="828592" cy="317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0" name="圓角矩形 49"/>
          <p:cNvSpPr/>
          <p:nvPr/>
        </p:nvSpPr>
        <p:spPr>
          <a:xfrm>
            <a:off x="7560432" y="4563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轉讓</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51" name="圓角矩形 50"/>
          <p:cNvSpPr/>
          <p:nvPr/>
        </p:nvSpPr>
        <p:spPr>
          <a:xfrm>
            <a:off x="7574466" y="5337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授權</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2" name="矩形圖說文字 1"/>
          <p:cNvSpPr/>
          <p:nvPr/>
        </p:nvSpPr>
        <p:spPr>
          <a:xfrm>
            <a:off x="1475656" y="1970654"/>
            <a:ext cx="791402" cy="400110"/>
          </a:xfrm>
          <a:prstGeom prst="wedgeRectCallout">
            <a:avLst>
              <a:gd name="adj1" fmla="val -55854"/>
              <a:gd name="adj2" fmla="val 126115"/>
            </a:avLst>
          </a:prstGeom>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altLang="zh-TW" sz="2000" b="1" dirty="0" smtClean="0"/>
              <a:t>§12</a:t>
            </a:r>
            <a:endParaRPr lang="zh-TW" altLang="en-US" sz="2000" b="1" dirty="0"/>
          </a:p>
        </p:txBody>
      </p:sp>
      <p:sp>
        <p:nvSpPr>
          <p:cNvPr id="23" name="矩形圖說文字 22"/>
          <p:cNvSpPr/>
          <p:nvPr/>
        </p:nvSpPr>
        <p:spPr>
          <a:xfrm>
            <a:off x="1440260" y="4178076"/>
            <a:ext cx="1403548" cy="400110"/>
          </a:xfrm>
          <a:prstGeom prst="wedgeRectCallout">
            <a:avLst>
              <a:gd name="adj1" fmla="val -55854"/>
              <a:gd name="adj2" fmla="val 126115"/>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altLang="zh-TW" sz="2000" b="1" dirty="0" smtClean="0"/>
              <a:t>§12</a:t>
            </a:r>
            <a:r>
              <a:rPr lang="zh-TW" altLang="en-US" sz="2000" b="1" dirty="0" smtClean="0"/>
              <a:t>＋</a:t>
            </a:r>
            <a:r>
              <a:rPr lang="en-US" altLang="zh-TW" sz="2000" b="1" dirty="0" smtClean="0"/>
              <a:t>§11</a:t>
            </a:r>
            <a:endParaRPr lang="zh-TW" altLang="en-US" sz="2000" b="1" dirty="0"/>
          </a:p>
        </p:txBody>
      </p:sp>
      <p:sp>
        <p:nvSpPr>
          <p:cNvPr id="25" name="向下箭號 24"/>
          <p:cNvSpPr/>
          <p:nvPr/>
        </p:nvSpPr>
        <p:spPr>
          <a:xfrm>
            <a:off x="3245768" y="1171059"/>
            <a:ext cx="2266611" cy="799662"/>
          </a:xfrm>
          <a:prstGeom prst="downArrow">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27" name="向下箭號 26"/>
          <p:cNvSpPr/>
          <p:nvPr/>
        </p:nvSpPr>
        <p:spPr>
          <a:xfrm>
            <a:off x="6609750" y="692696"/>
            <a:ext cx="2266611" cy="871031"/>
          </a:xfrm>
          <a:prstGeom prst="down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再決定誰是著作財產權人</a:t>
            </a:r>
            <a:endParaRPr lang="zh-TW" altLang="en-US"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80090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260648"/>
            <a:ext cx="698770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政府機關採購契約約定現狀</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a:xfrm>
            <a:off x="7203504" y="6096000"/>
            <a:ext cx="1905000" cy="457200"/>
          </a:xfrm>
        </p:spPr>
        <p:txBody>
          <a:bodyPr/>
          <a:lstStyle/>
          <a:p>
            <a:fld id="{51D2D507-09EA-4C6F-96ED-053C801F8797}" type="slidenum">
              <a:rPr lang="zh-TW" altLang="en-US" smtClean="0"/>
              <a:t>35</a:t>
            </a:fld>
            <a:endParaRPr lang="zh-TW" altLang="en-US"/>
          </a:p>
        </p:txBody>
      </p:sp>
      <p:sp>
        <p:nvSpPr>
          <p:cNvPr id="7" name="圓角矩形 6"/>
          <p:cNvSpPr/>
          <p:nvPr/>
        </p:nvSpPr>
        <p:spPr>
          <a:xfrm>
            <a:off x="737444" y="1268760"/>
            <a:ext cx="3618160"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b="1" dirty="0" smtClean="0">
                <a:latin typeface="微軟正黑體" panose="020B0604030504040204" pitchFamily="34" charset="-120"/>
                <a:ea typeface="微軟正黑體" panose="020B0604030504040204" pitchFamily="34" charset="-120"/>
                <a:cs typeface="Arial" panose="020B0604020202020204" pitchFamily="34" charset="0"/>
              </a:rPr>
              <a:t>工程會發布之採購契約範本雖未強制</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由機關取得著作財產權</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8" name="圓角矩形 7"/>
          <p:cNvSpPr/>
          <p:nvPr/>
        </p:nvSpPr>
        <p:spPr>
          <a:xfrm>
            <a:off x="4661892" y="1295200"/>
            <a:ext cx="3744416" cy="1728192"/>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dirty="0">
                <a:latin typeface="微軟正黑體" panose="020B0604030504040204" pitchFamily="34" charset="-120"/>
                <a:ea typeface="微軟正黑體" panose="020B0604030504040204" pitchFamily="34" charset="-120"/>
                <a:cs typeface="Arial" panose="020B0604020202020204" pitchFamily="34" charset="0"/>
              </a:rPr>
              <a:t>智慧</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局曾通函請各單位斟酌有無取得著作財產權之必要性</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9" name="向右箭號 8"/>
          <p:cNvSpPr/>
          <p:nvPr/>
        </p:nvSpPr>
        <p:spPr>
          <a:xfrm rot="5400000">
            <a:off x="2183674" y="2987927"/>
            <a:ext cx="693641"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0" name="向右箭號 9"/>
          <p:cNvSpPr/>
          <p:nvPr/>
        </p:nvSpPr>
        <p:spPr>
          <a:xfrm rot="5400000">
            <a:off x="6292427" y="2987928"/>
            <a:ext cx="693640"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1" name="圓角矩形 10"/>
          <p:cNvSpPr/>
          <p:nvPr/>
        </p:nvSpPr>
        <p:spPr>
          <a:xfrm>
            <a:off x="737444" y="3717035"/>
            <a:ext cx="7668864" cy="123272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zh-TW" altLang="en-US" sz="3000" dirty="0" smtClean="0">
                <a:latin typeface="微軟正黑體" panose="020B0604030504040204" pitchFamily="34" charset="-120"/>
                <a:ea typeface="微軟正黑體" panose="020B0604030504040204" pitchFamily="34" charset="-120"/>
                <a:cs typeface="Arial" panose="020B0604020202020204" pitchFamily="34" charset="0"/>
              </a:rPr>
              <a:t>實務上各機關</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通常</a:t>
            </a:r>
            <a:r>
              <a:rPr lang="zh-TW" altLang="en-US" sz="3000" b="1" dirty="0">
                <a:latin typeface="微軟正黑體" panose="020B0604030504040204" pitchFamily="34" charset="-120"/>
                <a:ea typeface="微軟正黑體" panose="020B0604030504040204" pitchFamily="34" charset="-120"/>
                <a:cs typeface="Arial" panose="020B0604020202020204" pitchFamily="34" charset="0"/>
              </a:rPr>
              <a:t>仍要求</a:t>
            </a:r>
            <a:r>
              <a:rPr lang="zh-TW" altLang="en-US" sz="3000" b="1" dirty="0" smtClean="0">
                <a:latin typeface="微軟正黑體" panose="020B0604030504040204" pitchFamily="34" charset="-120"/>
                <a:ea typeface="微軟正黑體" panose="020B0604030504040204" pitchFamily="34" charset="-120"/>
                <a:cs typeface="Arial" panose="020B0604020202020204" pitchFamily="34" charset="0"/>
              </a:rPr>
              <a:t>取得履約成果之著作財產權</a:t>
            </a:r>
            <a:endParaRPr lang="en-US" altLang="zh-TW" sz="3000" dirty="0" smtClean="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5" name="橢圓 4"/>
          <p:cNvSpPr/>
          <p:nvPr/>
        </p:nvSpPr>
        <p:spPr>
          <a:xfrm>
            <a:off x="1763688" y="5373216"/>
            <a:ext cx="6264696" cy="1296144"/>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履約成果僅短時間利用</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導致著作閒置</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流通</a:t>
            </a:r>
            <a:r>
              <a:rPr lang="zh-TW" altLang="en-US" sz="2400" b="1" dirty="0">
                <a:latin typeface="微軟正黑體" panose="020B0604030504040204" pitchFamily="34" charset="-120"/>
                <a:ea typeface="微軟正黑體" panose="020B0604030504040204" pitchFamily="34" charset="-120"/>
              </a:rPr>
              <a:t>受</a:t>
            </a:r>
            <a:r>
              <a:rPr lang="zh-TW" altLang="en-US" sz="2400" b="1" dirty="0" smtClean="0">
                <a:latin typeface="微軟正黑體" panose="020B0604030504040204" pitchFamily="34" charset="-120"/>
                <a:ea typeface="微軟正黑體" panose="020B0604030504040204" pitchFamily="34" charset="-120"/>
              </a:rPr>
              <a:t>限</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未充分利用</a:t>
            </a:r>
            <a:endParaRPr lang="zh-TW" altLang="en-US" sz="24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4355604" y="4949763"/>
            <a:ext cx="720452" cy="423453"/>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2295242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79712" y="386408"/>
            <a:ext cx="7128792" cy="738336"/>
          </a:xfrm>
        </p:spPr>
        <p:txBody>
          <a:bodyPr/>
          <a:lstStyle/>
          <a:p>
            <a:pPr algn="l"/>
            <a:r>
              <a:rPr lang="zh-TW" altLang="en-US" sz="3600" b="1" dirty="0" smtClean="0">
                <a:solidFill>
                  <a:srgbClr val="002060"/>
                </a:solidFill>
                <a:latin typeface="微軟正黑體" panose="020B0604030504040204" pitchFamily="34" charset="-120"/>
                <a:ea typeface="微軟正黑體" panose="020B0604030504040204" pitchFamily="34" charset="-120"/>
              </a:rPr>
              <a:t>建議約定方式一</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機關有利用權</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優先</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36</a:t>
            </a:fld>
            <a:endParaRPr lang="zh-TW" altLang="en-US"/>
          </a:p>
        </p:txBody>
      </p:sp>
      <p:graphicFrame>
        <p:nvGraphicFramePr>
          <p:cNvPr id="4" name="資料庫圖表 3"/>
          <p:cNvGraphicFramePr/>
          <p:nvPr>
            <p:extLst>
              <p:ext uri="{D42A27DB-BD31-4B8C-83A1-F6EECF244321}">
                <p14:modId xmlns:p14="http://schemas.microsoft.com/office/powerpoint/2010/main" val="1000913719"/>
              </p:ext>
            </p:extLst>
          </p:nvPr>
        </p:nvGraphicFramePr>
        <p:xfrm>
          <a:off x="899592" y="1268760"/>
          <a:ext cx="7704856"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書卷 (水平) 6"/>
          <p:cNvSpPr/>
          <p:nvPr/>
        </p:nvSpPr>
        <p:spPr>
          <a:xfrm>
            <a:off x="971600" y="4797152"/>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a:r>
              <a:rPr lang="zh-TW" altLang="en-US" sz="2200" dirty="0" smtClean="0">
                <a:latin typeface="標楷體" panose="03000509000000000000" pitchFamily="65" charset="-120"/>
                <a:ea typeface="標楷體" panose="03000509000000000000" pitchFamily="65" charset="-120"/>
              </a:rPr>
              <a:t>委外撰寫文案，</a:t>
            </a:r>
            <a:r>
              <a:rPr lang="zh-TW" altLang="en-US" sz="2200" dirty="0">
                <a:latin typeface="標楷體" panose="03000509000000000000" pitchFamily="65" charset="-120"/>
                <a:ea typeface="標楷體" panose="03000509000000000000" pitchFamily="65" charset="-120"/>
              </a:rPr>
              <a:t>由廠商</a:t>
            </a:r>
            <a:r>
              <a:rPr lang="zh-TW" altLang="en-US" sz="2200" dirty="0" smtClean="0">
                <a:latin typeface="標楷體" panose="03000509000000000000" pitchFamily="65" charset="-120"/>
                <a:ea typeface="標楷體" panose="03000509000000000000" pitchFamily="65" charset="-120"/>
              </a:rPr>
              <a:t>享有著作</a:t>
            </a:r>
            <a:r>
              <a:rPr lang="zh-TW" altLang="en-US" sz="2200" dirty="0">
                <a:latin typeface="標楷體" panose="03000509000000000000" pitchFamily="65" charset="-120"/>
                <a:ea typeface="標楷體" panose="03000509000000000000" pitchFamily="65" charset="-120"/>
              </a:rPr>
              <a:t>人格權及著作財產權</a:t>
            </a:r>
            <a:r>
              <a:rPr lang="zh-TW" altLang="en-US" sz="2200" dirty="0" smtClean="0">
                <a:latin typeface="標楷體" panose="03000509000000000000" pitchFamily="65" charset="-120"/>
                <a:ea typeface="標楷體" panose="03000509000000000000" pitchFamily="65" charset="-120"/>
              </a:rPr>
              <a:t>，機關得</a:t>
            </a:r>
            <a:r>
              <a:rPr lang="zh-TW" altLang="en-US" sz="2200" dirty="0">
                <a:latin typeface="標楷體" panose="03000509000000000000" pitchFamily="65" charset="-120"/>
                <a:ea typeface="標楷體" panose="03000509000000000000" pitchFamily="65" charset="-120"/>
              </a:rPr>
              <a:t>無償</a:t>
            </a:r>
            <a:r>
              <a:rPr lang="zh-TW" altLang="en-US" sz="2200" dirty="0" smtClean="0">
                <a:latin typeface="標楷體" panose="03000509000000000000" pitchFamily="65" charset="-120"/>
                <a:ea typeface="標楷體" panose="03000509000000000000" pitchFamily="65" charset="-120"/>
              </a:rPr>
              <a:t>、非</a:t>
            </a:r>
            <a:r>
              <a:rPr lang="zh-TW" altLang="en-US" sz="2200" dirty="0">
                <a:latin typeface="標楷體" panose="03000509000000000000" pitchFamily="65" charset="-120"/>
                <a:ea typeface="標楷體" panose="03000509000000000000" pitchFamily="65" charset="-120"/>
              </a:rPr>
              <a:t>專屬及不</a:t>
            </a:r>
            <a:r>
              <a:rPr lang="zh-TW" altLang="en-US" sz="2200" dirty="0" smtClean="0">
                <a:latin typeface="標楷體" panose="03000509000000000000" pitchFamily="65" charset="-120"/>
                <a:ea typeface="標楷體" panose="03000509000000000000" pitchFamily="65" charset="-120"/>
              </a:rPr>
              <a:t>限地域、次數</a:t>
            </a:r>
            <a:r>
              <a:rPr lang="zh-TW" altLang="en-US" sz="2200" dirty="0">
                <a:latin typeface="標楷體" panose="03000509000000000000" pitchFamily="65" charset="-120"/>
                <a:ea typeface="標楷體" panose="03000509000000000000" pitchFamily="65" charset="-120"/>
              </a:rPr>
              <a:t>利用</a:t>
            </a:r>
            <a:r>
              <a:rPr lang="zh-TW" altLang="en-US" sz="2200" dirty="0" smtClean="0">
                <a:latin typeface="標楷體" panose="03000509000000000000" pitchFamily="65" charset="-120"/>
                <a:ea typeface="標楷體" panose="03000509000000000000" pitchFamily="65" charset="-120"/>
              </a:rPr>
              <a:t>著作，任何</a:t>
            </a:r>
            <a:r>
              <a:rPr lang="zh-TW" altLang="en-US" sz="2200" dirty="0">
                <a:latin typeface="標楷體" panose="03000509000000000000" pitchFamily="65" charset="-120"/>
                <a:ea typeface="標楷體" panose="03000509000000000000" pitchFamily="65" charset="-120"/>
              </a:rPr>
              <a:t>人亦可</a:t>
            </a:r>
            <a:r>
              <a:rPr lang="zh-TW" altLang="en-US" sz="2200" dirty="0" smtClean="0">
                <a:latin typeface="標楷體" panose="03000509000000000000" pitchFamily="65" charset="-120"/>
                <a:ea typeface="標楷體" panose="03000509000000000000" pitchFamily="65" charset="-120"/>
              </a:rPr>
              <a:t>經機關同意</a:t>
            </a:r>
            <a:r>
              <a:rPr lang="zh-TW" altLang="en-US" sz="2200" dirty="0">
                <a:latin typeface="標楷體" panose="03000509000000000000" pitchFamily="65" charset="-120"/>
                <a:ea typeface="標楷體" panose="03000509000000000000" pitchFamily="65" charset="-120"/>
              </a:rPr>
              <a:t>而利用該</a:t>
            </a:r>
            <a:r>
              <a:rPr lang="zh-TW" altLang="en-US" sz="2200" dirty="0" smtClean="0">
                <a:latin typeface="標楷體" panose="03000509000000000000" pitchFamily="65" charset="-120"/>
                <a:ea typeface="標楷體" panose="03000509000000000000" pitchFamily="65" charset="-120"/>
              </a:rPr>
              <a:t>著作</a:t>
            </a:r>
            <a:endParaRPr lang="zh-TW" altLang="en-US" sz="2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0598874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pPr/>
              <a:t>37</a:t>
            </a:fld>
            <a:endParaRPr lang="zh-TW" altLang="en-US"/>
          </a:p>
        </p:txBody>
      </p:sp>
      <p:sp>
        <p:nvSpPr>
          <p:cNvPr id="6" name="標題 1"/>
          <p:cNvSpPr txBox="1">
            <a:spLocks/>
          </p:cNvSpPr>
          <p:nvPr/>
        </p:nvSpPr>
        <p:spPr>
          <a:xfrm>
            <a:off x="1213284" y="354909"/>
            <a:ext cx="6717432" cy="8103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建議理由</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9" name="AutoShape 2"/>
          <p:cNvSpPr>
            <a:spLocks noChangeArrowheads="1"/>
          </p:cNvSpPr>
          <p:nvPr/>
        </p:nvSpPr>
        <p:spPr bwMode="auto">
          <a:xfrm>
            <a:off x="1043608" y="1412776"/>
            <a:ext cx="7342559" cy="4615160"/>
          </a:xfrm>
          <a:prstGeom prst="roundRect">
            <a:avLst>
              <a:gd name="adj" fmla="val 9495"/>
            </a:avLst>
          </a:prstGeom>
          <a:solidFill>
            <a:schemeClr val="accent6">
              <a:lumMod val="40000"/>
              <a:lumOff val="60000"/>
            </a:schemeClr>
          </a:solidFill>
          <a:ln>
            <a:noFill/>
          </a:ln>
          <a:effectLst>
            <a:outerShdw blurRad="63500" sx="102000" sy="102000" algn="ctr" rotWithShape="0">
              <a:prstClr val="black">
                <a:alpha val="40000"/>
              </a:prstClr>
            </a:outerShdw>
          </a:effectLst>
        </p:spPr>
        <p:txBody>
          <a:bodyPr anchor="ctr"/>
          <a:lstStyle>
            <a:lvl1pPr marL="284163" indent="-284163" algn="l">
              <a:spcBef>
                <a:spcPct val="0"/>
              </a:spcBef>
              <a:defRPr kumimoji="1" sz="2400">
                <a:solidFill>
                  <a:schemeClr val="tx1"/>
                </a:solidFill>
                <a:latin typeface="Times New Roman" pitchFamily="18" charset="0"/>
                <a:ea typeface="新細明體" pitchFamily="18" charset="-120"/>
              </a:defRPr>
            </a:lvl1pPr>
            <a:lvl2pPr marL="574675" algn="l">
              <a:spcBef>
                <a:spcPct val="0"/>
              </a:spcBef>
              <a:defRPr kumimoji="1" sz="2400">
                <a:solidFill>
                  <a:schemeClr val="tx1"/>
                </a:solidFill>
                <a:latin typeface="Times New Roman" pitchFamily="18" charset="0"/>
                <a:ea typeface="新細明體" pitchFamily="18" charset="-120"/>
              </a:defRPr>
            </a:lvl2pPr>
            <a:lvl3pPr algn="l">
              <a:spcBef>
                <a:spcPct val="0"/>
              </a:spcBef>
              <a:defRPr kumimoji="1" sz="2400">
                <a:solidFill>
                  <a:schemeClr val="tx1"/>
                </a:solidFill>
                <a:latin typeface="Times New Roman" pitchFamily="18" charset="0"/>
                <a:ea typeface="新細明體" pitchFamily="18" charset="-120"/>
              </a:defRPr>
            </a:lvl3pPr>
            <a:lvl4pPr algn="l">
              <a:spcBef>
                <a:spcPct val="0"/>
              </a:spcBef>
              <a:defRPr kumimoji="1" sz="2400">
                <a:solidFill>
                  <a:schemeClr val="tx1"/>
                </a:solidFill>
                <a:latin typeface="Times New Roman" pitchFamily="18" charset="0"/>
                <a:ea typeface="新細明體" pitchFamily="18" charset="-120"/>
              </a:defRPr>
            </a:lvl4pPr>
            <a:lvl5pPr algn="l">
              <a:spcBef>
                <a:spcPct val="0"/>
              </a:spcBef>
              <a:defRPr kumimoji="1" sz="2400">
                <a:solidFill>
                  <a:schemeClr val="tx1"/>
                </a:solidFill>
                <a:latin typeface="Times New Roman" pitchFamily="18" charset="0"/>
                <a:ea typeface="新細明體" pitchFamily="18" charset="-120"/>
              </a:defRPr>
            </a:lvl5pPr>
            <a:lvl6pPr fontAlgn="base">
              <a:spcBef>
                <a:spcPct val="0"/>
              </a:spcBef>
              <a:spcAft>
                <a:spcPct val="0"/>
              </a:spcAft>
              <a:defRPr kumimoji="1" sz="2400">
                <a:solidFill>
                  <a:schemeClr val="tx1"/>
                </a:solidFill>
                <a:latin typeface="Times New Roman" pitchFamily="18" charset="0"/>
                <a:ea typeface="新細明體" pitchFamily="18" charset="-120"/>
              </a:defRPr>
            </a:lvl6pPr>
            <a:lvl7pPr fontAlgn="base">
              <a:spcBef>
                <a:spcPct val="0"/>
              </a:spcBef>
              <a:spcAft>
                <a:spcPct val="0"/>
              </a:spcAft>
              <a:defRPr kumimoji="1" sz="2400">
                <a:solidFill>
                  <a:schemeClr val="tx1"/>
                </a:solidFill>
                <a:latin typeface="Times New Roman" pitchFamily="18" charset="0"/>
                <a:ea typeface="新細明體" pitchFamily="18" charset="-120"/>
              </a:defRPr>
            </a:lvl7pPr>
            <a:lvl8pPr fontAlgn="base">
              <a:spcBef>
                <a:spcPct val="0"/>
              </a:spcBef>
              <a:spcAft>
                <a:spcPct val="0"/>
              </a:spcAft>
              <a:defRPr kumimoji="1" sz="2400">
                <a:solidFill>
                  <a:schemeClr val="tx1"/>
                </a:solidFill>
                <a:latin typeface="Times New Roman" pitchFamily="18" charset="0"/>
                <a:ea typeface="新細明體" pitchFamily="18" charset="-120"/>
              </a:defRPr>
            </a:lvl8pPr>
            <a:lvl9pPr fontAlgn="base">
              <a:spcBef>
                <a:spcPct val="0"/>
              </a:spcBef>
              <a:spcAft>
                <a:spcPct val="0"/>
              </a:spcAft>
              <a:defRPr kumimoji="1" sz="2400">
                <a:solidFill>
                  <a:schemeClr val="tx1"/>
                </a:solidFill>
                <a:latin typeface="Times New Roman" pitchFamily="18" charset="0"/>
                <a:ea typeface="新細明體" pitchFamily="18" charset="-120"/>
              </a:defRPr>
            </a:lvl9pPr>
          </a:lstStyle>
          <a:p>
            <a:pPr marL="0" lvl="1">
              <a:lnSpc>
                <a:spcPct val="150000"/>
              </a:lnSpc>
            </a:pPr>
            <a:r>
              <a:rPr lang="zh-TW" altLang="en-US" sz="2800" b="1" u="sng" dirty="0">
                <a:latin typeface="微軟正黑體" panose="020B0604030504040204" pitchFamily="34" charset="-120"/>
                <a:ea typeface="微軟正黑體" panose="020B0604030504040204" pitchFamily="34" charset="-120"/>
              </a:rPr>
              <a:t>約定由機關取得享有非專屬、永久、無償之利用、並得再轉授權第三人利用等廣泛利用著作之權利，就著作之利用效益而言，實際上幾乎與由機關取得著作財產權之情形無異</a:t>
            </a:r>
            <a:r>
              <a:rPr lang="zh-TW" altLang="en-US" sz="2800" b="1" dirty="0">
                <a:latin typeface="微軟正黑體" panose="020B0604030504040204" pitchFamily="34" charset="-120"/>
                <a:ea typeface="微軟正黑體" panose="020B0604030504040204" pitchFamily="34" charset="-120"/>
              </a:rPr>
              <a:t>，</a:t>
            </a:r>
            <a:r>
              <a:rPr lang="zh-TW" altLang="en-US" sz="2800" dirty="0">
                <a:latin typeface="微軟正黑體" panose="020B0604030504040204" pitchFamily="34" charset="-120"/>
                <a:ea typeface="微軟正黑體" panose="020B0604030504040204" pitchFamily="34" charset="-120"/>
              </a:rPr>
              <a:t>均可達成採購之行政目的及公務需求，更能促進著作之</a:t>
            </a:r>
            <a:r>
              <a:rPr lang="zh-TW" altLang="en-US" sz="2800" dirty="0" smtClean="0">
                <a:latin typeface="微軟正黑體" panose="020B0604030504040204" pitchFamily="34" charset="-120"/>
                <a:ea typeface="微軟正黑體" panose="020B0604030504040204" pitchFamily="34" charset="-120"/>
              </a:rPr>
              <a:t>流通</a:t>
            </a:r>
            <a:endParaRPr lang="en-US" altLang="zh-TW" sz="2800" dirty="0" smtClean="0">
              <a:latin typeface="微軟正黑體" panose="020B0604030504040204" pitchFamily="34" charset="-120"/>
              <a:ea typeface="微軟正黑體" panose="020B0604030504040204" pitchFamily="34" charset="-120"/>
            </a:endParaRPr>
          </a:p>
          <a:p>
            <a:pPr marL="0" lvl="1">
              <a:lnSpc>
                <a:spcPct val="150000"/>
              </a:lnSpc>
            </a:pPr>
            <a:r>
              <a:rPr lang="zh-TW" altLang="en-US" sz="2800" b="1" dirty="0" smtClean="0">
                <a:solidFill>
                  <a:srgbClr val="002060"/>
                </a:solidFill>
                <a:latin typeface="微軟正黑體" panose="020B0604030504040204" pitchFamily="34" charset="-120"/>
                <a:ea typeface="微軟正黑體" panose="020B0604030504040204" pitchFamily="34" charset="-120"/>
              </a:rPr>
              <a:t>*且不宜</a:t>
            </a:r>
            <a:r>
              <a:rPr lang="zh-TW" altLang="en-US" sz="2800" b="1" dirty="0">
                <a:solidFill>
                  <a:srgbClr val="002060"/>
                </a:solidFill>
                <a:latin typeface="微軟正黑體" panose="020B0604030504040204" pitchFamily="34" charset="-120"/>
                <a:ea typeface="微軟正黑體" panose="020B0604030504040204" pitchFamily="34" charset="-120"/>
              </a:rPr>
              <a:t>因此而須調整採購價金</a:t>
            </a:r>
          </a:p>
        </p:txBody>
      </p:sp>
    </p:spTree>
    <p:extLst>
      <p:ext uri="{BB962C8B-B14F-4D97-AF65-F5344CB8AC3E}">
        <p14:creationId xmlns:p14="http://schemas.microsoft.com/office/powerpoint/2010/main" val="20896258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60897" y="44624"/>
            <a:ext cx="6573416" cy="1026368"/>
          </a:xfrm>
        </p:spPr>
        <p:txBody>
          <a:bodyPr>
            <a:normAutofit fontScale="90000"/>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機關出資委外廠商完成著作之著作權歸屬約定</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226364360"/>
              </p:ext>
            </p:extLst>
          </p:nvPr>
        </p:nvGraphicFramePr>
        <p:xfrm>
          <a:off x="683568" y="1268760"/>
          <a:ext cx="813690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a:xfrm>
            <a:off x="6978241" y="6390059"/>
            <a:ext cx="2133600" cy="365125"/>
          </a:xfrm>
        </p:spPr>
        <p:txBody>
          <a:bodyPr/>
          <a:lstStyle/>
          <a:p>
            <a:fld id="{51D2D507-09EA-4C6F-96ED-053C801F8797}" type="slidenum">
              <a:rPr lang="zh-TW" altLang="en-US" smtClean="0"/>
              <a:t>38</a:t>
            </a:fld>
            <a:endParaRPr lang="zh-TW" altLang="en-US"/>
          </a:p>
        </p:txBody>
      </p:sp>
      <p:pic>
        <p:nvPicPr>
          <p:cNvPr id="819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4048" y="4258270"/>
            <a:ext cx="3417565"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群組 15"/>
          <p:cNvGrpSpPr>
            <a:grpSpLocks/>
          </p:cNvGrpSpPr>
          <p:nvPr/>
        </p:nvGrpSpPr>
        <p:grpSpPr bwMode="auto">
          <a:xfrm>
            <a:off x="841264" y="4051472"/>
            <a:ext cx="3658727" cy="2207518"/>
            <a:chOff x="3870" y="3360"/>
            <a:chExt cx="4890" cy="2495"/>
          </a:xfrm>
        </p:grpSpPr>
        <p:sp>
          <p:nvSpPr>
            <p:cNvPr id="17" name="AutoShape 12"/>
            <p:cNvSpPr>
              <a:spLocks noChangeArrowheads="1"/>
            </p:cNvSpPr>
            <p:nvPr/>
          </p:nvSpPr>
          <p:spPr bwMode="auto">
            <a:xfrm>
              <a:off x="3870" y="3735"/>
              <a:ext cx="1740" cy="943"/>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200" kern="100">
                  <a:effectLst/>
                  <a:latin typeface="Calibri"/>
                  <a:ea typeface="新細明體"/>
                  <a:cs typeface="Times New Roman"/>
                </a:rPr>
                <a:t>政府機關</a:t>
              </a:r>
            </a:p>
            <a:p>
              <a:pPr algn="ctr">
                <a:lnSpc>
                  <a:spcPts val="1800"/>
                </a:lnSpc>
                <a:spcAft>
                  <a:spcPts val="0"/>
                </a:spcAft>
              </a:pPr>
              <a:r>
                <a:rPr lang="zh-TW" sz="1200" b="1" kern="100">
                  <a:effectLst/>
                  <a:latin typeface="Calibri"/>
                  <a:ea typeface="標楷體"/>
                  <a:cs typeface="Times New Roman"/>
                </a:rPr>
                <a:t>甲</a:t>
              </a:r>
              <a:endParaRPr lang="zh-TW" sz="1200" kern="100">
                <a:effectLst/>
                <a:latin typeface="Calibri"/>
                <a:ea typeface="新細明體"/>
                <a:cs typeface="Times New Roman"/>
              </a:endParaRPr>
            </a:p>
          </p:txBody>
        </p:sp>
        <p:sp>
          <p:nvSpPr>
            <p:cNvPr id="18" name="AutoShape 13"/>
            <p:cNvSpPr>
              <a:spLocks noChangeArrowheads="1"/>
            </p:cNvSpPr>
            <p:nvPr/>
          </p:nvSpPr>
          <p:spPr bwMode="auto">
            <a:xfrm>
              <a:off x="7020" y="3360"/>
              <a:ext cx="1740" cy="1318"/>
            </a:xfrm>
            <a:prstGeom prst="roundRect">
              <a:avLst>
                <a:gd name="adj" fmla="val 16667"/>
              </a:avLst>
            </a:prstGeom>
            <a:solidFill>
              <a:srgbClr val="FFFEA8"/>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200" kern="100">
                  <a:effectLst/>
                  <a:latin typeface="Calibri"/>
                  <a:ea typeface="新細明體"/>
                  <a:cs typeface="Times New Roman"/>
                </a:rPr>
                <a:t>著作人</a:t>
              </a:r>
            </a:p>
            <a:p>
              <a:pPr algn="ctr">
                <a:lnSpc>
                  <a:spcPts val="1800"/>
                </a:lnSpc>
                <a:spcAft>
                  <a:spcPts val="0"/>
                </a:spcAft>
              </a:pPr>
              <a:r>
                <a:rPr lang="en-US" sz="1200" kern="100">
                  <a:effectLst/>
                  <a:latin typeface="新細明體"/>
                  <a:ea typeface="新細明體"/>
                  <a:cs typeface="Times New Roman"/>
                </a:rPr>
                <a:t>(</a:t>
              </a:r>
              <a:r>
                <a:rPr lang="zh-TW" sz="1200" kern="100">
                  <a:effectLst/>
                  <a:latin typeface="Calibri"/>
                  <a:ea typeface="新細明體"/>
                  <a:cs typeface="Times New Roman"/>
                </a:rPr>
                <a:t>自然人</a:t>
              </a:r>
              <a:r>
                <a:rPr lang="en-US" sz="1200" kern="100">
                  <a:effectLst/>
                  <a:latin typeface="Calibri"/>
                  <a:ea typeface="新細明體"/>
                  <a:cs typeface="Times New Roman"/>
                </a:rPr>
                <a:t>)</a:t>
              </a:r>
              <a:endParaRPr lang="zh-TW" sz="1200" kern="100">
                <a:effectLst/>
                <a:latin typeface="Calibri"/>
                <a:ea typeface="新細明體"/>
                <a:cs typeface="Times New Roman"/>
              </a:endParaRPr>
            </a:p>
            <a:p>
              <a:pPr algn="ctr">
                <a:lnSpc>
                  <a:spcPts val="1800"/>
                </a:lnSpc>
                <a:spcAft>
                  <a:spcPts val="0"/>
                </a:spcAft>
              </a:pPr>
              <a:r>
                <a:rPr lang="zh-TW" sz="1200" b="1" kern="100">
                  <a:effectLst/>
                  <a:latin typeface="Calibri"/>
                  <a:ea typeface="標楷體"/>
                  <a:cs typeface="Times New Roman"/>
                </a:rPr>
                <a:t>乙</a:t>
              </a:r>
              <a:endParaRPr lang="zh-TW" sz="1200" kern="100">
                <a:effectLst/>
                <a:latin typeface="Calibri"/>
                <a:ea typeface="新細明體"/>
                <a:cs typeface="Times New Roman"/>
              </a:endParaRPr>
            </a:p>
          </p:txBody>
        </p:sp>
        <p:sp>
          <p:nvSpPr>
            <p:cNvPr id="19" name="AutoShape 14"/>
            <p:cNvSpPr>
              <a:spLocks noChangeArrowheads="1"/>
            </p:cNvSpPr>
            <p:nvPr/>
          </p:nvSpPr>
          <p:spPr bwMode="auto">
            <a:xfrm>
              <a:off x="5470" y="5330"/>
              <a:ext cx="1708"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zh-TW" sz="1200" kern="100">
                  <a:effectLst/>
                  <a:latin typeface="Calibri"/>
                  <a:ea typeface="新細明體"/>
                  <a:cs typeface="Times New Roman"/>
                </a:rPr>
                <a:t>授權書</a:t>
              </a:r>
            </a:p>
          </p:txBody>
        </p:sp>
        <p:cxnSp>
          <p:nvCxnSpPr>
            <p:cNvPr id="20" name="AutoShape 15"/>
            <p:cNvCxnSpPr>
              <a:cxnSpLocks noChangeShapeType="1"/>
            </p:cNvCxnSpPr>
            <p:nvPr/>
          </p:nvCxnSpPr>
          <p:spPr bwMode="auto">
            <a:xfrm>
              <a:off x="5610" y="4273"/>
              <a:ext cx="141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1" name="AutoShape 16"/>
            <p:cNvSpPr>
              <a:spLocks noChangeArrowheads="1"/>
            </p:cNvSpPr>
            <p:nvPr/>
          </p:nvSpPr>
          <p:spPr bwMode="auto">
            <a:xfrm rot="10800000">
              <a:off x="4994" y="4678"/>
              <a:ext cx="2454" cy="652"/>
            </a:xfrm>
            <a:prstGeom prst="curvedDownArrow">
              <a:avLst>
                <a:gd name="adj1" fmla="val 47326"/>
                <a:gd name="adj2" fmla="val 122602"/>
                <a:gd name="adj3" fmla="val 33333"/>
              </a:avLst>
            </a:prstGeom>
            <a:solidFill>
              <a:srgbClr val="FFFF99"/>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zh-TW" sz="1200" kern="100">
                  <a:effectLst/>
                  <a:latin typeface="Calibri"/>
                  <a:ea typeface="新細明體"/>
                  <a:cs typeface="Times New Roman"/>
                </a:rPr>
                <a:t>授權</a:t>
              </a:r>
            </a:p>
          </p:txBody>
        </p:sp>
        <p:sp>
          <p:nvSpPr>
            <p:cNvPr id="22" name="Text Box 17"/>
            <p:cNvSpPr txBox="1">
              <a:spLocks noChangeArrowheads="1"/>
            </p:cNvSpPr>
            <p:nvPr/>
          </p:nvSpPr>
          <p:spPr bwMode="auto">
            <a:xfrm>
              <a:off x="5845" y="366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200" kern="100" dirty="0">
                  <a:effectLst/>
                  <a:latin typeface="Calibri"/>
                  <a:ea typeface="新細明體"/>
                  <a:cs typeface="Times New Roman"/>
                </a:rPr>
                <a:t>委辦</a:t>
              </a:r>
            </a:p>
          </p:txBody>
        </p:sp>
      </p:grpSp>
    </p:spTree>
    <p:extLst>
      <p:ext uri="{BB962C8B-B14F-4D97-AF65-F5344CB8AC3E}">
        <p14:creationId xmlns:p14="http://schemas.microsoft.com/office/powerpoint/2010/main" val="38357485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a:xfrm>
            <a:off x="611560" y="260648"/>
            <a:ext cx="8229600" cy="882352"/>
          </a:xfrm>
        </p:spPr>
        <p:txBody>
          <a:bodyPr/>
          <a:lstStyle/>
          <a:p>
            <a:r>
              <a:rPr lang="zh-TW" altLang="en-US" b="1" dirty="0">
                <a:solidFill>
                  <a:srgbClr val="002060"/>
                </a:solidFill>
                <a:latin typeface="微軟正黑體" panose="020B0604030504040204" pitchFamily="34" charset="-120"/>
                <a:ea typeface="微軟正黑體" panose="020B0604030504040204" pitchFamily="34" charset="-120"/>
              </a:rPr>
              <a:t>契約書實例</a:t>
            </a:r>
          </a:p>
        </p:txBody>
      </p:sp>
      <p:sp>
        <p:nvSpPr>
          <p:cNvPr id="7" name="文字版面配置區 6"/>
          <p:cNvSpPr>
            <a:spLocks noGrp="1"/>
          </p:cNvSpPr>
          <p:nvPr>
            <p:ph type="body" idx="1"/>
          </p:nvPr>
        </p:nvSpPr>
        <p:spPr>
          <a:xfrm>
            <a:off x="323528" y="1268760"/>
            <a:ext cx="3672408" cy="639762"/>
          </a:xfrm>
        </p:spPr>
        <p:style>
          <a:lnRef idx="1">
            <a:schemeClr val="accent5"/>
          </a:lnRef>
          <a:fillRef idx="2">
            <a:schemeClr val="accent5"/>
          </a:fillRef>
          <a:effectRef idx="1">
            <a:schemeClr val="accent5"/>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以往採購契約</a:t>
            </a:r>
            <a:endParaRPr lang="zh-TW" altLang="en-US" sz="3600"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2"/>
          </p:nvPr>
        </p:nvSpPr>
        <p:spPr>
          <a:xfrm>
            <a:off x="323528" y="1988840"/>
            <a:ext cx="3682752" cy="4464496"/>
          </a:xfrm>
        </p:spPr>
        <p:style>
          <a:lnRef idx="2">
            <a:schemeClr val="accent5"/>
          </a:lnRef>
          <a:fillRef idx="1">
            <a:schemeClr val="lt1"/>
          </a:fillRef>
          <a:effectRef idx="0">
            <a:schemeClr val="accent5"/>
          </a:effectRef>
          <a:fontRef idx="minor">
            <a:schemeClr val="dk1"/>
          </a:fontRef>
        </p:style>
        <p:txBody>
          <a:bodyPr>
            <a:normAutofit/>
          </a:bodyPr>
          <a:lstStyle/>
          <a:p>
            <a:pPr marL="0" indent="0">
              <a:buNone/>
            </a:pPr>
            <a:r>
              <a:rPr lang="zh-TW" altLang="en-US"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b="1" dirty="0">
                <a:latin typeface="微軟正黑體" panose="020B0604030504040204" pitchFamily="34" charset="-120"/>
                <a:ea typeface="微軟正黑體" panose="020B0604030504040204" pitchFamily="34" charset="-120"/>
              </a:rPr>
              <a:t>廠商因履行本契約所完成之著作，應以下列方式將著作財產權於著作完成時</a:t>
            </a:r>
            <a:r>
              <a:rPr lang="zh-TW" altLang="en-US" b="1" dirty="0">
                <a:solidFill>
                  <a:srgbClr val="C00000"/>
                </a:solidFill>
                <a:latin typeface="微軟正黑體" panose="020B0604030504040204" pitchFamily="34" charset="-120"/>
                <a:ea typeface="微軟正黑體" panose="020B0604030504040204" pitchFamily="34" charset="-120"/>
              </a:rPr>
              <a:t>讓與</a:t>
            </a:r>
            <a:r>
              <a:rPr lang="zh-TW" altLang="en-US" b="1" dirty="0">
                <a:latin typeface="微軟正黑體" panose="020B0604030504040204" pitchFamily="34" charset="-120"/>
                <a:ea typeface="微軟正黑體" panose="020B0604030504040204" pitchFamily="34" charset="-120"/>
              </a:rPr>
              <a:t>機關：</a:t>
            </a:r>
          </a:p>
          <a:p>
            <a:pPr marL="0" indent="0">
              <a:buNone/>
            </a:pP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一</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該著作係廠商所完成者，以廠商為著作人，</a:t>
            </a:r>
            <a:r>
              <a:rPr lang="zh-TW" altLang="en-US" b="1" u="sng" dirty="0">
                <a:solidFill>
                  <a:srgbClr val="C00000"/>
                </a:solidFill>
                <a:latin typeface="微軟正黑體" panose="020B0604030504040204" pitchFamily="34" charset="-120"/>
                <a:ea typeface="微軟正黑體" panose="020B0604030504040204" pitchFamily="34" charset="-120"/>
              </a:rPr>
              <a:t>著作財產權</a:t>
            </a:r>
            <a:r>
              <a:rPr lang="zh-TW" altLang="en-US" b="1" i="1" u="sng" dirty="0">
                <a:solidFill>
                  <a:srgbClr val="C00000"/>
                </a:solidFill>
                <a:latin typeface="微軟正黑體" panose="020B0604030504040204" pitchFamily="34" charset="-120"/>
                <a:ea typeface="微軟正黑體" panose="020B0604030504040204" pitchFamily="34" charset="-120"/>
              </a:rPr>
              <a:t>歸機關所有</a:t>
            </a:r>
            <a:r>
              <a:rPr lang="zh-TW" altLang="en-US" b="1" dirty="0">
                <a:latin typeface="微軟正黑體" panose="020B0604030504040204" pitchFamily="34" charset="-120"/>
                <a:ea typeface="微軟正黑體" panose="020B0604030504040204" pitchFamily="34" charset="-120"/>
              </a:rPr>
              <a:t>，廠商並承諾對機關不行使著作人格權</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
        <p:nvSpPr>
          <p:cNvPr id="8" name="文字版面配置區 7"/>
          <p:cNvSpPr>
            <a:spLocks noGrp="1"/>
          </p:cNvSpPr>
          <p:nvPr>
            <p:ph type="body" sz="quarter" idx="3"/>
          </p:nvPr>
        </p:nvSpPr>
        <p:spPr>
          <a:xfrm>
            <a:off x="4211960" y="1268760"/>
            <a:ext cx="4608512" cy="639762"/>
          </a:xfrm>
        </p:spPr>
        <p:style>
          <a:lnRef idx="1">
            <a:schemeClr val="accent6"/>
          </a:lnRef>
          <a:fillRef idx="2">
            <a:schemeClr val="accent6"/>
          </a:fillRef>
          <a:effectRef idx="1">
            <a:schemeClr val="accent6"/>
          </a:effectRef>
          <a:fontRef idx="minor">
            <a:schemeClr val="dk1"/>
          </a:fontRef>
        </p:style>
        <p:txBody>
          <a:bodyPr>
            <a:noAutofit/>
          </a:bodyPr>
          <a:lstStyle/>
          <a:p>
            <a:pPr algn="ctr"/>
            <a:r>
              <a:rPr lang="zh-TW" altLang="en-US" sz="3600" dirty="0" smtClean="0">
                <a:latin typeface="微軟正黑體" panose="020B0604030504040204" pitchFamily="34" charset="-120"/>
                <a:ea typeface="微軟正黑體" panose="020B0604030504040204" pitchFamily="34" charset="-120"/>
              </a:rPr>
              <a:t>現行採購契約</a:t>
            </a:r>
            <a:endParaRPr lang="zh-TW" altLang="en-US" sz="3600" dirty="0">
              <a:latin typeface="微軟正黑體" panose="020B0604030504040204" pitchFamily="34" charset="-120"/>
              <a:ea typeface="微軟正黑體" panose="020B0604030504040204" pitchFamily="34" charset="-120"/>
            </a:endParaRPr>
          </a:p>
        </p:txBody>
      </p:sp>
      <p:sp>
        <p:nvSpPr>
          <p:cNvPr id="4" name="內容版面配置區 3"/>
          <p:cNvSpPr>
            <a:spLocks noGrp="1"/>
          </p:cNvSpPr>
          <p:nvPr>
            <p:ph sz="quarter" idx="4"/>
          </p:nvPr>
        </p:nvSpPr>
        <p:spPr>
          <a:xfrm>
            <a:off x="4139952" y="1988840"/>
            <a:ext cx="4752528" cy="4464496"/>
          </a:xfrm>
        </p:spPr>
        <p:style>
          <a:lnRef idx="2">
            <a:schemeClr val="accent6"/>
          </a:lnRef>
          <a:fillRef idx="1">
            <a:schemeClr val="lt1"/>
          </a:fillRef>
          <a:effectRef idx="0">
            <a:schemeClr val="accent6"/>
          </a:effectRef>
          <a:fontRef idx="minor">
            <a:schemeClr val="dk1"/>
          </a:fontRef>
        </p:style>
        <p:txBody>
          <a:bodyPr>
            <a:noAutofit/>
          </a:bodyPr>
          <a:lstStyle/>
          <a:p>
            <a:pPr marL="0" indent="0">
              <a:buNone/>
            </a:pPr>
            <a:r>
              <a:rPr lang="zh-TW" altLang="en-US" sz="2100" b="1" dirty="0">
                <a:latin typeface="微軟正黑體" panose="020B0604030504040204" pitchFamily="34" charset="-120"/>
                <a:ea typeface="微軟正黑體" panose="020B0604030504040204" pitchFamily="34" charset="-120"/>
              </a:rPr>
              <a:t>第十六條  著作權之歸屬</a:t>
            </a:r>
          </a:p>
          <a:p>
            <a:pPr marL="0" indent="0">
              <a:buNone/>
            </a:pPr>
            <a:r>
              <a:rPr lang="zh-TW" altLang="en-US" sz="2100" b="1" dirty="0">
                <a:latin typeface="微軟正黑體" panose="020B0604030504040204" pitchFamily="34" charset="-120"/>
                <a:ea typeface="微軟正黑體" panose="020B0604030504040204" pitchFamily="34" charset="-120"/>
              </a:rPr>
              <a:t>廠商因履行本契約由廠商、廠商之受雇人或受聘人所完成之著作，應以下列方式約定著作權之</a:t>
            </a:r>
            <a:r>
              <a:rPr lang="zh-TW" altLang="en-US" sz="2100" b="1" dirty="0" smtClean="0">
                <a:latin typeface="微軟正黑體" panose="020B0604030504040204" pitchFamily="34" charset="-120"/>
                <a:ea typeface="微軟正黑體" panose="020B0604030504040204" pitchFamily="34" charset="-120"/>
              </a:rPr>
              <a:t>歸屬</a:t>
            </a:r>
            <a:r>
              <a:rPr lang="zh-TW" altLang="en-US" sz="2100" b="1" dirty="0">
                <a:latin typeface="微軟正黑體" panose="020B0604030504040204" pitchFamily="34" charset="-120"/>
                <a:ea typeface="微軟正黑體" panose="020B0604030504040204" pitchFamily="34" charset="-120"/>
              </a:rPr>
              <a:t>，且該著作之著作財產權人應於著作完成</a:t>
            </a:r>
            <a:r>
              <a:rPr lang="zh-TW" altLang="en-US" sz="2100" b="1" dirty="0" smtClean="0">
                <a:latin typeface="微軟正黑體" panose="020B0604030504040204" pitchFamily="34" charset="-120"/>
                <a:ea typeface="微軟正黑體" panose="020B0604030504040204" pitchFamily="34" charset="-120"/>
              </a:rPr>
              <a:t>時</a:t>
            </a:r>
            <a:r>
              <a:rPr lang="zh-TW" altLang="en-US" sz="2100" b="1" u="sng" dirty="0" smtClean="0">
                <a:solidFill>
                  <a:srgbClr val="C00000"/>
                </a:solidFill>
                <a:latin typeface="微軟正黑體" panose="020B0604030504040204" pitchFamily="34" charset="-120"/>
                <a:ea typeface="微軟正黑體" panose="020B0604030504040204" pitchFamily="34" charset="-120"/>
              </a:rPr>
              <a:t>授權</a:t>
            </a:r>
            <a:r>
              <a:rPr lang="zh-TW" altLang="en-US" sz="2100" b="1" u="sng" dirty="0">
                <a:solidFill>
                  <a:srgbClr val="C00000"/>
                </a:solidFill>
                <a:latin typeface="微軟正黑體" panose="020B0604030504040204" pitchFamily="34" charset="-120"/>
                <a:ea typeface="微軟正黑體" panose="020B0604030504040204" pitchFamily="34" charset="-120"/>
              </a:rPr>
              <a:t>機關</a:t>
            </a:r>
            <a:r>
              <a:rPr lang="zh-TW" altLang="en-US" sz="2100" b="1" dirty="0">
                <a:latin typeface="微軟正黑體" panose="020B0604030504040204" pitchFamily="34" charset="-120"/>
                <a:ea typeface="微軟正黑體" panose="020B0604030504040204" pitchFamily="34" charset="-120"/>
              </a:rPr>
              <a:t>非專屬、永久、無償利用，利用之方式包括重製、散布、公開傳輸、公開播送、公開口述、編輯、改作、公開演出等方式，</a:t>
            </a:r>
            <a:r>
              <a:rPr lang="zh-TW" altLang="en-US" sz="2100" b="1" dirty="0">
                <a:solidFill>
                  <a:srgbClr val="C00000"/>
                </a:solidFill>
                <a:latin typeface="微軟正黑體" panose="020B0604030504040204" pitchFamily="34" charset="-120"/>
                <a:ea typeface="微軟正黑體" panose="020B0604030504040204" pitchFamily="34" charset="-120"/>
              </a:rPr>
              <a:t>機關並得再轉授權第三人為上述之利用</a:t>
            </a:r>
            <a:r>
              <a:rPr lang="zh-TW" altLang="en-US" sz="2100" b="1" dirty="0">
                <a:latin typeface="微軟正黑體" panose="020B0604030504040204" pitchFamily="34" charset="-120"/>
                <a:ea typeface="微軟正黑體" panose="020B0604030504040204" pitchFamily="34" charset="-120"/>
              </a:rPr>
              <a:t>。</a:t>
            </a:r>
            <a:r>
              <a:rPr lang="zh-TW" altLang="en-US" sz="2100" b="1" dirty="0">
                <a:solidFill>
                  <a:srgbClr val="0070C0"/>
                </a:solidFill>
                <a:latin typeface="微軟正黑體" panose="020B0604030504040204" pitchFamily="34" charset="-120"/>
                <a:ea typeface="微軟正黑體" panose="020B0604030504040204" pitchFamily="34" charset="-120"/>
              </a:rPr>
              <a:t>廠商或其受聘法人並承諾對機關及其再授權之人</a:t>
            </a:r>
            <a:r>
              <a:rPr lang="zh-TW" altLang="en-US" sz="2100" b="1" u="sng" dirty="0">
                <a:solidFill>
                  <a:srgbClr val="0070C0"/>
                </a:solidFill>
                <a:latin typeface="微軟正黑體" panose="020B0604030504040204" pitchFamily="34" charset="-120"/>
                <a:ea typeface="微軟正黑體" panose="020B0604030504040204" pitchFamily="34" charset="-120"/>
              </a:rPr>
              <a:t>不行使著作人格權</a:t>
            </a:r>
            <a:r>
              <a:rPr lang="zh-TW" altLang="en-US" sz="2100" b="1" dirty="0">
                <a:latin typeface="微軟正黑體" panose="020B0604030504040204" pitchFamily="34" charset="-120"/>
                <a:ea typeface="微軟正黑體" panose="020B0604030504040204" pitchFamily="34" charset="-120"/>
              </a:rPr>
              <a:t>：</a:t>
            </a:r>
          </a:p>
          <a:p>
            <a:pPr marL="0" indent="0">
              <a:buNone/>
            </a:pPr>
            <a:r>
              <a:rPr lang="en-US" altLang="zh-TW" sz="2100" b="1" dirty="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一</a:t>
            </a:r>
            <a:r>
              <a:rPr lang="en-US" altLang="zh-TW" sz="2100" b="1" dirty="0">
                <a:latin typeface="微軟正黑體" panose="020B0604030504040204" pitchFamily="34" charset="-120"/>
                <a:ea typeface="微軟正黑體" panose="020B0604030504040204" pitchFamily="34" charset="-120"/>
              </a:rPr>
              <a:t>)</a:t>
            </a:r>
            <a:r>
              <a:rPr lang="zh-TW" altLang="en-US" sz="2100" b="1" dirty="0">
                <a:latin typeface="微軟正黑體" panose="020B0604030504040204" pitchFamily="34" charset="-120"/>
                <a:ea typeface="微軟正黑體" panose="020B0604030504040204" pitchFamily="34" charset="-120"/>
              </a:rPr>
              <a:t>該著作係廠商所完成者，</a:t>
            </a:r>
            <a:r>
              <a:rPr lang="zh-TW" altLang="en-US" sz="2100" b="1" i="1" u="sng" dirty="0">
                <a:solidFill>
                  <a:srgbClr val="C00000"/>
                </a:solidFill>
                <a:latin typeface="微軟正黑體" panose="020B0604030504040204" pitchFamily="34" charset="-120"/>
                <a:ea typeface="微軟正黑體" panose="020B0604030504040204" pitchFamily="34" charset="-120"/>
              </a:rPr>
              <a:t>以廠商為著作人，享有著作人格權及著作財產權</a:t>
            </a:r>
            <a:r>
              <a:rPr lang="zh-TW" altLang="en-US" sz="2100" b="1" u="sng" dirty="0" smtClean="0">
                <a:solidFill>
                  <a:srgbClr val="C00000"/>
                </a:solidFill>
                <a:latin typeface="微軟正黑體" panose="020B0604030504040204" pitchFamily="34" charset="-120"/>
                <a:ea typeface="微軟正黑體" panose="020B0604030504040204" pitchFamily="34" charset="-120"/>
              </a:rPr>
              <a:t>。</a:t>
            </a:r>
            <a:endParaRPr lang="zh-TW" altLang="en-US" sz="2100" u="sng" dirty="0">
              <a:solidFill>
                <a:srgbClr val="C0000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39</a:t>
            </a:fld>
            <a:endParaRPr lang="zh-TW" altLang="en-US"/>
          </a:p>
        </p:txBody>
      </p:sp>
    </p:spTree>
    <p:extLst>
      <p:ext uri="{BB962C8B-B14F-4D97-AF65-F5344CB8AC3E}">
        <p14:creationId xmlns:p14="http://schemas.microsoft.com/office/powerpoint/2010/main" val="1226678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4</a:t>
            </a:fld>
            <a:endParaRPr lang="zh-TW" altLang="en-US"/>
          </a:p>
        </p:txBody>
      </p:sp>
      <p:sp>
        <p:nvSpPr>
          <p:cNvPr id="5" name="矩形 4"/>
          <p:cNvSpPr/>
          <p:nvPr/>
        </p:nvSpPr>
        <p:spPr>
          <a:xfrm>
            <a:off x="2267744" y="3101993"/>
            <a:ext cx="6048672" cy="769441"/>
          </a:xfrm>
          <a:prstGeom prst="rect">
            <a:avLst/>
          </a:prstGeom>
        </p:spPr>
        <p:txBody>
          <a:bodyPr wrap="square">
            <a:spAutoFit/>
          </a:bodyPr>
          <a:lstStyle/>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著作權的內涵</a:t>
            </a:r>
            <a:endParaRPr lang="en-US" altLang="zh-TW" sz="4400" b="1" dirty="0">
              <a:solidFill>
                <a:srgbClr val="002060"/>
              </a:solidFill>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04248" y="3861048"/>
            <a:ext cx="1569569" cy="2559922"/>
          </a:xfrm>
          <a:prstGeom prst="rect">
            <a:avLst/>
          </a:prstGeom>
        </p:spPr>
      </p:pic>
    </p:spTree>
    <p:extLst>
      <p:ext uri="{BB962C8B-B14F-4D97-AF65-F5344CB8AC3E}">
        <p14:creationId xmlns:p14="http://schemas.microsoft.com/office/powerpoint/2010/main" val="2820729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043608" y="332656"/>
            <a:ext cx="8229600" cy="810344"/>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工程會採購契約範本</a:t>
            </a:r>
            <a:r>
              <a:rPr lang="en-US" altLang="zh-TW" sz="4000" b="1" dirty="0" smtClean="0">
                <a:solidFill>
                  <a:srgbClr val="002060"/>
                </a:solidFill>
                <a:latin typeface="微軟正黑體" panose="020B0604030504040204" pitchFamily="34" charset="-120"/>
                <a:ea typeface="微軟正黑體" panose="020B0604030504040204" pitchFamily="34" charset="-120"/>
              </a:rPr>
              <a:t>2-1</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40</a:t>
            </a:fld>
            <a:endParaRPr lang="zh-TW" altLang="en-US"/>
          </a:p>
        </p:txBody>
      </p:sp>
      <p:sp>
        <p:nvSpPr>
          <p:cNvPr id="4" name="矩形 3"/>
          <p:cNvSpPr/>
          <p:nvPr/>
        </p:nvSpPr>
        <p:spPr>
          <a:xfrm>
            <a:off x="884784" y="1484784"/>
            <a:ext cx="7776864" cy="4708981"/>
          </a:xfrm>
          <a:prstGeom prst="rect">
            <a:avLst/>
          </a:prstGeom>
          <a:solidFill>
            <a:schemeClr val="accent4">
              <a:lumMod val="20000"/>
              <a:lumOff val="80000"/>
            </a:schemeClr>
          </a:solidFill>
          <a:effectLst>
            <a:outerShdw blurRad="50800" dist="38100" dir="16200000" rotWithShape="0">
              <a:prstClr val="black">
                <a:alpha val="40000"/>
              </a:prstClr>
            </a:outerShdw>
          </a:effectLst>
        </p:spPr>
        <p:txBody>
          <a:bodyPr wrap="square">
            <a:spAutoFit/>
          </a:bodyPr>
          <a:lstStyle/>
          <a:p>
            <a:r>
              <a:rPr lang="en-US" altLang="zh-TW" sz="2000" dirty="0">
                <a:solidFill>
                  <a:srgbClr val="00B0F0"/>
                </a:solidFill>
                <a:latin typeface="微軟正黑體" panose="020B0604030504040204" pitchFamily="34" charset="-120"/>
                <a:ea typeface="微軟正黑體" panose="020B0604030504040204" pitchFamily="34" charset="-120"/>
              </a:rPr>
              <a:t>A□</a:t>
            </a:r>
            <a:r>
              <a:rPr lang="zh-TW" altLang="en-US" sz="2000" dirty="0">
                <a:solidFill>
                  <a:srgbClr val="00B0F0"/>
                </a:solidFill>
                <a:latin typeface="微軟正黑體" panose="020B0604030504040204" pitchFamily="34" charset="-120"/>
                <a:ea typeface="微軟正黑體" panose="020B0604030504040204" pitchFamily="34" charset="-120"/>
              </a:rPr>
              <a:t>機關取得部分權利（內容由機關於招標時載明）。</a:t>
            </a:r>
          </a:p>
          <a:p>
            <a:r>
              <a:rPr lang="en-US" altLang="zh-TW" sz="2000" dirty="0">
                <a:solidFill>
                  <a:srgbClr val="00B0F0"/>
                </a:solidFill>
                <a:latin typeface="微軟正黑體" panose="020B0604030504040204" pitchFamily="34" charset="-120"/>
                <a:ea typeface="微軟正黑體" panose="020B0604030504040204" pitchFamily="34" charset="-120"/>
              </a:rPr>
              <a:t>B□</a:t>
            </a:r>
            <a:r>
              <a:rPr lang="zh-TW" altLang="en-US" sz="2000" dirty="0">
                <a:solidFill>
                  <a:srgbClr val="00B0F0"/>
                </a:solidFill>
                <a:latin typeface="微軟正黑體" panose="020B0604030504040204" pitchFamily="34" charset="-120"/>
                <a:ea typeface="微軟正黑體" panose="020B0604030504040204" pitchFamily="34" charset="-120"/>
              </a:rPr>
              <a:t>機關取得全部權利。</a:t>
            </a:r>
          </a:p>
          <a:p>
            <a:r>
              <a:rPr lang="en-US" altLang="zh-TW" sz="2000" dirty="0">
                <a:solidFill>
                  <a:srgbClr val="00B0F0"/>
                </a:solidFill>
                <a:latin typeface="微軟正黑體" panose="020B0604030504040204" pitchFamily="34" charset="-120"/>
                <a:ea typeface="微軟正黑體" panose="020B0604030504040204" pitchFamily="34" charset="-120"/>
              </a:rPr>
              <a:t>C□</a:t>
            </a:r>
            <a:r>
              <a:rPr lang="zh-TW" altLang="en-US" sz="2000" dirty="0">
                <a:solidFill>
                  <a:srgbClr val="00B0F0"/>
                </a:solidFill>
                <a:latin typeface="微軟正黑體" panose="020B0604030504040204" pitchFamily="34" charset="-120"/>
                <a:ea typeface="微軟正黑體" panose="020B0604030504040204" pitchFamily="34" charset="-120"/>
              </a:rPr>
              <a:t>機關取得授權（內容由機關於招標時載明）。</a:t>
            </a:r>
          </a:p>
          <a:p>
            <a:r>
              <a:rPr lang="en-US" altLang="zh-TW" sz="2000" dirty="0">
                <a:solidFill>
                  <a:srgbClr val="00B0F0"/>
                </a:solidFill>
                <a:latin typeface="微軟正黑體" panose="020B0604030504040204" pitchFamily="34" charset="-120"/>
                <a:ea typeface="微軟正黑體" panose="020B0604030504040204" pitchFamily="34" charset="-120"/>
              </a:rPr>
              <a:t>D□</a:t>
            </a:r>
            <a:r>
              <a:rPr lang="zh-TW" altLang="en-US" sz="2000" dirty="0">
                <a:solidFill>
                  <a:srgbClr val="00B0F0"/>
                </a:solidFill>
                <a:latin typeface="微軟正黑體" panose="020B0604030504040204" pitchFamily="34" charset="-120"/>
                <a:ea typeface="微軟正黑體" panose="020B0604030504040204" pitchFamily="34" charset="-120"/>
              </a:rPr>
              <a:t>機關有權永久無償利用該著作財產權</a:t>
            </a:r>
            <a:r>
              <a:rPr lang="zh-TW" altLang="en-US" sz="2000" dirty="0" smtClean="0">
                <a:solidFill>
                  <a:srgbClr val="00B0F0"/>
                </a:solidFill>
                <a:latin typeface="微軟正黑體" panose="020B0604030504040204" pitchFamily="34" charset="-120"/>
                <a:ea typeface="微軟正黑體" panose="020B0604030504040204" pitchFamily="34" charset="-120"/>
              </a:rPr>
              <a:t>。</a:t>
            </a:r>
            <a:endParaRPr lang="en-US" altLang="zh-TW" sz="2000" dirty="0" smtClean="0">
              <a:solidFill>
                <a:srgbClr val="00B0F0"/>
              </a:solidFill>
              <a:latin typeface="微軟正黑體" panose="020B0604030504040204" pitchFamily="34" charset="-120"/>
              <a:ea typeface="微軟正黑體" panose="020B0604030504040204" pitchFamily="34" charset="-120"/>
            </a:endParaRPr>
          </a:p>
          <a:p>
            <a:endParaRPr lang="zh-TW" altLang="en-US" sz="2000" dirty="0">
              <a:solidFill>
                <a:srgbClr val="00B0F0"/>
              </a:solidFill>
              <a:latin typeface="微軟正黑體" panose="020B0604030504040204" pitchFamily="34" charset="-120"/>
              <a:ea typeface="微軟正黑體" panose="020B0604030504040204" pitchFamily="34" charset="-120"/>
            </a:endParaRPr>
          </a:p>
          <a:p>
            <a:pPr marL="88900" indent="-88900"/>
            <a:r>
              <a:rPr lang="en-US" altLang="zh-TW" sz="2000" dirty="0">
                <a:solidFill>
                  <a:srgbClr val="C00000"/>
                </a:solidFill>
                <a:latin typeface="微軟正黑體" panose="020B0604030504040204" pitchFamily="34" charset="-120"/>
                <a:ea typeface="微軟正黑體" panose="020B0604030504040204" pitchFamily="34" charset="-120"/>
              </a:rPr>
              <a:t>E□</a:t>
            </a:r>
            <a:r>
              <a:rPr lang="zh-TW" altLang="en-US" sz="2000" b="1" dirty="0">
                <a:solidFill>
                  <a:srgbClr val="C00000"/>
                </a:solidFill>
                <a:latin typeface="微軟正黑體" panose="020B0604030504040204" pitchFamily="34" charset="-120"/>
                <a:ea typeface="微軟正黑體" panose="020B0604030504040204" pitchFamily="34" charset="-120"/>
              </a:rPr>
              <a:t>以廠商為著作人</a:t>
            </a:r>
            <a:r>
              <a:rPr lang="zh-TW" altLang="en-US" sz="2000" dirty="0">
                <a:solidFill>
                  <a:srgbClr val="C00000"/>
                </a:solidFill>
                <a:latin typeface="微軟正黑體" panose="020B0604030504040204" pitchFamily="34" charset="-120"/>
                <a:ea typeface="微軟正黑體" panose="020B0604030504040204" pitchFamily="34" charset="-120"/>
              </a:rPr>
              <a:t>，並取得著作財產權，</a:t>
            </a:r>
            <a:r>
              <a:rPr lang="zh-TW" altLang="en-US" sz="2000" u="sng" dirty="0">
                <a:solidFill>
                  <a:srgbClr val="C00000"/>
                </a:solidFill>
                <a:latin typeface="微軟正黑體" panose="020B0604030504040204" pitchFamily="34" charset="-120"/>
                <a:ea typeface="微軟正黑體" panose="020B0604030504040204" pitchFamily="34" charset="-120"/>
              </a:rPr>
              <a:t>機關取得</a:t>
            </a:r>
            <a:r>
              <a:rPr lang="zh-TW" altLang="en-US" sz="2000" dirty="0">
                <a:solidFill>
                  <a:srgbClr val="C00000"/>
                </a:solidFill>
                <a:latin typeface="微軟正黑體" panose="020B0604030504040204" pitchFamily="34" charset="-120"/>
                <a:ea typeface="微軟正黑體" panose="020B0604030504040204" pitchFamily="34" charset="-120"/>
              </a:rPr>
              <a:t>下列著作財產權</a:t>
            </a:r>
            <a:r>
              <a:rPr lang="zh-TW" altLang="en-US" sz="2000" u="sng" dirty="0">
                <a:solidFill>
                  <a:srgbClr val="C00000"/>
                </a:solidFill>
                <a:latin typeface="微軟正黑體" panose="020B0604030504040204" pitchFamily="34" charset="-120"/>
                <a:ea typeface="微軟正黑體" panose="020B0604030504040204" pitchFamily="34" charset="-120"/>
              </a:rPr>
              <a:t>授權</a:t>
            </a:r>
            <a:r>
              <a:rPr lang="zh-TW" altLang="en-US" sz="2000" dirty="0">
                <a:solidFill>
                  <a:srgbClr val="C00000"/>
                </a:solidFill>
                <a:latin typeface="微軟正黑體" panose="020B0604030504040204" pitchFamily="34" charset="-120"/>
                <a:ea typeface="微軟正黑體" panose="020B0604030504040204" pitchFamily="34" charset="-120"/>
              </a:rPr>
              <a:t>，於該著作之著作財產權存續期間及約定授權範圍內，有在任何地點、任何時間、以任何方式利用該著作之權利，廠商不得撤銷此項授權，且機關不須因此支付任何費用。</a:t>
            </a:r>
          </a:p>
          <a:p>
            <a:pPr marL="88900" indent="-88900"/>
            <a:r>
              <a:rPr lang="en-US" altLang="zh-TW" sz="2000" dirty="0">
                <a:solidFill>
                  <a:srgbClr val="C00000"/>
                </a:solidFill>
                <a:latin typeface="微軟正黑體" panose="020B0604030504040204" pitchFamily="34" charset="-120"/>
                <a:ea typeface="微軟正黑體" panose="020B0604030504040204" pitchFamily="34" charset="-120"/>
              </a:rPr>
              <a:t>F□</a:t>
            </a:r>
            <a:r>
              <a:rPr lang="zh-TW" altLang="en-US" sz="2000" b="1" dirty="0">
                <a:solidFill>
                  <a:srgbClr val="C00000"/>
                </a:solidFill>
                <a:latin typeface="微軟正黑體" panose="020B0604030504040204" pitchFamily="34" charset="-120"/>
                <a:ea typeface="微軟正黑體" panose="020B0604030504040204" pitchFamily="34" charset="-120"/>
              </a:rPr>
              <a:t>以廠商為著作人</a:t>
            </a:r>
            <a:r>
              <a:rPr lang="zh-TW" altLang="en-US" sz="2000" dirty="0">
                <a:solidFill>
                  <a:srgbClr val="C00000"/>
                </a:solidFill>
                <a:latin typeface="微軟正黑體" panose="020B0604030504040204" pitchFamily="34" charset="-120"/>
                <a:ea typeface="微軟正黑體" panose="020B0604030504040204" pitchFamily="34" charset="-120"/>
              </a:rPr>
              <a:t>，其下列著作財產權於著作完成同時</a:t>
            </a:r>
            <a:r>
              <a:rPr lang="zh-TW" altLang="en-US" sz="2000" u="sng" dirty="0">
                <a:solidFill>
                  <a:srgbClr val="C00000"/>
                </a:solidFill>
                <a:latin typeface="微軟正黑體" panose="020B0604030504040204" pitchFamily="34" charset="-120"/>
                <a:ea typeface="微軟正黑體" panose="020B0604030504040204" pitchFamily="34" charset="-120"/>
              </a:rPr>
              <a:t>讓與</a:t>
            </a:r>
            <a:r>
              <a:rPr lang="zh-TW" altLang="en-US" sz="2000" dirty="0">
                <a:solidFill>
                  <a:srgbClr val="C00000"/>
                </a:solidFill>
                <a:latin typeface="微軟正黑體" panose="020B0604030504040204" pitchFamily="34" charset="-120"/>
                <a:ea typeface="微軟正黑體" panose="020B0604030504040204" pitchFamily="34" charset="-120"/>
              </a:rPr>
              <a:t>機關，廠商並承諾不行使其著作人格權</a:t>
            </a:r>
            <a:r>
              <a:rPr lang="zh-TW" altLang="en-US" sz="2000" dirty="0" smtClean="0">
                <a:solidFill>
                  <a:srgbClr val="C00000"/>
                </a:solidFill>
                <a:latin typeface="微軟正黑體" panose="020B0604030504040204" pitchFamily="34" charset="-120"/>
                <a:ea typeface="微軟正黑體" panose="020B0604030504040204" pitchFamily="34" charset="-120"/>
              </a:rPr>
              <a:t>。</a:t>
            </a:r>
            <a:endParaRPr lang="en-US" altLang="zh-TW" sz="2000" dirty="0" smtClean="0">
              <a:solidFill>
                <a:srgbClr val="C00000"/>
              </a:solidFill>
              <a:latin typeface="微軟正黑體" panose="020B0604030504040204" pitchFamily="34" charset="-120"/>
              <a:ea typeface="微軟正黑體" panose="020B0604030504040204" pitchFamily="34" charset="-120"/>
            </a:endParaRPr>
          </a:p>
          <a:p>
            <a:endParaRPr lang="zh-TW" altLang="en-US"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G□</a:t>
            </a:r>
            <a:r>
              <a:rPr lang="zh-TW" altLang="en-US" sz="2000" dirty="0">
                <a:latin typeface="微軟正黑體" panose="020B0604030504040204" pitchFamily="34" charset="-120"/>
                <a:ea typeface="微軟正黑體" panose="020B0604030504040204" pitchFamily="34" charset="-120"/>
              </a:rPr>
              <a:t>以廠商為著作人，機關取得著作財產權，廠商並承諾對機關不行使其著作人格權。</a:t>
            </a:r>
          </a:p>
          <a:p>
            <a:r>
              <a:rPr lang="en-US" altLang="zh-TW" sz="2000" dirty="0">
                <a:latin typeface="微軟正黑體" panose="020B0604030504040204" pitchFamily="34" charset="-120"/>
                <a:ea typeface="微軟正黑體" panose="020B0604030504040204" pitchFamily="34" charset="-120"/>
              </a:rPr>
              <a:t>H□</a:t>
            </a:r>
            <a:r>
              <a:rPr lang="zh-TW" altLang="en-US" sz="2000" dirty="0">
                <a:latin typeface="微軟正黑體" panose="020B0604030504040204" pitchFamily="34" charset="-120"/>
                <a:ea typeface="微軟正黑體" panose="020B0604030504040204" pitchFamily="34" charset="-120"/>
              </a:rPr>
              <a:t>以機關為著作人，並由機關取得著作財產權之全部</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323347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41</a:t>
            </a:fld>
            <a:endParaRPr lang="zh-TW" altLang="en-US"/>
          </a:p>
        </p:txBody>
      </p:sp>
      <p:sp>
        <p:nvSpPr>
          <p:cNvPr id="4" name="矩形 3"/>
          <p:cNvSpPr/>
          <p:nvPr/>
        </p:nvSpPr>
        <p:spPr>
          <a:xfrm>
            <a:off x="575556" y="1412776"/>
            <a:ext cx="7992888" cy="4170372"/>
          </a:xfrm>
          <a:prstGeom prst="rect">
            <a:avLst/>
          </a:prstGeom>
          <a:solidFill>
            <a:schemeClr val="accent1">
              <a:lumMod val="20000"/>
              <a:lumOff val="80000"/>
            </a:schemeClr>
          </a:solidFill>
        </p:spPr>
        <p:txBody>
          <a:bodyPr wrap="square">
            <a:spAutoFit/>
          </a:bodyPr>
          <a:lstStyle/>
          <a:p>
            <a:pPr marL="266700" indent="-266700">
              <a:spcBef>
                <a:spcPts val="600"/>
              </a:spcBef>
            </a:pPr>
            <a:r>
              <a:rPr lang="en-US" altLang="zh-TW" sz="2000" dirty="0" smtClean="0">
                <a:latin typeface="微軟正黑體" panose="020B0604030504040204" pitchFamily="34" charset="-120"/>
                <a:ea typeface="微軟正黑體" panose="020B0604030504040204" pitchFamily="34" charset="-120"/>
              </a:rPr>
              <a:t>I</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機關出資委託廠商設計之資訊應用軟體於開發或維護完成後，以機關為著作人，並由機關取得著作財產權之全部，廠商於開發或維護完成該應用軟體時，經機關同意</a:t>
            </a:r>
            <a:r>
              <a:rPr lang="en-US" altLang="zh-TW" sz="2000" dirty="0">
                <a:latin typeface="微軟正黑體" panose="020B0604030504040204" pitchFamily="34" charset="-120"/>
                <a:ea typeface="微軟正黑體" panose="020B0604030504040204" pitchFamily="34" charset="-120"/>
              </a:rPr>
              <a:t>:</a:t>
            </a:r>
          </a:p>
          <a:p>
            <a:pPr marL="539750" indent="-539750">
              <a:spcBef>
                <a:spcPts val="600"/>
              </a:spcBef>
            </a:pPr>
            <a:r>
              <a:rPr lang="en-US" altLang="zh-TW" sz="2000" dirty="0">
                <a:latin typeface="微軟正黑體" panose="020B0604030504040204" pitchFamily="34" charset="-120"/>
                <a:ea typeface="微軟正黑體" panose="020B0604030504040204" pitchFamily="34" charset="-120"/>
              </a:rPr>
              <a:t>【1】□</a:t>
            </a:r>
            <a:r>
              <a:rPr lang="zh-TW" altLang="en-US" sz="2000" dirty="0">
                <a:latin typeface="微軟正黑體" panose="020B0604030504040204" pitchFamily="34" charset="-120"/>
                <a:ea typeface="微軟正黑體" panose="020B0604030504040204" pitchFamily="34" charset="-120"/>
              </a:rPr>
              <a:t>取得機關之使用授權與再授權之權，於每次使用時均不需徵得機關之同意。</a:t>
            </a:r>
          </a:p>
          <a:p>
            <a:pPr marL="539750" indent="-539750">
              <a:spcBef>
                <a:spcPts val="600"/>
              </a:spcBef>
            </a:pP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取得機關之使用授權與再授權之權，於每次使用均需徵得機關同意。</a:t>
            </a:r>
          </a:p>
          <a:p>
            <a:pPr>
              <a:spcBef>
                <a:spcPts val="600"/>
              </a:spcBef>
            </a:pPr>
            <a:r>
              <a:rPr lang="en-US" altLang="zh-TW" sz="2000" dirty="0">
                <a:latin typeface="微軟正黑體" panose="020B0604030504040204" pitchFamily="34" charset="-120"/>
                <a:ea typeface="微軟正黑體" panose="020B0604030504040204" pitchFamily="34" charset="-120"/>
              </a:rPr>
              <a:t>J□</a:t>
            </a:r>
            <a:r>
              <a:rPr lang="zh-TW" altLang="en-US" sz="2000" dirty="0">
                <a:latin typeface="微軟正黑體" panose="020B0604030504040204" pitchFamily="34" charset="-120"/>
                <a:ea typeface="微軟正黑體" panose="020B0604030504040204" pitchFamily="34" charset="-120"/>
              </a:rPr>
              <a:t>機關與廠商</a:t>
            </a:r>
            <a:r>
              <a:rPr lang="zh-TW" altLang="en-US" sz="2000" b="1" dirty="0">
                <a:latin typeface="微軟正黑體" panose="020B0604030504040204" pitchFamily="34" charset="-120"/>
                <a:ea typeface="微軟正黑體" panose="020B0604030504040204" pitchFamily="34" charset="-120"/>
              </a:rPr>
              <a:t>共同</a:t>
            </a:r>
            <a:r>
              <a:rPr lang="zh-TW" altLang="en-US" sz="2000" dirty="0">
                <a:latin typeface="微軟正黑體" panose="020B0604030504040204" pitchFamily="34" charset="-120"/>
                <a:ea typeface="微軟正黑體" panose="020B0604030504040204" pitchFamily="34" charset="-120"/>
              </a:rPr>
              <a:t>享有著作人格權及著作財產權。</a:t>
            </a:r>
          </a:p>
          <a:p>
            <a:pPr>
              <a:spcBef>
                <a:spcPts val="600"/>
              </a:spcBef>
            </a:pPr>
            <a:r>
              <a:rPr lang="en-US" altLang="zh-TW" sz="2000" dirty="0">
                <a:latin typeface="微軟正黑體" panose="020B0604030504040204" pitchFamily="34" charset="-120"/>
                <a:ea typeface="微軟正黑體" panose="020B0604030504040204" pitchFamily="34" charset="-120"/>
              </a:rPr>
              <a:t>K□</a:t>
            </a:r>
            <a:r>
              <a:rPr lang="zh-TW" altLang="en-US" sz="2000" dirty="0">
                <a:latin typeface="微軟正黑體" panose="020B0604030504040204" pitchFamily="34" charset="-120"/>
                <a:ea typeface="微軟正黑體" panose="020B0604030504040204" pitchFamily="34" charset="-120"/>
              </a:rPr>
              <a:t>機關取得授權，於利用著作財產權存續期間，有轉授權他人利用該著作之權利。</a:t>
            </a:r>
          </a:p>
          <a:p>
            <a:pPr>
              <a:spcBef>
                <a:spcPts val="600"/>
              </a:spcBef>
            </a:pPr>
            <a:r>
              <a:rPr lang="en-US" altLang="zh-TW" sz="2000" dirty="0">
                <a:latin typeface="微軟正黑體" panose="020B0604030504040204" pitchFamily="34" charset="-120"/>
                <a:ea typeface="微軟正黑體" panose="020B0604030504040204" pitchFamily="34" charset="-120"/>
              </a:rPr>
              <a:t>L□</a:t>
            </a:r>
            <a:r>
              <a:rPr lang="zh-TW" altLang="en-US" sz="2000" dirty="0">
                <a:latin typeface="微軟正黑體" panose="020B0604030504040204" pitchFamily="34" charset="-120"/>
                <a:ea typeface="微軟正黑體" panose="020B0604030504040204" pitchFamily="34" charset="-120"/>
              </a:rPr>
              <a:t>其他</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如機關得就其取得之著作財產權，允許廠商支付對價，授權廠商使用。</a:t>
            </a:r>
          </a:p>
        </p:txBody>
      </p:sp>
      <p:sp>
        <p:nvSpPr>
          <p:cNvPr id="3" name="矩形 2"/>
          <p:cNvSpPr/>
          <p:nvPr/>
        </p:nvSpPr>
        <p:spPr>
          <a:xfrm>
            <a:off x="2440476" y="404664"/>
            <a:ext cx="6379996" cy="707886"/>
          </a:xfrm>
          <a:prstGeom prst="rect">
            <a:avLst/>
          </a:prstGeom>
        </p:spPr>
        <p:txBody>
          <a:bodyPr wrap="square">
            <a:sp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工程會採購契約</a:t>
            </a:r>
            <a:r>
              <a:rPr lang="zh-TW" altLang="en-US" sz="4000" b="1" dirty="0" smtClean="0">
                <a:solidFill>
                  <a:srgbClr val="002060"/>
                </a:solidFill>
                <a:latin typeface="微軟正黑體" panose="020B0604030504040204" pitchFamily="34" charset="-120"/>
                <a:ea typeface="微軟正黑體" panose="020B0604030504040204" pitchFamily="34" charset="-120"/>
              </a:rPr>
              <a:t>範本</a:t>
            </a:r>
            <a:r>
              <a:rPr lang="en-US" altLang="zh-TW" sz="4000" b="1" dirty="0" smtClean="0">
                <a:solidFill>
                  <a:srgbClr val="002060"/>
                </a:solidFill>
                <a:latin typeface="微軟正黑體" panose="020B0604030504040204" pitchFamily="34" charset="-120"/>
                <a:ea typeface="微軟正黑體" panose="020B0604030504040204" pitchFamily="34" charset="-120"/>
              </a:rPr>
              <a:t>2-2</a:t>
            </a:r>
            <a:endParaRPr lang="zh-TW" altLang="en-US" sz="4000" dirty="0"/>
          </a:p>
        </p:txBody>
      </p:sp>
    </p:spTree>
    <p:extLst>
      <p:ext uri="{BB962C8B-B14F-4D97-AF65-F5344CB8AC3E}">
        <p14:creationId xmlns:p14="http://schemas.microsoft.com/office/powerpoint/2010/main" val="7317611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extLst>
              <p:ext uri="{D42A27DB-BD31-4B8C-83A1-F6EECF244321}">
                <p14:modId xmlns:p14="http://schemas.microsoft.com/office/powerpoint/2010/main" val="3935582466"/>
              </p:ext>
            </p:extLst>
          </p:nvPr>
        </p:nvGraphicFramePr>
        <p:xfrm>
          <a:off x="971600" y="1268760"/>
          <a:ext cx="7632848"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標題 1"/>
          <p:cNvSpPr>
            <a:spLocks noGrp="1"/>
          </p:cNvSpPr>
          <p:nvPr>
            <p:ph type="title"/>
          </p:nvPr>
        </p:nvSpPr>
        <p:spPr>
          <a:xfrm>
            <a:off x="2016224" y="260648"/>
            <a:ext cx="7236296" cy="792088"/>
          </a:xfrm>
        </p:spPr>
        <p:txBody>
          <a:bodyPr/>
          <a:lstStyle/>
          <a:p>
            <a:pPr algn="l"/>
            <a:r>
              <a:rPr lang="zh-TW" altLang="en-US" sz="4000" b="1" spc="-150" dirty="0" smtClean="0">
                <a:solidFill>
                  <a:srgbClr val="002060"/>
                </a:solidFill>
                <a:latin typeface="微軟正黑體" panose="020B0604030504040204" pitchFamily="34" charset="-120"/>
                <a:ea typeface="微軟正黑體" panose="020B0604030504040204" pitchFamily="34" charset="-120"/>
              </a:rPr>
              <a:t>建議約定方式二</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r>
              <a:rPr lang="zh-TW" altLang="en-US" sz="4000" b="1" spc="-150" dirty="0" smtClean="0">
                <a:solidFill>
                  <a:srgbClr val="002060"/>
                </a:solidFill>
                <a:latin typeface="微軟正黑體" panose="020B0604030504040204" pitchFamily="34" charset="-120"/>
                <a:ea typeface="微軟正黑體" panose="020B0604030504040204" pitchFamily="34" charset="-120"/>
              </a:rPr>
              <a:t>機關有著作權</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endParaRPr lang="zh-TW" altLang="en-US" sz="4000" b="1" spc="-150"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42</a:t>
            </a:fld>
            <a:endParaRPr lang="zh-TW" altLang="en-US"/>
          </a:p>
        </p:txBody>
      </p:sp>
      <p:sp>
        <p:nvSpPr>
          <p:cNvPr id="12" name="書卷 (水平) 11"/>
          <p:cNvSpPr/>
          <p:nvPr/>
        </p:nvSpPr>
        <p:spPr>
          <a:xfrm>
            <a:off x="755576" y="4725144"/>
            <a:ext cx="7416824" cy="1944216"/>
          </a:xfrm>
          <a:prstGeom prst="horizontalScroll">
            <a:avLst/>
          </a:prstGeom>
          <a:ln/>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000" dirty="0">
                <a:latin typeface="標楷體" panose="03000509000000000000" pitchFamily="65" charset="-120"/>
                <a:ea typeface="標楷體" panose="03000509000000000000" pitchFamily="65" charset="-120"/>
              </a:rPr>
              <a:t>智慧</a:t>
            </a:r>
            <a:r>
              <a:rPr lang="zh-TW" altLang="en-US" sz="2000" dirty="0" smtClean="0">
                <a:latin typeface="標楷體" panose="03000509000000000000" pitchFamily="65" charset="-120"/>
                <a:ea typeface="標楷體" panose="03000509000000000000" pitchFamily="65" charset="-120"/>
              </a:rPr>
              <a:t>局辦理</a:t>
            </a:r>
            <a:r>
              <a:rPr lang="zh-TW" altLang="en-US" sz="2000" dirty="0">
                <a:latin typeface="標楷體" panose="03000509000000000000" pitchFamily="65" charset="-120"/>
                <a:ea typeface="標楷體" panose="03000509000000000000" pitchFamily="65" charset="-120"/>
              </a:rPr>
              <a:t>著作權委託研究案，</a:t>
            </a:r>
            <a:r>
              <a:rPr lang="zh-TW" altLang="en-US" sz="2000" dirty="0" smtClean="0">
                <a:latin typeface="標楷體" panose="03000509000000000000" pitchFamily="65" charset="-120"/>
                <a:ea typeface="標楷體" panose="03000509000000000000" pitchFamily="65" charset="-120"/>
              </a:rPr>
              <a:t>由智慧局</a:t>
            </a:r>
            <a:r>
              <a:rPr lang="zh-TW" altLang="en-US" sz="2000" dirty="0">
                <a:latin typeface="標楷體" panose="03000509000000000000" pitchFamily="65" charset="-120"/>
                <a:ea typeface="標楷體" panose="03000509000000000000" pitchFamily="65" charset="-120"/>
              </a:rPr>
              <a:t>享有著作</a:t>
            </a:r>
            <a:r>
              <a:rPr lang="zh-TW" altLang="en-US" sz="2000" dirty="0" smtClean="0">
                <a:latin typeface="標楷體" panose="03000509000000000000" pitchFamily="65" charset="-120"/>
                <a:ea typeface="標楷體" panose="03000509000000000000" pitchFamily="65" charset="-120"/>
              </a:rPr>
              <a:t>財產權，廠商</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學者</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得</a:t>
            </a:r>
            <a:r>
              <a:rPr lang="zh-TW" altLang="en-US" sz="2000" dirty="0">
                <a:latin typeface="標楷體" panose="03000509000000000000" pitchFamily="65" charset="-120"/>
                <a:ea typeface="標楷體" panose="03000509000000000000" pitchFamily="65" charset="-120"/>
              </a:rPr>
              <a:t>基於教學、研究、著述、內部訓練等</a:t>
            </a:r>
            <a:r>
              <a:rPr lang="zh-TW" altLang="en-US" sz="2000" dirty="0" smtClean="0">
                <a:latin typeface="標楷體" panose="03000509000000000000" pitchFamily="65" charset="-120"/>
                <a:ea typeface="標楷體" panose="03000509000000000000" pitchFamily="65" charset="-120"/>
              </a:rPr>
              <a:t>正當</a:t>
            </a:r>
            <a:r>
              <a:rPr lang="zh-TW" altLang="en-US" sz="2000" dirty="0">
                <a:latin typeface="標楷體" panose="03000509000000000000" pitchFamily="65" charset="-120"/>
                <a:ea typeface="標楷體" panose="03000509000000000000" pitchFamily="65" charset="-120"/>
              </a:rPr>
              <a:t>目的，無償使用該著作，廠商並得再授權他</a:t>
            </a:r>
            <a:r>
              <a:rPr lang="zh-TW" altLang="en-US" sz="2000" dirty="0" smtClean="0">
                <a:latin typeface="標楷體" panose="03000509000000000000" pitchFamily="65" charset="-120"/>
                <a:ea typeface="標楷體" panose="03000509000000000000" pitchFamily="65" charset="-120"/>
              </a:rPr>
              <a:t>人為上述</a:t>
            </a:r>
            <a:r>
              <a:rPr lang="zh-TW" altLang="en-US" sz="2000" dirty="0">
                <a:latin typeface="標楷體" panose="03000509000000000000" pitchFamily="65" charset="-120"/>
                <a:ea typeface="標楷體" panose="03000509000000000000" pitchFamily="65" charset="-120"/>
              </a:rPr>
              <a:t>之</a:t>
            </a:r>
            <a:r>
              <a:rPr lang="zh-TW" altLang="en-US" sz="2000" dirty="0" smtClean="0">
                <a:latin typeface="標楷體" panose="03000509000000000000" pitchFamily="65" charset="-120"/>
                <a:ea typeface="標楷體" panose="03000509000000000000" pitchFamily="65" charset="-120"/>
              </a:rPr>
              <a:t>利用</a:t>
            </a:r>
            <a:endParaRPr lang="en-US" altLang="zh-TW" sz="2000"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808122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95736" y="260648"/>
            <a:ext cx="6840760" cy="882352"/>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建議約定方式三</a:t>
            </a:r>
            <a:r>
              <a:rPr lang="en-US" altLang="zh-TW"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a:solidFill>
                  <a:srgbClr val="002060"/>
                </a:solidFill>
                <a:latin typeface="微軟正黑體" panose="020B0604030504040204" pitchFamily="34" charset="-120"/>
                <a:ea typeface="微軟正黑體" panose="020B0604030504040204" pitchFamily="34" charset="-120"/>
              </a:rPr>
              <a:t>共同</a:t>
            </a:r>
            <a:r>
              <a:rPr lang="zh-TW" altLang="en-US" sz="4000" b="1" dirty="0" smtClean="0">
                <a:solidFill>
                  <a:srgbClr val="002060"/>
                </a:solidFill>
                <a:latin typeface="微軟正黑體" panose="020B0604030504040204" pitchFamily="34" charset="-120"/>
                <a:ea typeface="微軟正黑體" panose="020B0604030504040204" pitchFamily="34" charset="-120"/>
              </a:rPr>
              <a:t>開發型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43</a:t>
            </a:fld>
            <a:endParaRPr lang="zh-TW" altLang="en-US"/>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3704448559"/>
              </p:ext>
            </p:extLst>
          </p:nvPr>
        </p:nvGraphicFramePr>
        <p:xfrm>
          <a:off x="395536" y="1340768"/>
          <a:ext cx="8229600"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83568" y="4754970"/>
            <a:ext cx="7560840" cy="1944216"/>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200" dirty="0" smtClean="0">
                <a:latin typeface="標楷體" panose="03000509000000000000" pitchFamily="65" charset="-120"/>
                <a:ea typeface="標楷體" panose="03000509000000000000" pitchFamily="65" charset="-120"/>
              </a:rPr>
              <a:t>美術館</a:t>
            </a:r>
            <a:r>
              <a:rPr lang="zh-TW" altLang="en-US" sz="2200" dirty="0">
                <a:latin typeface="標楷體" panose="03000509000000000000" pitchFamily="65" charset="-120"/>
                <a:ea typeface="標楷體" panose="03000509000000000000" pitchFamily="65" charset="-120"/>
              </a:rPr>
              <a:t>提供典藏文物與廠商合作</a:t>
            </a:r>
            <a:r>
              <a:rPr lang="zh-TW" altLang="en-US" sz="2200" dirty="0" smtClean="0">
                <a:latin typeface="標楷體" panose="03000509000000000000" pitchFamily="65" charset="-120"/>
                <a:ea typeface="標楷體" panose="03000509000000000000" pitchFamily="65" charset="-120"/>
              </a:rPr>
              <a:t>開發文</a:t>
            </a:r>
            <a:r>
              <a:rPr lang="zh-TW" altLang="en-US" sz="2200" dirty="0">
                <a:latin typeface="標楷體" panose="03000509000000000000" pitchFamily="65" charset="-120"/>
                <a:ea typeface="標楷體" panose="03000509000000000000" pitchFamily="65" charset="-120"/>
              </a:rPr>
              <a:t>創產品</a:t>
            </a:r>
            <a:r>
              <a:rPr lang="zh-TW" altLang="en-US" sz="2200" dirty="0" smtClean="0">
                <a:latin typeface="標楷體" panose="03000509000000000000" pitchFamily="65" charset="-120"/>
                <a:ea typeface="標楷體" panose="03000509000000000000" pitchFamily="65" charset="-120"/>
              </a:rPr>
              <a:t>，與</a:t>
            </a:r>
            <a:r>
              <a:rPr lang="zh-TW" altLang="en-US" sz="2200" dirty="0">
                <a:latin typeface="標楷體" panose="03000509000000000000" pitchFamily="65" charset="-120"/>
                <a:ea typeface="標楷體" panose="03000509000000000000" pitchFamily="65" charset="-120"/>
              </a:rPr>
              <a:t>廠商約定共有，後續利用則</a:t>
            </a:r>
            <a:r>
              <a:rPr lang="zh-TW" altLang="en-US" sz="2200" dirty="0" smtClean="0">
                <a:latin typeface="標楷體" panose="03000509000000000000" pitchFamily="65" charset="-120"/>
                <a:ea typeface="標楷體" panose="03000509000000000000" pitchFamily="65" charset="-120"/>
              </a:rPr>
              <a:t>另行約定</a:t>
            </a:r>
            <a:r>
              <a:rPr lang="zh-TW" altLang="en-US" sz="2200" dirty="0">
                <a:latin typeface="標楷體" panose="03000509000000000000" pitchFamily="65" charset="-120"/>
                <a:ea typeface="標楷體" panose="03000509000000000000" pitchFamily="65" charset="-120"/>
              </a:rPr>
              <a:t>由一方自行利用或須雙方同意，始得利用</a:t>
            </a:r>
            <a:r>
              <a:rPr lang="zh-TW" altLang="en-US" sz="2200" dirty="0" smtClean="0">
                <a:latin typeface="標楷體" panose="03000509000000000000" pitchFamily="65" charset="-120"/>
                <a:ea typeface="標楷體" panose="03000509000000000000" pitchFamily="65" charset="-120"/>
              </a:rPr>
              <a:t>，並</a:t>
            </a:r>
            <a:r>
              <a:rPr lang="zh-TW" altLang="en-US" sz="2200" dirty="0">
                <a:latin typeface="標楷體" panose="03000509000000000000" pitchFamily="65" charset="-120"/>
                <a:ea typeface="標楷體" panose="03000509000000000000" pitchFamily="65" charset="-120"/>
              </a:rPr>
              <a:t>針對收益分配另行約定</a:t>
            </a:r>
          </a:p>
        </p:txBody>
      </p:sp>
    </p:spTree>
    <p:extLst>
      <p:ext uri="{BB962C8B-B14F-4D97-AF65-F5344CB8AC3E}">
        <p14:creationId xmlns:p14="http://schemas.microsoft.com/office/powerpoint/2010/main" val="21326372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404664"/>
            <a:ext cx="6948264" cy="810344"/>
          </a:xfrm>
        </p:spPr>
        <p:txBody>
          <a:bodyPr/>
          <a:lstStyle/>
          <a:p>
            <a:r>
              <a:rPr lang="zh-TW" altLang="en-US" sz="3400" b="1" dirty="0">
                <a:solidFill>
                  <a:srgbClr val="002060"/>
                </a:solidFill>
                <a:latin typeface="微軟正黑體" panose="020B0604030504040204" pitchFamily="34" charset="-120"/>
                <a:ea typeface="微軟正黑體" panose="020B0604030504040204" pitchFamily="34" charset="-120"/>
              </a:rPr>
              <a:t>委外</a:t>
            </a:r>
            <a:r>
              <a:rPr lang="zh-TW" altLang="en-US" sz="3400" b="1" dirty="0" smtClean="0">
                <a:solidFill>
                  <a:srgbClr val="002060"/>
                </a:solidFill>
                <a:latin typeface="微軟正黑體" panose="020B0604030504040204" pitchFamily="34" charset="-120"/>
                <a:ea typeface="微軟正黑體" panose="020B0604030504040204" pitchFamily="34" charset="-120"/>
              </a:rPr>
              <a:t>製作影片應注意問題</a:t>
            </a:r>
            <a:r>
              <a:rPr lang="en-US" altLang="zh-TW" sz="3400" b="1" dirty="0" smtClean="0">
                <a:solidFill>
                  <a:srgbClr val="002060"/>
                </a:solidFill>
                <a:latin typeface="微軟正黑體" panose="020B0604030504040204" pitchFamily="34" charset="-120"/>
                <a:ea typeface="微軟正黑體" panose="020B0604030504040204" pitchFamily="34" charset="-120"/>
              </a:rPr>
              <a:t>(1)</a:t>
            </a:r>
            <a:endParaRPr lang="zh-TW" altLang="en-US" sz="34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4"/>
          <p:cNvGraphicFramePr>
            <a:graphicFrameLocks noGrp="1"/>
          </p:cNvGraphicFramePr>
          <p:nvPr>
            <p:ph idx="1"/>
            <p:extLst>
              <p:ext uri="{D42A27DB-BD31-4B8C-83A1-F6EECF244321}">
                <p14:modId xmlns:p14="http://schemas.microsoft.com/office/powerpoint/2010/main" val="950117731"/>
              </p:ext>
            </p:extLst>
          </p:nvPr>
        </p:nvGraphicFramePr>
        <p:xfrm>
          <a:off x="457200" y="1268760"/>
          <a:ext cx="82912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62463399-3D9D-4607-BD01-640108BF69C0}" type="slidenum">
              <a:rPr lang="zh-CN" altLang="en-US" smtClean="0"/>
              <a:pPr>
                <a:defRPr/>
              </a:pPr>
              <a:t>44</a:t>
            </a:fld>
            <a:endParaRPr lang="zh-CN" altLang="en-US"/>
          </a:p>
        </p:txBody>
      </p:sp>
      <p:sp>
        <p:nvSpPr>
          <p:cNvPr id="5" name="向下箭號 4"/>
          <p:cNvSpPr/>
          <p:nvPr/>
        </p:nvSpPr>
        <p:spPr>
          <a:xfrm>
            <a:off x="6827885" y="4509120"/>
            <a:ext cx="792088" cy="360040"/>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4117372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47664" y="332656"/>
            <a:ext cx="6984776" cy="810344"/>
          </a:xfrm>
        </p:spPr>
        <p:txBody>
          <a:bodyPr>
            <a:normAutofit/>
          </a:bodyPr>
          <a:lstStyle/>
          <a:p>
            <a:r>
              <a:rPr lang="zh-TW" altLang="en-US" sz="3600" b="1" dirty="0">
                <a:solidFill>
                  <a:srgbClr val="002060"/>
                </a:solidFill>
                <a:latin typeface="微軟正黑體" panose="020B0604030504040204" pitchFamily="34" charset="-120"/>
                <a:ea typeface="微軟正黑體" panose="020B0604030504040204" pitchFamily="34" charset="-120"/>
              </a:rPr>
              <a:t>委</a:t>
            </a:r>
            <a:r>
              <a:rPr lang="zh-TW" altLang="en-US" sz="3600" b="1" dirty="0" smtClean="0">
                <a:solidFill>
                  <a:srgbClr val="002060"/>
                </a:solidFill>
                <a:latin typeface="微軟正黑體" panose="020B0604030504040204" pitchFamily="34" charset="-120"/>
                <a:ea typeface="微軟正黑體" panose="020B0604030504040204" pitchFamily="34" charset="-120"/>
              </a:rPr>
              <a:t>外成果</a:t>
            </a:r>
            <a:r>
              <a:rPr lang="zh-TW" altLang="en-US" sz="3600" b="1" dirty="0">
                <a:solidFill>
                  <a:srgbClr val="002060"/>
                </a:solidFill>
                <a:latin typeface="微軟正黑體" panose="020B0604030504040204" pitchFamily="34" charset="-120"/>
                <a:ea typeface="微軟正黑體" panose="020B0604030504040204" pitchFamily="34" charset="-120"/>
              </a:rPr>
              <a:t>之約定</a:t>
            </a:r>
            <a:r>
              <a:rPr lang="zh-TW" altLang="en-US" sz="3600" b="1" dirty="0" smtClean="0">
                <a:solidFill>
                  <a:srgbClr val="002060"/>
                </a:solidFill>
                <a:latin typeface="微軟正黑體" panose="020B0604030504040204" pitchFamily="34" charset="-120"/>
                <a:ea typeface="微軟正黑體" panose="020B0604030504040204" pitchFamily="34" charset="-120"/>
              </a:rPr>
              <a:t>應</a:t>
            </a:r>
            <a:r>
              <a:rPr lang="zh-TW" altLang="en-US" sz="3600" b="1" dirty="0">
                <a:solidFill>
                  <a:srgbClr val="002060"/>
                </a:solidFill>
                <a:latin typeface="微軟正黑體" panose="020B0604030504040204" pitchFamily="34" charset="-120"/>
                <a:ea typeface="微軟正黑體" panose="020B0604030504040204" pitchFamily="34" charset="-120"/>
              </a:rPr>
              <a:t>注意</a:t>
            </a:r>
            <a:r>
              <a:rPr lang="zh-TW" altLang="en-US" sz="3600" b="1" dirty="0" smtClean="0">
                <a:solidFill>
                  <a:srgbClr val="002060"/>
                </a:solidFill>
                <a:latin typeface="微軟正黑體" panose="020B0604030504040204" pitchFamily="34" charset="-120"/>
                <a:ea typeface="微軟正黑體" panose="020B0604030504040204" pitchFamily="34" charset="-120"/>
              </a:rPr>
              <a:t>問題</a:t>
            </a:r>
            <a:endParaRPr lang="zh-TW" altLang="en-US" sz="2800" b="1" dirty="0">
              <a:solidFill>
                <a:srgbClr val="0070C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301372" y="1340768"/>
            <a:ext cx="4186808" cy="478539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fontScale="92500"/>
          </a:bodyPr>
          <a:lstStyle/>
          <a:p>
            <a:pPr marL="0" indent="0" algn="just">
              <a:buNone/>
            </a:pPr>
            <a:r>
              <a:rPr lang="zh-TW" altLang="en-US" b="1" dirty="0" smtClean="0">
                <a:latin typeface="微軟正黑體" panose="020B0604030504040204" pitchFamily="34" charset="-120"/>
                <a:ea typeface="微軟正黑體" panose="020B0604030504040204" pitchFamily="34" charset="-120"/>
              </a:rPr>
              <a:t>採購成果之約定方式→</a:t>
            </a:r>
            <a:r>
              <a:rPr lang="zh-TW" altLang="en-US" b="1" i="1" dirty="0" smtClean="0">
                <a:solidFill>
                  <a:srgbClr val="0070C0"/>
                </a:solidFill>
                <a:latin typeface="微軟正黑體" panose="020B0604030504040204" pitchFamily="34" charset="-120"/>
                <a:ea typeface="微軟正黑體" panose="020B0604030504040204" pitchFamily="34" charset="-120"/>
              </a:rPr>
              <a:t>由廠商</a:t>
            </a:r>
            <a:r>
              <a:rPr lang="zh-TW" altLang="en-US" b="1" i="1" u="sng" dirty="0">
                <a:solidFill>
                  <a:srgbClr val="0070C0"/>
                </a:solidFill>
                <a:latin typeface="微軟正黑體" panose="020B0604030504040204" pitchFamily="34" charset="-120"/>
                <a:ea typeface="微軟正黑體" panose="020B0604030504040204" pitchFamily="34" charset="-120"/>
              </a:rPr>
              <a:t>讓與</a:t>
            </a:r>
            <a:r>
              <a:rPr lang="zh-TW" altLang="en-US" b="1" i="1" dirty="0">
                <a:solidFill>
                  <a:srgbClr val="0070C0"/>
                </a:solidFill>
                <a:latin typeface="微軟正黑體" panose="020B0604030504040204" pitchFamily="34" charset="-120"/>
                <a:ea typeface="微軟正黑體" panose="020B0604030504040204" pitchFamily="34" charset="-120"/>
              </a:rPr>
              <a:t>著作財產權予</a:t>
            </a:r>
            <a:r>
              <a:rPr lang="zh-TW" altLang="en-US" b="1" i="1" dirty="0" smtClean="0">
                <a:solidFill>
                  <a:srgbClr val="0070C0"/>
                </a:solidFill>
                <a:latin typeface="微軟正黑體" panose="020B0604030504040204" pitchFamily="34" charset="-120"/>
                <a:ea typeface="微軟正黑體" panose="020B0604030504040204" pitchFamily="34" charset="-120"/>
              </a:rPr>
              <a:t>機關</a:t>
            </a:r>
            <a:endParaRPr lang="zh-TW" altLang="en-US" b="1" dirty="0">
              <a:latin typeface="微軟正黑體" panose="020B0604030504040204" pitchFamily="34" charset="-120"/>
              <a:ea typeface="微軟正黑體" panose="020B0604030504040204" pitchFamily="34" charset="-120"/>
            </a:endParaRPr>
          </a:p>
          <a:p>
            <a:pPr marL="0" indent="0" algn="just">
              <a:buNone/>
            </a:pPr>
            <a:r>
              <a:rPr lang="zh-TW" altLang="en-US" b="1" dirty="0">
                <a:latin typeface="微軟正黑體" panose="020B0604030504040204" pitchFamily="34" charset="-120"/>
                <a:ea typeface="微軟正黑體" panose="020B0604030504040204" pitchFamily="34" charset="-120"/>
              </a:rPr>
              <a:t>承辦廠商</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乙</a:t>
            </a:r>
            <a:r>
              <a:rPr lang="zh-TW" altLang="en-US" b="1" dirty="0">
                <a:latin typeface="微軟正黑體" panose="020B0604030504040204" pitchFamily="34" charset="-120"/>
                <a:ea typeface="微軟正黑體" panose="020B0604030504040204" pitchFamily="34" charset="-120"/>
              </a:rPr>
              <a:t>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因履行本契約所完成之著作，建議約定以下列方式</a:t>
            </a:r>
            <a:r>
              <a:rPr lang="zh-TW" altLang="en-US" b="1" dirty="0">
                <a:solidFill>
                  <a:srgbClr val="C00000"/>
                </a:solidFill>
                <a:latin typeface="微軟正黑體" panose="020B0604030504040204" pitchFamily="34" charset="-120"/>
                <a:ea typeface="微軟正黑體" panose="020B0604030504040204" pitchFamily="34" charset="-120"/>
              </a:rPr>
              <a:t>將著作財產權於著作完成時讓與政府機關</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甲</a:t>
            </a:r>
            <a:r>
              <a:rPr lang="zh-TW" altLang="en-US" b="1" dirty="0">
                <a:latin typeface="微軟正黑體" panose="020B0604030504040204" pitchFamily="34" charset="-120"/>
                <a:ea typeface="微軟正黑體" panose="020B0604030504040204" pitchFamily="34" charset="-120"/>
              </a:rPr>
              <a:t>方</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p>
          <a:p>
            <a:pPr marL="0" indent="0" algn="just">
              <a:buNone/>
            </a:pPr>
            <a:r>
              <a:rPr lang="en-US" altLang="zh-TW" b="1" dirty="0">
                <a:latin typeface="微軟正黑體" panose="020B0604030504040204" pitchFamily="34" charset="-120"/>
                <a:ea typeface="微軟正黑體" panose="020B0604030504040204" pitchFamily="34" charset="-120"/>
              </a:rPr>
              <a:t>1</a:t>
            </a:r>
            <a:r>
              <a:rPr lang="zh-TW" altLang="en-US" b="1" dirty="0">
                <a:latin typeface="微軟正黑體" panose="020B0604030504040204" pitchFamily="34" charset="-120"/>
                <a:ea typeface="微軟正黑體" panose="020B0604030504040204" pitchFamily="34" charset="-120"/>
              </a:rPr>
              <a:t>、該著作係乙方所完成者，以乙方為著作人，</a:t>
            </a:r>
            <a:r>
              <a:rPr lang="zh-TW" altLang="en-US" b="1" dirty="0">
                <a:solidFill>
                  <a:srgbClr val="C00000"/>
                </a:solidFill>
                <a:latin typeface="微軟正黑體" panose="020B0604030504040204" pitchFamily="34" charset="-120"/>
                <a:ea typeface="微軟正黑體" panose="020B0604030504040204" pitchFamily="34" charset="-120"/>
              </a:rPr>
              <a:t>著作財產權歸甲方所有，乙方並承諾對甲方不行使著作人格權。</a:t>
            </a:r>
          </a:p>
          <a:p>
            <a:endParaRPr lang="zh-TW" altLang="en-US" dirty="0"/>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45</a:t>
            </a:fld>
            <a:endParaRPr lang="zh-TW" altLang="en-US"/>
          </a:p>
        </p:txBody>
      </p:sp>
      <p:pic>
        <p:nvPicPr>
          <p:cNvPr id="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898538"/>
            <a:ext cx="4387215" cy="3528392"/>
          </a:xfrm>
          <a:prstGeom prst="rect">
            <a:avLst/>
          </a:prstGeom>
          <a:noFill/>
          <a:extLst>
            <a:ext uri="{909E8E84-426E-40DD-AFC4-6F175D3DCCD1}">
              <a14:hiddenFill xmlns:a14="http://schemas.microsoft.com/office/drawing/2010/main">
                <a:solidFill>
                  <a:srgbClr val="FFFFFF"/>
                </a:solidFill>
              </a14:hiddenFill>
            </a:ext>
          </a:extLst>
        </p:spPr>
      </p:pic>
      <p:sp>
        <p:nvSpPr>
          <p:cNvPr id="4" name="文字方塊 3"/>
          <p:cNvSpPr txBox="1"/>
          <p:nvPr/>
        </p:nvSpPr>
        <p:spPr>
          <a:xfrm>
            <a:off x="4716016" y="6001543"/>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24706790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87624" y="476672"/>
            <a:ext cx="7308304" cy="738336"/>
          </a:xfrm>
        </p:spPr>
        <p:txBody>
          <a:bodyPr>
            <a:normAutofit/>
          </a:bodyPr>
          <a:lstStyle/>
          <a:p>
            <a:r>
              <a:rPr lang="zh-TW" altLang="en-US" sz="3200" b="1" dirty="0">
                <a:solidFill>
                  <a:srgbClr val="002060"/>
                </a:solidFill>
                <a:latin typeface="微軟正黑體" panose="020B0604030504040204" pitchFamily="34" charset="-120"/>
                <a:ea typeface="微軟正黑體" panose="020B0604030504040204" pitchFamily="34" charset="-120"/>
              </a:rPr>
              <a:t>委</a:t>
            </a:r>
            <a:r>
              <a:rPr lang="zh-TW" altLang="en-US" sz="3200" b="1" dirty="0" smtClean="0">
                <a:solidFill>
                  <a:srgbClr val="002060"/>
                </a:solidFill>
                <a:latin typeface="微軟正黑體" panose="020B0604030504040204" pitchFamily="34" charset="-120"/>
                <a:ea typeface="微軟正黑體" panose="020B0604030504040204" pitchFamily="34" charset="-120"/>
              </a:rPr>
              <a:t>外利用他人著作應</a:t>
            </a:r>
            <a:r>
              <a:rPr lang="zh-TW" altLang="en-US" sz="3200" b="1" dirty="0">
                <a:solidFill>
                  <a:srgbClr val="002060"/>
                </a:solidFill>
                <a:latin typeface="微軟正黑體" panose="020B0604030504040204" pitchFamily="34" charset="-120"/>
                <a:ea typeface="微軟正黑體" panose="020B0604030504040204" pitchFamily="34" charset="-120"/>
              </a:rPr>
              <a:t>注意</a:t>
            </a:r>
            <a:r>
              <a:rPr lang="zh-TW" altLang="en-US" sz="3200" b="1" dirty="0" smtClean="0">
                <a:solidFill>
                  <a:srgbClr val="002060"/>
                </a:solidFill>
                <a:latin typeface="微軟正黑體" panose="020B0604030504040204" pitchFamily="34" charset="-120"/>
                <a:ea typeface="微軟正黑體" panose="020B0604030504040204" pitchFamily="34" charset="-120"/>
              </a:rPr>
              <a:t>問題</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9552" y="1412776"/>
            <a:ext cx="4176464" cy="482453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r>
              <a:rPr lang="zh-TW" altLang="en-US" sz="2800" b="1" dirty="0">
                <a:solidFill>
                  <a:srgbClr val="002060"/>
                </a:solidFill>
                <a:latin typeface="微軟正黑體" panose="020B0604030504040204" pitchFamily="34" charset="-120"/>
                <a:ea typeface="微軟正黑體" panose="020B0604030504040204" pitchFamily="34" charset="-120"/>
              </a:rPr>
              <a:t>採購</a:t>
            </a:r>
            <a:r>
              <a:rPr lang="zh-TW" altLang="en-US" sz="2800" b="1" dirty="0" smtClean="0">
                <a:solidFill>
                  <a:srgbClr val="002060"/>
                </a:solidFill>
                <a:latin typeface="微軟正黑體" panose="020B0604030504040204" pitchFamily="34" charset="-120"/>
                <a:ea typeface="微軟正黑體" panose="020B0604030504040204" pitchFamily="34" charset="-120"/>
              </a:rPr>
              <a:t>成果涉及</a:t>
            </a:r>
            <a:r>
              <a:rPr lang="zh-TW" altLang="en-US" sz="2800" b="1" dirty="0" smtClean="0">
                <a:solidFill>
                  <a:srgbClr val="FF0000"/>
                </a:solidFill>
                <a:latin typeface="微軟正黑體" panose="020B0604030504040204" pitchFamily="34" charset="-120"/>
                <a:ea typeface="微軟正黑體" panose="020B0604030504040204" pitchFamily="34" charset="-120"/>
              </a:rPr>
              <a:t>利用</a:t>
            </a:r>
            <a:r>
              <a:rPr lang="zh-TW" altLang="en-US" sz="2800" b="1" dirty="0">
                <a:solidFill>
                  <a:srgbClr val="FF0000"/>
                </a:solidFill>
                <a:latin typeface="微軟正黑體" panose="020B0604030504040204" pitchFamily="34" charset="-120"/>
                <a:ea typeface="微軟正黑體" panose="020B0604030504040204" pitchFamily="34" charset="-120"/>
              </a:rPr>
              <a:t>他人著作為</a:t>
            </a:r>
            <a:r>
              <a:rPr lang="zh-TW" altLang="en-US" sz="2800" b="1" dirty="0" smtClean="0">
                <a:solidFill>
                  <a:srgbClr val="FF0000"/>
                </a:solidFill>
                <a:latin typeface="微軟正黑體" panose="020B0604030504040204" pitchFamily="34" charset="-120"/>
                <a:ea typeface="微軟正黑體" panose="020B0604030504040204" pitchFamily="34" charset="-120"/>
              </a:rPr>
              <a:t>素材</a:t>
            </a:r>
            <a:r>
              <a:rPr lang="zh-TW" altLang="en-US" sz="2800" b="1" dirty="0">
                <a:solidFill>
                  <a:srgbClr val="002060"/>
                </a:solidFill>
                <a:latin typeface="微軟正黑體" panose="020B0604030504040204" pitchFamily="34" charset="-120"/>
                <a:ea typeface="微軟正黑體" panose="020B0604030504040204" pitchFamily="34" charset="-120"/>
              </a:rPr>
              <a:t>之</a:t>
            </a:r>
            <a:r>
              <a:rPr lang="zh-TW" altLang="en-US" sz="2800" b="1" dirty="0" smtClean="0">
                <a:solidFill>
                  <a:srgbClr val="002060"/>
                </a:solidFill>
                <a:latin typeface="微軟正黑體" panose="020B0604030504040204" pitchFamily="34" charset="-120"/>
                <a:ea typeface="微軟正黑體" panose="020B0604030504040204" pitchFamily="34" charset="-120"/>
              </a:rPr>
              <a:t>約定方式→</a:t>
            </a:r>
            <a:endParaRPr lang="en-US" altLang="zh-TW" sz="2800" b="1" dirty="0" smtClean="0">
              <a:latin typeface="微軟正黑體" panose="020B0604030504040204" pitchFamily="34" charset="-120"/>
              <a:ea typeface="微軟正黑體" panose="020B0604030504040204" pitchFamily="34" charset="-120"/>
            </a:endParaRPr>
          </a:p>
          <a:p>
            <a:pPr marL="0" indent="0" algn="just">
              <a:spcBef>
                <a:spcPts val="1200"/>
              </a:spcBef>
              <a:buNone/>
            </a:pPr>
            <a:r>
              <a:rPr lang="zh-TW" altLang="en-US" sz="2800" b="1" dirty="0" smtClean="0">
                <a:latin typeface="微軟正黑體" panose="020B0604030504040204" pitchFamily="34" charset="-120"/>
                <a:ea typeface="微軟正黑體" panose="020B0604030504040204" pitchFamily="34" charset="-120"/>
              </a:rPr>
              <a:t>若</a:t>
            </a:r>
            <a:r>
              <a:rPr lang="zh-TW" altLang="en-US" sz="2800" b="1" dirty="0">
                <a:latin typeface="微軟正黑體" panose="020B0604030504040204" pitchFamily="34" charset="-120"/>
                <a:ea typeface="微軟正黑體" panose="020B0604030504040204" pitchFamily="34" charset="-120"/>
              </a:rPr>
              <a:t>乙方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承辦廠商</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履行與甲方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政府機關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間專案契約所完成之著作中，涉及利用第三人之著作為素材，</a:t>
            </a:r>
            <a:r>
              <a:rPr lang="zh-TW" altLang="en-US" sz="2800" b="1" dirty="0">
                <a:solidFill>
                  <a:srgbClr val="C00000"/>
                </a:solidFill>
                <a:latin typeface="微軟正黑體" panose="020B0604030504040204" pitchFamily="34" charset="-120"/>
                <a:ea typeface="微軟正黑體" panose="020B0604030504040204" pitchFamily="34" charset="-120"/>
              </a:rPr>
              <a:t>承辦廠商應取得該素材之著作財產權人之授權</a:t>
            </a:r>
            <a:r>
              <a:rPr lang="zh-TW" altLang="en-US" sz="2800" b="1" dirty="0" smtClean="0">
                <a:solidFill>
                  <a:srgbClr val="C00000"/>
                </a:solidFill>
                <a:latin typeface="微軟正黑體" panose="020B0604030504040204" pitchFamily="34" charset="-120"/>
                <a:ea typeface="微軟正黑體" panose="020B0604030504040204" pitchFamily="34" charset="-120"/>
              </a:rPr>
              <a:t>書</a:t>
            </a:r>
            <a:endParaRPr lang="zh-TW" altLang="en-US" sz="2800" b="1" dirty="0">
              <a:latin typeface="微軟正黑體" panose="020B0604030504040204" pitchFamily="34" charset="-120"/>
              <a:ea typeface="微軟正黑體" panose="020B0604030504040204" pitchFamily="34" charset="-120"/>
            </a:endParaRPr>
          </a:p>
          <a:p>
            <a:endParaRPr lang="zh-TW" altLang="en-US" dirty="0"/>
          </a:p>
        </p:txBody>
      </p:sp>
      <p:sp>
        <p:nvSpPr>
          <p:cNvPr id="5" name="投影片編號版面配置區 4"/>
          <p:cNvSpPr>
            <a:spLocks noGrp="1"/>
          </p:cNvSpPr>
          <p:nvPr>
            <p:ph type="sldNum" sz="quarter" idx="12"/>
          </p:nvPr>
        </p:nvSpPr>
        <p:spPr/>
        <p:txBody>
          <a:bodyPr/>
          <a:lstStyle/>
          <a:p>
            <a:pPr>
              <a:defRPr/>
            </a:pPr>
            <a:fld id="{62463399-3D9D-4607-BD01-640108BF69C0}" type="slidenum">
              <a:rPr lang="zh-CN" altLang="en-US" smtClean="0"/>
              <a:pPr>
                <a:defRPr/>
              </a:pPr>
              <a:t>46</a:t>
            </a:fld>
            <a:endParaRPr lang="zh-CN" altLang="en-US"/>
          </a:p>
        </p:txBody>
      </p:sp>
      <p:grpSp>
        <p:nvGrpSpPr>
          <p:cNvPr id="6" name="群組 5"/>
          <p:cNvGrpSpPr>
            <a:grpSpLocks/>
          </p:cNvGrpSpPr>
          <p:nvPr/>
        </p:nvGrpSpPr>
        <p:grpSpPr bwMode="auto">
          <a:xfrm>
            <a:off x="5087937" y="1628800"/>
            <a:ext cx="3660527" cy="4176464"/>
            <a:chOff x="3505" y="4268"/>
            <a:chExt cx="4933" cy="4082"/>
          </a:xfrm>
        </p:grpSpPr>
        <p:sp>
          <p:nvSpPr>
            <p:cNvPr id="7" name="AutoShape 3"/>
            <p:cNvSpPr>
              <a:spLocks noChangeArrowheads="1"/>
            </p:cNvSpPr>
            <p:nvPr/>
          </p:nvSpPr>
          <p:spPr bwMode="auto">
            <a:xfrm>
              <a:off x="3620" y="4586"/>
              <a:ext cx="1740" cy="1018"/>
            </a:xfrm>
            <a:prstGeom prst="roundRect">
              <a:avLst>
                <a:gd name="adj" fmla="val 16667"/>
              </a:avLst>
            </a:prstGeom>
            <a:solidFill>
              <a:srgbClr val="DBE5F1"/>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承辦廠商</a:t>
              </a:r>
            </a:p>
            <a:p>
              <a:pPr algn="ctr">
                <a:lnSpc>
                  <a:spcPts val="1800"/>
                </a:lnSpc>
                <a:spcAft>
                  <a:spcPts val="0"/>
                </a:spcAft>
              </a:pPr>
              <a:r>
                <a:rPr lang="zh-TW" sz="1400" b="1" kern="100" dirty="0">
                  <a:effectLst/>
                  <a:latin typeface="+mn-ea"/>
                  <a:ea typeface="+mn-ea"/>
                  <a:cs typeface="Times New Roman"/>
                </a:rPr>
                <a:t>乙</a:t>
              </a:r>
            </a:p>
          </p:txBody>
        </p:sp>
        <p:sp>
          <p:nvSpPr>
            <p:cNvPr id="8" name="AutoShape 4"/>
            <p:cNvSpPr>
              <a:spLocks noChangeArrowheads="1"/>
            </p:cNvSpPr>
            <p:nvPr/>
          </p:nvSpPr>
          <p:spPr bwMode="auto">
            <a:xfrm>
              <a:off x="6650" y="4268"/>
              <a:ext cx="1788" cy="1336"/>
            </a:xfrm>
            <a:prstGeom prst="roundRect">
              <a:avLst>
                <a:gd name="adj" fmla="val 16667"/>
              </a:avLst>
            </a:prstGeom>
            <a:solidFill>
              <a:srgbClr val="EAF1DD"/>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著作人</a:t>
              </a:r>
            </a:p>
            <a:p>
              <a:pPr algn="ctr">
                <a:lnSpc>
                  <a:spcPts val="1800"/>
                </a:lnSpc>
                <a:spcAft>
                  <a:spcPts val="0"/>
                </a:spcAft>
              </a:pPr>
              <a:r>
                <a:rPr lang="en-US" sz="1400" b="1" kern="100" dirty="0">
                  <a:effectLst/>
                  <a:latin typeface="+mn-ea"/>
                  <a:ea typeface="+mn-ea"/>
                  <a:cs typeface="Times New Roman"/>
                </a:rPr>
                <a:t>(</a:t>
              </a:r>
              <a:r>
                <a:rPr lang="zh-TW" sz="1400" b="1" kern="100" dirty="0">
                  <a:effectLst/>
                  <a:latin typeface="+mn-ea"/>
                  <a:ea typeface="+mn-ea"/>
                  <a:cs typeface="Times New Roman"/>
                </a:rPr>
                <a:t>第三人</a:t>
              </a:r>
              <a:r>
                <a:rPr lang="en-US" sz="1400" b="1" kern="100" dirty="0">
                  <a:effectLst/>
                  <a:latin typeface="+mn-ea"/>
                  <a:ea typeface="+mn-ea"/>
                  <a:cs typeface="Times New Roman"/>
                </a:rPr>
                <a:t>)</a:t>
              </a:r>
              <a:endParaRPr lang="zh-TW" sz="1400" b="1" kern="100" dirty="0">
                <a:effectLst/>
                <a:latin typeface="+mn-ea"/>
                <a:ea typeface="+mn-ea"/>
                <a:cs typeface="Times New Roman"/>
              </a:endParaRPr>
            </a:p>
            <a:p>
              <a:pPr algn="ctr">
                <a:lnSpc>
                  <a:spcPts val="1800"/>
                </a:lnSpc>
                <a:spcAft>
                  <a:spcPts val="0"/>
                </a:spcAft>
              </a:pPr>
              <a:r>
                <a:rPr lang="zh-TW" sz="1400" b="1" kern="100" dirty="0">
                  <a:effectLst/>
                  <a:latin typeface="+mn-ea"/>
                  <a:ea typeface="+mn-ea"/>
                  <a:cs typeface="Times New Roman"/>
                </a:rPr>
                <a:t>丙</a:t>
              </a:r>
            </a:p>
          </p:txBody>
        </p:sp>
        <p:sp>
          <p:nvSpPr>
            <p:cNvPr id="9" name="AutoShape 5"/>
            <p:cNvSpPr>
              <a:spLocks noChangeArrowheads="1"/>
            </p:cNvSpPr>
            <p:nvPr/>
          </p:nvSpPr>
          <p:spPr bwMode="auto">
            <a:xfrm>
              <a:off x="3620" y="7346"/>
              <a:ext cx="1740" cy="1004"/>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a:effectLst/>
                  <a:latin typeface="+mn-ea"/>
                  <a:ea typeface="+mn-ea"/>
                  <a:cs typeface="Times New Roman"/>
                </a:rPr>
                <a:t>政府機關</a:t>
              </a:r>
            </a:p>
            <a:p>
              <a:pPr algn="ctr">
                <a:lnSpc>
                  <a:spcPts val="1800"/>
                </a:lnSpc>
                <a:spcAft>
                  <a:spcPts val="0"/>
                </a:spcAft>
              </a:pPr>
              <a:r>
                <a:rPr lang="zh-TW" sz="1400" b="1" kern="100">
                  <a:effectLst/>
                  <a:latin typeface="+mn-ea"/>
                  <a:ea typeface="+mn-ea"/>
                  <a:cs typeface="Times New Roman"/>
                </a:rPr>
                <a:t>甲</a:t>
              </a:r>
            </a:p>
          </p:txBody>
        </p:sp>
        <p:cxnSp>
          <p:nvCxnSpPr>
            <p:cNvPr id="10" name="AutoShape 6"/>
            <p:cNvCxnSpPr>
              <a:cxnSpLocks noChangeShapeType="1"/>
            </p:cNvCxnSpPr>
            <p:nvPr/>
          </p:nvCxnSpPr>
          <p:spPr bwMode="auto">
            <a:xfrm>
              <a:off x="5360" y="5189"/>
              <a:ext cx="129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AutoShape 7"/>
            <p:cNvSpPr>
              <a:spLocks noChangeArrowheads="1"/>
            </p:cNvSpPr>
            <p:nvPr/>
          </p:nvSpPr>
          <p:spPr bwMode="auto">
            <a:xfrm>
              <a:off x="5360" y="6256"/>
              <a:ext cx="1424"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授權</a:t>
              </a:r>
              <a:r>
                <a:rPr lang="zh-TW" sz="1400" b="1" kern="100" dirty="0">
                  <a:effectLst/>
                  <a:latin typeface="+mn-ea"/>
                  <a:ea typeface="+mn-ea"/>
                  <a:cs typeface="Times New Roman"/>
                </a:rPr>
                <a:t>書</a:t>
              </a:r>
            </a:p>
          </p:txBody>
        </p:sp>
        <p:sp>
          <p:nvSpPr>
            <p:cNvPr id="12" name="AutoShape 8"/>
            <p:cNvSpPr>
              <a:spLocks noChangeArrowheads="1"/>
            </p:cNvSpPr>
            <p:nvPr/>
          </p:nvSpPr>
          <p:spPr bwMode="auto">
            <a:xfrm rot="10800000">
              <a:off x="4655" y="5604"/>
              <a:ext cx="2475" cy="652"/>
            </a:xfrm>
            <a:prstGeom prst="curvedDownArrow">
              <a:avLst>
                <a:gd name="adj1" fmla="val 43391"/>
                <a:gd name="adj2" fmla="val 119311"/>
                <a:gd name="adj3" fmla="val 33333"/>
              </a:avLst>
            </a:prstGeom>
            <a:solidFill>
              <a:srgbClr val="EAF1DD"/>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交付</a:t>
              </a:r>
              <a:endParaRPr lang="zh-TW" sz="1400" b="1" kern="100" dirty="0">
                <a:effectLst/>
                <a:latin typeface="+mn-ea"/>
                <a:ea typeface="+mn-ea"/>
                <a:cs typeface="Times New Roman"/>
              </a:endParaRPr>
            </a:p>
          </p:txBody>
        </p:sp>
        <p:sp>
          <p:nvSpPr>
            <p:cNvPr id="13" name="Text Box 9"/>
            <p:cNvSpPr txBox="1">
              <a:spLocks noChangeArrowheads="1"/>
            </p:cNvSpPr>
            <p:nvPr/>
          </p:nvSpPr>
          <p:spPr bwMode="auto">
            <a:xfrm>
              <a:off x="5540" y="467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400" b="1" kern="100">
                  <a:effectLst/>
                  <a:latin typeface="+mn-ea"/>
                  <a:ea typeface="+mn-ea"/>
                  <a:cs typeface="Times New Roman"/>
                </a:rPr>
                <a:t>利用</a:t>
              </a:r>
            </a:p>
          </p:txBody>
        </p:sp>
        <p:sp>
          <p:nvSpPr>
            <p:cNvPr id="14" name="AutoShape 10"/>
            <p:cNvSpPr>
              <a:spLocks noChangeArrowheads="1"/>
            </p:cNvSpPr>
            <p:nvPr/>
          </p:nvSpPr>
          <p:spPr bwMode="auto">
            <a:xfrm>
              <a:off x="4205" y="5725"/>
              <a:ext cx="703" cy="1486"/>
            </a:xfrm>
            <a:prstGeom prst="downArrow">
              <a:avLst>
                <a:gd name="adj1" fmla="val 52250"/>
                <a:gd name="adj2" fmla="val 52124"/>
              </a:avLst>
            </a:prstGeom>
            <a:solidFill>
              <a:srgbClr val="DBE5F1"/>
            </a:solidFill>
            <a:ln w="9525">
              <a:solidFill>
                <a:srgbClr val="000000"/>
              </a:solidFill>
              <a:miter lim="800000"/>
              <a:headEnd/>
              <a:tailEnd/>
            </a:ln>
          </p:spPr>
          <p:txBody>
            <a:bodyPr rot="0" vert="horz" wrap="square" lIns="91440" tIns="45720" rIns="91440" bIns="45720" anchor="t" anchorCtr="0" upright="1">
              <a:noAutofit/>
            </a:bodyPr>
            <a:lstStyle/>
            <a:p>
              <a:pPr algn="dist">
                <a:spcAft>
                  <a:spcPts val="0"/>
                </a:spcAft>
              </a:pPr>
              <a:r>
                <a:rPr lang="zh-TW" sz="1400" b="1" kern="100">
                  <a:effectLst/>
                  <a:latin typeface="+mn-ea"/>
                  <a:ea typeface="+mn-ea"/>
                  <a:cs typeface="Times New Roman"/>
                </a:rPr>
                <a:t>再交付</a:t>
              </a:r>
            </a:p>
          </p:txBody>
        </p:sp>
        <p:sp>
          <p:nvSpPr>
            <p:cNvPr id="15" name="AutoShape 11"/>
            <p:cNvSpPr>
              <a:spLocks noChangeArrowheads="1"/>
            </p:cNvSpPr>
            <p:nvPr/>
          </p:nvSpPr>
          <p:spPr bwMode="auto">
            <a:xfrm rot="5400000">
              <a:off x="3246" y="5984"/>
              <a:ext cx="1217" cy="700"/>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授</a:t>
              </a: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權</a:t>
              </a:r>
              <a:r>
                <a:rPr lang="zh-TW" sz="1400" b="1" kern="100" dirty="0">
                  <a:effectLst/>
                  <a:latin typeface="+mn-ea"/>
                  <a:ea typeface="+mn-ea"/>
                  <a:cs typeface="Times New Roman"/>
                </a:rPr>
                <a:t>書</a:t>
              </a:r>
            </a:p>
          </p:txBody>
        </p:sp>
      </p:grpSp>
      <p:sp>
        <p:nvSpPr>
          <p:cNvPr id="16" name="文字方塊 15"/>
          <p:cNvSpPr txBox="1"/>
          <p:nvPr/>
        </p:nvSpPr>
        <p:spPr>
          <a:xfrm>
            <a:off x="4716016" y="6073551"/>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29610475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47</a:t>
            </a:fld>
            <a:endParaRPr lang="zh-TW" altLang="en-US"/>
          </a:p>
        </p:txBody>
      </p:sp>
      <p:sp>
        <p:nvSpPr>
          <p:cNvPr id="3" name="矩形 2"/>
          <p:cNvSpPr/>
          <p:nvPr/>
        </p:nvSpPr>
        <p:spPr>
          <a:xfrm>
            <a:off x="938887" y="1236092"/>
            <a:ext cx="7266225" cy="4385816"/>
          </a:xfrm>
          <a:prstGeom prst="rect">
            <a:avLst/>
          </a:prstGeom>
          <a:ln>
            <a:noFill/>
          </a:ln>
          <a:effectLst>
            <a:outerShdw blurRad="50800" dist="381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just" fontAlgn="base">
              <a:spcBef>
                <a:spcPts val="600"/>
              </a:spcBef>
            </a:pPr>
            <a:r>
              <a:rPr lang="zh-TW" altLang="zh-TW" sz="2400" b="1" dirty="0">
                <a:latin typeface="微軟正黑體" panose="020B0604030504040204" pitchFamily="34" charset="-120"/>
                <a:ea typeface="微軟正黑體" panose="020B0604030504040204" pitchFamily="34" charset="-120"/>
              </a:rPr>
              <a:t>第十四條</a:t>
            </a:r>
            <a:r>
              <a:rPr lang="en-US" altLang="zh-TW" sz="2400" b="1" dirty="0">
                <a:latin typeface="微軟正黑體" panose="020B0604030504040204" pitchFamily="34" charset="-120"/>
                <a:ea typeface="微軟正黑體" panose="020B0604030504040204" pitchFamily="34" charset="-120"/>
              </a:rPr>
              <a:t>  </a:t>
            </a:r>
            <a:r>
              <a:rPr lang="zh-TW" altLang="zh-TW" sz="2400" b="1" dirty="0">
                <a:latin typeface="微軟正黑體" panose="020B0604030504040204" pitchFamily="34" charset="-120"/>
                <a:ea typeface="微軟正黑體" panose="020B0604030504040204" pitchFamily="34" charset="-120"/>
              </a:rPr>
              <a:t>權利及責任</a:t>
            </a:r>
            <a:endParaRPr lang="zh-TW" altLang="zh-TW" sz="2400" dirty="0">
              <a:latin typeface="微軟正黑體" panose="020B0604030504040204" pitchFamily="34" charset="-120"/>
              <a:ea typeface="微軟正黑體" panose="020B0604030504040204" pitchFamily="34" charset="-120"/>
            </a:endParaRP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一</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廠商應擔保第三人就履約標的，對於機關不得主張任何權利。</a:t>
            </a:r>
          </a:p>
          <a:p>
            <a:pPr algn="just" fontAlgn="base">
              <a:spcBef>
                <a:spcPts val="600"/>
              </a:spcBef>
            </a:pP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二</a:t>
            </a:r>
            <a:r>
              <a:rPr lang="en-US" altLang="zh-TW" sz="2400" dirty="0">
                <a:latin typeface="微軟正黑體" panose="020B0604030504040204" pitchFamily="34" charset="-120"/>
                <a:ea typeface="微軟正黑體" panose="020B0604030504040204" pitchFamily="34" charset="-120"/>
              </a:rPr>
              <a:t>)</a:t>
            </a:r>
            <a:r>
              <a:rPr lang="zh-TW" altLang="zh-TW" sz="2400" dirty="0">
                <a:latin typeface="微軟正黑體" panose="020B0604030504040204" pitchFamily="34" charset="-120"/>
                <a:ea typeface="微軟正黑體" panose="020B0604030504040204" pitchFamily="34" charset="-120"/>
              </a:rPr>
              <a:t>廠商履約，其有侵害第三人合法權益時，應由廠商負責處理並承擔一切法律責任。</a:t>
            </a:r>
          </a:p>
          <a:p>
            <a:pPr algn="just" fontAlgn="base">
              <a:spcBef>
                <a:spcPts val="600"/>
              </a:spcBef>
            </a:pP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三</a:t>
            </a:r>
            <a:r>
              <a:rPr lang="en-US" altLang="zh-TW" sz="2400" b="1" dirty="0">
                <a:latin typeface="微軟正黑體" panose="020B0604030504040204" pitchFamily="34" charset="-120"/>
                <a:ea typeface="微軟正黑體" panose="020B0604030504040204" pitchFamily="34" charset="-120"/>
              </a:rPr>
              <a:t>)</a:t>
            </a:r>
            <a:r>
              <a:rPr lang="zh-TW" altLang="zh-TW" sz="2400" b="1" dirty="0">
                <a:latin typeface="微軟正黑體" panose="020B0604030504040204" pitchFamily="34" charset="-120"/>
                <a:ea typeface="微軟正黑體" panose="020B0604030504040204" pitchFamily="34" charset="-120"/>
              </a:rPr>
              <a:t>本契約履約標的物，如有利用他人著作之情形，應取得該著作之著作財產權人授權機關不限時間、次數、地域之利用權限（包括但不限於重製、公開播送、公開上映、公開傳輸及發行等權利），機關並得再授權第三人利用，廠商並應將符合本款規定之授權書交付機關。</a:t>
            </a:r>
            <a:endParaRPr lang="zh-TW" altLang="zh-TW"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2483768" y="332656"/>
            <a:ext cx="4511171" cy="707886"/>
          </a:xfrm>
          <a:prstGeom prst="rect">
            <a:avLst/>
          </a:prstGeom>
        </p:spPr>
        <p:txBody>
          <a:bodyPr wrap="none">
            <a:sp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契約書</a:t>
            </a:r>
            <a:r>
              <a:rPr lang="zh-TW" altLang="en-US" sz="4000" b="1" dirty="0" smtClean="0">
                <a:solidFill>
                  <a:srgbClr val="002060"/>
                </a:solidFill>
                <a:latin typeface="微軟正黑體" panose="020B0604030504040204" pitchFamily="34" charset="-120"/>
                <a:ea typeface="微軟正黑體" panose="020B0604030504040204" pitchFamily="34" charset="-120"/>
              </a:rPr>
              <a:t>實例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微電影</a:t>
            </a:r>
            <a:endParaRPr lang="zh-TW" altLang="en-US" sz="4000" dirty="0"/>
          </a:p>
        </p:txBody>
      </p:sp>
    </p:spTree>
    <p:extLst>
      <p:ext uri="{BB962C8B-B14F-4D97-AF65-F5344CB8AC3E}">
        <p14:creationId xmlns:p14="http://schemas.microsoft.com/office/powerpoint/2010/main" val="42948533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260648"/>
            <a:ext cx="7653536" cy="954360"/>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自辦活動利用他人著作</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13" name="內容版面配置區 2"/>
          <p:cNvSpPr>
            <a:spLocks noGrp="1"/>
          </p:cNvSpPr>
          <p:nvPr>
            <p:ph idx="1"/>
          </p:nvPr>
        </p:nvSpPr>
        <p:spPr>
          <a:xfrm>
            <a:off x="395536" y="1412776"/>
            <a:ext cx="4414644" cy="3168352"/>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spcAft>
                <a:spcPts val="1200"/>
              </a:spcAft>
              <a:buNone/>
            </a:pPr>
            <a:r>
              <a:rPr lang="zh-TW" altLang="en-US" b="1" dirty="0" smtClean="0">
                <a:latin typeface="微軟正黑體" panose="020B0604030504040204" pitchFamily="34" charset="-120"/>
                <a:ea typeface="微軟正黑體" panose="020B0604030504040204" pitchFamily="34" charset="-120"/>
              </a:rPr>
              <a:t>建議處理方式：</a:t>
            </a:r>
            <a:endParaRPr lang="en-US" altLang="zh-TW" b="1" dirty="0" smtClean="0">
              <a:latin typeface="微軟正黑體" panose="020B0604030504040204" pitchFamily="34" charset="-120"/>
              <a:ea typeface="微軟正黑體" panose="020B0604030504040204" pitchFamily="34" charset="-120"/>
            </a:endParaRPr>
          </a:p>
          <a:p>
            <a:pPr marL="0" indent="0" algn="just">
              <a:buNone/>
            </a:pPr>
            <a:r>
              <a:rPr lang="zh-TW" altLang="en-US" sz="3000" b="1" dirty="0" smtClean="0">
                <a:latin typeface="微軟正黑體" panose="020B0604030504040204" pitchFamily="34" charset="-120"/>
                <a:ea typeface="微軟正黑體" panose="020B0604030504040204" pitchFamily="34" charset="-120"/>
              </a:rPr>
              <a:t>若政府機關需要著作財產權人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含表演人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授權利用相關權限，</a:t>
            </a:r>
            <a:r>
              <a:rPr lang="zh-TW" altLang="en-US" sz="3000" b="1" dirty="0" smtClean="0">
                <a:solidFill>
                  <a:srgbClr val="C00000"/>
                </a:solidFill>
                <a:latin typeface="微軟正黑體" panose="020B0604030504040204" pitchFamily="34" charset="-120"/>
                <a:ea typeface="微軟正黑體" panose="020B0604030504040204" pitchFamily="34" charset="-120"/>
              </a:rPr>
              <a:t>應取得著作財產權人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表演人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之授權。</a:t>
            </a:r>
            <a:endParaRPr lang="zh-TW" altLang="en-US" sz="3000" dirty="0">
              <a:solidFill>
                <a:srgbClr val="C00000"/>
              </a:solidFill>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48</a:t>
            </a:fld>
            <a:endParaRPr lang="zh-TW" altLang="en-US"/>
          </a:p>
        </p:txBody>
      </p:sp>
      <p:grpSp>
        <p:nvGrpSpPr>
          <p:cNvPr id="3" name="群組 2"/>
          <p:cNvGrpSpPr/>
          <p:nvPr/>
        </p:nvGrpSpPr>
        <p:grpSpPr>
          <a:xfrm>
            <a:off x="5724128" y="1556792"/>
            <a:ext cx="2520280" cy="3528392"/>
            <a:chOff x="5724128" y="1556792"/>
            <a:chExt cx="2520280" cy="3528392"/>
          </a:xfrm>
        </p:grpSpPr>
        <p:sp>
          <p:nvSpPr>
            <p:cNvPr id="5" name="圓角矩形 4"/>
            <p:cNvSpPr/>
            <p:nvPr/>
          </p:nvSpPr>
          <p:spPr>
            <a:xfrm>
              <a:off x="5724128" y="1556792"/>
              <a:ext cx="2520280" cy="8640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著作財產權人</a:t>
              </a:r>
              <a:endParaRPr lang="en-US" altLang="zh-TW" b="1" dirty="0" smtClean="0">
                <a:latin typeface="微軟正黑體" panose="020B0604030504040204" pitchFamily="34" charset="-120"/>
                <a:ea typeface="微軟正黑體" panose="020B0604030504040204" pitchFamily="34" charset="-120"/>
              </a:endParaRPr>
            </a:p>
            <a:p>
              <a:pPr algn="ct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含表演人</a:t>
              </a:r>
              <a:r>
                <a:rPr lang="en-US" altLang="zh-TW" b="1" dirty="0" smtClean="0">
                  <a:latin typeface="微軟正黑體" panose="020B0604030504040204" pitchFamily="34" charset="-120"/>
                  <a:ea typeface="微軟正黑體" panose="020B0604030504040204" pitchFamily="34" charset="-120"/>
                </a:rPr>
                <a:t>)</a:t>
              </a:r>
            </a:p>
          </p:txBody>
        </p:sp>
        <p:sp>
          <p:nvSpPr>
            <p:cNvPr id="6" name="向下箭號 5"/>
            <p:cNvSpPr/>
            <p:nvPr/>
          </p:nvSpPr>
          <p:spPr>
            <a:xfrm>
              <a:off x="6660232" y="2420888"/>
              <a:ext cx="720080" cy="1800200"/>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交 付</a:t>
              </a:r>
              <a:endParaRPr lang="zh-TW" altLang="en-US" b="1" dirty="0">
                <a:latin typeface="微軟正黑體" panose="020B0604030504040204" pitchFamily="34" charset="-120"/>
                <a:ea typeface="微軟正黑體" panose="020B0604030504040204" pitchFamily="34" charset="-120"/>
              </a:endParaRPr>
            </a:p>
          </p:txBody>
        </p:sp>
        <p:sp>
          <p:nvSpPr>
            <p:cNvPr id="7" name="圓角矩形 6"/>
            <p:cNvSpPr/>
            <p:nvPr/>
          </p:nvSpPr>
          <p:spPr>
            <a:xfrm>
              <a:off x="5783560" y="4221088"/>
              <a:ext cx="2404579"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政府機關</a:t>
              </a:r>
              <a:endParaRPr lang="en-US" altLang="zh-TW" b="1" dirty="0" smtClean="0">
                <a:latin typeface="微軟正黑體" panose="020B0604030504040204" pitchFamily="34" charset="-120"/>
                <a:ea typeface="微軟正黑體" panose="020B0604030504040204" pitchFamily="34" charset="-120"/>
              </a:endParaRPr>
            </a:p>
          </p:txBody>
        </p:sp>
        <p:sp>
          <p:nvSpPr>
            <p:cNvPr id="10" name="AutoShape 11"/>
            <p:cNvSpPr>
              <a:spLocks noChangeArrowheads="1"/>
            </p:cNvSpPr>
            <p:nvPr/>
          </p:nvSpPr>
          <p:spPr bwMode="auto">
            <a:xfrm rot="5400000">
              <a:off x="5400599" y="2989306"/>
              <a:ext cx="1368238" cy="519434"/>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授</a:t>
              </a:r>
              <a:endParaRPr lang="en-US" altLang="zh-TW" b="1" kern="100" spc="2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權</a:t>
              </a:r>
              <a:r>
                <a:rPr lang="zh-TW" b="1" kern="100" spc="20" dirty="0">
                  <a:effectLst/>
                  <a:latin typeface="+mn-ea"/>
                  <a:ea typeface="+mn-ea"/>
                  <a:cs typeface="Times New Roman"/>
                </a:rPr>
                <a:t>書</a:t>
              </a:r>
            </a:p>
          </p:txBody>
        </p:sp>
      </p:grpSp>
      <p:sp>
        <p:nvSpPr>
          <p:cNvPr id="9" name="矩形 8"/>
          <p:cNvSpPr/>
          <p:nvPr/>
        </p:nvSpPr>
        <p:spPr>
          <a:xfrm>
            <a:off x="395536" y="5229200"/>
            <a:ext cx="8064895" cy="1277273"/>
          </a:xfrm>
          <a:prstGeom prst="rect">
            <a:avLst/>
          </a:prstGeom>
        </p:spPr>
        <p:txBody>
          <a:bodyPr wrap="square">
            <a:spAutoFit/>
          </a:bodyPr>
          <a:lstStyle/>
          <a:p>
            <a:pPr>
              <a:spcBef>
                <a:spcPts val="600"/>
              </a:spcBef>
            </a:pPr>
            <a:r>
              <a:rPr lang="en-US" altLang="zh-TW" b="1" dirty="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表演</a:t>
            </a:r>
            <a:r>
              <a:rPr lang="zh-TW" altLang="en-US" b="1" dirty="0">
                <a:solidFill>
                  <a:srgbClr val="002060"/>
                </a:solidFill>
                <a:latin typeface="標楷體" panose="03000509000000000000" pitchFamily="65" charset="-120"/>
                <a:ea typeface="標楷體" panose="03000509000000000000" pitchFamily="65" charset="-120"/>
              </a:rPr>
              <a:t>人著作權授權契約</a:t>
            </a:r>
            <a:r>
              <a:rPr lang="zh-TW" altLang="en-US" b="1" dirty="0" smtClean="0">
                <a:solidFill>
                  <a:srgbClr val="002060"/>
                </a:solidFill>
                <a:latin typeface="標楷體" panose="03000509000000000000" pitchFamily="65" charset="-120"/>
                <a:ea typeface="標楷體" panose="03000509000000000000" pitchFamily="65" charset="-120"/>
              </a:rPr>
              <a:t>範本</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a:t>
            </a:r>
            <a:r>
              <a:rPr lang="en-US" altLang="zh-TW" b="1" dirty="0" smtClean="0">
                <a:solidFill>
                  <a:srgbClr val="002060"/>
                </a:solidFill>
                <a:latin typeface="標楷體" panose="03000509000000000000" pitchFamily="65" charset="-120"/>
                <a:ea typeface="標楷體" panose="03000509000000000000" pitchFamily="65" charset="-120"/>
              </a:rPr>
              <a:t>《</a:t>
            </a:r>
            <a:r>
              <a:rPr lang="zh-TW" altLang="en-US" b="1" dirty="0" smtClean="0">
                <a:solidFill>
                  <a:srgbClr val="002060"/>
                </a:solidFill>
                <a:latin typeface="標楷體" panose="03000509000000000000" pitchFamily="65" charset="-120"/>
                <a:ea typeface="標楷體" panose="03000509000000000000" pitchFamily="65" charset="-120"/>
              </a:rPr>
              <a:t>表演</a:t>
            </a:r>
            <a:r>
              <a:rPr lang="zh-TW" altLang="en-US" b="1" dirty="0">
                <a:solidFill>
                  <a:srgbClr val="002060"/>
                </a:solidFill>
                <a:latin typeface="標楷體" panose="03000509000000000000" pitchFamily="65" charset="-120"/>
                <a:ea typeface="標楷體" panose="03000509000000000000" pitchFamily="65" charset="-120"/>
              </a:rPr>
              <a:t>人著作權相關契約範本及應</a:t>
            </a:r>
            <a:r>
              <a:rPr lang="zh-TW" altLang="en-US" b="1" dirty="0" smtClean="0">
                <a:solidFill>
                  <a:srgbClr val="002060"/>
                </a:solidFill>
                <a:latin typeface="標楷體" panose="03000509000000000000" pitchFamily="65" charset="-120"/>
                <a:ea typeface="標楷體" panose="03000509000000000000" pitchFamily="65" charset="-120"/>
              </a:rPr>
              <a:t>注意事項</a:t>
            </a:r>
            <a:r>
              <a:rPr lang="en-US" altLang="zh-TW" b="1" dirty="0" smtClean="0">
                <a:solidFill>
                  <a:srgbClr val="002060"/>
                </a:solidFill>
                <a:latin typeface="標楷體" panose="03000509000000000000" pitchFamily="65" charset="-120"/>
                <a:ea typeface="標楷體" panose="03000509000000000000" pitchFamily="65" charset="-120"/>
              </a:rPr>
              <a:t>》</a:t>
            </a:r>
          </a:p>
          <a:p>
            <a:pPr marL="177800" indent="88900">
              <a:spcBef>
                <a:spcPts val="600"/>
              </a:spcBef>
            </a:pPr>
            <a:r>
              <a:rPr lang="zh-TW" altLang="en-US" b="1" dirty="0">
                <a:solidFill>
                  <a:srgbClr val="00B0F0"/>
                </a:solidFill>
                <a:latin typeface="標楷體" panose="03000509000000000000" pitchFamily="65" charset="-120"/>
                <a:ea typeface="標楷體" panose="03000509000000000000" pitchFamily="65" charset="-120"/>
              </a:rPr>
              <a:t>參見：</a:t>
            </a:r>
            <a:r>
              <a:rPr lang="zh-TW" altLang="en-US" b="1" dirty="0" smtClean="0">
                <a:solidFill>
                  <a:srgbClr val="00B0F0"/>
                </a:solidFill>
                <a:latin typeface="標楷體" panose="03000509000000000000" pitchFamily="65" charset="-120"/>
                <a:ea typeface="標楷體" panose="03000509000000000000" pitchFamily="65" charset="-120"/>
              </a:rPr>
              <a:t>智慧</a:t>
            </a:r>
            <a:r>
              <a:rPr lang="zh-TW" altLang="en-US" b="1" dirty="0">
                <a:solidFill>
                  <a:srgbClr val="00B0F0"/>
                </a:solidFill>
                <a:latin typeface="標楷體" panose="03000509000000000000" pitchFamily="65" charset="-120"/>
                <a:ea typeface="標楷體" panose="03000509000000000000" pitchFamily="65" charset="-120"/>
              </a:rPr>
              <a:t>局</a:t>
            </a:r>
            <a:r>
              <a:rPr lang="zh-TW" altLang="en-US" b="1" dirty="0" smtClean="0">
                <a:solidFill>
                  <a:srgbClr val="00B0F0"/>
                </a:solidFill>
                <a:latin typeface="標楷體" panose="03000509000000000000" pitchFamily="65" charset="-120"/>
                <a:ea typeface="標楷體" panose="03000509000000000000" pitchFamily="65" charset="-120"/>
              </a:rPr>
              <a:t>網站首頁→著作權</a:t>
            </a:r>
            <a:r>
              <a:rPr lang="zh-TW" altLang="en-US" b="1" dirty="0">
                <a:solidFill>
                  <a:srgbClr val="00B0F0"/>
                </a:solidFill>
                <a:latin typeface="標楷體" panose="03000509000000000000" pitchFamily="65" charset="-120"/>
                <a:ea typeface="標楷體" panose="03000509000000000000" pitchFamily="65" charset="-120"/>
              </a:rPr>
              <a:t>→契約範本及相關說明→表演人著作權相關契約範本及應注意事項</a:t>
            </a:r>
          </a:p>
          <a:p>
            <a:endParaRPr lang="zh-TW" altLang="en-US" dirty="0"/>
          </a:p>
        </p:txBody>
      </p:sp>
    </p:spTree>
    <p:extLst>
      <p:ext uri="{BB962C8B-B14F-4D97-AF65-F5344CB8AC3E}">
        <p14:creationId xmlns:p14="http://schemas.microsoft.com/office/powerpoint/2010/main" val="239929029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82352"/>
          </a:xfrm>
        </p:spPr>
        <p:txBody>
          <a:bodyPr/>
          <a:lstStyle/>
          <a:p>
            <a:r>
              <a:rPr lang="zh-TW" altLang="en-US" sz="3600" b="1" dirty="0" smtClean="0">
                <a:latin typeface="微軟正黑體" panose="020B0604030504040204" pitchFamily="34" charset="-120"/>
                <a:ea typeface="微軟正黑體" panose="020B0604030504040204" pitchFamily="34" charset="-120"/>
              </a:rPr>
              <a:t>廠商侵權怎麼辦</a:t>
            </a:r>
            <a:r>
              <a:rPr lang="en-US" altLang="zh-TW" sz="3600" b="1" dirty="0" smtClean="0">
                <a:latin typeface="微軟正黑體" panose="020B0604030504040204" pitchFamily="34" charset="-120"/>
                <a:ea typeface="微軟正黑體" panose="020B0604030504040204" pitchFamily="34" charset="-120"/>
              </a:rPr>
              <a:t>?</a:t>
            </a:r>
            <a:endParaRPr lang="zh-TW" altLang="en-US" sz="3600" b="1"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a:p>
        </p:txBody>
      </p:sp>
      <p:graphicFrame>
        <p:nvGraphicFramePr>
          <p:cNvPr id="7" name="資料庫圖表 6"/>
          <p:cNvGraphicFramePr/>
          <p:nvPr>
            <p:extLst>
              <p:ext uri="{D42A27DB-BD31-4B8C-83A1-F6EECF244321}">
                <p14:modId xmlns:p14="http://schemas.microsoft.com/office/powerpoint/2010/main" val="3982636151"/>
              </p:ext>
            </p:extLst>
          </p:nvPr>
        </p:nvGraphicFramePr>
        <p:xfrm>
          <a:off x="251520" y="1268760"/>
          <a:ext cx="878497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圖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67836" y="116632"/>
            <a:ext cx="1273324" cy="1531680"/>
          </a:xfrm>
          <a:prstGeom prst="rect">
            <a:avLst/>
          </a:prstGeom>
        </p:spPr>
      </p:pic>
    </p:spTree>
    <p:extLst>
      <p:ext uri="{BB962C8B-B14F-4D97-AF65-F5344CB8AC3E}">
        <p14:creationId xmlns:p14="http://schemas.microsoft.com/office/powerpoint/2010/main" val="3053832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什麼是著作權</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048154859"/>
              </p:ext>
            </p:extLst>
          </p:nvPr>
        </p:nvGraphicFramePr>
        <p:xfrm>
          <a:off x="457200" y="1196752"/>
          <a:ext cx="8229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5</a:t>
            </a:fld>
            <a:endParaRPr lang="zh-TW" altLang="en-US"/>
          </a:p>
        </p:txBody>
      </p:sp>
    </p:spTree>
    <p:extLst>
      <p:ext uri="{BB962C8B-B14F-4D97-AF65-F5344CB8AC3E}">
        <p14:creationId xmlns:p14="http://schemas.microsoft.com/office/powerpoint/2010/main" val="33354680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圓角矩形 30"/>
          <p:cNvSpPr/>
          <p:nvPr/>
        </p:nvSpPr>
        <p:spPr>
          <a:xfrm>
            <a:off x="7850944" y="518547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7" name="圓角矩形 26"/>
          <p:cNvSpPr/>
          <p:nvPr/>
        </p:nvSpPr>
        <p:spPr>
          <a:xfrm>
            <a:off x="7871621" y="3501008"/>
            <a:ext cx="1187624" cy="115212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zh-TW" altLang="en-US"/>
          </a:p>
        </p:txBody>
      </p:sp>
      <p:sp>
        <p:nvSpPr>
          <p:cNvPr id="2" name="標題 1"/>
          <p:cNvSpPr>
            <a:spLocks noGrp="1"/>
          </p:cNvSpPr>
          <p:nvPr>
            <p:ph type="title"/>
          </p:nvPr>
        </p:nvSpPr>
        <p:spPr>
          <a:xfrm>
            <a:off x="611560" y="260648"/>
            <a:ext cx="8229600" cy="764704"/>
          </a:xfrm>
        </p:spPr>
        <p:txBody>
          <a:bodyPr/>
          <a:lstStyle/>
          <a:p>
            <a:r>
              <a:rPr kumimoji="1" lang="zh-TW" altLang="en-US" b="1" dirty="0" smtClean="0">
                <a:latin typeface="Microsoft JhengHei" charset="-120"/>
                <a:ea typeface="Microsoft JhengHei" charset="-120"/>
                <a:cs typeface="Microsoft JhengHei" charset="-120"/>
              </a:rPr>
              <a:t>處理建議</a:t>
            </a:r>
            <a:endParaRPr kumimoji="1" lang="zh-TW" altLang="en-US" b="1" dirty="0">
              <a:latin typeface="Microsoft JhengHei" charset="-120"/>
              <a:ea typeface="Microsoft JhengHei" charset="-120"/>
              <a:cs typeface="Microsoft JhengHei"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50</a:t>
            </a:fld>
            <a:endParaRPr lang="zh-TW" altLang="en-US"/>
          </a:p>
        </p:txBody>
      </p:sp>
      <p:sp>
        <p:nvSpPr>
          <p:cNvPr id="5" name="橢圓 4"/>
          <p:cNvSpPr/>
          <p:nvPr/>
        </p:nvSpPr>
        <p:spPr>
          <a:xfrm>
            <a:off x="0" y="2499753"/>
            <a:ext cx="1656184" cy="158417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zh-TW" altLang="en-US" sz="2000" dirty="0"/>
          </a:p>
        </p:txBody>
      </p:sp>
      <p:sp>
        <p:nvSpPr>
          <p:cNvPr id="6" name="文字方塊 5"/>
          <p:cNvSpPr txBox="1"/>
          <p:nvPr/>
        </p:nvSpPr>
        <p:spPr>
          <a:xfrm>
            <a:off x="108012" y="2708920"/>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廠商交付契約標的（文宣、影片等）及授權證明</a:t>
            </a:r>
            <a:endParaRPr kumimoji="1" lang="zh-TW" altLang="en-US" dirty="0">
              <a:latin typeface="Microsoft JhengHei" charset="-120"/>
              <a:ea typeface="Microsoft JhengHei" charset="-120"/>
              <a:cs typeface="Microsoft JhengHei" charset="-120"/>
            </a:endParaRPr>
          </a:p>
        </p:txBody>
      </p:sp>
      <p:sp>
        <p:nvSpPr>
          <p:cNvPr id="7" name="向右箭號 6"/>
          <p:cNvSpPr/>
          <p:nvPr/>
        </p:nvSpPr>
        <p:spPr>
          <a:xfrm>
            <a:off x="1719441" y="3113099"/>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0" name="圓角矩形 9"/>
          <p:cNvSpPr/>
          <p:nvPr/>
        </p:nvSpPr>
        <p:spPr>
          <a:xfrm>
            <a:off x="2123728" y="2552071"/>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1" name="文字方塊 10"/>
          <p:cNvSpPr txBox="1"/>
          <p:nvPr/>
        </p:nvSpPr>
        <p:spPr>
          <a:xfrm>
            <a:off x="2123728" y="2728958"/>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機關自行發現或第三人指出廠商可能侵權</a:t>
            </a:r>
            <a:endParaRPr kumimoji="1" lang="zh-TW" altLang="en-US" dirty="0">
              <a:latin typeface="Microsoft JhengHei" charset="-120"/>
              <a:ea typeface="Microsoft JhengHei" charset="-120"/>
              <a:cs typeface="Microsoft JhengHei" charset="-120"/>
            </a:endParaRPr>
          </a:p>
        </p:txBody>
      </p:sp>
      <p:sp>
        <p:nvSpPr>
          <p:cNvPr id="12" name="向右箭號 11"/>
          <p:cNvSpPr/>
          <p:nvPr/>
        </p:nvSpPr>
        <p:spPr>
          <a:xfrm>
            <a:off x="3635896" y="3113098"/>
            <a:ext cx="374534" cy="36172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13" name="圓角矩形 12"/>
          <p:cNvSpPr/>
          <p:nvPr/>
        </p:nvSpPr>
        <p:spPr>
          <a:xfrm>
            <a:off x="3995936" y="2573038"/>
            <a:ext cx="1440160"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14" name="文字方塊 13"/>
          <p:cNvSpPr txBox="1"/>
          <p:nvPr/>
        </p:nvSpPr>
        <p:spPr>
          <a:xfrm>
            <a:off x="3995936" y="2753445"/>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機關進行初步調查判斷，同時請廠商說明</a:t>
            </a:r>
            <a:endParaRPr kumimoji="1" lang="zh-TW" altLang="en-US" dirty="0">
              <a:latin typeface="Microsoft JhengHei" charset="-120"/>
              <a:ea typeface="Microsoft JhengHei" charset="-120"/>
              <a:cs typeface="Microsoft JhengHei" charset="-120"/>
            </a:endParaRPr>
          </a:p>
        </p:txBody>
      </p:sp>
      <p:sp>
        <p:nvSpPr>
          <p:cNvPr id="16" name="橢圓圖說文字 15"/>
          <p:cNvSpPr/>
          <p:nvPr/>
        </p:nvSpPr>
        <p:spPr>
          <a:xfrm>
            <a:off x="3563889" y="1412776"/>
            <a:ext cx="2088232" cy="915012"/>
          </a:xfrm>
          <a:prstGeom prst="wedgeEllipseCallout">
            <a:avLst>
              <a:gd name="adj1" fmla="val 3077"/>
              <a:gd name="adj2" fmla="val 6806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zh-TW" altLang="en-US" sz="2400" b="1" dirty="0" smtClean="0">
                <a:latin typeface="微軟正黑體" panose="020B0604030504040204" pitchFamily="34" charset="-120"/>
                <a:ea typeface="微軟正黑體" panose="020B0604030504040204" pitchFamily="34" charset="-120"/>
              </a:rPr>
              <a:t>掌握時效！</a:t>
            </a:r>
            <a:endParaRPr kumimoji="1" lang="zh-TW" altLang="en-US" sz="2400" b="1" dirty="0">
              <a:latin typeface="微軟正黑體" panose="020B0604030504040204" pitchFamily="34" charset="-120"/>
              <a:ea typeface="微軟正黑體" panose="020B0604030504040204" pitchFamily="34" charset="-120"/>
            </a:endParaRPr>
          </a:p>
        </p:txBody>
      </p:sp>
      <p:sp>
        <p:nvSpPr>
          <p:cNvPr id="17" name="向右箭號 16"/>
          <p:cNvSpPr/>
          <p:nvPr/>
        </p:nvSpPr>
        <p:spPr>
          <a:xfrm>
            <a:off x="5508104" y="2552071"/>
            <a:ext cx="432048" cy="432048"/>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zh-TW" altLang="en-US"/>
          </a:p>
        </p:txBody>
      </p:sp>
      <p:sp>
        <p:nvSpPr>
          <p:cNvPr id="18" name="向右箭號 17"/>
          <p:cNvSpPr/>
          <p:nvPr/>
        </p:nvSpPr>
        <p:spPr>
          <a:xfrm>
            <a:off x="5508104" y="3737750"/>
            <a:ext cx="432048"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zh-TW" altLang="en-US"/>
          </a:p>
        </p:txBody>
      </p:sp>
      <p:sp>
        <p:nvSpPr>
          <p:cNvPr id="19" name="圓角矩形 18"/>
          <p:cNvSpPr/>
          <p:nvPr/>
        </p:nvSpPr>
        <p:spPr>
          <a:xfrm>
            <a:off x="6012160" y="1596543"/>
            <a:ext cx="1440160" cy="151216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TW" altLang="en-US"/>
          </a:p>
        </p:txBody>
      </p:sp>
      <p:sp>
        <p:nvSpPr>
          <p:cNvPr id="20" name="文字方塊 19"/>
          <p:cNvSpPr txBox="1"/>
          <p:nvPr/>
        </p:nvSpPr>
        <p:spPr>
          <a:xfrm>
            <a:off x="6084168" y="1781386"/>
            <a:ext cx="1440160"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明顯可判斷無侵權疑慮</a:t>
            </a:r>
            <a:endParaRPr kumimoji="1" lang="en-US" altLang="zh-TW" dirty="0" smtClean="0">
              <a:latin typeface="Microsoft JhengHei" charset="-120"/>
              <a:ea typeface="Microsoft JhengHei" charset="-120"/>
              <a:cs typeface="Microsoft JhengHei" charset="-120"/>
            </a:endParaRPr>
          </a:p>
          <a:p>
            <a:r>
              <a:rPr kumimoji="1" lang="zh-TW" altLang="en-US" dirty="0" smtClean="0">
                <a:latin typeface="Microsoft JhengHei" charset="-120"/>
                <a:ea typeface="Microsoft JhengHei" charset="-120"/>
                <a:cs typeface="Microsoft JhengHei" charset="-120"/>
              </a:rPr>
              <a:t>（廠商提出證明文件等）</a:t>
            </a:r>
            <a:endParaRPr kumimoji="1" lang="zh-TW" altLang="en-US" dirty="0">
              <a:latin typeface="Microsoft JhengHei" charset="-120"/>
              <a:ea typeface="Microsoft JhengHei" charset="-120"/>
              <a:cs typeface="Microsoft JhengHei" charset="-120"/>
            </a:endParaRPr>
          </a:p>
        </p:txBody>
      </p:sp>
      <p:sp>
        <p:nvSpPr>
          <p:cNvPr id="21" name="圓角矩形 20"/>
          <p:cNvSpPr/>
          <p:nvPr/>
        </p:nvSpPr>
        <p:spPr>
          <a:xfrm>
            <a:off x="6012160" y="3212976"/>
            <a:ext cx="1440160" cy="18778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zh-TW" altLang="en-US"/>
          </a:p>
        </p:txBody>
      </p:sp>
      <p:sp>
        <p:nvSpPr>
          <p:cNvPr id="22" name="文字方塊 21"/>
          <p:cNvSpPr txBox="1"/>
          <p:nvPr/>
        </p:nvSpPr>
        <p:spPr>
          <a:xfrm>
            <a:off x="6012160" y="3284984"/>
            <a:ext cx="1440160" cy="1754326"/>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可能侵權</a:t>
            </a:r>
            <a:r>
              <a:rPr kumimoji="1" lang="zh-TW" altLang="en-US" b="1" dirty="0" smtClean="0"/>
              <a:t>！</a:t>
            </a:r>
            <a:endParaRPr kumimoji="1" lang="en-US" altLang="zh-TW" b="1" dirty="0" smtClean="0"/>
          </a:p>
          <a:p>
            <a:r>
              <a:rPr kumimoji="1" lang="zh-TW" altLang="en-US" b="1" u="sng" dirty="0" smtClean="0">
                <a:latin typeface="Microsoft JhengHei" charset="-120"/>
                <a:ea typeface="Microsoft JhengHei" charset="-120"/>
                <a:cs typeface="Microsoft JhengHei" charset="-120"/>
              </a:rPr>
              <a:t>馬上停止利用，並將侵權資料取下</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例如機關網站</a:t>
            </a:r>
            <a:r>
              <a:rPr kumimoji="1" lang="en-US" altLang="zh-TW" b="1" u="sng" dirty="0" smtClean="0">
                <a:latin typeface="Microsoft JhengHei" charset="-120"/>
                <a:ea typeface="Microsoft JhengHei" charset="-120"/>
                <a:cs typeface="Microsoft JhengHei" charset="-120"/>
              </a:rPr>
              <a:t>)</a:t>
            </a:r>
            <a:r>
              <a:rPr kumimoji="1" lang="zh-TW" altLang="en-US" b="1" u="sng" dirty="0" smtClean="0">
                <a:latin typeface="Microsoft JhengHei" charset="-120"/>
                <a:ea typeface="Microsoft JhengHei" charset="-120"/>
                <a:cs typeface="Microsoft JhengHei" charset="-120"/>
              </a:rPr>
              <a:t>或回收</a:t>
            </a:r>
            <a:r>
              <a:rPr kumimoji="1" lang="zh-TW" altLang="en-US" b="1" dirty="0" smtClean="0">
                <a:latin typeface="Microsoft JhengHei" charset="-120"/>
                <a:ea typeface="Microsoft JhengHei" charset="-120"/>
                <a:cs typeface="Microsoft JhengHei" charset="-120"/>
              </a:rPr>
              <a:t> </a:t>
            </a:r>
            <a:endParaRPr kumimoji="1" lang="zh-TW" altLang="en-US" dirty="0">
              <a:latin typeface="Microsoft JhengHei" charset="-120"/>
              <a:ea typeface="Microsoft JhengHei" charset="-120"/>
              <a:cs typeface="Microsoft JhengHei" charset="-120"/>
            </a:endParaRPr>
          </a:p>
        </p:txBody>
      </p:sp>
      <p:sp>
        <p:nvSpPr>
          <p:cNvPr id="24" name="橢圓圖說文字 23"/>
          <p:cNvSpPr/>
          <p:nvPr/>
        </p:nvSpPr>
        <p:spPr>
          <a:xfrm>
            <a:off x="3454693" y="4726373"/>
            <a:ext cx="2458401" cy="1301824"/>
          </a:xfrm>
          <a:prstGeom prst="wedgeEllipseCallout">
            <a:avLst>
              <a:gd name="adj1" fmla="val 53898"/>
              <a:gd name="adj2" fmla="val -3773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zh-TW" altLang="en-US" b="1" dirty="0" smtClean="0">
                <a:latin typeface="Microsoft JhengHei" charset="-120"/>
                <a:ea typeface="Microsoft JhengHei" charset="-120"/>
                <a:cs typeface="Microsoft JhengHei" charset="-120"/>
              </a:rPr>
              <a:t>未來進入訴訟，機關可舉證無侵權「故意」</a:t>
            </a:r>
            <a:endParaRPr kumimoji="1" lang="zh-TW" altLang="en-US" b="1" dirty="0">
              <a:latin typeface="Microsoft JhengHei" charset="-120"/>
              <a:ea typeface="Microsoft JhengHei" charset="-120"/>
              <a:cs typeface="Microsoft JhengHei" charset="-120"/>
            </a:endParaRPr>
          </a:p>
        </p:txBody>
      </p:sp>
      <p:sp>
        <p:nvSpPr>
          <p:cNvPr id="25" name="向右箭號 24"/>
          <p:cNvSpPr/>
          <p:nvPr/>
        </p:nvSpPr>
        <p:spPr>
          <a:xfrm>
            <a:off x="7534457" y="3861048"/>
            <a:ext cx="349911" cy="413464"/>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26" name="文字方塊 25"/>
          <p:cNvSpPr txBox="1"/>
          <p:nvPr/>
        </p:nvSpPr>
        <p:spPr>
          <a:xfrm>
            <a:off x="7892298" y="3645024"/>
            <a:ext cx="1146270" cy="923330"/>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要求廠商盡快合法取得授權</a:t>
            </a:r>
            <a:endParaRPr kumimoji="1" lang="zh-TW" altLang="en-US" dirty="0">
              <a:latin typeface="Microsoft JhengHei" charset="-120"/>
              <a:ea typeface="Microsoft JhengHei" charset="-120"/>
              <a:cs typeface="Microsoft JhengHei" charset="-120"/>
            </a:endParaRPr>
          </a:p>
        </p:txBody>
      </p:sp>
      <p:sp>
        <p:nvSpPr>
          <p:cNvPr id="28" name="向右箭號 27"/>
          <p:cNvSpPr/>
          <p:nvPr/>
        </p:nvSpPr>
        <p:spPr>
          <a:xfrm rot="5400000">
            <a:off x="1654198" y="3739736"/>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
        <p:nvSpPr>
          <p:cNvPr id="3" name="圓角矩形 2"/>
          <p:cNvSpPr/>
          <p:nvPr/>
        </p:nvSpPr>
        <p:spPr>
          <a:xfrm>
            <a:off x="1190001" y="4238914"/>
            <a:ext cx="1296144" cy="97245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dirty="0" smtClean="0">
                <a:latin typeface="微軟正黑體" panose="020B0604030504040204" pitchFamily="34" charset="-120"/>
                <a:ea typeface="微軟正黑體" panose="020B0604030504040204" pitchFamily="34" charset="-120"/>
              </a:rPr>
              <a:t>機關先行檢視</a:t>
            </a:r>
            <a:endParaRPr lang="zh-TW" altLang="en-US" dirty="0">
              <a:latin typeface="微軟正黑體" panose="020B0604030504040204" pitchFamily="34" charset="-120"/>
              <a:ea typeface="微軟正黑體" panose="020B0604030504040204" pitchFamily="34" charset="-120"/>
            </a:endParaRPr>
          </a:p>
        </p:txBody>
      </p:sp>
      <p:sp>
        <p:nvSpPr>
          <p:cNvPr id="29" name="文字方塊 28"/>
          <p:cNvSpPr txBox="1"/>
          <p:nvPr/>
        </p:nvSpPr>
        <p:spPr>
          <a:xfrm>
            <a:off x="7869476" y="5211373"/>
            <a:ext cx="1255076" cy="1200329"/>
          </a:xfrm>
          <a:prstGeom prst="rect">
            <a:avLst/>
          </a:prstGeom>
          <a:noFill/>
        </p:spPr>
        <p:txBody>
          <a:bodyPr wrap="square" rtlCol="0">
            <a:spAutoFit/>
          </a:bodyPr>
          <a:lstStyle/>
          <a:p>
            <a:r>
              <a:rPr kumimoji="1" lang="zh-TW" altLang="en-US" dirty="0" smtClean="0">
                <a:latin typeface="Microsoft JhengHei" charset="-120"/>
                <a:ea typeface="Microsoft JhengHei" charset="-120"/>
                <a:cs typeface="Microsoft JhengHei" charset="-120"/>
              </a:rPr>
              <a:t>若確定侵權則依契約向廠商求償，</a:t>
            </a:r>
            <a:endParaRPr kumimoji="1" lang="zh-TW" altLang="en-US" dirty="0">
              <a:latin typeface="Microsoft JhengHei" charset="-120"/>
              <a:ea typeface="Microsoft JhengHei" charset="-120"/>
              <a:cs typeface="Microsoft JhengHei" charset="-120"/>
            </a:endParaRPr>
          </a:p>
        </p:txBody>
      </p:sp>
      <p:sp>
        <p:nvSpPr>
          <p:cNvPr id="30" name="向右箭號 29"/>
          <p:cNvSpPr/>
          <p:nvPr/>
        </p:nvSpPr>
        <p:spPr>
          <a:xfrm rot="5400000">
            <a:off x="8282584" y="4727130"/>
            <a:ext cx="365699" cy="361728"/>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zh-TW" altLang="en-US"/>
          </a:p>
        </p:txBody>
      </p:sp>
    </p:spTree>
    <p:extLst>
      <p:ext uri="{BB962C8B-B14F-4D97-AF65-F5344CB8AC3E}">
        <p14:creationId xmlns:p14="http://schemas.microsoft.com/office/powerpoint/2010/main" val="191839966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51</a:t>
            </a:fld>
            <a:endParaRPr lang="zh-TW" altLang="en-US"/>
          </a:p>
        </p:txBody>
      </p:sp>
      <p:sp>
        <p:nvSpPr>
          <p:cNvPr id="5" name="矩形 4"/>
          <p:cNvSpPr/>
          <p:nvPr/>
        </p:nvSpPr>
        <p:spPr>
          <a:xfrm>
            <a:off x="899592" y="2643009"/>
            <a:ext cx="7632848" cy="707886"/>
          </a:xfrm>
          <a:prstGeom prst="rect">
            <a:avLst/>
          </a:prstGeom>
        </p:spPr>
        <p:txBody>
          <a:bodyPr wrap="square">
            <a:spAutoFit/>
          </a:bodyPr>
          <a:lstStyle/>
          <a:p>
            <a:pPr lvl="0"/>
            <a:r>
              <a:rPr lang="zh-TW" altLang="en-US" sz="4000" b="1" dirty="0">
                <a:solidFill>
                  <a:srgbClr val="002060"/>
                </a:solidFill>
                <a:latin typeface="微軟正黑體" panose="020B0604030504040204" pitchFamily="34" charset="-120"/>
                <a:ea typeface="微軟正黑體" panose="020B0604030504040204" pitchFamily="34" charset="-120"/>
              </a:rPr>
              <a:t>政府機關利用著作常見案例</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03848" cy="2281357"/>
          </a:xfrm>
          <a:prstGeom prst="rect">
            <a:avLst/>
          </a:prstGeom>
        </p:spPr>
      </p:pic>
    </p:spTree>
    <p:extLst>
      <p:ext uri="{BB962C8B-B14F-4D97-AF65-F5344CB8AC3E}">
        <p14:creationId xmlns:p14="http://schemas.microsoft.com/office/powerpoint/2010/main" val="28828054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6768752" cy="548680"/>
          </a:xfrm>
        </p:spPr>
        <p:txBody>
          <a:bodyPr/>
          <a:lstStyle/>
          <a:p>
            <a:pPr algn="l">
              <a:tabLst>
                <a:tab pos="1879600" algn="l"/>
              </a:tabLst>
            </a:pPr>
            <a:r>
              <a:rPr lang="en-US" altLang="zh-TW" sz="3200" b="1" dirty="0" smtClean="0"/>
              <a:t>Q1:</a:t>
            </a:r>
            <a:r>
              <a:rPr lang="zh-TW" altLang="en-US" sz="3200" b="1" dirty="0" smtClean="0">
                <a:latin typeface="微軟正黑體" panose="020B0604030504040204" pitchFamily="34" charset="-120"/>
                <a:ea typeface="微軟正黑體" panose="020B0604030504040204" pitchFamily="34" charset="-120"/>
              </a:rPr>
              <a:t>彩繪村可以彩繪知名動漫角色嗎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319" y="2684296"/>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他人所創作的動漫角色，如龍貓、皮卡丘等，為其所享有之美術著作，未經同意或授權而自行繪製於牆面上，將侵害</a:t>
            </a:r>
            <a:r>
              <a:rPr lang="zh-TW" altLang="en-US" sz="2700" dirty="0">
                <a:latin typeface="微軟正黑體" panose="020B0604030504040204" pitchFamily="34" charset="-120"/>
                <a:ea typeface="微軟正黑體" panose="020B0604030504040204" pitchFamily="34" charset="-120"/>
              </a:rPr>
              <a:t>重製</a:t>
            </a:r>
            <a:r>
              <a:rPr lang="zh-TW" altLang="en-US" sz="2700" dirty="0" smtClean="0">
                <a:latin typeface="微軟正黑體" panose="020B0604030504040204" pitchFamily="34" charset="-120"/>
                <a:ea typeface="微軟正黑體" panose="020B0604030504040204" pitchFamily="34" charset="-120"/>
              </a:rPr>
              <a:t>權</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另</a:t>
            </a:r>
            <a:r>
              <a:rPr lang="zh-TW" altLang="en-US" sz="2700" dirty="0">
                <a:latin typeface="微軟正黑體" panose="020B0604030504040204" pitchFamily="34" charset="-120"/>
                <a:ea typeface="微軟正黑體" panose="020B0604030504040204" pitchFamily="34" charset="-120"/>
              </a:rPr>
              <a:t>加入自己的</a:t>
            </a:r>
            <a:r>
              <a:rPr lang="zh-TW" altLang="en-US" sz="2700" dirty="0" smtClean="0">
                <a:latin typeface="微軟正黑體" panose="020B0604030504040204" pitchFamily="34" charset="-120"/>
                <a:ea typeface="微軟正黑體" panose="020B0604030504040204" pitchFamily="34" charset="-120"/>
              </a:rPr>
              <a:t>創意，亦涉及改作行為。</a:t>
            </a:r>
            <a:endParaRPr lang="zh-TW" altLang="en-US"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為尊重著作權，並建立政府積極守法之正面形象，應事先取得同意或授權，或盡量與原創者</a:t>
            </a:r>
            <a:endParaRPr lang="en-US" altLang="zh-TW" sz="2700" dirty="0" smtClean="0">
              <a:latin typeface="微軟正黑體" panose="020B0604030504040204" pitchFamily="34" charset="-120"/>
              <a:ea typeface="微軟正黑體" panose="020B0604030504040204" pitchFamily="34" charset="-120"/>
            </a:endParaRPr>
          </a:p>
          <a:p>
            <a:pPr marL="0" indent="0">
              <a:buNone/>
            </a:pPr>
            <a:r>
              <a:rPr lang="zh-TW" altLang="en-US" sz="2700" dirty="0">
                <a:latin typeface="微軟正黑體" panose="020B0604030504040204" pitchFamily="34" charset="-120"/>
                <a:ea typeface="微軟正黑體" panose="020B0604030504040204" pitchFamily="34" charset="-120"/>
              </a:rPr>
              <a:t> </a:t>
            </a:r>
            <a:r>
              <a:rPr lang="zh-TW" altLang="en-US" sz="2700" dirty="0" smtClean="0">
                <a:latin typeface="微軟正黑體" panose="020B0604030504040204" pitchFamily="34" charset="-120"/>
                <a:ea typeface="微軟正黑體" panose="020B0604030504040204" pitchFamily="34" charset="-120"/>
              </a:rPr>
              <a:t>   合作繪製原創作品，鼓勵創作。</a:t>
            </a:r>
            <a:endParaRPr lang="en-US" altLang="zh-TW" sz="2700" dirty="0" smtClean="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52</a:t>
            </a:fld>
            <a:endParaRPr lang="zh-TW" altLang="en-US"/>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514744"/>
            <a:ext cx="7488832" cy="954107"/>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：某地方政府為推動社區建設，與居民合作，由當地畫家於眷村牆面彩繪知名動漫角色</a:t>
            </a:r>
            <a:endParaRPr lang="en-US" altLang="zh-TW"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5373216"/>
            <a:ext cx="2016224" cy="1249941"/>
          </a:xfrm>
          <a:prstGeom prst="rect">
            <a:avLst/>
          </a:prstGeom>
        </p:spPr>
      </p:pic>
    </p:spTree>
    <p:extLst>
      <p:ext uri="{BB962C8B-B14F-4D97-AF65-F5344CB8AC3E}">
        <p14:creationId xmlns:p14="http://schemas.microsoft.com/office/powerpoint/2010/main" val="12914986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Q2(1):</a:t>
            </a:r>
            <a:r>
              <a:rPr lang="zh-TW" altLang="en-US" sz="3200" b="1" dirty="0" smtClean="0">
                <a:latin typeface="微軟正黑體" panose="020B0604030504040204" pitchFamily="34" charset="-120"/>
                <a:ea typeface="微軟正黑體" panose="020B0604030504040204" pitchFamily="34" charset="-120"/>
              </a:rPr>
              <a:t>製作文宣品可以引用他人著作嗎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4015606"/>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52</a:t>
            </a:r>
            <a:r>
              <a:rPr lang="zh-TW" altLang="en-US" dirty="0">
                <a:latin typeface="微軟正黑體" panose="020B0604030504040204" pitchFamily="34" charset="-120"/>
                <a:ea typeface="微軟正黑體" panose="020B0604030504040204" pitchFamily="34" charset="-120"/>
              </a:rPr>
              <a:t>條</a:t>
            </a:r>
            <a:r>
              <a:rPr lang="zh-TW" altLang="en-US" dirty="0" smtClean="0">
                <a:latin typeface="微軟正黑體" panose="020B0604030504040204" pitchFamily="34" charset="-120"/>
                <a:ea typeface="微軟正黑體" panose="020B0604030504040204" pitchFamily="34" charset="-120"/>
              </a:rPr>
              <a:t>規定「</a:t>
            </a:r>
            <a:r>
              <a:rPr lang="zh-TW" altLang="en-US" dirty="0">
                <a:latin typeface="微軟正黑體" panose="020B0604030504040204" pitchFamily="34" charset="-120"/>
                <a:ea typeface="微軟正黑體" panose="020B0604030504040204" pitchFamily="34" charset="-120"/>
              </a:rPr>
              <a:t>為報導、評論、教學、研究或其他正當目的之必要，在合理範圍內，</a:t>
            </a:r>
            <a:r>
              <a:rPr lang="zh-TW" altLang="en-US" dirty="0" smtClean="0">
                <a:latin typeface="微軟正黑體" panose="020B0604030504040204" pitchFamily="34" charset="-120"/>
                <a:ea typeface="微軟正黑體" panose="020B0604030504040204" pitchFamily="34" charset="-120"/>
              </a:rPr>
              <a:t>得</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已</a:t>
            </a:r>
            <a:r>
              <a:rPr lang="zh-TW" altLang="en-US" dirty="0">
                <a:latin typeface="微軟正黑體" panose="020B0604030504040204" pitchFamily="34" charset="-120"/>
                <a:ea typeface="微軟正黑體" panose="020B0604030504040204" pitchFamily="34" charset="-120"/>
              </a:rPr>
              <a:t>公開發表之著作。</a:t>
            </a:r>
            <a:r>
              <a:rPr lang="zh-TW" altLang="en-US"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引用</a:t>
            </a:r>
            <a:r>
              <a:rPr lang="zh-TW" altLang="en-US"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以</a:t>
            </a:r>
            <a:r>
              <a:rPr lang="zh-TW" altLang="en-US" dirty="0">
                <a:latin typeface="微軟正黑體" panose="020B0604030504040204" pitchFamily="34" charset="-120"/>
                <a:ea typeface="微軟正黑體" panose="020B0604030504040204" pitchFamily="34" charset="-120"/>
              </a:rPr>
              <a:t>節錄或抄錄他人著作，供自己創作之參證或註</a:t>
            </a:r>
            <a:r>
              <a:rPr lang="zh-TW" altLang="en-US" dirty="0" smtClean="0">
                <a:latin typeface="微軟正黑體" panose="020B0604030504040204" pitchFamily="34" charset="-120"/>
                <a:ea typeface="微軟正黑體" panose="020B0604030504040204" pitchFamily="34" charset="-120"/>
              </a:rPr>
              <a:t>釋之用，需</a:t>
            </a:r>
            <a:r>
              <a:rPr lang="zh-TW" altLang="en-US" dirty="0">
                <a:latin typeface="微軟正黑體" panose="020B0604030504040204" pitchFamily="34" charset="-120"/>
                <a:ea typeface="微軟正黑體" panose="020B0604030504040204" pitchFamily="34" charset="-120"/>
              </a:rPr>
              <a:t>以有自己的著作為</a:t>
            </a:r>
            <a:r>
              <a:rPr lang="zh-TW" altLang="en-US" dirty="0" smtClean="0">
                <a:latin typeface="微軟正黑體" panose="020B0604030504040204" pitchFamily="34" charset="-120"/>
                <a:ea typeface="微軟正黑體" panose="020B0604030504040204" pitchFamily="34" charset="-120"/>
              </a:rPr>
              <a:t>前提，並註明出處。</a:t>
            </a:r>
            <a:endParaRPr lang="en-US" altLang="zh-TW"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dirty="0" smtClean="0">
                <a:latin typeface="微軟正黑體" panose="020B0604030504040204" pitchFamily="34" charset="-120"/>
                <a:ea typeface="微軟正黑體" panose="020B0604030504040204" pitchFamily="34" charset="-120"/>
              </a:rPr>
              <a:t>後續</a:t>
            </a:r>
            <a:r>
              <a:rPr lang="zh-TW" altLang="en-US" dirty="0">
                <a:latin typeface="微軟正黑體" panose="020B0604030504040204" pitchFamily="34" charset="-120"/>
                <a:ea typeface="微軟正黑體" panose="020B0604030504040204" pitchFamily="34" charset="-120"/>
              </a:rPr>
              <a:t>散布亦屬合法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63</a:t>
            </a:r>
            <a:r>
              <a:rPr lang="zh-TW" altLang="en-US" dirty="0" smtClean="0">
                <a:latin typeface="微軟正黑體" panose="020B0604030504040204" pitchFamily="34" charset="-120"/>
                <a:ea typeface="微軟正黑體" panose="020B0604030504040204" pitchFamily="34" charset="-120"/>
              </a:rPr>
              <a:t>條</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53</a:t>
            </a:fld>
            <a:endParaRPr lang="zh-TW" altLang="en-US"/>
          </a:p>
        </p:txBody>
      </p:sp>
      <p:sp>
        <p:nvSpPr>
          <p:cNvPr id="5" name="圓角矩形 4"/>
          <p:cNvSpPr/>
          <p:nvPr/>
        </p:nvSpPr>
        <p:spPr>
          <a:xfrm>
            <a:off x="683568" y="1340767"/>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340767"/>
            <a:ext cx="7344816" cy="1384995"/>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某機關為向民眾推廣文化政策，於文宣資料中引用知名作家的小說片段，並向大眾發放文宣。</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1941149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260648"/>
            <a:ext cx="7092280" cy="548680"/>
          </a:xfrm>
        </p:spPr>
        <p:txBody>
          <a:bodyPr/>
          <a:lstStyle/>
          <a:p>
            <a:pPr algn="l">
              <a:tabLst>
                <a:tab pos="1879600" algn="l"/>
              </a:tabLst>
            </a:pPr>
            <a:r>
              <a:rPr lang="en-US" altLang="zh-TW" sz="3200" b="1" dirty="0" smtClean="0"/>
              <a:t>Q2(2):</a:t>
            </a:r>
            <a:r>
              <a:rPr lang="zh-TW" altLang="en-US" sz="3200" b="1" dirty="0" smtClean="0">
                <a:latin typeface="微軟正黑體" panose="020B0604030504040204" pitchFamily="34" charset="-120"/>
                <a:ea typeface="微軟正黑體" panose="020B0604030504040204" pitchFamily="34" charset="-120"/>
              </a:rPr>
              <a:t>可以下載網路圖片製作文宣品嗎</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3068960"/>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smtClean="0">
              <a:latin typeface="微軟正黑體" panose="020B0604030504040204" pitchFamily="34" charset="-120"/>
              <a:ea typeface="微軟正黑體" panose="020B0604030504040204" pitchFamily="34" charset="-120"/>
            </a:endParaRPr>
          </a:p>
          <a:p>
            <a:pPr marL="342900" lvl="1" indent="-342900">
              <a:buFont typeface="Arial" pitchFamily="34" charset="0"/>
              <a:buChar char="•"/>
            </a:pPr>
            <a:r>
              <a:rPr lang="zh-TW" altLang="en-US" sz="2700" dirty="0" smtClean="0">
                <a:latin typeface="微軟正黑體" panose="020B0604030504040204" pitchFamily="34" charset="-120"/>
                <a:ea typeface="微軟正黑體" panose="020B0604030504040204" pitchFamily="34" charset="-120"/>
              </a:rPr>
              <a:t>下載他人歌曲</a:t>
            </a:r>
            <a:r>
              <a:rPr lang="zh-TW" altLang="en-US" sz="2700" dirty="0">
                <a:latin typeface="微軟正黑體" panose="020B0604030504040204" pitchFamily="34" charset="-120"/>
                <a:ea typeface="微軟正黑體" panose="020B0604030504040204" pitchFamily="34" charset="-120"/>
              </a:rPr>
              <a:t>、</a:t>
            </a:r>
            <a:r>
              <a:rPr lang="zh-TW" altLang="en-US" sz="2700" dirty="0" smtClean="0">
                <a:latin typeface="微軟正黑體" panose="020B0604030504040204" pitchFamily="34" charset="-120"/>
                <a:ea typeface="微軟正黑體" panose="020B0604030504040204" pitchFamily="34" charset="-120"/>
              </a:rPr>
              <a:t>圖片，</a:t>
            </a:r>
            <a:r>
              <a:rPr lang="zh-TW" altLang="en-US" sz="2700" dirty="0">
                <a:latin typeface="微軟正黑體" panose="020B0604030504040204" pitchFamily="34" charset="-120"/>
                <a:ea typeface="微軟正黑體" panose="020B0604030504040204" pitchFamily="34" charset="-120"/>
              </a:rPr>
              <a:t>是一種重製行為</a:t>
            </a:r>
            <a:r>
              <a:rPr lang="zh-TW" altLang="en-US" sz="2700" dirty="0" smtClean="0">
                <a:latin typeface="微軟正黑體" panose="020B0604030504040204" pitchFamily="34" charset="-120"/>
                <a:ea typeface="微軟正黑體" panose="020B0604030504040204" pitchFamily="34" charset="-120"/>
              </a:rPr>
              <a:t>，</a:t>
            </a:r>
            <a:r>
              <a:rPr lang="zh-TW" altLang="en-US" sz="2700" dirty="0">
                <a:latin typeface="微軟正黑體" panose="020B0604030504040204" pitchFamily="34" charset="-120"/>
                <a:ea typeface="微軟正黑體" panose="020B0604030504040204" pitchFamily="34" charset="-120"/>
              </a:rPr>
              <a:t>如未經著作財產權人同意或授權，可能侵害重製</a:t>
            </a:r>
            <a:r>
              <a:rPr lang="zh-TW" altLang="en-US" sz="2700" dirty="0" smtClean="0">
                <a:latin typeface="微軟正黑體" panose="020B0604030504040204" pitchFamily="34" charset="-120"/>
                <a:ea typeface="微軟正黑體" panose="020B0604030504040204" pitchFamily="34" charset="-120"/>
              </a:rPr>
              <a:t>權，將文宣品發送民眾，亦可能侵害散布權。</a:t>
            </a:r>
            <a:endParaRPr lang="zh-TW" altLang="en-US" sz="2700" b="1" dirty="0">
              <a:solidFill>
                <a:srgbClr val="993300"/>
              </a:solidFill>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將影片上傳機關官網，可能侵害公開傳輸權。</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向著作財產權人取得同意或授權，亦可使用</a:t>
            </a:r>
            <a:r>
              <a:rPr lang="zh-TW" altLang="en-US" sz="2700" dirty="0">
                <a:latin typeface="微軟正黑體" panose="020B0604030504040204" pitchFamily="34" charset="-120"/>
                <a:ea typeface="微軟正黑體" panose="020B0604030504040204" pitchFamily="34" charset="-120"/>
              </a:rPr>
              <a:t>網路上免費授權的合法圖庫，</a:t>
            </a:r>
            <a:r>
              <a:rPr lang="zh-TW" altLang="en-US" sz="2700" dirty="0" smtClean="0">
                <a:latin typeface="微軟正黑體" panose="020B0604030504040204" pitchFamily="34" charset="-120"/>
                <a:ea typeface="微軟正黑體" panose="020B0604030504040204" pitchFamily="34" charset="-120"/>
              </a:rPr>
              <a:t>依其授權條款進行利用。</a:t>
            </a:r>
            <a:endParaRPr lang="en-US" altLang="zh-TW" sz="2700" dirty="0" smtClean="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創用</a:t>
            </a:r>
            <a:r>
              <a:rPr lang="en-US" altLang="zh-TW" sz="2700" dirty="0" smtClean="0">
                <a:latin typeface="微軟正黑體" panose="020B0604030504040204" pitchFamily="34" charset="-120"/>
                <a:ea typeface="微軟正黑體" panose="020B0604030504040204" pitchFamily="34" charset="-120"/>
              </a:rPr>
              <a:t>CC</a:t>
            </a:r>
            <a:r>
              <a:rPr lang="zh-TW" altLang="en-US" sz="2700" dirty="0" smtClean="0">
                <a:latin typeface="微軟正黑體" panose="020B0604030504040204" pitchFamily="34" charset="-120"/>
                <a:ea typeface="微軟正黑體" panose="020B0604030504040204" pitchFamily="34" charset="-120"/>
              </a:rPr>
              <a:t>授權。</a:t>
            </a:r>
            <a:endParaRPr lang="en-US" altLang="zh-TW" sz="2700" dirty="0">
              <a:latin typeface="微軟正黑體" panose="020B0604030504040204" pitchFamily="34" charset="-120"/>
              <a:ea typeface="微軟正黑體" panose="020B0604030504040204" pitchFamily="34" charset="-120"/>
            </a:endParaRPr>
          </a:p>
          <a:p>
            <a:pPr marL="0" indent="0">
              <a:buNone/>
            </a:pP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54</a:t>
            </a:fld>
            <a:endParaRPr lang="zh-TW" altLang="en-US"/>
          </a:p>
        </p:txBody>
      </p:sp>
      <p:sp>
        <p:nvSpPr>
          <p:cNvPr id="5" name="圓角矩形 4"/>
          <p:cNvSpPr/>
          <p:nvPr/>
        </p:nvSpPr>
        <p:spPr>
          <a:xfrm>
            <a:off x="683568" y="1268761"/>
            <a:ext cx="7872797" cy="17281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99592" y="1268760"/>
            <a:ext cx="7416824" cy="1815882"/>
          </a:xfrm>
          <a:prstGeom prst="rect">
            <a:avLst/>
          </a:prstGeom>
          <a:noFill/>
        </p:spPr>
        <p:txBody>
          <a:bodyPr wrap="square" rtlCol="0">
            <a:spAutoFit/>
          </a:bodyPr>
          <a:lstStyle/>
          <a:p>
            <a:r>
              <a:rPr lang="zh-TW" altLang="en-US" sz="2800" dirty="0">
                <a:latin typeface="微軟正黑體" panose="020B0604030504040204" pitchFamily="34" charset="-120"/>
                <a:ea typeface="微軟正黑體" panose="020B0604030504040204" pitchFamily="34" charset="-120"/>
              </a:rPr>
              <a:t>案例：某機關想要印製文宣</a:t>
            </a:r>
            <a:r>
              <a:rPr lang="zh-TW" altLang="en-US" sz="2800" dirty="0" smtClean="0">
                <a:latin typeface="微軟正黑體" panose="020B0604030504040204" pitchFamily="34" charset="-120"/>
                <a:ea typeface="微軟正黑體" panose="020B0604030504040204" pitchFamily="34" charset="-120"/>
              </a:rPr>
              <a:t>品並製作宣導影片上傳網站供民眾閱覽，機關直接</a:t>
            </a:r>
            <a:r>
              <a:rPr lang="zh-TW" altLang="en-US" sz="2800" dirty="0">
                <a:latin typeface="微軟正黑體" panose="020B0604030504040204" pitchFamily="34" charset="-120"/>
                <a:ea typeface="微軟正黑體" panose="020B0604030504040204" pitchFamily="34" charset="-120"/>
              </a:rPr>
              <a:t>從網路上下載圖片印製成精美的文宣，並下載音樂作為宣導影片之背景音樂。</a:t>
            </a:r>
            <a:endParaRPr lang="en-US" altLang="zh-TW"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8730" y="4934309"/>
            <a:ext cx="1175270" cy="1916833"/>
          </a:xfrm>
          <a:prstGeom prst="rect">
            <a:avLst/>
          </a:prstGeom>
        </p:spPr>
      </p:pic>
    </p:spTree>
    <p:extLst>
      <p:ext uri="{BB962C8B-B14F-4D97-AF65-F5344CB8AC3E}">
        <p14:creationId xmlns:p14="http://schemas.microsoft.com/office/powerpoint/2010/main" val="22826316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992739" y="260648"/>
            <a:ext cx="7160276" cy="548680"/>
          </a:xfrm>
        </p:spPr>
        <p:txBody>
          <a:bodyPr/>
          <a:lstStyle/>
          <a:p>
            <a:pPr algn="l">
              <a:tabLst>
                <a:tab pos="1879600" algn="l"/>
              </a:tabLst>
            </a:pPr>
            <a:r>
              <a:rPr lang="en-US" altLang="zh-TW" sz="3000" b="1" dirty="0" smtClean="0"/>
              <a:t>Q3(1):</a:t>
            </a:r>
            <a:r>
              <a:rPr lang="zh-TW" altLang="en-US" sz="3000" b="1" dirty="0" smtClean="0">
                <a:latin typeface="微軟正黑體" panose="020B0604030504040204" pitchFamily="34" charset="-120"/>
                <a:ea typeface="微軟正黑體" panose="020B0604030504040204" pitchFamily="34" charset="-120"/>
              </a:rPr>
              <a:t>辦理經常性活動得否主張合理使用</a:t>
            </a:r>
            <a:r>
              <a:rPr lang="en-US" altLang="zh-TW" sz="32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700" dirty="0" smtClean="0">
                <a:latin typeface="微軟正黑體" panose="020B0604030504040204" pitchFamily="34" charset="-120"/>
                <a:ea typeface="微軟正黑體" panose="020B0604030504040204" pitchFamily="34" charset="-120"/>
              </a:rPr>
              <a:t>著作權法第</a:t>
            </a:r>
            <a:r>
              <a:rPr lang="en-US" altLang="zh-TW" sz="2700" dirty="0" smtClean="0">
                <a:latin typeface="微軟正黑體" panose="020B0604030504040204" pitchFamily="34" charset="-120"/>
                <a:ea typeface="微軟正黑體" panose="020B0604030504040204" pitchFamily="34" charset="-120"/>
              </a:rPr>
              <a:t>55</a:t>
            </a:r>
            <a:r>
              <a:rPr lang="zh-TW" altLang="en-US" sz="2700" dirty="0" smtClean="0">
                <a:latin typeface="微軟正黑體" panose="020B0604030504040204" pitchFamily="34" charset="-120"/>
                <a:ea typeface="微軟正黑體" panose="020B0604030504040204" pitchFamily="34" charset="-120"/>
              </a:rPr>
              <a:t>條得主張合理使用之要件</a:t>
            </a:r>
            <a:r>
              <a:rPr lang="en-US" altLang="zh-TW" sz="2700" dirty="0" smtClean="0">
                <a:latin typeface="微軟正黑體" panose="020B0604030504040204" pitchFamily="34" charset="-120"/>
                <a:ea typeface="微軟正黑體" panose="020B0604030504040204" pitchFamily="34" charset="-120"/>
              </a:rPr>
              <a:t>:</a:t>
            </a: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非以營利為</a:t>
            </a:r>
            <a:r>
              <a:rPr lang="zh-TW" altLang="en-US" sz="2800" dirty="0" smtClean="0">
                <a:latin typeface="微軟正黑體" panose="020B0604030504040204" pitchFamily="34" charset="-120"/>
                <a:ea typeface="微軟正黑體" panose="020B0604030504040204" pitchFamily="34" charset="-120"/>
              </a:rPr>
              <a:t>目的。</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活動須特定，非常態性、經常性辦理</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未對觀眾收費</a:t>
            </a:r>
            <a:r>
              <a:rPr lang="zh-TW" altLang="en-US" sz="2800" dirty="0" smtClean="0">
                <a:latin typeface="微軟正黑體" panose="020B0604030504040204" pitchFamily="34" charset="-120"/>
                <a:ea typeface="微軟正黑體" panose="020B0604030504040204" pitchFamily="34" charset="-120"/>
              </a:rPr>
              <a:t>。</a:t>
            </a:r>
            <a:endParaRPr lang="en-US" altLang="zh-TW" sz="2800" dirty="0" smtClean="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800" dirty="0">
                <a:latin typeface="微軟正黑體" panose="020B0604030504040204" pitchFamily="34" charset="-120"/>
                <a:ea typeface="微軟正黑體" panose="020B0604030504040204" pitchFamily="34" charset="-120"/>
              </a:rPr>
              <a:t>未對表演人支付</a:t>
            </a:r>
            <a:r>
              <a:rPr lang="zh-TW" altLang="en-US" sz="2800" dirty="0" smtClean="0">
                <a:latin typeface="微軟正黑體" panose="020B0604030504040204" pitchFamily="34" charset="-120"/>
                <a:ea typeface="微軟正黑體" panose="020B0604030504040204" pitchFamily="34" charset="-120"/>
              </a:rPr>
              <a:t>報酬。</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因</a:t>
            </a:r>
            <a:r>
              <a:rPr lang="zh-TW" altLang="en-US" sz="2800" dirty="0" smtClean="0">
                <a:latin typeface="微軟正黑體" panose="020B0604030504040204" pitchFamily="34" charset="-120"/>
                <a:ea typeface="微軟正黑體" panose="020B0604030504040204" pitchFamily="34" charset="-120"/>
              </a:rPr>
              <a:t>該活動為「經常性」辦理，故不得主張合理使用，應取得音樂著作、錄音著作公開演出之授權。</a:t>
            </a:r>
            <a:endParaRPr lang="zh-TW" altLang="en-US"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55</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514744"/>
            <a:ext cx="7488832" cy="954107"/>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：某地方政府為鼓勵老年人參與社交活動，</a:t>
            </a:r>
            <a:r>
              <a:rPr lang="zh-TW" altLang="en-US" sz="2800" dirty="0" smtClean="0">
                <a:solidFill>
                  <a:srgbClr val="FF0000"/>
                </a:solidFill>
                <a:latin typeface="微軟正黑體" panose="020B0604030504040204" pitchFamily="34" charset="-120"/>
                <a:ea typeface="微軟正黑體" panose="020B0604030504040204" pitchFamily="34" charset="-120"/>
              </a:rPr>
              <a:t>每月</a:t>
            </a:r>
            <a:r>
              <a:rPr lang="zh-TW" altLang="en-US" sz="2800" dirty="0" smtClean="0">
                <a:latin typeface="微軟正黑體" panose="020B0604030504040204" pitchFamily="34" charset="-120"/>
                <a:ea typeface="微軟正黑體" panose="020B0604030504040204" pitchFamily="34" charset="-120"/>
              </a:rPr>
              <a:t>定期舉辦聯誼活動，並播放音樂增加氣氛。</a:t>
            </a:r>
            <a:endParaRPr lang="zh-TW" altLang="en-US" sz="28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8304" y="3789040"/>
            <a:ext cx="1575054" cy="1353312"/>
          </a:xfrm>
          <a:prstGeom prst="rect">
            <a:avLst/>
          </a:prstGeom>
        </p:spPr>
      </p:pic>
    </p:spTree>
    <p:extLst>
      <p:ext uri="{BB962C8B-B14F-4D97-AF65-F5344CB8AC3E}">
        <p14:creationId xmlns:p14="http://schemas.microsoft.com/office/powerpoint/2010/main" val="2392607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332656"/>
            <a:ext cx="7396693" cy="548680"/>
          </a:xfrm>
        </p:spPr>
        <p:txBody>
          <a:bodyPr/>
          <a:lstStyle/>
          <a:p>
            <a:pPr algn="l">
              <a:tabLst>
                <a:tab pos="1879600" algn="l"/>
              </a:tabLst>
            </a:pPr>
            <a:r>
              <a:rPr lang="en-US" altLang="zh-TW" sz="2800" b="1" dirty="0" smtClean="0"/>
              <a:t>Q3(2):</a:t>
            </a:r>
            <a:r>
              <a:rPr lang="zh-TW" altLang="en-US" sz="2800" b="1" dirty="0" smtClean="0">
                <a:latin typeface="微軟正黑體" panose="020B0604030504040204" pitchFamily="34" charset="-120"/>
                <a:ea typeface="微軟正黑體" panose="020B0604030504040204" pitchFamily="34" charset="-120"/>
              </a:rPr>
              <a:t>辦理跨年晚會、尾牙得否主張合理使用</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5040560"/>
          </a:xfrm>
        </p:spPr>
        <p:txBody>
          <a:bodyPr>
            <a:normAutofit/>
          </a:bodyPr>
          <a:lstStyle/>
          <a:p>
            <a:pPr marL="0" indent="0">
              <a:buNone/>
            </a:pPr>
            <a:r>
              <a:rPr lang="zh-TW" altLang="en-US" sz="2700" b="1" dirty="0" smtClean="0">
                <a:latin typeface="微軟正黑體" panose="020B0604030504040204" pitchFamily="34" charset="-120"/>
                <a:ea typeface="微軟正黑體" panose="020B0604030504040204" pitchFamily="34" charset="-120"/>
              </a:rPr>
              <a:t>解答</a:t>
            </a:r>
            <a:r>
              <a:rPr lang="zh-TW" altLang="en-US" sz="2700" dirty="0" smtClean="0">
                <a:latin typeface="微軟正黑體" panose="020B0604030504040204" pitchFamily="34" charset="-120"/>
                <a:ea typeface="微軟正黑體" panose="020B0604030504040204" pitchFamily="34" charset="-120"/>
              </a:rPr>
              <a:t>：</a:t>
            </a:r>
            <a:endParaRPr lang="en-US" altLang="zh-TW" sz="2700" dirty="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因</a:t>
            </a:r>
            <a:r>
              <a:rPr lang="zh-TW" altLang="en-US" sz="2800" dirty="0">
                <a:latin typeface="微軟正黑體" panose="020B0604030504040204" pitchFamily="34" charset="-120"/>
                <a:ea typeface="微軟正黑體" panose="020B0604030504040204" pitchFamily="34" charset="-120"/>
              </a:rPr>
              <a:t>該縣市</a:t>
            </a:r>
            <a:r>
              <a:rPr lang="zh-TW" altLang="en-US" sz="2800" dirty="0" smtClean="0">
                <a:latin typeface="微軟正黑體" panose="020B0604030504040204" pitchFamily="34" charset="-120"/>
                <a:ea typeface="微軟正黑體" panose="020B0604030504040204" pitchFamily="34" charset="-120"/>
              </a:rPr>
              <a:t>政府對歌手支付報酬，故不得主張合理使用，應取得音樂著作公開演出之授權。</a:t>
            </a: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a:latin typeface="微軟正黑體" panose="020B0604030504040204" pitchFamily="34" charset="-120"/>
                <a:ea typeface="微軟正黑體" panose="020B0604030504040204" pitchFamily="34" charset="-120"/>
              </a:rPr>
              <a:t>某</a:t>
            </a:r>
            <a:r>
              <a:rPr lang="zh-TW" altLang="en-US" sz="2800" dirty="0" smtClean="0">
                <a:latin typeface="微軟正黑體" panose="020B0604030504040204" pitchFamily="34" charset="-120"/>
                <a:ea typeface="微軟正黑體" panose="020B0604030504040204" pitchFamily="34" charset="-120"/>
              </a:rPr>
              <a:t>機關辦理內部尾牙活動，符合著作權法第</a:t>
            </a:r>
            <a:r>
              <a:rPr lang="en-US" altLang="zh-TW" sz="2800" dirty="0" smtClean="0">
                <a:latin typeface="微軟正黑體" panose="020B0604030504040204" pitchFamily="34" charset="-120"/>
                <a:ea typeface="微軟正黑體" panose="020B0604030504040204" pitchFamily="34" charset="-120"/>
              </a:rPr>
              <a:t>55</a:t>
            </a:r>
            <a:r>
              <a:rPr lang="zh-TW" altLang="en-US" sz="2800" dirty="0" smtClean="0">
                <a:latin typeface="微軟正黑體" panose="020B0604030504040204" pitchFamily="34" charset="-120"/>
                <a:ea typeface="微軟正黑體" panose="020B0604030504040204" pitchFamily="34" charset="-120"/>
              </a:rPr>
              <a:t>條規定之非以營利為目的、非經常性、</a:t>
            </a:r>
            <a:r>
              <a:rPr lang="zh-TW" altLang="en-US" sz="2800" dirty="0">
                <a:latin typeface="微軟正黑體" panose="020B0604030504040204" pitchFamily="34" charset="-120"/>
                <a:ea typeface="微軟正黑體" panose="020B0604030504040204" pitchFamily="34" charset="-120"/>
              </a:rPr>
              <a:t>未對</a:t>
            </a:r>
            <a:r>
              <a:rPr lang="zh-TW" altLang="en-US" sz="2800" dirty="0" smtClean="0">
                <a:latin typeface="微軟正黑體" panose="020B0604030504040204" pitchFamily="34" charset="-120"/>
                <a:ea typeface="微軟正黑體" panose="020B0604030504040204" pitchFamily="34" charset="-120"/>
              </a:rPr>
              <a:t>觀眾收費、且未對表演人支付使用報酬，故得主張</a:t>
            </a:r>
            <a:endParaRPr lang="en-US" altLang="zh-TW" sz="2800" dirty="0" smtClean="0">
              <a:latin typeface="微軟正黑體" panose="020B0604030504040204" pitchFamily="34" charset="-120"/>
              <a:ea typeface="微軟正黑體" panose="020B0604030504040204" pitchFamily="34" charset="-120"/>
            </a:endParaRPr>
          </a:p>
          <a:p>
            <a:pPr marL="0" indent="0">
              <a:buNone/>
            </a:pPr>
            <a:r>
              <a:rPr lang="zh-TW" altLang="en-US" sz="2800" dirty="0">
                <a:latin typeface="微軟正黑體" panose="020B0604030504040204" pitchFamily="34" charset="-120"/>
                <a:ea typeface="微軟正黑體" panose="020B0604030504040204" pitchFamily="34" charset="-120"/>
              </a:rPr>
              <a:t> </a:t>
            </a:r>
            <a:r>
              <a:rPr lang="zh-TW" altLang="en-US" sz="2800" dirty="0" smtClean="0">
                <a:latin typeface="微軟正黑體" panose="020B0604030504040204" pitchFamily="34" charset="-120"/>
                <a:ea typeface="微軟正黑體" panose="020B0604030504040204" pitchFamily="34" charset="-120"/>
              </a:rPr>
              <a:t>   合理使用。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56</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dirty="0">
                <a:latin typeface="微軟正黑體" panose="020B0604030504040204" pitchFamily="34" charset="-120"/>
                <a:ea typeface="微軟正黑體" panose="020B0604030504040204" pitchFamily="34" charset="-120"/>
              </a:rPr>
              <a:t>案例</a:t>
            </a:r>
            <a:r>
              <a:rPr lang="zh-TW" altLang="en-US" sz="2800" dirty="0" smtClean="0">
                <a:latin typeface="微軟正黑體" panose="020B0604030504040204" pitchFamily="34" charset="-120"/>
                <a:ea typeface="微軟正黑體" panose="020B0604030504040204" pitchFamily="34" charset="-120"/>
              </a:rPr>
              <a:t>：縣市政府辦理跨年晚會，邀請知名歌手演唱熱門歌曲；某機關辦理機關內部尾牙活動時，員工隨著播放的音樂表演舞蹈。</a:t>
            </a:r>
            <a:endParaRPr lang="zh-TW" altLang="en-US" sz="2800" dirty="0">
              <a:latin typeface="微軟正黑體" panose="020B0604030504040204" pitchFamily="34" charset="-120"/>
              <a:ea typeface="微軟正黑體" panose="020B0604030504040204" pitchFamily="34" charset="-120"/>
            </a:endParaRPr>
          </a:p>
        </p:txBody>
      </p:sp>
      <p:pic>
        <p:nvPicPr>
          <p:cNvPr id="7" name="圖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8609" y="5109468"/>
            <a:ext cx="1429088" cy="1748532"/>
          </a:xfrm>
          <a:prstGeom prst="rect">
            <a:avLst/>
          </a:prstGeom>
        </p:spPr>
      </p:pic>
    </p:spTree>
    <p:extLst>
      <p:ext uri="{BB962C8B-B14F-4D97-AF65-F5344CB8AC3E}">
        <p14:creationId xmlns:p14="http://schemas.microsoft.com/office/powerpoint/2010/main" val="36239840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Q4:</a:t>
            </a:r>
            <a:r>
              <a:rPr lang="zh-TW" altLang="en-US" sz="3000" b="1" dirty="0">
                <a:latin typeface="微軟正黑體" panose="020B0604030504040204" pitchFamily="34" charset="-120"/>
                <a:ea typeface="微軟正黑體" panose="020B0604030504040204" pitchFamily="34" charset="-120"/>
              </a:rPr>
              <a:t>辦理競賽</a:t>
            </a:r>
            <a:r>
              <a:rPr lang="zh-TW" altLang="en-US" sz="3000" b="1" dirty="0" smtClean="0">
                <a:latin typeface="微軟正黑體" panose="020B0604030504040204" pitchFamily="34" charset="-120"/>
                <a:ea typeface="微軟正黑體" panose="020B0604030504040204" pitchFamily="34" charset="-120"/>
              </a:rPr>
              <a:t>活動得獎作品如何利用</a:t>
            </a:r>
            <a:r>
              <a:rPr lang="en-US" altLang="zh-TW" sz="3000" b="1" dirty="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dirty="0">
                <a:latin typeface="微軟正黑體" panose="020B0604030504040204" pitchFamily="34" charset="-120"/>
                <a:ea typeface="微軟正黑體" panose="020B0604030504040204" pitchFamily="34" charset="-120"/>
              </a:rPr>
              <a:t>比賽或</a:t>
            </a:r>
            <a:r>
              <a:rPr lang="zh-TW" altLang="en-US" sz="2400" dirty="0" smtClean="0">
                <a:latin typeface="微軟正黑體" panose="020B0604030504040204" pitchFamily="34" charset="-120"/>
                <a:ea typeface="微軟正黑體" panose="020B0604030504040204" pitchFamily="34" charset="-120"/>
              </a:rPr>
              <a:t>徵選活動之簡章屬於</a:t>
            </a:r>
            <a:r>
              <a:rPr lang="zh-TW" altLang="en-US" sz="2400" dirty="0">
                <a:latin typeface="微軟正黑體" panose="020B0604030504040204" pitchFamily="34" charset="-120"/>
                <a:ea typeface="微軟正黑體" panose="020B0604030504040204" pitchFamily="34" charset="-120"/>
              </a:rPr>
              <a:t>民法上的要約，創作者一旦提供其作品參加比賽，</a:t>
            </a:r>
            <a:r>
              <a:rPr lang="zh-TW" altLang="en-US" sz="2400" dirty="0" smtClean="0">
                <a:latin typeface="微軟正黑體" panose="020B0604030504040204" pitchFamily="34" charset="-120"/>
                <a:ea typeface="微軟正黑體" panose="020B0604030504040204" pitchFamily="34" charset="-120"/>
              </a:rPr>
              <a:t>其行為</a:t>
            </a:r>
            <a:r>
              <a:rPr lang="zh-TW" altLang="en-US" sz="2400" dirty="0">
                <a:latin typeface="微軟正黑體" panose="020B0604030504040204" pitchFamily="34" charset="-120"/>
                <a:ea typeface="微軟正黑體" panose="020B0604030504040204" pitchFamily="34" charset="-120"/>
              </a:rPr>
              <a:t>屬於承諾，當錄取的條件成就時，契約即成立，雙方均受簡章規定拘束</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0" lvl="0" indent="0">
              <a:buNone/>
            </a:pP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故主辦單位就得獎作品之歸屬，應於簡章或比賽辦法中明定，</a:t>
            </a:r>
            <a:r>
              <a:rPr lang="zh-TW" altLang="en-US" sz="2400" dirty="0">
                <a:solidFill>
                  <a:srgbClr val="FF0000"/>
                </a:solidFill>
                <a:latin typeface="微軟正黑體" panose="020B0604030504040204" pitchFamily="34" charset="-120"/>
                <a:ea typeface="微軟正黑體" panose="020B0604030504040204" pitchFamily="34" charset="-120"/>
              </a:rPr>
              <a:t>且未必一律約定取得作品之著作財產權</a:t>
            </a:r>
            <a:r>
              <a:rPr lang="zh-TW" altLang="en-US" sz="2400" dirty="0">
                <a:latin typeface="微軟正黑體" panose="020B0604030504040204" pitchFamily="34" charset="-120"/>
                <a:ea typeface="微軟正黑體" panose="020B0604030504040204" pitchFamily="34" charset="-120"/>
              </a:rPr>
              <a:t>，機關得依後續實際利用需求取得相應之使用權</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例如</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不限次數的重製、公開傳輸等</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即可，提高參賽意願。</a:t>
            </a:r>
          </a:p>
          <a:p>
            <a:pPr lvl="0"/>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57</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815882"/>
          </a:xfrm>
          <a:prstGeom prst="rect">
            <a:avLst/>
          </a:prstGeom>
          <a:noFill/>
        </p:spPr>
        <p:txBody>
          <a:bodyPr wrap="square" rtlCol="0">
            <a:spAutoFit/>
          </a:bodyPr>
          <a:lstStyle/>
          <a:p>
            <a:pPr lvl="0">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某</a:t>
            </a:r>
            <a:r>
              <a:rPr lang="zh-TW" altLang="zh-TW" sz="2800" b="1" dirty="0" smtClean="0">
                <a:latin typeface="微軟正黑體" panose="020B0604030504040204" pitchFamily="34" charset="-120"/>
                <a:ea typeface="微軟正黑體" panose="020B0604030504040204" pitchFamily="34" charset="-120"/>
              </a:rPr>
              <a:t>機關辦理</a:t>
            </a:r>
            <a:r>
              <a:rPr lang="zh-TW" altLang="en-US" sz="2800" b="1" dirty="0" smtClean="0">
                <a:latin typeface="微軟正黑體" panose="020B0604030504040204" pitchFamily="34" charset="-120"/>
                <a:ea typeface="微軟正黑體" panose="020B0604030504040204" pitchFamily="34" charset="-120"/>
              </a:rPr>
              <a:t>小說創作比賽，於報名簡章</a:t>
            </a:r>
            <a:r>
              <a:rPr lang="zh-TW" altLang="zh-TW" sz="2800" b="1" dirty="0" smtClean="0">
                <a:latin typeface="微軟正黑體" panose="020B0604030504040204" pitchFamily="34" charset="-120"/>
                <a:ea typeface="微軟正黑體" panose="020B0604030504040204" pitchFamily="34" charset="-120"/>
              </a:rPr>
              <a:t>規定</a:t>
            </a:r>
            <a:r>
              <a:rPr lang="zh-TW" altLang="zh-TW" sz="2800" b="1" dirty="0">
                <a:latin typeface="微軟正黑體" panose="020B0604030504040204" pitchFamily="34" charset="-120"/>
                <a:ea typeface="微軟正黑體" panose="020B0604030504040204" pitchFamily="34" charset="-120"/>
              </a:rPr>
              <a:t>「得獎作品之著作</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財產</a:t>
            </a:r>
            <a:r>
              <a:rPr lang="en-US" altLang="zh-TW" sz="2800" b="1" dirty="0">
                <a:latin typeface="微軟正黑體" panose="020B0604030504040204" pitchFamily="34" charset="-120"/>
                <a:ea typeface="微軟正黑體" panose="020B0604030504040204" pitchFamily="34" charset="-120"/>
              </a:rPr>
              <a:t>)</a:t>
            </a:r>
            <a:r>
              <a:rPr lang="zh-TW" altLang="zh-TW" sz="2800" b="1" dirty="0">
                <a:latin typeface="微軟正黑體" panose="020B0604030504040204" pitchFamily="34" charset="-120"/>
                <a:ea typeface="微軟正黑體" panose="020B0604030504040204" pitchFamily="34" charset="-120"/>
              </a:rPr>
              <a:t>權歸主辦單位」，則後續利用是否仍須得獎者同意</a:t>
            </a:r>
            <a:r>
              <a:rPr lang="en-US" altLang="zh-TW" sz="2800" b="1" dirty="0">
                <a:latin typeface="微軟正黑體" panose="020B0604030504040204" pitchFamily="34" charset="-120"/>
                <a:ea typeface="微軟正黑體" panose="020B0604030504040204" pitchFamily="34" charset="-120"/>
              </a:rPr>
              <a:t>?</a:t>
            </a:r>
            <a:endParaRPr lang="zh-TW" altLang="zh-TW" sz="2800" b="1" dirty="0">
              <a:latin typeface="微軟正黑體" panose="020B0604030504040204" pitchFamily="34" charset="-120"/>
              <a:ea typeface="微軟正黑體" panose="020B0604030504040204" pitchFamily="34" charset="-120"/>
            </a:endParaRPr>
          </a:p>
          <a:p>
            <a:pPr>
              <a:defRPr/>
            </a:pPr>
            <a:endParaRPr lang="zh-TW" altLang="en-US" sz="28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034205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71004" y="260648"/>
            <a:ext cx="7331789" cy="548680"/>
          </a:xfrm>
        </p:spPr>
        <p:txBody>
          <a:bodyPr/>
          <a:lstStyle/>
          <a:p>
            <a:pPr algn="l">
              <a:tabLst>
                <a:tab pos="1879600" algn="l"/>
              </a:tabLst>
            </a:pPr>
            <a:r>
              <a:rPr lang="en-US" altLang="zh-TW" sz="3000" b="1" dirty="0" smtClean="0"/>
              <a:t>Q5:</a:t>
            </a:r>
            <a:r>
              <a:rPr lang="zh-TW" altLang="en-US" sz="3000" b="1" dirty="0" smtClean="0">
                <a:latin typeface="微軟正黑體" panose="020B0604030504040204" pitchFamily="34" charset="-120"/>
                <a:ea typeface="微軟正黑體" panose="020B0604030504040204" pitchFamily="34" charset="-120"/>
              </a:rPr>
              <a:t>政府資料開放應注意哪些著作權問題</a:t>
            </a:r>
            <a:r>
              <a:rPr lang="en-US" altLang="zh-TW" sz="3000" b="1" dirty="0" smtClean="0">
                <a:latin typeface="微軟正黑體" panose="020B0604030504040204" pitchFamily="34" charset="-120"/>
                <a:ea typeface="微軟正黑體" panose="020B0604030504040204" pitchFamily="34" charset="-120"/>
              </a:rPr>
              <a:t>?</a:t>
            </a:r>
            <a:endParaRPr lang="zh-TW" altLang="en-US" sz="3200" b="1" dirty="0">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357710" y="2725762"/>
            <a:ext cx="8229600" cy="3871590"/>
          </a:xfrm>
        </p:spPr>
        <p:txBody>
          <a:bodyPr>
            <a:normAutofit/>
          </a:bodyPr>
          <a:lstStyle/>
          <a:p>
            <a:pPr marL="0" indent="0">
              <a:buNone/>
            </a:pPr>
            <a:r>
              <a:rPr lang="zh-TW" altLang="en-US" sz="2400" b="1" dirty="0" smtClean="0">
                <a:latin typeface="微軟正黑體" panose="020B0604030504040204" pitchFamily="34" charset="-120"/>
                <a:ea typeface="微軟正黑體" panose="020B0604030504040204" pitchFamily="34" charset="-120"/>
              </a:rPr>
              <a:t>解答</a:t>
            </a:r>
            <a:endParaRPr lang="en-US" altLang="zh-TW" sz="2400" b="1" dirty="0" smtClean="0">
              <a:latin typeface="微軟正黑體" panose="020B0604030504040204" pitchFamily="34" charset="-120"/>
              <a:ea typeface="微軟正黑體" panose="020B0604030504040204" pitchFamily="34" charset="-120"/>
            </a:endParaRPr>
          </a:p>
          <a:p>
            <a:pPr lvl="0"/>
            <a:r>
              <a:rPr lang="zh-TW" altLang="en-US" sz="2400" b="1" dirty="0">
                <a:latin typeface="微軟正黑體" panose="020B0604030504040204" pitchFamily="34" charset="-120"/>
                <a:ea typeface="微軟正黑體" panose="020B0604030504040204" pitchFamily="34" charset="-120"/>
              </a:rPr>
              <a:t>應先</a:t>
            </a:r>
            <a:r>
              <a:rPr lang="zh-TW" altLang="en-US" sz="2400" b="1" dirty="0" smtClean="0">
                <a:solidFill>
                  <a:srgbClr val="C00000"/>
                </a:solidFill>
                <a:latin typeface="微軟正黑體" panose="020B0604030504040204" pitchFamily="34" charset="-120"/>
                <a:ea typeface="微軟正黑體" panose="020B0604030504040204" pitchFamily="34" charset="-120"/>
              </a:rPr>
              <a:t>盤點資料</a:t>
            </a:r>
            <a:r>
              <a:rPr lang="zh-TW" altLang="en-US" sz="2400" b="1" dirty="0">
                <a:latin typeface="微軟正黑體" panose="020B0604030504040204" pitchFamily="34" charset="-120"/>
                <a:ea typeface="微軟正黑體" panose="020B0604030504040204" pitchFamily="34" charset="-120"/>
              </a:rPr>
              <a:t>之權利狀態</a:t>
            </a:r>
            <a:r>
              <a:rPr lang="en-US" altLang="zh-TW" sz="2400" b="1" dirty="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因部分資料機關自身並無再授權第三人利用之權限</a:t>
            </a:r>
            <a:r>
              <a:rPr lang="en-US" altLang="zh-TW" sz="2400" b="1" dirty="0" smtClean="0">
                <a:latin typeface="微軟正黑體" panose="020B0604030504040204" pitchFamily="34" charset="-120"/>
                <a:ea typeface="微軟正黑體" panose="020B0604030504040204" pitchFamily="34" charset="-120"/>
              </a:rPr>
              <a:t>)</a:t>
            </a:r>
          </a:p>
          <a:p>
            <a:pPr marL="0" lvl="0" indent="0">
              <a:buNone/>
            </a:pPr>
            <a:endParaRPr lang="zh-TW" altLang="en-US" sz="2400" b="1" dirty="0">
              <a:latin typeface="微軟正黑體" panose="020B0604030504040204" pitchFamily="34" charset="-120"/>
              <a:ea typeface="微軟正黑體" panose="020B0604030504040204" pitchFamily="34" charset="-120"/>
            </a:endParaRPr>
          </a:p>
          <a:p>
            <a:endParaRPr lang="en-US" altLang="zh-TW" sz="2400" b="1" dirty="0" smtClean="0">
              <a:latin typeface="微軟正黑體" panose="020B0604030504040204" pitchFamily="34" charset="-120"/>
              <a:ea typeface="微軟正黑體" panose="020B0604030504040204" pitchFamily="34" charset="-120"/>
            </a:endParaRPr>
          </a:p>
          <a:p>
            <a:pPr marL="0" indent="0">
              <a:buNone/>
            </a:pPr>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58</a:t>
            </a:fld>
            <a:endParaRPr lang="zh-TW" altLang="en-US" dirty="0"/>
          </a:p>
        </p:txBody>
      </p:sp>
      <p:sp>
        <p:nvSpPr>
          <p:cNvPr id="5" name="圓角矩形 4"/>
          <p:cNvSpPr/>
          <p:nvPr/>
        </p:nvSpPr>
        <p:spPr>
          <a:xfrm>
            <a:off x="683568" y="1299301"/>
            <a:ext cx="7920880" cy="138499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zh-TW" altLang="en-US"/>
          </a:p>
        </p:txBody>
      </p:sp>
      <p:sp>
        <p:nvSpPr>
          <p:cNvPr id="6" name="文字方塊 5"/>
          <p:cNvSpPr txBox="1"/>
          <p:nvPr/>
        </p:nvSpPr>
        <p:spPr>
          <a:xfrm>
            <a:off x="864321" y="1299301"/>
            <a:ext cx="7488832" cy="1384995"/>
          </a:xfrm>
          <a:prstGeom prst="rect">
            <a:avLst/>
          </a:prstGeom>
          <a:noFill/>
        </p:spPr>
        <p:txBody>
          <a:bodyPr wrap="square" rtlCol="0">
            <a:spAutoFit/>
          </a:bodyPr>
          <a:lstStyle/>
          <a:p>
            <a:pPr>
              <a:defRPr/>
            </a:pPr>
            <a:r>
              <a:rPr lang="zh-TW" altLang="en-US" sz="2800" b="1" dirty="0" smtClean="0">
                <a:latin typeface="微軟正黑體" panose="020B0604030504040204" pitchFamily="34" charset="-120"/>
                <a:ea typeface="微軟正黑體" panose="020B0604030504040204" pitchFamily="34" charset="-120"/>
              </a:rPr>
              <a:t>案例</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 </a:t>
            </a:r>
            <a:r>
              <a:rPr lang="zh-TW" altLang="en-US" sz="2800" b="1" dirty="0" smtClean="0">
                <a:latin typeface="微軟正黑體" panose="020B0604030504040204" pitchFamily="34" charset="-120"/>
                <a:ea typeface="微軟正黑體" panose="020B0604030504040204" pitchFamily="34" charset="-120"/>
              </a:rPr>
              <a:t>某</a:t>
            </a:r>
            <a:r>
              <a:rPr lang="zh-TW" altLang="en-US" sz="2800" b="1" dirty="0">
                <a:latin typeface="微軟正黑體" panose="020B0604030504040204" pitchFamily="34" charset="-120"/>
                <a:ea typeface="微軟正黑體" panose="020B0604030504040204" pitchFamily="34" charset="-120"/>
              </a:rPr>
              <a:t>機關</a:t>
            </a:r>
            <a:r>
              <a:rPr lang="zh-TW" altLang="en-US" sz="2800" b="1" dirty="0" smtClean="0">
                <a:latin typeface="微軟正黑體" panose="020B0604030504040204" pitchFamily="34" charset="-120"/>
                <a:ea typeface="微軟正黑體" panose="020B0604030504040204" pitchFamily="34" charset="-120"/>
              </a:rPr>
              <a:t>為</a:t>
            </a:r>
            <a:r>
              <a:rPr lang="zh-TW" altLang="en-US" sz="2800" b="1" dirty="0">
                <a:latin typeface="微軟正黑體" panose="020B0604030504040204" pitchFamily="34" charset="-120"/>
                <a:ea typeface="微軟正黑體" panose="020B0604030504040204" pitchFamily="34" charset="-120"/>
              </a:rPr>
              <a:t>便利民眾共享及</a:t>
            </a:r>
            <a:r>
              <a:rPr lang="zh-TW" altLang="en-US" sz="2800" b="1" dirty="0" smtClean="0">
                <a:latin typeface="微軟正黑體" panose="020B0604030504040204" pitchFamily="34" charset="-120"/>
                <a:ea typeface="微軟正黑體" panose="020B0604030504040204" pitchFamily="34" charset="-120"/>
              </a:rPr>
              <a:t>應用政府資料，擬將相關資料皆上網供大眾參閱，應注意哪些著作權問題</a:t>
            </a:r>
            <a:r>
              <a:rPr lang="en-US" altLang="zh-TW" sz="2800" b="1" dirty="0" smtClean="0">
                <a:latin typeface="微軟正黑體" panose="020B0604030504040204" pitchFamily="34" charset="-120"/>
                <a:ea typeface="微軟正黑體" panose="020B0604030504040204" pitchFamily="34" charset="-120"/>
              </a:rPr>
              <a:t>?</a:t>
            </a:r>
            <a:endParaRPr lang="zh-TW" altLang="en-US" sz="2800" dirty="0"/>
          </a:p>
        </p:txBody>
      </p:sp>
      <p:sp>
        <p:nvSpPr>
          <p:cNvPr id="9" name="圓角矩形 8"/>
          <p:cNvSpPr/>
          <p:nvPr/>
        </p:nvSpPr>
        <p:spPr>
          <a:xfrm>
            <a:off x="251520" y="4149080"/>
            <a:ext cx="4248472" cy="25202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圓角矩形 9"/>
          <p:cNvSpPr/>
          <p:nvPr/>
        </p:nvSpPr>
        <p:spPr>
          <a:xfrm>
            <a:off x="4661119" y="4149080"/>
            <a:ext cx="4248472"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a:p>
        </p:txBody>
      </p:sp>
      <p:sp>
        <p:nvSpPr>
          <p:cNvPr id="11" name="文字方塊 10"/>
          <p:cNvSpPr txBox="1"/>
          <p:nvPr/>
        </p:nvSpPr>
        <p:spPr>
          <a:xfrm>
            <a:off x="467544" y="4678560"/>
            <a:ext cx="3888432" cy="1938992"/>
          </a:xfrm>
          <a:prstGeom prst="rect">
            <a:avLst/>
          </a:prstGeom>
          <a:noFill/>
        </p:spPr>
        <p:txBody>
          <a:bodyPr wrap="square" rtlCol="0">
            <a:spAutoFit/>
          </a:bodyPr>
          <a:lstStyle/>
          <a:p>
            <a:pPr marL="342900" indent="-342900">
              <a:buFont typeface="+mj-lt"/>
              <a:buAutoNum type="arabicPeriod"/>
            </a:pPr>
            <a:r>
              <a:rPr lang="zh-TW" altLang="zh-TW" sz="2000" b="1" dirty="0" smtClean="0">
                <a:latin typeface="微軟正黑體" panose="020B0604030504040204" pitchFamily="34" charset="-120"/>
                <a:ea typeface="微軟正黑體" panose="020B0604030504040204" pitchFamily="34" charset="-120"/>
              </a:rPr>
              <a:t>屬於</a:t>
            </a:r>
            <a:r>
              <a:rPr lang="zh-TW" altLang="zh-TW" sz="2000" b="1" dirty="0">
                <a:latin typeface="微軟正黑體" panose="020B0604030504040204" pitchFamily="34" charset="-120"/>
                <a:ea typeface="微軟正黑體" panose="020B0604030504040204" pitchFamily="34" charset="-120"/>
              </a:rPr>
              <a:t>不受著作權法保護之內容</a:t>
            </a:r>
            <a:endParaRPr lang="zh-TW" altLang="en-US" sz="2000" dirty="0"/>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已逾保護期間之著作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機關「擁有完整著作財產權」且不涉及第三人著作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「已經著作財產權人授權得再授權第三人利用」之</a:t>
            </a:r>
            <a:r>
              <a:rPr lang="zh-TW" altLang="en-US" sz="2000" b="1" dirty="0" smtClean="0">
                <a:latin typeface="微軟正黑體" panose="020B0604030504040204" pitchFamily="34" charset="-120"/>
                <a:ea typeface="微軟正黑體" panose="020B0604030504040204" pitchFamily="34" charset="-120"/>
              </a:rPr>
              <a:t>資料</a:t>
            </a:r>
            <a:endParaRPr lang="zh-TW" altLang="en-US" sz="2000" b="1" dirty="0">
              <a:latin typeface="微軟正黑體" panose="020B0604030504040204" pitchFamily="34" charset="-120"/>
              <a:ea typeface="微軟正黑體" panose="020B0604030504040204" pitchFamily="34" charset="-120"/>
            </a:endParaRPr>
          </a:p>
        </p:txBody>
      </p:sp>
      <p:sp>
        <p:nvSpPr>
          <p:cNvPr id="13" name="文字方塊 12"/>
          <p:cNvSpPr txBox="1"/>
          <p:nvPr/>
        </p:nvSpPr>
        <p:spPr>
          <a:xfrm>
            <a:off x="431540" y="4218879"/>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zh-TW" altLang="en-US" sz="2400" b="1" dirty="0">
                <a:latin typeface="微軟正黑體" panose="020B0604030504040204" pitchFamily="34" charset="-120"/>
                <a:ea typeface="微軟正黑體" panose="020B0604030504040204" pitchFamily="34" charset="-120"/>
              </a:rPr>
              <a:t>得完全開放者</a:t>
            </a:r>
          </a:p>
        </p:txBody>
      </p:sp>
      <p:sp>
        <p:nvSpPr>
          <p:cNvPr id="14" name="文字方塊 13"/>
          <p:cNvSpPr txBox="1"/>
          <p:nvPr/>
        </p:nvSpPr>
        <p:spPr>
          <a:xfrm>
            <a:off x="4841139" y="4245446"/>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TW" altLang="zh-TW" sz="2400" b="1" dirty="0" smtClean="0">
                <a:latin typeface="微軟正黑體" panose="020B0604030504040204" pitchFamily="34" charset="-120"/>
                <a:ea typeface="微軟正黑體" panose="020B0604030504040204" pitchFamily="34" charset="-120"/>
              </a:rPr>
              <a:t>應</a:t>
            </a:r>
            <a:r>
              <a:rPr lang="zh-TW" altLang="zh-TW" sz="2400" b="1" dirty="0">
                <a:latin typeface="微軟正黑體" panose="020B0604030504040204" pitchFamily="34" charset="-120"/>
                <a:ea typeface="微軟正黑體" panose="020B0604030504040204" pitchFamily="34" charset="-120"/>
              </a:rPr>
              <a:t>特別聲明</a:t>
            </a:r>
            <a:r>
              <a:rPr lang="zh-TW" altLang="en-US" sz="2400" b="1" dirty="0">
                <a:latin typeface="微軟正黑體" panose="020B0604030504040204" pitchFamily="34" charset="-120"/>
                <a:ea typeface="微軟正黑體" panose="020B0604030504040204" pitchFamily="34" charset="-120"/>
              </a:rPr>
              <a:t>須另行取得</a:t>
            </a:r>
            <a:r>
              <a:rPr lang="zh-TW" altLang="en-US" sz="2400" b="1" dirty="0" smtClean="0">
                <a:latin typeface="微軟正黑體" panose="020B0604030504040204" pitchFamily="34" charset="-120"/>
                <a:ea typeface="微軟正黑體" panose="020B0604030504040204" pitchFamily="34" charset="-120"/>
              </a:rPr>
              <a:t>授權</a:t>
            </a:r>
            <a:endParaRPr lang="zh-TW" altLang="zh-TW" sz="2400" b="1" dirty="0">
              <a:latin typeface="微軟正黑體" panose="020B0604030504040204" pitchFamily="34" charset="-120"/>
              <a:ea typeface="微軟正黑體" panose="020B0604030504040204" pitchFamily="34" charset="-120"/>
            </a:endParaRPr>
          </a:p>
        </p:txBody>
      </p:sp>
      <p:sp>
        <p:nvSpPr>
          <p:cNvPr id="15" name="文字方塊 14"/>
          <p:cNvSpPr txBox="1"/>
          <p:nvPr/>
        </p:nvSpPr>
        <p:spPr>
          <a:xfrm>
            <a:off x="4841139" y="4734147"/>
            <a:ext cx="3888432" cy="2246769"/>
          </a:xfrm>
          <a:prstGeom prst="rect">
            <a:avLst/>
          </a:prstGeom>
          <a:noFill/>
        </p:spPr>
        <p:txBody>
          <a:bodyPr wrap="square" rtlCol="0">
            <a:spAutoFit/>
          </a:bodyPr>
          <a:lstStyle/>
          <a:p>
            <a:pPr marL="342900" lvl="0" indent="-342900">
              <a:buFont typeface="+mj-lt"/>
              <a:buAutoNum type="arabicPeriod"/>
            </a:pPr>
            <a:r>
              <a:rPr lang="zh-TW" altLang="zh-TW" sz="2000" b="1" dirty="0">
                <a:latin typeface="微軟正黑體" panose="020B0604030504040204" pitchFamily="34" charset="-120"/>
                <a:ea typeface="微軟正黑體" panose="020B0604030504040204" pitchFamily="34" charset="-120"/>
              </a:rPr>
              <a:t>資料內容之著作財產權屬機關享有，但內容中有利用到他人著作者</a:t>
            </a:r>
          </a:p>
          <a:p>
            <a:pPr marL="342900" lvl="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資料內容之著作財產權不屬於機關享有，機關獲得使用的範圍有限制</a:t>
            </a:r>
          </a:p>
          <a:p>
            <a:pPr marL="342900" indent="-342900">
              <a:buFont typeface="+mj-lt"/>
              <a:buAutoNum type="arabicPeriod"/>
            </a:pPr>
            <a:endParaRPr lang="zh-TW" altLang="en-US" sz="20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248663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59</a:t>
            </a:fld>
            <a:endParaRPr lang="zh-TW" altLang="en-US"/>
          </a:p>
        </p:txBody>
      </p:sp>
      <p:sp>
        <p:nvSpPr>
          <p:cNvPr id="5" name="矩形 4"/>
          <p:cNvSpPr/>
          <p:nvPr/>
        </p:nvSpPr>
        <p:spPr>
          <a:xfrm>
            <a:off x="2735501" y="3130069"/>
            <a:ext cx="3744416" cy="769441"/>
          </a:xfrm>
          <a:prstGeom prst="rect">
            <a:avLst/>
          </a:prstGeom>
        </p:spPr>
        <p:txBody>
          <a:bodyPr wrap="square">
            <a:spAutoFit/>
          </a:bodyPr>
          <a:lstStyle/>
          <a:p>
            <a:pPr lvl="0"/>
            <a:r>
              <a:rPr lang="zh-TW" altLang="en-US" sz="4400" b="1" dirty="0" smtClean="0">
                <a:latin typeface="微軟正黑體" panose="020B0604030504040204" pitchFamily="34" charset="-120"/>
                <a:ea typeface="微軟正黑體" panose="020B0604030504040204" pitchFamily="34" charset="-120"/>
              </a:rPr>
              <a:t>著作授權管道</a:t>
            </a:r>
            <a:endParaRPr lang="en-US" altLang="zh-TW" sz="44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837955"/>
            <a:ext cx="3133460" cy="2763398"/>
          </a:xfrm>
          <a:prstGeom prst="rect">
            <a:avLst/>
          </a:prstGeom>
        </p:spPr>
      </p:pic>
    </p:spTree>
    <p:extLst>
      <p:ext uri="{BB962C8B-B14F-4D97-AF65-F5344CB8AC3E}">
        <p14:creationId xmlns:p14="http://schemas.microsoft.com/office/powerpoint/2010/main" val="2269613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548698" y="108179"/>
            <a:ext cx="8229601" cy="882352"/>
          </a:xfrm>
        </p:spPr>
        <p:txBody>
          <a:bodyPr lIns="92364" tIns="46182" rIns="92364" bIns="46182"/>
          <a:lstStyle/>
          <a:p>
            <a:pPr>
              <a:defRPr/>
            </a:pPr>
            <a:r>
              <a:rPr lang="zh-TW" altLang="en-US" sz="4000" b="1" dirty="0">
                <a:solidFill>
                  <a:srgbClr val="002060"/>
                </a:solidFill>
                <a:latin typeface="微軟正黑體" pitchFamily="34" charset="-120"/>
                <a:ea typeface="微軟正黑體" pitchFamily="34" charset="-120"/>
              </a:rPr>
              <a:t>著作權基本原則</a:t>
            </a: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6</a:t>
            </a:fld>
            <a:endParaRPr lang="zh-TW" altLang="en-US"/>
          </a:p>
        </p:txBody>
      </p:sp>
      <p:graphicFrame>
        <p:nvGraphicFramePr>
          <p:cNvPr id="7" name="資料庫圖表 6"/>
          <p:cNvGraphicFramePr/>
          <p:nvPr>
            <p:extLst>
              <p:ext uri="{D42A27DB-BD31-4B8C-83A1-F6EECF244321}">
                <p14:modId xmlns:p14="http://schemas.microsoft.com/office/powerpoint/2010/main" val="1303078439"/>
              </p:ext>
            </p:extLst>
          </p:nvPr>
        </p:nvGraphicFramePr>
        <p:xfrm>
          <a:off x="402394" y="830094"/>
          <a:ext cx="8535322" cy="56952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07419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4912" y="188640"/>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60</a:t>
            </a:fld>
            <a:endParaRPr lang="zh-TW" altLang="en-US"/>
          </a:p>
        </p:txBody>
      </p:sp>
      <p:sp>
        <p:nvSpPr>
          <p:cNvPr id="5" name="圓角矩形 4"/>
          <p:cNvSpPr/>
          <p:nvPr/>
        </p:nvSpPr>
        <p:spPr>
          <a:xfrm>
            <a:off x="251520" y="5733256"/>
            <a:ext cx="8136904" cy="936104"/>
          </a:xfrm>
          <a:prstGeom prst="roundRect">
            <a:avLst/>
          </a:prstGeo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3977819195"/>
              </p:ext>
            </p:extLst>
          </p:nvPr>
        </p:nvGraphicFramePr>
        <p:xfrm>
          <a:off x="17951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3122415"/>
            <a:ext cx="1584176" cy="2583746"/>
          </a:xfrm>
          <a:prstGeom prst="rect">
            <a:avLst/>
          </a:prstGeom>
        </p:spPr>
      </p:pic>
      <p:sp>
        <p:nvSpPr>
          <p:cNvPr id="9" name="橢圓形圖說文字 8"/>
          <p:cNvSpPr/>
          <p:nvPr/>
        </p:nvSpPr>
        <p:spPr>
          <a:xfrm>
            <a:off x="5292080" y="1335126"/>
            <a:ext cx="3744416" cy="1661825"/>
          </a:xfrm>
          <a:prstGeom prst="wedgeEllipseCallout">
            <a:avLst>
              <a:gd name="adj1" fmla="val 27359"/>
              <a:gd name="adj2" fmla="val 55196"/>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圖文文宣建議</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多</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與</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原創</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者合作</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！鼓勵創作</a:t>
            </a:r>
            <a:r>
              <a:rPr lang="en-US" altLang="zh-TW"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rPr>
              <a:t>!</a:t>
            </a:r>
            <a:endPar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Light" panose="020B0304030504040204" pitchFamily="34" charset="-120"/>
              <a:ea typeface="微軟正黑體 Light" panose="020B0304030504040204" pitchFamily="34" charset="-120"/>
            </a:endParaRPr>
          </a:p>
        </p:txBody>
      </p:sp>
    </p:spTree>
    <p:extLst>
      <p:ext uri="{BB962C8B-B14F-4D97-AF65-F5344CB8AC3E}">
        <p14:creationId xmlns:p14="http://schemas.microsoft.com/office/powerpoint/2010/main" val="29185545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0384" y="404664"/>
            <a:ext cx="8003232"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創</a:t>
            </a:r>
            <a:r>
              <a:rPr lang="zh-TW" altLang="en-US" sz="4000" b="1" dirty="0">
                <a:solidFill>
                  <a:srgbClr val="002060"/>
                </a:solidFill>
                <a:latin typeface="微軟正黑體" panose="020B0604030504040204" pitchFamily="34" charset="-120"/>
                <a:ea typeface="微軟正黑體" panose="020B0604030504040204" pitchFamily="34" charset="-120"/>
              </a:rPr>
              <a:t>用</a:t>
            </a:r>
            <a:r>
              <a:rPr lang="en-US" altLang="zh-TW" sz="4000" b="1" dirty="0">
                <a:solidFill>
                  <a:srgbClr val="002060"/>
                </a:solidFill>
                <a:latin typeface="微軟正黑體" panose="020B0604030504040204" pitchFamily="34" charset="-120"/>
                <a:ea typeface="微軟正黑體" panose="020B0604030504040204" pitchFamily="34" charset="-120"/>
              </a:rPr>
              <a:t>CC</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251519" y="2852937"/>
            <a:ext cx="3815069" cy="3468896"/>
          </a:xfrm>
        </p:spPr>
        <p:txBody>
          <a:bodyPr>
            <a:normAutofit fontScale="92500" lnSpcReduction="10000"/>
          </a:bodyPr>
          <a:lstStyle/>
          <a:p>
            <a:r>
              <a:rPr lang="zh-TW" altLang="en-US" sz="2400" b="1" dirty="0" smtClean="0">
                <a:solidFill>
                  <a:srgbClr val="002060"/>
                </a:solidFill>
                <a:latin typeface="微軟正黑體" panose="020B0604030504040204" pitchFamily="34" charset="-120"/>
                <a:ea typeface="微軟正黑體" panose="020B0604030504040204" pitchFamily="34" charset="-120"/>
              </a:rPr>
              <a:t>創</a:t>
            </a:r>
            <a:r>
              <a:rPr lang="zh-TW" altLang="en-US" sz="2400" b="1" dirty="0">
                <a:solidFill>
                  <a:srgbClr val="002060"/>
                </a:solidFill>
                <a:latin typeface="微軟正黑體" panose="020B0604030504040204" pitchFamily="34" charset="-120"/>
                <a:ea typeface="微軟正黑體" panose="020B0604030504040204" pitchFamily="34" charset="-120"/>
              </a:rPr>
              <a:t>用</a:t>
            </a:r>
            <a:r>
              <a:rPr lang="en-US" altLang="zh-TW" sz="2400" b="1" dirty="0">
                <a:solidFill>
                  <a:srgbClr val="002060"/>
                </a:solidFill>
                <a:latin typeface="微軟正黑體" panose="020B0604030504040204" pitchFamily="34" charset="-120"/>
                <a:ea typeface="微軟正黑體" panose="020B0604030504040204" pitchFamily="34" charset="-120"/>
              </a:rPr>
              <a:t>CC</a:t>
            </a:r>
            <a:r>
              <a:rPr lang="zh-TW" altLang="en-US" sz="2400" b="1" dirty="0">
                <a:solidFill>
                  <a:srgbClr val="002060"/>
                </a:solidFill>
                <a:latin typeface="微軟正黑體" panose="020B0604030504040204" pitchFamily="34" charset="-120"/>
                <a:ea typeface="微軟正黑體" panose="020B0604030504040204" pitchFamily="34" charset="-120"/>
              </a:rPr>
              <a:t>的條款主要依下述幾個概念分類：</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須標示原作者姓名；</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可進行改作；</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可作商業性利用；</a:t>
            </a:r>
          </a:p>
          <a:p>
            <a:pPr indent="-73025">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是否</a:t>
            </a:r>
            <a:r>
              <a:rPr lang="zh-TW" altLang="en-US" sz="2400" b="1" dirty="0">
                <a:solidFill>
                  <a:srgbClr val="FF0000"/>
                </a:solidFill>
                <a:latin typeface="微軟正黑體" panose="020B0604030504040204" pitchFamily="34" charset="-120"/>
                <a:ea typeface="微軟正黑體" panose="020B0604030504040204" pitchFamily="34" charset="-120"/>
              </a:rPr>
              <a:t>須就改作後的成果使用與原著作相同的方式</a:t>
            </a:r>
            <a:r>
              <a:rPr lang="zh-TW" altLang="en-US" sz="2400" b="1" dirty="0" smtClean="0">
                <a:solidFill>
                  <a:srgbClr val="FF0000"/>
                </a:solidFill>
                <a:latin typeface="微軟正黑體" panose="020B0604030504040204" pitchFamily="34" charset="-120"/>
                <a:ea typeface="微軟正黑體" panose="020B0604030504040204" pitchFamily="34" charset="-120"/>
              </a:rPr>
              <a:t>分享</a:t>
            </a:r>
            <a:endParaRPr lang="zh-TW" altLang="en-US" sz="2400" b="1" dirty="0">
              <a:solidFill>
                <a:srgbClr val="FF0000"/>
              </a:solidFill>
              <a:latin typeface="微軟正黑體" panose="020B0604030504040204" pitchFamily="34" charset="-120"/>
              <a:ea typeface="微軟正黑體" panose="020B0604030504040204" pitchFamily="34" charset="-120"/>
            </a:endParaRPr>
          </a:p>
          <a:p>
            <a:pPr marL="0" indent="0">
              <a:buNone/>
            </a:pPr>
            <a:r>
              <a:rPr lang="zh-TW" altLang="en-US" sz="2400" b="1" dirty="0" smtClean="0">
                <a:solidFill>
                  <a:srgbClr val="002060"/>
                </a:solidFill>
                <a:latin typeface="微軟正黑體" panose="020B0604030504040204" pitchFamily="34" charset="-120"/>
                <a:ea typeface="微軟正黑體" panose="020B0604030504040204" pitchFamily="34" charset="-120"/>
              </a:rPr>
              <a:t>四</a:t>
            </a:r>
            <a:r>
              <a:rPr lang="zh-TW" altLang="en-US" sz="2400" b="1" dirty="0">
                <a:solidFill>
                  <a:srgbClr val="002060"/>
                </a:solidFill>
                <a:latin typeface="微軟正黑體" panose="020B0604030504040204" pitchFamily="34" charset="-120"/>
                <a:ea typeface="微軟正黑體" panose="020B0604030504040204" pitchFamily="34" charset="-120"/>
              </a:rPr>
              <a:t>個授權</a:t>
            </a:r>
            <a:r>
              <a:rPr lang="zh-TW" altLang="en-US" sz="2400" b="1" dirty="0" smtClean="0">
                <a:solidFill>
                  <a:srgbClr val="002060"/>
                </a:solidFill>
                <a:latin typeface="微軟正黑體" panose="020B0604030504040204" pitchFamily="34" charset="-120"/>
                <a:ea typeface="微軟正黑體" panose="020B0604030504040204" pitchFamily="34" charset="-120"/>
              </a:rPr>
              <a:t>要素組成六</a:t>
            </a:r>
            <a:r>
              <a:rPr lang="zh-TW" altLang="en-US" sz="2400" b="1" dirty="0">
                <a:solidFill>
                  <a:srgbClr val="002060"/>
                </a:solidFill>
                <a:latin typeface="微軟正黑體" panose="020B0604030504040204" pitchFamily="34" charset="-120"/>
                <a:ea typeface="微軟正黑體" panose="020B0604030504040204" pitchFamily="34" charset="-120"/>
              </a:rPr>
              <a:t>種授權</a:t>
            </a:r>
            <a:r>
              <a:rPr lang="zh-TW" altLang="en-US" sz="2400" b="1" dirty="0" smtClean="0">
                <a:solidFill>
                  <a:srgbClr val="002060"/>
                </a:solidFill>
                <a:latin typeface="微軟正黑體" panose="020B0604030504040204" pitchFamily="34" charset="-120"/>
                <a:ea typeface="微軟正黑體" panose="020B0604030504040204" pitchFamily="34" charset="-120"/>
              </a:rPr>
              <a:t>條款：</a:t>
            </a: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sz="2400" b="1" dirty="0">
              <a:solidFill>
                <a:srgbClr val="002060"/>
              </a:solidFill>
              <a:latin typeface="微軟正黑體" panose="020B0604030504040204" pitchFamily="34" charset="-120"/>
              <a:ea typeface="微軟正黑體" panose="020B0604030504040204" pitchFamily="34" charset="-120"/>
            </a:endParaRPr>
          </a:p>
          <a:p>
            <a:pPr marL="0" indent="0">
              <a:buNone/>
            </a:pPr>
            <a:endParaRPr lang="en-US" altLang="zh-TW" sz="2400" b="1" dirty="0" smtClean="0">
              <a:solidFill>
                <a:srgbClr val="002060"/>
              </a:solidFill>
              <a:latin typeface="微軟正黑體" panose="020B0604030504040204" pitchFamily="34" charset="-120"/>
              <a:ea typeface="微軟正黑體" panose="020B0604030504040204" pitchFamily="34" charset="-120"/>
            </a:endParaRPr>
          </a:p>
          <a:p>
            <a:endParaRPr lang="en-US" altLang="zh-TW" dirty="0" smtClean="0"/>
          </a:p>
          <a:p>
            <a:pPr marL="0" indent="0">
              <a:buNone/>
            </a:pPr>
            <a:endParaRPr lang="zh-TW" altLang="en-US" dirty="0"/>
          </a:p>
        </p:txBody>
      </p:sp>
      <p:graphicFrame>
        <p:nvGraphicFramePr>
          <p:cNvPr id="7" name="內容版面配置區 6"/>
          <p:cNvGraphicFramePr>
            <a:graphicFrameLocks noGrp="1"/>
          </p:cNvGraphicFramePr>
          <p:nvPr>
            <p:ph sz="half" idx="2"/>
            <p:extLst>
              <p:ext uri="{D42A27DB-BD31-4B8C-83A1-F6EECF244321}">
                <p14:modId xmlns:p14="http://schemas.microsoft.com/office/powerpoint/2010/main" val="3097113911"/>
              </p:ext>
            </p:extLst>
          </p:nvPr>
        </p:nvGraphicFramePr>
        <p:xfrm>
          <a:off x="4197340" y="3140968"/>
          <a:ext cx="4536504" cy="3247623"/>
        </p:xfrm>
        <a:graphic>
          <a:graphicData uri="http://schemas.openxmlformats.org/drawingml/2006/table">
            <a:tbl>
              <a:tblPr firstRow="1" firstCol="1" bandRow="1">
                <a:tableStyleId>{16D9F66E-5EB9-4882-86FB-DCBF35E3C3E4}</a:tableStyleId>
              </a:tblPr>
              <a:tblGrid>
                <a:gridCol w="2267711"/>
                <a:gridCol w="2268793"/>
              </a:tblGrid>
              <a:tr h="997544">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姓名標示─禁止改作</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090688">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a:solidFill>
                            <a:srgbClr val="0070C0"/>
                          </a:solidFill>
                          <a:effectLst/>
                          <a:latin typeface="微軟正黑體" panose="020B0604030504040204" pitchFamily="34" charset="-120"/>
                          <a:ea typeface="微軟正黑體" panose="020B0604030504040204" pitchFamily="34" charset="-120"/>
                        </a:rPr>
                        <a:t>姓名標示、非商業性、禁止改作</a:t>
                      </a:r>
                      <a:endParaRPr lang="zh-TW" sz="1800" b="1" kern="10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r h="1159391">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姓名標示─非商業性─相同方式分享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c>
                  <a:txBody>
                    <a:bodyPr/>
                    <a:lstStyle/>
                    <a:p>
                      <a:pPr>
                        <a:spcAft>
                          <a:spcPts val="0"/>
                        </a:spcAft>
                      </a:pPr>
                      <a:r>
                        <a:rPr lang="zh-TW" sz="1800" b="1" kern="100" dirty="0">
                          <a:solidFill>
                            <a:srgbClr val="0070C0"/>
                          </a:solidFill>
                          <a:effectLst/>
                          <a:latin typeface="微軟正黑體" panose="020B0604030504040204" pitchFamily="34" charset="-120"/>
                          <a:ea typeface="微軟正黑體" panose="020B0604030504040204" pitchFamily="34" charset="-120"/>
                        </a:rPr>
                        <a:t>姓名標示─相同方式分享</a:t>
                      </a:r>
                      <a:endParaRPr lang="zh-TW" sz="1800" b="1" kern="100" dirty="0">
                        <a:solidFill>
                          <a:srgbClr val="0070C0"/>
                        </a:solidFill>
                        <a:effectLst/>
                        <a:latin typeface="微軟正黑體" panose="020B0604030504040204" pitchFamily="34" charset="-120"/>
                        <a:ea typeface="微軟正黑體" panose="020B0604030504040204" pitchFamily="34" charset="-120"/>
                        <a:cs typeface="Times New Roman"/>
                      </a:endParaRPr>
                    </a:p>
                  </a:txBody>
                  <a:tcPr marL="52161" marR="52161" marT="0" marB="0"/>
                </a:tc>
              </a:tr>
            </a:tbl>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61</a:t>
            </a:fld>
            <a:endParaRPr lang="zh-TW" altLang="en-US"/>
          </a:p>
        </p:txBody>
      </p:sp>
      <p:grpSp>
        <p:nvGrpSpPr>
          <p:cNvPr id="11" name="群組 10"/>
          <p:cNvGrpSpPr/>
          <p:nvPr/>
        </p:nvGrpSpPr>
        <p:grpSpPr>
          <a:xfrm>
            <a:off x="657168" y="1870491"/>
            <a:ext cx="2880319" cy="761587"/>
            <a:chOff x="611560" y="2564904"/>
            <a:chExt cx="2441683" cy="617571"/>
          </a:xfrm>
          <a:effectLst>
            <a:outerShdw blurRad="50800" dist="38100" dir="5400000" algn="t" rotWithShape="0">
              <a:prstClr val="black">
                <a:alpha val="40000"/>
              </a:prstClr>
            </a:outerShdw>
          </a:effectLst>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1160" y="2564904"/>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6" name="Picture 4" descr="cc-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7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3643" y="2572875"/>
              <a:ext cx="609600" cy="609600"/>
            </a:xfrm>
            <a:prstGeom prst="rect">
              <a:avLst/>
            </a:prstGeom>
            <a:ln/>
          </p:spPr>
          <p:style>
            <a:lnRef idx="1">
              <a:schemeClr val="accent5"/>
            </a:lnRef>
            <a:fillRef idx="2">
              <a:schemeClr val="accent5"/>
            </a:fillRef>
            <a:effectRef idx="1">
              <a:schemeClr val="accent5"/>
            </a:effectRef>
            <a:fontRef idx="minor">
              <a:schemeClr val="dk1"/>
            </a:fontRef>
          </p:style>
        </p:pic>
        <p:pic>
          <p:nvPicPr>
            <p:cNvPr id="8" name="Picture 7" descr="cc-b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564904"/>
              <a:ext cx="609600" cy="609600"/>
            </a:xfrm>
            <a:prstGeom prst="rect">
              <a:avLst/>
            </a:prstGeom>
          </p:spPr>
          <p:style>
            <a:lnRef idx="1">
              <a:schemeClr val="accent5"/>
            </a:lnRef>
            <a:fillRef idx="2">
              <a:schemeClr val="accent5"/>
            </a:fillRef>
            <a:effectRef idx="1">
              <a:schemeClr val="accent5"/>
            </a:effectRef>
            <a:fontRef idx="minor">
              <a:schemeClr val="dk1"/>
            </a:fontRef>
          </p:style>
        </p:pic>
      </p:grpSp>
      <p:pic>
        <p:nvPicPr>
          <p:cNvPr id="615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6213" y="3446442"/>
            <a:ext cx="1439863" cy="510230"/>
          </a:xfrm>
          <a:prstGeom prst="rect">
            <a:avLst/>
          </a:prstGeom>
          <a:noFill/>
          <a:extLst>
            <a:ext uri="{909E8E84-426E-40DD-AFC4-6F175D3DCCD1}">
              <a14:hiddenFill xmlns:a14="http://schemas.microsoft.com/office/drawing/2010/main">
                <a:solidFill>
                  <a:srgbClr val="4F81BD"/>
                </a:solidFill>
              </a14:hiddenFill>
            </a:ext>
          </a:extLst>
        </p:spPr>
      </p:pic>
      <p:pic>
        <p:nvPicPr>
          <p:cNvPr id="6158" name="圖片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8857" y="3446442"/>
            <a:ext cx="1455738" cy="510230"/>
          </a:xfrm>
          <a:prstGeom prst="rect">
            <a:avLst/>
          </a:prstGeom>
          <a:noFill/>
          <a:extLst>
            <a:ext uri="{909E8E84-426E-40DD-AFC4-6F175D3DCCD1}">
              <a14:hiddenFill xmlns:a14="http://schemas.microsoft.com/office/drawing/2010/main">
                <a:solidFill>
                  <a:srgbClr val="FFFFFF"/>
                </a:solidFill>
              </a14:hiddenFill>
            </a:ext>
          </a:extLst>
        </p:spPr>
      </p:pic>
      <p:pic>
        <p:nvPicPr>
          <p:cNvPr id="6157" name="圖片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0564" y="4684379"/>
            <a:ext cx="1439863"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6" name="圖片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26213" y="5805264"/>
            <a:ext cx="1447800" cy="516569"/>
          </a:xfrm>
          <a:prstGeom prst="rect">
            <a:avLst/>
          </a:prstGeom>
          <a:noFill/>
          <a:extLst>
            <a:ext uri="{909E8E84-426E-40DD-AFC4-6F175D3DCCD1}">
              <a14:hiddenFill xmlns:a14="http://schemas.microsoft.com/office/drawing/2010/main">
                <a:solidFill>
                  <a:srgbClr val="FFFFFF"/>
                </a:solidFill>
              </a14:hiddenFill>
            </a:ext>
          </a:extLst>
        </p:spPr>
      </p:pic>
      <p:pic>
        <p:nvPicPr>
          <p:cNvPr id="6155" name="圖片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17909" y="4725144"/>
            <a:ext cx="1417638"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4" name="圖片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26541" y="5858343"/>
            <a:ext cx="1439863" cy="510230"/>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4066589" y="1412776"/>
            <a:ext cx="4824536" cy="1477328"/>
          </a:xfrm>
          <a:prstGeom prst="rect">
            <a:avLst/>
          </a:prstGeom>
        </p:spPr>
        <p:txBody>
          <a:bodyPr wrap="square">
            <a:spAutoFit/>
          </a:bodyPr>
          <a:lstStyle/>
          <a:p>
            <a:pPr algn="just"/>
            <a:r>
              <a:rPr lang="zh-TW" altLang="en-US" dirty="0" smtClean="0">
                <a:latin typeface="微軟正黑體" panose="020B0604030504040204" pitchFamily="34" charset="-120"/>
                <a:ea typeface="微軟正黑體" panose="020B0604030504040204" pitchFamily="34" charset="-120"/>
              </a:rPr>
              <a:t>創</a:t>
            </a:r>
            <a:r>
              <a:rPr lang="zh-TW" altLang="en-US" dirty="0">
                <a:latin typeface="微軟正黑體" panose="020B0604030504040204" pitchFamily="34" charset="-120"/>
                <a:ea typeface="微軟正黑體" panose="020B0604030504040204" pitchFamily="34" charset="-120"/>
              </a:rPr>
              <a:t>用</a:t>
            </a:r>
            <a:r>
              <a:rPr lang="en-US" altLang="zh-TW" dirty="0" smtClean="0">
                <a:latin typeface="微軟正黑體" panose="020B0604030504040204" pitchFamily="34" charset="-120"/>
                <a:ea typeface="微軟正黑體" panose="020B0604030504040204" pitchFamily="34" charset="-120"/>
              </a:rPr>
              <a:t>CC</a:t>
            </a:r>
            <a:r>
              <a:rPr lang="zh-TW" altLang="en-US" dirty="0" smtClean="0">
                <a:latin typeface="微軟正黑體" panose="020B0604030504040204" pitchFamily="34" charset="-120"/>
                <a:ea typeface="微軟正黑體" panose="020B0604030504040204" pitchFamily="34" charset="-120"/>
              </a:rPr>
              <a:t>是一套「</a:t>
            </a:r>
            <a:r>
              <a:rPr lang="zh-TW" altLang="en-US" dirty="0">
                <a:latin typeface="微軟正黑體" panose="020B0604030504040204" pitchFamily="34" charset="-120"/>
                <a:ea typeface="微軟正黑體" panose="020B0604030504040204" pitchFamily="34" charset="-120"/>
              </a:rPr>
              <a:t>保留部分權利」的授權條款的機制，讓著作權人可以透過簡單的「圖示」及「文字」，就自己所同意使用者利用著作的範圍進行授權，使用者可以在授權範圍內，合法地分享、再利用及再</a:t>
            </a:r>
            <a:r>
              <a:rPr lang="zh-TW" altLang="en-US" dirty="0" smtClean="0">
                <a:latin typeface="微軟正黑體" panose="020B0604030504040204" pitchFamily="34" charset="-120"/>
                <a:ea typeface="微軟正黑體" panose="020B0604030504040204" pitchFamily="34" charset="-120"/>
              </a:rPr>
              <a:t>創作。</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123861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2146" y="188640"/>
            <a:ext cx="8229600" cy="1143000"/>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更多著作權訊息</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pic>
        <p:nvPicPr>
          <p:cNvPr id="5" name="Picture 3" descr="C:\Documents and Settings\00295\桌面\2009宜蘭\智慧局logo.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3528" y="1700808"/>
            <a:ext cx="1260802" cy="1127003"/>
          </a:xfrm>
        </p:spPr>
      </p:pic>
      <p:sp>
        <p:nvSpPr>
          <p:cNvPr id="4" name="投影片編號版面配置區 3"/>
          <p:cNvSpPr>
            <a:spLocks noGrp="1"/>
          </p:cNvSpPr>
          <p:nvPr>
            <p:ph type="sldNum" sz="quarter" idx="12"/>
          </p:nvPr>
        </p:nvSpPr>
        <p:spPr>
          <a:xfrm>
            <a:off x="6543563" y="6389060"/>
            <a:ext cx="2133600" cy="365125"/>
          </a:xfrm>
        </p:spPr>
        <p:txBody>
          <a:bodyPr/>
          <a:lstStyle/>
          <a:p>
            <a:fld id="{51D2D507-09EA-4C6F-96ED-053C801F8797}" type="slidenum">
              <a:rPr lang="zh-TW" altLang="en-US" smtClean="0"/>
              <a:t>62</a:t>
            </a:fld>
            <a:endParaRPr lang="zh-TW" altLang="en-US"/>
          </a:p>
        </p:txBody>
      </p:sp>
      <p:sp>
        <p:nvSpPr>
          <p:cNvPr id="6" name="文字方塊 5">
            <a:hlinkClick r:id="rId2"/>
          </p:cNvPr>
          <p:cNvSpPr txBox="1"/>
          <p:nvPr/>
        </p:nvSpPr>
        <p:spPr>
          <a:xfrm>
            <a:off x="1538471" y="2029837"/>
            <a:ext cx="3067274" cy="646331"/>
          </a:xfrm>
          <a:prstGeom prst="rect">
            <a:avLst/>
          </a:prstGeom>
          <a:noFill/>
        </p:spPr>
        <p:txBody>
          <a:bodyPr wrap="square">
            <a:spAutoFit/>
          </a:bodyPr>
          <a:lstStyle/>
          <a:p>
            <a:pPr latinLnBrk="1">
              <a:defRPr/>
            </a:pPr>
            <a:r>
              <a:rPr kumimoji="0" lang="zh-TW" altLang="en-US" b="1" dirty="0" smtClean="0">
                <a:solidFill>
                  <a:srgbClr val="0070C0"/>
                </a:solidFill>
                <a:latin typeface="微軟正黑體" panose="020B0604030504040204" pitchFamily="34" charset="-120"/>
                <a:ea typeface="微軟正黑體" panose="020B0604030504040204" pitchFamily="34" charset="-120"/>
              </a:rPr>
              <a:t>智慧局網站</a:t>
            </a:r>
            <a:endParaRPr kumimoji="0" lang="en-US" altLang="zh-TW" b="1" dirty="0">
              <a:solidFill>
                <a:srgbClr val="0070C0"/>
              </a:solidFill>
              <a:latin typeface="微軟正黑體" panose="020B0604030504040204" pitchFamily="34" charset="-120"/>
              <a:ea typeface="微軟正黑體" panose="020B0604030504040204" pitchFamily="34" charset="-120"/>
            </a:endParaRPr>
          </a:p>
          <a:p>
            <a:pPr latinLnBrk="1">
              <a:defRPr/>
            </a:pPr>
            <a:r>
              <a:rPr kumimoji="0" lang="en-US" altLang="zh-TW"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http://www.tipo.gov.tw/</a:t>
            </a:r>
            <a:endParaRPr kumimoji="0" lang="zh-TW" altLang="en-US"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sp>
        <p:nvSpPr>
          <p:cNvPr id="7" name="文字方塊 6">
            <a:hlinkClick r:id="rId2"/>
          </p:cNvPr>
          <p:cNvSpPr txBox="1"/>
          <p:nvPr/>
        </p:nvSpPr>
        <p:spPr>
          <a:xfrm>
            <a:off x="6076726" y="1927332"/>
            <a:ext cx="3067274" cy="923330"/>
          </a:xfrm>
          <a:prstGeom prst="rect">
            <a:avLst/>
          </a:prstGeom>
          <a:noFill/>
        </p:spPr>
        <p:txBody>
          <a:bodyPr wrap="square">
            <a:spAutoFit/>
          </a:bodyPr>
          <a:lstStyle/>
          <a:p>
            <a:pPr latinLnBrk="1">
              <a:defRPr/>
            </a:pPr>
            <a:r>
              <a:rPr lang="zh-TW" alt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原創我挺</a:t>
            </a:r>
            <a:r>
              <a:rPr lang="zh-TW" alt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rPr>
              <a:t>你粉絲團</a:t>
            </a:r>
            <a:endParaRPr kumimoji="0" lang="en-US" altLang="zh-TW"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微軟正黑體" panose="020B0604030504040204" pitchFamily="34" charset="-120"/>
              <a:ea typeface="微軟正黑體" panose="020B0604030504040204" pitchFamily="34" charset="-120"/>
            </a:endParaRPr>
          </a:p>
          <a:p>
            <a:pPr latinLnBrk="1">
              <a:defRPr/>
            </a:pP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hlinkClick r:id="rId4"/>
              </a:rPr>
              <a:t>https://www.facebook.com/copyright.com.tw/</a:t>
            </a:r>
            <a:r>
              <a:rPr lang="en-US" altLang="zh-TW"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rPr>
              <a:t> </a:t>
            </a:r>
            <a:endParaRPr kumimoji="0" lang="zh-TW" altLang="en-US" b="1" dirty="0">
              <a:ln w="10541" cmpd="sng">
                <a:solidFill>
                  <a:schemeClr val="accent1">
                    <a:shade val="88000"/>
                    <a:satMod val="110000"/>
                  </a:schemeClr>
                </a:solidFill>
                <a:prstDash val="solid"/>
              </a:ln>
              <a:solidFill>
                <a:schemeClr val="tx2"/>
              </a:solidFill>
              <a:latin typeface="微軟正黑體" panose="020B0604030504040204" pitchFamily="34" charset="-120"/>
              <a:ea typeface="微軟正黑體" panose="020B0604030504040204" pitchFamily="34" charset="-120"/>
            </a:endParaRPr>
          </a:p>
        </p:txBody>
      </p:sp>
      <p:pic>
        <p:nvPicPr>
          <p:cNvPr id="8" name="Picture 2" descr="原創我挺你的大頭貼照"/>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6192" y="1694019"/>
            <a:ext cx="1091952" cy="1091953"/>
          </a:xfrm>
          <a:prstGeom prst="rect">
            <a:avLst/>
          </a:prstGeom>
          <a:noFill/>
          <a:extLst>
            <a:ext uri="{909E8E84-426E-40DD-AFC4-6F175D3DCCD1}">
              <a14:hiddenFill xmlns:a14="http://schemas.microsoft.com/office/drawing/2010/main">
                <a:solidFill>
                  <a:srgbClr val="FFFFFF"/>
                </a:solidFill>
              </a14:hiddenFill>
            </a:ext>
          </a:extLst>
        </p:spPr>
      </p:pic>
      <p:sp>
        <p:nvSpPr>
          <p:cNvPr id="9" name="向下箭號 8"/>
          <p:cNvSpPr/>
          <p:nvPr/>
        </p:nvSpPr>
        <p:spPr>
          <a:xfrm>
            <a:off x="2204320" y="278597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819835" y="3420289"/>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2204320" y="408578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1170247" y="4661846"/>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sp>
        <p:nvSpPr>
          <p:cNvPr id="13" name="向下箭號 12"/>
          <p:cNvSpPr/>
          <p:nvPr/>
        </p:nvSpPr>
        <p:spPr>
          <a:xfrm>
            <a:off x="2204320" y="5266403"/>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4" name="文字方塊 13"/>
          <p:cNvSpPr txBox="1"/>
          <p:nvPr/>
        </p:nvSpPr>
        <p:spPr>
          <a:xfrm>
            <a:off x="846210" y="5842467"/>
            <a:ext cx="32937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a:latin typeface="微軟正黑體" panose="020B0604030504040204" pitchFamily="34" charset="-120"/>
                <a:ea typeface="微軟正黑體" panose="020B0604030504040204" pitchFamily="34" charset="-120"/>
              </a:rPr>
              <a:t>政府機關著作權</a:t>
            </a:r>
          </a:p>
        </p:txBody>
      </p:sp>
      <p:sp>
        <p:nvSpPr>
          <p:cNvPr id="3" name="文字方塊 2"/>
          <p:cNvSpPr txBox="1"/>
          <p:nvPr/>
        </p:nvSpPr>
        <p:spPr>
          <a:xfrm>
            <a:off x="3995936" y="3720072"/>
            <a:ext cx="4752527" cy="430887"/>
          </a:xfrm>
          <a:prstGeom prst="rect">
            <a:avLst/>
          </a:prstGeom>
          <a:noFill/>
        </p:spPr>
        <p:txBody>
          <a:bodyPr wrap="square" rtlCol="0">
            <a:spAutoFit/>
          </a:bodyPr>
          <a:lstStyle/>
          <a:p>
            <a:r>
              <a:rPr lang="zh-TW" altLang="en-US" sz="2200" b="1" i="1" dirty="0">
                <a:solidFill>
                  <a:srgbClr val="00B0F0"/>
                </a:solidFill>
                <a:latin typeface="微軟正黑體" panose="020B0604030504040204" pitchFamily="34" charset="-120"/>
                <a:ea typeface="微軟正黑體" panose="020B0604030504040204" pitchFamily="34" charset="-120"/>
              </a:rPr>
              <a:t>著作權諮詢</a:t>
            </a:r>
            <a:r>
              <a:rPr lang="zh-TW" altLang="en-US" sz="2200" b="1" i="1" dirty="0" smtClean="0">
                <a:solidFill>
                  <a:srgbClr val="00B0F0"/>
                </a:solidFill>
                <a:latin typeface="微軟正黑體" panose="020B0604030504040204" pitchFamily="34" charset="-120"/>
                <a:ea typeface="微軟正黑體" panose="020B0604030504040204" pitchFamily="34" charset="-120"/>
              </a:rPr>
              <a:t>信箱 </a:t>
            </a:r>
            <a:r>
              <a:rPr lang="en-US" altLang="zh-TW" sz="2200" b="1" i="1" dirty="0" smtClean="0">
                <a:solidFill>
                  <a:srgbClr val="00B0F0"/>
                </a:solidFill>
                <a:latin typeface="微軟正黑體" panose="020B0604030504040204" pitchFamily="34" charset="-120"/>
                <a:ea typeface="微軟正黑體" panose="020B0604030504040204" pitchFamily="34" charset="-120"/>
              </a:rPr>
              <a:t>ipocr@tipo.gov.tw</a:t>
            </a:r>
            <a:endParaRPr lang="zh-TW" altLang="en-US" sz="2200" b="1" i="1" dirty="0">
              <a:solidFill>
                <a:srgbClr val="00B0F0"/>
              </a:solidFill>
              <a:latin typeface="微軟正黑體" panose="020B0604030504040204" pitchFamily="34" charset="-120"/>
              <a:ea typeface="微軟正黑體" panose="020B0604030504040204" pitchFamily="34" charset="-120"/>
            </a:endParaRPr>
          </a:p>
        </p:txBody>
      </p:sp>
      <p:sp>
        <p:nvSpPr>
          <p:cNvPr id="18" name="矩形 17"/>
          <p:cNvSpPr/>
          <p:nvPr/>
        </p:nvSpPr>
        <p:spPr>
          <a:xfrm>
            <a:off x="4139951" y="4376229"/>
            <a:ext cx="4860033"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著作權解釋資料</a:t>
            </a:r>
            <a:r>
              <a:rPr lang="zh-TW" altLang="en-US" dirty="0" smtClean="0">
                <a:latin typeface="微軟正黑體" panose="020B0604030504040204" pitchFamily="34" charset="-120"/>
                <a:ea typeface="微軟正黑體" panose="020B0604030504040204" pitchFamily="34" charset="-120"/>
              </a:rPr>
              <a:t>檢索方式：</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智慧局首頁→著作權→解釋資料檢索</a:t>
            </a:r>
            <a:r>
              <a:rPr lang="en-US" altLang="zh-TW" sz="1600" i="1" dirty="0" smtClean="0">
                <a:latin typeface="微軟正黑體" panose="020B0604030504040204" pitchFamily="34" charset="-120"/>
                <a:ea typeface="微軟正黑體" panose="020B0604030504040204" pitchFamily="34" charset="-120"/>
              </a:rPr>
              <a:t>(4500</a:t>
            </a:r>
            <a:r>
              <a:rPr lang="zh-TW" altLang="en-US" sz="1600" i="1" dirty="0" smtClean="0">
                <a:latin typeface="微軟正黑體" panose="020B0604030504040204" pitchFamily="34" charset="-120"/>
                <a:ea typeface="微軟正黑體" panose="020B0604030504040204" pitchFamily="34" charset="-120"/>
              </a:rPr>
              <a:t>餘筆）</a:t>
            </a:r>
            <a:endParaRPr lang="en-US" altLang="zh-TW" sz="1600" i="1"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輸入關鍵字即可查到本局歷來相關解釋</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2030009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63</a:t>
            </a:fld>
            <a:endParaRPr lang="zh-TW" altLang="en-US"/>
          </a:p>
        </p:txBody>
      </p:sp>
      <p:sp>
        <p:nvSpPr>
          <p:cNvPr id="3" name="內容版面配置區 2"/>
          <p:cNvSpPr>
            <a:spLocks noGrp="1"/>
          </p:cNvSpPr>
          <p:nvPr>
            <p:ph type="subTitle" idx="4294967295"/>
          </p:nvPr>
        </p:nvSpPr>
        <p:spPr>
          <a:xfrm>
            <a:off x="1691680" y="3068960"/>
            <a:ext cx="5616575" cy="1009650"/>
          </a:xfrm>
        </p:spPr>
        <p:txBody>
          <a:bodyPr>
            <a:noAutofit/>
          </a:bodyPr>
          <a:lstStyle/>
          <a:p>
            <a:pPr marL="0" indent="0" algn="ctr">
              <a:lnSpc>
                <a:spcPts val="5000"/>
              </a:lnSpc>
              <a:buNone/>
            </a:pPr>
            <a:r>
              <a:rPr lang="zh-TW" altLang="en-US" sz="4000" b="1" dirty="0" smtClean="0">
                <a:solidFill>
                  <a:srgbClr val="002060"/>
                </a:solidFill>
                <a:latin typeface="微軟正黑體" panose="020B0604030504040204" pitchFamily="34" charset="-120"/>
                <a:ea typeface="微軟正黑體" panose="020B0604030504040204" pitchFamily="34" charset="-120"/>
              </a:rPr>
              <a:t>感 謝</a:t>
            </a:r>
            <a:r>
              <a:rPr lang="zh-TW" altLang="en-US"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並 請 指 教</a:t>
            </a:r>
            <a:endParaRPr lang="zh-TW" altLang="en-US" sz="4000"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964067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91354" y="260648"/>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171054522"/>
              </p:ext>
            </p:extLst>
          </p:nvPr>
        </p:nvGraphicFramePr>
        <p:xfrm>
          <a:off x="755576" y="1196752"/>
          <a:ext cx="77768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7</a:t>
            </a:fld>
            <a:endParaRPr lang="zh-TW" altLang="en-US"/>
          </a:p>
        </p:txBody>
      </p:sp>
      <p:pic>
        <p:nvPicPr>
          <p:cNvPr id="7" name="Picture 2" descr="D:\我的資料\逸玲資料夾\25二科業務\我的簡報\707759_維基猴子自拍照.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20113">
            <a:off x="7475460" y="926463"/>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2" descr="「維基百科猴子」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27" name="Picture 3" descr="C:\Users\Anthony\Desktop\下載.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89865">
            <a:off x="6516217" y="1086281"/>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529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2" y="260648"/>
            <a:ext cx="8229601" cy="882352"/>
          </a:xfrm>
        </p:spPr>
        <p:txBody>
          <a:bodyPr lIns="92364" tIns="46182" rIns="92364" bIns="46182">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596495535"/>
              </p:ext>
            </p:extLst>
          </p:nvPr>
        </p:nvGraphicFramePr>
        <p:xfrm>
          <a:off x="755576" y="1046670"/>
          <a:ext cx="7986030" cy="54066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8</a:t>
            </a:fld>
            <a:endParaRPr lang="zh-TW" altLang="en-US"/>
          </a:p>
        </p:txBody>
      </p:sp>
    </p:spTree>
    <p:extLst>
      <p:ext uri="{BB962C8B-B14F-4D97-AF65-F5344CB8AC3E}">
        <p14:creationId xmlns:p14="http://schemas.microsoft.com/office/powerpoint/2010/main" val="1799197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03648" y="260648"/>
            <a:ext cx="8229600" cy="836712"/>
          </a:xfrm>
        </p:spPr>
        <p:txBody>
          <a:bodyPr/>
          <a:lstStyle/>
          <a:p>
            <a:pPr lvl="1" algn="ctr" rtl="0">
              <a:spcBef>
                <a:spcPct val="0"/>
              </a:spcBef>
            </a:pPr>
            <a:r>
              <a:rPr lang="en-US" altLang="zh-TW" sz="3600" b="1" dirty="0" smtClean="0">
                <a:solidFill>
                  <a:schemeClr val="tx1"/>
                </a:solidFill>
                <a:latin typeface="微軟正黑體" panose="020B0604030504040204" pitchFamily="34" charset="-120"/>
                <a:ea typeface="微軟正黑體" panose="020B0604030504040204" pitchFamily="34" charset="-120"/>
              </a:rPr>
              <a:t>Q</a:t>
            </a:r>
            <a:r>
              <a:rPr lang="zh-TW" altLang="en-US" sz="3600" b="1" dirty="0" smtClean="0">
                <a:solidFill>
                  <a:schemeClr val="tx1"/>
                </a:solidFill>
                <a:latin typeface="微軟正黑體"/>
                <a:ea typeface="微軟正黑體"/>
              </a:rPr>
              <a:t>：</a:t>
            </a:r>
            <a:r>
              <a:rPr lang="zh-TW" altLang="en-US" sz="3600" b="1" dirty="0" smtClean="0">
                <a:solidFill>
                  <a:schemeClr val="tx1"/>
                </a:solidFill>
                <a:latin typeface="微軟正黑體" panose="020B0604030504040204" pitchFamily="34" charset="-120"/>
                <a:ea typeface="微軟正黑體" panose="020B0604030504040204" pitchFamily="34" charset="-120"/>
              </a:rPr>
              <a:t>政策或活動點子是否有著作權</a:t>
            </a:r>
            <a:endParaRPr lang="zh-TW" altLang="en-US" sz="2800" dirty="0"/>
          </a:p>
        </p:txBody>
      </p:sp>
      <p:sp>
        <p:nvSpPr>
          <p:cNvPr id="3" name="內容版面配置區 2"/>
          <p:cNvSpPr>
            <a:spLocks noGrp="1"/>
          </p:cNvSpPr>
          <p:nvPr>
            <p:ph idx="1"/>
          </p:nvPr>
        </p:nvSpPr>
        <p:spPr>
          <a:xfrm>
            <a:off x="493204" y="3068960"/>
            <a:ext cx="8229600" cy="2985195"/>
          </a:xfrm>
        </p:spPr>
        <p:txBody>
          <a:bodyPr>
            <a:normAutofit lnSpcReduction="10000"/>
          </a:bodyPr>
          <a:lstStyle/>
          <a:p>
            <a:r>
              <a:rPr lang="zh-TW" altLang="en-US" sz="2800" dirty="0">
                <a:latin typeface="微軟正黑體" panose="020B0604030504040204" pitchFamily="34" charset="-120"/>
                <a:ea typeface="微軟正黑體" panose="020B0604030504040204" pitchFamily="34" charset="-120"/>
              </a:rPr>
              <a:t>著作權保護僅</a:t>
            </a:r>
            <a:r>
              <a:rPr lang="zh-TW" altLang="en-US" sz="2800" dirty="0" smtClean="0">
                <a:latin typeface="微軟正黑體" panose="020B0604030504040204" pitchFamily="34" charset="-120"/>
                <a:ea typeface="微軟正黑體" panose="020B0604030504040204" pitchFamily="34" charset="-120"/>
              </a:rPr>
              <a:t>及於</a:t>
            </a:r>
            <a:r>
              <a:rPr lang="zh-TW" altLang="en-US" sz="2800" dirty="0">
                <a:latin typeface="微軟正黑體" panose="020B0604030504040204" pitchFamily="34" charset="-120"/>
                <a:ea typeface="微軟正黑體" panose="020B0604030504040204" pitchFamily="34" charset="-120"/>
              </a:rPr>
              <a:t>著作內容之表達</a:t>
            </a:r>
            <a:r>
              <a:rPr lang="zh-TW" altLang="en-US" sz="2800" dirty="0" smtClean="0">
                <a:latin typeface="微軟正黑體" panose="020B0604030504040204" pitchFamily="34" charset="-120"/>
                <a:ea typeface="微軟正黑體" panose="020B0604030504040204" pitchFamily="34" charset="-120"/>
              </a:rPr>
              <a:t>，不</a:t>
            </a:r>
            <a:r>
              <a:rPr lang="zh-TW" altLang="en-US" sz="2800" dirty="0">
                <a:latin typeface="微軟正黑體" panose="020B0604030504040204" pitchFamily="34" charset="-120"/>
                <a:ea typeface="微軟正黑體" panose="020B0604030504040204" pitchFamily="34" charset="-120"/>
              </a:rPr>
              <a:t>及於其所表達之思想、概念、</a:t>
            </a:r>
            <a:r>
              <a:rPr lang="zh-TW" altLang="en-US" sz="2800" dirty="0" smtClean="0">
                <a:latin typeface="微軟正黑體" panose="020B0604030504040204" pitchFamily="34" charset="-120"/>
                <a:ea typeface="微軟正黑體" panose="020B0604030504040204" pitchFamily="34" charset="-120"/>
              </a:rPr>
              <a:t>方法等</a:t>
            </a:r>
            <a:r>
              <a:rPr lang="zh-TW" altLang="en-US" sz="2800" dirty="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因此</a:t>
            </a:r>
            <a:r>
              <a:rPr lang="zh-TW" altLang="en-US" sz="2800" dirty="0">
                <a:latin typeface="微軟正黑體" panose="020B0604030504040204" pitchFamily="34" charset="-120"/>
                <a:ea typeface="微軟正黑體" panose="020B0604030504040204" pitchFamily="34" charset="-120"/>
              </a:rPr>
              <a:t>，就活動之發想及流程規劃等</a:t>
            </a:r>
            <a:r>
              <a:rPr lang="zh-TW" altLang="en-US" sz="2800" dirty="0" smtClean="0">
                <a:latin typeface="微軟正黑體" panose="020B0604030504040204" pitchFamily="34" charset="-120"/>
                <a:ea typeface="微軟正黑體" panose="020B0604030504040204" pitchFamily="34" charset="-120"/>
              </a:rPr>
              <a:t>部分，並無侵害著作權。</a:t>
            </a:r>
            <a:endParaRPr lang="en-US" altLang="zh-TW" sz="2800" dirty="0" smtClean="0">
              <a:latin typeface="微軟正黑體" panose="020B0604030504040204" pitchFamily="34" charset="-120"/>
              <a:ea typeface="微軟正黑體" panose="020B0604030504040204" pitchFamily="34" charset="-120"/>
            </a:endParaRPr>
          </a:p>
          <a:p>
            <a:pPr marL="0" indent="0">
              <a:buNone/>
            </a:pPr>
            <a:endParaRPr lang="en-US" altLang="zh-TW" sz="2800" dirty="0" smtClean="0">
              <a:latin typeface="微軟正黑體" panose="020B0604030504040204" pitchFamily="34" charset="-120"/>
              <a:ea typeface="微軟正黑體" panose="020B0604030504040204" pitchFamily="34" charset="-120"/>
            </a:endParaRPr>
          </a:p>
          <a:p>
            <a:r>
              <a:rPr lang="zh-TW" altLang="en-US" sz="2800" dirty="0" smtClean="0">
                <a:latin typeface="微軟正黑體" panose="020B0604030504040204" pitchFamily="34" charset="-120"/>
                <a:ea typeface="微軟正黑體" panose="020B0604030504040204" pitchFamily="34" charset="-120"/>
              </a:rPr>
              <a:t>惟</a:t>
            </a:r>
            <a:r>
              <a:rPr lang="en-US" altLang="zh-TW" sz="2800" dirty="0" smtClean="0">
                <a:latin typeface="微軟正黑體" panose="020B0604030504040204" pitchFamily="34" charset="-120"/>
                <a:ea typeface="微軟正黑體" panose="020B0604030504040204" pitchFamily="34" charset="-120"/>
              </a:rPr>
              <a:t>A</a:t>
            </a:r>
            <a:r>
              <a:rPr lang="zh-TW" altLang="en-US" sz="2800" dirty="0" smtClean="0">
                <a:latin typeface="微軟正黑體" panose="020B0604030504040204" pitchFamily="34" charset="-120"/>
                <a:ea typeface="微軟正黑體" panose="020B0604030504040204" pitchFamily="34" charset="-120"/>
              </a:rPr>
              <a:t>縣政府的活動文</a:t>
            </a:r>
            <a:r>
              <a:rPr lang="zh-TW" altLang="en-US" sz="2800" dirty="0">
                <a:latin typeface="微軟正黑體" panose="020B0604030504040204" pitchFamily="34" charset="-120"/>
                <a:ea typeface="微軟正黑體" panose="020B0604030504040204" pitchFamily="34" charset="-120"/>
              </a:rPr>
              <a:t>案、照片、影片及文宣等內容</a:t>
            </a:r>
            <a:r>
              <a:rPr lang="zh-TW" altLang="en-US" sz="2800" dirty="0" smtClean="0">
                <a:latin typeface="微軟正黑體" panose="020B0604030504040204" pitchFamily="34" charset="-120"/>
                <a:ea typeface="微軟正黑體" panose="020B0604030504040204" pitchFamily="34" charset="-120"/>
              </a:rPr>
              <a:t>，屬著作權</a:t>
            </a:r>
            <a:r>
              <a:rPr lang="zh-TW" altLang="en-US" sz="2800" dirty="0">
                <a:latin typeface="微軟正黑體" panose="020B0604030504040204" pitchFamily="34" charset="-120"/>
                <a:ea typeface="微軟正黑體" panose="020B0604030504040204" pitchFamily="34" charset="-120"/>
              </a:rPr>
              <a:t>法所保護之</a:t>
            </a:r>
            <a:r>
              <a:rPr lang="zh-TW" altLang="en-US" sz="2800" dirty="0" smtClean="0">
                <a:latin typeface="微軟正黑體" panose="020B0604030504040204" pitchFamily="34" charset="-120"/>
                <a:ea typeface="微軟正黑體" panose="020B0604030504040204" pitchFamily="34" charset="-120"/>
              </a:rPr>
              <a:t>著作，應取得同意或授權，方可利用。</a:t>
            </a:r>
            <a:endParaRPr lang="zh-TW" altLang="en-US" sz="28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sp>
        <p:nvSpPr>
          <p:cNvPr id="5" name="圓角矩形 4"/>
          <p:cNvSpPr/>
          <p:nvPr/>
        </p:nvSpPr>
        <p:spPr>
          <a:xfrm>
            <a:off x="395536" y="1340768"/>
            <a:ext cx="8424936" cy="158417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TW" altLang="en-US"/>
          </a:p>
        </p:txBody>
      </p:sp>
      <p:sp>
        <p:nvSpPr>
          <p:cNvPr id="6" name="文字方塊 5"/>
          <p:cNvSpPr txBox="1"/>
          <p:nvPr/>
        </p:nvSpPr>
        <p:spPr>
          <a:xfrm>
            <a:off x="611560" y="1440358"/>
            <a:ext cx="8064896" cy="1384995"/>
          </a:xfrm>
          <a:prstGeom prst="rect">
            <a:avLst/>
          </a:prstGeom>
          <a:noFill/>
        </p:spPr>
        <p:txBody>
          <a:bodyPr wrap="square" rtlCol="0">
            <a:spAutoFit/>
          </a:bodyPr>
          <a:lstStyle/>
          <a:p>
            <a:r>
              <a:rPr lang="en-US" altLang="zh-TW" sz="2800" b="1" dirty="0" smtClean="0">
                <a:latin typeface="微軟正黑體" panose="020B0604030504040204" pitchFamily="34" charset="-120"/>
                <a:ea typeface="微軟正黑體" panose="020B0604030504040204" pitchFamily="34" charset="-120"/>
              </a:rPr>
              <a:t>A</a:t>
            </a:r>
            <a:r>
              <a:rPr lang="zh-TW" altLang="en-US" sz="2800" b="1" smtClean="0">
                <a:latin typeface="微軟正黑體" panose="020B0604030504040204" pitchFamily="34" charset="-120"/>
                <a:ea typeface="微軟正黑體" panose="020B0604030504040204" pitchFamily="34" charset="-120"/>
              </a:rPr>
              <a:t>縣政府辦理成年</a:t>
            </a:r>
            <a:r>
              <a:rPr lang="zh-TW" altLang="en-US" sz="2800" b="1" dirty="0" smtClean="0">
                <a:latin typeface="微軟正黑體" panose="020B0604030504040204" pitchFamily="34" charset="-120"/>
                <a:ea typeface="微軟正黑體" panose="020B0604030504040204" pitchFamily="34" charset="-120"/>
              </a:rPr>
              <a:t>禮活動，</a:t>
            </a:r>
            <a:r>
              <a:rPr lang="en-US" altLang="zh-TW" sz="2800" b="1" dirty="0" smtClean="0">
                <a:latin typeface="微軟正黑體" panose="020B0604030504040204" pitchFamily="34" charset="-120"/>
                <a:ea typeface="微軟正黑體" panose="020B0604030504040204" pitchFamily="34" charset="-120"/>
              </a:rPr>
              <a:t>B</a:t>
            </a:r>
            <a:r>
              <a:rPr lang="zh-TW" altLang="en-US" sz="2800" b="1" dirty="0" smtClean="0">
                <a:latin typeface="微軟正黑體" panose="020B0604030504040204" pitchFamily="34" charset="-120"/>
                <a:ea typeface="微軟正黑體" panose="020B0604030504040204" pitchFamily="34" charset="-120"/>
              </a:rPr>
              <a:t>縣政府也想辦理類似活動，並依照</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縣政府的活動方式、流程，是否會侵害</a:t>
            </a:r>
            <a:r>
              <a:rPr lang="en-US" altLang="zh-TW" sz="2800" b="1" dirty="0">
                <a:latin typeface="微軟正黑體" panose="020B0604030504040204" pitchFamily="34" charset="-120"/>
                <a:ea typeface="微軟正黑體" panose="020B0604030504040204" pitchFamily="34" charset="-120"/>
              </a:rPr>
              <a:t>A</a:t>
            </a:r>
            <a:r>
              <a:rPr lang="zh-TW" altLang="en-US" sz="2800" b="1" dirty="0" smtClean="0">
                <a:latin typeface="微軟正黑體" panose="020B0604030504040204" pitchFamily="34" charset="-120"/>
                <a:ea typeface="微軟正黑體" panose="020B0604030504040204" pitchFamily="34" charset="-120"/>
              </a:rPr>
              <a:t>縣政府的著作權</a:t>
            </a:r>
            <a:r>
              <a:rPr lang="zh-TW" altLang="en-US" sz="2800" b="1" dirty="0">
                <a:latin typeface="微軟正黑體" panose="020B0604030504040204" pitchFamily="34" charset="-120"/>
                <a:ea typeface="微軟正黑體" panose="020B0604030504040204" pitchFamily="34" charset="-120"/>
              </a:rPr>
              <a:t>？</a:t>
            </a:r>
          </a:p>
        </p:txBody>
      </p:sp>
      <p:pic>
        <p:nvPicPr>
          <p:cNvPr id="8" name="圖片 7"/>
          <p:cNvPicPr>
            <a:picLocks noChangeAspect="1"/>
          </p:cNvPicPr>
          <p:nvPr/>
        </p:nvPicPr>
        <p:blipFill rotWithShape="1">
          <a:blip r:embed="rId2" cstate="print">
            <a:extLst>
              <a:ext uri="{28A0092B-C50C-407E-A947-70E740481C1C}">
                <a14:useLocalDpi xmlns:a14="http://schemas.microsoft.com/office/drawing/2010/main" val="0"/>
              </a:ext>
            </a:extLst>
          </a:blip>
          <a:srcRect b="33521"/>
          <a:stretch/>
        </p:blipFill>
        <p:spPr>
          <a:xfrm>
            <a:off x="7884368" y="5564679"/>
            <a:ext cx="1066219" cy="1156051"/>
          </a:xfrm>
          <a:prstGeom prst="rect">
            <a:avLst/>
          </a:prstGeom>
        </p:spPr>
      </p:pic>
    </p:spTree>
    <p:extLst>
      <p:ext uri="{BB962C8B-B14F-4D97-AF65-F5344CB8AC3E}">
        <p14:creationId xmlns:p14="http://schemas.microsoft.com/office/powerpoint/2010/main" val="976668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22190</TotalTime>
  <Words>7306</Words>
  <Application>Microsoft Office PowerPoint</Application>
  <PresentationFormat>如螢幕大小 (4:3)</PresentationFormat>
  <Paragraphs>708</Paragraphs>
  <Slides>63</Slides>
  <Notes>12</Notes>
  <HiddenSlides>0</HiddenSlides>
  <MMClips>0</MMClips>
  <ScaleCrop>false</ScaleCrop>
  <HeadingPairs>
    <vt:vector size="4" baseType="variant">
      <vt:variant>
        <vt:lpstr>佈景主題</vt:lpstr>
      </vt:variant>
      <vt:variant>
        <vt:i4>2</vt:i4>
      </vt:variant>
      <vt:variant>
        <vt:lpstr>投影片標題</vt:lpstr>
      </vt:variant>
      <vt:variant>
        <vt:i4>63</vt:i4>
      </vt:variant>
    </vt:vector>
  </HeadingPairs>
  <TitlesOfParts>
    <vt:vector size="65" baseType="lpstr">
      <vt:lpstr>Office 佈景主題</vt:lpstr>
      <vt:lpstr>1_Office 佈景主題</vt:lpstr>
      <vt:lpstr>政府機關辦理採購及業務需注意之著作權觀念</vt:lpstr>
      <vt:lpstr>引言：政府遇到的著作權問題</vt:lpstr>
      <vt:lpstr>大綱</vt:lpstr>
      <vt:lpstr>PowerPoint 簡報</vt:lpstr>
      <vt:lpstr>什麼是著作權</vt:lpstr>
      <vt:lpstr>著作權基本原則</vt:lpstr>
      <vt:lpstr>著作受保護的要件</vt:lpstr>
      <vt:lpstr>著作受保護的要件</vt:lpstr>
      <vt:lpstr>Q：政策或活動點子是否有著作權</vt:lpstr>
      <vt:lpstr>著作權法簡圖</vt:lpstr>
      <vt:lpstr>PowerPoint 簡報</vt:lpstr>
      <vt:lpstr>不受著作權保護之標的</vt:lpstr>
      <vt:lpstr>政府文書是否受著作權保護</vt:lpstr>
      <vt:lpstr>特殊著作</vt:lpstr>
      <vt:lpstr>誰擁有著作權?</vt:lpstr>
      <vt:lpstr>公務員職務上完成的著作，著作權是屬於誰的？(§11)</vt:lpstr>
      <vt:lpstr>著作人格權(§15-§17)</vt:lpstr>
      <vt:lpstr>著作財產權(§22-§29)</vt:lpstr>
      <vt:lpstr>有形公開利用實例</vt:lpstr>
      <vt:lpstr>無形公開利用實例</vt:lpstr>
      <vt:lpstr>著作財產權之保護期間</vt:lpstr>
      <vt:lpstr>PowerPoint 簡報</vt:lpstr>
      <vt:lpstr>著作財產權限制(合理使用)</vt:lpstr>
      <vt:lpstr>著作財產權之限制-公之利用</vt:lpstr>
      <vt:lpstr>得否將他人著作內部參考</vt:lpstr>
      <vt:lpstr>公法人名義發表之著作可否使用</vt:lpstr>
      <vt:lpstr>在簡報、文宣引用他人著作合法嗎</vt:lpstr>
      <vt:lpstr>政府機關辦理活動如何才能主張合理使用</vt:lpstr>
      <vt:lpstr>非營利活動合理使用實例</vt:lpstr>
      <vt:lpstr>合理使用判斷基準(§65)</vt:lpstr>
      <vt:lpstr>PowerPoint 簡報</vt:lpstr>
      <vt:lpstr>著作財產權之讓與</vt:lpstr>
      <vt:lpstr>著作財產權之授權</vt:lpstr>
      <vt:lpstr>著作財產權歸屬之決定</vt:lpstr>
      <vt:lpstr>政府機關採購契約約定現狀</vt:lpstr>
      <vt:lpstr>建議約定方式一(機關有利用權)(優先)</vt:lpstr>
      <vt:lpstr>PowerPoint 簡報</vt:lpstr>
      <vt:lpstr>機關出資委外廠商完成著作之著作權歸屬約定</vt:lpstr>
      <vt:lpstr>契約書實例</vt:lpstr>
      <vt:lpstr>工程會採購契約範本2-1</vt:lpstr>
      <vt:lpstr>PowerPoint 簡報</vt:lpstr>
      <vt:lpstr>建議約定方式二(機關有著作權)</vt:lpstr>
      <vt:lpstr>建議約定方式三(共同開發型)</vt:lpstr>
      <vt:lpstr>委外製作影片應注意問題(1)</vt:lpstr>
      <vt:lpstr>委外成果之約定應注意問題</vt:lpstr>
      <vt:lpstr>委外利用他人著作應注意問題</vt:lpstr>
      <vt:lpstr>PowerPoint 簡報</vt:lpstr>
      <vt:lpstr>自辦活動利用他人著作</vt:lpstr>
      <vt:lpstr>廠商侵權怎麼辦?</vt:lpstr>
      <vt:lpstr>處理建議</vt:lpstr>
      <vt:lpstr>PowerPoint 簡報</vt:lpstr>
      <vt:lpstr>Q1:彩繪村可以彩繪知名動漫角色嗎?</vt:lpstr>
      <vt:lpstr>Q2(1):製作文宣品可以引用他人著作嗎?</vt:lpstr>
      <vt:lpstr>Q2(2):可以下載網路圖片製作文宣品嗎?</vt:lpstr>
      <vt:lpstr>Q3(1):辦理經常性活動得否主張合理使用?</vt:lpstr>
      <vt:lpstr>Q3(2):辦理跨年晚會、尾牙得否主張合理使用?</vt:lpstr>
      <vt:lpstr>Q4:辦理競賽活動得獎作品如何利用?</vt:lpstr>
      <vt:lpstr>Q5:政府資料開放應注意哪些著作權問題?</vt:lpstr>
      <vt:lpstr>PowerPoint 簡報</vt:lpstr>
      <vt:lpstr>利用著作之授權管道</vt:lpstr>
      <vt:lpstr>創用CC</vt:lpstr>
      <vt:lpstr>更多著作權訊息</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00533吳逸玲</cp:lastModifiedBy>
  <cp:revision>1439</cp:revision>
  <cp:lastPrinted>2016-06-03T06:32:45Z</cp:lastPrinted>
  <dcterms:created xsi:type="dcterms:W3CDTF">2012-04-26T02:48:05Z</dcterms:created>
  <dcterms:modified xsi:type="dcterms:W3CDTF">2016-07-18T06:41:46Z</dcterms:modified>
</cp:coreProperties>
</file>