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41"/>
  </p:notesMasterIdLst>
  <p:sldIdLst>
    <p:sldId id="256" r:id="rId3"/>
    <p:sldId id="779" r:id="rId4"/>
    <p:sldId id="830" r:id="rId5"/>
    <p:sldId id="829" r:id="rId6"/>
    <p:sldId id="801" r:id="rId7"/>
    <p:sldId id="804" r:id="rId8"/>
    <p:sldId id="814" r:id="rId9"/>
    <p:sldId id="802" r:id="rId10"/>
    <p:sldId id="805" r:id="rId11"/>
    <p:sldId id="719" r:id="rId12"/>
    <p:sldId id="807" r:id="rId13"/>
    <p:sldId id="812" r:id="rId14"/>
    <p:sldId id="813" r:id="rId15"/>
    <p:sldId id="815" r:id="rId16"/>
    <p:sldId id="816" r:id="rId17"/>
    <p:sldId id="799" r:id="rId18"/>
    <p:sldId id="800" r:id="rId19"/>
    <p:sldId id="808" r:id="rId20"/>
    <p:sldId id="809" r:id="rId21"/>
    <p:sldId id="810" r:id="rId22"/>
    <p:sldId id="778" r:id="rId23"/>
    <p:sldId id="818" r:id="rId24"/>
    <p:sldId id="833" r:id="rId25"/>
    <p:sldId id="834" r:id="rId26"/>
    <p:sldId id="831" r:id="rId27"/>
    <p:sldId id="832" r:id="rId28"/>
    <p:sldId id="820" r:id="rId29"/>
    <p:sldId id="823" r:id="rId30"/>
    <p:sldId id="822" r:id="rId31"/>
    <p:sldId id="824" r:id="rId32"/>
    <p:sldId id="825" r:id="rId33"/>
    <p:sldId id="826" r:id="rId34"/>
    <p:sldId id="835" r:id="rId35"/>
    <p:sldId id="836" r:id="rId36"/>
    <p:sldId id="838" r:id="rId37"/>
    <p:sldId id="837" r:id="rId38"/>
    <p:sldId id="839" r:id="rId39"/>
    <p:sldId id="282" r:id="rId40"/>
  </p:sldIdLst>
  <p:sldSz cx="9144000" cy="6858000" type="screen4x3"/>
  <p:notesSz cx="6858000" cy="9144000"/>
  <p:defaultTextStyle>
    <a:defPPr>
      <a:defRPr lang="en-GB"/>
    </a:defPPr>
    <a:lvl1pPr algn="l" defTabSz="449263" rtl="0" fontAlgn="base">
      <a:lnSpc>
        <a:spcPct val="95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ingLiU" pitchFamily="49" charset="-120"/>
        <a:cs typeface="+mn-cs"/>
      </a:defRPr>
    </a:lvl1pPr>
    <a:lvl2pPr marL="457200" algn="l" defTabSz="449263" rtl="0" fontAlgn="base">
      <a:lnSpc>
        <a:spcPct val="95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ingLiU" pitchFamily="49" charset="-120"/>
        <a:cs typeface="+mn-cs"/>
      </a:defRPr>
    </a:lvl2pPr>
    <a:lvl3pPr marL="914400" algn="l" defTabSz="449263" rtl="0" fontAlgn="base">
      <a:lnSpc>
        <a:spcPct val="95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ingLiU" pitchFamily="49" charset="-120"/>
        <a:cs typeface="+mn-cs"/>
      </a:defRPr>
    </a:lvl3pPr>
    <a:lvl4pPr marL="1371600" algn="l" defTabSz="449263" rtl="0" fontAlgn="base">
      <a:lnSpc>
        <a:spcPct val="95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ingLiU" pitchFamily="49" charset="-120"/>
        <a:cs typeface="+mn-cs"/>
      </a:defRPr>
    </a:lvl4pPr>
    <a:lvl5pPr marL="1828800" algn="l" defTabSz="449263" rtl="0" fontAlgn="base">
      <a:lnSpc>
        <a:spcPct val="95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ingLiU" pitchFamily="49" charset="-120"/>
        <a:cs typeface="+mn-cs"/>
      </a:defRPr>
    </a:lvl5pPr>
    <a:lvl6pPr marL="2286000" algn="l" defTabSz="914400" rtl="0" eaLnBrk="1" latinLnBrk="0" hangingPunct="1">
      <a:defRPr sz="2400" kern="1200">
        <a:solidFill>
          <a:schemeClr val="bg1"/>
        </a:solidFill>
        <a:latin typeface="Times New Roman" pitchFamily="18" charset="0"/>
        <a:ea typeface="MingLiU" pitchFamily="49" charset="-120"/>
        <a:cs typeface="+mn-cs"/>
      </a:defRPr>
    </a:lvl6pPr>
    <a:lvl7pPr marL="2743200" algn="l" defTabSz="914400" rtl="0" eaLnBrk="1" latinLnBrk="0" hangingPunct="1">
      <a:defRPr sz="2400" kern="1200">
        <a:solidFill>
          <a:schemeClr val="bg1"/>
        </a:solidFill>
        <a:latin typeface="Times New Roman" pitchFamily="18" charset="0"/>
        <a:ea typeface="MingLiU" pitchFamily="49" charset="-120"/>
        <a:cs typeface="+mn-cs"/>
      </a:defRPr>
    </a:lvl7pPr>
    <a:lvl8pPr marL="3200400" algn="l" defTabSz="914400" rtl="0" eaLnBrk="1" latinLnBrk="0" hangingPunct="1">
      <a:defRPr sz="2400" kern="1200">
        <a:solidFill>
          <a:schemeClr val="bg1"/>
        </a:solidFill>
        <a:latin typeface="Times New Roman" pitchFamily="18" charset="0"/>
        <a:ea typeface="MingLiU" pitchFamily="49" charset="-120"/>
        <a:cs typeface="+mn-cs"/>
      </a:defRPr>
    </a:lvl8pPr>
    <a:lvl9pPr marL="3657600" algn="l" defTabSz="914400" rtl="0" eaLnBrk="1" latinLnBrk="0" hangingPunct="1">
      <a:defRPr sz="2400" kern="1200">
        <a:solidFill>
          <a:schemeClr val="bg1"/>
        </a:solidFill>
        <a:latin typeface="Times New Roman" pitchFamily="18" charset="0"/>
        <a:ea typeface="MingLiU" pitchFamily="49"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524"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234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4F6899-A466-4CC0-A05A-20FBFB063D76}" type="doc">
      <dgm:prSet loTypeId="urn:microsoft.com/office/officeart/2005/8/layout/hList9" loCatId="list" qsTypeId="urn:microsoft.com/office/officeart/2005/8/quickstyle/simple4" qsCatId="simple" csTypeId="urn:microsoft.com/office/officeart/2005/8/colors/accent1_5" csCatId="accent1" phldr="1"/>
      <dgm:spPr/>
      <dgm:t>
        <a:bodyPr/>
        <a:lstStyle/>
        <a:p>
          <a:endParaRPr lang="zh-TW" altLang="en-US"/>
        </a:p>
      </dgm:t>
    </dgm:pt>
    <dgm:pt modelId="{B72E858F-7951-4B41-95C5-D7ACA9DD1F75}">
      <dgm:prSet phldrT="[文字]"/>
      <dgm:spPr/>
      <dgm:t>
        <a:bodyPr/>
        <a:lstStyle/>
        <a:p>
          <a:r>
            <a:rPr lang="zh-TW" altLang="en-US" dirty="0" smtClean="0"/>
            <a:t>原告</a:t>
          </a:r>
          <a:endParaRPr lang="zh-TW" altLang="en-US" dirty="0"/>
        </a:p>
      </dgm:t>
    </dgm:pt>
    <dgm:pt modelId="{23BB1AE9-F97F-4361-9DE8-A2C0851167E3}" type="parTrans" cxnId="{16BBF9D0-55D6-4AA7-B225-1E842C24E684}">
      <dgm:prSet/>
      <dgm:spPr/>
      <dgm:t>
        <a:bodyPr/>
        <a:lstStyle/>
        <a:p>
          <a:endParaRPr lang="zh-TW" altLang="en-US"/>
        </a:p>
      </dgm:t>
    </dgm:pt>
    <dgm:pt modelId="{4331E8AC-C225-4A3E-92B6-932586C6F38B}" type="sibTrans" cxnId="{16BBF9D0-55D6-4AA7-B225-1E842C24E684}">
      <dgm:prSet/>
      <dgm:spPr/>
      <dgm:t>
        <a:bodyPr/>
        <a:lstStyle/>
        <a:p>
          <a:endParaRPr lang="zh-TW" altLang="en-US"/>
        </a:p>
      </dgm:t>
    </dgm:pt>
    <dgm:pt modelId="{EC5D273E-5113-4B01-B13D-6717675CB046}">
      <dgm:prSet phldrT="[文字]"/>
      <dgm:spPr/>
      <dgm:t>
        <a:bodyPr/>
        <a:lstStyle/>
        <a:p>
          <a:r>
            <a:rPr lang="zh-TW" altLang="en-US" dirty="0" smtClean="0"/>
            <a:t>全球防衛雜誌公司的編輯</a:t>
          </a:r>
          <a:endParaRPr lang="zh-TW" altLang="en-US" dirty="0"/>
        </a:p>
      </dgm:t>
    </dgm:pt>
    <dgm:pt modelId="{8A2461E1-5580-43E2-B428-E0BB1D4E41FE}" type="parTrans" cxnId="{EB3818EB-3557-46D9-8A5B-7BA66393C08A}">
      <dgm:prSet/>
      <dgm:spPr/>
      <dgm:t>
        <a:bodyPr/>
        <a:lstStyle/>
        <a:p>
          <a:endParaRPr lang="zh-TW" altLang="en-US"/>
        </a:p>
      </dgm:t>
    </dgm:pt>
    <dgm:pt modelId="{4FF705AA-063B-4148-8876-89DE23FDB826}" type="sibTrans" cxnId="{EB3818EB-3557-46D9-8A5B-7BA66393C08A}">
      <dgm:prSet/>
      <dgm:spPr/>
      <dgm:t>
        <a:bodyPr/>
        <a:lstStyle/>
        <a:p>
          <a:endParaRPr lang="zh-TW" altLang="en-US"/>
        </a:p>
      </dgm:t>
    </dgm:pt>
    <dgm:pt modelId="{671E74F7-46D6-461F-A491-27C7A8D1284B}">
      <dgm:prSet phldrT="[文字]"/>
      <dgm:spPr/>
      <dgm:t>
        <a:bodyPr/>
        <a:lstStyle/>
        <a:p>
          <a:r>
            <a:rPr lang="zh-TW" altLang="en-US" dirty="0" smtClean="0"/>
            <a:t>主張：被告在</a:t>
          </a:r>
          <a:r>
            <a:rPr lang="en-US" altLang="zh-TW" dirty="0" smtClean="0"/>
            <a:t>&lt;</a:t>
          </a:r>
          <a:r>
            <a:rPr lang="zh-TW" altLang="en-US" dirty="0" smtClean="0"/>
            <a:t>勝利之光</a:t>
          </a:r>
          <a:r>
            <a:rPr lang="en-US" altLang="zh-TW" dirty="0" smtClean="0"/>
            <a:t>&gt;</a:t>
          </a:r>
          <a:r>
            <a:rPr lang="zh-TW" altLang="en-US" dirty="0" smtClean="0"/>
            <a:t>的文章抄襲原告在</a:t>
          </a:r>
          <a:r>
            <a:rPr lang="en-US" altLang="zh-TW" dirty="0" smtClean="0"/>
            <a:t>&lt;</a:t>
          </a:r>
          <a:r>
            <a:rPr lang="zh-TW" altLang="en-US" dirty="0" smtClean="0"/>
            <a:t>全球防衛雜誌</a:t>
          </a:r>
          <a:r>
            <a:rPr lang="en-US" altLang="zh-TW" dirty="0" smtClean="0"/>
            <a:t>&gt;</a:t>
          </a:r>
          <a:r>
            <a:rPr lang="zh-TW" altLang="en-US" dirty="0" smtClean="0"/>
            <a:t>的文章。</a:t>
          </a:r>
          <a:endParaRPr lang="zh-TW" altLang="en-US" dirty="0"/>
        </a:p>
      </dgm:t>
    </dgm:pt>
    <dgm:pt modelId="{F9535148-1E2F-445D-86D0-72B121CFA374}" type="parTrans" cxnId="{038991D2-9ED4-4B08-B3A6-EF45223FC388}">
      <dgm:prSet/>
      <dgm:spPr/>
      <dgm:t>
        <a:bodyPr/>
        <a:lstStyle/>
        <a:p>
          <a:endParaRPr lang="zh-TW" altLang="en-US"/>
        </a:p>
      </dgm:t>
    </dgm:pt>
    <dgm:pt modelId="{855CE67A-0119-4C9E-9663-507D8777FBB9}" type="sibTrans" cxnId="{038991D2-9ED4-4B08-B3A6-EF45223FC388}">
      <dgm:prSet/>
      <dgm:spPr/>
      <dgm:t>
        <a:bodyPr/>
        <a:lstStyle/>
        <a:p>
          <a:endParaRPr lang="zh-TW" altLang="en-US"/>
        </a:p>
      </dgm:t>
    </dgm:pt>
    <dgm:pt modelId="{A3FD7E99-0694-4577-8AEF-0DDA1F333328}">
      <dgm:prSet phldrT="[文字]"/>
      <dgm:spPr/>
      <dgm:t>
        <a:bodyPr/>
        <a:lstStyle/>
        <a:p>
          <a:r>
            <a:rPr lang="zh-TW" altLang="en-US" dirty="0" smtClean="0"/>
            <a:t>被告</a:t>
          </a:r>
          <a:endParaRPr lang="zh-TW" altLang="en-US" dirty="0"/>
        </a:p>
      </dgm:t>
    </dgm:pt>
    <dgm:pt modelId="{8E077079-2F26-4C02-8E52-AA894EF661CA}" type="parTrans" cxnId="{D1D63FB2-D954-487B-A96F-B960CDD521A8}">
      <dgm:prSet/>
      <dgm:spPr/>
      <dgm:t>
        <a:bodyPr/>
        <a:lstStyle/>
        <a:p>
          <a:endParaRPr lang="zh-TW" altLang="en-US"/>
        </a:p>
      </dgm:t>
    </dgm:pt>
    <dgm:pt modelId="{2467265C-5A7D-4307-B76F-D643C8FFD975}" type="sibTrans" cxnId="{D1D63FB2-D954-487B-A96F-B960CDD521A8}">
      <dgm:prSet/>
      <dgm:spPr/>
      <dgm:t>
        <a:bodyPr/>
        <a:lstStyle/>
        <a:p>
          <a:endParaRPr lang="zh-TW" altLang="en-US"/>
        </a:p>
      </dgm:t>
    </dgm:pt>
    <dgm:pt modelId="{304F88F4-2582-4090-8106-4EA30A1DFABA}">
      <dgm:prSet phldrT="[文字]"/>
      <dgm:spPr/>
      <dgm:t>
        <a:bodyPr/>
        <a:lstStyle/>
        <a:p>
          <a:r>
            <a:rPr lang="zh-TW" altLang="en-US" dirty="0" smtClean="0"/>
            <a:t>勝利之光報社的記者</a:t>
          </a:r>
          <a:endParaRPr lang="zh-TW" altLang="en-US" dirty="0"/>
        </a:p>
      </dgm:t>
    </dgm:pt>
    <dgm:pt modelId="{83C5F444-D2AD-441A-8408-B3AAE15833DB}" type="parTrans" cxnId="{D06E7CD5-E5EB-478C-8675-335FD5D48CA2}">
      <dgm:prSet/>
      <dgm:spPr/>
      <dgm:t>
        <a:bodyPr/>
        <a:lstStyle/>
        <a:p>
          <a:endParaRPr lang="zh-TW" altLang="en-US"/>
        </a:p>
      </dgm:t>
    </dgm:pt>
    <dgm:pt modelId="{321DCF62-5682-4267-8E51-3EFCD20BD34C}" type="sibTrans" cxnId="{D06E7CD5-E5EB-478C-8675-335FD5D48CA2}">
      <dgm:prSet/>
      <dgm:spPr/>
      <dgm:t>
        <a:bodyPr/>
        <a:lstStyle/>
        <a:p>
          <a:endParaRPr lang="zh-TW" altLang="en-US"/>
        </a:p>
      </dgm:t>
    </dgm:pt>
    <dgm:pt modelId="{5064D358-293E-4F41-8C58-473F9F603EA8}">
      <dgm:prSet phldrT="[文字]"/>
      <dgm:spPr/>
      <dgm:t>
        <a:bodyPr/>
        <a:lstStyle/>
        <a:p>
          <a:r>
            <a:rPr lang="zh-TW" altLang="en-US" dirty="0" smtClean="0"/>
            <a:t>抗辯：原告在</a:t>
          </a:r>
          <a:r>
            <a:rPr lang="en-US" altLang="zh-TW" dirty="0" smtClean="0"/>
            <a:t>&lt;</a:t>
          </a:r>
          <a:r>
            <a:rPr lang="zh-TW" altLang="en-US" dirty="0" smtClean="0"/>
            <a:t>全球防衛雜誌</a:t>
          </a:r>
          <a:r>
            <a:rPr lang="en-US" altLang="zh-TW" dirty="0" smtClean="0"/>
            <a:t>&gt;</a:t>
          </a:r>
          <a:r>
            <a:rPr lang="zh-TW" altLang="en-US" dirty="0" smtClean="0"/>
            <a:t>的文章是職務著作，著作財產權歸屬於全球防衛雜誌。</a:t>
          </a:r>
          <a:endParaRPr lang="zh-TW" altLang="en-US" dirty="0"/>
        </a:p>
      </dgm:t>
    </dgm:pt>
    <dgm:pt modelId="{4DA67360-B0AD-4737-8921-22F24D10A410}" type="parTrans" cxnId="{6C1C5CDA-99F1-458E-BC74-E7AF6482E52F}">
      <dgm:prSet/>
      <dgm:spPr/>
      <dgm:t>
        <a:bodyPr/>
        <a:lstStyle/>
        <a:p>
          <a:endParaRPr lang="zh-TW" altLang="en-US"/>
        </a:p>
      </dgm:t>
    </dgm:pt>
    <dgm:pt modelId="{ABA861B3-635E-4AA2-A8AB-489D3640EB31}" type="sibTrans" cxnId="{6C1C5CDA-99F1-458E-BC74-E7AF6482E52F}">
      <dgm:prSet/>
      <dgm:spPr/>
      <dgm:t>
        <a:bodyPr/>
        <a:lstStyle/>
        <a:p>
          <a:endParaRPr lang="zh-TW" altLang="en-US"/>
        </a:p>
      </dgm:t>
    </dgm:pt>
    <dgm:pt modelId="{A1BAFC1C-B83F-4263-B32C-FEF5E2FC317C}" type="pres">
      <dgm:prSet presAssocID="{384F6899-A466-4CC0-A05A-20FBFB063D76}" presName="list" presStyleCnt="0">
        <dgm:presLayoutVars>
          <dgm:dir/>
          <dgm:animLvl val="lvl"/>
        </dgm:presLayoutVars>
      </dgm:prSet>
      <dgm:spPr/>
      <dgm:t>
        <a:bodyPr/>
        <a:lstStyle/>
        <a:p>
          <a:endParaRPr lang="zh-TW" altLang="en-US"/>
        </a:p>
      </dgm:t>
    </dgm:pt>
    <dgm:pt modelId="{7D41715F-6CC2-4023-807F-A3A0A0E40899}" type="pres">
      <dgm:prSet presAssocID="{B72E858F-7951-4B41-95C5-D7ACA9DD1F75}" presName="posSpace" presStyleCnt="0"/>
      <dgm:spPr/>
    </dgm:pt>
    <dgm:pt modelId="{30828FA0-062D-47F2-802F-A9D40721D6DF}" type="pres">
      <dgm:prSet presAssocID="{B72E858F-7951-4B41-95C5-D7ACA9DD1F75}" presName="vertFlow" presStyleCnt="0"/>
      <dgm:spPr/>
    </dgm:pt>
    <dgm:pt modelId="{2F7A49C1-27F7-48CA-8E6E-01632E53A6E8}" type="pres">
      <dgm:prSet presAssocID="{B72E858F-7951-4B41-95C5-D7ACA9DD1F75}" presName="topSpace" presStyleCnt="0"/>
      <dgm:spPr/>
    </dgm:pt>
    <dgm:pt modelId="{E56DF031-9D74-4263-84A5-AF7FCB526A39}" type="pres">
      <dgm:prSet presAssocID="{B72E858F-7951-4B41-95C5-D7ACA9DD1F75}" presName="firstComp" presStyleCnt="0"/>
      <dgm:spPr/>
    </dgm:pt>
    <dgm:pt modelId="{A9A5A333-E1C2-464A-9847-AFC4A42D2259}" type="pres">
      <dgm:prSet presAssocID="{B72E858F-7951-4B41-95C5-D7ACA9DD1F75}" presName="firstChild" presStyleLbl="bgAccFollowNode1" presStyleIdx="0" presStyleCnt="4"/>
      <dgm:spPr/>
      <dgm:t>
        <a:bodyPr/>
        <a:lstStyle/>
        <a:p>
          <a:endParaRPr lang="zh-TW" altLang="en-US"/>
        </a:p>
      </dgm:t>
    </dgm:pt>
    <dgm:pt modelId="{A71F9AD6-EE33-4B84-8F16-4E9ED40D511C}" type="pres">
      <dgm:prSet presAssocID="{B72E858F-7951-4B41-95C5-D7ACA9DD1F75}" presName="firstChildTx" presStyleLbl="bgAccFollowNode1" presStyleIdx="0" presStyleCnt="4">
        <dgm:presLayoutVars>
          <dgm:bulletEnabled val="1"/>
        </dgm:presLayoutVars>
      </dgm:prSet>
      <dgm:spPr/>
      <dgm:t>
        <a:bodyPr/>
        <a:lstStyle/>
        <a:p>
          <a:endParaRPr lang="zh-TW" altLang="en-US"/>
        </a:p>
      </dgm:t>
    </dgm:pt>
    <dgm:pt modelId="{FA2D7664-E870-4E07-9F1B-D78C23CC03A0}" type="pres">
      <dgm:prSet presAssocID="{671E74F7-46D6-461F-A491-27C7A8D1284B}" presName="comp" presStyleCnt="0"/>
      <dgm:spPr/>
    </dgm:pt>
    <dgm:pt modelId="{47C189E7-23A5-49F6-AD94-E02C4247F0B1}" type="pres">
      <dgm:prSet presAssocID="{671E74F7-46D6-461F-A491-27C7A8D1284B}" presName="child" presStyleLbl="bgAccFollowNode1" presStyleIdx="1" presStyleCnt="4"/>
      <dgm:spPr/>
      <dgm:t>
        <a:bodyPr/>
        <a:lstStyle/>
        <a:p>
          <a:endParaRPr lang="zh-TW" altLang="en-US"/>
        </a:p>
      </dgm:t>
    </dgm:pt>
    <dgm:pt modelId="{395F794D-0A97-4E1B-924D-59C0D083D472}" type="pres">
      <dgm:prSet presAssocID="{671E74F7-46D6-461F-A491-27C7A8D1284B}" presName="childTx" presStyleLbl="bgAccFollowNode1" presStyleIdx="1" presStyleCnt="4">
        <dgm:presLayoutVars>
          <dgm:bulletEnabled val="1"/>
        </dgm:presLayoutVars>
      </dgm:prSet>
      <dgm:spPr/>
      <dgm:t>
        <a:bodyPr/>
        <a:lstStyle/>
        <a:p>
          <a:endParaRPr lang="zh-TW" altLang="en-US"/>
        </a:p>
      </dgm:t>
    </dgm:pt>
    <dgm:pt modelId="{06593106-D6D9-4B84-8FC6-19D0ABF2F397}" type="pres">
      <dgm:prSet presAssocID="{B72E858F-7951-4B41-95C5-D7ACA9DD1F75}" presName="negSpace" presStyleCnt="0"/>
      <dgm:spPr/>
    </dgm:pt>
    <dgm:pt modelId="{FBD3D26D-27C7-4D76-86EC-66AC8FBA5F19}" type="pres">
      <dgm:prSet presAssocID="{B72E858F-7951-4B41-95C5-D7ACA9DD1F75}" presName="circle" presStyleLbl="node1" presStyleIdx="0" presStyleCnt="2"/>
      <dgm:spPr/>
      <dgm:t>
        <a:bodyPr/>
        <a:lstStyle/>
        <a:p>
          <a:endParaRPr lang="zh-TW" altLang="en-US"/>
        </a:p>
      </dgm:t>
    </dgm:pt>
    <dgm:pt modelId="{A61C0F47-4AFE-49A7-8E53-E59E9DA4A7BA}" type="pres">
      <dgm:prSet presAssocID="{4331E8AC-C225-4A3E-92B6-932586C6F38B}" presName="transSpace" presStyleCnt="0"/>
      <dgm:spPr/>
    </dgm:pt>
    <dgm:pt modelId="{2E6C97CC-AF14-41A1-953B-FCBE52851015}" type="pres">
      <dgm:prSet presAssocID="{A3FD7E99-0694-4577-8AEF-0DDA1F333328}" presName="posSpace" presStyleCnt="0"/>
      <dgm:spPr/>
    </dgm:pt>
    <dgm:pt modelId="{26C1BC58-43C1-43DB-81FC-1EA214FDD5A9}" type="pres">
      <dgm:prSet presAssocID="{A3FD7E99-0694-4577-8AEF-0DDA1F333328}" presName="vertFlow" presStyleCnt="0"/>
      <dgm:spPr/>
    </dgm:pt>
    <dgm:pt modelId="{78E17BDF-FB95-40A6-9B60-B9058B2360F6}" type="pres">
      <dgm:prSet presAssocID="{A3FD7E99-0694-4577-8AEF-0DDA1F333328}" presName="topSpace" presStyleCnt="0"/>
      <dgm:spPr/>
    </dgm:pt>
    <dgm:pt modelId="{43C7D2F5-BDC7-4210-9DB6-45531A3A7CBB}" type="pres">
      <dgm:prSet presAssocID="{A3FD7E99-0694-4577-8AEF-0DDA1F333328}" presName="firstComp" presStyleCnt="0"/>
      <dgm:spPr/>
    </dgm:pt>
    <dgm:pt modelId="{72C8E83C-BD50-4F56-90D0-7BCBFA9D041D}" type="pres">
      <dgm:prSet presAssocID="{A3FD7E99-0694-4577-8AEF-0DDA1F333328}" presName="firstChild" presStyleLbl="bgAccFollowNode1" presStyleIdx="2" presStyleCnt="4"/>
      <dgm:spPr/>
      <dgm:t>
        <a:bodyPr/>
        <a:lstStyle/>
        <a:p>
          <a:endParaRPr lang="zh-TW" altLang="en-US"/>
        </a:p>
      </dgm:t>
    </dgm:pt>
    <dgm:pt modelId="{037A5F9A-D100-43D7-8451-ECBFF08CF5B4}" type="pres">
      <dgm:prSet presAssocID="{A3FD7E99-0694-4577-8AEF-0DDA1F333328}" presName="firstChildTx" presStyleLbl="bgAccFollowNode1" presStyleIdx="2" presStyleCnt="4">
        <dgm:presLayoutVars>
          <dgm:bulletEnabled val="1"/>
        </dgm:presLayoutVars>
      </dgm:prSet>
      <dgm:spPr/>
      <dgm:t>
        <a:bodyPr/>
        <a:lstStyle/>
        <a:p>
          <a:endParaRPr lang="zh-TW" altLang="en-US"/>
        </a:p>
      </dgm:t>
    </dgm:pt>
    <dgm:pt modelId="{BE9D8E60-02C0-4E27-B859-93FA6AA54C3D}" type="pres">
      <dgm:prSet presAssocID="{5064D358-293E-4F41-8C58-473F9F603EA8}" presName="comp" presStyleCnt="0"/>
      <dgm:spPr/>
    </dgm:pt>
    <dgm:pt modelId="{39D2116D-8710-470C-BA05-C7548F035F03}" type="pres">
      <dgm:prSet presAssocID="{5064D358-293E-4F41-8C58-473F9F603EA8}" presName="child" presStyleLbl="bgAccFollowNode1" presStyleIdx="3" presStyleCnt="4"/>
      <dgm:spPr/>
      <dgm:t>
        <a:bodyPr/>
        <a:lstStyle/>
        <a:p>
          <a:endParaRPr lang="zh-TW" altLang="en-US"/>
        </a:p>
      </dgm:t>
    </dgm:pt>
    <dgm:pt modelId="{17C00CBA-1D19-47F4-92F1-F0F653CEA410}" type="pres">
      <dgm:prSet presAssocID="{5064D358-293E-4F41-8C58-473F9F603EA8}" presName="childTx" presStyleLbl="bgAccFollowNode1" presStyleIdx="3" presStyleCnt="4">
        <dgm:presLayoutVars>
          <dgm:bulletEnabled val="1"/>
        </dgm:presLayoutVars>
      </dgm:prSet>
      <dgm:spPr/>
      <dgm:t>
        <a:bodyPr/>
        <a:lstStyle/>
        <a:p>
          <a:endParaRPr lang="zh-TW" altLang="en-US"/>
        </a:p>
      </dgm:t>
    </dgm:pt>
    <dgm:pt modelId="{B1F329C7-B20F-42E9-89AD-4EB0585C1B11}" type="pres">
      <dgm:prSet presAssocID="{A3FD7E99-0694-4577-8AEF-0DDA1F333328}" presName="negSpace" presStyleCnt="0"/>
      <dgm:spPr/>
    </dgm:pt>
    <dgm:pt modelId="{CEC07466-47AA-4CEE-B764-315145D6E27C}" type="pres">
      <dgm:prSet presAssocID="{A3FD7E99-0694-4577-8AEF-0DDA1F333328}" presName="circle" presStyleLbl="node1" presStyleIdx="1" presStyleCnt="2"/>
      <dgm:spPr/>
      <dgm:t>
        <a:bodyPr/>
        <a:lstStyle/>
        <a:p>
          <a:endParaRPr lang="zh-TW" altLang="en-US"/>
        </a:p>
      </dgm:t>
    </dgm:pt>
  </dgm:ptLst>
  <dgm:cxnLst>
    <dgm:cxn modelId="{C188ECE4-8C45-4FE4-945A-11A94C41BDFA}" type="presOf" srcId="{5064D358-293E-4F41-8C58-473F9F603EA8}" destId="{39D2116D-8710-470C-BA05-C7548F035F03}" srcOrd="0" destOrd="0" presId="urn:microsoft.com/office/officeart/2005/8/layout/hList9"/>
    <dgm:cxn modelId="{F04159FF-EC36-4278-A3FD-FFD4B057ED71}" type="presOf" srcId="{384F6899-A466-4CC0-A05A-20FBFB063D76}" destId="{A1BAFC1C-B83F-4263-B32C-FEF5E2FC317C}" srcOrd="0" destOrd="0" presId="urn:microsoft.com/office/officeart/2005/8/layout/hList9"/>
    <dgm:cxn modelId="{D1D63FB2-D954-487B-A96F-B960CDD521A8}" srcId="{384F6899-A466-4CC0-A05A-20FBFB063D76}" destId="{A3FD7E99-0694-4577-8AEF-0DDA1F333328}" srcOrd="1" destOrd="0" parTransId="{8E077079-2F26-4C02-8E52-AA894EF661CA}" sibTransId="{2467265C-5A7D-4307-B76F-D643C8FFD975}"/>
    <dgm:cxn modelId="{CADD2DE8-E22D-4126-805E-2BDD146F749D}" type="presOf" srcId="{671E74F7-46D6-461F-A491-27C7A8D1284B}" destId="{47C189E7-23A5-49F6-AD94-E02C4247F0B1}" srcOrd="0" destOrd="0" presId="urn:microsoft.com/office/officeart/2005/8/layout/hList9"/>
    <dgm:cxn modelId="{6C1C5CDA-99F1-458E-BC74-E7AF6482E52F}" srcId="{A3FD7E99-0694-4577-8AEF-0DDA1F333328}" destId="{5064D358-293E-4F41-8C58-473F9F603EA8}" srcOrd="1" destOrd="0" parTransId="{4DA67360-B0AD-4737-8921-22F24D10A410}" sibTransId="{ABA861B3-635E-4AA2-A8AB-489D3640EB31}"/>
    <dgm:cxn modelId="{038991D2-9ED4-4B08-B3A6-EF45223FC388}" srcId="{B72E858F-7951-4B41-95C5-D7ACA9DD1F75}" destId="{671E74F7-46D6-461F-A491-27C7A8D1284B}" srcOrd="1" destOrd="0" parTransId="{F9535148-1E2F-445D-86D0-72B121CFA374}" sibTransId="{855CE67A-0119-4C9E-9663-507D8777FBB9}"/>
    <dgm:cxn modelId="{2F21D8DB-384D-4789-B1C6-E2D7D8DCE813}" type="presOf" srcId="{EC5D273E-5113-4B01-B13D-6717675CB046}" destId="{A9A5A333-E1C2-464A-9847-AFC4A42D2259}" srcOrd="0" destOrd="0" presId="urn:microsoft.com/office/officeart/2005/8/layout/hList9"/>
    <dgm:cxn modelId="{9BB6105D-04CE-4C1F-8002-4104B1BADDC5}" type="presOf" srcId="{304F88F4-2582-4090-8106-4EA30A1DFABA}" destId="{037A5F9A-D100-43D7-8451-ECBFF08CF5B4}" srcOrd="1" destOrd="0" presId="urn:microsoft.com/office/officeart/2005/8/layout/hList9"/>
    <dgm:cxn modelId="{16BBF9D0-55D6-4AA7-B225-1E842C24E684}" srcId="{384F6899-A466-4CC0-A05A-20FBFB063D76}" destId="{B72E858F-7951-4B41-95C5-D7ACA9DD1F75}" srcOrd="0" destOrd="0" parTransId="{23BB1AE9-F97F-4361-9DE8-A2C0851167E3}" sibTransId="{4331E8AC-C225-4A3E-92B6-932586C6F38B}"/>
    <dgm:cxn modelId="{02B8B562-3376-4C10-9FC5-3837817EB662}" type="presOf" srcId="{671E74F7-46D6-461F-A491-27C7A8D1284B}" destId="{395F794D-0A97-4E1B-924D-59C0D083D472}" srcOrd="1" destOrd="0" presId="urn:microsoft.com/office/officeart/2005/8/layout/hList9"/>
    <dgm:cxn modelId="{D06E7CD5-E5EB-478C-8675-335FD5D48CA2}" srcId="{A3FD7E99-0694-4577-8AEF-0DDA1F333328}" destId="{304F88F4-2582-4090-8106-4EA30A1DFABA}" srcOrd="0" destOrd="0" parTransId="{83C5F444-D2AD-441A-8408-B3AAE15833DB}" sibTransId="{321DCF62-5682-4267-8E51-3EFCD20BD34C}"/>
    <dgm:cxn modelId="{9032BD4A-8C23-4BEF-B2BE-B246E624A229}" type="presOf" srcId="{5064D358-293E-4F41-8C58-473F9F603EA8}" destId="{17C00CBA-1D19-47F4-92F1-F0F653CEA410}" srcOrd="1" destOrd="0" presId="urn:microsoft.com/office/officeart/2005/8/layout/hList9"/>
    <dgm:cxn modelId="{F73F488C-F64F-4D24-BE5D-E5837A2DA1C7}" type="presOf" srcId="{A3FD7E99-0694-4577-8AEF-0DDA1F333328}" destId="{CEC07466-47AA-4CEE-B764-315145D6E27C}" srcOrd="0" destOrd="0" presId="urn:microsoft.com/office/officeart/2005/8/layout/hList9"/>
    <dgm:cxn modelId="{EB3818EB-3557-46D9-8A5B-7BA66393C08A}" srcId="{B72E858F-7951-4B41-95C5-D7ACA9DD1F75}" destId="{EC5D273E-5113-4B01-B13D-6717675CB046}" srcOrd="0" destOrd="0" parTransId="{8A2461E1-5580-43E2-B428-E0BB1D4E41FE}" sibTransId="{4FF705AA-063B-4148-8876-89DE23FDB826}"/>
    <dgm:cxn modelId="{A8A920A7-7062-4182-99EC-360F477351E1}" type="presOf" srcId="{B72E858F-7951-4B41-95C5-D7ACA9DD1F75}" destId="{FBD3D26D-27C7-4D76-86EC-66AC8FBA5F19}" srcOrd="0" destOrd="0" presId="urn:microsoft.com/office/officeart/2005/8/layout/hList9"/>
    <dgm:cxn modelId="{90602DFA-6D65-4035-B19F-1D371FF20577}" type="presOf" srcId="{EC5D273E-5113-4B01-B13D-6717675CB046}" destId="{A71F9AD6-EE33-4B84-8F16-4E9ED40D511C}" srcOrd="1" destOrd="0" presId="urn:microsoft.com/office/officeart/2005/8/layout/hList9"/>
    <dgm:cxn modelId="{2D8F985A-52BE-4554-9721-BF69E4CE0F9C}" type="presOf" srcId="{304F88F4-2582-4090-8106-4EA30A1DFABA}" destId="{72C8E83C-BD50-4F56-90D0-7BCBFA9D041D}" srcOrd="0" destOrd="0" presId="urn:microsoft.com/office/officeart/2005/8/layout/hList9"/>
    <dgm:cxn modelId="{C7E0966E-70A8-41C6-A477-872C5D8EF094}" type="presParOf" srcId="{A1BAFC1C-B83F-4263-B32C-FEF5E2FC317C}" destId="{7D41715F-6CC2-4023-807F-A3A0A0E40899}" srcOrd="0" destOrd="0" presId="urn:microsoft.com/office/officeart/2005/8/layout/hList9"/>
    <dgm:cxn modelId="{3EDCCE75-3345-4100-AEE3-59A1BA1A20B4}" type="presParOf" srcId="{A1BAFC1C-B83F-4263-B32C-FEF5E2FC317C}" destId="{30828FA0-062D-47F2-802F-A9D40721D6DF}" srcOrd="1" destOrd="0" presId="urn:microsoft.com/office/officeart/2005/8/layout/hList9"/>
    <dgm:cxn modelId="{68171148-ED96-4120-BA07-DAD935EE17C5}" type="presParOf" srcId="{30828FA0-062D-47F2-802F-A9D40721D6DF}" destId="{2F7A49C1-27F7-48CA-8E6E-01632E53A6E8}" srcOrd="0" destOrd="0" presId="urn:microsoft.com/office/officeart/2005/8/layout/hList9"/>
    <dgm:cxn modelId="{C9170C3D-925F-4CAF-A98E-A4ED32125F28}" type="presParOf" srcId="{30828FA0-062D-47F2-802F-A9D40721D6DF}" destId="{E56DF031-9D74-4263-84A5-AF7FCB526A39}" srcOrd="1" destOrd="0" presId="urn:microsoft.com/office/officeart/2005/8/layout/hList9"/>
    <dgm:cxn modelId="{6FF8FBD1-DDBB-4DD4-8655-2A89165F01F2}" type="presParOf" srcId="{E56DF031-9D74-4263-84A5-AF7FCB526A39}" destId="{A9A5A333-E1C2-464A-9847-AFC4A42D2259}" srcOrd="0" destOrd="0" presId="urn:microsoft.com/office/officeart/2005/8/layout/hList9"/>
    <dgm:cxn modelId="{7A397C92-B918-41FB-AD28-A8665CD5058E}" type="presParOf" srcId="{E56DF031-9D74-4263-84A5-AF7FCB526A39}" destId="{A71F9AD6-EE33-4B84-8F16-4E9ED40D511C}" srcOrd="1" destOrd="0" presId="urn:microsoft.com/office/officeart/2005/8/layout/hList9"/>
    <dgm:cxn modelId="{AAEB14D5-06C1-4072-966D-FFC32AA9F598}" type="presParOf" srcId="{30828FA0-062D-47F2-802F-A9D40721D6DF}" destId="{FA2D7664-E870-4E07-9F1B-D78C23CC03A0}" srcOrd="2" destOrd="0" presId="urn:microsoft.com/office/officeart/2005/8/layout/hList9"/>
    <dgm:cxn modelId="{C624C773-3302-46A6-AA7C-35B23DA98711}" type="presParOf" srcId="{FA2D7664-E870-4E07-9F1B-D78C23CC03A0}" destId="{47C189E7-23A5-49F6-AD94-E02C4247F0B1}" srcOrd="0" destOrd="0" presId="urn:microsoft.com/office/officeart/2005/8/layout/hList9"/>
    <dgm:cxn modelId="{71A79A41-7D27-4BB7-B817-04AFECCEFF16}" type="presParOf" srcId="{FA2D7664-E870-4E07-9F1B-D78C23CC03A0}" destId="{395F794D-0A97-4E1B-924D-59C0D083D472}" srcOrd="1" destOrd="0" presId="urn:microsoft.com/office/officeart/2005/8/layout/hList9"/>
    <dgm:cxn modelId="{F0B1925E-506E-493B-98F0-BCE5E3E398F2}" type="presParOf" srcId="{A1BAFC1C-B83F-4263-B32C-FEF5E2FC317C}" destId="{06593106-D6D9-4B84-8FC6-19D0ABF2F397}" srcOrd="2" destOrd="0" presId="urn:microsoft.com/office/officeart/2005/8/layout/hList9"/>
    <dgm:cxn modelId="{FAD6FE7A-B3F4-4167-B58A-DE2E4780E6CB}" type="presParOf" srcId="{A1BAFC1C-B83F-4263-B32C-FEF5E2FC317C}" destId="{FBD3D26D-27C7-4D76-86EC-66AC8FBA5F19}" srcOrd="3" destOrd="0" presId="urn:microsoft.com/office/officeart/2005/8/layout/hList9"/>
    <dgm:cxn modelId="{66157BAD-2463-437D-BE41-9DF345147576}" type="presParOf" srcId="{A1BAFC1C-B83F-4263-B32C-FEF5E2FC317C}" destId="{A61C0F47-4AFE-49A7-8E53-E59E9DA4A7BA}" srcOrd="4" destOrd="0" presId="urn:microsoft.com/office/officeart/2005/8/layout/hList9"/>
    <dgm:cxn modelId="{7E82EB23-0DC1-4C5B-8FB1-313EB61F4C53}" type="presParOf" srcId="{A1BAFC1C-B83F-4263-B32C-FEF5E2FC317C}" destId="{2E6C97CC-AF14-41A1-953B-FCBE52851015}" srcOrd="5" destOrd="0" presId="urn:microsoft.com/office/officeart/2005/8/layout/hList9"/>
    <dgm:cxn modelId="{FDF1569B-9BC7-4137-A667-6FDF76E02D3C}" type="presParOf" srcId="{A1BAFC1C-B83F-4263-B32C-FEF5E2FC317C}" destId="{26C1BC58-43C1-43DB-81FC-1EA214FDD5A9}" srcOrd="6" destOrd="0" presId="urn:microsoft.com/office/officeart/2005/8/layout/hList9"/>
    <dgm:cxn modelId="{D7571FCA-648A-44B2-94A3-558ADCB42AC4}" type="presParOf" srcId="{26C1BC58-43C1-43DB-81FC-1EA214FDD5A9}" destId="{78E17BDF-FB95-40A6-9B60-B9058B2360F6}" srcOrd="0" destOrd="0" presId="urn:microsoft.com/office/officeart/2005/8/layout/hList9"/>
    <dgm:cxn modelId="{DFF1018A-B758-4C6F-BA22-1C097970FE53}" type="presParOf" srcId="{26C1BC58-43C1-43DB-81FC-1EA214FDD5A9}" destId="{43C7D2F5-BDC7-4210-9DB6-45531A3A7CBB}" srcOrd="1" destOrd="0" presId="urn:microsoft.com/office/officeart/2005/8/layout/hList9"/>
    <dgm:cxn modelId="{59FFC990-D677-4797-A944-BE8AC00AEA62}" type="presParOf" srcId="{43C7D2F5-BDC7-4210-9DB6-45531A3A7CBB}" destId="{72C8E83C-BD50-4F56-90D0-7BCBFA9D041D}" srcOrd="0" destOrd="0" presId="urn:microsoft.com/office/officeart/2005/8/layout/hList9"/>
    <dgm:cxn modelId="{FF814B69-3AE3-4C97-9A8F-EEF2F4A6BB34}" type="presParOf" srcId="{43C7D2F5-BDC7-4210-9DB6-45531A3A7CBB}" destId="{037A5F9A-D100-43D7-8451-ECBFF08CF5B4}" srcOrd="1" destOrd="0" presId="urn:microsoft.com/office/officeart/2005/8/layout/hList9"/>
    <dgm:cxn modelId="{7E004564-F4BF-45E0-900C-9A83EBA50A78}" type="presParOf" srcId="{26C1BC58-43C1-43DB-81FC-1EA214FDD5A9}" destId="{BE9D8E60-02C0-4E27-B859-93FA6AA54C3D}" srcOrd="2" destOrd="0" presId="urn:microsoft.com/office/officeart/2005/8/layout/hList9"/>
    <dgm:cxn modelId="{732CC9CB-0D84-4E75-97E1-787A3A11D23E}" type="presParOf" srcId="{BE9D8E60-02C0-4E27-B859-93FA6AA54C3D}" destId="{39D2116D-8710-470C-BA05-C7548F035F03}" srcOrd="0" destOrd="0" presId="urn:microsoft.com/office/officeart/2005/8/layout/hList9"/>
    <dgm:cxn modelId="{4E874BF6-B684-4679-ADA1-95A771789E9D}" type="presParOf" srcId="{BE9D8E60-02C0-4E27-B859-93FA6AA54C3D}" destId="{17C00CBA-1D19-47F4-92F1-F0F653CEA410}" srcOrd="1" destOrd="0" presId="urn:microsoft.com/office/officeart/2005/8/layout/hList9"/>
    <dgm:cxn modelId="{87AD91BF-C3BA-4B35-B8C7-A6FC11968D77}" type="presParOf" srcId="{A1BAFC1C-B83F-4263-B32C-FEF5E2FC317C}" destId="{B1F329C7-B20F-42E9-89AD-4EB0585C1B11}" srcOrd="7" destOrd="0" presId="urn:microsoft.com/office/officeart/2005/8/layout/hList9"/>
    <dgm:cxn modelId="{1890D947-89FE-4A89-99CD-052AAD2D0CF6}" type="presParOf" srcId="{A1BAFC1C-B83F-4263-B32C-FEF5E2FC317C}" destId="{CEC07466-47AA-4CEE-B764-315145D6E27C}"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6E2F1D-2E6D-4B06-B742-294575ADBCE2}" type="doc">
      <dgm:prSet loTypeId="urn:microsoft.com/office/officeart/2005/8/layout/vList2" loCatId="list" qsTypeId="urn:microsoft.com/office/officeart/2005/8/quickstyle/simple4" qsCatId="simple" csTypeId="urn:microsoft.com/office/officeart/2005/8/colors/accent1_5" csCatId="accent1" phldr="1"/>
      <dgm:spPr/>
      <dgm:t>
        <a:bodyPr/>
        <a:lstStyle/>
        <a:p>
          <a:endParaRPr lang="zh-TW" altLang="en-US"/>
        </a:p>
      </dgm:t>
    </dgm:pt>
    <dgm:pt modelId="{FD03171B-DA2B-4CA4-9640-9430036FB399}">
      <dgm:prSet phldrT="[文字]"/>
      <dgm:spPr/>
      <dgm:t>
        <a:bodyPr/>
        <a:lstStyle/>
        <a:p>
          <a:r>
            <a:rPr lang="zh-TW" altLang="en-US" dirty="0" smtClean="0"/>
            <a:t>智慧財產法院</a:t>
          </a:r>
          <a:r>
            <a:rPr lang="en-US" altLang="en-US" dirty="0" smtClean="0"/>
            <a:t>98</a:t>
          </a:r>
          <a:r>
            <a:rPr lang="zh-TW" altLang="en-US" dirty="0" smtClean="0"/>
            <a:t>年民著訴字第</a:t>
          </a:r>
          <a:r>
            <a:rPr lang="en-US" altLang="en-US" dirty="0" smtClean="0"/>
            <a:t>36</a:t>
          </a:r>
          <a:r>
            <a:rPr lang="zh-TW" altLang="en-US" dirty="0" smtClean="0"/>
            <a:t>號民事判決</a:t>
          </a:r>
          <a:endParaRPr lang="zh-TW" altLang="en-US" dirty="0"/>
        </a:p>
      </dgm:t>
    </dgm:pt>
    <dgm:pt modelId="{DAF8800F-0A2A-438F-8DA0-08CCA35068CB}" type="parTrans" cxnId="{80D9DF5B-EFA8-4651-9555-C3047E9E3494}">
      <dgm:prSet/>
      <dgm:spPr/>
      <dgm:t>
        <a:bodyPr/>
        <a:lstStyle/>
        <a:p>
          <a:endParaRPr lang="zh-TW" altLang="en-US"/>
        </a:p>
      </dgm:t>
    </dgm:pt>
    <dgm:pt modelId="{74BEFC2B-DFB1-4910-A4DF-62DDAD2B0DF7}" type="sibTrans" cxnId="{80D9DF5B-EFA8-4651-9555-C3047E9E3494}">
      <dgm:prSet/>
      <dgm:spPr/>
      <dgm:t>
        <a:bodyPr/>
        <a:lstStyle/>
        <a:p>
          <a:endParaRPr lang="zh-TW" altLang="en-US"/>
        </a:p>
      </dgm:t>
    </dgm:pt>
    <dgm:pt modelId="{B6DEF1F4-60E6-4E91-8F48-D3F26AA29068}">
      <dgm:prSet phldrT="[文字]"/>
      <dgm:spPr/>
      <dgm:t>
        <a:bodyPr/>
        <a:lstStyle/>
        <a:p>
          <a:r>
            <a:rPr lang="zh-TW" altLang="en-US" dirty="0" smtClean="0"/>
            <a:t>據證人即全○防衛雜誌社經理丙○○於本院證稱：甲○○於</a:t>
          </a:r>
          <a:r>
            <a:rPr lang="en-US" altLang="en-US" dirty="0" smtClean="0"/>
            <a:t>2005</a:t>
          </a:r>
          <a:r>
            <a:rPr lang="zh-TW" altLang="en-US" dirty="0" smtClean="0"/>
            <a:t>年</a:t>
          </a:r>
          <a:r>
            <a:rPr lang="en-US" altLang="en-US" dirty="0" smtClean="0"/>
            <a:t>11</a:t>
          </a:r>
          <a:r>
            <a:rPr lang="zh-TW" altLang="en-US" dirty="0" smtClean="0"/>
            <a:t>月，於全○防衛雜誌第</a:t>
          </a:r>
          <a:r>
            <a:rPr lang="en-US" altLang="en-US" dirty="0" smtClean="0"/>
            <a:t>256</a:t>
          </a:r>
          <a:r>
            <a:rPr lang="zh-TW" altLang="en-US" dirty="0" smtClean="0"/>
            <a:t>期所發表之韓國軍艦博物館一文，著作財產權屬於甲○○的，因為他沒有請領稿費，他是私人請假去韓國，公司有贊助他</a:t>
          </a:r>
          <a:r>
            <a:rPr lang="en-US" altLang="en-US" dirty="0" smtClean="0"/>
            <a:t>1</a:t>
          </a:r>
          <a:r>
            <a:rPr lang="zh-TW" altLang="en-US" dirty="0" smtClean="0"/>
            <a:t>萬元的旅費，他有幫我們公司拍照片回來。照片著作權是他跟公司共有的，事先去韓國之前有口頭說他去拍照片回來跟公司共有，文章沒有領稿費，所以是他私人請假去的。他在全○防衛雜誌社擔任編輯職務，每個月有固定領</a:t>
          </a:r>
          <a:r>
            <a:rPr lang="en-US" altLang="en-US" dirty="0" smtClean="0"/>
            <a:t>3 </a:t>
          </a:r>
          <a:r>
            <a:rPr lang="zh-TW" altLang="en-US" dirty="0" smtClean="0"/>
            <a:t>萬元薪水。這不是他職務上的著作，他的工作是編輯，文章是他私底下採訪所得等語，並有全○防衛雜誌社出具之證明書一紙可稽，故被告抗辯原告於</a:t>
          </a:r>
          <a:r>
            <a:rPr lang="en-US" altLang="en-US" dirty="0" smtClean="0"/>
            <a:t>2005</a:t>
          </a:r>
          <a:r>
            <a:rPr lang="zh-TW" altLang="en-US" dirty="0" smtClean="0"/>
            <a:t>年</a:t>
          </a:r>
          <a:r>
            <a:rPr lang="en-US" altLang="en-US" dirty="0" smtClean="0"/>
            <a:t>11</a:t>
          </a:r>
          <a:r>
            <a:rPr lang="zh-TW" altLang="en-US" dirty="0" smtClean="0"/>
            <a:t>月，於全○防衛雜誌第</a:t>
          </a:r>
          <a:r>
            <a:rPr lang="en-US" altLang="en-US" dirty="0" smtClean="0"/>
            <a:t>256</a:t>
          </a:r>
          <a:r>
            <a:rPr lang="zh-TW" altLang="en-US" dirty="0" smtClean="0"/>
            <a:t>期所發表之韓國軍艦博物館一文之著作財產權屬於全○防衛雜誌有限公司所有云云，不足採信，應以原告主張著作財產權屬於其所有為可採。</a:t>
          </a:r>
          <a:endParaRPr lang="zh-TW" altLang="en-US" dirty="0"/>
        </a:p>
      </dgm:t>
    </dgm:pt>
    <dgm:pt modelId="{A62179ED-5D45-46DE-A416-BCE39BB27E87}" type="parTrans" cxnId="{1F51C8EC-EAA0-444D-AFB9-DC9F8EA3708C}">
      <dgm:prSet/>
      <dgm:spPr/>
      <dgm:t>
        <a:bodyPr/>
        <a:lstStyle/>
        <a:p>
          <a:endParaRPr lang="zh-TW" altLang="en-US"/>
        </a:p>
      </dgm:t>
    </dgm:pt>
    <dgm:pt modelId="{E04313B2-27E6-4677-BD67-773F1C8CB851}" type="sibTrans" cxnId="{1F51C8EC-EAA0-444D-AFB9-DC9F8EA3708C}">
      <dgm:prSet/>
      <dgm:spPr/>
      <dgm:t>
        <a:bodyPr/>
        <a:lstStyle/>
        <a:p>
          <a:endParaRPr lang="zh-TW" altLang="en-US"/>
        </a:p>
      </dgm:t>
    </dgm:pt>
    <dgm:pt modelId="{2C466B58-F17B-44AB-8D8C-50A12322BE38}">
      <dgm:prSet phldrT="[文字]"/>
      <dgm:spPr/>
      <dgm:t>
        <a:bodyPr/>
        <a:lstStyle/>
        <a:p>
          <a:r>
            <a:rPr lang="zh-TW" altLang="en-US" dirty="0" smtClean="0"/>
            <a:t>因此，職務著作的認定參考標準為</a:t>
          </a:r>
          <a:r>
            <a:rPr lang="en-US" altLang="zh-TW" dirty="0" smtClean="0"/>
            <a:t>…</a:t>
          </a:r>
          <a:endParaRPr lang="zh-TW" altLang="en-US" dirty="0"/>
        </a:p>
      </dgm:t>
    </dgm:pt>
    <dgm:pt modelId="{184D8D4C-4588-441E-878A-23589302712F}" type="parTrans" cxnId="{4587B9E0-3EFB-415C-82F7-19CFA5E19559}">
      <dgm:prSet/>
      <dgm:spPr/>
      <dgm:t>
        <a:bodyPr/>
        <a:lstStyle/>
        <a:p>
          <a:endParaRPr lang="zh-TW" altLang="en-US"/>
        </a:p>
      </dgm:t>
    </dgm:pt>
    <dgm:pt modelId="{B9CD68BE-338D-46B1-B419-565BDDB264AA}" type="sibTrans" cxnId="{4587B9E0-3EFB-415C-82F7-19CFA5E19559}">
      <dgm:prSet/>
      <dgm:spPr/>
      <dgm:t>
        <a:bodyPr/>
        <a:lstStyle/>
        <a:p>
          <a:endParaRPr lang="zh-TW" altLang="en-US"/>
        </a:p>
      </dgm:t>
    </dgm:pt>
    <dgm:pt modelId="{7E9B9958-CD10-45D2-9FC4-51742E2BF14A}">
      <dgm:prSet phldrT="[文字]"/>
      <dgm:spPr/>
      <dgm:t>
        <a:bodyPr/>
        <a:lstStyle/>
        <a:p>
          <a:r>
            <a:rPr lang="zh-TW" altLang="en-US" dirty="0" smtClean="0"/>
            <a:t>時間：上班或非上班時間創作。</a:t>
          </a:r>
          <a:endParaRPr lang="zh-TW" altLang="en-US" dirty="0"/>
        </a:p>
      </dgm:t>
    </dgm:pt>
    <dgm:pt modelId="{C18A95F9-C79E-475C-8998-C3EF28E2873B}" type="parTrans" cxnId="{EA73CB81-4581-4CC5-BA26-C5E670B2A479}">
      <dgm:prSet/>
      <dgm:spPr/>
      <dgm:t>
        <a:bodyPr/>
        <a:lstStyle/>
        <a:p>
          <a:endParaRPr lang="zh-TW" altLang="en-US"/>
        </a:p>
      </dgm:t>
    </dgm:pt>
    <dgm:pt modelId="{60EACDF7-C10E-4A4D-81FD-67642A1DA160}" type="sibTrans" cxnId="{EA73CB81-4581-4CC5-BA26-C5E670B2A479}">
      <dgm:prSet/>
      <dgm:spPr/>
      <dgm:t>
        <a:bodyPr/>
        <a:lstStyle/>
        <a:p>
          <a:endParaRPr lang="zh-TW" altLang="en-US"/>
        </a:p>
      </dgm:t>
    </dgm:pt>
    <dgm:pt modelId="{F3B5A288-A03F-4542-A216-98FC2FB0CEF1}">
      <dgm:prSet/>
      <dgm:spPr/>
      <dgm:t>
        <a:bodyPr/>
        <a:lstStyle/>
        <a:p>
          <a:r>
            <a:rPr lang="zh-TW" altLang="en-US" dirty="0" smtClean="0"/>
            <a:t>資源：是否利用。</a:t>
          </a:r>
          <a:endParaRPr lang="zh-TW" altLang="en-US" dirty="0"/>
        </a:p>
      </dgm:t>
    </dgm:pt>
    <dgm:pt modelId="{DF867DA7-7F44-4369-A3AB-177D4C7B3E8C}" type="parTrans" cxnId="{85F047B0-42B3-452D-BE1D-00291307B4E9}">
      <dgm:prSet/>
      <dgm:spPr/>
      <dgm:t>
        <a:bodyPr/>
        <a:lstStyle/>
        <a:p>
          <a:endParaRPr lang="zh-TW" altLang="en-US"/>
        </a:p>
      </dgm:t>
    </dgm:pt>
    <dgm:pt modelId="{6DFA7D83-AF02-4176-9787-A486EFA3DCA7}" type="sibTrans" cxnId="{85F047B0-42B3-452D-BE1D-00291307B4E9}">
      <dgm:prSet/>
      <dgm:spPr/>
      <dgm:t>
        <a:bodyPr/>
        <a:lstStyle/>
        <a:p>
          <a:endParaRPr lang="zh-TW" altLang="en-US"/>
        </a:p>
      </dgm:t>
    </dgm:pt>
    <dgm:pt modelId="{542BAB5E-B231-4733-8000-F303E82506C6}">
      <dgm:prSet/>
      <dgm:spPr/>
      <dgm:t>
        <a:bodyPr/>
        <a:lstStyle/>
        <a:p>
          <a:r>
            <a:rPr lang="zh-TW" altLang="en-US" dirty="0" smtClean="0"/>
            <a:t>職務關聯性：必須與所任職務有密切關聯性。</a:t>
          </a:r>
          <a:endParaRPr lang="zh-TW" altLang="en-US" dirty="0"/>
        </a:p>
      </dgm:t>
    </dgm:pt>
    <dgm:pt modelId="{4D357C6E-3E1E-4E14-B5DE-6950D5876211}" type="parTrans" cxnId="{7AF2BACD-2195-408E-A1C3-4F42F11EF353}">
      <dgm:prSet/>
      <dgm:spPr/>
      <dgm:t>
        <a:bodyPr/>
        <a:lstStyle/>
        <a:p>
          <a:endParaRPr lang="zh-TW" altLang="en-US"/>
        </a:p>
      </dgm:t>
    </dgm:pt>
    <dgm:pt modelId="{77CE35D0-61D5-455C-B7E2-73CC095D2AD3}" type="sibTrans" cxnId="{7AF2BACD-2195-408E-A1C3-4F42F11EF353}">
      <dgm:prSet/>
      <dgm:spPr/>
      <dgm:t>
        <a:bodyPr/>
        <a:lstStyle/>
        <a:p>
          <a:endParaRPr lang="zh-TW" altLang="en-US"/>
        </a:p>
      </dgm:t>
    </dgm:pt>
    <dgm:pt modelId="{2454F329-6729-49AC-8D1D-A493F2A9F1D9}" type="pres">
      <dgm:prSet presAssocID="{636E2F1D-2E6D-4B06-B742-294575ADBCE2}" presName="linear" presStyleCnt="0">
        <dgm:presLayoutVars>
          <dgm:animLvl val="lvl"/>
          <dgm:resizeHandles val="exact"/>
        </dgm:presLayoutVars>
      </dgm:prSet>
      <dgm:spPr/>
      <dgm:t>
        <a:bodyPr/>
        <a:lstStyle/>
        <a:p>
          <a:endParaRPr lang="zh-TW" altLang="en-US"/>
        </a:p>
      </dgm:t>
    </dgm:pt>
    <dgm:pt modelId="{7FDF92D8-AAFD-4FEA-8BF2-D7BC189E7597}" type="pres">
      <dgm:prSet presAssocID="{FD03171B-DA2B-4CA4-9640-9430036FB399}" presName="parentText" presStyleLbl="node1" presStyleIdx="0" presStyleCnt="2">
        <dgm:presLayoutVars>
          <dgm:chMax val="0"/>
          <dgm:bulletEnabled val="1"/>
        </dgm:presLayoutVars>
      </dgm:prSet>
      <dgm:spPr/>
      <dgm:t>
        <a:bodyPr/>
        <a:lstStyle/>
        <a:p>
          <a:endParaRPr lang="zh-TW" altLang="en-US"/>
        </a:p>
      </dgm:t>
    </dgm:pt>
    <dgm:pt modelId="{2A9E56D0-C5AD-4343-9588-B6DAB9A8B063}" type="pres">
      <dgm:prSet presAssocID="{FD03171B-DA2B-4CA4-9640-9430036FB399}" presName="childText" presStyleLbl="revTx" presStyleIdx="0" presStyleCnt="2">
        <dgm:presLayoutVars>
          <dgm:bulletEnabled val="1"/>
        </dgm:presLayoutVars>
      </dgm:prSet>
      <dgm:spPr/>
      <dgm:t>
        <a:bodyPr/>
        <a:lstStyle/>
        <a:p>
          <a:endParaRPr lang="zh-TW" altLang="en-US"/>
        </a:p>
      </dgm:t>
    </dgm:pt>
    <dgm:pt modelId="{0CC3D922-BBA7-4ED2-890F-2F8BD46D6FBD}" type="pres">
      <dgm:prSet presAssocID="{2C466B58-F17B-44AB-8D8C-50A12322BE38}" presName="parentText" presStyleLbl="node1" presStyleIdx="1" presStyleCnt="2">
        <dgm:presLayoutVars>
          <dgm:chMax val="0"/>
          <dgm:bulletEnabled val="1"/>
        </dgm:presLayoutVars>
      </dgm:prSet>
      <dgm:spPr/>
      <dgm:t>
        <a:bodyPr/>
        <a:lstStyle/>
        <a:p>
          <a:endParaRPr lang="zh-TW" altLang="en-US"/>
        </a:p>
      </dgm:t>
    </dgm:pt>
    <dgm:pt modelId="{107D33FA-F4ED-4FA7-9B29-BEFEEB9F83BB}" type="pres">
      <dgm:prSet presAssocID="{2C466B58-F17B-44AB-8D8C-50A12322BE38}" presName="childText" presStyleLbl="revTx" presStyleIdx="1" presStyleCnt="2">
        <dgm:presLayoutVars>
          <dgm:bulletEnabled val="1"/>
        </dgm:presLayoutVars>
      </dgm:prSet>
      <dgm:spPr/>
      <dgm:t>
        <a:bodyPr/>
        <a:lstStyle/>
        <a:p>
          <a:endParaRPr lang="zh-TW" altLang="en-US"/>
        </a:p>
      </dgm:t>
    </dgm:pt>
  </dgm:ptLst>
  <dgm:cxnLst>
    <dgm:cxn modelId="{9E1D834F-262D-4E5A-8F10-9BA8D6874EFC}" type="presOf" srcId="{FD03171B-DA2B-4CA4-9640-9430036FB399}" destId="{7FDF92D8-AAFD-4FEA-8BF2-D7BC189E7597}" srcOrd="0" destOrd="0" presId="urn:microsoft.com/office/officeart/2005/8/layout/vList2"/>
    <dgm:cxn modelId="{80D9DF5B-EFA8-4651-9555-C3047E9E3494}" srcId="{636E2F1D-2E6D-4B06-B742-294575ADBCE2}" destId="{FD03171B-DA2B-4CA4-9640-9430036FB399}" srcOrd="0" destOrd="0" parTransId="{DAF8800F-0A2A-438F-8DA0-08CCA35068CB}" sibTransId="{74BEFC2B-DFB1-4910-A4DF-62DDAD2B0DF7}"/>
    <dgm:cxn modelId="{4587B9E0-3EFB-415C-82F7-19CFA5E19559}" srcId="{636E2F1D-2E6D-4B06-B742-294575ADBCE2}" destId="{2C466B58-F17B-44AB-8D8C-50A12322BE38}" srcOrd="1" destOrd="0" parTransId="{184D8D4C-4588-441E-878A-23589302712F}" sibTransId="{B9CD68BE-338D-46B1-B419-565BDDB264AA}"/>
    <dgm:cxn modelId="{85F047B0-42B3-452D-BE1D-00291307B4E9}" srcId="{2C466B58-F17B-44AB-8D8C-50A12322BE38}" destId="{F3B5A288-A03F-4542-A216-98FC2FB0CEF1}" srcOrd="1" destOrd="0" parTransId="{DF867DA7-7F44-4369-A3AB-177D4C7B3E8C}" sibTransId="{6DFA7D83-AF02-4176-9787-A486EFA3DCA7}"/>
    <dgm:cxn modelId="{E511782E-4F90-4D16-82B1-FEB4859BA6A6}" type="presOf" srcId="{7E9B9958-CD10-45D2-9FC4-51742E2BF14A}" destId="{107D33FA-F4ED-4FA7-9B29-BEFEEB9F83BB}" srcOrd="0" destOrd="0" presId="urn:microsoft.com/office/officeart/2005/8/layout/vList2"/>
    <dgm:cxn modelId="{C2F98E56-69B8-4980-94F4-17A9624BB9E7}" type="presOf" srcId="{F3B5A288-A03F-4542-A216-98FC2FB0CEF1}" destId="{107D33FA-F4ED-4FA7-9B29-BEFEEB9F83BB}" srcOrd="0" destOrd="1" presId="urn:microsoft.com/office/officeart/2005/8/layout/vList2"/>
    <dgm:cxn modelId="{C6B4A106-6491-4CAF-8A3B-6BDEC3042D59}" type="presOf" srcId="{B6DEF1F4-60E6-4E91-8F48-D3F26AA29068}" destId="{2A9E56D0-C5AD-4343-9588-B6DAB9A8B063}" srcOrd="0" destOrd="0" presId="urn:microsoft.com/office/officeart/2005/8/layout/vList2"/>
    <dgm:cxn modelId="{F73B3B21-869A-41F2-BAAA-5A9DB638A7F7}" type="presOf" srcId="{2C466B58-F17B-44AB-8D8C-50A12322BE38}" destId="{0CC3D922-BBA7-4ED2-890F-2F8BD46D6FBD}" srcOrd="0" destOrd="0" presId="urn:microsoft.com/office/officeart/2005/8/layout/vList2"/>
    <dgm:cxn modelId="{EA73CB81-4581-4CC5-BA26-C5E670B2A479}" srcId="{2C466B58-F17B-44AB-8D8C-50A12322BE38}" destId="{7E9B9958-CD10-45D2-9FC4-51742E2BF14A}" srcOrd="0" destOrd="0" parTransId="{C18A95F9-C79E-475C-8998-C3EF28E2873B}" sibTransId="{60EACDF7-C10E-4A4D-81FD-67642A1DA160}"/>
    <dgm:cxn modelId="{78C08742-759E-47B7-ADDE-E4B93BF22FE8}" type="presOf" srcId="{542BAB5E-B231-4733-8000-F303E82506C6}" destId="{107D33FA-F4ED-4FA7-9B29-BEFEEB9F83BB}" srcOrd="0" destOrd="2" presId="urn:microsoft.com/office/officeart/2005/8/layout/vList2"/>
    <dgm:cxn modelId="{7AF2BACD-2195-408E-A1C3-4F42F11EF353}" srcId="{2C466B58-F17B-44AB-8D8C-50A12322BE38}" destId="{542BAB5E-B231-4733-8000-F303E82506C6}" srcOrd="2" destOrd="0" parTransId="{4D357C6E-3E1E-4E14-B5DE-6950D5876211}" sibTransId="{77CE35D0-61D5-455C-B7E2-73CC095D2AD3}"/>
    <dgm:cxn modelId="{1F51C8EC-EAA0-444D-AFB9-DC9F8EA3708C}" srcId="{FD03171B-DA2B-4CA4-9640-9430036FB399}" destId="{B6DEF1F4-60E6-4E91-8F48-D3F26AA29068}" srcOrd="0" destOrd="0" parTransId="{A62179ED-5D45-46DE-A416-BCE39BB27E87}" sibTransId="{E04313B2-27E6-4677-BD67-773F1C8CB851}"/>
    <dgm:cxn modelId="{2189E98A-0C64-49F9-AFA1-ACA160DFB720}" type="presOf" srcId="{636E2F1D-2E6D-4B06-B742-294575ADBCE2}" destId="{2454F329-6729-49AC-8D1D-A493F2A9F1D9}" srcOrd="0" destOrd="0" presId="urn:microsoft.com/office/officeart/2005/8/layout/vList2"/>
    <dgm:cxn modelId="{05DBBCF5-774F-461D-8E2C-65F9CAABCD85}" type="presParOf" srcId="{2454F329-6729-49AC-8D1D-A493F2A9F1D9}" destId="{7FDF92D8-AAFD-4FEA-8BF2-D7BC189E7597}" srcOrd="0" destOrd="0" presId="urn:microsoft.com/office/officeart/2005/8/layout/vList2"/>
    <dgm:cxn modelId="{063BEA3F-FED5-491D-815C-E4A2EAAF20F5}" type="presParOf" srcId="{2454F329-6729-49AC-8D1D-A493F2A9F1D9}" destId="{2A9E56D0-C5AD-4343-9588-B6DAB9A8B063}" srcOrd="1" destOrd="0" presId="urn:microsoft.com/office/officeart/2005/8/layout/vList2"/>
    <dgm:cxn modelId="{09DA8756-01BF-4F4A-8DF8-8640E6A3E189}" type="presParOf" srcId="{2454F329-6729-49AC-8D1D-A493F2A9F1D9}" destId="{0CC3D922-BBA7-4ED2-890F-2F8BD46D6FBD}" srcOrd="2" destOrd="0" presId="urn:microsoft.com/office/officeart/2005/8/layout/vList2"/>
    <dgm:cxn modelId="{42A558A0-74B0-41BC-AB5E-7D36E023440D}" type="presParOf" srcId="{2454F329-6729-49AC-8D1D-A493F2A9F1D9}" destId="{107D33FA-F4ED-4FA7-9B29-BEFEEB9F83BB}"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5A333-E1C2-464A-9847-AFC4A42D2259}">
      <dsp:nvSpPr>
        <dsp:cNvPr id="0" name=""/>
        <dsp:cNvSpPr/>
      </dsp:nvSpPr>
      <dsp:spPr>
        <a:xfrm>
          <a:off x="1369220" y="1015679"/>
          <a:ext cx="2564282" cy="1710376"/>
        </a:xfrm>
        <a:prstGeom prst="rect">
          <a:avLst/>
        </a:prstGeom>
        <a:solidFill>
          <a:schemeClr val="accent1">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35128" rIns="135128" bIns="135128" numCol="1" spcCol="1270" anchor="ctr" anchorCtr="0">
          <a:noAutofit/>
        </a:bodyPr>
        <a:lstStyle/>
        <a:p>
          <a:pPr lvl="0" algn="l" defTabSz="844550">
            <a:lnSpc>
              <a:spcPct val="90000"/>
            </a:lnSpc>
            <a:spcBef>
              <a:spcPct val="0"/>
            </a:spcBef>
            <a:spcAft>
              <a:spcPct val="35000"/>
            </a:spcAft>
          </a:pPr>
          <a:r>
            <a:rPr lang="zh-TW" altLang="en-US" sz="1900" kern="1200" dirty="0" smtClean="0"/>
            <a:t>全球防衛雜誌公司的編輯</a:t>
          </a:r>
          <a:endParaRPr lang="zh-TW" altLang="en-US" sz="1900" kern="1200" dirty="0"/>
        </a:p>
      </dsp:txBody>
      <dsp:txXfrm>
        <a:off x="1779506" y="1015679"/>
        <a:ext cx="2153997" cy="1710376"/>
      </dsp:txXfrm>
    </dsp:sp>
    <dsp:sp modelId="{47C189E7-23A5-49F6-AD94-E02C4247F0B1}">
      <dsp:nvSpPr>
        <dsp:cNvPr id="0" name=""/>
        <dsp:cNvSpPr/>
      </dsp:nvSpPr>
      <dsp:spPr>
        <a:xfrm>
          <a:off x="1369220" y="2726056"/>
          <a:ext cx="2564282" cy="1710376"/>
        </a:xfrm>
        <a:prstGeom prst="rect">
          <a:avLst/>
        </a:prstGeom>
        <a:solidFill>
          <a:schemeClr val="accent1">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35128" rIns="135128" bIns="135128" numCol="1" spcCol="1270" anchor="ctr" anchorCtr="0">
          <a:noAutofit/>
        </a:bodyPr>
        <a:lstStyle/>
        <a:p>
          <a:pPr lvl="0" algn="l" defTabSz="844550">
            <a:lnSpc>
              <a:spcPct val="90000"/>
            </a:lnSpc>
            <a:spcBef>
              <a:spcPct val="0"/>
            </a:spcBef>
            <a:spcAft>
              <a:spcPct val="35000"/>
            </a:spcAft>
          </a:pPr>
          <a:r>
            <a:rPr lang="zh-TW" altLang="en-US" sz="1900" kern="1200" dirty="0" smtClean="0"/>
            <a:t>主張：被告在</a:t>
          </a:r>
          <a:r>
            <a:rPr lang="en-US" altLang="zh-TW" sz="1900" kern="1200" dirty="0" smtClean="0"/>
            <a:t>&lt;</a:t>
          </a:r>
          <a:r>
            <a:rPr lang="zh-TW" altLang="en-US" sz="1900" kern="1200" dirty="0" smtClean="0"/>
            <a:t>勝利之光</a:t>
          </a:r>
          <a:r>
            <a:rPr lang="en-US" altLang="zh-TW" sz="1900" kern="1200" dirty="0" smtClean="0"/>
            <a:t>&gt;</a:t>
          </a:r>
          <a:r>
            <a:rPr lang="zh-TW" altLang="en-US" sz="1900" kern="1200" dirty="0" smtClean="0"/>
            <a:t>的文章抄襲原告在</a:t>
          </a:r>
          <a:r>
            <a:rPr lang="en-US" altLang="zh-TW" sz="1900" kern="1200" dirty="0" smtClean="0"/>
            <a:t>&lt;</a:t>
          </a:r>
          <a:r>
            <a:rPr lang="zh-TW" altLang="en-US" sz="1900" kern="1200" dirty="0" smtClean="0"/>
            <a:t>全球防衛雜誌</a:t>
          </a:r>
          <a:r>
            <a:rPr lang="en-US" altLang="zh-TW" sz="1900" kern="1200" dirty="0" smtClean="0"/>
            <a:t>&gt;</a:t>
          </a:r>
          <a:r>
            <a:rPr lang="zh-TW" altLang="en-US" sz="1900" kern="1200" dirty="0" smtClean="0"/>
            <a:t>的文章。</a:t>
          </a:r>
          <a:endParaRPr lang="zh-TW" altLang="en-US" sz="1900" kern="1200" dirty="0"/>
        </a:p>
      </dsp:txBody>
      <dsp:txXfrm>
        <a:off x="1779506" y="2726056"/>
        <a:ext cx="2153997" cy="1710376"/>
      </dsp:txXfrm>
    </dsp:sp>
    <dsp:sp modelId="{FBD3D26D-27C7-4D76-86EC-66AC8FBA5F19}">
      <dsp:nvSpPr>
        <dsp:cNvPr id="0" name=""/>
        <dsp:cNvSpPr/>
      </dsp:nvSpPr>
      <dsp:spPr>
        <a:xfrm>
          <a:off x="1603" y="331870"/>
          <a:ext cx="1709521" cy="1709521"/>
        </a:xfrm>
        <a:prstGeom prst="ellipse">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089150">
            <a:lnSpc>
              <a:spcPct val="90000"/>
            </a:lnSpc>
            <a:spcBef>
              <a:spcPct val="0"/>
            </a:spcBef>
            <a:spcAft>
              <a:spcPct val="35000"/>
            </a:spcAft>
          </a:pPr>
          <a:r>
            <a:rPr lang="zh-TW" altLang="en-US" sz="4700" kern="1200" dirty="0" smtClean="0"/>
            <a:t>原告</a:t>
          </a:r>
          <a:endParaRPr lang="zh-TW" altLang="en-US" sz="4700" kern="1200" dirty="0"/>
        </a:p>
      </dsp:txBody>
      <dsp:txXfrm>
        <a:off x="251957" y="582224"/>
        <a:ext cx="1208813" cy="1208813"/>
      </dsp:txXfrm>
    </dsp:sp>
    <dsp:sp modelId="{72C8E83C-BD50-4F56-90D0-7BCBFA9D041D}">
      <dsp:nvSpPr>
        <dsp:cNvPr id="0" name=""/>
        <dsp:cNvSpPr/>
      </dsp:nvSpPr>
      <dsp:spPr>
        <a:xfrm>
          <a:off x="5643025" y="1015679"/>
          <a:ext cx="2564282" cy="1710376"/>
        </a:xfrm>
        <a:prstGeom prst="rect">
          <a:avLst/>
        </a:prstGeom>
        <a:solidFill>
          <a:schemeClr val="accent1">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35128" rIns="135128" bIns="135128" numCol="1" spcCol="1270" anchor="ctr" anchorCtr="0">
          <a:noAutofit/>
        </a:bodyPr>
        <a:lstStyle/>
        <a:p>
          <a:pPr lvl="0" algn="l" defTabSz="844550">
            <a:lnSpc>
              <a:spcPct val="90000"/>
            </a:lnSpc>
            <a:spcBef>
              <a:spcPct val="0"/>
            </a:spcBef>
            <a:spcAft>
              <a:spcPct val="35000"/>
            </a:spcAft>
          </a:pPr>
          <a:r>
            <a:rPr lang="zh-TW" altLang="en-US" sz="1900" kern="1200" dirty="0" smtClean="0"/>
            <a:t>勝利之光報社的記者</a:t>
          </a:r>
          <a:endParaRPr lang="zh-TW" altLang="en-US" sz="1900" kern="1200" dirty="0"/>
        </a:p>
      </dsp:txBody>
      <dsp:txXfrm>
        <a:off x="6053311" y="1015679"/>
        <a:ext cx="2153997" cy="1710376"/>
      </dsp:txXfrm>
    </dsp:sp>
    <dsp:sp modelId="{39D2116D-8710-470C-BA05-C7548F035F03}">
      <dsp:nvSpPr>
        <dsp:cNvPr id="0" name=""/>
        <dsp:cNvSpPr/>
      </dsp:nvSpPr>
      <dsp:spPr>
        <a:xfrm>
          <a:off x="5643025" y="2726056"/>
          <a:ext cx="2564282" cy="1710376"/>
        </a:xfrm>
        <a:prstGeom prst="rect">
          <a:avLst/>
        </a:prstGeom>
        <a:solidFill>
          <a:schemeClr val="accent1">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35128" rIns="135128" bIns="135128" numCol="1" spcCol="1270" anchor="ctr" anchorCtr="0">
          <a:noAutofit/>
        </a:bodyPr>
        <a:lstStyle/>
        <a:p>
          <a:pPr lvl="0" algn="l" defTabSz="844550">
            <a:lnSpc>
              <a:spcPct val="90000"/>
            </a:lnSpc>
            <a:spcBef>
              <a:spcPct val="0"/>
            </a:spcBef>
            <a:spcAft>
              <a:spcPct val="35000"/>
            </a:spcAft>
          </a:pPr>
          <a:r>
            <a:rPr lang="zh-TW" altLang="en-US" sz="1900" kern="1200" dirty="0" smtClean="0"/>
            <a:t>抗辯：原告在</a:t>
          </a:r>
          <a:r>
            <a:rPr lang="en-US" altLang="zh-TW" sz="1900" kern="1200" dirty="0" smtClean="0"/>
            <a:t>&lt;</a:t>
          </a:r>
          <a:r>
            <a:rPr lang="zh-TW" altLang="en-US" sz="1900" kern="1200" dirty="0" smtClean="0"/>
            <a:t>全球防衛雜誌</a:t>
          </a:r>
          <a:r>
            <a:rPr lang="en-US" altLang="zh-TW" sz="1900" kern="1200" dirty="0" smtClean="0"/>
            <a:t>&gt;</a:t>
          </a:r>
          <a:r>
            <a:rPr lang="zh-TW" altLang="en-US" sz="1900" kern="1200" dirty="0" smtClean="0"/>
            <a:t>的文章是職務著作，著作財產權歸屬於全球防衛雜誌。</a:t>
          </a:r>
          <a:endParaRPr lang="zh-TW" altLang="en-US" sz="1900" kern="1200" dirty="0"/>
        </a:p>
      </dsp:txBody>
      <dsp:txXfrm>
        <a:off x="6053311" y="2726056"/>
        <a:ext cx="2153997" cy="1710376"/>
      </dsp:txXfrm>
    </dsp:sp>
    <dsp:sp modelId="{CEC07466-47AA-4CEE-B764-315145D6E27C}">
      <dsp:nvSpPr>
        <dsp:cNvPr id="0" name=""/>
        <dsp:cNvSpPr/>
      </dsp:nvSpPr>
      <dsp:spPr>
        <a:xfrm>
          <a:off x="4275408" y="331870"/>
          <a:ext cx="1709521" cy="1709521"/>
        </a:xfrm>
        <a:prstGeom prst="ellipse">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089150">
            <a:lnSpc>
              <a:spcPct val="90000"/>
            </a:lnSpc>
            <a:spcBef>
              <a:spcPct val="0"/>
            </a:spcBef>
            <a:spcAft>
              <a:spcPct val="35000"/>
            </a:spcAft>
          </a:pPr>
          <a:r>
            <a:rPr lang="zh-TW" altLang="en-US" sz="4700" kern="1200" dirty="0" smtClean="0"/>
            <a:t>被告</a:t>
          </a:r>
          <a:endParaRPr lang="zh-TW" altLang="en-US" sz="4700" kern="1200" dirty="0"/>
        </a:p>
      </dsp:txBody>
      <dsp:txXfrm>
        <a:off x="4525762" y="582224"/>
        <a:ext cx="1208813" cy="12088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F92D8-AAFD-4FEA-8BF2-D7BC189E7597}">
      <dsp:nvSpPr>
        <dsp:cNvPr id="0" name=""/>
        <dsp:cNvSpPr/>
      </dsp:nvSpPr>
      <dsp:spPr>
        <a:xfrm>
          <a:off x="0" y="48772"/>
          <a:ext cx="8280920" cy="570704"/>
        </a:xfrm>
        <a:prstGeom prst="roundRect">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kern="1200" dirty="0" smtClean="0"/>
            <a:t>智慧財產法院</a:t>
          </a:r>
          <a:r>
            <a:rPr lang="en-US" altLang="en-US" sz="2200" kern="1200" dirty="0" smtClean="0"/>
            <a:t>98</a:t>
          </a:r>
          <a:r>
            <a:rPr lang="zh-TW" altLang="en-US" sz="2200" kern="1200" dirty="0" smtClean="0"/>
            <a:t>年民著訴字第</a:t>
          </a:r>
          <a:r>
            <a:rPr lang="en-US" altLang="en-US" sz="2200" kern="1200" dirty="0" smtClean="0"/>
            <a:t>36</a:t>
          </a:r>
          <a:r>
            <a:rPr lang="zh-TW" altLang="en-US" sz="2200" kern="1200" dirty="0" smtClean="0"/>
            <a:t>號民事判決</a:t>
          </a:r>
          <a:endParaRPr lang="zh-TW" altLang="en-US" sz="2200" kern="1200" dirty="0"/>
        </a:p>
      </dsp:txBody>
      <dsp:txXfrm>
        <a:off x="27859" y="76631"/>
        <a:ext cx="8225202" cy="514986"/>
      </dsp:txXfrm>
    </dsp:sp>
    <dsp:sp modelId="{2A9E56D0-C5AD-4343-9588-B6DAB9A8B063}">
      <dsp:nvSpPr>
        <dsp:cNvPr id="0" name=""/>
        <dsp:cNvSpPr/>
      </dsp:nvSpPr>
      <dsp:spPr>
        <a:xfrm>
          <a:off x="0" y="619477"/>
          <a:ext cx="8280920" cy="2595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291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TW" altLang="en-US" sz="1700" kern="1200" dirty="0" smtClean="0"/>
            <a:t>據證人即全○防衛雜誌社經理丙○○於本院證稱：甲○○於</a:t>
          </a:r>
          <a:r>
            <a:rPr lang="en-US" altLang="en-US" sz="1700" kern="1200" dirty="0" smtClean="0"/>
            <a:t>2005</a:t>
          </a:r>
          <a:r>
            <a:rPr lang="zh-TW" altLang="en-US" sz="1700" kern="1200" dirty="0" smtClean="0"/>
            <a:t>年</a:t>
          </a:r>
          <a:r>
            <a:rPr lang="en-US" altLang="en-US" sz="1700" kern="1200" dirty="0" smtClean="0"/>
            <a:t>11</a:t>
          </a:r>
          <a:r>
            <a:rPr lang="zh-TW" altLang="en-US" sz="1700" kern="1200" dirty="0" smtClean="0"/>
            <a:t>月，於全○防衛雜誌第</a:t>
          </a:r>
          <a:r>
            <a:rPr lang="en-US" altLang="en-US" sz="1700" kern="1200" dirty="0" smtClean="0"/>
            <a:t>256</a:t>
          </a:r>
          <a:r>
            <a:rPr lang="zh-TW" altLang="en-US" sz="1700" kern="1200" dirty="0" smtClean="0"/>
            <a:t>期所發表之韓國軍艦博物館一文，著作財產權屬於甲○○的，因為他沒有請領稿費，他是私人請假去韓國，公司有贊助他</a:t>
          </a:r>
          <a:r>
            <a:rPr lang="en-US" altLang="en-US" sz="1700" kern="1200" dirty="0" smtClean="0"/>
            <a:t>1</a:t>
          </a:r>
          <a:r>
            <a:rPr lang="zh-TW" altLang="en-US" sz="1700" kern="1200" dirty="0" smtClean="0"/>
            <a:t>萬元的旅費，他有幫我們公司拍照片回來。照片著作權是他跟公司共有的，事先去韓國之前有口頭說他去拍照片回來跟公司共有，文章沒有領稿費，所以是他私人請假去的。他在全○防衛雜誌社擔任編輯職務，每個月有固定領</a:t>
          </a:r>
          <a:r>
            <a:rPr lang="en-US" altLang="en-US" sz="1700" kern="1200" dirty="0" smtClean="0"/>
            <a:t>3 </a:t>
          </a:r>
          <a:r>
            <a:rPr lang="zh-TW" altLang="en-US" sz="1700" kern="1200" dirty="0" smtClean="0"/>
            <a:t>萬元薪水。這不是他職務上的著作，他的工作是編輯，文章是他私底下採訪所得等語，並有全○防衛雜誌社出具之證明書一紙可稽，故被告抗辯原告於</a:t>
          </a:r>
          <a:r>
            <a:rPr lang="en-US" altLang="en-US" sz="1700" kern="1200" dirty="0" smtClean="0"/>
            <a:t>2005</a:t>
          </a:r>
          <a:r>
            <a:rPr lang="zh-TW" altLang="en-US" sz="1700" kern="1200" dirty="0" smtClean="0"/>
            <a:t>年</a:t>
          </a:r>
          <a:r>
            <a:rPr lang="en-US" altLang="en-US" sz="1700" kern="1200" dirty="0" smtClean="0"/>
            <a:t>11</a:t>
          </a:r>
          <a:r>
            <a:rPr lang="zh-TW" altLang="en-US" sz="1700" kern="1200" dirty="0" smtClean="0"/>
            <a:t>月，於全○防衛雜誌第</a:t>
          </a:r>
          <a:r>
            <a:rPr lang="en-US" altLang="en-US" sz="1700" kern="1200" dirty="0" smtClean="0"/>
            <a:t>256</a:t>
          </a:r>
          <a:r>
            <a:rPr lang="zh-TW" altLang="en-US" sz="1700" kern="1200" dirty="0" smtClean="0"/>
            <a:t>期所發表之韓國軍艦博物館一文之著作財產權屬於全○防衛雜誌有限公司所有云云，不足採信，應以原告主張著作財產權屬於其所有為可採。</a:t>
          </a:r>
          <a:endParaRPr lang="zh-TW" altLang="en-US" sz="1700" kern="1200" dirty="0"/>
        </a:p>
      </dsp:txBody>
      <dsp:txXfrm>
        <a:off x="0" y="619477"/>
        <a:ext cx="8280920" cy="2595780"/>
      </dsp:txXfrm>
    </dsp:sp>
    <dsp:sp modelId="{0CC3D922-BBA7-4ED2-890F-2F8BD46D6FBD}">
      <dsp:nvSpPr>
        <dsp:cNvPr id="0" name=""/>
        <dsp:cNvSpPr/>
      </dsp:nvSpPr>
      <dsp:spPr>
        <a:xfrm>
          <a:off x="0" y="3215257"/>
          <a:ext cx="8280920" cy="570704"/>
        </a:xfrm>
        <a:prstGeom prst="roundRect">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TW" altLang="en-US" sz="2200" kern="1200" dirty="0" smtClean="0"/>
            <a:t>因此，職務著作的認定參考標準為</a:t>
          </a:r>
          <a:r>
            <a:rPr lang="en-US" altLang="zh-TW" sz="2200" kern="1200" dirty="0" smtClean="0"/>
            <a:t>…</a:t>
          </a:r>
          <a:endParaRPr lang="zh-TW" altLang="en-US" sz="2200" kern="1200" dirty="0"/>
        </a:p>
      </dsp:txBody>
      <dsp:txXfrm>
        <a:off x="27859" y="3243116"/>
        <a:ext cx="8225202" cy="514986"/>
      </dsp:txXfrm>
    </dsp:sp>
    <dsp:sp modelId="{107D33FA-F4ED-4FA7-9B29-BEFEEB9F83BB}">
      <dsp:nvSpPr>
        <dsp:cNvPr id="0" name=""/>
        <dsp:cNvSpPr/>
      </dsp:nvSpPr>
      <dsp:spPr>
        <a:xfrm>
          <a:off x="0" y="3785961"/>
          <a:ext cx="8280920" cy="933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291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zh-TW" altLang="en-US" sz="1700" kern="1200" dirty="0" smtClean="0"/>
            <a:t>時間：上班或非上班時間創作。</a:t>
          </a:r>
          <a:endParaRPr lang="zh-TW" altLang="en-US" sz="1700" kern="1200" dirty="0"/>
        </a:p>
        <a:p>
          <a:pPr marL="171450" lvl="1" indent="-171450" algn="l" defTabSz="755650">
            <a:lnSpc>
              <a:spcPct val="90000"/>
            </a:lnSpc>
            <a:spcBef>
              <a:spcPct val="0"/>
            </a:spcBef>
            <a:spcAft>
              <a:spcPct val="20000"/>
            </a:spcAft>
            <a:buChar char="••"/>
          </a:pPr>
          <a:r>
            <a:rPr lang="zh-TW" altLang="en-US" sz="1700" kern="1200" dirty="0" smtClean="0"/>
            <a:t>資源：是否利用。</a:t>
          </a:r>
          <a:endParaRPr lang="zh-TW" altLang="en-US" sz="1700" kern="1200" dirty="0"/>
        </a:p>
        <a:p>
          <a:pPr marL="171450" lvl="1" indent="-171450" algn="l" defTabSz="755650">
            <a:lnSpc>
              <a:spcPct val="90000"/>
            </a:lnSpc>
            <a:spcBef>
              <a:spcPct val="0"/>
            </a:spcBef>
            <a:spcAft>
              <a:spcPct val="20000"/>
            </a:spcAft>
            <a:buChar char="••"/>
          </a:pPr>
          <a:r>
            <a:rPr lang="zh-TW" altLang="en-US" sz="1700" kern="1200" dirty="0" smtClean="0"/>
            <a:t>職務關聯性：必須與所任職務有密切關聯性。</a:t>
          </a:r>
          <a:endParaRPr lang="zh-TW" altLang="en-US" sz="1700" kern="1200" dirty="0"/>
        </a:p>
      </dsp:txBody>
      <dsp:txXfrm>
        <a:off x="0" y="3785961"/>
        <a:ext cx="8280920" cy="933570"/>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defRPr/>
            </a:pPr>
            <a:endParaRPr lang="zh-TW" altLang="en-US"/>
          </a:p>
        </p:txBody>
      </p:sp>
      <p:sp>
        <p:nvSpPr>
          <p:cNvPr id="3074" name="Rectangle 2"/>
          <p:cNvSpPr>
            <a:spLocks noGrp="1" noChangeArrowheads="1"/>
          </p:cNvSpPr>
          <p:nvPr>
            <p:ph type="hdr"/>
          </p:nvPr>
        </p:nvSpPr>
        <p:spPr bwMode="auto">
          <a:xfrm>
            <a:off x="0" y="0"/>
            <a:ext cx="2970213"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nSpc>
                <a:spcPct val="100000"/>
              </a:lnSpc>
              <a:buSzPct val="45000"/>
              <a:buFont typeface="StarSymbol" charset="0"/>
              <a:buNone/>
              <a:tabLst>
                <a:tab pos="723900" algn="l"/>
                <a:tab pos="1447800" algn="l"/>
                <a:tab pos="2171700" algn="l"/>
                <a:tab pos="2895600" algn="l"/>
              </a:tabLst>
              <a:defRPr sz="1200">
                <a:solidFill>
                  <a:srgbClr val="000000"/>
                </a:solidFill>
                <a:ea typeface="新細明體" charset="-120"/>
              </a:defRPr>
            </a:lvl1pPr>
          </a:lstStyle>
          <a:p>
            <a:pPr>
              <a:defRPr/>
            </a:pPr>
            <a:endParaRPr lang="en-GB" altLang="zh-TW"/>
          </a:p>
        </p:txBody>
      </p:sp>
      <p:sp>
        <p:nvSpPr>
          <p:cNvPr id="3075" name="Rectangle 3"/>
          <p:cNvSpPr>
            <a:spLocks noGrp="1" noChangeArrowheads="1"/>
          </p:cNvSpPr>
          <p:nvPr>
            <p:ph type="dt"/>
          </p:nvPr>
        </p:nvSpPr>
        <p:spPr bwMode="auto">
          <a:xfrm>
            <a:off x="3884613" y="0"/>
            <a:ext cx="2970212" cy="4556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buSzPct val="45000"/>
              <a:buFont typeface="StarSymbol" charset="0"/>
              <a:buNone/>
              <a:tabLst>
                <a:tab pos="723900" algn="l"/>
                <a:tab pos="1447800" algn="l"/>
                <a:tab pos="2171700" algn="l"/>
                <a:tab pos="2895600" algn="l"/>
              </a:tabLst>
              <a:defRPr sz="1200">
                <a:solidFill>
                  <a:srgbClr val="000000"/>
                </a:solidFill>
                <a:ea typeface="新細明體" charset="-120"/>
              </a:defRPr>
            </a:lvl1pPr>
          </a:lstStyle>
          <a:p>
            <a:pPr>
              <a:defRPr/>
            </a:pPr>
            <a:endParaRPr lang="en-GB" altLang="zh-TW"/>
          </a:p>
        </p:txBody>
      </p:sp>
      <p:sp>
        <p:nvSpPr>
          <p:cNvPr id="48133" name="Rectangle 4"/>
          <p:cNvSpPr>
            <a:spLocks noGrp="1" noRot="1" noChangeAspect="1" noChangeArrowheads="1"/>
          </p:cNvSpPr>
          <p:nvPr>
            <p:ph type="sldImg"/>
          </p:nvPr>
        </p:nvSpPr>
        <p:spPr bwMode="auto">
          <a:xfrm>
            <a:off x="1143000" y="685800"/>
            <a:ext cx="4570413" cy="3427413"/>
          </a:xfrm>
          <a:prstGeom prst="rect">
            <a:avLst/>
          </a:prstGeom>
          <a:solidFill>
            <a:srgbClr val="FFFFFF"/>
          </a:solidFill>
          <a:ln w="9360">
            <a:solidFill>
              <a:srgbClr val="000000"/>
            </a:solidFill>
            <a:miter lim="800000"/>
            <a:headEnd/>
            <a:tailEnd/>
          </a:ln>
        </p:spPr>
      </p:sp>
      <p:sp>
        <p:nvSpPr>
          <p:cNvPr id="3077" name="Rectangle 5"/>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zh-TW" altLang="en-US" noProof="0" smtClean="0"/>
          </a:p>
        </p:txBody>
      </p:sp>
      <p:sp>
        <p:nvSpPr>
          <p:cNvPr id="3078" name="Rectangle 6"/>
          <p:cNvSpPr>
            <a:spLocks noGrp="1" noChangeArrowheads="1"/>
          </p:cNvSpPr>
          <p:nvPr>
            <p:ph type="ftr"/>
          </p:nvPr>
        </p:nvSpPr>
        <p:spPr bwMode="auto">
          <a:xfrm>
            <a:off x="0" y="8685213"/>
            <a:ext cx="2970213"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nSpc>
                <a:spcPct val="100000"/>
              </a:lnSpc>
              <a:buSzPct val="45000"/>
              <a:buFont typeface="StarSymbol" charset="0"/>
              <a:buNone/>
              <a:tabLst>
                <a:tab pos="723900" algn="l"/>
                <a:tab pos="1447800" algn="l"/>
                <a:tab pos="2171700" algn="l"/>
                <a:tab pos="2895600" algn="l"/>
              </a:tabLst>
              <a:defRPr sz="1200">
                <a:solidFill>
                  <a:srgbClr val="000000"/>
                </a:solidFill>
                <a:ea typeface="新細明體" charset="-120"/>
              </a:defRPr>
            </a:lvl1pPr>
          </a:lstStyle>
          <a:p>
            <a:pPr>
              <a:defRPr/>
            </a:pPr>
            <a:endParaRPr lang="en-GB" altLang="zh-TW"/>
          </a:p>
        </p:txBody>
      </p:sp>
      <p:sp>
        <p:nvSpPr>
          <p:cNvPr id="3079" name="Rectangle 7"/>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lnSpc>
                <a:spcPct val="100000"/>
              </a:lnSpc>
              <a:buSzPct val="45000"/>
              <a:buFont typeface="StarSymbol" charset="0"/>
              <a:buNone/>
              <a:tabLst>
                <a:tab pos="723900" algn="l"/>
                <a:tab pos="1447800" algn="l"/>
                <a:tab pos="2171700" algn="l"/>
                <a:tab pos="2895600" algn="l"/>
              </a:tabLst>
              <a:defRPr sz="1200">
                <a:solidFill>
                  <a:srgbClr val="000000"/>
                </a:solidFill>
                <a:ea typeface="新細明體" charset="-120"/>
              </a:defRPr>
            </a:lvl1pPr>
          </a:lstStyle>
          <a:p>
            <a:pPr>
              <a:defRPr/>
            </a:pPr>
            <a:fld id="{CB147A22-494E-4586-8DB8-FCA5F2B3EFD8}" type="slidenum">
              <a:rPr lang="zh-TW" altLang="en-GB"/>
              <a:pPr>
                <a:defRPr/>
              </a:pPr>
              <a:t>‹#›</a:t>
            </a:fld>
            <a:endParaRPr lang="en-GB" altLang="zh-TW"/>
          </a:p>
        </p:txBody>
      </p:sp>
    </p:spTree>
    <p:extLst>
      <p:ext uri="{BB962C8B-B14F-4D97-AF65-F5344CB8AC3E}">
        <p14:creationId xmlns:p14="http://schemas.microsoft.com/office/powerpoint/2010/main" val="3244042966"/>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7"/>
          <p:cNvSpPr>
            <a:spLocks noGrp="1" noChangeArrowheads="1"/>
          </p:cNvSpPr>
          <p:nvPr>
            <p:ph type="sldNum" sz="quarter"/>
          </p:nvPr>
        </p:nvSpPr>
        <p:spPr>
          <a:noFill/>
        </p:spPr>
        <p:txBody>
          <a:bodyPr/>
          <a:lstStyle/>
          <a:p>
            <a:fld id="{7990E0B6-42EB-4ACC-A400-C5830D3A6B2C}" type="slidenum">
              <a:rPr lang="zh-TW" altLang="en-GB" smtClean="0"/>
              <a:pPr/>
              <a:t>1</a:t>
            </a:fld>
            <a:endParaRPr lang="en-GB" altLang="zh-TW" smtClean="0"/>
          </a:p>
        </p:txBody>
      </p:sp>
      <p:sp>
        <p:nvSpPr>
          <p:cNvPr id="49155"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zh-TW" altLang="en-US"/>
          </a:p>
        </p:txBody>
      </p:sp>
      <p:sp>
        <p:nvSpPr>
          <p:cNvPr id="49156" name="Rectangle 2"/>
          <p:cNvSpPr>
            <a:spLocks noGrp="1" noChangeArrowheads="1"/>
          </p:cNvSpPr>
          <p:nvPr>
            <p:ph type="body"/>
          </p:nvPr>
        </p:nvSpPr>
        <p:spPr>
          <a:xfrm>
            <a:off x="685800" y="4343400"/>
            <a:ext cx="5486400" cy="4116388"/>
          </a:xfrm>
          <a:noFill/>
          <a:ln/>
        </p:spPr>
        <p:txBody>
          <a:bodyPr wrap="none" anchor="ctr"/>
          <a:lstStyle/>
          <a:p>
            <a:endParaRPr lang="zh-TW"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zh-TW" altLang="en-US" dirty="0" smtClean="0"/>
              <a:t>要件一人類創作</a:t>
            </a:r>
            <a:endParaRPr lang="zh-TW" altLang="en-US" dirty="0"/>
          </a:p>
        </p:txBody>
      </p:sp>
      <p:sp>
        <p:nvSpPr>
          <p:cNvPr id="4" name="投影片編號版面配置區 3"/>
          <p:cNvSpPr>
            <a:spLocks noGrp="1"/>
          </p:cNvSpPr>
          <p:nvPr>
            <p:ph type="sldNum" idx="10"/>
          </p:nvPr>
        </p:nvSpPr>
        <p:spPr/>
        <p:txBody>
          <a:bodyPr/>
          <a:lstStyle/>
          <a:p>
            <a:pPr>
              <a:defRPr/>
            </a:pPr>
            <a:fld id="{CB147A22-494E-4586-8DB8-FCA5F2B3EFD8}" type="slidenum">
              <a:rPr lang="zh-TW" altLang="en-GB" smtClean="0"/>
              <a:pPr>
                <a:defRPr/>
              </a:pPr>
              <a:t>6</a:t>
            </a:fld>
            <a:endParaRPr lang="en-GB" altLang="zh-TW"/>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zh-TW" altLang="en-US" dirty="0" smtClean="0"/>
              <a:t>其他</a:t>
            </a:r>
            <a:endParaRPr lang="zh-TW" altLang="en-US" dirty="0"/>
          </a:p>
        </p:txBody>
      </p:sp>
      <p:sp>
        <p:nvSpPr>
          <p:cNvPr id="4" name="投影片編號版面配置區 3"/>
          <p:cNvSpPr>
            <a:spLocks noGrp="1"/>
          </p:cNvSpPr>
          <p:nvPr>
            <p:ph type="sldNum" idx="10"/>
          </p:nvPr>
        </p:nvSpPr>
        <p:spPr/>
        <p:txBody>
          <a:bodyPr/>
          <a:lstStyle/>
          <a:p>
            <a:pPr>
              <a:defRPr/>
            </a:pPr>
            <a:fld id="{CB147A22-494E-4586-8DB8-FCA5F2B3EFD8}" type="slidenum">
              <a:rPr lang="zh-TW" altLang="en-GB" smtClean="0"/>
              <a:pPr>
                <a:defRPr/>
              </a:pPr>
              <a:t>10</a:t>
            </a:fld>
            <a:endParaRPr lang="en-GB" altLang="zh-TW"/>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zh-TW" altLang="en-US" dirty="0" smtClean="0"/>
              <a:t>角色</a:t>
            </a:r>
            <a:endParaRPr lang="zh-TW" altLang="en-US" dirty="0"/>
          </a:p>
        </p:txBody>
      </p:sp>
      <p:sp>
        <p:nvSpPr>
          <p:cNvPr id="4" name="投影片編號版面配置區 3"/>
          <p:cNvSpPr>
            <a:spLocks noGrp="1"/>
          </p:cNvSpPr>
          <p:nvPr>
            <p:ph type="sldNum" idx="10"/>
          </p:nvPr>
        </p:nvSpPr>
        <p:spPr/>
        <p:txBody>
          <a:bodyPr/>
          <a:lstStyle/>
          <a:p>
            <a:pPr>
              <a:defRPr/>
            </a:pPr>
            <a:fld id="{CB147A22-494E-4586-8DB8-FCA5F2B3EFD8}" type="slidenum">
              <a:rPr lang="zh-TW" altLang="en-GB" smtClean="0"/>
              <a:pPr>
                <a:defRPr/>
              </a:pPr>
              <a:t>12</a:t>
            </a:fld>
            <a:endParaRPr lang="en-GB" altLang="zh-TW"/>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zh-TW" altLang="en-US" dirty="0" smtClean="0"/>
              <a:t>要件三創作性</a:t>
            </a:r>
            <a:endParaRPr lang="zh-TW" altLang="en-US" dirty="0"/>
          </a:p>
        </p:txBody>
      </p:sp>
      <p:sp>
        <p:nvSpPr>
          <p:cNvPr id="4" name="投影片編號版面配置區 3"/>
          <p:cNvSpPr>
            <a:spLocks noGrp="1"/>
          </p:cNvSpPr>
          <p:nvPr>
            <p:ph type="sldNum" idx="10"/>
          </p:nvPr>
        </p:nvSpPr>
        <p:spPr/>
        <p:txBody>
          <a:bodyPr/>
          <a:lstStyle/>
          <a:p>
            <a:pPr>
              <a:defRPr/>
            </a:pPr>
            <a:fld id="{CB147A22-494E-4586-8DB8-FCA5F2B3EFD8}" type="slidenum">
              <a:rPr lang="zh-TW" altLang="en-GB" smtClean="0"/>
              <a:pPr>
                <a:defRPr/>
              </a:pPr>
              <a:t>16</a:t>
            </a:fld>
            <a:endParaRPr lang="en-GB" altLang="zh-TW"/>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zh-TW" altLang="en-US" dirty="0" smtClean="0"/>
              <a:t>要件四文藝性</a:t>
            </a:r>
            <a:endParaRPr lang="zh-TW" altLang="en-US" dirty="0"/>
          </a:p>
        </p:txBody>
      </p:sp>
      <p:sp>
        <p:nvSpPr>
          <p:cNvPr id="4" name="投影片編號版面配置區 3"/>
          <p:cNvSpPr>
            <a:spLocks noGrp="1"/>
          </p:cNvSpPr>
          <p:nvPr>
            <p:ph type="sldNum" idx="10"/>
          </p:nvPr>
        </p:nvSpPr>
        <p:spPr/>
        <p:txBody>
          <a:bodyPr/>
          <a:lstStyle/>
          <a:p>
            <a:pPr>
              <a:defRPr/>
            </a:pPr>
            <a:fld id="{CB147A22-494E-4586-8DB8-FCA5F2B3EFD8}" type="slidenum">
              <a:rPr lang="zh-TW" altLang="en-GB" smtClean="0"/>
              <a:pPr>
                <a:defRPr/>
              </a:pPr>
              <a:t>18</a:t>
            </a:fld>
            <a:endParaRPr lang="en-GB" altLang="zh-TW"/>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p:nvPr>
        </p:nvSpPr>
        <p:spPr>
          <a:noFill/>
        </p:spPr>
        <p:txBody>
          <a:bodyPr/>
          <a:lstStyle/>
          <a:p>
            <a:fld id="{4F57A5BF-2933-47B3-B7D7-FEB6C7F8C880}" type="slidenum">
              <a:rPr lang="zh-TW" altLang="en-GB" smtClean="0"/>
              <a:pPr/>
              <a:t>21</a:t>
            </a:fld>
            <a:endParaRPr lang="en-GB" altLang="zh-TW"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zh-TW"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zh-TW" altLang="en-US" dirty="0" smtClean="0"/>
              <a:t>音樂</a:t>
            </a:r>
            <a:endParaRPr lang="zh-TW" altLang="en-US" dirty="0"/>
          </a:p>
        </p:txBody>
      </p:sp>
      <p:sp>
        <p:nvSpPr>
          <p:cNvPr id="4" name="投影片編號版面配置區 3"/>
          <p:cNvSpPr>
            <a:spLocks noGrp="1"/>
          </p:cNvSpPr>
          <p:nvPr>
            <p:ph type="sldNum" idx="10"/>
          </p:nvPr>
        </p:nvSpPr>
        <p:spPr/>
        <p:txBody>
          <a:bodyPr/>
          <a:lstStyle/>
          <a:p>
            <a:pPr>
              <a:defRPr/>
            </a:pPr>
            <a:fld id="{CB147A22-494E-4586-8DB8-FCA5F2B3EFD8}" type="slidenum">
              <a:rPr lang="zh-TW" altLang="en-GB" smtClean="0"/>
              <a:pPr>
                <a:defRPr/>
              </a:pPr>
              <a:t>27</a:t>
            </a:fld>
            <a:endParaRPr lang="en-GB" altLang="zh-TW"/>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7"/>
          <p:cNvSpPr>
            <a:spLocks noGrp="1" noChangeArrowheads="1"/>
          </p:cNvSpPr>
          <p:nvPr>
            <p:ph type="sldNum" sz="quarter"/>
          </p:nvPr>
        </p:nvSpPr>
        <p:spPr>
          <a:noFill/>
        </p:spPr>
        <p:txBody>
          <a:bodyPr/>
          <a:lstStyle/>
          <a:p>
            <a:fld id="{9C7DDAAA-35A0-4BDC-A870-F99BE93CE55D}" type="slidenum">
              <a:rPr lang="zh-TW" altLang="en-GB" smtClean="0"/>
              <a:pPr/>
              <a:t>38</a:t>
            </a:fld>
            <a:endParaRPr lang="en-GB" altLang="zh-TW" smtClean="0"/>
          </a:p>
        </p:txBody>
      </p:sp>
      <p:sp>
        <p:nvSpPr>
          <p:cNvPr id="59395"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zh-TW" altLang="en-US"/>
          </a:p>
        </p:txBody>
      </p:sp>
      <p:sp>
        <p:nvSpPr>
          <p:cNvPr id="59396" name="Rectangle 2"/>
          <p:cNvSpPr>
            <a:spLocks noGrp="1" noChangeArrowheads="1"/>
          </p:cNvSpPr>
          <p:nvPr>
            <p:ph type="body"/>
          </p:nvPr>
        </p:nvSpPr>
        <p:spPr>
          <a:xfrm>
            <a:off x="685800" y="4343400"/>
            <a:ext cx="5486400" cy="4116388"/>
          </a:xfrm>
          <a:noFill/>
          <a:ln/>
        </p:spPr>
        <p:txBody>
          <a:bodyPr wrap="none" anchor="ctr"/>
          <a:lstStyle/>
          <a:p>
            <a:endParaRPr lang="zh-TW"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smtClean="0"/>
              <a:t>按一下以編輯母片副標題樣式</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36D8AA16-2C42-4C98-8533-B5F41798EB53}" type="slidenum">
              <a:rPr lang="zh-TW" altLang="en-GB"/>
              <a:pPr>
                <a:defRPr/>
              </a:pPr>
              <a:t>‹#›</a:t>
            </a:fld>
            <a:endParaRPr lang="en-GB"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E15B58DE-673F-45AA-AAAD-0ED218D39991}" type="slidenum">
              <a:rPr lang="zh-TW" altLang="en-GB"/>
              <a:pPr>
                <a:defRPr/>
              </a:pPr>
              <a:t>‹#›</a:t>
            </a:fld>
            <a:endParaRPr lang="en-GB"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67488" y="42863"/>
            <a:ext cx="2055812" cy="5894387"/>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395288" y="42863"/>
            <a:ext cx="6019800" cy="5894387"/>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57C6186D-58A2-46D2-B5F7-807A9E82C690}" type="slidenum">
              <a:rPr lang="zh-TW" altLang="en-GB"/>
              <a:pPr>
                <a:defRPr/>
              </a:pPr>
              <a:t>‹#›</a:t>
            </a:fld>
            <a:endParaRPr lang="en-GB" altLang="zh-TW"/>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smtClean="0"/>
              <a:t>按一下以編輯母片副標題樣式</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95AF7EE1-2699-4247-B006-0AE980FC383A}" type="slidenum">
              <a:rPr lang="zh-TW" altLang="en-GB"/>
              <a:pPr>
                <a:defRPr/>
              </a:pPr>
              <a:t>‹#›</a:t>
            </a:fld>
            <a:endParaRPr lang="en-GB" altLang="zh-TW"/>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287345DC-C8BE-4517-BCF6-26A325419A51}" type="slidenum">
              <a:rPr lang="zh-TW" altLang="en-GB"/>
              <a:pPr>
                <a:defRPr/>
              </a:pPr>
              <a:t>‹#›</a:t>
            </a:fld>
            <a:endParaRPr lang="en-GB" altLang="zh-TW"/>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9351C485-ABEA-40CE-8816-75771DDA6E54}" type="slidenum">
              <a:rPr lang="zh-TW" altLang="en-GB"/>
              <a:pPr>
                <a:defRPr/>
              </a:pPr>
              <a:t>‹#›</a:t>
            </a:fld>
            <a:endParaRPr lang="en-GB" altLang="zh-TW"/>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3"/>
          <p:cNvSpPr>
            <a:spLocks noGrp="1" noChangeArrowheads="1"/>
          </p:cNvSpPr>
          <p:nvPr>
            <p:ph type="dt" idx="10"/>
          </p:nvPr>
        </p:nvSpPr>
        <p:spPr>
          <a:ln/>
        </p:spPr>
        <p:txBody>
          <a:bodyPr/>
          <a:lstStyle>
            <a:lvl1pPr>
              <a:defRPr/>
            </a:lvl1pPr>
          </a:lstStyle>
          <a:p>
            <a:pPr>
              <a:defRPr/>
            </a:pPr>
            <a:endParaRPr lang="en-GB" altLang="zh-TW"/>
          </a:p>
        </p:txBody>
      </p:sp>
      <p:sp>
        <p:nvSpPr>
          <p:cNvPr id="6" name="Rectangle 4"/>
          <p:cNvSpPr>
            <a:spLocks noGrp="1" noChangeArrowheads="1"/>
          </p:cNvSpPr>
          <p:nvPr>
            <p:ph type="ftr" idx="11"/>
          </p:nvPr>
        </p:nvSpPr>
        <p:spPr>
          <a:ln/>
        </p:spPr>
        <p:txBody>
          <a:bodyPr/>
          <a:lstStyle>
            <a:lvl1pPr>
              <a:defRPr/>
            </a:lvl1pPr>
          </a:lstStyle>
          <a:p>
            <a:pPr>
              <a:defRPr/>
            </a:pPr>
            <a:endParaRPr lang="en-GB" altLang="zh-TW"/>
          </a:p>
        </p:txBody>
      </p:sp>
      <p:sp>
        <p:nvSpPr>
          <p:cNvPr id="7" name="Rectangle 5"/>
          <p:cNvSpPr>
            <a:spLocks noGrp="1" noChangeArrowheads="1"/>
          </p:cNvSpPr>
          <p:nvPr>
            <p:ph type="sldNum" idx="12"/>
          </p:nvPr>
        </p:nvSpPr>
        <p:spPr>
          <a:ln/>
        </p:spPr>
        <p:txBody>
          <a:bodyPr/>
          <a:lstStyle>
            <a:lvl1pPr>
              <a:defRPr/>
            </a:lvl1pPr>
          </a:lstStyle>
          <a:p>
            <a:pPr>
              <a:defRPr/>
            </a:pPr>
            <a:fld id="{2D072498-A41E-4E8B-9D5E-44A62D905F4B}" type="slidenum">
              <a:rPr lang="zh-TW" altLang="en-GB"/>
              <a:pPr>
                <a:defRPr/>
              </a:pPr>
              <a:t>‹#›</a:t>
            </a:fld>
            <a:endParaRPr lang="en-GB" altLang="zh-TW"/>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3"/>
          <p:cNvSpPr>
            <a:spLocks noGrp="1" noChangeArrowheads="1"/>
          </p:cNvSpPr>
          <p:nvPr>
            <p:ph type="dt" idx="10"/>
          </p:nvPr>
        </p:nvSpPr>
        <p:spPr>
          <a:ln/>
        </p:spPr>
        <p:txBody>
          <a:bodyPr/>
          <a:lstStyle>
            <a:lvl1pPr>
              <a:defRPr/>
            </a:lvl1pPr>
          </a:lstStyle>
          <a:p>
            <a:pPr>
              <a:defRPr/>
            </a:pPr>
            <a:endParaRPr lang="en-GB" altLang="zh-TW"/>
          </a:p>
        </p:txBody>
      </p:sp>
      <p:sp>
        <p:nvSpPr>
          <p:cNvPr id="8" name="Rectangle 4"/>
          <p:cNvSpPr>
            <a:spLocks noGrp="1" noChangeArrowheads="1"/>
          </p:cNvSpPr>
          <p:nvPr>
            <p:ph type="ftr" idx="11"/>
          </p:nvPr>
        </p:nvSpPr>
        <p:spPr>
          <a:ln/>
        </p:spPr>
        <p:txBody>
          <a:bodyPr/>
          <a:lstStyle>
            <a:lvl1pPr>
              <a:defRPr/>
            </a:lvl1pPr>
          </a:lstStyle>
          <a:p>
            <a:pPr>
              <a:defRPr/>
            </a:pPr>
            <a:endParaRPr lang="en-GB" altLang="zh-TW"/>
          </a:p>
        </p:txBody>
      </p:sp>
      <p:sp>
        <p:nvSpPr>
          <p:cNvPr id="9" name="Rectangle 5"/>
          <p:cNvSpPr>
            <a:spLocks noGrp="1" noChangeArrowheads="1"/>
          </p:cNvSpPr>
          <p:nvPr>
            <p:ph type="sldNum" idx="12"/>
          </p:nvPr>
        </p:nvSpPr>
        <p:spPr>
          <a:ln/>
        </p:spPr>
        <p:txBody>
          <a:bodyPr/>
          <a:lstStyle>
            <a:lvl1pPr>
              <a:defRPr/>
            </a:lvl1pPr>
          </a:lstStyle>
          <a:p>
            <a:pPr>
              <a:defRPr/>
            </a:pPr>
            <a:fld id="{91F7DAA0-F931-4B6A-BAE0-C82CBF737E88}" type="slidenum">
              <a:rPr lang="zh-TW" altLang="en-GB"/>
              <a:pPr>
                <a:defRPr/>
              </a:pPr>
              <a:t>‹#›</a:t>
            </a:fld>
            <a:endParaRPr lang="en-GB" altLang="zh-TW"/>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3"/>
          <p:cNvSpPr>
            <a:spLocks noGrp="1" noChangeArrowheads="1"/>
          </p:cNvSpPr>
          <p:nvPr>
            <p:ph type="dt" idx="10"/>
          </p:nvPr>
        </p:nvSpPr>
        <p:spPr>
          <a:ln/>
        </p:spPr>
        <p:txBody>
          <a:bodyPr/>
          <a:lstStyle>
            <a:lvl1pPr>
              <a:defRPr/>
            </a:lvl1pPr>
          </a:lstStyle>
          <a:p>
            <a:pPr>
              <a:defRPr/>
            </a:pPr>
            <a:endParaRPr lang="en-GB" altLang="zh-TW"/>
          </a:p>
        </p:txBody>
      </p:sp>
      <p:sp>
        <p:nvSpPr>
          <p:cNvPr id="4" name="Rectangle 4"/>
          <p:cNvSpPr>
            <a:spLocks noGrp="1" noChangeArrowheads="1"/>
          </p:cNvSpPr>
          <p:nvPr>
            <p:ph type="ftr" idx="11"/>
          </p:nvPr>
        </p:nvSpPr>
        <p:spPr>
          <a:ln/>
        </p:spPr>
        <p:txBody>
          <a:bodyPr/>
          <a:lstStyle>
            <a:lvl1pPr>
              <a:defRPr/>
            </a:lvl1pPr>
          </a:lstStyle>
          <a:p>
            <a:pPr>
              <a:defRPr/>
            </a:pPr>
            <a:endParaRPr lang="en-GB" altLang="zh-TW"/>
          </a:p>
        </p:txBody>
      </p:sp>
      <p:sp>
        <p:nvSpPr>
          <p:cNvPr id="5" name="Rectangle 5"/>
          <p:cNvSpPr>
            <a:spLocks noGrp="1" noChangeArrowheads="1"/>
          </p:cNvSpPr>
          <p:nvPr>
            <p:ph type="sldNum" idx="12"/>
          </p:nvPr>
        </p:nvSpPr>
        <p:spPr>
          <a:ln/>
        </p:spPr>
        <p:txBody>
          <a:bodyPr/>
          <a:lstStyle>
            <a:lvl1pPr>
              <a:defRPr/>
            </a:lvl1pPr>
          </a:lstStyle>
          <a:p>
            <a:pPr>
              <a:defRPr/>
            </a:pPr>
            <a:fld id="{A5E41D49-FD3A-4DF3-9519-3CA574B7C942}" type="slidenum">
              <a:rPr lang="zh-TW" altLang="en-GB"/>
              <a:pPr>
                <a:defRPr/>
              </a:pPr>
              <a:t>‹#›</a:t>
            </a:fld>
            <a:endParaRPr lang="en-GB" altLang="zh-TW"/>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GB" altLang="zh-TW"/>
          </a:p>
        </p:txBody>
      </p:sp>
      <p:sp>
        <p:nvSpPr>
          <p:cNvPr id="3" name="Rectangle 4"/>
          <p:cNvSpPr>
            <a:spLocks noGrp="1" noChangeArrowheads="1"/>
          </p:cNvSpPr>
          <p:nvPr>
            <p:ph type="ftr" idx="11"/>
          </p:nvPr>
        </p:nvSpPr>
        <p:spPr>
          <a:ln/>
        </p:spPr>
        <p:txBody>
          <a:bodyPr/>
          <a:lstStyle>
            <a:lvl1pPr>
              <a:defRPr/>
            </a:lvl1pPr>
          </a:lstStyle>
          <a:p>
            <a:pPr>
              <a:defRPr/>
            </a:pPr>
            <a:endParaRPr lang="en-GB" altLang="zh-TW"/>
          </a:p>
        </p:txBody>
      </p:sp>
      <p:sp>
        <p:nvSpPr>
          <p:cNvPr id="4" name="Rectangle 5"/>
          <p:cNvSpPr>
            <a:spLocks noGrp="1" noChangeArrowheads="1"/>
          </p:cNvSpPr>
          <p:nvPr>
            <p:ph type="sldNum" idx="12"/>
          </p:nvPr>
        </p:nvSpPr>
        <p:spPr>
          <a:ln/>
        </p:spPr>
        <p:txBody>
          <a:bodyPr/>
          <a:lstStyle>
            <a:lvl1pPr>
              <a:defRPr/>
            </a:lvl1pPr>
          </a:lstStyle>
          <a:p>
            <a:pPr>
              <a:defRPr/>
            </a:pPr>
            <a:fld id="{62100391-F0F2-4D67-8414-FD1FCBDB5A24}" type="slidenum">
              <a:rPr lang="zh-TW" altLang="en-GB"/>
              <a:pPr>
                <a:defRPr/>
              </a:pPr>
              <a:t>‹#›</a:t>
            </a:fld>
            <a:endParaRPr lang="en-GB" altLang="zh-TW"/>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3"/>
          <p:cNvSpPr>
            <a:spLocks noGrp="1" noChangeArrowheads="1"/>
          </p:cNvSpPr>
          <p:nvPr>
            <p:ph type="dt" idx="10"/>
          </p:nvPr>
        </p:nvSpPr>
        <p:spPr>
          <a:ln/>
        </p:spPr>
        <p:txBody>
          <a:bodyPr/>
          <a:lstStyle>
            <a:lvl1pPr>
              <a:defRPr/>
            </a:lvl1pPr>
          </a:lstStyle>
          <a:p>
            <a:pPr>
              <a:defRPr/>
            </a:pPr>
            <a:endParaRPr lang="en-GB" altLang="zh-TW"/>
          </a:p>
        </p:txBody>
      </p:sp>
      <p:sp>
        <p:nvSpPr>
          <p:cNvPr id="6" name="Rectangle 4"/>
          <p:cNvSpPr>
            <a:spLocks noGrp="1" noChangeArrowheads="1"/>
          </p:cNvSpPr>
          <p:nvPr>
            <p:ph type="ftr" idx="11"/>
          </p:nvPr>
        </p:nvSpPr>
        <p:spPr>
          <a:ln/>
        </p:spPr>
        <p:txBody>
          <a:bodyPr/>
          <a:lstStyle>
            <a:lvl1pPr>
              <a:defRPr/>
            </a:lvl1pPr>
          </a:lstStyle>
          <a:p>
            <a:pPr>
              <a:defRPr/>
            </a:pPr>
            <a:endParaRPr lang="en-GB" altLang="zh-TW"/>
          </a:p>
        </p:txBody>
      </p:sp>
      <p:sp>
        <p:nvSpPr>
          <p:cNvPr id="7" name="Rectangle 5"/>
          <p:cNvSpPr>
            <a:spLocks noGrp="1" noChangeArrowheads="1"/>
          </p:cNvSpPr>
          <p:nvPr>
            <p:ph type="sldNum" idx="12"/>
          </p:nvPr>
        </p:nvSpPr>
        <p:spPr>
          <a:ln/>
        </p:spPr>
        <p:txBody>
          <a:bodyPr/>
          <a:lstStyle>
            <a:lvl1pPr>
              <a:defRPr/>
            </a:lvl1pPr>
          </a:lstStyle>
          <a:p>
            <a:pPr>
              <a:defRPr/>
            </a:pPr>
            <a:fld id="{DE08EA59-9658-4226-B90F-001F76FE8693}" type="slidenum">
              <a:rPr lang="zh-TW" altLang="en-GB"/>
              <a:pPr>
                <a:defRPr/>
              </a:pPr>
              <a:t>‹#›</a:t>
            </a:fld>
            <a:endParaRPr lang="en-GB"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5E7B166C-71AF-4FEA-B4EE-7A2D1430B789}" type="slidenum">
              <a:rPr lang="zh-TW" altLang="en-GB"/>
              <a:pPr>
                <a:defRPr/>
              </a:pPr>
              <a:t>‹#›</a:t>
            </a:fld>
            <a:endParaRPr lang="en-GB" altLang="zh-TW"/>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3"/>
          <p:cNvSpPr>
            <a:spLocks noGrp="1" noChangeArrowheads="1"/>
          </p:cNvSpPr>
          <p:nvPr>
            <p:ph type="dt" idx="10"/>
          </p:nvPr>
        </p:nvSpPr>
        <p:spPr>
          <a:ln/>
        </p:spPr>
        <p:txBody>
          <a:bodyPr/>
          <a:lstStyle>
            <a:lvl1pPr>
              <a:defRPr/>
            </a:lvl1pPr>
          </a:lstStyle>
          <a:p>
            <a:pPr>
              <a:defRPr/>
            </a:pPr>
            <a:endParaRPr lang="en-GB" altLang="zh-TW"/>
          </a:p>
        </p:txBody>
      </p:sp>
      <p:sp>
        <p:nvSpPr>
          <p:cNvPr id="6" name="Rectangle 4"/>
          <p:cNvSpPr>
            <a:spLocks noGrp="1" noChangeArrowheads="1"/>
          </p:cNvSpPr>
          <p:nvPr>
            <p:ph type="ftr" idx="11"/>
          </p:nvPr>
        </p:nvSpPr>
        <p:spPr>
          <a:ln/>
        </p:spPr>
        <p:txBody>
          <a:bodyPr/>
          <a:lstStyle>
            <a:lvl1pPr>
              <a:defRPr/>
            </a:lvl1pPr>
          </a:lstStyle>
          <a:p>
            <a:pPr>
              <a:defRPr/>
            </a:pPr>
            <a:endParaRPr lang="en-GB" altLang="zh-TW"/>
          </a:p>
        </p:txBody>
      </p:sp>
      <p:sp>
        <p:nvSpPr>
          <p:cNvPr id="7" name="Rectangle 5"/>
          <p:cNvSpPr>
            <a:spLocks noGrp="1" noChangeArrowheads="1"/>
          </p:cNvSpPr>
          <p:nvPr>
            <p:ph type="sldNum" idx="12"/>
          </p:nvPr>
        </p:nvSpPr>
        <p:spPr>
          <a:ln/>
        </p:spPr>
        <p:txBody>
          <a:bodyPr/>
          <a:lstStyle>
            <a:lvl1pPr>
              <a:defRPr/>
            </a:lvl1pPr>
          </a:lstStyle>
          <a:p>
            <a:pPr>
              <a:defRPr/>
            </a:pPr>
            <a:fld id="{279B8401-5AA3-4E81-B9A6-E3D88202D960}" type="slidenum">
              <a:rPr lang="zh-TW" altLang="en-GB"/>
              <a:pPr>
                <a:defRPr/>
              </a:pPr>
              <a:t>‹#›</a:t>
            </a:fld>
            <a:endParaRPr lang="en-GB" altLang="zh-TW"/>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F7C24818-432F-4FA0-A34C-060BBAC034F2}" type="slidenum">
              <a:rPr lang="zh-TW" altLang="en-GB"/>
              <a:pPr>
                <a:defRPr/>
              </a:pPr>
              <a:t>‹#›</a:t>
            </a:fld>
            <a:endParaRPr lang="en-GB" altLang="zh-TW"/>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1604963"/>
            <a:ext cx="2055813" cy="452437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1604963"/>
            <a:ext cx="6019800" cy="452437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4B92A338-06DB-4273-9ED1-7238A990BE90}" type="slidenum">
              <a:rPr lang="zh-TW" altLang="en-GB"/>
              <a:pPr>
                <a:defRPr/>
              </a:pPr>
              <a:t>‹#›</a:t>
            </a:fld>
            <a:endParaRPr lang="en-GB" altLang="zh-TW"/>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684213" y="1844675"/>
            <a:ext cx="7770812" cy="1470025"/>
          </a:xfrm>
        </p:spPr>
        <p:txBody>
          <a:bodyPr/>
          <a:lstStyle/>
          <a:p>
            <a:r>
              <a:rPr lang="zh-TW" altLang="en-US" smtClean="0"/>
              <a:t>按一下以編輯母片標題樣式</a:t>
            </a:r>
            <a:endParaRPr lang="zh-TW" altLang="en-US"/>
          </a:p>
        </p:txBody>
      </p:sp>
      <p:sp>
        <p:nvSpPr>
          <p:cNvPr id="3" name="Rectangle 3"/>
          <p:cNvSpPr>
            <a:spLocks noGrp="1" noChangeArrowheads="1"/>
          </p:cNvSpPr>
          <p:nvPr>
            <p:ph type="dt" idx="10"/>
          </p:nvPr>
        </p:nvSpPr>
        <p:spPr>
          <a:ln/>
        </p:spPr>
        <p:txBody>
          <a:bodyPr/>
          <a:lstStyle>
            <a:lvl1pPr>
              <a:defRPr/>
            </a:lvl1pPr>
          </a:lstStyle>
          <a:p>
            <a:pPr>
              <a:defRPr/>
            </a:pPr>
            <a:endParaRPr lang="en-GB" altLang="zh-TW"/>
          </a:p>
        </p:txBody>
      </p:sp>
      <p:sp>
        <p:nvSpPr>
          <p:cNvPr id="4" name="Rectangle 4"/>
          <p:cNvSpPr>
            <a:spLocks noGrp="1" noChangeArrowheads="1"/>
          </p:cNvSpPr>
          <p:nvPr>
            <p:ph type="ftr" idx="11"/>
          </p:nvPr>
        </p:nvSpPr>
        <p:spPr>
          <a:ln/>
        </p:spPr>
        <p:txBody>
          <a:bodyPr/>
          <a:lstStyle>
            <a:lvl1pPr>
              <a:defRPr/>
            </a:lvl1pPr>
          </a:lstStyle>
          <a:p>
            <a:pPr>
              <a:defRPr/>
            </a:pPr>
            <a:endParaRPr lang="en-GB" altLang="zh-TW"/>
          </a:p>
        </p:txBody>
      </p:sp>
      <p:sp>
        <p:nvSpPr>
          <p:cNvPr id="5" name="Rectangle 5"/>
          <p:cNvSpPr>
            <a:spLocks noGrp="1" noChangeArrowheads="1"/>
          </p:cNvSpPr>
          <p:nvPr>
            <p:ph type="sldNum" idx="12"/>
          </p:nvPr>
        </p:nvSpPr>
        <p:spPr>
          <a:ln/>
        </p:spPr>
        <p:txBody>
          <a:bodyPr/>
          <a:lstStyle>
            <a:lvl1pPr>
              <a:defRPr/>
            </a:lvl1pPr>
          </a:lstStyle>
          <a:p>
            <a:pPr>
              <a:defRPr/>
            </a:pPr>
            <a:fld id="{E340C3A2-7995-4DB6-9C20-7FDE84A6DAB7}" type="slidenum">
              <a:rPr lang="zh-TW" altLang="en-GB"/>
              <a:pPr>
                <a:defRPr/>
              </a:pPr>
              <a:t>‹#›</a:t>
            </a:fld>
            <a:endParaRPr lang="en-GB"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3"/>
          <p:cNvSpPr>
            <a:spLocks noGrp="1" noChangeArrowheads="1"/>
          </p:cNvSpPr>
          <p:nvPr>
            <p:ph type="dt" idx="10"/>
          </p:nvPr>
        </p:nvSpPr>
        <p:spPr>
          <a:ln/>
        </p:spPr>
        <p:txBody>
          <a:bodyPr/>
          <a:lstStyle>
            <a:lvl1pPr>
              <a:defRPr/>
            </a:lvl1pPr>
          </a:lstStyle>
          <a:p>
            <a:pPr>
              <a:defRPr/>
            </a:pPr>
            <a:endParaRPr lang="en-GB" altLang="zh-TW"/>
          </a:p>
        </p:txBody>
      </p:sp>
      <p:sp>
        <p:nvSpPr>
          <p:cNvPr id="5" name="Rectangle 4"/>
          <p:cNvSpPr>
            <a:spLocks noGrp="1" noChangeArrowheads="1"/>
          </p:cNvSpPr>
          <p:nvPr>
            <p:ph type="ftr" idx="11"/>
          </p:nvPr>
        </p:nvSpPr>
        <p:spPr>
          <a:ln/>
        </p:spPr>
        <p:txBody>
          <a:bodyPr/>
          <a:lstStyle>
            <a:lvl1pPr>
              <a:defRPr/>
            </a:lvl1pPr>
          </a:lstStyle>
          <a:p>
            <a:pPr>
              <a:defRPr/>
            </a:pPr>
            <a:endParaRPr lang="en-GB" altLang="zh-TW"/>
          </a:p>
        </p:txBody>
      </p:sp>
      <p:sp>
        <p:nvSpPr>
          <p:cNvPr id="6" name="Rectangle 5"/>
          <p:cNvSpPr>
            <a:spLocks noGrp="1" noChangeArrowheads="1"/>
          </p:cNvSpPr>
          <p:nvPr>
            <p:ph type="sldNum" idx="12"/>
          </p:nvPr>
        </p:nvSpPr>
        <p:spPr>
          <a:ln/>
        </p:spPr>
        <p:txBody>
          <a:bodyPr/>
          <a:lstStyle>
            <a:lvl1pPr>
              <a:defRPr/>
            </a:lvl1pPr>
          </a:lstStyle>
          <a:p>
            <a:pPr>
              <a:defRPr/>
            </a:pPr>
            <a:fld id="{0B44BF50-4EC7-4F80-896B-F693D954C37D}" type="slidenum">
              <a:rPr lang="zh-TW" altLang="en-GB"/>
              <a:pPr>
                <a:defRPr/>
              </a:pPr>
              <a:t>‹#›</a:t>
            </a:fld>
            <a:endParaRPr lang="en-GB" altLang="zh-TW"/>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395288" y="1412875"/>
            <a:ext cx="4037012"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584700" y="1412875"/>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3"/>
          <p:cNvSpPr>
            <a:spLocks noGrp="1" noChangeArrowheads="1"/>
          </p:cNvSpPr>
          <p:nvPr>
            <p:ph type="dt" idx="10"/>
          </p:nvPr>
        </p:nvSpPr>
        <p:spPr>
          <a:ln/>
        </p:spPr>
        <p:txBody>
          <a:bodyPr/>
          <a:lstStyle>
            <a:lvl1pPr>
              <a:defRPr/>
            </a:lvl1pPr>
          </a:lstStyle>
          <a:p>
            <a:pPr>
              <a:defRPr/>
            </a:pPr>
            <a:endParaRPr lang="en-GB" altLang="zh-TW"/>
          </a:p>
        </p:txBody>
      </p:sp>
      <p:sp>
        <p:nvSpPr>
          <p:cNvPr id="6" name="Rectangle 4"/>
          <p:cNvSpPr>
            <a:spLocks noGrp="1" noChangeArrowheads="1"/>
          </p:cNvSpPr>
          <p:nvPr>
            <p:ph type="ftr" idx="11"/>
          </p:nvPr>
        </p:nvSpPr>
        <p:spPr>
          <a:ln/>
        </p:spPr>
        <p:txBody>
          <a:bodyPr/>
          <a:lstStyle>
            <a:lvl1pPr>
              <a:defRPr/>
            </a:lvl1pPr>
          </a:lstStyle>
          <a:p>
            <a:pPr>
              <a:defRPr/>
            </a:pPr>
            <a:endParaRPr lang="en-GB" altLang="zh-TW"/>
          </a:p>
        </p:txBody>
      </p:sp>
      <p:sp>
        <p:nvSpPr>
          <p:cNvPr id="7" name="Rectangle 5"/>
          <p:cNvSpPr>
            <a:spLocks noGrp="1" noChangeArrowheads="1"/>
          </p:cNvSpPr>
          <p:nvPr>
            <p:ph type="sldNum" idx="12"/>
          </p:nvPr>
        </p:nvSpPr>
        <p:spPr>
          <a:ln/>
        </p:spPr>
        <p:txBody>
          <a:bodyPr/>
          <a:lstStyle>
            <a:lvl1pPr>
              <a:defRPr/>
            </a:lvl1pPr>
          </a:lstStyle>
          <a:p>
            <a:pPr>
              <a:defRPr/>
            </a:pPr>
            <a:fld id="{D5EE301D-30A2-4FA3-8009-90CA72175B4F}" type="slidenum">
              <a:rPr lang="zh-TW" altLang="en-GB"/>
              <a:pPr>
                <a:defRPr/>
              </a:pPr>
              <a:t>‹#›</a:t>
            </a:fld>
            <a:endParaRPr lang="en-GB"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3"/>
          <p:cNvSpPr>
            <a:spLocks noGrp="1" noChangeArrowheads="1"/>
          </p:cNvSpPr>
          <p:nvPr>
            <p:ph type="dt" idx="10"/>
          </p:nvPr>
        </p:nvSpPr>
        <p:spPr>
          <a:ln/>
        </p:spPr>
        <p:txBody>
          <a:bodyPr/>
          <a:lstStyle>
            <a:lvl1pPr>
              <a:defRPr/>
            </a:lvl1pPr>
          </a:lstStyle>
          <a:p>
            <a:pPr>
              <a:defRPr/>
            </a:pPr>
            <a:endParaRPr lang="en-GB" altLang="zh-TW"/>
          </a:p>
        </p:txBody>
      </p:sp>
      <p:sp>
        <p:nvSpPr>
          <p:cNvPr id="8" name="Rectangle 4"/>
          <p:cNvSpPr>
            <a:spLocks noGrp="1" noChangeArrowheads="1"/>
          </p:cNvSpPr>
          <p:nvPr>
            <p:ph type="ftr" idx="11"/>
          </p:nvPr>
        </p:nvSpPr>
        <p:spPr>
          <a:ln/>
        </p:spPr>
        <p:txBody>
          <a:bodyPr/>
          <a:lstStyle>
            <a:lvl1pPr>
              <a:defRPr/>
            </a:lvl1pPr>
          </a:lstStyle>
          <a:p>
            <a:pPr>
              <a:defRPr/>
            </a:pPr>
            <a:endParaRPr lang="en-GB" altLang="zh-TW"/>
          </a:p>
        </p:txBody>
      </p:sp>
      <p:sp>
        <p:nvSpPr>
          <p:cNvPr id="9" name="Rectangle 5"/>
          <p:cNvSpPr>
            <a:spLocks noGrp="1" noChangeArrowheads="1"/>
          </p:cNvSpPr>
          <p:nvPr>
            <p:ph type="sldNum" idx="12"/>
          </p:nvPr>
        </p:nvSpPr>
        <p:spPr>
          <a:ln/>
        </p:spPr>
        <p:txBody>
          <a:bodyPr/>
          <a:lstStyle>
            <a:lvl1pPr>
              <a:defRPr/>
            </a:lvl1pPr>
          </a:lstStyle>
          <a:p>
            <a:pPr>
              <a:defRPr/>
            </a:pPr>
            <a:fld id="{4AEC8AF0-A781-4D97-8918-7E503C3EF209}" type="slidenum">
              <a:rPr lang="zh-TW" altLang="en-GB"/>
              <a:pPr>
                <a:defRPr/>
              </a:pPr>
              <a:t>‹#›</a:t>
            </a:fld>
            <a:endParaRPr lang="en-GB"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3"/>
          <p:cNvSpPr>
            <a:spLocks noGrp="1" noChangeArrowheads="1"/>
          </p:cNvSpPr>
          <p:nvPr>
            <p:ph type="dt" idx="10"/>
          </p:nvPr>
        </p:nvSpPr>
        <p:spPr>
          <a:ln/>
        </p:spPr>
        <p:txBody>
          <a:bodyPr/>
          <a:lstStyle>
            <a:lvl1pPr>
              <a:defRPr/>
            </a:lvl1pPr>
          </a:lstStyle>
          <a:p>
            <a:pPr>
              <a:defRPr/>
            </a:pPr>
            <a:endParaRPr lang="en-GB" altLang="zh-TW"/>
          </a:p>
        </p:txBody>
      </p:sp>
      <p:sp>
        <p:nvSpPr>
          <p:cNvPr id="4" name="Rectangle 4"/>
          <p:cNvSpPr>
            <a:spLocks noGrp="1" noChangeArrowheads="1"/>
          </p:cNvSpPr>
          <p:nvPr>
            <p:ph type="ftr" idx="11"/>
          </p:nvPr>
        </p:nvSpPr>
        <p:spPr>
          <a:ln/>
        </p:spPr>
        <p:txBody>
          <a:bodyPr/>
          <a:lstStyle>
            <a:lvl1pPr>
              <a:defRPr/>
            </a:lvl1pPr>
          </a:lstStyle>
          <a:p>
            <a:pPr>
              <a:defRPr/>
            </a:pPr>
            <a:endParaRPr lang="en-GB" altLang="zh-TW"/>
          </a:p>
        </p:txBody>
      </p:sp>
      <p:sp>
        <p:nvSpPr>
          <p:cNvPr id="5" name="Rectangle 5"/>
          <p:cNvSpPr>
            <a:spLocks noGrp="1" noChangeArrowheads="1"/>
          </p:cNvSpPr>
          <p:nvPr>
            <p:ph type="sldNum" idx="12"/>
          </p:nvPr>
        </p:nvSpPr>
        <p:spPr>
          <a:ln/>
        </p:spPr>
        <p:txBody>
          <a:bodyPr/>
          <a:lstStyle>
            <a:lvl1pPr>
              <a:defRPr/>
            </a:lvl1pPr>
          </a:lstStyle>
          <a:p>
            <a:pPr>
              <a:defRPr/>
            </a:pPr>
            <a:fld id="{F3F1E176-97F2-4C0E-8E30-2A589D0B2D7F}" type="slidenum">
              <a:rPr lang="zh-TW" altLang="en-GB"/>
              <a:pPr>
                <a:defRPr/>
              </a:pPr>
              <a:t>‹#›</a:t>
            </a:fld>
            <a:endParaRPr lang="en-GB"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n-GB" altLang="zh-TW"/>
          </a:p>
        </p:txBody>
      </p:sp>
      <p:sp>
        <p:nvSpPr>
          <p:cNvPr id="3" name="Rectangle 4"/>
          <p:cNvSpPr>
            <a:spLocks noGrp="1" noChangeArrowheads="1"/>
          </p:cNvSpPr>
          <p:nvPr>
            <p:ph type="ftr" idx="11"/>
          </p:nvPr>
        </p:nvSpPr>
        <p:spPr>
          <a:ln/>
        </p:spPr>
        <p:txBody>
          <a:bodyPr/>
          <a:lstStyle>
            <a:lvl1pPr>
              <a:defRPr/>
            </a:lvl1pPr>
          </a:lstStyle>
          <a:p>
            <a:pPr>
              <a:defRPr/>
            </a:pPr>
            <a:endParaRPr lang="en-GB" altLang="zh-TW"/>
          </a:p>
        </p:txBody>
      </p:sp>
      <p:sp>
        <p:nvSpPr>
          <p:cNvPr id="4" name="Rectangle 5"/>
          <p:cNvSpPr>
            <a:spLocks noGrp="1" noChangeArrowheads="1"/>
          </p:cNvSpPr>
          <p:nvPr>
            <p:ph type="sldNum" idx="12"/>
          </p:nvPr>
        </p:nvSpPr>
        <p:spPr>
          <a:ln/>
        </p:spPr>
        <p:txBody>
          <a:bodyPr/>
          <a:lstStyle>
            <a:lvl1pPr>
              <a:defRPr/>
            </a:lvl1pPr>
          </a:lstStyle>
          <a:p>
            <a:pPr>
              <a:defRPr/>
            </a:pPr>
            <a:fld id="{F93E527A-2DBD-4A0A-A76A-48B597184D71}" type="slidenum">
              <a:rPr lang="zh-TW" altLang="en-GB"/>
              <a:pPr>
                <a:defRPr/>
              </a:pPr>
              <a:t>‹#›</a:t>
            </a:fld>
            <a:endParaRPr lang="en-GB" altLang="zh-TW"/>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3"/>
          <p:cNvSpPr>
            <a:spLocks noGrp="1" noChangeArrowheads="1"/>
          </p:cNvSpPr>
          <p:nvPr>
            <p:ph type="dt" idx="10"/>
          </p:nvPr>
        </p:nvSpPr>
        <p:spPr>
          <a:ln/>
        </p:spPr>
        <p:txBody>
          <a:bodyPr/>
          <a:lstStyle>
            <a:lvl1pPr>
              <a:defRPr/>
            </a:lvl1pPr>
          </a:lstStyle>
          <a:p>
            <a:pPr>
              <a:defRPr/>
            </a:pPr>
            <a:endParaRPr lang="en-GB" altLang="zh-TW"/>
          </a:p>
        </p:txBody>
      </p:sp>
      <p:sp>
        <p:nvSpPr>
          <p:cNvPr id="6" name="Rectangle 4"/>
          <p:cNvSpPr>
            <a:spLocks noGrp="1" noChangeArrowheads="1"/>
          </p:cNvSpPr>
          <p:nvPr>
            <p:ph type="ftr" idx="11"/>
          </p:nvPr>
        </p:nvSpPr>
        <p:spPr>
          <a:ln/>
        </p:spPr>
        <p:txBody>
          <a:bodyPr/>
          <a:lstStyle>
            <a:lvl1pPr>
              <a:defRPr/>
            </a:lvl1pPr>
          </a:lstStyle>
          <a:p>
            <a:pPr>
              <a:defRPr/>
            </a:pPr>
            <a:endParaRPr lang="en-GB" altLang="zh-TW"/>
          </a:p>
        </p:txBody>
      </p:sp>
      <p:sp>
        <p:nvSpPr>
          <p:cNvPr id="7" name="Rectangle 5"/>
          <p:cNvSpPr>
            <a:spLocks noGrp="1" noChangeArrowheads="1"/>
          </p:cNvSpPr>
          <p:nvPr>
            <p:ph type="sldNum" idx="12"/>
          </p:nvPr>
        </p:nvSpPr>
        <p:spPr>
          <a:ln/>
        </p:spPr>
        <p:txBody>
          <a:bodyPr/>
          <a:lstStyle>
            <a:lvl1pPr>
              <a:defRPr/>
            </a:lvl1pPr>
          </a:lstStyle>
          <a:p>
            <a:pPr>
              <a:defRPr/>
            </a:pPr>
            <a:fld id="{A6132B40-0276-42B3-90C9-D5136A3C2A19}" type="slidenum">
              <a:rPr lang="zh-TW" altLang="en-GB"/>
              <a:pPr>
                <a:defRPr/>
              </a:pPr>
              <a:t>‹#›</a:t>
            </a:fld>
            <a:endParaRPr lang="en-GB"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3"/>
          <p:cNvSpPr>
            <a:spLocks noGrp="1" noChangeArrowheads="1"/>
          </p:cNvSpPr>
          <p:nvPr>
            <p:ph type="dt" idx="10"/>
          </p:nvPr>
        </p:nvSpPr>
        <p:spPr>
          <a:ln/>
        </p:spPr>
        <p:txBody>
          <a:bodyPr/>
          <a:lstStyle>
            <a:lvl1pPr>
              <a:defRPr/>
            </a:lvl1pPr>
          </a:lstStyle>
          <a:p>
            <a:pPr>
              <a:defRPr/>
            </a:pPr>
            <a:endParaRPr lang="en-GB" altLang="zh-TW"/>
          </a:p>
        </p:txBody>
      </p:sp>
      <p:sp>
        <p:nvSpPr>
          <p:cNvPr id="6" name="Rectangle 4"/>
          <p:cNvSpPr>
            <a:spLocks noGrp="1" noChangeArrowheads="1"/>
          </p:cNvSpPr>
          <p:nvPr>
            <p:ph type="ftr" idx="11"/>
          </p:nvPr>
        </p:nvSpPr>
        <p:spPr>
          <a:ln/>
        </p:spPr>
        <p:txBody>
          <a:bodyPr/>
          <a:lstStyle>
            <a:lvl1pPr>
              <a:defRPr/>
            </a:lvl1pPr>
          </a:lstStyle>
          <a:p>
            <a:pPr>
              <a:defRPr/>
            </a:pPr>
            <a:endParaRPr lang="en-GB" altLang="zh-TW"/>
          </a:p>
        </p:txBody>
      </p:sp>
      <p:sp>
        <p:nvSpPr>
          <p:cNvPr id="7" name="Rectangle 5"/>
          <p:cNvSpPr>
            <a:spLocks noGrp="1" noChangeArrowheads="1"/>
          </p:cNvSpPr>
          <p:nvPr>
            <p:ph type="sldNum" idx="12"/>
          </p:nvPr>
        </p:nvSpPr>
        <p:spPr>
          <a:ln/>
        </p:spPr>
        <p:txBody>
          <a:bodyPr/>
          <a:lstStyle>
            <a:lvl1pPr>
              <a:defRPr/>
            </a:lvl1pPr>
          </a:lstStyle>
          <a:p>
            <a:pPr>
              <a:defRPr/>
            </a:pPr>
            <a:fld id="{2F4A16C5-1ABA-4B1D-936C-D35B6202408F}" type="slidenum">
              <a:rPr lang="zh-TW" altLang="en-GB"/>
              <a:pPr>
                <a:defRPr/>
              </a:pPr>
              <a:t>‹#›</a:t>
            </a:fld>
            <a:endParaRPr lang="en-GB" altLang="zh-TW"/>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395288" y="42863"/>
            <a:ext cx="8228012" cy="1433512"/>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zh-TW" altLang="en-GB" smtClean="0"/>
              <a:t>請按一下鼠標，編輯標題文的格式。</a:t>
            </a:r>
          </a:p>
        </p:txBody>
      </p:sp>
      <p:sp>
        <p:nvSpPr>
          <p:cNvPr id="1027" name="Rectangle 2"/>
          <p:cNvSpPr>
            <a:spLocks noGrp="1" noChangeArrowheads="1"/>
          </p:cNvSpPr>
          <p:nvPr>
            <p:ph type="body" idx="1"/>
          </p:nvPr>
        </p:nvSpPr>
        <p:spPr bwMode="auto">
          <a:xfrm>
            <a:off x="395288" y="1412875"/>
            <a:ext cx="8228012" cy="4524375"/>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zh-TW" altLang="en-GB" smtClean="0"/>
              <a:t>請按鼠標，編輯大綱文字格式。</a:t>
            </a:r>
          </a:p>
          <a:p>
            <a:pPr lvl="1"/>
            <a:r>
              <a:rPr lang="zh-TW" altLang="en-GB" smtClean="0"/>
              <a:t>第二個大綱級</a:t>
            </a:r>
          </a:p>
          <a:p>
            <a:pPr lvl="2"/>
            <a:r>
              <a:rPr lang="zh-TW" altLang="en-GB" smtClean="0"/>
              <a:t>第三個大綱級</a:t>
            </a:r>
          </a:p>
          <a:p>
            <a:pPr lvl="3"/>
            <a:r>
              <a:rPr lang="zh-TW" altLang="en-GB" smtClean="0"/>
              <a:t>第四個大綱級</a:t>
            </a:r>
          </a:p>
          <a:p>
            <a:pPr lvl="4"/>
            <a:r>
              <a:rPr lang="zh-TW" altLang="en-GB" smtClean="0"/>
              <a:t>第五個大綱級</a:t>
            </a:r>
          </a:p>
          <a:p>
            <a:pPr lvl="4"/>
            <a:r>
              <a:rPr lang="zh-TW" altLang="en-GB" smtClean="0"/>
              <a:t>第六個大綱級</a:t>
            </a:r>
          </a:p>
          <a:p>
            <a:pPr lvl="4"/>
            <a:r>
              <a:rPr lang="zh-TW" altLang="en-GB" smtClean="0"/>
              <a:t>第七個大綱級</a:t>
            </a:r>
          </a:p>
          <a:p>
            <a:pPr lvl="4"/>
            <a:r>
              <a:rPr lang="zh-TW" altLang="en-GB" smtClean="0"/>
              <a:t>第八個大綱級</a:t>
            </a:r>
          </a:p>
          <a:p>
            <a:pPr lvl="4"/>
            <a:r>
              <a:rPr lang="zh-TW" altLang="en-GB" smtClean="0"/>
              <a:t>第九個大綱級</a:t>
            </a:r>
          </a:p>
        </p:txBody>
      </p:sp>
      <p:sp>
        <p:nvSpPr>
          <p:cNvPr id="2" name="Rectangle 3"/>
          <p:cNvSpPr>
            <a:spLocks noGrp="1" noChangeArrowheads="1"/>
          </p:cNvSpPr>
          <p:nvPr>
            <p:ph type="dt"/>
          </p:nvPr>
        </p:nvSpPr>
        <p:spPr bwMode="auto">
          <a:xfrm>
            <a:off x="457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nSpc>
                <a:spcPct val="100000"/>
              </a:lnSpc>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mn-lt"/>
                <a:ea typeface="+mn-ea"/>
              </a:defRPr>
            </a:lvl1pPr>
          </a:lstStyle>
          <a:p>
            <a:pPr>
              <a:defRPr/>
            </a:pPr>
            <a:endParaRPr lang="en-GB" altLang="zh-TW"/>
          </a:p>
        </p:txBody>
      </p:sp>
      <p:sp>
        <p:nvSpPr>
          <p:cNvPr id="1028" name="Rectangle 4"/>
          <p:cNvSpPr>
            <a:spLocks noGrp="1" noChangeArrowheads="1"/>
          </p:cNvSpPr>
          <p:nvPr>
            <p:ph type="ftr"/>
          </p:nvPr>
        </p:nvSpPr>
        <p:spPr bwMode="auto">
          <a:xfrm>
            <a:off x="3124200" y="6245225"/>
            <a:ext cx="2894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a:lnSpc>
                <a:spcPct val="100000"/>
              </a:lnSpc>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mn-lt"/>
                <a:ea typeface="+mn-ea"/>
              </a:defRPr>
            </a:lvl1pPr>
          </a:lstStyle>
          <a:p>
            <a:pPr>
              <a:defRPr/>
            </a:pPr>
            <a:endParaRPr lang="en-GB" altLang="zh-TW"/>
          </a:p>
        </p:txBody>
      </p:sp>
      <p:sp>
        <p:nvSpPr>
          <p:cNvPr id="1029" name="Rectangle 5"/>
          <p:cNvSpPr>
            <a:spLocks noGrp="1" noChangeArrowheads="1"/>
          </p:cNvSpPr>
          <p:nvPr>
            <p:ph type="sldNum"/>
          </p:nvPr>
        </p:nvSpPr>
        <p:spPr bwMode="auto">
          <a:xfrm>
            <a:off x="6732588" y="6381750"/>
            <a:ext cx="2132012"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rgbClr val="000000"/>
                </a:solidFill>
                <a:latin typeface="+mn-lt"/>
                <a:ea typeface="+mn-ea"/>
              </a:defRPr>
            </a:lvl1pPr>
          </a:lstStyle>
          <a:p>
            <a:pPr>
              <a:defRPr/>
            </a:pPr>
            <a:fld id="{F52FF031-86F8-4003-8762-F0E94032DE28}" type="slidenum">
              <a:rPr lang="zh-TW" altLang="en-GB"/>
              <a:pPr>
                <a:defRPr/>
              </a:pPr>
              <a:t>‹#›</a:t>
            </a:fld>
            <a:endParaRPr lang="en-GB" altLang="zh-TW"/>
          </a:p>
        </p:txBody>
      </p:sp>
      <p:sp>
        <p:nvSpPr>
          <p:cNvPr id="1030" name="Rectangle 6"/>
          <p:cNvSpPr>
            <a:spLocks noChangeArrowheads="1"/>
          </p:cNvSpPr>
          <p:nvPr/>
        </p:nvSpPr>
        <p:spPr bwMode="auto">
          <a:xfrm>
            <a:off x="0" y="6381750"/>
            <a:ext cx="7596188" cy="215900"/>
          </a:xfrm>
          <a:prstGeom prst="rect">
            <a:avLst/>
          </a:prstGeom>
          <a:solidFill>
            <a:srgbClr val="000066"/>
          </a:solidFill>
          <a:ln w="9525">
            <a:noFill/>
            <a:round/>
            <a:headEnd/>
            <a:tailEnd/>
          </a:ln>
          <a:effectLst/>
        </p:spPr>
        <p:txBody>
          <a:bodyPr wrap="none" anchor="ctr"/>
          <a:lstStyle/>
          <a:p>
            <a:pPr>
              <a:defRPr/>
            </a:pPr>
            <a:endParaRPr lang="zh-TW" altLang="en-US"/>
          </a:p>
        </p:txBody>
      </p:sp>
      <p:sp>
        <p:nvSpPr>
          <p:cNvPr id="1031" name="Rectangle 7"/>
          <p:cNvSpPr>
            <a:spLocks noChangeArrowheads="1"/>
          </p:cNvSpPr>
          <p:nvPr/>
        </p:nvSpPr>
        <p:spPr bwMode="auto">
          <a:xfrm>
            <a:off x="0" y="6237288"/>
            <a:ext cx="7596188" cy="142875"/>
          </a:xfrm>
          <a:prstGeom prst="rect">
            <a:avLst/>
          </a:prstGeom>
          <a:solidFill>
            <a:srgbClr val="969696"/>
          </a:solidFill>
          <a:ln w="9525">
            <a:noFill/>
            <a:round/>
            <a:headEnd/>
            <a:tailEnd/>
          </a:ln>
          <a:effectLst/>
        </p:spPr>
        <p:txBody>
          <a:bodyPr wrap="none" anchor="ctr"/>
          <a:lstStyle/>
          <a:p>
            <a:pPr>
              <a:defRPr/>
            </a:pPr>
            <a:endParaRPr lang="zh-TW" altLang="en-US"/>
          </a:p>
        </p:txBody>
      </p:sp>
      <p:sp>
        <p:nvSpPr>
          <p:cNvPr id="1032" name="Rectangle 8"/>
          <p:cNvSpPr>
            <a:spLocks noChangeArrowheads="1"/>
          </p:cNvSpPr>
          <p:nvPr/>
        </p:nvSpPr>
        <p:spPr bwMode="auto">
          <a:xfrm>
            <a:off x="0" y="1196975"/>
            <a:ext cx="9144000" cy="142875"/>
          </a:xfrm>
          <a:prstGeom prst="rect">
            <a:avLst/>
          </a:prstGeom>
          <a:solidFill>
            <a:srgbClr val="333399"/>
          </a:solidFill>
          <a:ln w="9360">
            <a:solidFill>
              <a:srgbClr val="000000"/>
            </a:solidFill>
            <a:miter lim="800000"/>
            <a:headEnd/>
            <a:tailEnd/>
          </a:ln>
          <a:effectLst/>
        </p:spPr>
        <p:txBody>
          <a:bodyPr wrap="none" anchor="ctr"/>
          <a:lstStyle/>
          <a:p>
            <a:pPr>
              <a:defRPr/>
            </a:pPr>
            <a:endParaRPr lang="zh-TW" altLang="en-US"/>
          </a:p>
        </p:txBody>
      </p:sp>
      <p:sp>
        <p:nvSpPr>
          <p:cNvPr id="1033" name="Line 9"/>
          <p:cNvSpPr>
            <a:spLocks noChangeShapeType="1"/>
          </p:cNvSpPr>
          <p:nvPr/>
        </p:nvSpPr>
        <p:spPr bwMode="auto">
          <a:xfrm>
            <a:off x="395288" y="5300663"/>
            <a:ext cx="1587" cy="1557337"/>
          </a:xfrm>
          <a:prstGeom prst="line">
            <a:avLst/>
          </a:prstGeom>
          <a:noFill/>
          <a:ln w="34920">
            <a:solidFill>
              <a:srgbClr val="969696"/>
            </a:solidFill>
            <a:miter lim="800000"/>
            <a:headEnd/>
            <a:tailEnd/>
          </a:ln>
          <a:effectLst/>
        </p:spPr>
        <p:txBody>
          <a:bodyPr/>
          <a:lstStyle/>
          <a:p>
            <a:pPr>
              <a:defRPr/>
            </a:pPr>
            <a:endParaRPr lang="zh-TW" altLang="en-US"/>
          </a:p>
        </p:txBody>
      </p:sp>
      <p:sp>
        <p:nvSpPr>
          <p:cNvPr id="1034" name="Line 10"/>
          <p:cNvSpPr>
            <a:spLocks noChangeShapeType="1"/>
          </p:cNvSpPr>
          <p:nvPr/>
        </p:nvSpPr>
        <p:spPr bwMode="auto">
          <a:xfrm>
            <a:off x="395288" y="260350"/>
            <a:ext cx="1587" cy="1584325"/>
          </a:xfrm>
          <a:prstGeom prst="line">
            <a:avLst/>
          </a:prstGeom>
          <a:noFill/>
          <a:ln w="34920">
            <a:solidFill>
              <a:srgbClr val="969696"/>
            </a:solidFill>
            <a:miter lim="800000"/>
            <a:headEnd/>
            <a:tailEnd/>
          </a:ln>
          <a:effectLst/>
        </p:spPr>
        <p:txBody>
          <a:bodyPr/>
          <a:lstStyle/>
          <a:p>
            <a:pPr>
              <a:defRPr/>
            </a:pPr>
            <a:endParaRPr lang="zh-TW" altLang="en-US"/>
          </a:p>
        </p:txBody>
      </p:sp>
      <p:pic>
        <p:nvPicPr>
          <p:cNvPr id="1036" name="Picture 11"/>
          <p:cNvPicPr>
            <a:picLocks noChangeAspect="1" noChangeArrowheads="1"/>
          </p:cNvPicPr>
          <p:nvPr/>
        </p:nvPicPr>
        <p:blipFill>
          <a:blip r:embed="rId13" cstate="print"/>
          <a:srcRect/>
          <a:stretch>
            <a:fillRect/>
          </a:stretch>
        </p:blipFill>
        <p:spPr bwMode="auto">
          <a:xfrm>
            <a:off x="5867400" y="6092825"/>
            <a:ext cx="2843213" cy="576263"/>
          </a:xfrm>
          <a:prstGeom prst="rect">
            <a:avLst/>
          </a:prstGeom>
          <a:noFill/>
          <a:ln w="9525">
            <a:noFill/>
            <a:round/>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lvl1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2pPr>
      <a:lvl3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3pPr>
      <a:lvl4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4pPr>
      <a:lvl5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9pPr>
    </p:titleStyle>
    <p:bodyStyle>
      <a:lvl1pPr marL="341313" indent="-341313" algn="l" defTabSz="449263" rtl="0" eaLnBrk="0" fontAlgn="base" hangingPunct="0">
        <a:lnSpc>
          <a:spcPct val="93000"/>
        </a:lnSpc>
        <a:spcBef>
          <a:spcPts val="800"/>
        </a:spcBef>
        <a:spcAft>
          <a:spcPct val="0"/>
        </a:spcAft>
        <a:buClr>
          <a:srgbClr val="000000"/>
        </a:buClr>
        <a:buSzPct val="100000"/>
        <a:buFont typeface="Arial" charset="0"/>
        <a:buChar char="•"/>
        <a:defRPr sz="3200">
          <a:solidFill>
            <a:srgbClr val="000000"/>
          </a:solidFill>
          <a:latin typeface="+mn-lt"/>
          <a:ea typeface="+mn-ea"/>
          <a:cs typeface="+mn-cs"/>
        </a:defRPr>
      </a:lvl1pPr>
      <a:lvl2pPr marL="741363" indent="-284163" algn="l" defTabSz="449263" rtl="0" eaLnBrk="0" fontAlgn="base" hangingPunct="0">
        <a:lnSpc>
          <a:spcPct val="93000"/>
        </a:lnSpc>
        <a:spcBef>
          <a:spcPts val="700"/>
        </a:spcBef>
        <a:spcAft>
          <a:spcPct val="0"/>
        </a:spcAft>
        <a:buClr>
          <a:srgbClr val="000000"/>
        </a:buClr>
        <a:buSzPct val="100000"/>
        <a:buFont typeface="Arial" charset="0"/>
        <a:buChar char="–"/>
        <a:defRPr sz="2800">
          <a:solidFill>
            <a:srgbClr val="000000"/>
          </a:solidFill>
          <a:latin typeface="+mn-lt"/>
          <a:ea typeface="+mn-ea"/>
        </a:defRPr>
      </a:lvl2pPr>
      <a:lvl3pPr marL="1143000" indent="-228600" algn="l" defTabSz="449263" rtl="0" eaLnBrk="0" fontAlgn="base" hangingPunct="0">
        <a:lnSpc>
          <a:spcPct val="93000"/>
        </a:lnSpc>
        <a:spcBef>
          <a:spcPts val="600"/>
        </a:spcBef>
        <a:spcAft>
          <a:spcPct val="0"/>
        </a:spcAft>
        <a:buClr>
          <a:srgbClr val="000000"/>
        </a:buClr>
        <a:buSzPct val="100000"/>
        <a:buFont typeface="Arial" charset="0"/>
        <a:buChar char="•"/>
        <a:defRPr sz="2400">
          <a:solidFill>
            <a:srgbClr val="000000"/>
          </a:solidFill>
          <a:latin typeface="+mn-lt"/>
          <a:ea typeface="+mn-ea"/>
        </a:defRPr>
      </a:lvl3pPr>
      <a:lvl4pPr marL="1600200" indent="-228600" algn="l" defTabSz="449263" rtl="0" eaLnBrk="0" fontAlgn="base" hangingPunct="0">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4pPr>
      <a:lvl5pPr marL="2057400" indent="-228600" algn="l" defTabSz="449263" rtl="0" eaLnBrk="0" fontAlgn="base" hangingPunct="0">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5pPr>
      <a:lvl6pPr marL="25146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6pPr>
      <a:lvl7pPr marL="29718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7pPr>
      <a:lvl8pPr marL="34290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8pPr>
      <a:lvl9pPr marL="38862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1628775"/>
            <a:ext cx="9144000" cy="1728788"/>
          </a:xfrm>
          <a:prstGeom prst="rect">
            <a:avLst/>
          </a:prstGeom>
          <a:solidFill>
            <a:srgbClr val="969696"/>
          </a:solidFill>
          <a:ln w="9525">
            <a:noFill/>
            <a:round/>
            <a:headEnd/>
            <a:tailEnd/>
          </a:ln>
          <a:effectLst/>
        </p:spPr>
        <p:txBody>
          <a:bodyPr wrap="none" anchor="ctr"/>
          <a:lstStyle/>
          <a:p>
            <a:pPr>
              <a:defRPr/>
            </a:pPr>
            <a:endParaRPr lang="zh-TW" altLang="en-US"/>
          </a:p>
        </p:txBody>
      </p:sp>
      <p:sp>
        <p:nvSpPr>
          <p:cNvPr id="2051" name="Rectangle 2"/>
          <p:cNvSpPr>
            <a:spLocks noGrp="1" noChangeArrowheads="1"/>
          </p:cNvSpPr>
          <p:nvPr>
            <p:ph type="title"/>
          </p:nvPr>
        </p:nvSpPr>
        <p:spPr bwMode="auto">
          <a:xfrm>
            <a:off x="684213" y="1844675"/>
            <a:ext cx="7770812" cy="1470025"/>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zh-TW" altLang="en-GB" smtClean="0"/>
              <a:t>請按一下鼠標，編輯標題文的格式。</a:t>
            </a:r>
          </a:p>
        </p:txBody>
      </p:sp>
      <p:sp>
        <p:nvSpPr>
          <p:cNvPr id="2" name="Rectangle 3"/>
          <p:cNvSpPr>
            <a:spLocks noGrp="1" noChangeArrowheads="1"/>
          </p:cNvSpPr>
          <p:nvPr>
            <p:ph type="dt"/>
          </p:nvPr>
        </p:nvSpPr>
        <p:spPr bwMode="auto">
          <a:xfrm>
            <a:off x="457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nSpc>
                <a:spcPct val="100000"/>
              </a:lnSpc>
              <a:buFont typeface="Arial" charset="0"/>
              <a:buNone/>
              <a:tabLst>
                <a:tab pos="723900" algn="l"/>
                <a:tab pos="1447800" algn="l"/>
              </a:tabLst>
              <a:defRPr sz="1400">
                <a:solidFill>
                  <a:srgbClr val="000000"/>
                </a:solidFill>
                <a:latin typeface="+mn-lt"/>
                <a:ea typeface="+mn-ea"/>
              </a:defRPr>
            </a:lvl1pPr>
          </a:lstStyle>
          <a:p>
            <a:pPr>
              <a:defRPr/>
            </a:pPr>
            <a:endParaRPr lang="en-GB" altLang="zh-TW"/>
          </a:p>
        </p:txBody>
      </p:sp>
      <p:sp>
        <p:nvSpPr>
          <p:cNvPr id="2052" name="Rectangle 4"/>
          <p:cNvSpPr>
            <a:spLocks noGrp="1" noChangeArrowheads="1"/>
          </p:cNvSpPr>
          <p:nvPr>
            <p:ph type="ftr"/>
          </p:nvPr>
        </p:nvSpPr>
        <p:spPr bwMode="auto">
          <a:xfrm>
            <a:off x="3124200" y="6245225"/>
            <a:ext cx="2894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a:lnSpc>
                <a:spcPct val="100000"/>
              </a:lnSpc>
              <a:buFont typeface="Arial" charset="0"/>
              <a:buNone/>
              <a:tabLst>
                <a:tab pos="723900" algn="l"/>
                <a:tab pos="1447800" algn="l"/>
                <a:tab pos="2171700" algn="l"/>
                <a:tab pos="2895600" algn="l"/>
              </a:tabLst>
              <a:defRPr sz="1400">
                <a:solidFill>
                  <a:srgbClr val="000000"/>
                </a:solidFill>
                <a:latin typeface="+mn-lt"/>
                <a:ea typeface="+mn-ea"/>
              </a:defRPr>
            </a:lvl1pPr>
          </a:lstStyle>
          <a:p>
            <a:pPr>
              <a:defRPr/>
            </a:pPr>
            <a:endParaRPr lang="en-GB" altLang="zh-TW"/>
          </a:p>
        </p:txBody>
      </p:sp>
      <p:sp>
        <p:nvSpPr>
          <p:cNvPr id="2053" name="Rectangle 5"/>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buFont typeface="Arial" charset="0"/>
              <a:buNone/>
              <a:tabLst>
                <a:tab pos="723900" algn="l"/>
                <a:tab pos="1447800" algn="l"/>
              </a:tabLst>
              <a:defRPr sz="1400">
                <a:solidFill>
                  <a:srgbClr val="000000"/>
                </a:solidFill>
                <a:latin typeface="+mn-lt"/>
                <a:ea typeface="+mn-ea"/>
              </a:defRPr>
            </a:lvl1pPr>
          </a:lstStyle>
          <a:p>
            <a:pPr>
              <a:defRPr/>
            </a:pPr>
            <a:fld id="{3EBB2C95-7AE0-481F-8020-B97797535072}" type="slidenum">
              <a:rPr lang="zh-TW" altLang="en-GB"/>
              <a:pPr>
                <a:defRPr/>
              </a:pPr>
              <a:t>‹#›</a:t>
            </a:fld>
            <a:endParaRPr lang="en-GB" altLang="zh-TW"/>
          </a:p>
        </p:txBody>
      </p:sp>
      <p:sp>
        <p:nvSpPr>
          <p:cNvPr id="2054" name="Rectangle 6"/>
          <p:cNvSpPr>
            <a:spLocks noChangeArrowheads="1"/>
          </p:cNvSpPr>
          <p:nvPr/>
        </p:nvSpPr>
        <p:spPr bwMode="auto">
          <a:xfrm rot="10800000">
            <a:off x="0" y="3360738"/>
            <a:ext cx="9144000" cy="503237"/>
          </a:xfrm>
          <a:prstGeom prst="rect">
            <a:avLst/>
          </a:prstGeom>
          <a:solidFill>
            <a:srgbClr val="000066"/>
          </a:solidFill>
          <a:ln w="9525">
            <a:noFill/>
            <a:round/>
            <a:headEnd/>
            <a:tailEnd/>
          </a:ln>
          <a:effectLst/>
        </p:spPr>
        <p:txBody>
          <a:bodyPr wrap="none" anchor="ctr"/>
          <a:lstStyle/>
          <a:p>
            <a:pPr>
              <a:defRPr/>
            </a:pPr>
            <a:endParaRPr lang="zh-TW" altLang="en-US"/>
          </a:p>
        </p:txBody>
      </p:sp>
      <p:pic>
        <p:nvPicPr>
          <p:cNvPr id="2056" name="Picture 7"/>
          <p:cNvPicPr>
            <a:picLocks noChangeAspect="1" noChangeArrowheads="1"/>
          </p:cNvPicPr>
          <p:nvPr/>
        </p:nvPicPr>
        <p:blipFill>
          <a:blip r:embed="rId14" cstate="print"/>
          <a:srcRect/>
          <a:stretch>
            <a:fillRect/>
          </a:stretch>
        </p:blipFill>
        <p:spPr bwMode="auto">
          <a:xfrm>
            <a:off x="5795963" y="6021388"/>
            <a:ext cx="2843212" cy="601662"/>
          </a:xfrm>
          <a:prstGeom prst="rect">
            <a:avLst/>
          </a:prstGeom>
          <a:noFill/>
          <a:ln w="9525">
            <a:noFill/>
            <a:round/>
            <a:headEnd/>
            <a:tailEnd/>
          </a:ln>
        </p:spPr>
      </p:pic>
      <p:sp>
        <p:nvSpPr>
          <p:cNvPr id="2057" name="Rectangle 8"/>
          <p:cNvSpPr>
            <a:spLocks noGrp="1" noChangeArrowheads="1"/>
          </p:cNvSpPr>
          <p:nvPr>
            <p:ph type="body" idx="1"/>
          </p:nvPr>
        </p:nvSpPr>
        <p:spPr bwMode="auto">
          <a:xfrm>
            <a:off x="457200" y="1604963"/>
            <a:ext cx="8228013" cy="452437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zh-TW" altLang="en-GB" smtClean="0"/>
              <a:t>請按鼠標，編輯大綱文字格式。</a:t>
            </a:r>
          </a:p>
          <a:p>
            <a:pPr lvl="1"/>
            <a:r>
              <a:rPr lang="zh-TW" altLang="en-GB" smtClean="0"/>
              <a:t>第二個大綱級</a:t>
            </a:r>
          </a:p>
          <a:p>
            <a:pPr lvl="2"/>
            <a:r>
              <a:rPr lang="zh-TW" altLang="en-GB" smtClean="0"/>
              <a:t>第三個大綱級</a:t>
            </a:r>
          </a:p>
          <a:p>
            <a:pPr lvl="3"/>
            <a:r>
              <a:rPr lang="zh-TW" altLang="en-GB" smtClean="0"/>
              <a:t>第四個大綱級</a:t>
            </a:r>
          </a:p>
          <a:p>
            <a:pPr lvl="4"/>
            <a:r>
              <a:rPr lang="zh-TW" altLang="en-GB" smtClean="0"/>
              <a:t>第五個大綱級</a:t>
            </a:r>
          </a:p>
          <a:p>
            <a:pPr lvl="4"/>
            <a:r>
              <a:rPr lang="zh-TW" altLang="en-GB" smtClean="0"/>
              <a:t>第六個大綱級</a:t>
            </a:r>
          </a:p>
          <a:p>
            <a:pPr lvl="4"/>
            <a:r>
              <a:rPr lang="zh-TW" altLang="en-GB" smtClean="0"/>
              <a:t>第七個大綱級</a:t>
            </a:r>
          </a:p>
          <a:p>
            <a:pPr lvl="4"/>
            <a:r>
              <a:rPr lang="zh-TW" altLang="en-GB" smtClean="0"/>
              <a:t>第八個大綱級</a:t>
            </a:r>
          </a:p>
          <a:p>
            <a:pPr lvl="4"/>
            <a:r>
              <a:rPr lang="zh-TW" altLang="en-GB" smtClean="0"/>
              <a:t>第九個大綱級</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2pPr>
      <a:lvl3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3pPr>
      <a:lvl4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4pPr>
      <a:lvl5pPr algn="ctr" defTabSz="449263" rtl="0" eaLnBrk="0" fontAlgn="base" hangingPunct="0">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5pPr>
      <a:lvl6pPr marL="4572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6pPr>
      <a:lvl7pPr marL="9144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7pPr>
      <a:lvl8pPr marL="13716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8pPr>
      <a:lvl9pPr marL="1828800" algn="ctr" defTabSz="449263" rtl="0" fontAlgn="base">
        <a:lnSpc>
          <a:spcPct val="93000"/>
        </a:lnSpc>
        <a:spcBef>
          <a:spcPct val="0"/>
        </a:spcBef>
        <a:spcAft>
          <a:spcPct val="0"/>
        </a:spcAft>
        <a:buClr>
          <a:srgbClr val="000000"/>
        </a:buClr>
        <a:buSzPct val="100000"/>
        <a:buFont typeface="Arial" charset="0"/>
        <a:defRPr sz="4400">
          <a:solidFill>
            <a:srgbClr val="000000"/>
          </a:solidFill>
          <a:latin typeface="Arial" charset="0"/>
          <a:ea typeface="新細明體" charset="-120"/>
        </a:defRPr>
      </a:lvl9pPr>
    </p:titleStyle>
    <p:bodyStyle>
      <a:lvl1pPr marL="341313" indent="-341313" algn="l" defTabSz="449263" rtl="0" eaLnBrk="0" fontAlgn="base" hangingPunct="0">
        <a:lnSpc>
          <a:spcPct val="93000"/>
        </a:lnSpc>
        <a:spcBef>
          <a:spcPts val="800"/>
        </a:spcBef>
        <a:spcAft>
          <a:spcPct val="0"/>
        </a:spcAft>
        <a:buClr>
          <a:srgbClr val="000000"/>
        </a:buClr>
        <a:buSzPct val="100000"/>
        <a:buFont typeface="Arial" charset="0"/>
        <a:buChar char="•"/>
        <a:defRPr sz="3200">
          <a:solidFill>
            <a:srgbClr val="000000"/>
          </a:solidFill>
          <a:latin typeface="+mn-lt"/>
          <a:ea typeface="+mn-ea"/>
          <a:cs typeface="+mn-cs"/>
        </a:defRPr>
      </a:lvl1pPr>
      <a:lvl2pPr marL="741363" indent="-284163" algn="l" defTabSz="449263" rtl="0" eaLnBrk="0" fontAlgn="base" hangingPunct="0">
        <a:lnSpc>
          <a:spcPct val="93000"/>
        </a:lnSpc>
        <a:spcBef>
          <a:spcPts val="700"/>
        </a:spcBef>
        <a:spcAft>
          <a:spcPct val="0"/>
        </a:spcAft>
        <a:buClr>
          <a:srgbClr val="000000"/>
        </a:buClr>
        <a:buSzPct val="100000"/>
        <a:buFont typeface="Arial" charset="0"/>
        <a:buChar char="–"/>
        <a:defRPr sz="2800">
          <a:solidFill>
            <a:srgbClr val="000000"/>
          </a:solidFill>
          <a:latin typeface="+mn-lt"/>
          <a:ea typeface="+mn-ea"/>
        </a:defRPr>
      </a:lvl2pPr>
      <a:lvl3pPr marL="1143000" indent="-228600" algn="l" defTabSz="449263" rtl="0" eaLnBrk="0" fontAlgn="base" hangingPunct="0">
        <a:lnSpc>
          <a:spcPct val="93000"/>
        </a:lnSpc>
        <a:spcBef>
          <a:spcPts val="600"/>
        </a:spcBef>
        <a:spcAft>
          <a:spcPct val="0"/>
        </a:spcAft>
        <a:buClr>
          <a:srgbClr val="000000"/>
        </a:buClr>
        <a:buSzPct val="100000"/>
        <a:buFont typeface="Arial" charset="0"/>
        <a:buChar char="•"/>
        <a:defRPr sz="2400">
          <a:solidFill>
            <a:srgbClr val="000000"/>
          </a:solidFill>
          <a:latin typeface="+mn-lt"/>
          <a:ea typeface="+mn-ea"/>
        </a:defRPr>
      </a:lvl3pPr>
      <a:lvl4pPr marL="1600200" indent="-228600" algn="l" defTabSz="449263" rtl="0" eaLnBrk="0" fontAlgn="base" hangingPunct="0">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4pPr>
      <a:lvl5pPr marL="2057400" indent="-228600" algn="l" defTabSz="449263" rtl="0" eaLnBrk="0" fontAlgn="base" hangingPunct="0">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5pPr>
      <a:lvl6pPr marL="25146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6pPr>
      <a:lvl7pPr marL="29718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7pPr>
      <a:lvl8pPr marL="34290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8pPr>
      <a:lvl9pPr marL="3886200" indent="-228600" algn="l" defTabSz="449263" rtl="0" fontAlgn="base">
        <a:lnSpc>
          <a:spcPct val="93000"/>
        </a:lnSpc>
        <a:spcBef>
          <a:spcPts val="500"/>
        </a:spcBef>
        <a:spcAft>
          <a:spcPct val="0"/>
        </a:spcAft>
        <a:buClr>
          <a:srgbClr val="000000"/>
        </a:buClr>
        <a:buSzPct val="100000"/>
        <a:buFont typeface="Arial" charset="0"/>
        <a:buChar char="»"/>
        <a:defRPr sz="2000">
          <a:solidFill>
            <a:srgbClr val="000000"/>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684213" y="1484784"/>
            <a:ext cx="7772400" cy="1969811"/>
          </a:xfrm>
        </p:spPr>
        <p:txBody>
          <a:bodyPr wrap="square">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zh-TW" altLang="en-US" b="1" dirty="0" smtClean="0"/>
              <a:t>文創產業著作權</a:t>
            </a:r>
            <a:r>
              <a:rPr lang="en-US" altLang="zh-TW" b="1" dirty="0" smtClean="0"/>
              <a:t/>
            </a:r>
            <a:br>
              <a:rPr lang="en-US" altLang="zh-TW" b="1" dirty="0" smtClean="0"/>
            </a:br>
            <a:r>
              <a:rPr lang="zh-TW" altLang="en-US" b="1" dirty="0" smtClean="0"/>
              <a:t>實務與案例研討座談會</a:t>
            </a:r>
            <a:r>
              <a:rPr lang="en-US" altLang="zh-TW" b="1" dirty="0" smtClean="0"/>
              <a:t/>
            </a:r>
            <a:br>
              <a:rPr lang="en-US" altLang="zh-TW" b="1" dirty="0" smtClean="0"/>
            </a:br>
            <a:r>
              <a:rPr lang="en-US" altLang="zh-TW" sz="3200" b="1" dirty="0" smtClean="0"/>
              <a:t>─</a:t>
            </a:r>
            <a:r>
              <a:rPr lang="zh-TW" altLang="en-US" sz="3200" dirty="0" smtClean="0"/>
              <a:t>影視音產業的著作權授權實務與管道</a:t>
            </a:r>
            <a:r>
              <a:rPr lang="en-US" altLang="zh-TW" sz="3200" b="1" dirty="0" smtClean="0"/>
              <a:t>─</a:t>
            </a:r>
            <a:endParaRPr lang="zh-TW" altLang="en-GB" sz="3200" b="1" dirty="0" smtClean="0"/>
          </a:p>
        </p:txBody>
      </p:sp>
      <p:sp>
        <p:nvSpPr>
          <p:cNvPr id="3075" name="Rectangle 2"/>
          <p:cNvSpPr>
            <a:spLocks noGrp="1" noChangeArrowheads="1"/>
          </p:cNvSpPr>
          <p:nvPr>
            <p:ph type="subTitle" idx="4294967295"/>
          </p:nvPr>
        </p:nvSpPr>
        <p:spPr>
          <a:xfrm>
            <a:off x="1116013" y="3860800"/>
            <a:ext cx="6911975" cy="1776413"/>
          </a:xfrm>
        </p:spPr>
        <p:txBody>
          <a:bodyPr lIns="90000" tIns="46800" rIns="90000" bIns="46800">
            <a:spAutoFit/>
          </a:bodyPr>
          <a:lstStyle/>
          <a:p>
            <a:pPr marL="0" indent="0" algn="ctr" eaLnBrk="1" hangingPunct="1">
              <a:lnSpc>
                <a:spcPct val="100000"/>
              </a:lnSpc>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zh-TW" altLang="en-GB" b="1" dirty="0" smtClean="0">
                <a:effectLst>
                  <a:outerShdw blurRad="38100" dist="38100" dir="2700000" algn="tl">
                    <a:srgbClr val="000000">
                      <a:alpha val="43137"/>
                    </a:srgbClr>
                  </a:outerShdw>
                </a:effectLst>
              </a:rPr>
              <a:t>益思科技法律事務所</a:t>
            </a:r>
          </a:p>
          <a:p>
            <a:pPr marL="0" indent="0" algn="ctr" eaLnBrk="1" hangingPunct="1">
              <a:lnSpc>
                <a:spcPct val="100000"/>
              </a:lnSpc>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zh-TW" altLang="en-US" b="1" dirty="0" smtClean="0">
                <a:effectLst>
                  <a:outerShdw blurRad="38100" dist="38100" dir="2700000" algn="tl">
                    <a:srgbClr val="000000">
                      <a:alpha val="43137"/>
                    </a:srgbClr>
                  </a:outerShdw>
                </a:effectLst>
              </a:rPr>
              <a:t>劉承慶</a:t>
            </a:r>
            <a:r>
              <a:rPr lang="zh-TW" altLang="en-GB" b="1" dirty="0" smtClean="0">
                <a:effectLst>
                  <a:outerShdw blurRad="38100" dist="38100" dir="2700000" algn="tl">
                    <a:srgbClr val="000000">
                      <a:alpha val="43137"/>
                    </a:srgbClr>
                  </a:outerShdw>
                </a:effectLst>
              </a:rPr>
              <a:t>律師</a:t>
            </a:r>
          </a:p>
          <a:p>
            <a:pPr marL="0" indent="0" algn="ctr" eaLnBrk="1" hangingPunct="1">
              <a:lnSpc>
                <a:spcPct val="100000"/>
              </a:lnSpc>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zh-TW" dirty="0" smtClean="0"/>
              <a:t>2016/8/19@</a:t>
            </a:r>
            <a:r>
              <a:rPr lang="zh-TW" altLang="en-US" dirty="0" smtClean="0"/>
              <a:t>台北</a:t>
            </a:r>
            <a:endParaRPr lang="zh-TW" altLang="en-GB" dirty="0" smtClean="0"/>
          </a:p>
        </p:txBody>
      </p:sp>
      <p:sp>
        <p:nvSpPr>
          <p:cNvPr id="2" name="投影片編號版面配置區 1"/>
          <p:cNvSpPr>
            <a:spLocks noGrp="1"/>
          </p:cNvSpPr>
          <p:nvPr>
            <p:ph type="sldNum" idx="12"/>
          </p:nvPr>
        </p:nvSpPr>
        <p:spPr/>
        <p:txBody>
          <a:bodyPr/>
          <a:lstStyle/>
          <a:p>
            <a:pPr>
              <a:defRPr/>
            </a:pPr>
            <a:fld id="{E340C3A2-7995-4DB6-9C20-7FDE84A6DAB7}" type="slidenum">
              <a:rPr lang="zh-TW" altLang="en-GB" smtClean="0"/>
              <a:pPr>
                <a:defRPr/>
              </a:pPr>
              <a:t>1</a:t>
            </a:fld>
            <a:endParaRPr lang="en-GB" altLang="zh-TW"/>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10</a:t>
            </a:fld>
            <a:endParaRPr lang="en-GB" altLang="zh-TW"/>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表達</a:t>
            </a:r>
            <a:r>
              <a:rPr lang="en-US" altLang="zh-TW" b="1" dirty="0" smtClean="0"/>
              <a:t> </a:t>
            </a:r>
            <a:r>
              <a:rPr lang="en-US" altLang="zh-TW" b="1" dirty="0" err="1" smtClean="0"/>
              <a:t>vs</a:t>
            </a:r>
            <a:r>
              <a:rPr lang="en-US" altLang="zh-TW" b="1" dirty="0" smtClean="0"/>
              <a:t> </a:t>
            </a:r>
            <a:r>
              <a:rPr lang="zh-TW" altLang="en-US" b="1" dirty="0" smtClean="0"/>
              <a:t>概念</a:t>
            </a:r>
          </a:p>
        </p:txBody>
      </p:sp>
      <p:sp>
        <p:nvSpPr>
          <p:cNvPr id="5123" name="內容版面配置區 2"/>
          <p:cNvSpPr>
            <a:spLocks noGrp="1"/>
          </p:cNvSpPr>
          <p:nvPr>
            <p:ph idx="1"/>
          </p:nvPr>
        </p:nvSpPr>
        <p:spPr/>
        <p:txBody>
          <a:bodyPr/>
          <a:lstStyle/>
          <a:p>
            <a:r>
              <a:rPr lang="zh-TW" altLang="en-US" dirty="0" smtClean="0"/>
              <a:t>著作權法明文規定的表達形式，包括：語文、音樂、戲劇舞蹈、美術、圖形、攝影、視聽、錄音、建築、電腦程式等十種著作種類（但著作種類不限於這十種）。</a:t>
            </a:r>
            <a:endParaRPr lang="en-US" altLang="zh-TW" dirty="0" smtClean="0"/>
          </a:p>
          <a:p>
            <a:r>
              <a:rPr lang="zh-TW" altLang="en-US" dirty="0" smtClean="0"/>
              <a:t>若僅使用他人作品的「概念」但未使用其「表達」，就沒有使用到他人的「著作」，也就不發生侵害著作權的問題。</a:t>
            </a:r>
            <a:endParaRPr lang="en-US" altLang="zh-TW" dirty="0" smtClean="0"/>
          </a:p>
          <a:p>
            <a:r>
              <a:rPr lang="zh-TW" altLang="en-US" dirty="0" smtClean="0"/>
              <a:t>仍然存在認定困難的模糊地帶。且某些抽象概念會因為不斷被充實、具體化而進化成表達（例如：角色著作）。</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11</a:t>
            </a:fld>
            <a:endParaRPr lang="en-GB" altLang="zh-TW"/>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cstate="print"/>
          <a:srcRect/>
          <a:stretch>
            <a:fillRect/>
          </a:stretch>
        </p:blipFill>
        <p:spPr bwMode="auto">
          <a:xfrm>
            <a:off x="0" y="-47625"/>
            <a:ext cx="9144000" cy="695325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12</a:t>
            </a:fld>
            <a:endParaRPr lang="en-GB" altLang="zh-TW"/>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0" y="0"/>
            <a:ext cx="9144000" cy="693420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13</a:t>
            </a:fld>
            <a:endParaRPr lang="en-GB" altLang="zh-TW"/>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趨勢：角色本身也成立著作</a:t>
            </a:r>
          </a:p>
        </p:txBody>
      </p:sp>
      <p:sp>
        <p:nvSpPr>
          <p:cNvPr id="5123" name="內容版面配置區 2"/>
          <p:cNvSpPr>
            <a:spLocks noGrp="1"/>
          </p:cNvSpPr>
          <p:nvPr>
            <p:ph idx="1"/>
          </p:nvPr>
        </p:nvSpPr>
        <p:spPr/>
        <p:txBody>
          <a:bodyPr/>
          <a:lstStyle/>
          <a:p>
            <a:r>
              <a:rPr lang="zh-TW" altLang="en-US" dirty="0" smtClean="0"/>
              <a:t>知名小說、電影、動漫甚至電玩的人物角色，由於有具體的名稱、造型、角色設定、背景故事等元素，因此逐漸被各國法院判決承認，與文字、繪畫、攝影同樣構成一種獨立的「表達」類型。例如金鏞筆下的武俠人物（小說）、古墓奇兵</a:t>
            </a:r>
            <a:r>
              <a:rPr lang="en-US" altLang="zh-TW" dirty="0" smtClean="0"/>
              <a:t>(Tomb Raider)</a:t>
            </a:r>
            <a:r>
              <a:rPr lang="zh-TW" altLang="en-US" dirty="0" smtClean="0"/>
              <a:t>的蘿拉卡芙特</a:t>
            </a:r>
            <a:r>
              <a:rPr lang="en-US" altLang="zh-TW" dirty="0" smtClean="0"/>
              <a:t>(Lara Croft)</a:t>
            </a:r>
            <a:r>
              <a:rPr lang="zh-TW" altLang="en-US" dirty="0" smtClean="0"/>
              <a:t>（電玩）、</a:t>
            </a:r>
            <a:r>
              <a:rPr lang="en-US" altLang="zh-TW" dirty="0" smtClean="0"/>
              <a:t>007</a:t>
            </a:r>
            <a:r>
              <a:rPr lang="zh-TW" altLang="en-US" dirty="0" smtClean="0"/>
              <a:t>系列的詹姆士龐德</a:t>
            </a:r>
            <a:r>
              <a:rPr lang="en-US" altLang="zh-TW" dirty="0" smtClean="0"/>
              <a:t>(James Bond)</a:t>
            </a:r>
            <a:r>
              <a:rPr lang="zh-TW" altLang="en-US" dirty="0" smtClean="0"/>
              <a:t>（電影）等，人物本身的元素也可能獨立受到著作權保護。</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14</a:t>
            </a:fld>
            <a:endParaRPr lang="en-GB" altLang="zh-TW"/>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界線：知名角色的使用程度</a:t>
            </a:r>
          </a:p>
        </p:txBody>
      </p:sp>
      <p:sp>
        <p:nvSpPr>
          <p:cNvPr id="5123" name="內容版面配置區 2"/>
          <p:cNvSpPr>
            <a:spLocks noGrp="1"/>
          </p:cNvSpPr>
          <p:nvPr>
            <p:ph idx="1"/>
          </p:nvPr>
        </p:nvSpPr>
        <p:spPr/>
        <p:txBody>
          <a:bodyPr/>
          <a:lstStyle/>
          <a:p>
            <a:r>
              <a:rPr lang="zh-TW" altLang="en-US" dirty="0" smtClean="0"/>
              <a:t>知名角色的名稱不得任意使用，因其為角色著作最基本的表達元素。</a:t>
            </a:r>
            <a:endParaRPr lang="en-US" altLang="zh-TW" dirty="0" smtClean="0"/>
          </a:p>
          <a:p>
            <a:r>
              <a:rPr lang="zh-TW" altLang="en-US" dirty="0" smtClean="0"/>
              <a:t>不具重要性的使用如男主角臥室床頭櫃擺設多拉</a:t>
            </a:r>
            <a:r>
              <a:rPr lang="en-US" altLang="zh-TW" dirty="0" smtClean="0"/>
              <a:t>A</a:t>
            </a:r>
            <a:r>
              <a:rPr lang="zh-TW" altLang="en-US" dirty="0" smtClean="0"/>
              <a:t>夢造型鬧鐘，鏡頭雖然偶有帶到鬧鐘，但沒有特寫或其他強調鬧鐘的鏡頭，並不構成對多拉</a:t>
            </a:r>
            <a:r>
              <a:rPr lang="en-US" altLang="zh-TW" dirty="0" smtClean="0"/>
              <a:t>A</a:t>
            </a:r>
            <a:r>
              <a:rPr lang="zh-TW" altLang="en-US" dirty="0" smtClean="0"/>
              <a:t>夢「角色著作」的使用。</a:t>
            </a:r>
            <a:endParaRPr lang="en-US" altLang="zh-TW" dirty="0" smtClean="0"/>
          </a:p>
          <a:p>
            <a:r>
              <a:rPr lang="zh-TW" altLang="en-US" dirty="0" smtClean="0"/>
              <a:t>所謂「向</a:t>
            </a:r>
            <a:r>
              <a:rPr lang="en-US" altLang="zh-TW" dirty="0" smtClean="0">
                <a:sym typeface="Wingdings 2"/>
              </a:rPr>
              <a:t></a:t>
            </a:r>
            <a:r>
              <a:rPr lang="zh-TW" altLang="en-US" dirty="0" smtClean="0"/>
              <a:t>致敬」的致敬作品不能作為合法使用他人角色的理由。</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15</a:t>
            </a:fld>
            <a:endParaRPr lang="en-GB" altLang="zh-TW"/>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srcRect/>
          <a:stretch>
            <a:fillRect/>
          </a:stretch>
        </p:blipFill>
        <p:spPr bwMode="auto">
          <a:xfrm>
            <a:off x="0" y="-28575"/>
            <a:ext cx="9144000" cy="691515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16</a:t>
            </a:fld>
            <a:endParaRPr lang="en-GB" altLang="zh-TW"/>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實務見解</a:t>
            </a:r>
          </a:p>
        </p:txBody>
      </p:sp>
      <p:sp>
        <p:nvSpPr>
          <p:cNvPr id="5123" name="內容版面配置區 2"/>
          <p:cNvSpPr>
            <a:spLocks noGrp="1"/>
          </p:cNvSpPr>
          <p:nvPr>
            <p:ph idx="1"/>
          </p:nvPr>
        </p:nvSpPr>
        <p:spPr/>
        <p:txBody>
          <a:bodyPr/>
          <a:lstStyle/>
          <a:p>
            <a:r>
              <a:rPr lang="zh-TW" altLang="en-US" dirty="0" smtClean="0"/>
              <a:t>最高法院判決表示：攝影著作有極大程度係依賴機械之作用及技術之操作，在製作時需決定主題，並對被攝影之對象、構圖、角度、光量、速度進行選擇及調整，有時尚須進行底片修改，因此，對被攝影像之選擇、觀景窗之選景、光線之抉取、焦距之調整、快門之掌控、影深之判斷或其他技術等攝影行為有原創性 ，方能符合著作權法上所稱之著作而加以保護。</a:t>
            </a:r>
            <a:endParaRPr lang="en-US" altLang="zh-TW" dirty="0" smtClean="0"/>
          </a:p>
          <a:p>
            <a:r>
              <a:rPr lang="zh-TW" altLang="en-US" dirty="0" smtClean="0"/>
              <a:t>有無「創作性」應如何判斷？</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17</a:t>
            </a:fld>
            <a:endParaRPr lang="en-GB" altLang="zh-TW"/>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cstate="print"/>
          <a:srcRect/>
          <a:stretch>
            <a:fillRect/>
          </a:stretch>
        </p:blipFill>
        <p:spPr bwMode="auto">
          <a:xfrm>
            <a:off x="0" y="-19050"/>
            <a:ext cx="9144000" cy="689610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18</a:t>
            </a:fld>
            <a:endParaRPr lang="en-GB" altLang="zh-TW"/>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0"/>
            <a:ext cx="9144000" cy="693420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19</a:t>
            </a:fld>
            <a:endParaRPr lang="en-GB" altLang="zh-TW"/>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影視產業授權實務面向</a:t>
            </a:r>
          </a:p>
        </p:txBody>
      </p:sp>
      <p:sp>
        <p:nvSpPr>
          <p:cNvPr id="5123" name="內容版面配置區 2"/>
          <p:cNvSpPr>
            <a:spLocks noGrp="1"/>
          </p:cNvSpPr>
          <p:nvPr>
            <p:ph idx="1"/>
          </p:nvPr>
        </p:nvSpPr>
        <p:spPr/>
        <p:txBody>
          <a:bodyPr/>
          <a:lstStyle/>
          <a:p>
            <a:r>
              <a:rPr lang="zh-TW" altLang="en-US" b="1" dirty="0" smtClean="0">
                <a:effectLst>
                  <a:outerShdw blurRad="38100" dist="38100" dir="2700000" algn="tl">
                    <a:srgbClr val="000000">
                      <a:alpha val="43137"/>
                    </a:srgbClr>
                  </a:outerShdw>
                </a:effectLst>
              </a:rPr>
              <a:t>面向一</a:t>
            </a:r>
            <a:endParaRPr lang="en-US" altLang="zh-TW" b="1" dirty="0" smtClean="0">
              <a:effectLst>
                <a:outerShdw blurRad="38100" dist="38100" dir="2700000" algn="tl">
                  <a:srgbClr val="000000">
                    <a:alpha val="43137"/>
                  </a:srgbClr>
                </a:outerShdw>
              </a:effectLst>
            </a:endParaRPr>
          </a:p>
          <a:p>
            <a:pPr lvl="1"/>
            <a:r>
              <a:rPr lang="zh-TW" altLang="en-US" dirty="0" smtClean="0"/>
              <a:t>性質：取得內容授權。</a:t>
            </a:r>
            <a:endParaRPr lang="en-US" altLang="zh-TW" dirty="0" smtClean="0"/>
          </a:p>
          <a:p>
            <a:pPr lvl="1"/>
            <a:r>
              <a:rPr lang="zh-TW" altLang="en-US" dirty="0" smtClean="0"/>
              <a:t>角色：被授權人。</a:t>
            </a:r>
            <a:endParaRPr lang="en-US" altLang="zh-TW" dirty="0" smtClean="0"/>
          </a:p>
          <a:p>
            <a:pPr lvl="1"/>
            <a:r>
              <a:rPr lang="zh-TW" altLang="en-US" dirty="0" smtClean="0"/>
              <a:t>工作目標：確保影視產品不侵權。</a:t>
            </a:r>
            <a:endParaRPr lang="en-US" altLang="zh-TW" dirty="0" smtClean="0"/>
          </a:p>
          <a:p>
            <a:r>
              <a:rPr lang="zh-TW" altLang="en-US" b="1" dirty="0" smtClean="0">
                <a:effectLst>
                  <a:outerShdw blurRad="38100" dist="38100" dir="2700000" algn="tl">
                    <a:srgbClr val="000000">
                      <a:alpha val="43137"/>
                    </a:srgbClr>
                  </a:outerShdw>
                </a:effectLst>
              </a:rPr>
              <a:t>面向二</a:t>
            </a:r>
            <a:endParaRPr lang="en-US" altLang="zh-TW" b="1" dirty="0" smtClean="0">
              <a:effectLst>
                <a:outerShdw blurRad="38100" dist="38100" dir="2700000" algn="tl">
                  <a:srgbClr val="000000">
                    <a:alpha val="43137"/>
                  </a:srgbClr>
                </a:outerShdw>
              </a:effectLst>
            </a:endParaRPr>
          </a:p>
          <a:p>
            <a:pPr lvl="1"/>
            <a:r>
              <a:rPr lang="zh-TW" altLang="en-US" dirty="0" smtClean="0"/>
              <a:t>性質：授權他人利用影視產品。</a:t>
            </a:r>
            <a:endParaRPr lang="en-US" altLang="zh-TW" dirty="0" smtClean="0"/>
          </a:p>
          <a:p>
            <a:pPr lvl="1"/>
            <a:r>
              <a:rPr lang="zh-TW" altLang="en-US" dirty="0" smtClean="0"/>
              <a:t>角色：授權人。</a:t>
            </a:r>
            <a:endParaRPr lang="en-US" altLang="zh-TW" dirty="0" smtClean="0"/>
          </a:p>
          <a:p>
            <a:pPr lvl="1"/>
            <a:r>
              <a:rPr lang="zh-TW" altLang="en-US" dirty="0" smtClean="0"/>
              <a:t>工作目標：追求影視產品利益最大化。</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2</a:t>
            </a:fld>
            <a:endParaRPr lang="en-GB" altLang="zh-TW"/>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嬌蕉包，問題不出在著作權</a:t>
            </a:r>
          </a:p>
        </p:txBody>
      </p:sp>
      <p:sp>
        <p:nvSpPr>
          <p:cNvPr id="5123" name="內容版面配置區 2"/>
          <p:cNvSpPr>
            <a:spLocks noGrp="1"/>
          </p:cNvSpPr>
          <p:nvPr>
            <p:ph idx="1"/>
          </p:nvPr>
        </p:nvSpPr>
        <p:spPr/>
        <p:txBody>
          <a:bodyPr/>
          <a:lstStyle/>
          <a:p>
            <a:r>
              <a:rPr lang="zh-TW" altLang="en-US" dirty="0" smtClean="0"/>
              <a:t>所謂著作必須具備「文藝性」，意即物件本身並非基於追求實用目的而製作，因而「實用性」物品因欠缺文藝性而不享有著作權。例如衣服、鞋子、包包、手錶、眼鏡、</a:t>
            </a:r>
            <a:r>
              <a:rPr lang="en-US" altLang="zh-TW" dirty="0" smtClean="0"/>
              <a:t>3C</a:t>
            </a:r>
            <a:r>
              <a:rPr lang="zh-TW" altLang="en-US" dirty="0" smtClean="0"/>
              <a:t>產品等等（但實用性物品仍可能因其特殊外觀造行申請「設計」專利）。重製實用性物品並無侵害著作權可言，拍片使用也不會有著作權問題。</a:t>
            </a:r>
            <a:endParaRPr lang="en-US" altLang="zh-TW" dirty="0" smtClean="0"/>
          </a:p>
          <a:p>
            <a:r>
              <a:rPr lang="zh-TW" altLang="en-US" dirty="0" smtClean="0"/>
              <a:t>嬌蕉包侵權之處在於</a:t>
            </a:r>
            <a:r>
              <a:rPr lang="en-US" altLang="zh-TW" dirty="0" smtClean="0"/>
              <a:t>logo</a:t>
            </a:r>
            <a:r>
              <a:rPr lang="zh-TW" altLang="en-US" dirty="0" smtClean="0"/>
              <a:t>與愛馬仕的商標構成「商標近似」，因而構成商標權侵害。</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20</a:t>
            </a:fld>
            <a:endParaRPr lang="en-GB" altLang="zh-TW"/>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zh-TW" altLang="en-US" b="1" smtClean="0">
                <a:latin typeface="Times New Roman" pitchFamily="18" charset="0"/>
              </a:rPr>
              <a:t>不受著作權保護的標的</a:t>
            </a:r>
          </a:p>
        </p:txBody>
      </p:sp>
      <p:sp>
        <p:nvSpPr>
          <p:cNvPr id="11267" name="Rectangle 3"/>
          <p:cNvSpPr>
            <a:spLocks noGrp="1" noChangeArrowheads="1"/>
          </p:cNvSpPr>
          <p:nvPr>
            <p:ph type="body" idx="1"/>
          </p:nvPr>
        </p:nvSpPr>
        <p:spPr>
          <a:xfrm>
            <a:off x="395288" y="1412875"/>
            <a:ext cx="8497887" cy="4524375"/>
          </a:xfrm>
        </p:spPr>
        <p:txBody>
          <a:bodyPr/>
          <a:lstStyle/>
          <a:p>
            <a:pPr eaLnBrk="1" hangingPunct="1">
              <a:lnSpc>
                <a:spcPct val="83000"/>
              </a:lnSpc>
            </a:pPr>
            <a:r>
              <a:rPr lang="zh-TW" altLang="en-US" dirty="0" smtClean="0"/>
              <a:t>著作權法第</a:t>
            </a:r>
            <a:r>
              <a:rPr lang="en-US" altLang="zh-TW" dirty="0" smtClean="0"/>
              <a:t>9</a:t>
            </a:r>
            <a:r>
              <a:rPr lang="zh-TW" altLang="en-US" dirty="0" smtClean="0"/>
              <a:t>條</a:t>
            </a:r>
            <a:endParaRPr lang="en-US" altLang="zh-TW" dirty="0" smtClean="0"/>
          </a:p>
          <a:p>
            <a:pPr lvl="1" eaLnBrk="1" hangingPunct="1">
              <a:lnSpc>
                <a:spcPct val="83000"/>
              </a:lnSpc>
              <a:buFont typeface="Arial" charset="0"/>
              <a:buNone/>
            </a:pPr>
            <a:r>
              <a:rPr lang="zh-TW" altLang="en-US" dirty="0" smtClean="0"/>
              <a:t>下列各款不得為著作權之標的</a:t>
            </a:r>
            <a:r>
              <a:rPr lang="en-US" altLang="zh-TW" dirty="0" smtClean="0"/>
              <a:t>︰</a:t>
            </a:r>
          </a:p>
          <a:p>
            <a:pPr lvl="1" eaLnBrk="1" hangingPunct="1">
              <a:lnSpc>
                <a:spcPct val="83000"/>
              </a:lnSpc>
              <a:buFont typeface="Arial" charset="0"/>
              <a:buNone/>
            </a:pPr>
            <a:r>
              <a:rPr lang="zh-TW" altLang="en-US" dirty="0" smtClean="0"/>
              <a:t>一、憲法、法律、命令或公文。</a:t>
            </a:r>
          </a:p>
          <a:p>
            <a:pPr lvl="1" eaLnBrk="1" hangingPunct="1">
              <a:lnSpc>
                <a:spcPct val="83000"/>
              </a:lnSpc>
              <a:buFont typeface="Arial" charset="0"/>
              <a:buNone/>
            </a:pPr>
            <a:r>
              <a:rPr lang="zh-TW" altLang="en-US" dirty="0" smtClean="0"/>
              <a:t>二、中央或地方機關就前款著作作成之翻譯物或編輯物。</a:t>
            </a:r>
          </a:p>
          <a:p>
            <a:pPr lvl="1" eaLnBrk="1" hangingPunct="1">
              <a:lnSpc>
                <a:spcPct val="83000"/>
              </a:lnSpc>
              <a:buFont typeface="Arial" charset="0"/>
              <a:buNone/>
            </a:pPr>
            <a:r>
              <a:rPr lang="zh-TW" altLang="en-US" dirty="0" smtClean="0"/>
              <a:t>三、標語及通用之符號、名詞、公式、數表、表格、簿冊或時曆。</a:t>
            </a:r>
          </a:p>
          <a:p>
            <a:pPr lvl="1" eaLnBrk="1" hangingPunct="1">
              <a:lnSpc>
                <a:spcPct val="83000"/>
              </a:lnSpc>
              <a:buFont typeface="Arial" charset="0"/>
              <a:buNone/>
            </a:pPr>
            <a:r>
              <a:rPr lang="zh-TW" altLang="en-US" dirty="0" smtClean="0"/>
              <a:t>四、單純為傳達事實之新聞報導所作成之語文著作。</a:t>
            </a:r>
          </a:p>
          <a:p>
            <a:pPr lvl="1" eaLnBrk="1" hangingPunct="1">
              <a:lnSpc>
                <a:spcPct val="83000"/>
              </a:lnSpc>
              <a:buFont typeface="Arial" charset="0"/>
              <a:buNone/>
            </a:pPr>
            <a:r>
              <a:rPr lang="zh-TW" altLang="en-US" dirty="0" smtClean="0"/>
              <a:t>五、依法令舉行之各類考試試題及其備用試題。</a:t>
            </a:r>
          </a:p>
          <a:p>
            <a:pPr lvl="1" eaLnBrk="1" hangingPunct="1">
              <a:lnSpc>
                <a:spcPct val="83000"/>
              </a:lnSpc>
              <a:buFont typeface="Arial" charset="0"/>
              <a:buNone/>
            </a:pPr>
            <a:r>
              <a:rPr lang="en-US" altLang="zh-TW" dirty="0" smtClean="0"/>
              <a:t>	</a:t>
            </a:r>
            <a:r>
              <a:rPr lang="zh-TW" altLang="en-US" dirty="0" smtClean="0"/>
              <a:t>前項第一款所稱公文，包括公務員於職務上草擬之文告、講稿、新聞稿及其他文書。</a:t>
            </a:r>
            <a:endParaRPr lang="en-US" altLang="zh-TW" dirty="0" smtClean="0"/>
          </a:p>
        </p:txBody>
      </p:sp>
      <p:sp>
        <p:nvSpPr>
          <p:cNvPr id="6" name="投影片編號版面配置區 5"/>
          <p:cNvSpPr>
            <a:spLocks noGrp="1"/>
          </p:cNvSpPr>
          <p:nvPr>
            <p:ph type="sldNum" sz="quarter" idx="12"/>
          </p:nvPr>
        </p:nvSpPr>
        <p:spPr/>
        <p:txBody>
          <a:bodyPr/>
          <a:lstStyle/>
          <a:p>
            <a:pPr>
              <a:defRPr/>
            </a:pPr>
            <a:fld id="{ECEB27A6-07F2-43E6-A732-30F3B03248F3}" type="slidenum">
              <a:rPr lang="zh-TW" altLang="en-GB" smtClean="0"/>
              <a:pPr>
                <a:defRPr/>
              </a:pPr>
              <a:t>21</a:t>
            </a:fld>
            <a:endParaRPr lang="en-GB" altLang="zh-TW"/>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著作權人是誰？</a:t>
            </a:r>
          </a:p>
        </p:txBody>
      </p:sp>
      <p:sp>
        <p:nvSpPr>
          <p:cNvPr id="5123" name="內容版面配置區 2"/>
          <p:cNvSpPr>
            <a:spLocks noGrp="1"/>
          </p:cNvSpPr>
          <p:nvPr>
            <p:ph idx="1"/>
          </p:nvPr>
        </p:nvSpPr>
        <p:spPr/>
        <p:txBody>
          <a:bodyPr/>
          <a:lstStyle/>
          <a:p>
            <a:r>
              <a:rPr lang="zh-TW" altLang="en-US" dirty="0" smtClean="0"/>
              <a:t>作者？</a:t>
            </a:r>
            <a:endParaRPr lang="en-US" altLang="zh-TW" dirty="0" smtClean="0"/>
          </a:p>
          <a:p>
            <a:r>
              <a:rPr lang="zh-TW" altLang="en-US" dirty="0" smtClean="0"/>
              <a:t>雇主？</a:t>
            </a:r>
            <a:endParaRPr lang="en-US" altLang="zh-TW" dirty="0" smtClean="0"/>
          </a:p>
          <a:p>
            <a:r>
              <a:rPr lang="zh-TW" altLang="en-US" dirty="0" smtClean="0"/>
              <a:t>出資者？</a:t>
            </a:r>
            <a:endParaRPr lang="en-US" altLang="zh-TW" dirty="0" smtClean="0"/>
          </a:p>
          <a:p>
            <a:r>
              <a:rPr lang="zh-TW" altLang="en-US" dirty="0" smtClean="0"/>
              <a:t>專屬授權被授權人？</a:t>
            </a:r>
            <a:endParaRPr lang="en-US" altLang="zh-TW" dirty="0" smtClean="0"/>
          </a:p>
          <a:p>
            <a:r>
              <a:rPr lang="zh-TW" altLang="en-US" dirty="0" smtClean="0"/>
              <a:t>著作財產權受讓人？</a:t>
            </a:r>
            <a:endParaRPr lang="en-US" altLang="zh-TW" dirty="0" smtClean="0"/>
          </a:p>
          <a:p>
            <a:r>
              <a:rPr lang="zh-TW" altLang="en-US" dirty="0" smtClean="0"/>
              <a:t>其他第三人？</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22</a:t>
            </a:fld>
            <a:endParaRPr lang="en-GB" altLang="zh-TW"/>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標題 1"/>
          <p:cNvSpPr>
            <a:spLocks noGrp="1"/>
          </p:cNvSpPr>
          <p:nvPr>
            <p:ph type="title"/>
          </p:nvPr>
        </p:nvSpPr>
        <p:spPr/>
        <p:txBody>
          <a:bodyPr/>
          <a:lstStyle/>
          <a:p>
            <a:r>
              <a:rPr lang="zh-TW" altLang="en-US" b="1" dirty="0" smtClean="0"/>
              <a:t>職務著作如何認定？</a:t>
            </a:r>
          </a:p>
        </p:txBody>
      </p:sp>
      <p:sp>
        <p:nvSpPr>
          <p:cNvPr id="4" name="投影片編號版面配置區 3"/>
          <p:cNvSpPr>
            <a:spLocks noGrp="1"/>
          </p:cNvSpPr>
          <p:nvPr>
            <p:ph type="sldNum" sz="quarter" idx="12"/>
          </p:nvPr>
        </p:nvSpPr>
        <p:spPr/>
        <p:txBody>
          <a:bodyPr/>
          <a:lstStyle/>
          <a:p>
            <a:pPr>
              <a:defRPr/>
            </a:pPr>
            <a:fld id="{AA651601-A5BE-4018-9CF8-3CB33A555221}" type="slidenum">
              <a:rPr lang="zh-TW" altLang="en-GB" smtClean="0"/>
              <a:pPr>
                <a:defRPr/>
              </a:pPr>
              <a:t>23</a:t>
            </a:fld>
            <a:endParaRPr lang="en-GB" altLang="zh-TW"/>
          </a:p>
        </p:txBody>
      </p:sp>
      <p:graphicFrame>
        <p:nvGraphicFramePr>
          <p:cNvPr id="5" name="資料庫圖表 4"/>
          <p:cNvGraphicFramePr/>
          <p:nvPr/>
        </p:nvGraphicFramePr>
        <p:xfrm>
          <a:off x="467544" y="1397000"/>
          <a:ext cx="8208912" cy="4768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標題 1"/>
          <p:cNvSpPr>
            <a:spLocks noGrp="1"/>
          </p:cNvSpPr>
          <p:nvPr>
            <p:ph type="title"/>
          </p:nvPr>
        </p:nvSpPr>
        <p:spPr/>
        <p:txBody>
          <a:bodyPr/>
          <a:lstStyle/>
          <a:p>
            <a:r>
              <a:rPr lang="zh-TW" altLang="en-US" b="1" smtClean="0"/>
              <a:t>職務著作如何認定？</a:t>
            </a:r>
          </a:p>
        </p:txBody>
      </p:sp>
      <p:sp>
        <p:nvSpPr>
          <p:cNvPr id="4" name="投影片編號版面配置區 3"/>
          <p:cNvSpPr>
            <a:spLocks noGrp="1"/>
          </p:cNvSpPr>
          <p:nvPr>
            <p:ph type="sldNum" sz="quarter" idx="12"/>
          </p:nvPr>
        </p:nvSpPr>
        <p:spPr/>
        <p:txBody>
          <a:bodyPr/>
          <a:lstStyle/>
          <a:p>
            <a:pPr>
              <a:defRPr/>
            </a:pPr>
            <a:fld id="{36689922-8A64-49EB-B772-190D09F88102}" type="slidenum">
              <a:rPr lang="zh-TW" altLang="en-GB" smtClean="0"/>
              <a:pPr>
                <a:defRPr/>
              </a:pPr>
              <a:t>24</a:t>
            </a:fld>
            <a:endParaRPr lang="en-GB" altLang="zh-TW"/>
          </a:p>
        </p:txBody>
      </p:sp>
      <p:graphicFrame>
        <p:nvGraphicFramePr>
          <p:cNvPr id="8" name="資料庫圖表 7"/>
          <p:cNvGraphicFramePr/>
          <p:nvPr/>
        </p:nvGraphicFramePr>
        <p:xfrm>
          <a:off x="467544" y="1397000"/>
          <a:ext cx="8280920" cy="4768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25</a:t>
            </a:fld>
            <a:endParaRPr lang="en-GB" altLang="zh-TW"/>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26</a:t>
            </a:fld>
            <a:endParaRPr lang="en-GB" altLang="zh-TW"/>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影音產品裡的音樂與聲音</a:t>
            </a:r>
            <a:r>
              <a:rPr lang="en-US" altLang="zh-TW" b="1" dirty="0" smtClean="0"/>
              <a:t>(</a:t>
            </a:r>
            <a:r>
              <a:rPr lang="zh-TW" altLang="en-US" b="1" dirty="0" smtClean="0"/>
              <a:t>錄音</a:t>
            </a:r>
            <a:r>
              <a:rPr lang="en-US" altLang="zh-TW" b="1" dirty="0" smtClean="0"/>
              <a:t>)</a:t>
            </a:r>
            <a:endParaRPr lang="zh-TW" altLang="en-US" b="1" dirty="0" smtClean="0"/>
          </a:p>
        </p:txBody>
      </p:sp>
      <p:sp>
        <p:nvSpPr>
          <p:cNvPr id="5123" name="內容版面配置區 2"/>
          <p:cNvSpPr>
            <a:spLocks noGrp="1"/>
          </p:cNvSpPr>
          <p:nvPr>
            <p:ph idx="1"/>
          </p:nvPr>
        </p:nvSpPr>
        <p:spPr/>
        <p:txBody>
          <a:bodyPr/>
          <a:lstStyle/>
          <a:p>
            <a:r>
              <a:rPr lang="zh-TW" altLang="en-US" dirty="0" smtClean="0"/>
              <a:t>音樂著作：包括曲譜、歌詞及其他之音樂著作。</a:t>
            </a:r>
            <a:endParaRPr lang="en-US" altLang="zh-TW" dirty="0" smtClean="0"/>
          </a:p>
          <a:p>
            <a:r>
              <a:rPr lang="zh-TW" altLang="en-US" dirty="0" smtClean="0"/>
              <a:t>錄音著作：包括任何藉機械或設備表現系列聲音而能附著於任何媒介物上之著作。但附隨於視聽著作之聲音不屬之。</a:t>
            </a:r>
            <a:endParaRPr lang="en-US" altLang="zh-TW" dirty="0" smtClean="0"/>
          </a:p>
          <a:p>
            <a:r>
              <a:rPr lang="zh-TW" altLang="en-US" dirty="0" smtClean="0"/>
              <a:t>將音樂與聲音同步化</a:t>
            </a:r>
            <a:r>
              <a:rPr lang="en-US" altLang="zh-TW" dirty="0" smtClean="0"/>
              <a:t>(Synchronization)</a:t>
            </a:r>
            <a:r>
              <a:rPr lang="zh-TW" altLang="en-US" dirty="0" smtClean="0"/>
              <a:t>到影片的行為，則屬於對音樂著作的重製，即令電影沒有後續的發行利用，光是單純收錄音樂到電影裡也需要重製的授權。</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27</a:t>
            </a:fld>
            <a:endParaRPr lang="en-GB" altLang="zh-TW"/>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挑戰：音樂的授權最複雜</a:t>
            </a:r>
          </a:p>
        </p:txBody>
      </p:sp>
      <p:sp>
        <p:nvSpPr>
          <p:cNvPr id="5123" name="內容版面配置區 2"/>
          <p:cNvSpPr>
            <a:spLocks noGrp="1"/>
          </p:cNvSpPr>
          <p:nvPr>
            <p:ph idx="1"/>
          </p:nvPr>
        </p:nvSpPr>
        <p:spPr/>
        <p:txBody>
          <a:bodyPr/>
          <a:lstStyle/>
          <a:p>
            <a:r>
              <a:rPr lang="zh-TW" altLang="en-US" dirty="0" smtClean="0"/>
              <a:t>音樂以外的素材，通常可以在取得授權時獲得「概括授權」，亦即不但取得將素材置入電影的授權，也取得電影後續發行、利用的授權。</a:t>
            </a:r>
            <a:endParaRPr lang="en-US" altLang="zh-TW" dirty="0" smtClean="0"/>
          </a:p>
          <a:p>
            <a:r>
              <a:rPr lang="zh-TW" altLang="en-US" dirty="0" smtClean="0"/>
              <a:t>音樂則因基於其利用方法已經發展出極為成熟的商業模式，因此難以取得「概括授權」；因而電影音樂從製作（將音樂同步化到電影當中）、發行（戲院以外的電視、網路等媒介）、衍生利用（電影原聲帶等）都必須個別處理授權問題。</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28</a:t>
            </a:fld>
            <a:endParaRPr lang="en-GB" altLang="zh-TW"/>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29</a:t>
            </a:fld>
            <a:endParaRPr lang="en-GB" altLang="zh-TW"/>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取得內容授權</a:t>
            </a:r>
          </a:p>
        </p:txBody>
      </p:sp>
      <p:sp>
        <p:nvSpPr>
          <p:cNvPr id="5123" name="內容版面配置區 2"/>
          <p:cNvSpPr>
            <a:spLocks noGrp="1"/>
          </p:cNvSpPr>
          <p:nvPr>
            <p:ph idx="1"/>
          </p:nvPr>
        </p:nvSpPr>
        <p:spPr/>
        <p:txBody>
          <a:bodyPr/>
          <a:lstStyle/>
          <a:p>
            <a:r>
              <a:rPr lang="zh-TW" altLang="en-US" b="1" dirty="0" smtClean="0">
                <a:effectLst>
                  <a:outerShdw blurRad="38100" dist="38100" dir="2700000" algn="tl">
                    <a:srgbClr val="000000">
                      <a:alpha val="43137"/>
                    </a:srgbClr>
                  </a:outerShdw>
                </a:effectLst>
              </a:rPr>
              <a:t>是不是著作？</a:t>
            </a:r>
            <a:endParaRPr lang="en-US" altLang="zh-TW" b="1" dirty="0" smtClean="0">
              <a:effectLst>
                <a:outerShdw blurRad="38100" dist="38100" dir="2700000" algn="tl">
                  <a:srgbClr val="000000">
                    <a:alpha val="43137"/>
                  </a:srgbClr>
                </a:outerShdw>
              </a:effectLst>
            </a:endParaRPr>
          </a:p>
          <a:p>
            <a:pPr lvl="1"/>
            <a:r>
              <a:rPr lang="zh-TW" altLang="en-US" dirty="0" smtClean="0"/>
              <a:t>瞭解著作保護的要件。</a:t>
            </a:r>
            <a:endParaRPr lang="en-US" altLang="zh-TW" dirty="0" smtClean="0"/>
          </a:p>
          <a:p>
            <a:r>
              <a:rPr lang="zh-TW" altLang="en-US" b="1" dirty="0" smtClean="0">
                <a:effectLst>
                  <a:outerShdw blurRad="38100" dist="38100" dir="2700000" algn="tl">
                    <a:srgbClr val="000000">
                      <a:alpha val="43137"/>
                    </a:srgbClr>
                  </a:outerShdw>
                </a:effectLst>
              </a:rPr>
              <a:t>著作權人是誰？</a:t>
            </a:r>
            <a:endParaRPr lang="en-US" altLang="zh-TW" b="1" dirty="0" smtClean="0">
              <a:effectLst>
                <a:outerShdw blurRad="38100" dist="38100" dir="2700000" algn="tl">
                  <a:srgbClr val="000000">
                    <a:alpha val="43137"/>
                  </a:srgbClr>
                </a:outerShdw>
              </a:effectLst>
            </a:endParaRPr>
          </a:p>
          <a:p>
            <a:pPr lvl="1"/>
            <a:r>
              <a:rPr lang="zh-TW" altLang="en-US" dirty="0" smtClean="0"/>
              <a:t>確認交易對象是否為真正權利人。</a:t>
            </a:r>
            <a:endParaRPr lang="en-US" altLang="zh-TW" dirty="0" smtClean="0"/>
          </a:p>
          <a:p>
            <a:r>
              <a:rPr lang="zh-TW" altLang="en-US" b="1" dirty="0" smtClean="0">
                <a:effectLst>
                  <a:outerShdw blurRad="38100" dist="38100" dir="2700000" algn="tl">
                    <a:srgbClr val="000000">
                      <a:alpha val="43137"/>
                    </a:srgbClr>
                  </a:outerShdw>
                </a:effectLst>
              </a:rPr>
              <a:t>授權範圍需求為何？</a:t>
            </a:r>
            <a:endParaRPr lang="en-US" altLang="zh-TW" b="1" dirty="0" smtClean="0">
              <a:effectLst>
                <a:outerShdw blurRad="38100" dist="38100" dir="2700000" algn="tl">
                  <a:srgbClr val="000000">
                    <a:alpha val="43137"/>
                  </a:srgbClr>
                </a:outerShdw>
              </a:effectLst>
            </a:endParaRPr>
          </a:p>
          <a:p>
            <a:pPr lvl="1"/>
            <a:r>
              <a:rPr lang="zh-TW" altLang="en-US" dirty="0" smtClean="0"/>
              <a:t>掌握利用需求取得充足授權。</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3</a:t>
            </a:fld>
            <a:endParaRPr lang="en-GB" altLang="zh-TW"/>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30</a:t>
            </a:fld>
            <a:endParaRPr lang="en-GB" altLang="zh-TW"/>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認清接洽對象與使用範圍</a:t>
            </a:r>
          </a:p>
        </p:txBody>
      </p:sp>
      <p:sp>
        <p:nvSpPr>
          <p:cNvPr id="5123" name="內容版面配置區 2"/>
          <p:cNvSpPr>
            <a:spLocks noGrp="1"/>
          </p:cNvSpPr>
          <p:nvPr>
            <p:ph idx="1"/>
          </p:nvPr>
        </p:nvSpPr>
        <p:spPr/>
        <p:txBody>
          <a:bodyPr/>
          <a:lstStyle/>
          <a:p>
            <a:r>
              <a:rPr lang="zh-TW" altLang="en-US" dirty="0" smtClean="0"/>
              <a:t>將音樂置入影片：</a:t>
            </a:r>
            <a:endParaRPr lang="en-US" altLang="zh-TW" dirty="0" smtClean="0"/>
          </a:p>
          <a:p>
            <a:pPr>
              <a:buNone/>
            </a:pPr>
            <a:r>
              <a:rPr lang="en-US" altLang="zh-TW" dirty="0" smtClean="0"/>
              <a:t>	</a:t>
            </a:r>
            <a:r>
              <a:rPr lang="zh-TW" altLang="en-US" dirty="0" smtClean="0"/>
              <a:t>接洽對象：詞曲創作人或經紀公司。</a:t>
            </a:r>
            <a:endParaRPr lang="en-US" altLang="zh-TW" dirty="0" smtClean="0"/>
          </a:p>
          <a:p>
            <a:pPr>
              <a:buNone/>
            </a:pPr>
            <a:r>
              <a:rPr lang="en-US" altLang="zh-TW" dirty="0" smtClean="0"/>
              <a:t>	</a:t>
            </a:r>
            <a:r>
              <a:rPr lang="zh-TW" altLang="en-US" dirty="0" smtClean="0"/>
              <a:t>授權：將音樂同步化到影片（重製音樂）。</a:t>
            </a:r>
            <a:endParaRPr lang="en-US" altLang="zh-TW" dirty="0" smtClean="0"/>
          </a:p>
          <a:p>
            <a:r>
              <a:rPr lang="zh-TW" altLang="en-US" dirty="0" smtClean="0"/>
              <a:t>影片發行播映：</a:t>
            </a:r>
            <a:endParaRPr lang="en-US" altLang="zh-TW" dirty="0" smtClean="0"/>
          </a:p>
          <a:p>
            <a:pPr>
              <a:buNone/>
            </a:pPr>
            <a:r>
              <a:rPr lang="en-US" altLang="zh-TW" dirty="0" smtClean="0"/>
              <a:t>	</a:t>
            </a:r>
            <a:r>
              <a:rPr lang="zh-TW" altLang="en-US" dirty="0" smtClean="0"/>
              <a:t>接洽對象：著作權集管團體。</a:t>
            </a:r>
            <a:endParaRPr lang="en-US" altLang="zh-TW" dirty="0" smtClean="0"/>
          </a:p>
          <a:p>
            <a:pPr>
              <a:buNone/>
            </a:pPr>
            <a:r>
              <a:rPr lang="en-US" altLang="zh-TW" dirty="0" smtClean="0"/>
              <a:t>	</a:t>
            </a:r>
            <a:r>
              <a:rPr lang="zh-TW" altLang="en-US" dirty="0" smtClean="0"/>
              <a:t>授權：網路播出（公開傳輸音樂）。</a:t>
            </a:r>
            <a:endParaRPr lang="en-US" altLang="zh-TW" dirty="0" smtClean="0"/>
          </a:p>
          <a:p>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31</a:t>
            </a:fld>
            <a:endParaRPr lang="en-GB" altLang="zh-TW"/>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影音產品授權實務</a:t>
            </a:r>
          </a:p>
        </p:txBody>
      </p:sp>
      <p:sp>
        <p:nvSpPr>
          <p:cNvPr id="5123" name="內容版面配置區 2"/>
          <p:cNvSpPr>
            <a:spLocks noGrp="1"/>
          </p:cNvSpPr>
          <p:nvPr>
            <p:ph idx="1"/>
          </p:nvPr>
        </p:nvSpPr>
        <p:spPr/>
        <p:txBody>
          <a:bodyPr/>
          <a:lstStyle/>
          <a:p>
            <a:r>
              <a:rPr lang="zh-TW" altLang="en-US" dirty="0" smtClean="0"/>
              <a:t>基本概念：契約自由</a:t>
            </a:r>
            <a:endParaRPr lang="en-US" altLang="zh-TW" dirty="0" smtClean="0"/>
          </a:p>
          <a:p>
            <a:pPr lvl="1"/>
            <a:r>
              <a:rPr lang="zh-TW" altLang="en-US" dirty="0" smtClean="0"/>
              <a:t>著作權法第</a:t>
            </a:r>
            <a:r>
              <a:rPr lang="en-US" altLang="zh-TW" dirty="0" smtClean="0"/>
              <a:t>37</a:t>
            </a:r>
            <a:r>
              <a:rPr lang="zh-TW" altLang="en-US" dirty="0" smtClean="0"/>
              <a:t>條第</a:t>
            </a:r>
            <a:r>
              <a:rPr lang="en-US" altLang="zh-TW" dirty="0" smtClean="0"/>
              <a:t>1</a:t>
            </a:r>
            <a:r>
              <a:rPr lang="zh-TW" altLang="en-US" dirty="0" smtClean="0"/>
              <a:t>項規定：著作財產權人得授權他人利用著作，其授權利用之地域、時間、內容、利用方法或其他事項，依當事人之約定；其約定不明之部分，推定為未授權。</a:t>
            </a:r>
            <a:endParaRPr lang="en-US" altLang="zh-TW" dirty="0" smtClean="0"/>
          </a:p>
          <a:p>
            <a:r>
              <a:rPr lang="zh-TW" altLang="en-US" dirty="0" smtClean="0"/>
              <a:t>在此基本概念之下，授權範圍完全交由契約內容約定。但在不同產業領域可能會發展出約定俗成的授權模式。且即令在產業內仍可能會因為個別契約目的不同而有特殊約定。若約定不清，即易生爭議。</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32</a:t>
            </a:fld>
            <a:endParaRPr lang="en-GB" altLang="zh-TW"/>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33</a:t>
            </a:fld>
            <a:endParaRPr lang="en-GB" altLang="zh-TW"/>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34</a:t>
            </a:fld>
            <a:endParaRPr lang="en-GB" altLang="zh-TW"/>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t>影音產品傳統授權模式</a:t>
            </a:r>
            <a:endParaRPr lang="zh-TW" altLang="en-US" b="1" dirty="0"/>
          </a:p>
        </p:txBody>
      </p:sp>
      <p:sp>
        <p:nvSpPr>
          <p:cNvPr id="3" name="內容版面配置區 2"/>
          <p:cNvSpPr>
            <a:spLocks noGrp="1"/>
          </p:cNvSpPr>
          <p:nvPr>
            <p:ph idx="1"/>
          </p:nvPr>
        </p:nvSpPr>
        <p:spPr/>
        <p:txBody>
          <a:bodyPr/>
          <a:lstStyle/>
          <a:p>
            <a:r>
              <a:rPr lang="zh-TW" altLang="en-US" dirty="0" smtClean="0"/>
              <a:t>戲院授權：公開上映。</a:t>
            </a:r>
            <a:endParaRPr lang="en-US" altLang="zh-TW" dirty="0" smtClean="0"/>
          </a:p>
          <a:p>
            <a:r>
              <a:rPr lang="zh-TW" altLang="en-US" dirty="0" smtClean="0"/>
              <a:t>戲院以外公開播映：公開上映。</a:t>
            </a:r>
            <a:endParaRPr lang="en-US" altLang="zh-TW" dirty="0" smtClean="0"/>
          </a:p>
          <a:p>
            <a:r>
              <a:rPr lang="en-US" altLang="zh-TW" dirty="0" smtClean="0"/>
              <a:t>TV</a:t>
            </a:r>
            <a:r>
              <a:rPr lang="zh-TW" altLang="en-US" dirty="0" smtClean="0"/>
              <a:t>（含有線無線衛星）：公開播送。</a:t>
            </a:r>
            <a:endParaRPr lang="en-US" altLang="zh-TW" dirty="0" smtClean="0"/>
          </a:p>
          <a:p>
            <a:r>
              <a:rPr lang="en-US" altLang="zh-TW" dirty="0" smtClean="0"/>
              <a:t>Videotape/VCD/DVD</a:t>
            </a:r>
            <a:r>
              <a:rPr lang="zh-TW" altLang="en-US" dirty="0" smtClean="0"/>
              <a:t>：重製、散布。</a:t>
            </a:r>
            <a:endParaRPr lang="en-US" altLang="zh-TW" dirty="0" smtClean="0"/>
          </a:p>
          <a:p>
            <a:r>
              <a:rPr lang="zh-TW" altLang="en-US" dirty="0" smtClean="0"/>
              <a:t>電視（影）改編電影（視）：改作。</a:t>
            </a:r>
            <a:endParaRPr lang="zh-TW" altLang="en-US" dirty="0"/>
          </a:p>
        </p:txBody>
      </p:sp>
      <p:sp>
        <p:nvSpPr>
          <p:cNvPr id="4" name="投影片編號版面配置區 3"/>
          <p:cNvSpPr>
            <a:spLocks noGrp="1"/>
          </p:cNvSpPr>
          <p:nvPr>
            <p:ph type="sldNum" idx="12"/>
          </p:nvPr>
        </p:nvSpPr>
        <p:spPr/>
        <p:txBody>
          <a:bodyPr/>
          <a:lstStyle/>
          <a:p>
            <a:pPr>
              <a:defRPr/>
            </a:pPr>
            <a:fld id="{5E7B166C-71AF-4FEA-B4EE-7A2D1430B789}" type="slidenum">
              <a:rPr lang="zh-TW" altLang="en-GB" smtClean="0"/>
              <a:pPr>
                <a:defRPr/>
              </a:pPr>
              <a:t>35</a:t>
            </a:fld>
            <a:endParaRPr lang="en-GB" altLang="zh-TW"/>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t>影音產品現代授權模式</a:t>
            </a:r>
            <a:endParaRPr lang="zh-TW" altLang="en-US" dirty="0"/>
          </a:p>
        </p:txBody>
      </p:sp>
      <p:sp>
        <p:nvSpPr>
          <p:cNvPr id="3" name="內容版面配置區 2"/>
          <p:cNvSpPr>
            <a:spLocks noGrp="1"/>
          </p:cNvSpPr>
          <p:nvPr>
            <p:ph idx="1"/>
          </p:nvPr>
        </p:nvSpPr>
        <p:spPr>
          <a:xfrm>
            <a:off x="395536" y="1412776"/>
            <a:ext cx="8228012" cy="4524375"/>
          </a:xfrm>
        </p:spPr>
        <p:txBody>
          <a:bodyPr/>
          <a:lstStyle/>
          <a:p>
            <a:r>
              <a:rPr lang="zh-TW" altLang="en-US" dirty="0" smtClean="0"/>
              <a:t>戲院授權：公開上映。</a:t>
            </a:r>
            <a:endParaRPr lang="en-US" altLang="zh-TW" dirty="0" smtClean="0"/>
          </a:p>
          <a:p>
            <a:r>
              <a:rPr lang="zh-TW" altLang="en-US" dirty="0" smtClean="0"/>
              <a:t>戲院以外公開播映：公開上映。</a:t>
            </a:r>
            <a:endParaRPr lang="en-US" altLang="zh-TW" dirty="0" smtClean="0"/>
          </a:p>
          <a:p>
            <a:r>
              <a:rPr lang="en-US" altLang="zh-TW" dirty="0" smtClean="0"/>
              <a:t>TV</a:t>
            </a:r>
            <a:r>
              <a:rPr lang="zh-TW" altLang="en-US" dirty="0" smtClean="0"/>
              <a:t>（含有線無線衛星）：公開播送。</a:t>
            </a:r>
            <a:endParaRPr lang="en-US" altLang="zh-TW" dirty="0" smtClean="0"/>
          </a:p>
          <a:p>
            <a:r>
              <a:rPr lang="en-US" altLang="zh-TW" dirty="0" smtClean="0"/>
              <a:t>IPTV</a:t>
            </a:r>
            <a:r>
              <a:rPr lang="zh-TW" altLang="en-US" dirty="0" smtClean="0"/>
              <a:t>（</a:t>
            </a:r>
            <a:r>
              <a:rPr lang="en-US" altLang="zh-TW" dirty="0" smtClean="0"/>
              <a:t>MOD</a:t>
            </a:r>
            <a:r>
              <a:rPr lang="zh-TW" altLang="en-US" dirty="0" smtClean="0"/>
              <a:t>等）：公開播送或公開傳輸。</a:t>
            </a:r>
            <a:endParaRPr lang="en-US" altLang="zh-TW" dirty="0" smtClean="0"/>
          </a:p>
          <a:p>
            <a:r>
              <a:rPr lang="en-US" altLang="zh-TW" dirty="0" smtClean="0"/>
              <a:t>Videotape/VCD/DVD</a:t>
            </a:r>
            <a:r>
              <a:rPr lang="zh-TW" altLang="en-US" dirty="0" smtClean="0"/>
              <a:t>：重製、散布。</a:t>
            </a:r>
            <a:endParaRPr lang="en-US" altLang="zh-TW" dirty="0" smtClean="0"/>
          </a:p>
          <a:p>
            <a:r>
              <a:rPr lang="en-US" altLang="zh-TW" dirty="0" smtClean="0"/>
              <a:t>Internet</a:t>
            </a:r>
            <a:r>
              <a:rPr lang="zh-TW" altLang="en-US" dirty="0" smtClean="0"/>
              <a:t>（網路視頻）：公開傳輸。</a:t>
            </a:r>
            <a:endParaRPr lang="en-US" altLang="zh-TW" dirty="0" smtClean="0"/>
          </a:p>
          <a:p>
            <a:r>
              <a:rPr lang="zh-TW" altLang="en-US" dirty="0" smtClean="0"/>
              <a:t>行動裝置：公開傳輸。</a:t>
            </a:r>
            <a:endParaRPr lang="en-US" altLang="zh-TW" dirty="0" smtClean="0"/>
          </a:p>
          <a:p>
            <a:r>
              <a:rPr lang="zh-TW" altLang="en-US" dirty="0" smtClean="0"/>
              <a:t>電視（影）改編電影（視）：改作。</a:t>
            </a:r>
          </a:p>
          <a:p>
            <a:r>
              <a:rPr lang="zh-TW" altLang="en-US" dirty="0" smtClean="0"/>
              <a:t>衍生商品權：重製、散布。</a:t>
            </a:r>
            <a:endParaRPr lang="zh-TW" altLang="en-US" dirty="0"/>
          </a:p>
        </p:txBody>
      </p:sp>
      <p:sp>
        <p:nvSpPr>
          <p:cNvPr id="4" name="投影片編號版面配置區 3"/>
          <p:cNvSpPr>
            <a:spLocks noGrp="1"/>
          </p:cNvSpPr>
          <p:nvPr>
            <p:ph type="sldNum" idx="12"/>
          </p:nvPr>
        </p:nvSpPr>
        <p:spPr/>
        <p:txBody>
          <a:bodyPr/>
          <a:lstStyle/>
          <a:p>
            <a:pPr>
              <a:defRPr/>
            </a:pPr>
            <a:fld id="{5E7B166C-71AF-4FEA-B4EE-7A2D1430B789}" type="slidenum">
              <a:rPr lang="zh-TW" altLang="en-GB" smtClean="0"/>
              <a:pPr>
                <a:defRPr/>
              </a:pPr>
              <a:t>36</a:t>
            </a:fld>
            <a:endParaRPr lang="en-GB" altLang="zh-TW"/>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t>處理授權條款原則</a:t>
            </a:r>
            <a:endParaRPr lang="zh-TW" altLang="en-US" b="1" dirty="0"/>
          </a:p>
        </p:txBody>
      </p:sp>
      <p:sp>
        <p:nvSpPr>
          <p:cNvPr id="3" name="內容版面配置區 2"/>
          <p:cNvSpPr>
            <a:spLocks noGrp="1"/>
          </p:cNvSpPr>
          <p:nvPr>
            <p:ph idx="1"/>
          </p:nvPr>
        </p:nvSpPr>
        <p:spPr/>
        <p:txBody>
          <a:bodyPr/>
          <a:lstStyle/>
          <a:p>
            <a:r>
              <a:rPr lang="zh-TW" altLang="en-US" dirty="0" smtClean="0"/>
              <a:t>盡可能以具體描述說明授權範圍內可以做的事情，甚至明確說明不在授權範圍內的利用行為有哪些。</a:t>
            </a:r>
            <a:endParaRPr lang="en-US" altLang="zh-TW" dirty="0" smtClean="0"/>
          </a:p>
          <a:p>
            <a:r>
              <a:rPr lang="zh-TW" altLang="en-US" dirty="0" smtClean="0"/>
              <a:t>若採概括授權，應考慮未來可能發生的利用模式（例如約定：未來以各種新科技或媒介重製、傳輸、播送授權標的之利用方式，均在本合約授權範圍之內）。</a:t>
            </a:r>
            <a:endParaRPr lang="zh-TW" altLang="en-US" dirty="0"/>
          </a:p>
        </p:txBody>
      </p:sp>
      <p:sp>
        <p:nvSpPr>
          <p:cNvPr id="4" name="投影片編號版面配置區 3"/>
          <p:cNvSpPr>
            <a:spLocks noGrp="1"/>
          </p:cNvSpPr>
          <p:nvPr>
            <p:ph type="sldNum" idx="12"/>
          </p:nvPr>
        </p:nvSpPr>
        <p:spPr/>
        <p:txBody>
          <a:bodyPr/>
          <a:lstStyle/>
          <a:p>
            <a:pPr>
              <a:defRPr/>
            </a:pPr>
            <a:fld id="{5E7B166C-71AF-4FEA-B4EE-7A2D1430B789}" type="slidenum">
              <a:rPr lang="zh-TW" altLang="en-GB" smtClean="0"/>
              <a:pPr>
                <a:defRPr/>
              </a:pPr>
              <a:t>37</a:t>
            </a:fld>
            <a:endParaRPr lang="en-GB" altLang="zh-TW"/>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
          <p:cNvSpPr>
            <a:spLocks noGrp="1" noChangeArrowheads="1"/>
          </p:cNvSpPr>
          <p:nvPr>
            <p:ph type="title"/>
          </p:nvPr>
        </p:nvSpPr>
        <p:spPr>
          <a:xfrm>
            <a:off x="684213" y="1844675"/>
            <a:ext cx="7772400" cy="1471613"/>
          </a:xfrm>
        </p:spPr>
        <p:txBody>
          <a:bodyPr>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zh-TW" smtClean="0"/>
              <a:t>THE END</a:t>
            </a:r>
          </a:p>
        </p:txBody>
      </p:sp>
      <p:sp>
        <p:nvSpPr>
          <p:cNvPr id="47107" name="Rectangle 2"/>
          <p:cNvSpPr>
            <a:spLocks noGrp="1" noChangeArrowheads="1"/>
          </p:cNvSpPr>
          <p:nvPr>
            <p:ph type="subTitle" idx="4294967295"/>
          </p:nvPr>
        </p:nvSpPr>
        <p:spPr>
          <a:xfrm>
            <a:off x="1371600" y="3886200"/>
            <a:ext cx="6400800" cy="1182688"/>
          </a:xfrm>
        </p:spPr>
        <p:txBody>
          <a:bodyPr lIns="90000" tIns="46800" rIns="90000" bIns="46800">
            <a:spAutoFit/>
          </a:bodyPr>
          <a:lstStyle/>
          <a:p>
            <a:pPr marL="0" indent="0" algn="ctr" eaLnBrk="1" hangingPunct="1">
              <a:lnSpc>
                <a:spcPct val="100000"/>
              </a:lnSpc>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zh-TW" altLang="en-GB" smtClean="0"/>
              <a:t>歡迎各位踴躍提出問題！</a:t>
            </a:r>
          </a:p>
          <a:p>
            <a:pPr marL="0" indent="0" algn="ctr" eaLnBrk="1" hangingPunct="1">
              <a:lnSpc>
                <a:spcPct val="100000"/>
              </a:lnSpc>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zh-TW" smtClean="0"/>
              <a:t>mannliu@is-law.com</a:t>
            </a:r>
          </a:p>
        </p:txBody>
      </p:sp>
      <p:sp>
        <p:nvSpPr>
          <p:cNvPr id="2" name="投影片編號版面配置區 1"/>
          <p:cNvSpPr>
            <a:spLocks noGrp="1"/>
          </p:cNvSpPr>
          <p:nvPr>
            <p:ph type="sldNum" idx="12"/>
          </p:nvPr>
        </p:nvSpPr>
        <p:spPr/>
        <p:txBody>
          <a:bodyPr/>
          <a:lstStyle/>
          <a:p>
            <a:pPr>
              <a:defRPr/>
            </a:pPr>
            <a:fld id="{E340C3A2-7995-4DB6-9C20-7FDE84A6DAB7}" type="slidenum">
              <a:rPr lang="zh-TW" altLang="en-GB" smtClean="0"/>
              <a:pPr>
                <a:defRPr/>
              </a:pPr>
              <a:t>38</a:t>
            </a:fld>
            <a:endParaRPr lang="en-GB" altLang="zh-TW"/>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latin typeface="Times New Roman" pitchFamily="18" charset="0"/>
              </a:rPr>
              <a:t>著作權法所保護的著作</a:t>
            </a:r>
            <a:endParaRPr lang="zh-TW" altLang="en-US" dirty="0" smtClean="0"/>
          </a:p>
        </p:txBody>
      </p:sp>
      <p:sp>
        <p:nvSpPr>
          <p:cNvPr id="5123" name="內容版面配置區 2"/>
          <p:cNvSpPr>
            <a:spLocks noGrp="1"/>
          </p:cNvSpPr>
          <p:nvPr>
            <p:ph idx="1"/>
          </p:nvPr>
        </p:nvSpPr>
        <p:spPr/>
        <p:txBody>
          <a:bodyPr/>
          <a:lstStyle/>
          <a:p>
            <a:r>
              <a:rPr lang="zh-TW" altLang="en-US" b="1" dirty="0" smtClean="0">
                <a:effectLst>
                  <a:outerShdw blurRad="38100" dist="38100" dir="2700000" algn="tl">
                    <a:srgbClr val="000000">
                      <a:alpha val="43137"/>
                    </a:srgbClr>
                  </a:outerShdw>
                </a:effectLst>
              </a:rPr>
              <a:t>著作是</a:t>
            </a:r>
            <a:r>
              <a:rPr lang="en-US" altLang="zh-TW" b="1" dirty="0" smtClean="0">
                <a:effectLst>
                  <a:outerShdw blurRad="38100" dist="38100" dir="2700000" algn="tl">
                    <a:srgbClr val="000000">
                      <a:alpha val="43137"/>
                    </a:srgbClr>
                  </a:outerShdw>
                </a:effectLst>
              </a:rPr>
              <a:t>[</a:t>
            </a:r>
            <a:r>
              <a:rPr lang="zh-TW" altLang="en-US" b="1" dirty="0" smtClean="0">
                <a:effectLst>
                  <a:outerShdw blurRad="38100" dist="38100" dir="2700000" algn="tl">
                    <a:srgbClr val="000000">
                      <a:alpha val="43137"/>
                    </a:srgbClr>
                  </a:outerShdw>
                </a:effectLst>
              </a:rPr>
              <a:t>文藝性創作</a:t>
            </a:r>
            <a:r>
              <a:rPr lang="en-US" altLang="zh-TW" b="1" dirty="0" smtClean="0">
                <a:effectLst>
                  <a:outerShdw blurRad="38100" dist="38100" dir="2700000" algn="tl">
                    <a:srgbClr val="000000">
                      <a:alpha val="43137"/>
                    </a:srgbClr>
                  </a:outerShdw>
                </a:effectLst>
              </a:rPr>
              <a:t>]</a:t>
            </a:r>
          </a:p>
          <a:p>
            <a:pPr lvl="1"/>
            <a:r>
              <a:rPr lang="zh-TW" altLang="en-US" dirty="0" smtClean="0"/>
              <a:t>著作權法第</a:t>
            </a:r>
            <a:r>
              <a:rPr lang="en-US" altLang="zh-TW" dirty="0" smtClean="0"/>
              <a:t>3</a:t>
            </a:r>
            <a:r>
              <a:rPr lang="zh-TW" altLang="en-US" dirty="0" smtClean="0"/>
              <a:t>條第</a:t>
            </a:r>
            <a:r>
              <a:rPr lang="en-US" altLang="zh-TW" dirty="0" smtClean="0"/>
              <a:t>1</a:t>
            </a:r>
            <a:r>
              <a:rPr lang="zh-TW" altLang="en-US" dirty="0" smtClean="0"/>
              <a:t>項第</a:t>
            </a:r>
            <a:r>
              <a:rPr lang="en-US" altLang="zh-TW" dirty="0" smtClean="0"/>
              <a:t>1</a:t>
            </a:r>
            <a:r>
              <a:rPr lang="zh-TW" altLang="en-US" dirty="0" smtClean="0"/>
              <a:t>款：</a:t>
            </a:r>
            <a:endParaRPr lang="en-US" altLang="zh-TW" dirty="0" smtClean="0"/>
          </a:p>
          <a:p>
            <a:pPr lvl="1">
              <a:buFont typeface="Arial" charset="0"/>
              <a:buNone/>
            </a:pPr>
            <a:r>
              <a:rPr lang="en-US" altLang="zh-TW" dirty="0" smtClean="0"/>
              <a:t>	</a:t>
            </a:r>
            <a:r>
              <a:rPr lang="zh-TW" altLang="en-US" dirty="0" smtClean="0"/>
              <a:t>本法用詞，定義如下：一、著作：指屬於文學、科學、藝術或其他學術範圍之創作。</a:t>
            </a:r>
            <a:endParaRPr lang="en-US" altLang="zh-TW" dirty="0" smtClean="0"/>
          </a:p>
          <a:p>
            <a:r>
              <a:rPr lang="zh-TW" altLang="en-US" b="1" dirty="0" smtClean="0">
                <a:effectLst>
                  <a:outerShdw blurRad="38100" dist="38100" dir="2700000" algn="tl">
                    <a:srgbClr val="000000">
                      <a:alpha val="43137"/>
                    </a:srgbClr>
                  </a:outerShdw>
                </a:effectLst>
              </a:rPr>
              <a:t>著作權只保護著作的</a:t>
            </a:r>
            <a:r>
              <a:rPr lang="en-US" altLang="zh-TW" b="1" dirty="0" smtClean="0">
                <a:effectLst>
                  <a:outerShdw blurRad="38100" dist="38100" dir="2700000" algn="tl">
                    <a:srgbClr val="000000">
                      <a:alpha val="43137"/>
                    </a:srgbClr>
                  </a:outerShdw>
                </a:effectLst>
              </a:rPr>
              <a:t>[</a:t>
            </a:r>
            <a:r>
              <a:rPr lang="zh-TW" altLang="en-US" b="1" dirty="0" smtClean="0">
                <a:effectLst>
                  <a:outerShdw blurRad="38100" dist="38100" dir="2700000" algn="tl">
                    <a:srgbClr val="000000">
                      <a:alpha val="43137"/>
                    </a:srgbClr>
                  </a:outerShdw>
                </a:effectLst>
              </a:rPr>
              <a:t>表達</a:t>
            </a:r>
            <a:r>
              <a:rPr lang="en-US" altLang="zh-TW" b="1" dirty="0" smtClean="0">
                <a:effectLst>
                  <a:outerShdw blurRad="38100" dist="38100" dir="2700000" algn="tl">
                    <a:srgbClr val="000000">
                      <a:alpha val="43137"/>
                    </a:srgbClr>
                  </a:outerShdw>
                </a:effectLst>
              </a:rPr>
              <a:t>]</a:t>
            </a:r>
            <a:r>
              <a:rPr lang="zh-TW" altLang="en-US" b="1" dirty="0" smtClean="0">
                <a:effectLst>
                  <a:outerShdw blurRad="38100" dist="38100" dir="2700000" algn="tl">
                    <a:srgbClr val="000000">
                      <a:alpha val="43137"/>
                    </a:srgbClr>
                  </a:outerShdw>
                </a:effectLst>
              </a:rPr>
              <a:t>不保護</a:t>
            </a:r>
            <a:r>
              <a:rPr lang="en-US" altLang="zh-TW" b="1" dirty="0" smtClean="0">
                <a:effectLst>
                  <a:outerShdw blurRad="38100" dist="38100" dir="2700000" algn="tl">
                    <a:srgbClr val="000000">
                      <a:alpha val="43137"/>
                    </a:srgbClr>
                  </a:outerShdw>
                </a:effectLst>
              </a:rPr>
              <a:t>[</a:t>
            </a:r>
            <a:r>
              <a:rPr lang="zh-TW" altLang="en-US" b="1" dirty="0" smtClean="0">
                <a:effectLst>
                  <a:outerShdw blurRad="38100" dist="38100" dir="2700000" algn="tl">
                    <a:srgbClr val="000000">
                      <a:alpha val="43137"/>
                    </a:srgbClr>
                  </a:outerShdw>
                </a:effectLst>
              </a:rPr>
              <a:t>思想</a:t>
            </a:r>
            <a:r>
              <a:rPr lang="en-US" altLang="zh-TW" b="1" dirty="0" smtClean="0">
                <a:effectLst>
                  <a:outerShdw blurRad="38100" dist="38100" dir="2700000" algn="tl">
                    <a:srgbClr val="000000">
                      <a:alpha val="43137"/>
                    </a:srgbClr>
                  </a:outerShdw>
                </a:effectLst>
              </a:rPr>
              <a:t>]</a:t>
            </a:r>
          </a:p>
          <a:p>
            <a:pPr lvl="1"/>
            <a:r>
              <a:rPr lang="zh-TW" altLang="en-US" dirty="0" smtClean="0"/>
              <a:t>著作權法第</a:t>
            </a:r>
            <a:r>
              <a:rPr lang="en-US" altLang="zh-TW" dirty="0" smtClean="0"/>
              <a:t>10</a:t>
            </a:r>
            <a:r>
              <a:rPr lang="zh-TW" altLang="en-US" dirty="0" smtClean="0"/>
              <a:t>條之</a:t>
            </a:r>
            <a:r>
              <a:rPr lang="en-US" altLang="zh-TW" dirty="0" smtClean="0"/>
              <a:t>1</a:t>
            </a:r>
            <a:r>
              <a:rPr lang="zh-TW" altLang="en-US" dirty="0" smtClean="0"/>
              <a:t>：</a:t>
            </a:r>
            <a:endParaRPr lang="en-US" altLang="zh-TW" dirty="0" smtClean="0"/>
          </a:p>
          <a:p>
            <a:pPr lvl="1">
              <a:buFont typeface="Arial" charset="0"/>
              <a:buNone/>
            </a:pPr>
            <a:r>
              <a:rPr lang="en-US" altLang="zh-TW" dirty="0" smtClean="0"/>
              <a:t>	</a:t>
            </a:r>
            <a:r>
              <a:rPr lang="zh-TW" altLang="en-US" dirty="0" smtClean="0"/>
              <a:t>依本法取得之著作權，其保護僅及於該著作之表達，而不及於其所表達之思想、程序、製程、系統、操作方法、概念、原理、發現。</a:t>
            </a:r>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4</a:t>
            </a:fld>
            <a:endParaRPr lang="en-GB" altLang="zh-TW"/>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latin typeface="Times New Roman" pitchFamily="18" charset="0"/>
              </a:rPr>
              <a:t>著作的要件</a:t>
            </a:r>
            <a:endParaRPr lang="zh-TW" altLang="en-US" dirty="0" smtClean="0"/>
          </a:p>
        </p:txBody>
      </p:sp>
      <p:sp>
        <p:nvSpPr>
          <p:cNvPr id="5123" name="內容版面配置區 2"/>
          <p:cNvSpPr>
            <a:spLocks noGrp="1"/>
          </p:cNvSpPr>
          <p:nvPr>
            <p:ph idx="1"/>
          </p:nvPr>
        </p:nvSpPr>
        <p:spPr>
          <a:xfrm>
            <a:off x="395288" y="1412875"/>
            <a:ext cx="8425184" cy="4524375"/>
          </a:xfrm>
        </p:spPr>
        <p:txBody>
          <a:bodyPr/>
          <a:lstStyle/>
          <a:p>
            <a:r>
              <a:rPr lang="zh-TW" altLang="en-US" b="1" dirty="0" smtClean="0">
                <a:effectLst>
                  <a:outerShdw blurRad="38100" dist="38100" dir="2700000" algn="tl">
                    <a:srgbClr val="000000">
                      <a:alpha val="43137"/>
                    </a:srgbClr>
                  </a:outerShdw>
                </a:effectLst>
              </a:rPr>
              <a:t>必須是人類精神力作用的成果</a:t>
            </a:r>
            <a:endParaRPr lang="en-US" altLang="zh-TW" b="1" dirty="0" smtClean="0">
              <a:effectLst>
                <a:outerShdw blurRad="38100" dist="38100" dir="2700000" algn="tl">
                  <a:srgbClr val="000000">
                    <a:alpha val="43137"/>
                  </a:srgbClr>
                </a:outerShdw>
              </a:effectLst>
            </a:endParaRPr>
          </a:p>
          <a:p>
            <a:endParaRPr lang="en-US" altLang="zh-TW" b="1" dirty="0" smtClean="0">
              <a:effectLst>
                <a:outerShdw blurRad="38100" dist="38100" dir="2700000" algn="tl">
                  <a:srgbClr val="000000">
                    <a:alpha val="43137"/>
                  </a:srgbClr>
                </a:outerShdw>
              </a:effectLst>
            </a:endParaRPr>
          </a:p>
          <a:p>
            <a:r>
              <a:rPr lang="zh-TW" altLang="en-US" b="1" dirty="0" smtClean="0">
                <a:effectLst>
                  <a:outerShdw blurRad="38100" dist="38100" dir="2700000" algn="tl">
                    <a:srgbClr val="000000">
                      <a:alpha val="43137"/>
                    </a:srgbClr>
                  </a:outerShdw>
                </a:effectLst>
              </a:rPr>
              <a:t>必須經由「表達」而外顯</a:t>
            </a:r>
            <a:endParaRPr lang="en-US" altLang="zh-TW" b="1" dirty="0" smtClean="0">
              <a:effectLst>
                <a:outerShdw blurRad="38100" dist="38100" dir="2700000" algn="tl">
                  <a:srgbClr val="000000">
                    <a:alpha val="43137"/>
                  </a:srgbClr>
                </a:outerShdw>
              </a:effectLst>
            </a:endParaRPr>
          </a:p>
          <a:p>
            <a:endParaRPr lang="en-US" altLang="zh-TW" b="1" dirty="0" smtClean="0">
              <a:effectLst>
                <a:outerShdw blurRad="38100" dist="38100" dir="2700000" algn="tl">
                  <a:srgbClr val="000000">
                    <a:alpha val="43137"/>
                  </a:srgbClr>
                </a:outerShdw>
              </a:effectLst>
            </a:endParaRPr>
          </a:p>
          <a:p>
            <a:r>
              <a:rPr lang="zh-TW" altLang="en-US" b="1" dirty="0" smtClean="0">
                <a:effectLst>
                  <a:outerShdw blurRad="38100" dist="38100" dir="2700000" algn="tl">
                    <a:srgbClr val="000000">
                      <a:alpha val="43137"/>
                    </a:srgbClr>
                  </a:outerShdw>
                </a:effectLst>
              </a:rPr>
              <a:t>必須獨立創作且具有創作性</a:t>
            </a:r>
            <a:endParaRPr lang="en-US" altLang="zh-TW" b="1" dirty="0" smtClean="0">
              <a:effectLst>
                <a:outerShdw blurRad="38100" dist="38100" dir="2700000" algn="tl">
                  <a:srgbClr val="000000">
                    <a:alpha val="43137"/>
                  </a:srgbClr>
                </a:outerShdw>
              </a:effectLst>
            </a:endParaRPr>
          </a:p>
          <a:p>
            <a:endParaRPr lang="en-US" altLang="zh-TW" b="1" dirty="0" smtClean="0">
              <a:effectLst>
                <a:outerShdw blurRad="38100" dist="38100" dir="2700000" algn="tl">
                  <a:srgbClr val="000000">
                    <a:alpha val="43137"/>
                  </a:srgbClr>
                </a:outerShdw>
              </a:effectLst>
            </a:endParaRPr>
          </a:p>
          <a:p>
            <a:r>
              <a:rPr lang="zh-TW" altLang="en-US" b="1" dirty="0" smtClean="0">
                <a:effectLst>
                  <a:outerShdw blurRad="38100" dist="38100" dir="2700000" algn="tl">
                    <a:srgbClr val="000000">
                      <a:alpha val="43137"/>
                    </a:srgbClr>
                  </a:outerShdw>
                </a:effectLst>
              </a:rPr>
              <a:t>必須屬於文學、科學、藝術或其他學術範圍</a:t>
            </a:r>
            <a:endParaRPr lang="en-US" altLang="zh-TW" b="1" dirty="0" smtClean="0">
              <a:effectLst>
                <a:outerShdw blurRad="38100" dist="38100" dir="2700000" algn="tl">
                  <a:srgbClr val="000000">
                    <a:alpha val="43137"/>
                  </a:srgbClr>
                </a:outerShdw>
              </a:effectLst>
            </a:endParaRPr>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5</a:t>
            </a:fld>
            <a:endParaRPr lang="en-GB" altLang="zh-TW"/>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猴子自拍</a:t>
            </a:r>
            <a:r>
              <a:rPr lang="en-US" altLang="zh-TW" b="1" dirty="0" smtClean="0"/>
              <a:t>(Monkey </a:t>
            </a:r>
            <a:r>
              <a:rPr lang="en-US" altLang="zh-TW" b="1" dirty="0" err="1" smtClean="0"/>
              <a:t>Selfie</a:t>
            </a:r>
            <a:r>
              <a:rPr lang="en-US" altLang="zh-TW" b="1" dirty="0" smtClean="0"/>
              <a:t>)</a:t>
            </a:r>
            <a:endParaRPr lang="zh-TW" altLang="en-US" b="1" dirty="0" smtClean="0"/>
          </a:p>
        </p:txBody>
      </p:sp>
      <p:sp>
        <p:nvSpPr>
          <p:cNvPr id="5123" name="內容版面配置區 2"/>
          <p:cNvSpPr>
            <a:spLocks noGrp="1"/>
          </p:cNvSpPr>
          <p:nvPr>
            <p:ph idx="1"/>
          </p:nvPr>
        </p:nvSpPr>
        <p:spPr/>
        <p:txBody>
          <a:bodyPr/>
          <a:lstStyle/>
          <a:p>
            <a:r>
              <a:rPr lang="en-US" altLang="zh-TW" dirty="0" smtClean="0"/>
              <a:t>2011</a:t>
            </a:r>
            <a:r>
              <a:rPr lang="zh-TW" altLang="en-US" dirty="0" smtClean="0"/>
              <a:t>年英國生態攝影師</a:t>
            </a:r>
            <a:r>
              <a:rPr lang="en-US" altLang="zh-TW" dirty="0" smtClean="0"/>
              <a:t>David Slater</a:t>
            </a:r>
            <a:r>
              <a:rPr lang="zh-TW" altLang="en-US" dirty="0" smtClean="0"/>
              <a:t>在印尼對黑冠彌猴</a:t>
            </a:r>
            <a:r>
              <a:rPr lang="en-US" altLang="zh-TW" dirty="0" smtClean="0"/>
              <a:t>(Celebes crested macaque)</a:t>
            </a:r>
            <a:r>
              <a:rPr lang="zh-TW" altLang="en-US" dirty="0" smtClean="0"/>
              <a:t>進行拍攝。</a:t>
            </a:r>
            <a:r>
              <a:rPr lang="en-US" altLang="zh-TW" dirty="0" smtClean="0"/>
              <a:t>Slater</a:t>
            </a:r>
            <a:r>
              <a:rPr lang="zh-TW" altLang="en-US" dirty="0" smtClean="0"/>
              <a:t>將相機安裝在腳架上，然後故意把快門遙控器放在彌猴拿得到的地方。一隻母猴子發現了遙控器並且多次按下快門，拍下的照片雖然大部分不堪使用，但是卻有幾張照片拍下了非常清晰的黑冠彌猴影像。</a:t>
            </a:r>
            <a:r>
              <a:rPr lang="en-US" altLang="zh-TW" dirty="0" smtClean="0"/>
              <a:t>Slater</a:t>
            </a:r>
            <a:r>
              <a:rPr lang="zh-TW" altLang="en-US" dirty="0" smtClean="0"/>
              <a:t>將這些照片授權給通訊社使用、發行攝影集，並聲稱照片是在他精心設計下促使猴子按下快門拍攝而成，所以是他的作品且享有著作權。</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6</a:t>
            </a:fld>
            <a:endParaRPr lang="en-GB" altLang="zh-TW"/>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95325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7</a:t>
            </a:fld>
            <a:endParaRPr lang="en-GB" altLang="zh-TW"/>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4000" cy="6953250"/>
          </a:xfrm>
          <a:prstGeom prst="rect">
            <a:avLst/>
          </a:prstGeom>
          <a:noFill/>
          <a:ln w="9525">
            <a:noFill/>
            <a:miter lim="800000"/>
            <a:headEnd/>
            <a:tailEnd/>
          </a:ln>
        </p:spPr>
      </p:pic>
      <p:sp>
        <p:nvSpPr>
          <p:cNvPr id="2" name="投影片編號版面配置區 1"/>
          <p:cNvSpPr>
            <a:spLocks noGrp="1"/>
          </p:cNvSpPr>
          <p:nvPr>
            <p:ph type="sldNum" idx="12"/>
          </p:nvPr>
        </p:nvSpPr>
        <p:spPr/>
        <p:txBody>
          <a:bodyPr/>
          <a:lstStyle/>
          <a:p>
            <a:pPr>
              <a:defRPr/>
            </a:pPr>
            <a:fld id="{F93E527A-2DBD-4A0A-A76A-48B597184D71}" type="slidenum">
              <a:rPr lang="zh-TW" altLang="en-GB" smtClean="0"/>
              <a:pPr>
                <a:defRPr/>
              </a:pPr>
              <a:t>8</a:t>
            </a:fld>
            <a:endParaRPr lang="en-GB" altLang="zh-TW"/>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標題 1"/>
          <p:cNvSpPr>
            <a:spLocks noGrp="1"/>
          </p:cNvSpPr>
          <p:nvPr>
            <p:ph type="title"/>
          </p:nvPr>
        </p:nvSpPr>
        <p:spPr/>
        <p:txBody>
          <a:bodyPr/>
          <a:lstStyle/>
          <a:p>
            <a:r>
              <a:rPr lang="zh-TW" altLang="en-US" b="1" dirty="0" smtClean="0"/>
              <a:t>猴子自拍</a:t>
            </a:r>
            <a:r>
              <a:rPr lang="en-US" altLang="zh-TW" b="1" dirty="0" smtClean="0"/>
              <a:t>(Monkey </a:t>
            </a:r>
            <a:r>
              <a:rPr lang="en-US" altLang="zh-TW" b="1" dirty="0" err="1" smtClean="0"/>
              <a:t>Selfie</a:t>
            </a:r>
            <a:r>
              <a:rPr lang="en-US" altLang="zh-TW" b="1" dirty="0" smtClean="0"/>
              <a:t>)</a:t>
            </a:r>
            <a:endParaRPr lang="zh-TW" altLang="en-US" b="1" dirty="0" smtClean="0"/>
          </a:p>
        </p:txBody>
      </p:sp>
      <p:sp>
        <p:nvSpPr>
          <p:cNvPr id="5123" name="內容版面配置區 2"/>
          <p:cNvSpPr>
            <a:spLocks noGrp="1"/>
          </p:cNvSpPr>
          <p:nvPr>
            <p:ph idx="1"/>
          </p:nvPr>
        </p:nvSpPr>
        <p:spPr/>
        <p:txBody>
          <a:bodyPr/>
          <a:lstStyle/>
          <a:p>
            <a:r>
              <a:rPr lang="en-US" altLang="zh-TW" dirty="0" smtClean="0"/>
              <a:t>2014</a:t>
            </a:r>
            <a:r>
              <a:rPr lang="zh-TW" altLang="en-US" dirty="0" smtClean="0"/>
              <a:t>年中，</a:t>
            </a:r>
            <a:r>
              <a:rPr lang="en-US" altLang="zh-TW" dirty="0" smtClean="0"/>
              <a:t>Slater</a:t>
            </a:r>
            <a:r>
              <a:rPr lang="zh-TW" altLang="en-US" dirty="0" smtClean="0"/>
              <a:t>要求收錄上傳</a:t>
            </a:r>
            <a:r>
              <a:rPr lang="en-US" altLang="zh-TW" dirty="0" smtClean="0"/>
              <a:t>Monkey </a:t>
            </a:r>
            <a:r>
              <a:rPr lang="en-US" altLang="zh-TW" dirty="0" err="1" smtClean="0"/>
              <a:t>Selfie</a:t>
            </a:r>
            <a:r>
              <a:rPr lang="zh-TW" altLang="en-US" dirty="0" smtClean="0"/>
              <a:t>條目與猴子自拍照的維基百科向其支付照片授權費，否則就應該下架；維基則認為非人類創作無著作權可言。此一論點在同年底得到美國著作權局</a:t>
            </a:r>
            <a:r>
              <a:rPr lang="en-US" altLang="zh-TW" dirty="0" smtClean="0"/>
              <a:t>(US Copyright Office)</a:t>
            </a:r>
            <a:r>
              <a:rPr lang="zh-TW" altLang="en-US" dirty="0" smtClean="0"/>
              <a:t>的認可，美國著作權局還把該案列入非人類創作不會享有著作權的案例。</a:t>
            </a:r>
            <a:endParaRPr lang="en-US" altLang="zh-TW" dirty="0" smtClean="0"/>
          </a:p>
          <a:p>
            <a:r>
              <a:rPr lang="en-US" altLang="zh-TW" dirty="0" smtClean="0"/>
              <a:t>2016</a:t>
            </a:r>
            <a:r>
              <a:rPr lang="zh-TW" altLang="en-US" dirty="0" smtClean="0"/>
              <a:t>年初，在聲稱代表猴子的動保團體告</a:t>
            </a:r>
            <a:r>
              <a:rPr lang="en-US" altLang="zh-TW" dirty="0" smtClean="0"/>
              <a:t>Slater</a:t>
            </a:r>
            <a:r>
              <a:rPr lang="zh-TW" altLang="en-US" dirty="0" smtClean="0"/>
              <a:t>侵權之後，美國法院判定拍下這些照片的猴子也不能享有這些照片的著作權。</a:t>
            </a:r>
            <a:endParaRPr lang="en-US" altLang="zh-TW" dirty="0" smtClean="0"/>
          </a:p>
        </p:txBody>
      </p:sp>
      <p:sp>
        <p:nvSpPr>
          <p:cNvPr id="2" name="投影片編號版面配置區 1"/>
          <p:cNvSpPr>
            <a:spLocks noGrp="1"/>
          </p:cNvSpPr>
          <p:nvPr>
            <p:ph type="sldNum" idx="12"/>
          </p:nvPr>
        </p:nvSpPr>
        <p:spPr/>
        <p:txBody>
          <a:bodyPr/>
          <a:lstStyle/>
          <a:p>
            <a:pPr>
              <a:defRPr/>
            </a:pPr>
            <a:fld id="{5E7B166C-71AF-4FEA-B4EE-7A2D1430B789}" type="slidenum">
              <a:rPr lang="zh-TW" altLang="en-GB" smtClean="0"/>
              <a:pPr>
                <a:defRPr/>
              </a:pPr>
              <a:t>9</a:t>
            </a:fld>
            <a:endParaRPr lang="en-GB" altLang="zh-TW"/>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預設簡報設計">
  <a:themeElements>
    <a:clrScheme name="預設簡報設計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預設簡報設計">
      <a:majorFont>
        <a:latin typeface="Arial"/>
        <a:ea typeface="新細明體"/>
        <a:cs typeface=""/>
      </a:majorFont>
      <a:minorFont>
        <a:latin typeface="Arial"/>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ea typeface="MingLiU" pitchFamily="49" charset="-12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ea typeface="MingLiU" pitchFamily="49" charset="-120"/>
          </a:defRPr>
        </a:defPPr>
      </a:lstStyle>
    </a:lnDef>
  </a:objectDefaults>
  <a:extraClrSchemeLst>
    <a:extraClrScheme>
      <a:clrScheme name="預設簡報設計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預設簡報設計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預設簡報設計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預設簡報設計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預設簡報設計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預設簡報設計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預設簡報設計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預設簡報設計">
  <a:themeElements>
    <a:clrScheme name="預設簡報設計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預設簡報設計">
      <a:majorFont>
        <a:latin typeface="Arial"/>
        <a:ea typeface="新細明體"/>
        <a:cs typeface=""/>
      </a:majorFont>
      <a:minorFont>
        <a:latin typeface="Arial"/>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ea typeface="MingLiU" pitchFamily="49" charset="-12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95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ea typeface="MingLiU" pitchFamily="49" charset="-120"/>
          </a:defRPr>
        </a:defPPr>
      </a:lstStyle>
    </a:lnDef>
  </a:objectDefaults>
  <a:extraClrSchemeLst>
    <a:extraClrScheme>
      <a:clrScheme name="預設簡報設計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預設簡報設計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預設簡報設計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預設簡報設計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預設簡報設計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預設簡報設計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預設簡報設計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7837</TotalTime>
  <Words>2099</Words>
  <Application>Microsoft Office PowerPoint</Application>
  <PresentationFormat>如螢幕大小 (4:3)</PresentationFormat>
  <Paragraphs>179</Paragraphs>
  <Slides>38</Slides>
  <Notes>9</Notes>
  <HiddenSlides>0</HiddenSlides>
  <MMClips>0</MMClips>
  <ScaleCrop>false</ScaleCrop>
  <HeadingPairs>
    <vt:vector size="4" baseType="variant">
      <vt:variant>
        <vt:lpstr>佈景主題</vt:lpstr>
      </vt:variant>
      <vt:variant>
        <vt:i4>2</vt:i4>
      </vt:variant>
      <vt:variant>
        <vt:lpstr>投影片標題</vt:lpstr>
      </vt:variant>
      <vt:variant>
        <vt:i4>38</vt:i4>
      </vt:variant>
    </vt:vector>
  </HeadingPairs>
  <TitlesOfParts>
    <vt:vector size="40" baseType="lpstr">
      <vt:lpstr>預設簡報設計</vt:lpstr>
      <vt:lpstr>1_預設簡報設計</vt:lpstr>
      <vt:lpstr>文創產業著作權 實務與案例研討座談會 ─影視音產業的著作權授權實務與管道─</vt:lpstr>
      <vt:lpstr>影視產業授權實務面向</vt:lpstr>
      <vt:lpstr>取得內容授權</vt:lpstr>
      <vt:lpstr>著作權法所保護的著作</vt:lpstr>
      <vt:lpstr>著作的要件</vt:lpstr>
      <vt:lpstr>猴子自拍(Monkey Selfie)</vt:lpstr>
      <vt:lpstr>PowerPoint 簡報</vt:lpstr>
      <vt:lpstr>PowerPoint 簡報</vt:lpstr>
      <vt:lpstr>猴子自拍(Monkey Selfie)</vt:lpstr>
      <vt:lpstr>PowerPoint 簡報</vt:lpstr>
      <vt:lpstr>表達 vs 概念</vt:lpstr>
      <vt:lpstr>PowerPoint 簡報</vt:lpstr>
      <vt:lpstr>PowerPoint 簡報</vt:lpstr>
      <vt:lpstr>趨勢：角色本身也成立著作</vt:lpstr>
      <vt:lpstr>界線：知名角色的使用程度</vt:lpstr>
      <vt:lpstr>PowerPoint 簡報</vt:lpstr>
      <vt:lpstr>實務見解</vt:lpstr>
      <vt:lpstr>PowerPoint 簡報</vt:lpstr>
      <vt:lpstr>PowerPoint 簡報</vt:lpstr>
      <vt:lpstr>嬌蕉包，問題不出在著作權</vt:lpstr>
      <vt:lpstr>不受著作權保護的標的</vt:lpstr>
      <vt:lpstr>著作權人是誰？</vt:lpstr>
      <vt:lpstr>職務著作如何認定？</vt:lpstr>
      <vt:lpstr>職務著作如何認定？</vt:lpstr>
      <vt:lpstr>PowerPoint 簡報</vt:lpstr>
      <vt:lpstr>PowerPoint 簡報</vt:lpstr>
      <vt:lpstr>影音產品裡的音樂與聲音(錄音)</vt:lpstr>
      <vt:lpstr>挑戰：音樂的授權最複雜</vt:lpstr>
      <vt:lpstr>PowerPoint 簡報</vt:lpstr>
      <vt:lpstr>PowerPoint 簡報</vt:lpstr>
      <vt:lpstr>認清接洽對象與使用範圍</vt:lpstr>
      <vt:lpstr>影音產品授權實務</vt:lpstr>
      <vt:lpstr>PowerPoint 簡報</vt:lpstr>
      <vt:lpstr>PowerPoint 簡報</vt:lpstr>
      <vt:lpstr>影音產品傳統授權模式</vt:lpstr>
      <vt:lpstr>影音產品現代授權模式</vt:lpstr>
      <vt:lpstr>處理授權條款原則</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著作權研習</dc:title>
  <dc:creator>DICK</dc:creator>
  <cp:lastModifiedBy>00611陳俞安</cp:lastModifiedBy>
  <cp:revision>522</cp:revision>
  <dcterms:modified xsi:type="dcterms:W3CDTF">2016-08-14T13:34:10Z</dcterms:modified>
</cp:coreProperties>
</file>