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471" r:id="rId1"/>
    <p:sldMasterId id="2147484559" r:id="rId2"/>
  </p:sldMasterIdLst>
  <p:notesMasterIdLst>
    <p:notesMasterId r:id="rId25"/>
  </p:notesMasterIdLst>
  <p:sldIdLst>
    <p:sldId id="263" r:id="rId3"/>
    <p:sldId id="273" r:id="rId4"/>
    <p:sldId id="347" r:id="rId5"/>
    <p:sldId id="280" r:id="rId6"/>
    <p:sldId id="281" r:id="rId7"/>
    <p:sldId id="348" r:id="rId8"/>
    <p:sldId id="362" r:id="rId9"/>
    <p:sldId id="282" r:id="rId10"/>
    <p:sldId id="353" r:id="rId11"/>
    <p:sldId id="355" r:id="rId12"/>
    <p:sldId id="284" r:id="rId13"/>
    <p:sldId id="356" r:id="rId14"/>
    <p:sldId id="357" r:id="rId15"/>
    <p:sldId id="358" r:id="rId16"/>
    <p:sldId id="311" r:id="rId17"/>
    <p:sldId id="312" r:id="rId18"/>
    <p:sldId id="350" r:id="rId19"/>
    <p:sldId id="351" r:id="rId20"/>
    <p:sldId id="315" r:id="rId21"/>
    <p:sldId id="345" r:id="rId22"/>
    <p:sldId id="316" r:id="rId23"/>
    <p:sldId id="346" r:id="rId24"/>
  </p:sldIdLst>
  <p:sldSz cx="9144000" cy="6858000" type="screen4x3"/>
  <p:notesSz cx="6858000" cy="9144000"/>
  <p:defaultTextStyle>
    <a:defPPr>
      <a:defRPr lang="zh-TW"/>
    </a:defPPr>
    <a:lvl1pPr algn="l" rtl="0" fontAlgn="base">
      <a:spcBef>
        <a:spcPct val="0"/>
      </a:spcBef>
      <a:spcAft>
        <a:spcPct val="0"/>
      </a:spcAft>
      <a:defRPr kumimoji="1" kern="1200">
        <a:solidFill>
          <a:schemeClr val="tx1"/>
        </a:solidFill>
        <a:latin typeface="Arial" charset="0"/>
        <a:ea typeface="新細明體" pitchFamily="18" charset="-120"/>
        <a:cs typeface="+mn-cs"/>
      </a:defRPr>
    </a:lvl1pPr>
    <a:lvl2pPr marL="457200" algn="l" rtl="0" fontAlgn="base">
      <a:spcBef>
        <a:spcPct val="0"/>
      </a:spcBef>
      <a:spcAft>
        <a:spcPct val="0"/>
      </a:spcAft>
      <a:defRPr kumimoji="1" kern="1200">
        <a:solidFill>
          <a:schemeClr val="tx1"/>
        </a:solidFill>
        <a:latin typeface="Arial" charset="0"/>
        <a:ea typeface="新細明體" pitchFamily="18" charset="-120"/>
        <a:cs typeface="+mn-cs"/>
      </a:defRPr>
    </a:lvl2pPr>
    <a:lvl3pPr marL="914400" algn="l" rtl="0" fontAlgn="base">
      <a:spcBef>
        <a:spcPct val="0"/>
      </a:spcBef>
      <a:spcAft>
        <a:spcPct val="0"/>
      </a:spcAft>
      <a:defRPr kumimoji="1" kern="1200">
        <a:solidFill>
          <a:schemeClr val="tx1"/>
        </a:solidFill>
        <a:latin typeface="Arial" charset="0"/>
        <a:ea typeface="新細明體" pitchFamily="18" charset="-120"/>
        <a:cs typeface="+mn-cs"/>
      </a:defRPr>
    </a:lvl3pPr>
    <a:lvl4pPr marL="1371600" algn="l" rtl="0" fontAlgn="base">
      <a:spcBef>
        <a:spcPct val="0"/>
      </a:spcBef>
      <a:spcAft>
        <a:spcPct val="0"/>
      </a:spcAft>
      <a:defRPr kumimoji="1" kern="1200">
        <a:solidFill>
          <a:schemeClr val="tx1"/>
        </a:solidFill>
        <a:latin typeface="Arial" charset="0"/>
        <a:ea typeface="新細明體" pitchFamily="18" charset="-120"/>
        <a:cs typeface="+mn-cs"/>
      </a:defRPr>
    </a:lvl4pPr>
    <a:lvl5pPr marL="1828800" algn="l" rtl="0" fontAlgn="base">
      <a:spcBef>
        <a:spcPct val="0"/>
      </a:spcBef>
      <a:spcAft>
        <a:spcPct val="0"/>
      </a:spcAft>
      <a:defRPr kumimoji="1" kern="1200">
        <a:solidFill>
          <a:schemeClr val="tx1"/>
        </a:solidFill>
        <a:latin typeface="Arial" charset="0"/>
        <a:ea typeface="新細明體" pitchFamily="18" charset="-120"/>
        <a:cs typeface="+mn-cs"/>
      </a:defRPr>
    </a:lvl5pPr>
    <a:lvl6pPr marL="2286000" algn="l" defTabSz="914400" rtl="0" eaLnBrk="1" latinLnBrk="0" hangingPunct="1">
      <a:defRPr kumimoji="1" kern="1200">
        <a:solidFill>
          <a:schemeClr val="tx1"/>
        </a:solidFill>
        <a:latin typeface="Arial" charset="0"/>
        <a:ea typeface="新細明體" pitchFamily="18" charset="-120"/>
        <a:cs typeface="+mn-cs"/>
      </a:defRPr>
    </a:lvl6pPr>
    <a:lvl7pPr marL="2743200" algn="l" defTabSz="914400" rtl="0" eaLnBrk="1" latinLnBrk="0" hangingPunct="1">
      <a:defRPr kumimoji="1" kern="1200">
        <a:solidFill>
          <a:schemeClr val="tx1"/>
        </a:solidFill>
        <a:latin typeface="Arial" charset="0"/>
        <a:ea typeface="新細明體" pitchFamily="18" charset="-120"/>
        <a:cs typeface="+mn-cs"/>
      </a:defRPr>
    </a:lvl7pPr>
    <a:lvl8pPr marL="3200400" algn="l" defTabSz="914400" rtl="0" eaLnBrk="1" latinLnBrk="0" hangingPunct="1">
      <a:defRPr kumimoji="1" kern="1200">
        <a:solidFill>
          <a:schemeClr val="tx1"/>
        </a:solidFill>
        <a:latin typeface="Arial" charset="0"/>
        <a:ea typeface="新細明體" pitchFamily="18" charset="-120"/>
        <a:cs typeface="+mn-cs"/>
      </a:defRPr>
    </a:lvl8pPr>
    <a:lvl9pPr marL="3657600" algn="l" defTabSz="914400" rtl="0" eaLnBrk="1" latinLnBrk="0" hangingPunct="1">
      <a:defRPr kumimoji="1" kern="1200">
        <a:solidFill>
          <a:schemeClr val="tx1"/>
        </a:solidFill>
        <a:latin typeface="Arial" charset="0"/>
        <a:ea typeface="新細明體" pitchFamily="18" charset="-120"/>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3366"/>
    <a:srgbClr val="CC00CC"/>
    <a:srgbClr val="669900"/>
    <a:srgbClr val="33CC33"/>
    <a:srgbClr val="00CC00"/>
    <a:srgbClr val="009900"/>
    <a:srgbClr val="FF00FF"/>
    <a:srgbClr val="008080"/>
    <a:srgbClr val="008000"/>
    <a:srgbClr val="FF99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等深淺樣式 2 - 輔色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9974" autoAdjust="0"/>
    <p:restoredTop sz="98728" autoAdjust="0"/>
  </p:normalViewPr>
  <p:slideViewPr>
    <p:cSldViewPr>
      <p:cViewPr varScale="1">
        <p:scale>
          <a:sx n="90" d="100"/>
          <a:sy n="90" d="100"/>
        </p:scale>
        <p:origin x="-1674" y="-114"/>
      </p:cViewPr>
      <p:guideLst>
        <p:guide orient="horz" pos="2160"/>
        <p:guide pos="2880"/>
      </p:guideLst>
    </p:cSldViewPr>
  </p:slideViewPr>
  <p:notesTextViewPr>
    <p:cViewPr>
      <p:scale>
        <a:sx n="100" d="100"/>
        <a:sy n="100" d="100"/>
      </p:scale>
      <p:origin x="0" y="0"/>
    </p:cViewPr>
  </p:notesTextViewPr>
  <p:sorterViewPr>
    <p:cViewPr>
      <p:scale>
        <a:sx n="66" d="100"/>
        <a:sy n="66" d="100"/>
      </p:scale>
      <p:origin x="0" y="396"/>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presProps" Target="presProps.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viewProps" Target="viewProps.xml"/></Relationships>
</file>

<file path=ppt/diagrams/_rels/drawing1.xml.rels><?xml version="1.0" encoding="UTF-8" standalone="yes"?>
<Relationships xmlns="http://schemas.openxmlformats.org/package/2006/relationships"><Relationship Id="rId1" Type="http://schemas.openxmlformats.org/officeDocument/2006/relationships/image" Target="../media/image5.jpeg"/></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7B3EF26-94E5-4372-9E26-7475A9D98D5D}" type="doc">
      <dgm:prSet loTypeId="urn:microsoft.com/office/officeart/2008/layout/RadialCluster" loCatId="relationship" qsTypeId="urn:microsoft.com/office/officeart/2005/8/quickstyle/simple5" qsCatId="simple" csTypeId="urn:microsoft.com/office/officeart/2005/8/colors/colorful1" csCatId="colorful" phldr="1"/>
      <dgm:spPr/>
      <dgm:t>
        <a:bodyPr/>
        <a:lstStyle/>
        <a:p>
          <a:endParaRPr lang="zh-TW" altLang="en-US"/>
        </a:p>
      </dgm:t>
    </dgm:pt>
    <dgm:pt modelId="{0A6F73FE-CA90-4D58-AA21-E8FC7D27C6ED}">
      <dgm:prSet phldrT="[文字]"/>
      <dgm:spPr/>
      <dgm:t>
        <a:bodyPr/>
        <a:lstStyle/>
        <a:p>
          <a:r>
            <a:rPr lang="zh-TW" altLang="en-US" dirty="0" smtClean="0">
              <a:solidFill>
                <a:schemeClr val="tx1"/>
              </a:solidFill>
            </a:rPr>
            <a:t>甲</a:t>
          </a:r>
          <a:endParaRPr lang="en-US" altLang="zh-TW" dirty="0" smtClean="0">
            <a:solidFill>
              <a:schemeClr val="tx1"/>
            </a:solidFill>
          </a:endParaRPr>
        </a:p>
        <a:p>
          <a:r>
            <a:rPr lang="zh-TW" altLang="en-US" dirty="0" smtClean="0">
              <a:solidFill>
                <a:schemeClr val="tx1"/>
              </a:solidFill>
            </a:rPr>
            <a:t>生產銷售</a:t>
          </a:r>
          <a:endParaRPr lang="en-US" altLang="zh-TW" dirty="0" smtClean="0">
            <a:solidFill>
              <a:schemeClr val="tx1"/>
            </a:solidFill>
          </a:endParaRPr>
        </a:p>
        <a:p>
          <a:r>
            <a:rPr lang="zh-TW" altLang="en-US" dirty="0" smtClean="0">
              <a:solidFill>
                <a:srgbClr val="003366"/>
              </a:solidFill>
            </a:rPr>
            <a:t>商品</a:t>
          </a:r>
          <a:endParaRPr lang="zh-TW" altLang="en-US" dirty="0">
            <a:solidFill>
              <a:srgbClr val="003366"/>
            </a:solidFill>
          </a:endParaRPr>
        </a:p>
      </dgm:t>
    </dgm:pt>
    <dgm:pt modelId="{79282973-B6E1-43EA-9F0D-1F04866D24C4}" type="parTrans" cxnId="{E97CA880-6A12-49A7-B3BD-F81B099C2DC7}">
      <dgm:prSet/>
      <dgm:spPr/>
      <dgm:t>
        <a:bodyPr/>
        <a:lstStyle/>
        <a:p>
          <a:endParaRPr lang="zh-TW" altLang="en-US"/>
        </a:p>
      </dgm:t>
    </dgm:pt>
    <dgm:pt modelId="{3C0F133F-E914-41A3-ACA3-FC362A336EB8}" type="sibTrans" cxnId="{E97CA880-6A12-49A7-B3BD-F81B099C2DC7}">
      <dgm:prSet/>
      <dgm:spPr/>
      <dgm:t>
        <a:bodyPr/>
        <a:lstStyle/>
        <a:p>
          <a:endParaRPr lang="zh-TW" altLang="en-US"/>
        </a:p>
      </dgm:t>
    </dgm:pt>
    <dgm:pt modelId="{19481755-D9A0-449F-80A1-B5FFC942A4DF}">
      <dgm:prSet phldrT="[文字]" custT="1"/>
      <dgm:spPr>
        <a:solidFill>
          <a:schemeClr val="bg2">
            <a:lumMod val="60000"/>
            <a:lumOff val="40000"/>
          </a:schemeClr>
        </a:solidFill>
      </dgm:spPr>
      <dgm:t>
        <a:bodyPr/>
        <a:lstStyle/>
        <a:p>
          <a:r>
            <a:rPr lang="zh-TW" altLang="en-US" sz="1600" dirty="0" smtClean="0">
              <a:latin typeface="標楷體" panose="03000509000000000000" pitchFamily="65" charset="-120"/>
              <a:ea typeface="標楷體" panose="03000509000000000000" pitchFamily="65" charset="-120"/>
            </a:rPr>
            <a:t>◎ 乙創作的圖案</a:t>
          </a:r>
          <a:r>
            <a:rPr lang="zh-TW" altLang="en-US" sz="1600" dirty="0" smtClean="0">
              <a:latin typeface="+mj-ea"/>
              <a:ea typeface="+mj-ea"/>
            </a:rPr>
            <a:t>（原作）：</a:t>
          </a:r>
          <a:endParaRPr lang="en-US" altLang="zh-TW" sz="1600" dirty="0" smtClean="0">
            <a:latin typeface="+mj-ea"/>
            <a:ea typeface="+mj-ea"/>
          </a:endParaRPr>
        </a:p>
        <a:p>
          <a:endParaRPr lang="en-US" altLang="zh-TW" sz="1600" dirty="0" smtClean="0">
            <a:latin typeface="+mj-ea"/>
            <a:ea typeface="+mj-ea"/>
          </a:endParaRPr>
        </a:p>
        <a:p>
          <a:r>
            <a:rPr lang="en-US" altLang="zh-TW" sz="1600" dirty="0" smtClean="0">
              <a:latin typeface="+mj-ea"/>
              <a:ea typeface="+mj-ea"/>
            </a:rPr>
            <a:t>․</a:t>
          </a:r>
          <a:r>
            <a:rPr lang="zh-TW" altLang="en-US" sz="1600" dirty="0" smtClean="0">
              <a:latin typeface="+mj-ea"/>
              <a:ea typeface="+mj-ea"/>
            </a:rPr>
            <a:t>公共財（</a:t>
          </a:r>
          <a:r>
            <a:rPr lang="en-US" altLang="en-US" sz="1600" dirty="0" smtClean="0">
              <a:latin typeface="+mj-ea"/>
              <a:ea typeface="+mj-ea"/>
            </a:rPr>
            <a:t>§43</a:t>
          </a:r>
          <a:r>
            <a:rPr lang="zh-TW" altLang="en-US" sz="1600" dirty="0" smtClean="0">
              <a:latin typeface="+mj-ea"/>
              <a:ea typeface="+mj-ea"/>
            </a:rPr>
            <a:t>）</a:t>
          </a:r>
          <a:endParaRPr lang="en-US" altLang="zh-TW" sz="1600" dirty="0" smtClean="0">
            <a:latin typeface="+mj-ea"/>
            <a:ea typeface="+mj-ea"/>
          </a:endParaRPr>
        </a:p>
        <a:p>
          <a:r>
            <a:rPr lang="zh-TW" altLang="zh-TW" sz="1600" dirty="0" smtClean="0">
              <a:latin typeface="+mj-ea"/>
              <a:ea typeface="+mj-ea"/>
            </a:rPr>
            <a:t>․</a:t>
          </a:r>
          <a:r>
            <a:rPr lang="zh-TW" altLang="en-US" sz="1600" dirty="0" smtClean="0">
              <a:latin typeface="+mj-ea"/>
              <a:ea typeface="+mj-ea"/>
            </a:rPr>
            <a:t>員工創作（</a:t>
          </a:r>
          <a:r>
            <a:rPr lang="en-US" altLang="en-US" sz="1600" dirty="0" smtClean="0">
              <a:latin typeface="+mj-ea"/>
              <a:ea typeface="+mj-ea"/>
            </a:rPr>
            <a:t>§11</a:t>
          </a:r>
          <a:r>
            <a:rPr lang="zh-TW" altLang="en-US" sz="1600" dirty="0" smtClean="0">
              <a:latin typeface="+mj-ea"/>
              <a:ea typeface="+mj-ea"/>
            </a:rPr>
            <a:t>）</a:t>
          </a:r>
          <a:endParaRPr lang="en-US" altLang="zh-TW" sz="1600" dirty="0" smtClean="0">
            <a:latin typeface="+mj-ea"/>
            <a:ea typeface="+mj-ea"/>
          </a:endParaRPr>
        </a:p>
        <a:p>
          <a:r>
            <a:rPr lang="zh-TW" altLang="zh-TW" sz="1600" dirty="0" smtClean="0">
              <a:solidFill>
                <a:srgbClr val="C00000"/>
              </a:solidFill>
              <a:latin typeface="+mj-ea"/>
              <a:ea typeface="+mj-ea"/>
            </a:rPr>
            <a:t>․</a:t>
          </a:r>
          <a:r>
            <a:rPr lang="zh-TW" altLang="en-US" sz="1600" dirty="0" smtClean="0">
              <a:solidFill>
                <a:srgbClr val="C00000"/>
              </a:solidFill>
              <a:latin typeface="+mj-ea"/>
              <a:ea typeface="+mj-ea"/>
            </a:rPr>
            <a:t>委託創作（</a:t>
          </a:r>
          <a:r>
            <a:rPr lang="en-US" altLang="en-US" sz="1600" dirty="0" smtClean="0">
              <a:solidFill>
                <a:srgbClr val="C00000"/>
              </a:solidFill>
              <a:latin typeface="+mj-ea"/>
              <a:ea typeface="+mj-ea"/>
            </a:rPr>
            <a:t>§12</a:t>
          </a:r>
          <a:r>
            <a:rPr lang="zh-TW" altLang="en-US" sz="1600" dirty="0" smtClean="0">
              <a:solidFill>
                <a:srgbClr val="C00000"/>
              </a:solidFill>
              <a:latin typeface="+mj-ea"/>
              <a:ea typeface="+mj-ea"/>
            </a:rPr>
            <a:t>）</a:t>
          </a:r>
          <a:r>
            <a:rPr lang="en-US" altLang="zh-TW" sz="1600" dirty="0" smtClean="0">
              <a:solidFill>
                <a:srgbClr val="C00000"/>
              </a:solidFill>
              <a:latin typeface="+mj-ea"/>
              <a:ea typeface="+mj-ea"/>
            </a:rPr>
            <a:t>-</a:t>
          </a:r>
          <a:r>
            <a:rPr lang="zh-TW" altLang="en-US" sz="1600" dirty="0" smtClean="0">
              <a:solidFill>
                <a:srgbClr val="C00000"/>
              </a:solidFill>
              <a:latin typeface="+mj-ea"/>
              <a:ea typeface="+mj-ea"/>
            </a:rPr>
            <a:t>契約</a:t>
          </a:r>
          <a:endParaRPr lang="en-US" altLang="zh-TW" sz="1600" dirty="0" smtClean="0">
            <a:solidFill>
              <a:srgbClr val="C00000"/>
            </a:solidFill>
            <a:latin typeface="+mj-ea"/>
            <a:ea typeface="+mj-ea"/>
          </a:endParaRPr>
        </a:p>
        <a:p>
          <a:r>
            <a:rPr lang="zh-TW" altLang="zh-TW" sz="1600" dirty="0" smtClean="0">
              <a:latin typeface="+mj-ea"/>
              <a:ea typeface="+mj-ea"/>
            </a:rPr>
            <a:t>․</a:t>
          </a:r>
          <a:r>
            <a:rPr lang="zh-TW" altLang="en-US" sz="1600" dirty="0" smtClean="0">
              <a:latin typeface="+mj-ea"/>
              <a:ea typeface="+mj-ea"/>
            </a:rPr>
            <a:t>受讓取得（</a:t>
          </a:r>
          <a:r>
            <a:rPr lang="en-US" altLang="en-US" sz="1600" dirty="0" smtClean="0">
              <a:latin typeface="+mj-ea"/>
              <a:ea typeface="+mj-ea"/>
            </a:rPr>
            <a:t>§36</a:t>
          </a:r>
          <a:r>
            <a:rPr lang="zh-TW" altLang="en-US" sz="1600" dirty="0" smtClean="0">
              <a:latin typeface="+mj-ea"/>
              <a:ea typeface="+mj-ea"/>
            </a:rPr>
            <a:t>）</a:t>
          </a:r>
          <a:r>
            <a:rPr lang="en-US" altLang="zh-TW" sz="1600" dirty="0" smtClean="0">
              <a:latin typeface="+mj-ea"/>
              <a:ea typeface="+mj-ea"/>
            </a:rPr>
            <a:t>-</a:t>
          </a:r>
          <a:r>
            <a:rPr lang="zh-TW" altLang="en-US" sz="1600" dirty="0" smtClean="0">
              <a:latin typeface="+mj-ea"/>
              <a:ea typeface="+mj-ea"/>
            </a:rPr>
            <a:t>契約</a:t>
          </a:r>
          <a:endParaRPr lang="en-US" altLang="zh-TW" sz="1600" dirty="0" smtClean="0">
            <a:latin typeface="+mj-ea"/>
            <a:ea typeface="+mj-ea"/>
          </a:endParaRPr>
        </a:p>
        <a:p>
          <a:r>
            <a:rPr lang="en-US" altLang="zh-TW" sz="1600" dirty="0" smtClean="0">
              <a:solidFill>
                <a:srgbClr val="003366"/>
              </a:solidFill>
              <a:latin typeface="+mj-ea"/>
              <a:ea typeface="+mj-ea"/>
            </a:rPr>
            <a:t>․</a:t>
          </a:r>
          <a:r>
            <a:rPr lang="zh-TW" altLang="en-US" sz="1600" dirty="0" smtClean="0">
              <a:solidFill>
                <a:srgbClr val="003366"/>
              </a:solidFill>
              <a:latin typeface="+mj-ea"/>
              <a:ea typeface="+mj-ea"/>
            </a:rPr>
            <a:t>授權取得（</a:t>
          </a:r>
          <a:r>
            <a:rPr lang="en-US" altLang="en-US" sz="1600" dirty="0" smtClean="0">
              <a:solidFill>
                <a:srgbClr val="003366"/>
              </a:solidFill>
              <a:latin typeface="+mj-ea"/>
              <a:ea typeface="+mj-ea"/>
            </a:rPr>
            <a:t>§37</a:t>
          </a:r>
          <a:r>
            <a:rPr lang="zh-TW" altLang="en-US" sz="1600" dirty="0" smtClean="0">
              <a:solidFill>
                <a:srgbClr val="003366"/>
              </a:solidFill>
              <a:latin typeface="+mj-ea"/>
              <a:ea typeface="+mj-ea"/>
            </a:rPr>
            <a:t>）</a:t>
          </a:r>
          <a:r>
            <a:rPr lang="en-US" altLang="zh-TW" sz="1600" dirty="0" smtClean="0">
              <a:solidFill>
                <a:srgbClr val="003366"/>
              </a:solidFill>
              <a:latin typeface="+mj-ea"/>
              <a:ea typeface="+mj-ea"/>
            </a:rPr>
            <a:t>-</a:t>
          </a:r>
          <a:r>
            <a:rPr lang="zh-TW" altLang="en-US" sz="1600" dirty="0" smtClean="0">
              <a:solidFill>
                <a:srgbClr val="003366"/>
              </a:solidFill>
              <a:latin typeface="+mj-ea"/>
              <a:ea typeface="+mj-ea"/>
            </a:rPr>
            <a:t>契約</a:t>
          </a:r>
          <a:endParaRPr lang="zh-TW" altLang="en-US" sz="1600" dirty="0">
            <a:solidFill>
              <a:srgbClr val="003366"/>
            </a:solidFill>
            <a:latin typeface="+mj-ea"/>
            <a:ea typeface="+mj-ea"/>
          </a:endParaRPr>
        </a:p>
      </dgm:t>
    </dgm:pt>
    <dgm:pt modelId="{B9074745-9DE6-425E-B7E8-C7A7ADBA0A5A}" type="parTrans" cxnId="{24E5E948-C4EB-495A-85BB-B35BDEF2D000}">
      <dgm:prSet/>
      <dgm:spPr/>
      <dgm:t>
        <a:bodyPr/>
        <a:lstStyle/>
        <a:p>
          <a:endParaRPr lang="zh-TW" altLang="en-US"/>
        </a:p>
      </dgm:t>
    </dgm:pt>
    <dgm:pt modelId="{A5ED043E-14BE-4E76-91A9-520C3B40ADE5}" type="sibTrans" cxnId="{24E5E948-C4EB-495A-85BB-B35BDEF2D000}">
      <dgm:prSet/>
      <dgm:spPr/>
      <dgm:t>
        <a:bodyPr/>
        <a:lstStyle/>
        <a:p>
          <a:endParaRPr lang="zh-TW" altLang="en-US"/>
        </a:p>
      </dgm:t>
    </dgm:pt>
    <dgm:pt modelId="{8AF0E44C-D4A1-4D3A-B208-08D8C6FD45A9}">
      <dgm:prSet custT="1"/>
      <dgm:spPr>
        <a:gradFill flip="none" rotWithShape="0">
          <a:gsLst>
            <a:gs pos="0">
              <a:schemeClr val="accent1">
                <a:shade val="30000"/>
                <a:satMod val="115000"/>
              </a:schemeClr>
            </a:gs>
            <a:gs pos="50000">
              <a:schemeClr val="accent1">
                <a:shade val="67500"/>
                <a:satMod val="115000"/>
              </a:schemeClr>
            </a:gs>
            <a:gs pos="100000">
              <a:schemeClr val="accent1">
                <a:shade val="100000"/>
                <a:satMod val="115000"/>
              </a:schemeClr>
            </a:gs>
          </a:gsLst>
          <a:lin ang="2700000" scaled="1"/>
          <a:tileRect/>
        </a:gradFill>
      </dgm:spPr>
      <dgm:t>
        <a:bodyPr/>
        <a:lstStyle/>
        <a:p>
          <a:r>
            <a:rPr lang="en-US" altLang="en-US" sz="1600" dirty="0" smtClean="0">
              <a:latin typeface="新細明體"/>
              <a:ea typeface="新細明體"/>
            </a:rPr>
            <a:t>◎</a:t>
          </a:r>
          <a:r>
            <a:rPr lang="zh-TW" altLang="en-US" sz="1600" dirty="0" smtClean="0">
              <a:latin typeface="新細明體"/>
              <a:ea typeface="新細明體"/>
            </a:rPr>
            <a:t> </a:t>
          </a:r>
          <a:r>
            <a:rPr lang="zh-TW" altLang="en-US" sz="1600" dirty="0" smtClean="0">
              <a:latin typeface="+mj-ea"/>
              <a:ea typeface="+mj-ea"/>
            </a:rPr>
            <a:t>丙設計</a:t>
          </a:r>
          <a:r>
            <a:rPr lang="en-US" altLang="zh-TW" sz="1600" dirty="0" smtClean="0">
              <a:latin typeface="+mj-ea"/>
              <a:ea typeface="+mj-ea"/>
            </a:rPr>
            <a:t>/</a:t>
          </a:r>
          <a:r>
            <a:rPr lang="zh-TW" altLang="en-US" sz="1600" dirty="0" smtClean="0">
              <a:latin typeface="+mj-ea"/>
              <a:ea typeface="+mj-ea"/>
            </a:rPr>
            <a:t>製作（衍生著作</a:t>
          </a:r>
          <a:r>
            <a:rPr lang="en-US" altLang="en-US" sz="1600" dirty="0" smtClean="0">
              <a:latin typeface="+mj-ea"/>
              <a:ea typeface="+mj-ea"/>
            </a:rPr>
            <a:t>§6</a:t>
          </a:r>
          <a:r>
            <a:rPr lang="zh-TW" altLang="en-US" sz="1600" dirty="0" smtClean="0">
              <a:latin typeface="+mj-ea"/>
              <a:ea typeface="+mj-ea"/>
            </a:rPr>
            <a:t>）</a:t>
          </a:r>
        </a:p>
        <a:p>
          <a:endParaRPr lang="en-US" altLang="en-US" sz="1600" dirty="0" smtClean="0">
            <a:latin typeface="+mj-ea"/>
            <a:ea typeface="+mj-ea"/>
          </a:endParaRPr>
        </a:p>
        <a:p>
          <a:r>
            <a:rPr lang="en-US" altLang="en-US" sz="1600" dirty="0" smtClean="0">
              <a:latin typeface="+mj-ea"/>
              <a:ea typeface="+mj-ea"/>
            </a:rPr>
            <a:t>․</a:t>
          </a:r>
          <a:r>
            <a:rPr lang="zh-TW" altLang="en-US" sz="1600" dirty="0" smtClean="0">
              <a:latin typeface="+mj-ea"/>
              <a:ea typeface="+mj-ea"/>
            </a:rPr>
            <a:t>員工創作（</a:t>
          </a:r>
          <a:r>
            <a:rPr lang="en-US" altLang="en-US" sz="1600" dirty="0" smtClean="0">
              <a:latin typeface="+mj-ea"/>
              <a:ea typeface="+mj-ea"/>
            </a:rPr>
            <a:t>§11</a:t>
          </a:r>
          <a:r>
            <a:rPr lang="zh-TW" altLang="en-US" sz="1600" dirty="0" smtClean="0">
              <a:latin typeface="+mj-ea"/>
              <a:ea typeface="+mj-ea"/>
            </a:rPr>
            <a:t>）</a:t>
          </a:r>
        </a:p>
        <a:p>
          <a:r>
            <a:rPr lang="en-US" altLang="en-US" sz="1600" dirty="0" smtClean="0">
              <a:solidFill>
                <a:srgbClr val="C00000"/>
              </a:solidFill>
              <a:latin typeface="+mj-ea"/>
              <a:ea typeface="+mj-ea"/>
            </a:rPr>
            <a:t>․</a:t>
          </a:r>
          <a:r>
            <a:rPr lang="zh-TW" altLang="en-US" sz="1600" dirty="0" smtClean="0">
              <a:solidFill>
                <a:srgbClr val="C00000"/>
              </a:solidFill>
              <a:latin typeface="+mj-ea"/>
              <a:ea typeface="+mj-ea"/>
            </a:rPr>
            <a:t>委託創作（</a:t>
          </a:r>
          <a:r>
            <a:rPr lang="en-US" altLang="en-US" sz="1600" dirty="0" smtClean="0">
              <a:solidFill>
                <a:srgbClr val="C00000"/>
              </a:solidFill>
              <a:latin typeface="+mj-ea"/>
              <a:ea typeface="+mj-ea"/>
            </a:rPr>
            <a:t>§12</a:t>
          </a:r>
          <a:r>
            <a:rPr lang="zh-TW" altLang="en-US" sz="1600" dirty="0" smtClean="0">
              <a:solidFill>
                <a:srgbClr val="C00000"/>
              </a:solidFill>
              <a:latin typeface="+mj-ea"/>
              <a:ea typeface="+mj-ea"/>
            </a:rPr>
            <a:t>）</a:t>
          </a:r>
          <a:r>
            <a:rPr lang="en-US" altLang="zh-TW" sz="1600" dirty="0" smtClean="0">
              <a:solidFill>
                <a:srgbClr val="C00000"/>
              </a:solidFill>
              <a:latin typeface="+mj-ea"/>
              <a:ea typeface="+mj-ea"/>
            </a:rPr>
            <a:t>-</a:t>
          </a:r>
          <a:r>
            <a:rPr lang="zh-TW" altLang="en-US" sz="1600" dirty="0" smtClean="0">
              <a:solidFill>
                <a:srgbClr val="C00000"/>
              </a:solidFill>
              <a:latin typeface="+mj-ea"/>
              <a:ea typeface="+mj-ea"/>
            </a:rPr>
            <a:t>契約</a:t>
          </a:r>
          <a:endParaRPr lang="en-US" altLang="zh-TW" sz="1600" dirty="0" smtClean="0">
            <a:solidFill>
              <a:srgbClr val="C00000"/>
            </a:solidFill>
            <a:latin typeface="+mj-ea"/>
            <a:ea typeface="+mj-ea"/>
          </a:endParaRPr>
        </a:p>
        <a:p>
          <a:r>
            <a:rPr lang="zh-TW" altLang="zh-TW" sz="1600" dirty="0" smtClean="0">
              <a:latin typeface="+mj-ea"/>
              <a:ea typeface="+mj-ea"/>
            </a:rPr>
            <a:t>․</a:t>
          </a:r>
          <a:r>
            <a:rPr lang="zh-TW" altLang="en-US" sz="1600" dirty="0" smtClean="0">
              <a:latin typeface="+mj-ea"/>
              <a:ea typeface="+mj-ea"/>
            </a:rPr>
            <a:t>受讓取得（</a:t>
          </a:r>
          <a:r>
            <a:rPr lang="en-US" altLang="en-US" sz="1600" dirty="0" smtClean="0">
              <a:latin typeface="+mj-ea"/>
              <a:ea typeface="+mj-ea"/>
            </a:rPr>
            <a:t>§36</a:t>
          </a:r>
          <a:r>
            <a:rPr lang="zh-TW" altLang="en-US" sz="1600" dirty="0" smtClean="0">
              <a:latin typeface="+mj-ea"/>
              <a:ea typeface="+mj-ea"/>
            </a:rPr>
            <a:t>）</a:t>
          </a:r>
          <a:r>
            <a:rPr lang="en-US" altLang="zh-TW" sz="1600" dirty="0" smtClean="0">
              <a:latin typeface="+mj-ea"/>
              <a:ea typeface="+mj-ea"/>
            </a:rPr>
            <a:t>-</a:t>
          </a:r>
          <a:r>
            <a:rPr lang="zh-TW" altLang="en-US" sz="1600" dirty="0" smtClean="0">
              <a:latin typeface="+mj-ea"/>
              <a:ea typeface="+mj-ea"/>
            </a:rPr>
            <a:t>契約</a:t>
          </a:r>
          <a:endParaRPr lang="en-US" altLang="zh-TW" sz="1600" dirty="0" smtClean="0">
            <a:latin typeface="+mj-ea"/>
            <a:ea typeface="+mj-ea"/>
          </a:endParaRPr>
        </a:p>
        <a:p>
          <a:r>
            <a:rPr lang="en-US" altLang="zh-TW" sz="1600" dirty="0" smtClean="0">
              <a:solidFill>
                <a:srgbClr val="003366"/>
              </a:solidFill>
              <a:latin typeface="+mj-ea"/>
              <a:ea typeface="+mj-ea"/>
            </a:rPr>
            <a:t>․</a:t>
          </a:r>
          <a:r>
            <a:rPr lang="zh-TW" altLang="en-US" sz="1600" dirty="0" smtClean="0">
              <a:solidFill>
                <a:srgbClr val="003366"/>
              </a:solidFill>
              <a:latin typeface="+mj-ea"/>
              <a:ea typeface="+mj-ea"/>
            </a:rPr>
            <a:t>授權取得（</a:t>
          </a:r>
          <a:r>
            <a:rPr lang="en-US" altLang="en-US" sz="1600" dirty="0" smtClean="0">
              <a:solidFill>
                <a:srgbClr val="003366"/>
              </a:solidFill>
              <a:latin typeface="+mj-ea"/>
              <a:ea typeface="+mj-ea"/>
            </a:rPr>
            <a:t>§37</a:t>
          </a:r>
          <a:r>
            <a:rPr lang="zh-TW" altLang="en-US" sz="1600" dirty="0" smtClean="0">
              <a:solidFill>
                <a:srgbClr val="003366"/>
              </a:solidFill>
              <a:latin typeface="+mj-ea"/>
              <a:ea typeface="+mj-ea"/>
            </a:rPr>
            <a:t>）</a:t>
          </a:r>
          <a:r>
            <a:rPr lang="en-US" altLang="zh-TW" sz="1600" dirty="0" smtClean="0">
              <a:solidFill>
                <a:srgbClr val="003366"/>
              </a:solidFill>
              <a:latin typeface="+mj-ea"/>
              <a:ea typeface="+mj-ea"/>
            </a:rPr>
            <a:t>-</a:t>
          </a:r>
          <a:r>
            <a:rPr lang="zh-TW" altLang="en-US" sz="1600" dirty="0" smtClean="0">
              <a:solidFill>
                <a:srgbClr val="003366"/>
              </a:solidFill>
              <a:latin typeface="+mj-ea"/>
              <a:ea typeface="+mj-ea"/>
            </a:rPr>
            <a:t>契約</a:t>
          </a:r>
          <a:endParaRPr lang="zh-TW" altLang="en-US" sz="1600" dirty="0" smtClean="0">
            <a:solidFill>
              <a:srgbClr val="C00000"/>
            </a:solidFill>
            <a:latin typeface="+mj-ea"/>
            <a:ea typeface="+mj-ea"/>
          </a:endParaRPr>
        </a:p>
        <a:p>
          <a:endParaRPr lang="zh-TW" altLang="en-US" sz="1600" dirty="0"/>
        </a:p>
      </dgm:t>
    </dgm:pt>
    <dgm:pt modelId="{C9D63ABD-373F-4311-87CD-A495E9993DA9}" type="parTrans" cxnId="{BF319811-8DDD-4938-9354-463BCE52B7A8}">
      <dgm:prSet/>
      <dgm:spPr/>
      <dgm:t>
        <a:bodyPr/>
        <a:lstStyle/>
        <a:p>
          <a:endParaRPr lang="zh-TW" altLang="en-US"/>
        </a:p>
      </dgm:t>
    </dgm:pt>
    <dgm:pt modelId="{2233DCC4-7E24-4090-9261-E3FC7E91EBF0}" type="sibTrans" cxnId="{BF319811-8DDD-4938-9354-463BCE52B7A8}">
      <dgm:prSet/>
      <dgm:spPr/>
      <dgm:t>
        <a:bodyPr/>
        <a:lstStyle/>
        <a:p>
          <a:endParaRPr lang="zh-TW" altLang="en-US"/>
        </a:p>
      </dgm:t>
    </dgm:pt>
    <dgm:pt modelId="{D67A6C5B-C94E-4679-8ED9-913D91F275D1}" type="pres">
      <dgm:prSet presAssocID="{97B3EF26-94E5-4372-9E26-7475A9D98D5D}" presName="Name0" presStyleCnt="0">
        <dgm:presLayoutVars>
          <dgm:chMax val="1"/>
          <dgm:chPref val="1"/>
          <dgm:dir/>
          <dgm:animOne val="branch"/>
          <dgm:animLvl val="lvl"/>
        </dgm:presLayoutVars>
      </dgm:prSet>
      <dgm:spPr/>
      <dgm:t>
        <a:bodyPr/>
        <a:lstStyle/>
        <a:p>
          <a:endParaRPr lang="zh-TW" altLang="en-US"/>
        </a:p>
      </dgm:t>
    </dgm:pt>
    <dgm:pt modelId="{1F33D9C1-B671-4B3A-8A85-AC8946A5882A}" type="pres">
      <dgm:prSet presAssocID="{0A6F73FE-CA90-4D58-AA21-E8FC7D27C6ED}" presName="singleCycle" presStyleCnt="0"/>
      <dgm:spPr/>
    </dgm:pt>
    <dgm:pt modelId="{6CB50987-9040-45E8-A962-88B19CD769AD}" type="pres">
      <dgm:prSet presAssocID="{0A6F73FE-CA90-4D58-AA21-E8FC7D27C6ED}" presName="singleCenter" presStyleLbl="node1" presStyleIdx="0" presStyleCnt="3" custScaleX="76150" custScaleY="176028" custLinFactNeighborX="-2051" custLinFactNeighborY="28702">
        <dgm:presLayoutVars>
          <dgm:chMax val="7"/>
          <dgm:chPref val="7"/>
        </dgm:presLayoutVars>
      </dgm:prSet>
      <dgm:spPr/>
      <dgm:t>
        <a:bodyPr/>
        <a:lstStyle/>
        <a:p>
          <a:endParaRPr lang="zh-TW" altLang="en-US"/>
        </a:p>
      </dgm:t>
    </dgm:pt>
    <dgm:pt modelId="{D075BAEA-39C9-4BC7-9E4A-B3FA9C1038DD}" type="pres">
      <dgm:prSet presAssocID="{C9D63ABD-373F-4311-87CD-A495E9993DA9}" presName="Name56" presStyleLbl="parChTrans1D2" presStyleIdx="0" presStyleCnt="2"/>
      <dgm:spPr/>
      <dgm:t>
        <a:bodyPr/>
        <a:lstStyle/>
        <a:p>
          <a:endParaRPr lang="zh-TW" altLang="en-US"/>
        </a:p>
      </dgm:t>
    </dgm:pt>
    <dgm:pt modelId="{7589BEDE-ED55-4E45-B7E4-F92C26260675}" type="pres">
      <dgm:prSet presAssocID="{8AF0E44C-D4A1-4D3A-B208-08D8C6FD45A9}" presName="text0" presStyleLbl="node1" presStyleIdx="1" presStyleCnt="3" custScaleX="349574" custScaleY="343007" custRadScaleRad="150926" custRadScaleInc="91185">
        <dgm:presLayoutVars>
          <dgm:bulletEnabled val="1"/>
        </dgm:presLayoutVars>
      </dgm:prSet>
      <dgm:spPr/>
      <dgm:t>
        <a:bodyPr/>
        <a:lstStyle/>
        <a:p>
          <a:endParaRPr lang="zh-TW" altLang="en-US"/>
        </a:p>
      </dgm:t>
    </dgm:pt>
    <dgm:pt modelId="{97472FA0-7187-4AE2-ACB5-D79DD9A50544}" type="pres">
      <dgm:prSet presAssocID="{B9074745-9DE6-425E-B7E8-C7A7ADBA0A5A}" presName="Name56" presStyleLbl="parChTrans1D2" presStyleIdx="1" presStyleCnt="2"/>
      <dgm:spPr/>
      <dgm:t>
        <a:bodyPr/>
        <a:lstStyle/>
        <a:p>
          <a:endParaRPr lang="zh-TW" altLang="en-US"/>
        </a:p>
      </dgm:t>
    </dgm:pt>
    <dgm:pt modelId="{83DDF34F-9F66-4DA4-9239-3C4E2B578C30}" type="pres">
      <dgm:prSet presAssocID="{19481755-D9A0-449F-80A1-B5FFC942A4DF}" presName="text0" presStyleLbl="node1" presStyleIdx="2" presStyleCnt="3" custScaleX="333720" custScaleY="388637" custRadScaleRad="140627" custRadScaleInc="104732">
        <dgm:presLayoutVars>
          <dgm:bulletEnabled val="1"/>
        </dgm:presLayoutVars>
      </dgm:prSet>
      <dgm:spPr/>
      <dgm:t>
        <a:bodyPr/>
        <a:lstStyle/>
        <a:p>
          <a:endParaRPr lang="zh-TW" altLang="en-US"/>
        </a:p>
      </dgm:t>
    </dgm:pt>
  </dgm:ptLst>
  <dgm:cxnLst>
    <dgm:cxn modelId="{E97CA880-6A12-49A7-B3BD-F81B099C2DC7}" srcId="{97B3EF26-94E5-4372-9E26-7475A9D98D5D}" destId="{0A6F73FE-CA90-4D58-AA21-E8FC7D27C6ED}" srcOrd="0" destOrd="0" parTransId="{79282973-B6E1-43EA-9F0D-1F04866D24C4}" sibTransId="{3C0F133F-E914-41A3-ACA3-FC362A336EB8}"/>
    <dgm:cxn modelId="{A1695BB3-B8B4-4E3D-BA94-EDAA564DF2AC}" type="presOf" srcId="{19481755-D9A0-449F-80A1-B5FFC942A4DF}" destId="{83DDF34F-9F66-4DA4-9239-3C4E2B578C30}" srcOrd="0" destOrd="0" presId="urn:microsoft.com/office/officeart/2008/layout/RadialCluster"/>
    <dgm:cxn modelId="{0B10993D-51FD-42B5-B0FB-19414D60C68F}" type="presOf" srcId="{0A6F73FE-CA90-4D58-AA21-E8FC7D27C6ED}" destId="{6CB50987-9040-45E8-A962-88B19CD769AD}" srcOrd="0" destOrd="0" presId="urn:microsoft.com/office/officeart/2008/layout/RadialCluster"/>
    <dgm:cxn modelId="{AFA0D3AD-5EEA-4106-A9CB-326D77027723}" type="presOf" srcId="{97B3EF26-94E5-4372-9E26-7475A9D98D5D}" destId="{D67A6C5B-C94E-4679-8ED9-913D91F275D1}" srcOrd="0" destOrd="0" presId="urn:microsoft.com/office/officeart/2008/layout/RadialCluster"/>
    <dgm:cxn modelId="{BF319811-8DDD-4938-9354-463BCE52B7A8}" srcId="{0A6F73FE-CA90-4D58-AA21-E8FC7D27C6ED}" destId="{8AF0E44C-D4A1-4D3A-B208-08D8C6FD45A9}" srcOrd="0" destOrd="0" parTransId="{C9D63ABD-373F-4311-87CD-A495E9993DA9}" sibTransId="{2233DCC4-7E24-4090-9261-E3FC7E91EBF0}"/>
    <dgm:cxn modelId="{3BC8764D-0382-4E79-A222-42EE3C91CE59}" type="presOf" srcId="{B9074745-9DE6-425E-B7E8-C7A7ADBA0A5A}" destId="{97472FA0-7187-4AE2-ACB5-D79DD9A50544}" srcOrd="0" destOrd="0" presId="urn:microsoft.com/office/officeart/2008/layout/RadialCluster"/>
    <dgm:cxn modelId="{24E5E948-C4EB-495A-85BB-B35BDEF2D000}" srcId="{0A6F73FE-CA90-4D58-AA21-E8FC7D27C6ED}" destId="{19481755-D9A0-449F-80A1-B5FFC942A4DF}" srcOrd="1" destOrd="0" parTransId="{B9074745-9DE6-425E-B7E8-C7A7ADBA0A5A}" sibTransId="{A5ED043E-14BE-4E76-91A9-520C3B40ADE5}"/>
    <dgm:cxn modelId="{5428E3BD-B2D6-4AD1-B764-042AFFC6FDF4}" type="presOf" srcId="{C9D63ABD-373F-4311-87CD-A495E9993DA9}" destId="{D075BAEA-39C9-4BC7-9E4A-B3FA9C1038DD}" srcOrd="0" destOrd="0" presId="urn:microsoft.com/office/officeart/2008/layout/RadialCluster"/>
    <dgm:cxn modelId="{7ADB293A-2B21-4C3B-BB3A-B6665E28A3DC}" type="presOf" srcId="{8AF0E44C-D4A1-4D3A-B208-08D8C6FD45A9}" destId="{7589BEDE-ED55-4E45-B7E4-F92C26260675}" srcOrd="0" destOrd="0" presId="urn:microsoft.com/office/officeart/2008/layout/RadialCluster"/>
    <dgm:cxn modelId="{206B635C-164D-4FC9-AFA2-5F8D955462F5}" type="presParOf" srcId="{D67A6C5B-C94E-4679-8ED9-913D91F275D1}" destId="{1F33D9C1-B671-4B3A-8A85-AC8946A5882A}" srcOrd="0" destOrd="0" presId="urn:microsoft.com/office/officeart/2008/layout/RadialCluster"/>
    <dgm:cxn modelId="{5974A352-8A7D-4CC8-96E6-1154A93EFD77}" type="presParOf" srcId="{1F33D9C1-B671-4B3A-8A85-AC8946A5882A}" destId="{6CB50987-9040-45E8-A962-88B19CD769AD}" srcOrd="0" destOrd="0" presId="urn:microsoft.com/office/officeart/2008/layout/RadialCluster"/>
    <dgm:cxn modelId="{C306BC18-815B-47F5-98C0-5AE8C9E87DC3}" type="presParOf" srcId="{1F33D9C1-B671-4B3A-8A85-AC8946A5882A}" destId="{D075BAEA-39C9-4BC7-9E4A-B3FA9C1038DD}" srcOrd="1" destOrd="0" presId="urn:microsoft.com/office/officeart/2008/layout/RadialCluster"/>
    <dgm:cxn modelId="{6E2A105B-5EF4-423D-A6F8-9B76C5CB5D02}" type="presParOf" srcId="{1F33D9C1-B671-4B3A-8A85-AC8946A5882A}" destId="{7589BEDE-ED55-4E45-B7E4-F92C26260675}" srcOrd="2" destOrd="0" presId="urn:microsoft.com/office/officeart/2008/layout/RadialCluster"/>
    <dgm:cxn modelId="{28243168-12DA-4E55-9E2B-FF3F9D358731}" type="presParOf" srcId="{1F33D9C1-B671-4B3A-8A85-AC8946A5882A}" destId="{97472FA0-7187-4AE2-ACB5-D79DD9A50544}" srcOrd="3" destOrd="0" presId="urn:microsoft.com/office/officeart/2008/layout/RadialCluster"/>
    <dgm:cxn modelId="{DA953F87-FE52-418A-8E6F-382A02EEBA3E}" type="presParOf" srcId="{1F33D9C1-B671-4B3A-8A85-AC8946A5882A}" destId="{83DDF34F-9F66-4DA4-9239-3C4E2B578C30}" srcOrd="4" destOrd="0" presId="urn:microsoft.com/office/officeart/2008/layout/RadialCluster"/>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C1E030D3-A9A1-4742-8826-74C468ADFDA4}" type="doc">
      <dgm:prSet loTypeId="urn:microsoft.com/office/officeart/2005/8/layout/list1" loCatId="list" qsTypeId="urn:microsoft.com/office/officeart/2005/8/quickstyle/3d3" qsCatId="3D" csTypeId="urn:microsoft.com/office/officeart/2005/8/colors/accent1_2" csCatId="accent1" phldr="1"/>
      <dgm:spPr/>
      <dgm:t>
        <a:bodyPr/>
        <a:lstStyle/>
        <a:p>
          <a:endParaRPr lang="zh-TW" altLang="en-US"/>
        </a:p>
      </dgm:t>
    </dgm:pt>
    <dgm:pt modelId="{EF4CA6D4-05FD-4364-ADBA-DD9B3E718474}">
      <dgm:prSet phldrT="[文字]" custT="1"/>
      <dgm:spPr>
        <a:solidFill>
          <a:srgbClr val="003366"/>
        </a:solidFill>
      </dgm:spPr>
      <dgm:t>
        <a:bodyPr/>
        <a:lstStyle/>
        <a:p>
          <a:r>
            <a:rPr lang="zh-TW" altLang="en-US" sz="2000" dirty="0" smtClean="0"/>
            <a:t>以</a:t>
          </a:r>
          <a:r>
            <a:rPr lang="zh-TW" altLang="en-US" sz="2000" dirty="0" smtClean="0">
              <a:solidFill>
                <a:srgbClr val="C00000"/>
              </a:solidFill>
            </a:rPr>
            <a:t>出資人</a:t>
          </a:r>
          <a:r>
            <a:rPr lang="zh-TW" altLang="en-US" sz="2000" dirty="0" smtClean="0"/>
            <a:t>為著作人，著作人格權及著作財產權歸</a:t>
          </a:r>
          <a:r>
            <a:rPr lang="zh-TW" altLang="en-US" sz="2000" dirty="0" smtClean="0">
              <a:solidFill>
                <a:srgbClr val="C00000"/>
              </a:solidFill>
            </a:rPr>
            <a:t>出資人</a:t>
          </a:r>
        </a:p>
      </dgm:t>
    </dgm:pt>
    <dgm:pt modelId="{D1279F86-93E3-4FEC-A1B2-7CB9A3636A3D}" type="parTrans" cxnId="{83DC3B30-E594-43F7-9B01-5F407F792AD4}">
      <dgm:prSet/>
      <dgm:spPr/>
      <dgm:t>
        <a:bodyPr/>
        <a:lstStyle/>
        <a:p>
          <a:endParaRPr lang="zh-TW" altLang="en-US"/>
        </a:p>
      </dgm:t>
    </dgm:pt>
    <dgm:pt modelId="{8838C0ED-5116-4B0E-A70C-E3BAF472086E}" type="sibTrans" cxnId="{83DC3B30-E594-43F7-9B01-5F407F792AD4}">
      <dgm:prSet/>
      <dgm:spPr/>
      <dgm:t>
        <a:bodyPr/>
        <a:lstStyle/>
        <a:p>
          <a:endParaRPr lang="zh-TW" altLang="en-US"/>
        </a:p>
      </dgm:t>
    </dgm:pt>
    <dgm:pt modelId="{CD80D12D-FF6F-44F7-B0C0-A833AC7BDB0C}">
      <dgm:prSet phldrT="[文字]" custT="1"/>
      <dgm:spPr>
        <a:solidFill>
          <a:srgbClr val="003366"/>
        </a:solidFill>
      </dgm:spPr>
      <dgm:t>
        <a:bodyPr/>
        <a:lstStyle/>
        <a:p>
          <a:r>
            <a:rPr lang="zh-TW" altLang="en-US" sz="2000" dirty="0" smtClean="0"/>
            <a:t>以受聘人為著作人，著作人格權歸受聘人，但著作財產權歸</a:t>
          </a:r>
          <a:r>
            <a:rPr lang="zh-TW" altLang="en-US" sz="2000" dirty="0" smtClean="0">
              <a:solidFill>
                <a:srgbClr val="C00000"/>
              </a:solidFill>
            </a:rPr>
            <a:t>出資人</a:t>
          </a:r>
          <a:endParaRPr lang="zh-TW" altLang="en-US" sz="2000" dirty="0">
            <a:solidFill>
              <a:srgbClr val="C00000"/>
            </a:solidFill>
          </a:endParaRPr>
        </a:p>
      </dgm:t>
    </dgm:pt>
    <dgm:pt modelId="{87ED4475-2938-4BAD-A505-62454BB140E3}" type="parTrans" cxnId="{12C6C42F-0B5B-49B5-BC5E-705713A37E0E}">
      <dgm:prSet/>
      <dgm:spPr/>
      <dgm:t>
        <a:bodyPr/>
        <a:lstStyle/>
        <a:p>
          <a:endParaRPr lang="zh-TW" altLang="en-US"/>
        </a:p>
      </dgm:t>
    </dgm:pt>
    <dgm:pt modelId="{FA9EA368-1132-4712-A3A8-134FFBA9462A}" type="sibTrans" cxnId="{12C6C42F-0B5B-49B5-BC5E-705713A37E0E}">
      <dgm:prSet/>
      <dgm:spPr/>
      <dgm:t>
        <a:bodyPr/>
        <a:lstStyle/>
        <a:p>
          <a:endParaRPr lang="zh-TW" altLang="en-US"/>
        </a:p>
      </dgm:t>
    </dgm:pt>
    <dgm:pt modelId="{FF5AF36F-5E4B-425D-9605-30DFBBED9459}">
      <dgm:prSet custT="1"/>
      <dgm:spPr>
        <a:solidFill>
          <a:srgbClr val="003366"/>
        </a:solidFill>
      </dgm:spPr>
      <dgm:t>
        <a:bodyPr/>
        <a:lstStyle/>
        <a:p>
          <a:r>
            <a:rPr lang="zh-TW" altLang="en-US" sz="2000" dirty="0" smtClean="0"/>
            <a:t>以受聘人為著作人，著作人格權及著作財產權歸受聘人，</a:t>
          </a:r>
          <a:r>
            <a:rPr lang="zh-TW" altLang="en-US" sz="2000" dirty="0" smtClean="0">
              <a:solidFill>
                <a:srgbClr val="C00000"/>
              </a:solidFill>
            </a:rPr>
            <a:t>出資人</a:t>
          </a:r>
          <a:r>
            <a:rPr lang="zh-TW" altLang="en-US" sz="2000" dirty="0" smtClean="0"/>
            <a:t>僅有約定之利用權</a:t>
          </a:r>
          <a:endParaRPr lang="zh-TW" altLang="en-US" sz="2000" dirty="0"/>
        </a:p>
      </dgm:t>
    </dgm:pt>
    <dgm:pt modelId="{4DD3A4BE-996C-4E26-93EB-A6EF62A60446}" type="parTrans" cxnId="{5DE2741A-E1DE-4E8A-A8B4-49FC29C7AD2C}">
      <dgm:prSet/>
      <dgm:spPr/>
      <dgm:t>
        <a:bodyPr/>
        <a:lstStyle/>
        <a:p>
          <a:endParaRPr lang="zh-TW" altLang="en-US"/>
        </a:p>
      </dgm:t>
    </dgm:pt>
    <dgm:pt modelId="{297E6FDA-2AAB-40F8-86BF-9D676AB50D7E}" type="sibTrans" cxnId="{5DE2741A-E1DE-4E8A-A8B4-49FC29C7AD2C}">
      <dgm:prSet/>
      <dgm:spPr/>
      <dgm:t>
        <a:bodyPr/>
        <a:lstStyle/>
        <a:p>
          <a:endParaRPr lang="zh-TW" altLang="en-US"/>
        </a:p>
      </dgm:t>
    </dgm:pt>
    <dgm:pt modelId="{73A1C19B-F06F-43B2-9AA7-3951783CFB01}">
      <dgm:prSet custT="1"/>
      <dgm:spPr>
        <a:gradFill flip="none" rotWithShape="0">
          <a:gsLst>
            <a:gs pos="0">
              <a:srgbClr val="0070C0">
                <a:tint val="66000"/>
                <a:satMod val="160000"/>
              </a:srgbClr>
            </a:gs>
            <a:gs pos="50000">
              <a:srgbClr val="0070C0">
                <a:tint val="44500"/>
                <a:satMod val="160000"/>
              </a:srgbClr>
            </a:gs>
            <a:gs pos="100000">
              <a:srgbClr val="0070C0">
                <a:tint val="23500"/>
                <a:satMod val="160000"/>
              </a:srgbClr>
            </a:gs>
          </a:gsLst>
          <a:lin ang="0" scaled="1"/>
          <a:tileRect/>
        </a:gradFill>
      </dgm:spPr>
      <dgm:t>
        <a:bodyPr/>
        <a:lstStyle/>
        <a:p>
          <a:r>
            <a:rPr lang="zh-TW" altLang="en-US" sz="1600" dirty="0" smtClean="0"/>
            <a:t>從事創作之受聘人享有著作人格權</a:t>
          </a:r>
          <a:r>
            <a:rPr lang="zh-TW" altLang="en-US" sz="1600" dirty="0" smtClean="0">
              <a:solidFill>
                <a:schemeClr val="bg1"/>
              </a:solidFill>
            </a:rPr>
            <a:t>（</a:t>
          </a:r>
          <a:r>
            <a:rPr lang="en-US" altLang="en-US" sz="1600" dirty="0" smtClean="0">
              <a:solidFill>
                <a:schemeClr val="bg1"/>
              </a:solidFill>
              <a:latin typeface="標楷體" panose="03000509000000000000" pitchFamily="65" charset="-120"/>
              <a:ea typeface="標楷體" panose="03000509000000000000" pitchFamily="65" charset="-120"/>
            </a:rPr>
            <a:t>§16</a:t>
          </a:r>
          <a:r>
            <a:rPr lang="zh-TW" altLang="en-US" sz="1600" dirty="0" smtClean="0">
              <a:solidFill>
                <a:schemeClr val="bg1"/>
              </a:solidFill>
              <a:latin typeface="標楷體" panose="03000509000000000000" pitchFamily="65" charset="-120"/>
              <a:ea typeface="標楷體" panose="03000509000000000000" pitchFamily="65" charset="-120"/>
            </a:rPr>
            <a:t>、</a:t>
          </a:r>
          <a:r>
            <a:rPr lang="en-US" altLang="en-US" sz="1600" dirty="0" smtClean="0">
              <a:solidFill>
                <a:schemeClr val="bg1"/>
              </a:solidFill>
              <a:latin typeface="標楷體" panose="03000509000000000000" pitchFamily="65" charset="-120"/>
              <a:ea typeface="標楷體" panose="03000509000000000000" pitchFamily="65" charset="-120"/>
            </a:rPr>
            <a:t>§17</a:t>
          </a:r>
          <a:r>
            <a:rPr lang="zh-TW" altLang="en-US" sz="1600" dirty="0" smtClean="0">
              <a:solidFill>
                <a:schemeClr val="bg1"/>
              </a:solidFill>
              <a:latin typeface="標楷體" panose="03000509000000000000" pitchFamily="65" charset="-120"/>
              <a:ea typeface="標楷體" panose="03000509000000000000" pitchFamily="65" charset="-120"/>
            </a:rPr>
            <a:t>）。此時出資人宜因應利用實際需求而就受聘人之姓名表示權及禁止醜化權預作安排約定</a:t>
          </a:r>
          <a:endParaRPr lang="zh-TW" altLang="en-US" sz="1600" dirty="0" smtClean="0">
            <a:solidFill>
              <a:srgbClr val="C00000"/>
            </a:solidFill>
            <a:latin typeface="標楷體" panose="03000509000000000000" pitchFamily="65" charset="-120"/>
            <a:ea typeface="標楷體" panose="03000509000000000000" pitchFamily="65" charset="-120"/>
          </a:endParaRPr>
        </a:p>
      </dgm:t>
    </dgm:pt>
    <dgm:pt modelId="{F1BE40E5-67B0-4BC1-97A6-E7CDEEC26705}" type="parTrans" cxnId="{9598F989-B77F-4E36-BB02-2EB73A21CABA}">
      <dgm:prSet/>
      <dgm:spPr/>
      <dgm:t>
        <a:bodyPr/>
        <a:lstStyle/>
        <a:p>
          <a:endParaRPr lang="zh-TW" altLang="en-US"/>
        </a:p>
      </dgm:t>
    </dgm:pt>
    <dgm:pt modelId="{056A1E1E-D428-4737-93B7-E6D1DF6E4AB1}" type="sibTrans" cxnId="{9598F989-B77F-4E36-BB02-2EB73A21CABA}">
      <dgm:prSet/>
      <dgm:spPr/>
      <dgm:t>
        <a:bodyPr/>
        <a:lstStyle/>
        <a:p>
          <a:endParaRPr lang="zh-TW" altLang="en-US"/>
        </a:p>
      </dgm:t>
    </dgm:pt>
    <dgm:pt modelId="{421730BC-1A38-4868-8A31-A3AFB0CCC75D}">
      <dgm:prSet phldrT="[文字]" custT="1"/>
      <dgm:spPr>
        <a:gradFill flip="none" rotWithShape="1">
          <a:gsLst>
            <a:gs pos="0">
              <a:srgbClr val="0070C0">
                <a:tint val="66000"/>
                <a:satMod val="160000"/>
              </a:srgbClr>
            </a:gs>
            <a:gs pos="50000">
              <a:srgbClr val="0070C0">
                <a:tint val="44500"/>
                <a:satMod val="160000"/>
              </a:srgbClr>
            </a:gs>
            <a:gs pos="100000">
              <a:srgbClr val="0070C0">
                <a:tint val="23500"/>
                <a:satMod val="160000"/>
              </a:srgbClr>
            </a:gs>
          </a:gsLst>
          <a:lin ang="2700000" scaled="1"/>
          <a:tileRect/>
        </a:gradFill>
      </dgm:spPr>
      <dgm:t>
        <a:bodyPr/>
        <a:lstStyle/>
        <a:p>
          <a:r>
            <a:rPr lang="zh-TW" altLang="en-US" sz="1900" dirty="0" smtClean="0"/>
            <a:t>此約定對出資人最有利</a:t>
          </a:r>
          <a:endParaRPr lang="zh-TW" altLang="en-US" sz="1600" dirty="0" smtClean="0">
            <a:solidFill>
              <a:srgbClr val="C00000"/>
            </a:solidFill>
            <a:latin typeface="標楷體" panose="03000509000000000000" pitchFamily="65" charset="-120"/>
            <a:ea typeface="標楷體" panose="03000509000000000000" pitchFamily="65" charset="-120"/>
          </a:endParaRPr>
        </a:p>
      </dgm:t>
    </dgm:pt>
    <dgm:pt modelId="{201449D3-3705-4602-9C7E-347BE60AE5AB}" type="parTrans" cxnId="{3D1E9EFF-6107-4F26-BF6E-1A84CA0FF463}">
      <dgm:prSet/>
      <dgm:spPr/>
      <dgm:t>
        <a:bodyPr/>
        <a:lstStyle/>
        <a:p>
          <a:endParaRPr lang="zh-TW" altLang="en-US"/>
        </a:p>
      </dgm:t>
    </dgm:pt>
    <dgm:pt modelId="{925E73FE-1810-4D6C-9A39-BDFD6B9239DF}" type="sibTrans" cxnId="{3D1E9EFF-6107-4F26-BF6E-1A84CA0FF463}">
      <dgm:prSet/>
      <dgm:spPr/>
      <dgm:t>
        <a:bodyPr/>
        <a:lstStyle/>
        <a:p>
          <a:endParaRPr lang="zh-TW" altLang="en-US"/>
        </a:p>
      </dgm:t>
    </dgm:pt>
    <dgm:pt modelId="{46E1568F-E0BB-4E65-9126-FEC31D0FF8A8}">
      <dgm:prSet/>
      <dgm:spPr>
        <a:gradFill flip="none" rotWithShape="1">
          <a:gsLst>
            <a:gs pos="0">
              <a:srgbClr val="0070C0">
                <a:tint val="66000"/>
                <a:satMod val="160000"/>
              </a:srgbClr>
            </a:gs>
            <a:gs pos="50000">
              <a:srgbClr val="0070C0">
                <a:tint val="44500"/>
                <a:satMod val="160000"/>
              </a:srgbClr>
            </a:gs>
            <a:gs pos="100000">
              <a:srgbClr val="0070C0">
                <a:tint val="23500"/>
                <a:satMod val="160000"/>
              </a:srgbClr>
            </a:gs>
          </a:gsLst>
          <a:lin ang="0" scaled="1"/>
          <a:tileRect/>
        </a:gradFill>
      </dgm:spPr>
      <dgm:t>
        <a:bodyPr/>
        <a:lstStyle/>
        <a:p>
          <a:r>
            <a:rPr lang="zh-TW" altLang="en-US" dirty="0" smtClean="0"/>
            <a:t>此約定，出資人之權利最小，僅可在契約約定之範圍內利用著作。</a:t>
          </a:r>
          <a:endParaRPr lang="zh-TW" altLang="en-US" dirty="0"/>
        </a:p>
      </dgm:t>
    </dgm:pt>
    <dgm:pt modelId="{B4833B34-35BF-4F57-B14E-F55BDA3BEF25}" type="parTrans" cxnId="{2CCD7B9B-1DFB-4D43-8F67-3EECB9957690}">
      <dgm:prSet/>
      <dgm:spPr/>
      <dgm:t>
        <a:bodyPr/>
        <a:lstStyle/>
        <a:p>
          <a:endParaRPr lang="zh-TW" altLang="en-US"/>
        </a:p>
      </dgm:t>
    </dgm:pt>
    <dgm:pt modelId="{8A34AFB1-EFCB-463B-B6DD-A422953FBB68}" type="sibTrans" cxnId="{2CCD7B9B-1DFB-4D43-8F67-3EECB9957690}">
      <dgm:prSet/>
      <dgm:spPr/>
      <dgm:t>
        <a:bodyPr/>
        <a:lstStyle/>
        <a:p>
          <a:endParaRPr lang="zh-TW" altLang="en-US"/>
        </a:p>
      </dgm:t>
    </dgm:pt>
    <dgm:pt modelId="{E0B42645-795B-41BA-96AA-01F5F99553C9}">
      <dgm:prSet custT="1"/>
      <dgm:spPr>
        <a:gradFill flip="none" rotWithShape="0">
          <a:gsLst>
            <a:gs pos="0">
              <a:srgbClr val="0070C0">
                <a:tint val="66000"/>
                <a:satMod val="160000"/>
              </a:srgbClr>
            </a:gs>
            <a:gs pos="50000">
              <a:srgbClr val="0070C0">
                <a:tint val="44500"/>
                <a:satMod val="160000"/>
              </a:srgbClr>
            </a:gs>
            <a:gs pos="100000">
              <a:srgbClr val="0070C0">
                <a:tint val="23500"/>
                <a:satMod val="160000"/>
              </a:srgbClr>
            </a:gs>
          </a:gsLst>
          <a:lin ang="0" scaled="1"/>
          <a:tileRect/>
        </a:gradFill>
      </dgm:spPr>
      <dgm:t>
        <a:bodyPr/>
        <a:lstStyle/>
        <a:p>
          <a:pPr>
            <a:tabLst>
              <a:tab pos="179388" algn="l"/>
            </a:tabLst>
          </a:pPr>
          <a:r>
            <a:rPr lang="zh-TW" altLang="en-US" sz="1600" dirty="0" smtClean="0">
              <a:solidFill>
                <a:schemeClr val="bg1"/>
              </a:solidFill>
              <a:latin typeface="標楷體" panose="03000509000000000000" pitchFamily="65" charset="-120"/>
              <a:ea typeface="標楷體" panose="03000509000000000000" pitchFamily="65" charset="-120"/>
            </a:rPr>
            <a:t>出資人則因享有著作財產權而得以完整利用著作，保障投資利益</a:t>
          </a:r>
          <a:endParaRPr lang="zh-TW" altLang="en-US" sz="1600" dirty="0" smtClean="0">
            <a:solidFill>
              <a:srgbClr val="C00000"/>
            </a:solidFill>
            <a:latin typeface="標楷體" panose="03000509000000000000" pitchFamily="65" charset="-120"/>
            <a:ea typeface="標楷體" panose="03000509000000000000" pitchFamily="65" charset="-120"/>
          </a:endParaRPr>
        </a:p>
      </dgm:t>
    </dgm:pt>
    <dgm:pt modelId="{AA95F7BC-8719-4612-A168-D6B086E01E37}" type="parTrans" cxnId="{E09CCD84-5E01-40F8-8B91-5A733F85E0A0}">
      <dgm:prSet/>
      <dgm:spPr/>
      <dgm:t>
        <a:bodyPr/>
        <a:lstStyle/>
        <a:p>
          <a:endParaRPr lang="zh-TW" altLang="en-US"/>
        </a:p>
      </dgm:t>
    </dgm:pt>
    <dgm:pt modelId="{0D529678-F128-4DAD-8D32-3D8628349531}" type="sibTrans" cxnId="{E09CCD84-5E01-40F8-8B91-5A733F85E0A0}">
      <dgm:prSet/>
      <dgm:spPr/>
      <dgm:t>
        <a:bodyPr/>
        <a:lstStyle/>
        <a:p>
          <a:endParaRPr lang="zh-TW" altLang="en-US"/>
        </a:p>
      </dgm:t>
    </dgm:pt>
    <dgm:pt modelId="{5D9E87D5-D7C4-4575-B947-EE8F35556B93}">
      <dgm:prSet/>
      <dgm:spPr>
        <a:gradFill flip="none" rotWithShape="1">
          <a:gsLst>
            <a:gs pos="0">
              <a:srgbClr val="0070C0">
                <a:tint val="66000"/>
                <a:satMod val="160000"/>
              </a:srgbClr>
            </a:gs>
            <a:gs pos="50000">
              <a:srgbClr val="0070C0">
                <a:tint val="44500"/>
                <a:satMod val="160000"/>
              </a:srgbClr>
            </a:gs>
            <a:gs pos="100000">
              <a:srgbClr val="0070C0">
                <a:tint val="23500"/>
                <a:satMod val="160000"/>
              </a:srgbClr>
            </a:gs>
          </a:gsLst>
          <a:lin ang="0" scaled="1"/>
          <a:tileRect/>
        </a:gradFill>
      </dgm:spPr>
      <dgm:t>
        <a:bodyPr/>
        <a:lstStyle/>
        <a:p>
          <a:r>
            <a:rPr lang="zh-TW" altLang="en-US" dirty="0" smtClean="0"/>
            <a:t>出資人宜將得利用之範圍，明確約定（例如：於出資人全部業務範圍、永久不限次數地區及方式之利用權、得轉授權</a:t>
          </a:r>
          <a:r>
            <a:rPr lang="en-US" altLang="zh-TW" dirty="0" smtClean="0"/>
            <a:t>…</a:t>
          </a:r>
          <a:r>
            <a:rPr lang="zh-TW" altLang="en-US" dirty="0" smtClean="0"/>
            <a:t>等）</a:t>
          </a:r>
          <a:endParaRPr lang="zh-TW" altLang="en-US" dirty="0"/>
        </a:p>
      </dgm:t>
    </dgm:pt>
    <dgm:pt modelId="{DAC35171-0904-4054-82CD-E0105FD1B942}" type="parTrans" cxnId="{FA0756FF-4577-44C6-B2C3-71154F54E389}">
      <dgm:prSet/>
      <dgm:spPr/>
      <dgm:t>
        <a:bodyPr/>
        <a:lstStyle/>
        <a:p>
          <a:endParaRPr lang="zh-TW" altLang="en-US"/>
        </a:p>
      </dgm:t>
    </dgm:pt>
    <dgm:pt modelId="{B094E3F5-3B93-4AB8-9188-25EFCD569B25}" type="sibTrans" cxnId="{FA0756FF-4577-44C6-B2C3-71154F54E389}">
      <dgm:prSet/>
      <dgm:spPr/>
      <dgm:t>
        <a:bodyPr/>
        <a:lstStyle/>
        <a:p>
          <a:endParaRPr lang="zh-TW" altLang="en-US"/>
        </a:p>
      </dgm:t>
    </dgm:pt>
    <dgm:pt modelId="{F3B5172E-6778-4C8C-8305-D264FF33263C}">
      <dgm:prSet/>
      <dgm:spPr>
        <a:gradFill flip="none" rotWithShape="1">
          <a:gsLst>
            <a:gs pos="0">
              <a:srgbClr val="0070C0">
                <a:tint val="66000"/>
                <a:satMod val="160000"/>
              </a:srgbClr>
            </a:gs>
            <a:gs pos="50000">
              <a:srgbClr val="0070C0">
                <a:tint val="44500"/>
                <a:satMod val="160000"/>
              </a:srgbClr>
            </a:gs>
            <a:gs pos="100000">
              <a:srgbClr val="0070C0">
                <a:tint val="23500"/>
                <a:satMod val="160000"/>
              </a:srgbClr>
            </a:gs>
          </a:gsLst>
          <a:lin ang="0" scaled="1"/>
          <a:tileRect/>
        </a:gradFill>
      </dgm:spPr>
      <dgm:t>
        <a:bodyPr/>
        <a:lstStyle/>
        <a:p>
          <a:r>
            <a:rPr lang="zh-TW" altLang="en-US" dirty="0" smtClean="0"/>
            <a:t>如為保障投資利益，亦可考慮對受聘人於一定年限內之利用加以限制</a:t>
          </a:r>
          <a:endParaRPr lang="zh-TW" altLang="en-US" dirty="0"/>
        </a:p>
      </dgm:t>
    </dgm:pt>
    <dgm:pt modelId="{01AAAD6C-BDC2-40E5-83EF-69C285C5F1CE}" type="parTrans" cxnId="{A2CB2B4B-A9BB-44C1-9AA3-868FCF506EC0}">
      <dgm:prSet/>
      <dgm:spPr/>
      <dgm:t>
        <a:bodyPr/>
        <a:lstStyle/>
        <a:p>
          <a:endParaRPr lang="zh-TW" altLang="en-US"/>
        </a:p>
      </dgm:t>
    </dgm:pt>
    <dgm:pt modelId="{0CF56037-F923-4126-AA31-5719ACA0BD93}" type="sibTrans" cxnId="{A2CB2B4B-A9BB-44C1-9AA3-868FCF506EC0}">
      <dgm:prSet/>
      <dgm:spPr/>
      <dgm:t>
        <a:bodyPr/>
        <a:lstStyle/>
        <a:p>
          <a:endParaRPr lang="zh-TW" altLang="en-US"/>
        </a:p>
      </dgm:t>
    </dgm:pt>
    <dgm:pt modelId="{8455B543-795F-40A8-93E5-5EEB207AC507}" type="pres">
      <dgm:prSet presAssocID="{C1E030D3-A9A1-4742-8826-74C468ADFDA4}" presName="linear" presStyleCnt="0">
        <dgm:presLayoutVars>
          <dgm:dir/>
          <dgm:animLvl val="lvl"/>
          <dgm:resizeHandles val="exact"/>
        </dgm:presLayoutVars>
      </dgm:prSet>
      <dgm:spPr/>
      <dgm:t>
        <a:bodyPr/>
        <a:lstStyle/>
        <a:p>
          <a:endParaRPr lang="zh-TW" altLang="en-US"/>
        </a:p>
      </dgm:t>
    </dgm:pt>
    <dgm:pt modelId="{D8B9617C-C43C-4F49-A004-135CD545A6AC}" type="pres">
      <dgm:prSet presAssocID="{EF4CA6D4-05FD-4364-ADBA-DD9B3E718474}" presName="parentLin" presStyleCnt="0"/>
      <dgm:spPr/>
    </dgm:pt>
    <dgm:pt modelId="{00BC5140-3286-412B-8EF2-AF93E448AE3A}" type="pres">
      <dgm:prSet presAssocID="{EF4CA6D4-05FD-4364-ADBA-DD9B3E718474}" presName="parentLeftMargin" presStyleLbl="node1" presStyleIdx="0" presStyleCnt="3"/>
      <dgm:spPr/>
      <dgm:t>
        <a:bodyPr/>
        <a:lstStyle/>
        <a:p>
          <a:endParaRPr lang="zh-TW" altLang="en-US"/>
        </a:p>
      </dgm:t>
    </dgm:pt>
    <dgm:pt modelId="{6D4B3B8C-564F-4C72-9A50-48634C6C8CCD}" type="pres">
      <dgm:prSet presAssocID="{EF4CA6D4-05FD-4364-ADBA-DD9B3E718474}" presName="parentText" presStyleLbl="node1" presStyleIdx="0" presStyleCnt="3" custScaleX="114848" custScaleY="107925" custLinFactNeighborX="-80306" custLinFactNeighborY="19838">
        <dgm:presLayoutVars>
          <dgm:chMax val="0"/>
          <dgm:bulletEnabled val="1"/>
        </dgm:presLayoutVars>
      </dgm:prSet>
      <dgm:spPr/>
      <dgm:t>
        <a:bodyPr/>
        <a:lstStyle/>
        <a:p>
          <a:endParaRPr lang="zh-TW" altLang="en-US"/>
        </a:p>
      </dgm:t>
    </dgm:pt>
    <dgm:pt modelId="{30616400-5F80-4E76-B3D8-F8BE3B601627}" type="pres">
      <dgm:prSet presAssocID="{EF4CA6D4-05FD-4364-ADBA-DD9B3E718474}" presName="negativeSpace" presStyleCnt="0"/>
      <dgm:spPr/>
    </dgm:pt>
    <dgm:pt modelId="{8CB1AA54-93CA-45E1-A601-C82CFC695685}" type="pres">
      <dgm:prSet presAssocID="{EF4CA6D4-05FD-4364-ADBA-DD9B3E718474}" presName="childText" presStyleLbl="conFgAcc1" presStyleIdx="0" presStyleCnt="3" custLinFactNeighborX="124" custLinFactNeighborY="41816">
        <dgm:presLayoutVars>
          <dgm:bulletEnabled val="1"/>
        </dgm:presLayoutVars>
      </dgm:prSet>
      <dgm:spPr/>
      <dgm:t>
        <a:bodyPr/>
        <a:lstStyle/>
        <a:p>
          <a:endParaRPr lang="zh-TW" altLang="en-US"/>
        </a:p>
      </dgm:t>
    </dgm:pt>
    <dgm:pt modelId="{D78BDABA-361B-46A5-8AFD-B6501BF059D1}" type="pres">
      <dgm:prSet presAssocID="{8838C0ED-5116-4B0E-A70C-E3BAF472086E}" presName="spaceBetweenRectangles" presStyleCnt="0"/>
      <dgm:spPr/>
    </dgm:pt>
    <dgm:pt modelId="{EA648871-2232-4EAB-B336-25492EF4D87D}" type="pres">
      <dgm:prSet presAssocID="{CD80D12D-FF6F-44F7-B0C0-A833AC7BDB0C}" presName="parentLin" presStyleCnt="0"/>
      <dgm:spPr/>
    </dgm:pt>
    <dgm:pt modelId="{13F943A6-6FE5-47E1-8A4A-140EB78C997B}" type="pres">
      <dgm:prSet presAssocID="{CD80D12D-FF6F-44F7-B0C0-A833AC7BDB0C}" presName="parentLeftMargin" presStyleLbl="node1" presStyleIdx="0" presStyleCnt="3"/>
      <dgm:spPr/>
      <dgm:t>
        <a:bodyPr/>
        <a:lstStyle/>
        <a:p>
          <a:endParaRPr lang="zh-TW" altLang="en-US"/>
        </a:p>
      </dgm:t>
    </dgm:pt>
    <dgm:pt modelId="{1339D6E2-5C84-47E9-A0CA-FF9053C70E7A}" type="pres">
      <dgm:prSet presAssocID="{CD80D12D-FF6F-44F7-B0C0-A833AC7BDB0C}" presName="parentText" presStyleLbl="node1" presStyleIdx="1" presStyleCnt="3" custScaleX="142857" custScaleY="101677" custLinFactNeighborX="-79316" custLinFactNeighborY="23680">
        <dgm:presLayoutVars>
          <dgm:chMax val="0"/>
          <dgm:bulletEnabled val="1"/>
        </dgm:presLayoutVars>
      </dgm:prSet>
      <dgm:spPr/>
      <dgm:t>
        <a:bodyPr/>
        <a:lstStyle/>
        <a:p>
          <a:endParaRPr lang="zh-TW" altLang="en-US"/>
        </a:p>
      </dgm:t>
    </dgm:pt>
    <dgm:pt modelId="{6BC9CB46-F719-40C2-96B3-BF26EFBFB1E6}" type="pres">
      <dgm:prSet presAssocID="{CD80D12D-FF6F-44F7-B0C0-A833AC7BDB0C}" presName="negativeSpace" presStyleCnt="0"/>
      <dgm:spPr/>
    </dgm:pt>
    <dgm:pt modelId="{9F87962C-C847-4924-A23F-4FE7072CCEAA}" type="pres">
      <dgm:prSet presAssocID="{CD80D12D-FF6F-44F7-B0C0-A833AC7BDB0C}" presName="childText" presStyleLbl="conFgAcc1" presStyleIdx="1" presStyleCnt="3" custLinFactNeighborX="124" custLinFactNeighborY="82268">
        <dgm:presLayoutVars>
          <dgm:bulletEnabled val="1"/>
        </dgm:presLayoutVars>
      </dgm:prSet>
      <dgm:spPr/>
      <dgm:t>
        <a:bodyPr/>
        <a:lstStyle/>
        <a:p>
          <a:endParaRPr lang="zh-TW" altLang="en-US"/>
        </a:p>
      </dgm:t>
    </dgm:pt>
    <dgm:pt modelId="{C04DEF30-8B06-44AB-8696-5B4A8752A774}" type="pres">
      <dgm:prSet presAssocID="{FA9EA368-1132-4712-A3A8-134FFBA9462A}" presName="spaceBetweenRectangles" presStyleCnt="0"/>
      <dgm:spPr/>
    </dgm:pt>
    <dgm:pt modelId="{0F16B99B-C785-41A7-819D-A850BD67988E}" type="pres">
      <dgm:prSet presAssocID="{FF5AF36F-5E4B-425D-9605-30DFBBED9459}" presName="parentLin" presStyleCnt="0"/>
      <dgm:spPr/>
    </dgm:pt>
    <dgm:pt modelId="{FB3CAF59-7338-4780-8DEA-A4CB8404D68C}" type="pres">
      <dgm:prSet presAssocID="{FF5AF36F-5E4B-425D-9605-30DFBBED9459}" presName="parentLeftMargin" presStyleLbl="node1" presStyleIdx="1" presStyleCnt="3"/>
      <dgm:spPr/>
      <dgm:t>
        <a:bodyPr/>
        <a:lstStyle/>
        <a:p>
          <a:endParaRPr lang="zh-TW" altLang="en-US"/>
        </a:p>
      </dgm:t>
    </dgm:pt>
    <dgm:pt modelId="{8C1DB33D-FDAC-4F54-BF6B-BCFD10B892C8}" type="pres">
      <dgm:prSet presAssocID="{FF5AF36F-5E4B-425D-9605-30DFBBED9459}" presName="parentText" presStyleLbl="node1" presStyleIdx="2" presStyleCnt="3" custScaleX="142857" custScaleY="128141" custLinFactNeighborX="-79316" custLinFactNeighborY="21404">
        <dgm:presLayoutVars>
          <dgm:chMax val="0"/>
          <dgm:bulletEnabled val="1"/>
        </dgm:presLayoutVars>
      </dgm:prSet>
      <dgm:spPr/>
      <dgm:t>
        <a:bodyPr/>
        <a:lstStyle/>
        <a:p>
          <a:endParaRPr lang="zh-TW" altLang="en-US"/>
        </a:p>
      </dgm:t>
    </dgm:pt>
    <dgm:pt modelId="{D42E5C61-C98F-400B-A555-1FF3C6297C1E}" type="pres">
      <dgm:prSet presAssocID="{FF5AF36F-5E4B-425D-9605-30DFBBED9459}" presName="negativeSpace" presStyleCnt="0"/>
      <dgm:spPr/>
    </dgm:pt>
    <dgm:pt modelId="{4ABF1E02-0FFC-46DB-AF92-C6D6FD74A72E}" type="pres">
      <dgm:prSet presAssocID="{FF5AF36F-5E4B-425D-9605-30DFBBED9459}" presName="childText" presStyleLbl="conFgAcc1" presStyleIdx="2" presStyleCnt="3" custLinFactY="4456" custLinFactNeighborX="-737" custLinFactNeighborY="100000">
        <dgm:presLayoutVars>
          <dgm:bulletEnabled val="1"/>
        </dgm:presLayoutVars>
      </dgm:prSet>
      <dgm:spPr/>
      <dgm:t>
        <a:bodyPr/>
        <a:lstStyle/>
        <a:p>
          <a:endParaRPr lang="zh-TW" altLang="en-US"/>
        </a:p>
      </dgm:t>
    </dgm:pt>
  </dgm:ptLst>
  <dgm:cxnLst>
    <dgm:cxn modelId="{587F1CD8-137F-4D1D-94D5-805B9D37AFD8}" type="presOf" srcId="{73A1C19B-F06F-43B2-9AA7-3951783CFB01}" destId="{9F87962C-C847-4924-A23F-4FE7072CCEAA}" srcOrd="0" destOrd="0" presId="urn:microsoft.com/office/officeart/2005/8/layout/list1"/>
    <dgm:cxn modelId="{5DE2741A-E1DE-4E8A-A8B4-49FC29C7AD2C}" srcId="{C1E030D3-A9A1-4742-8826-74C468ADFDA4}" destId="{FF5AF36F-5E4B-425D-9605-30DFBBED9459}" srcOrd="2" destOrd="0" parTransId="{4DD3A4BE-996C-4E26-93EB-A6EF62A60446}" sibTransId="{297E6FDA-2AAB-40F8-86BF-9D676AB50D7E}"/>
    <dgm:cxn modelId="{E09CCD84-5E01-40F8-8B91-5A733F85E0A0}" srcId="{CD80D12D-FF6F-44F7-B0C0-A833AC7BDB0C}" destId="{E0B42645-795B-41BA-96AA-01F5F99553C9}" srcOrd="1" destOrd="0" parTransId="{AA95F7BC-8719-4612-A168-D6B086E01E37}" sibTransId="{0D529678-F128-4DAD-8D32-3D8628349531}"/>
    <dgm:cxn modelId="{A2CB2B4B-A9BB-44C1-9AA3-868FCF506EC0}" srcId="{FF5AF36F-5E4B-425D-9605-30DFBBED9459}" destId="{F3B5172E-6778-4C8C-8305-D264FF33263C}" srcOrd="2" destOrd="0" parTransId="{01AAAD6C-BDC2-40E5-83EF-69C285C5F1CE}" sibTransId="{0CF56037-F923-4126-AA31-5719ACA0BD93}"/>
    <dgm:cxn modelId="{2CCD7B9B-1DFB-4D43-8F67-3EECB9957690}" srcId="{FF5AF36F-5E4B-425D-9605-30DFBBED9459}" destId="{46E1568F-E0BB-4E65-9126-FEC31D0FF8A8}" srcOrd="0" destOrd="0" parTransId="{B4833B34-35BF-4F57-B14E-F55BDA3BEF25}" sibTransId="{8A34AFB1-EFCB-463B-B6DD-A422953FBB68}"/>
    <dgm:cxn modelId="{C1702BD0-1802-4816-89D4-B7E1059D51BB}" type="presOf" srcId="{CD80D12D-FF6F-44F7-B0C0-A833AC7BDB0C}" destId="{13F943A6-6FE5-47E1-8A4A-140EB78C997B}" srcOrd="0" destOrd="0" presId="urn:microsoft.com/office/officeart/2005/8/layout/list1"/>
    <dgm:cxn modelId="{9598F989-B77F-4E36-BB02-2EB73A21CABA}" srcId="{CD80D12D-FF6F-44F7-B0C0-A833AC7BDB0C}" destId="{73A1C19B-F06F-43B2-9AA7-3951783CFB01}" srcOrd="0" destOrd="0" parTransId="{F1BE40E5-67B0-4BC1-97A6-E7CDEEC26705}" sibTransId="{056A1E1E-D428-4737-93B7-E6D1DF6E4AB1}"/>
    <dgm:cxn modelId="{13F0D214-8E5F-4F0D-BC6D-683E55B679B6}" type="presOf" srcId="{421730BC-1A38-4868-8A31-A3AFB0CCC75D}" destId="{8CB1AA54-93CA-45E1-A601-C82CFC695685}" srcOrd="0" destOrd="0" presId="urn:microsoft.com/office/officeart/2005/8/layout/list1"/>
    <dgm:cxn modelId="{FA0756FF-4577-44C6-B2C3-71154F54E389}" srcId="{FF5AF36F-5E4B-425D-9605-30DFBBED9459}" destId="{5D9E87D5-D7C4-4575-B947-EE8F35556B93}" srcOrd="1" destOrd="0" parTransId="{DAC35171-0904-4054-82CD-E0105FD1B942}" sibTransId="{B094E3F5-3B93-4AB8-9188-25EFCD569B25}"/>
    <dgm:cxn modelId="{83DC3B30-E594-43F7-9B01-5F407F792AD4}" srcId="{C1E030D3-A9A1-4742-8826-74C468ADFDA4}" destId="{EF4CA6D4-05FD-4364-ADBA-DD9B3E718474}" srcOrd="0" destOrd="0" parTransId="{D1279F86-93E3-4FEC-A1B2-7CB9A3636A3D}" sibTransId="{8838C0ED-5116-4B0E-A70C-E3BAF472086E}"/>
    <dgm:cxn modelId="{0FB2FB0E-339D-4192-A6A8-3CFF106F0149}" type="presOf" srcId="{EF4CA6D4-05FD-4364-ADBA-DD9B3E718474}" destId="{00BC5140-3286-412B-8EF2-AF93E448AE3A}" srcOrd="0" destOrd="0" presId="urn:microsoft.com/office/officeart/2005/8/layout/list1"/>
    <dgm:cxn modelId="{17C4B81A-3955-4A9A-862E-552F289F2EDE}" type="presOf" srcId="{C1E030D3-A9A1-4742-8826-74C468ADFDA4}" destId="{8455B543-795F-40A8-93E5-5EEB207AC507}" srcOrd="0" destOrd="0" presId="urn:microsoft.com/office/officeart/2005/8/layout/list1"/>
    <dgm:cxn modelId="{D67FFD96-2C12-4B5A-9818-B50CE5C73268}" type="presOf" srcId="{FF5AF36F-5E4B-425D-9605-30DFBBED9459}" destId="{FB3CAF59-7338-4780-8DEA-A4CB8404D68C}" srcOrd="0" destOrd="0" presId="urn:microsoft.com/office/officeart/2005/8/layout/list1"/>
    <dgm:cxn modelId="{654AFEFB-CBA6-456E-90E2-E2D396371A77}" type="presOf" srcId="{F3B5172E-6778-4C8C-8305-D264FF33263C}" destId="{4ABF1E02-0FFC-46DB-AF92-C6D6FD74A72E}" srcOrd="0" destOrd="2" presId="urn:microsoft.com/office/officeart/2005/8/layout/list1"/>
    <dgm:cxn modelId="{2B2BF815-4B5B-4A36-ADF4-10840B3ED85B}" type="presOf" srcId="{CD80D12D-FF6F-44F7-B0C0-A833AC7BDB0C}" destId="{1339D6E2-5C84-47E9-A0CA-FF9053C70E7A}" srcOrd="1" destOrd="0" presId="urn:microsoft.com/office/officeart/2005/8/layout/list1"/>
    <dgm:cxn modelId="{041DCB92-A589-4B1B-B39E-371F19FB9F12}" type="presOf" srcId="{46E1568F-E0BB-4E65-9126-FEC31D0FF8A8}" destId="{4ABF1E02-0FFC-46DB-AF92-C6D6FD74A72E}" srcOrd="0" destOrd="0" presId="urn:microsoft.com/office/officeart/2005/8/layout/list1"/>
    <dgm:cxn modelId="{E11E8EF8-A566-4B81-9FEA-5CAA1C83DD6C}" type="presOf" srcId="{FF5AF36F-5E4B-425D-9605-30DFBBED9459}" destId="{8C1DB33D-FDAC-4F54-BF6B-BCFD10B892C8}" srcOrd="1" destOrd="0" presId="urn:microsoft.com/office/officeart/2005/8/layout/list1"/>
    <dgm:cxn modelId="{12C6C42F-0B5B-49B5-BC5E-705713A37E0E}" srcId="{C1E030D3-A9A1-4742-8826-74C468ADFDA4}" destId="{CD80D12D-FF6F-44F7-B0C0-A833AC7BDB0C}" srcOrd="1" destOrd="0" parTransId="{87ED4475-2938-4BAD-A505-62454BB140E3}" sibTransId="{FA9EA368-1132-4712-A3A8-134FFBA9462A}"/>
    <dgm:cxn modelId="{B3AE3FC1-D4E9-4F32-80E0-4B399AF6B8CF}" type="presOf" srcId="{E0B42645-795B-41BA-96AA-01F5F99553C9}" destId="{9F87962C-C847-4924-A23F-4FE7072CCEAA}" srcOrd="0" destOrd="1" presId="urn:microsoft.com/office/officeart/2005/8/layout/list1"/>
    <dgm:cxn modelId="{3F00E1F0-0A56-4D72-94F4-72A4EE491886}" type="presOf" srcId="{EF4CA6D4-05FD-4364-ADBA-DD9B3E718474}" destId="{6D4B3B8C-564F-4C72-9A50-48634C6C8CCD}" srcOrd="1" destOrd="0" presId="urn:microsoft.com/office/officeart/2005/8/layout/list1"/>
    <dgm:cxn modelId="{3D1E9EFF-6107-4F26-BF6E-1A84CA0FF463}" srcId="{EF4CA6D4-05FD-4364-ADBA-DD9B3E718474}" destId="{421730BC-1A38-4868-8A31-A3AFB0CCC75D}" srcOrd="0" destOrd="0" parTransId="{201449D3-3705-4602-9C7E-347BE60AE5AB}" sibTransId="{925E73FE-1810-4D6C-9A39-BDFD6B9239DF}"/>
    <dgm:cxn modelId="{8C414674-C848-47FA-B3B1-FA2AC6EE608C}" type="presOf" srcId="{5D9E87D5-D7C4-4575-B947-EE8F35556B93}" destId="{4ABF1E02-0FFC-46DB-AF92-C6D6FD74A72E}" srcOrd="0" destOrd="1" presId="urn:microsoft.com/office/officeart/2005/8/layout/list1"/>
    <dgm:cxn modelId="{F9AB1455-42F0-4A07-AA86-C347923B6613}" type="presParOf" srcId="{8455B543-795F-40A8-93E5-5EEB207AC507}" destId="{D8B9617C-C43C-4F49-A004-135CD545A6AC}" srcOrd="0" destOrd="0" presId="urn:microsoft.com/office/officeart/2005/8/layout/list1"/>
    <dgm:cxn modelId="{9E590A26-DE13-4F62-B6E8-0A3B670FB2A3}" type="presParOf" srcId="{D8B9617C-C43C-4F49-A004-135CD545A6AC}" destId="{00BC5140-3286-412B-8EF2-AF93E448AE3A}" srcOrd="0" destOrd="0" presId="urn:microsoft.com/office/officeart/2005/8/layout/list1"/>
    <dgm:cxn modelId="{540BC839-A0D0-44AF-8564-31A013240108}" type="presParOf" srcId="{D8B9617C-C43C-4F49-A004-135CD545A6AC}" destId="{6D4B3B8C-564F-4C72-9A50-48634C6C8CCD}" srcOrd="1" destOrd="0" presId="urn:microsoft.com/office/officeart/2005/8/layout/list1"/>
    <dgm:cxn modelId="{D72A30FF-6896-4ADD-96AF-BE6063C1AAEC}" type="presParOf" srcId="{8455B543-795F-40A8-93E5-5EEB207AC507}" destId="{30616400-5F80-4E76-B3D8-F8BE3B601627}" srcOrd="1" destOrd="0" presId="urn:microsoft.com/office/officeart/2005/8/layout/list1"/>
    <dgm:cxn modelId="{8B5265A0-A978-41D7-94B2-F322415C17F2}" type="presParOf" srcId="{8455B543-795F-40A8-93E5-5EEB207AC507}" destId="{8CB1AA54-93CA-45E1-A601-C82CFC695685}" srcOrd="2" destOrd="0" presId="urn:microsoft.com/office/officeart/2005/8/layout/list1"/>
    <dgm:cxn modelId="{11CCDDDC-442C-4A8B-9303-EF8C7FE65FCF}" type="presParOf" srcId="{8455B543-795F-40A8-93E5-5EEB207AC507}" destId="{D78BDABA-361B-46A5-8AFD-B6501BF059D1}" srcOrd="3" destOrd="0" presId="urn:microsoft.com/office/officeart/2005/8/layout/list1"/>
    <dgm:cxn modelId="{78C7A212-1D36-4EDB-AA04-10239190968E}" type="presParOf" srcId="{8455B543-795F-40A8-93E5-5EEB207AC507}" destId="{EA648871-2232-4EAB-B336-25492EF4D87D}" srcOrd="4" destOrd="0" presId="urn:microsoft.com/office/officeart/2005/8/layout/list1"/>
    <dgm:cxn modelId="{47D87949-FC65-4DCD-994E-99F4732AA919}" type="presParOf" srcId="{EA648871-2232-4EAB-B336-25492EF4D87D}" destId="{13F943A6-6FE5-47E1-8A4A-140EB78C997B}" srcOrd="0" destOrd="0" presId="urn:microsoft.com/office/officeart/2005/8/layout/list1"/>
    <dgm:cxn modelId="{DC0A4C0D-61F6-4D2A-AABD-BBB2B711738E}" type="presParOf" srcId="{EA648871-2232-4EAB-B336-25492EF4D87D}" destId="{1339D6E2-5C84-47E9-A0CA-FF9053C70E7A}" srcOrd="1" destOrd="0" presId="urn:microsoft.com/office/officeart/2005/8/layout/list1"/>
    <dgm:cxn modelId="{07521E5C-3A4E-4090-B1D3-10A0F5C97EF3}" type="presParOf" srcId="{8455B543-795F-40A8-93E5-5EEB207AC507}" destId="{6BC9CB46-F719-40C2-96B3-BF26EFBFB1E6}" srcOrd="5" destOrd="0" presId="urn:microsoft.com/office/officeart/2005/8/layout/list1"/>
    <dgm:cxn modelId="{334752B7-029C-443B-8DE0-C2EB3589BB41}" type="presParOf" srcId="{8455B543-795F-40A8-93E5-5EEB207AC507}" destId="{9F87962C-C847-4924-A23F-4FE7072CCEAA}" srcOrd="6" destOrd="0" presId="urn:microsoft.com/office/officeart/2005/8/layout/list1"/>
    <dgm:cxn modelId="{3C9D3F07-6850-43DA-861F-FDEB37EFE500}" type="presParOf" srcId="{8455B543-795F-40A8-93E5-5EEB207AC507}" destId="{C04DEF30-8B06-44AB-8696-5B4A8752A774}" srcOrd="7" destOrd="0" presId="urn:microsoft.com/office/officeart/2005/8/layout/list1"/>
    <dgm:cxn modelId="{D1496204-339E-4BC5-A40A-9B9B86E547D0}" type="presParOf" srcId="{8455B543-795F-40A8-93E5-5EEB207AC507}" destId="{0F16B99B-C785-41A7-819D-A850BD67988E}" srcOrd="8" destOrd="0" presId="urn:microsoft.com/office/officeart/2005/8/layout/list1"/>
    <dgm:cxn modelId="{210413D3-8959-41C6-A81A-A94609A7255D}" type="presParOf" srcId="{0F16B99B-C785-41A7-819D-A850BD67988E}" destId="{FB3CAF59-7338-4780-8DEA-A4CB8404D68C}" srcOrd="0" destOrd="0" presId="urn:microsoft.com/office/officeart/2005/8/layout/list1"/>
    <dgm:cxn modelId="{E9BD45FC-A7AC-46B6-87DF-02404A357151}" type="presParOf" srcId="{0F16B99B-C785-41A7-819D-A850BD67988E}" destId="{8C1DB33D-FDAC-4F54-BF6B-BCFD10B892C8}" srcOrd="1" destOrd="0" presId="urn:microsoft.com/office/officeart/2005/8/layout/list1"/>
    <dgm:cxn modelId="{7CEBBC06-C811-4430-AB8E-99393D880386}" type="presParOf" srcId="{8455B543-795F-40A8-93E5-5EEB207AC507}" destId="{D42E5C61-C98F-400B-A555-1FF3C6297C1E}" srcOrd="9" destOrd="0" presId="urn:microsoft.com/office/officeart/2005/8/layout/list1"/>
    <dgm:cxn modelId="{44B8EF00-B34E-4D6B-A0CB-3AD642AB0EFE}" type="presParOf" srcId="{8455B543-795F-40A8-93E5-5EEB207AC507}" destId="{4ABF1E02-0FFC-46DB-AF92-C6D6FD74A72E}" srcOrd="10"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90AD9AD7-AFAA-49F0-8D29-61CCDA299BC3}" type="doc">
      <dgm:prSet loTypeId="urn:microsoft.com/office/officeart/2005/8/layout/vList5" loCatId="list" qsTypeId="urn:microsoft.com/office/officeart/2005/8/quickstyle/simple1" qsCatId="simple" csTypeId="urn:microsoft.com/office/officeart/2005/8/colors/accent1_2" csCatId="accent1" phldr="1"/>
      <dgm:spPr/>
      <dgm:t>
        <a:bodyPr/>
        <a:lstStyle/>
        <a:p>
          <a:endParaRPr lang="zh-TW" altLang="en-US"/>
        </a:p>
      </dgm:t>
    </dgm:pt>
    <dgm:pt modelId="{EDFEA968-16A9-4B02-B882-6C99B8AEC5E8}">
      <dgm:prSet phldrT="[文字]" custT="1"/>
      <dgm:spPr>
        <a:solidFill>
          <a:srgbClr val="339966"/>
        </a:solidFill>
        <a:ln>
          <a:solidFill>
            <a:srgbClr val="669900"/>
          </a:solidFill>
        </a:ln>
      </dgm:spPr>
      <dgm:t>
        <a:bodyPr/>
        <a:lstStyle/>
        <a:p>
          <a:r>
            <a:rPr lang="zh-TW" altLang="en-US" sz="2400" dirty="0" smtClean="0"/>
            <a:t>語文著作</a:t>
          </a:r>
          <a:endParaRPr lang="zh-TW" altLang="en-US" sz="2400" dirty="0"/>
        </a:p>
      </dgm:t>
    </dgm:pt>
    <dgm:pt modelId="{66B75086-4D7D-41FF-B98B-9132ABBE614C}" type="parTrans" cxnId="{1589B3F7-A60D-4456-AA6C-F6D04FD6817E}">
      <dgm:prSet/>
      <dgm:spPr/>
      <dgm:t>
        <a:bodyPr/>
        <a:lstStyle/>
        <a:p>
          <a:endParaRPr lang="zh-TW" altLang="en-US"/>
        </a:p>
      </dgm:t>
    </dgm:pt>
    <dgm:pt modelId="{4619DA9D-D0A0-429F-AD23-2AC8D11802F5}" type="sibTrans" cxnId="{1589B3F7-A60D-4456-AA6C-F6D04FD6817E}">
      <dgm:prSet/>
      <dgm:spPr/>
      <dgm:t>
        <a:bodyPr/>
        <a:lstStyle/>
        <a:p>
          <a:endParaRPr lang="zh-TW" altLang="en-US"/>
        </a:p>
      </dgm:t>
    </dgm:pt>
    <dgm:pt modelId="{E67910CB-47DF-4866-B686-B96FCD875C7F}">
      <dgm:prSet phldrT="[文字]"/>
      <dgm:spPr>
        <a:gradFill flip="none" rotWithShape="0">
          <a:gsLst>
            <a:gs pos="0">
              <a:srgbClr val="339933">
                <a:tint val="66000"/>
                <a:satMod val="160000"/>
              </a:srgbClr>
            </a:gs>
            <a:gs pos="50000">
              <a:srgbClr val="339933">
                <a:tint val="44500"/>
                <a:satMod val="160000"/>
              </a:srgbClr>
            </a:gs>
            <a:gs pos="100000">
              <a:srgbClr val="339933">
                <a:tint val="23500"/>
                <a:satMod val="160000"/>
              </a:srgbClr>
            </a:gs>
          </a:gsLst>
          <a:lin ang="2700000" scaled="1"/>
          <a:tileRect/>
        </a:gradFill>
      </dgm:spPr>
      <dgm:t>
        <a:bodyPr/>
        <a:lstStyle/>
        <a:p>
          <a:r>
            <a:rPr lang="zh-TW" altLang="en-US" dirty="0" smtClean="0">
              <a:solidFill>
                <a:schemeClr val="bg1"/>
              </a:solidFill>
            </a:rPr>
            <a:t>照片、幻燈片</a:t>
          </a:r>
          <a:endParaRPr lang="zh-TW" altLang="en-US" dirty="0">
            <a:solidFill>
              <a:schemeClr val="bg1"/>
            </a:solidFill>
          </a:endParaRPr>
        </a:p>
      </dgm:t>
    </dgm:pt>
    <dgm:pt modelId="{66F8CC88-BB4F-4BB8-A90C-261DC4F69F03}" type="parTrans" cxnId="{6DAFDA66-3F33-45F9-B370-94E859DDF9CA}">
      <dgm:prSet/>
      <dgm:spPr/>
      <dgm:t>
        <a:bodyPr/>
        <a:lstStyle/>
        <a:p>
          <a:endParaRPr lang="zh-TW" altLang="en-US"/>
        </a:p>
      </dgm:t>
    </dgm:pt>
    <dgm:pt modelId="{58492B48-9BE8-4D2F-9E29-50CDDDE7E54C}" type="sibTrans" cxnId="{6DAFDA66-3F33-45F9-B370-94E859DDF9CA}">
      <dgm:prSet/>
      <dgm:spPr/>
      <dgm:t>
        <a:bodyPr/>
        <a:lstStyle/>
        <a:p>
          <a:endParaRPr lang="zh-TW" altLang="en-US"/>
        </a:p>
      </dgm:t>
    </dgm:pt>
    <dgm:pt modelId="{6245373B-005F-4F97-ADA4-D993C72229EF}">
      <dgm:prSet phldrT="[文字]"/>
      <dgm:spPr>
        <a:solidFill>
          <a:srgbClr val="339966"/>
        </a:solidFill>
        <a:ln>
          <a:solidFill>
            <a:srgbClr val="669900"/>
          </a:solidFill>
        </a:ln>
      </dgm:spPr>
      <dgm:t>
        <a:bodyPr/>
        <a:lstStyle/>
        <a:p>
          <a:r>
            <a:rPr lang="zh-TW" altLang="en-US" dirty="0" smtClean="0"/>
            <a:t>視聽著作</a:t>
          </a:r>
          <a:endParaRPr lang="zh-TW" altLang="en-US" dirty="0"/>
        </a:p>
      </dgm:t>
    </dgm:pt>
    <dgm:pt modelId="{ABDEFE3E-3B4F-4A9A-8B94-DBAD9854A0FB}" type="parTrans" cxnId="{05231ED6-D68E-4554-A40D-39BA9AFAB227}">
      <dgm:prSet/>
      <dgm:spPr/>
      <dgm:t>
        <a:bodyPr/>
        <a:lstStyle/>
        <a:p>
          <a:endParaRPr lang="zh-TW" altLang="en-US"/>
        </a:p>
      </dgm:t>
    </dgm:pt>
    <dgm:pt modelId="{51F5C47E-BFE2-4D32-B119-7603F9412332}" type="sibTrans" cxnId="{05231ED6-D68E-4554-A40D-39BA9AFAB227}">
      <dgm:prSet/>
      <dgm:spPr/>
      <dgm:t>
        <a:bodyPr/>
        <a:lstStyle/>
        <a:p>
          <a:endParaRPr lang="zh-TW" altLang="en-US"/>
        </a:p>
      </dgm:t>
    </dgm:pt>
    <dgm:pt modelId="{62CEB417-6829-414C-8E9F-B78AE51F18DF}">
      <dgm:prSet phldrT="[文字]"/>
      <dgm:spPr>
        <a:solidFill>
          <a:srgbClr val="339966"/>
        </a:solidFill>
        <a:ln>
          <a:solidFill>
            <a:srgbClr val="669900"/>
          </a:solidFill>
        </a:ln>
      </dgm:spPr>
      <dgm:t>
        <a:bodyPr/>
        <a:lstStyle/>
        <a:p>
          <a:r>
            <a:rPr lang="zh-TW" altLang="en-US" dirty="0" smtClean="0"/>
            <a:t>圖形著作</a:t>
          </a:r>
          <a:endParaRPr lang="zh-TW" altLang="en-US" dirty="0"/>
        </a:p>
      </dgm:t>
    </dgm:pt>
    <dgm:pt modelId="{F2BC3867-E545-4367-B499-50D271B4BF31}" type="parTrans" cxnId="{16A31DA7-DA8A-4DDD-9F8C-AA8E5E6B8BBD}">
      <dgm:prSet/>
      <dgm:spPr/>
      <dgm:t>
        <a:bodyPr/>
        <a:lstStyle/>
        <a:p>
          <a:endParaRPr lang="zh-TW" altLang="en-US"/>
        </a:p>
      </dgm:t>
    </dgm:pt>
    <dgm:pt modelId="{EDCA2FE5-6D26-4316-A822-453407630B09}" type="sibTrans" cxnId="{16A31DA7-DA8A-4DDD-9F8C-AA8E5E6B8BBD}">
      <dgm:prSet/>
      <dgm:spPr/>
      <dgm:t>
        <a:bodyPr/>
        <a:lstStyle/>
        <a:p>
          <a:endParaRPr lang="zh-TW" altLang="en-US"/>
        </a:p>
      </dgm:t>
    </dgm:pt>
    <dgm:pt modelId="{A95305E7-B520-4B82-9AA4-B2D3EBA206C7}">
      <dgm:prSet phldrT="[文字]" custT="1"/>
      <dgm:spPr>
        <a:solidFill>
          <a:srgbClr val="339966"/>
        </a:solidFill>
        <a:ln>
          <a:solidFill>
            <a:srgbClr val="669900"/>
          </a:solidFill>
        </a:ln>
      </dgm:spPr>
      <dgm:t>
        <a:bodyPr/>
        <a:lstStyle/>
        <a:p>
          <a:r>
            <a:rPr lang="zh-TW" altLang="en-US" sz="2400" dirty="0" smtClean="0"/>
            <a:t>攝影著作</a:t>
          </a:r>
          <a:endParaRPr lang="zh-TW" altLang="en-US" sz="2400" dirty="0"/>
        </a:p>
      </dgm:t>
    </dgm:pt>
    <dgm:pt modelId="{0BB52B7B-6E16-4A7C-B1E8-D94D016B1C0A}" type="parTrans" cxnId="{C1DAFDE1-5E22-4307-88D2-3618797B6652}">
      <dgm:prSet/>
      <dgm:spPr/>
      <dgm:t>
        <a:bodyPr/>
        <a:lstStyle/>
        <a:p>
          <a:endParaRPr lang="zh-TW" altLang="en-US"/>
        </a:p>
      </dgm:t>
    </dgm:pt>
    <dgm:pt modelId="{586158A5-69C3-47D3-8F40-C7869DF6833F}" type="sibTrans" cxnId="{C1DAFDE1-5E22-4307-88D2-3618797B6652}">
      <dgm:prSet/>
      <dgm:spPr/>
      <dgm:t>
        <a:bodyPr/>
        <a:lstStyle/>
        <a:p>
          <a:endParaRPr lang="zh-TW" altLang="en-US"/>
        </a:p>
      </dgm:t>
    </dgm:pt>
    <dgm:pt modelId="{59027A03-EF97-4CD9-81AE-3C1A50925516}">
      <dgm:prSet phldrT="[文字]"/>
      <dgm:spPr>
        <a:gradFill flip="none" rotWithShape="0">
          <a:gsLst>
            <a:gs pos="0">
              <a:srgbClr val="339933">
                <a:tint val="66000"/>
                <a:satMod val="160000"/>
              </a:srgbClr>
            </a:gs>
            <a:gs pos="50000">
              <a:srgbClr val="339933">
                <a:tint val="44500"/>
                <a:satMod val="160000"/>
              </a:srgbClr>
            </a:gs>
            <a:gs pos="100000">
              <a:srgbClr val="339933">
                <a:tint val="23500"/>
                <a:satMod val="160000"/>
              </a:srgbClr>
            </a:gs>
          </a:gsLst>
          <a:lin ang="2700000" scaled="1"/>
          <a:tileRect/>
        </a:gradFill>
      </dgm:spPr>
      <dgm:t>
        <a:bodyPr/>
        <a:lstStyle/>
        <a:p>
          <a:r>
            <a:rPr lang="zh-TW" altLang="en-US" dirty="0" smtClean="0">
              <a:solidFill>
                <a:schemeClr val="bg1"/>
              </a:solidFill>
            </a:rPr>
            <a:t>繪畫、漫畫、連環圖</a:t>
          </a:r>
          <a:r>
            <a:rPr lang="en-US" altLang="en-US" dirty="0" smtClean="0">
              <a:solidFill>
                <a:schemeClr val="bg1"/>
              </a:solidFill>
            </a:rPr>
            <a:t>(</a:t>
          </a:r>
          <a:r>
            <a:rPr lang="zh-TW" altLang="en-US" dirty="0" smtClean="0">
              <a:solidFill>
                <a:schemeClr val="bg1"/>
              </a:solidFill>
            </a:rPr>
            <a:t>卡通</a:t>
          </a:r>
          <a:r>
            <a:rPr lang="en-US" altLang="en-US" dirty="0" smtClean="0">
              <a:solidFill>
                <a:schemeClr val="bg1"/>
              </a:solidFill>
            </a:rPr>
            <a:t>)</a:t>
          </a:r>
          <a:r>
            <a:rPr lang="zh-TW" altLang="en-US" dirty="0" smtClean="0">
              <a:solidFill>
                <a:schemeClr val="bg1"/>
              </a:solidFill>
            </a:rPr>
            <a:t>、素描、書法、字型繪畫、雕塑、美術工藝品</a:t>
          </a:r>
          <a:endParaRPr lang="zh-TW" altLang="en-US" dirty="0">
            <a:solidFill>
              <a:schemeClr val="bg1"/>
            </a:solidFill>
          </a:endParaRPr>
        </a:p>
      </dgm:t>
    </dgm:pt>
    <dgm:pt modelId="{70AD6981-5199-4821-9E07-1CFACDC57D28}" type="parTrans" cxnId="{6412EC25-1D7B-4465-BF11-CCD696388864}">
      <dgm:prSet/>
      <dgm:spPr/>
      <dgm:t>
        <a:bodyPr/>
        <a:lstStyle/>
        <a:p>
          <a:endParaRPr lang="zh-TW" altLang="en-US"/>
        </a:p>
      </dgm:t>
    </dgm:pt>
    <dgm:pt modelId="{D72AF881-4A4B-4EB6-8831-971267BC1CD7}" type="sibTrans" cxnId="{6412EC25-1D7B-4465-BF11-CCD696388864}">
      <dgm:prSet/>
      <dgm:spPr/>
      <dgm:t>
        <a:bodyPr/>
        <a:lstStyle/>
        <a:p>
          <a:endParaRPr lang="zh-TW" altLang="en-US"/>
        </a:p>
      </dgm:t>
    </dgm:pt>
    <dgm:pt modelId="{270A8206-3D3A-4406-9A3A-1B6474FBA291}">
      <dgm:prSet phldrT="[文字]" custT="1"/>
      <dgm:spPr>
        <a:gradFill flip="none" rotWithShape="0">
          <a:gsLst>
            <a:gs pos="0">
              <a:srgbClr val="339933">
                <a:tint val="66000"/>
                <a:satMod val="160000"/>
              </a:srgbClr>
            </a:gs>
            <a:gs pos="50000">
              <a:srgbClr val="339933">
                <a:tint val="44500"/>
                <a:satMod val="160000"/>
              </a:srgbClr>
            </a:gs>
            <a:gs pos="100000">
              <a:srgbClr val="339933">
                <a:tint val="23500"/>
                <a:satMod val="160000"/>
              </a:srgbClr>
            </a:gs>
          </a:gsLst>
          <a:lin ang="2700000" scaled="1"/>
          <a:tileRect/>
        </a:gradFill>
      </dgm:spPr>
      <dgm:t>
        <a:bodyPr/>
        <a:lstStyle/>
        <a:p>
          <a:r>
            <a:rPr lang="zh-TW" altLang="en-US" sz="1400" dirty="0" smtClean="0"/>
            <a:t>舞蹈、默劇、歌劇、話劇</a:t>
          </a:r>
          <a:endParaRPr lang="zh-TW" altLang="en-US" sz="1400" dirty="0"/>
        </a:p>
      </dgm:t>
    </dgm:pt>
    <dgm:pt modelId="{C625C628-7A73-4AA2-AD29-0929CA13CF4B}" type="parTrans" cxnId="{05650A45-CEB1-4E9C-959C-6EDA3F94B592}">
      <dgm:prSet/>
      <dgm:spPr/>
      <dgm:t>
        <a:bodyPr/>
        <a:lstStyle/>
        <a:p>
          <a:endParaRPr lang="zh-TW" altLang="en-US"/>
        </a:p>
      </dgm:t>
    </dgm:pt>
    <dgm:pt modelId="{1887F61E-B5F6-4E74-A2A7-57BC75D734A5}" type="sibTrans" cxnId="{05650A45-CEB1-4E9C-959C-6EDA3F94B592}">
      <dgm:prSet/>
      <dgm:spPr/>
      <dgm:t>
        <a:bodyPr/>
        <a:lstStyle/>
        <a:p>
          <a:endParaRPr lang="zh-TW" altLang="en-US"/>
        </a:p>
      </dgm:t>
    </dgm:pt>
    <dgm:pt modelId="{86A07879-6B4B-466E-A177-D579DA714D26}">
      <dgm:prSet phldrT="[文字]" custT="1"/>
      <dgm:spPr>
        <a:solidFill>
          <a:srgbClr val="339966"/>
        </a:solidFill>
        <a:ln>
          <a:solidFill>
            <a:srgbClr val="669900"/>
          </a:solidFill>
        </a:ln>
      </dgm:spPr>
      <dgm:t>
        <a:bodyPr/>
        <a:lstStyle/>
        <a:p>
          <a:r>
            <a:rPr lang="zh-TW" altLang="en-US" sz="2400" dirty="0" smtClean="0"/>
            <a:t>美術著作</a:t>
          </a:r>
          <a:endParaRPr lang="zh-TW" altLang="en-US" sz="2400" dirty="0"/>
        </a:p>
      </dgm:t>
    </dgm:pt>
    <dgm:pt modelId="{20166562-FB16-4072-9562-0BFB2C89776A}" type="parTrans" cxnId="{0E834C33-F448-4091-A104-EFDD63ED46B6}">
      <dgm:prSet/>
      <dgm:spPr/>
      <dgm:t>
        <a:bodyPr/>
        <a:lstStyle/>
        <a:p>
          <a:endParaRPr lang="zh-TW" altLang="en-US"/>
        </a:p>
      </dgm:t>
    </dgm:pt>
    <dgm:pt modelId="{C44F3F31-4CEF-4617-B3B9-F129D29E7242}" type="sibTrans" cxnId="{0E834C33-F448-4091-A104-EFDD63ED46B6}">
      <dgm:prSet/>
      <dgm:spPr/>
      <dgm:t>
        <a:bodyPr/>
        <a:lstStyle/>
        <a:p>
          <a:endParaRPr lang="zh-TW" altLang="en-US"/>
        </a:p>
      </dgm:t>
    </dgm:pt>
    <dgm:pt modelId="{E21D5B04-D80C-4497-A3FF-E978660721BF}">
      <dgm:prSet phldrT="[文字]"/>
      <dgm:spPr>
        <a:gradFill flip="none" rotWithShape="0">
          <a:gsLst>
            <a:gs pos="0">
              <a:srgbClr val="339933">
                <a:tint val="66000"/>
                <a:satMod val="160000"/>
              </a:srgbClr>
            </a:gs>
            <a:gs pos="50000">
              <a:srgbClr val="339933">
                <a:tint val="44500"/>
                <a:satMod val="160000"/>
              </a:srgbClr>
            </a:gs>
            <a:gs pos="100000">
              <a:srgbClr val="339933">
                <a:tint val="23500"/>
                <a:satMod val="160000"/>
              </a:srgbClr>
            </a:gs>
          </a:gsLst>
          <a:lin ang="2700000" scaled="1"/>
          <a:tileRect/>
        </a:gradFill>
      </dgm:spPr>
      <dgm:t>
        <a:bodyPr/>
        <a:lstStyle/>
        <a:p>
          <a:pPr algn="l"/>
          <a:endParaRPr lang="zh-TW" altLang="en-US" sz="900" dirty="0"/>
        </a:p>
      </dgm:t>
    </dgm:pt>
    <dgm:pt modelId="{D04DDBAA-F807-4915-9560-9D446E05A40B}" type="parTrans" cxnId="{0974B66F-BCDE-4D3E-AB48-CE2F1344513C}">
      <dgm:prSet/>
      <dgm:spPr/>
      <dgm:t>
        <a:bodyPr/>
        <a:lstStyle/>
        <a:p>
          <a:endParaRPr lang="zh-TW" altLang="en-US"/>
        </a:p>
      </dgm:t>
    </dgm:pt>
    <dgm:pt modelId="{E65BD6EE-0E0C-4658-9A9D-5C5102AE68FA}" type="sibTrans" cxnId="{0974B66F-BCDE-4D3E-AB48-CE2F1344513C}">
      <dgm:prSet/>
      <dgm:spPr/>
      <dgm:t>
        <a:bodyPr/>
        <a:lstStyle/>
        <a:p>
          <a:endParaRPr lang="zh-TW" altLang="en-US"/>
        </a:p>
      </dgm:t>
    </dgm:pt>
    <dgm:pt modelId="{6CDB6BB9-44B1-457A-BC3F-C06FDC023608}">
      <dgm:prSet phldrT="[文字]" custT="1"/>
      <dgm:spPr>
        <a:solidFill>
          <a:srgbClr val="339966"/>
        </a:solidFill>
        <a:ln>
          <a:solidFill>
            <a:srgbClr val="669900"/>
          </a:solidFill>
        </a:ln>
      </dgm:spPr>
      <dgm:t>
        <a:bodyPr/>
        <a:lstStyle/>
        <a:p>
          <a:r>
            <a:rPr lang="zh-TW" altLang="en-US" sz="1800" dirty="0" smtClean="0"/>
            <a:t>戲劇、舞蹈著作</a:t>
          </a:r>
          <a:endParaRPr lang="zh-TW" altLang="en-US" sz="1800" dirty="0"/>
        </a:p>
      </dgm:t>
    </dgm:pt>
    <dgm:pt modelId="{C3D56F25-801A-4689-87EB-1E89058189B4}" type="parTrans" cxnId="{1DB9FCFE-4F54-4B4D-B579-B35F3B074252}">
      <dgm:prSet/>
      <dgm:spPr/>
      <dgm:t>
        <a:bodyPr/>
        <a:lstStyle/>
        <a:p>
          <a:endParaRPr lang="zh-TW" altLang="en-US"/>
        </a:p>
      </dgm:t>
    </dgm:pt>
    <dgm:pt modelId="{E093C31F-F133-4D81-B661-B83B61FC3CBF}" type="sibTrans" cxnId="{1DB9FCFE-4F54-4B4D-B579-B35F3B074252}">
      <dgm:prSet/>
      <dgm:spPr/>
      <dgm:t>
        <a:bodyPr/>
        <a:lstStyle/>
        <a:p>
          <a:endParaRPr lang="zh-TW" altLang="en-US"/>
        </a:p>
      </dgm:t>
    </dgm:pt>
    <dgm:pt modelId="{1A851813-EE29-4820-8EAD-13C916A4B205}">
      <dgm:prSet phldrT="[文字]"/>
      <dgm:spPr>
        <a:gradFill flip="none" rotWithShape="0">
          <a:gsLst>
            <a:gs pos="0">
              <a:srgbClr val="339933">
                <a:tint val="66000"/>
                <a:satMod val="160000"/>
              </a:srgbClr>
            </a:gs>
            <a:gs pos="50000">
              <a:srgbClr val="339933">
                <a:tint val="44500"/>
                <a:satMod val="160000"/>
              </a:srgbClr>
            </a:gs>
            <a:gs pos="100000">
              <a:srgbClr val="339933">
                <a:tint val="23500"/>
                <a:satMod val="160000"/>
              </a:srgbClr>
            </a:gs>
          </a:gsLst>
          <a:lin ang="2700000" scaled="1"/>
          <a:tileRect/>
        </a:gradFill>
      </dgm:spPr>
      <dgm:t>
        <a:bodyPr/>
        <a:lstStyle/>
        <a:p>
          <a:r>
            <a:rPr lang="zh-TW" altLang="en-US" dirty="0" smtClean="0"/>
            <a:t>直接或間接使電腦產生一定結果為目的所組成之指令組合</a:t>
          </a:r>
          <a:endParaRPr lang="zh-TW" altLang="en-US" dirty="0"/>
        </a:p>
      </dgm:t>
    </dgm:pt>
    <dgm:pt modelId="{04D5ABBB-CDEB-4384-B8DC-8E6F19D63505}" type="parTrans" cxnId="{04C7829C-ED8D-4AEB-BAFE-2C8375B83D32}">
      <dgm:prSet/>
      <dgm:spPr/>
      <dgm:t>
        <a:bodyPr/>
        <a:lstStyle/>
        <a:p>
          <a:endParaRPr lang="zh-TW" altLang="en-US"/>
        </a:p>
      </dgm:t>
    </dgm:pt>
    <dgm:pt modelId="{95FDBC85-8F41-4DA2-904E-EAAF37E0F8A4}" type="sibTrans" cxnId="{04C7829C-ED8D-4AEB-BAFE-2C8375B83D32}">
      <dgm:prSet/>
      <dgm:spPr/>
      <dgm:t>
        <a:bodyPr/>
        <a:lstStyle/>
        <a:p>
          <a:endParaRPr lang="zh-TW" altLang="en-US"/>
        </a:p>
      </dgm:t>
    </dgm:pt>
    <dgm:pt modelId="{ADF48CB8-B217-42A9-8A18-7E04A6AB3CB1}">
      <dgm:prSet phldrT="[文字]"/>
      <dgm:spPr>
        <a:gradFill flip="none" rotWithShape="0">
          <a:gsLst>
            <a:gs pos="0">
              <a:srgbClr val="339933">
                <a:tint val="66000"/>
                <a:satMod val="160000"/>
              </a:srgbClr>
            </a:gs>
            <a:gs pos="50000">
              <a:srgbClr val="339933">
                <a:tint val="44500"/>
                <a:satMod val="160000"/>
              </a:srgbClr>
            </a:gs>
            <a:gs pos="100000">
              <a:srgbClr val="339933">
                <a:tint val="23500"/>
                <a:satMod val="160000"/>
              </a:srgbClr>
            </a:gs>
          </a:gsLst>
          <a:lin ang="2700000" scaled="1"/>
          <a:tileRect/>
        </a:gradFill>
      </dgm:spPr>
      <dgm:t>
        <a:bodyPr/>
        <a:lstStyle/>
        <a:p>
          <a:r>
            <a:rPr lang="zh-TW" altLang="en-US" dirty="0" smtClean="0"/>
            <a:t>電影、錄影、電腦螢幕顯示之影像</a:t>
          </a:r>
          <a:endParaRPr lang="zh-TW" altLang="en-US" dirty="0"/>
        </a:p>
      </dgm:t>
    </dgm:pt>
    <dgm:pt modelId="{6E8DD2D9-4190-48EB-999B-5B371944D3C8}" type="parTrans" cxnId="{C2900F30-D37C-4438-B22B-BC49635EBB5D}">
      <dgm:prSet/>
      <dgm:spPr/>
      <dgm:t>
        <a:bodyPr/>
        <a:lstStyle/>
        <a:p>
          <a:endParaRPr lang="zh-TW" altLang="en-US"/>
        </a:p>
      </dgm:t>
    </dgm:pt>
    <dgm:pt modelId="{2A307ED8-B190-4296-91E7-D54F740AA8E2}" type="sibTrans" cxnId="{C2900F30-D37C-4438-B22B-BC49635EBB5D}">
      <dgm:prSet/>
      <dgm:spPr/>
      <dgm:t>
        <a:bodyPr/>
        <a:lstStyle/>
        <a:p>
          <a:endParaRPr lang="zh-TW" altLang="en-US"/>
        </a:p>
      </dgm:t>
    </dgm:pt>
    <dgm:pt modelId="{BA80A3C8-4767-4A98-A0B4-67B696EED2CE}">
      <dgm:prSet phldrT="[文字]"/>
      <dgm:spPr>
        <a:solidFill>
          <a:srgbClr val="339966"/>
        </a:solidFill>
        <a:ln>
          <a:solidFill>
            <a:srgbClr val="669900"/>
          </a:solidFill>
        </a:ln>
      </dgm:spPr>
      <dgm:t>
        <a:bodyPr/>
        <a:lstStyle/>
        <a:p>
          <a:r>
            <a:rPr lang="zh-TW" altLang="en-US" dirty="0" smtClean="0"/>
            <a:t>錄音著作</a:t>
          </a:r>
          <a:endParaRPr lang="zh-TW" altLang="en-US" dirty="0"/>
        </a:p>
      </dgm:t>
    </dgm:pt>
    <dgm:pt modelId="{FA7257F1-7DAF-464E-A626-F2279FCA2A16}" type="parTrans" cxnId="{10B70D61-9AAE-4E02-A7EE-FEB03DDCA7EA}">
      <dgm:prSet/>
      <dgm:spPr/>
      <dgm:t>
        <a:bodyPr/>
        <a:lstStyle/>
        <a:p>
          <a:endParaRPr lang="zh-TW" altLang="en-US"/>
        </a:p>
      </dgm:t>
    </dgm:pt>
    <dgm:pt modelId="{72054604-8F13-4AF1-A710-918E00D8CD7A}" type="sibTrans" cxnId="{10B70D61-9AAE-4E02-A7EE-FEB03DDCA7EA}">
      <dgm:prSet/>
      <dgm:spPr/>
      <dgm:t>
        <a:bodyPr/>
        <a:lstStyle/>
        <a:p>
          <a:endParaRPr lang="zh-TW" altLang="en-US"/>
        </a:p>
      </dgm:t>
    </dgm:pt>
    <dgm:pt modelId="{C67FEE6D-42B9-4B3E-B9A1-55F56426D64B}">
      <dgm:prSet phldrT="[文字]"/>
      <dgm:spPr>
        <a:gradFill flip="none" rotWithShape="0">
          <a:gsLst>
            <a:gs pos="0">
              <a:srgbClr val="339933">
                <a:tint val="66000"/>
                <a:satMod val="160000"/>
              </a:srgbClr>
            </a:gs>
            <a:gs pos="50000">
              <a:srgbClr val="339933">
                <a:tint val="44500"/>
                <a:satMod val="160000"/>
              </a:srgbClr>
            </a:gs>
            <a:gs pos="100000">
              <a:srgbClr val="339933">
                <a:tint val="23500"/>
                <a:satMod val="160000"/>
              </a:srgbClr>
            </a:gs>
          </a:gsLst>
          <a:lin ang="2700000" scaled="1"/>
          <a:tileRect/>
        </a:gradFill>
      </dgm:spPr>
      <dgm:t>
        <a:bodyPr/>
        <a:lstStyle/>
        <a:p>
          <a:r>
            <a:rPr lang="zh-TW" altLang="en-US" dirty="0" smtClean="0"/>
            <a:t>音樂</a:t>
          </a:r>
          <a:r>
            <a:rPr lang="en-US" altLang="en-US" dirty="0" smtClean="0"/>
            <a:t>CD</a:t>
          </a:r>
          <a:endParaRPr lang="zh-TW" altLang="en-US" dirty="0"/>
        </a:p>
      </dgm:t>
    </dgm:pt>
    <dgm:pt modelId="{69B1DC67-8B00-462D-A32E-F36848FD0954}" type="parTrans" cxnId="{C85F4EA2-F744-4530-88F6-37232237698A}">
      <dgm:prSet/>
      <dgm:spPr/>
      <dgm:t>
        <a:bodyPr/>
        <a:lstStyle/>
        <a:p>
          <a:endParaRPr lang="zh-TW" altLang="en-US"/>
        </a:p>
      </dgm:t>
    </dgm:pt>
    <dgm:pt modelId="{0192768A-9E44-4311-BCB1-8521EB516A66}" type="sibTrans" cxnId="{C85F4EA2-F744-4530-88F6-37232237698A}">
      <dgm:prSet/>
      <dgm:spPr/>
      <dgm:t>
        <a:bodyPr/>
        <a:lstStyle/>
        <a:p>
          <a:endParaRPr lang="zh-TW" altLang="en-US"/>
        </a:p>
      </dgm:t>
    </dgm:pt>
    <dgm:pt modelId="{2F90361A-61E0-46D0-9351-D495A2665E7D}">
      <dgm:prSet phldrT="[文字]"/>
      <dgm:spPr>
        <a:solidFill>
          <a:srgbClr val="339966"/>
        </a:solidFill>
        <a:ln>
          <a:solidFill>
            <a:srgbClr val="669900"/>
          </a:solidFill>
        </a:ln>
      </dgm:spPr>
      <dgm:t>
        <a:bodyPr/>
        <a:lstStyle/>
        <a:p>
          <a:r>
            <a:rPr lang="zh-TW" altLang="en-US" dirty="0" smtClean="0"/>
            <a:t>建築著作</a:t>
          </a:r>
          <a:endParaRPr lang="zh-TW" altLang="en-US" dirty="0"/>
        </a:p>
      </dgm:t>
    </dgm:pt>
    <dgm:pt modelId="{E9249040-A0C1-401A-8644-CE4D36F81155}" type="parTrans" cxnId="{4E2A7CB8-D227-4CFC-B5E1-9CDD5CBED3AE}">
      <dgm:prSet/>
      <dgm:spPr/>
      <dgm:t>
        <a:bodyPr/>
        <a:lstStyle/>
        <a:p>
          <a:endParaRPr lang="zh-TW" altLang="en-US"/>
        </a:p>
      </dgm:t>
    </dgm:pt>
    <dgm:pt modelId="{456AF40D-ACA7-4D83-89B8-7237D1804DAF}" type="sibTrans" cxnId="{4E2A7CB8-D227-4CFC-B5E1-9CDD5CBED3AE}">
      <dgm:prSet/>
      <dgm:spPr/>
      <dgm:t>
        <a:bodyPr/>
        <a:lstStyle/>
        <a:p>
          <a:endParaRPr lang="zh-TW" altLang="en-US"/>
        </a:p>
      </dgm:t>
    </dgm:pt>
    <dgm:pt modelId="{8B8E75DD-3193-4CCE-8A61-0CE3651D1E96}">
      <dgm:prSet phldrT="[文字]"/>
      <dgm:spPr>
        <a:gradFill flip="none" rotWithShape="0">
          <a:gsLst>
            <a:gs pos="0">
              <a:srgbClr val="339933">
                <a:tint val="66000"/>
                <a:satMod val="160000"/>
              </a:srgbClr>
            </a:gs>
            <a:gs pos="50000">
              <a:srgbClr val="339933">
                <a:tint val="44500"/>
                <a:satMod val="160000"/>
              </a:srgbClr>
            </a:gs>
            <a:gs pos="100000">
              <a:srgbClr val="339933">
                <a:tint val="23500"/>
                <a:satMod val="160000"/>
              </a:srgbClr>
            </a:gs>
          </a:gsLst>
          <a:lin ang="2700000" scaled="1"/>
          <a:tileRect/>
        </a:gradFill>
      </dgm:spPr>
      <dgm:t>
        <a:bodyPr/>
        <a:lstStyle/>
        <a:p>
          <a:r>
            <a:rPr lang="zh-TW" altLang="en-US" dirty="0" smtClean="0"/>
            <a:t>建築設計圖、建築模型、建築物</a:t>
          </a:r>
          <a:endParaRPr lang="zh-TW" altLang="en-US" dirty="0"/>
        </a:p>
      </dgm:t>
    </dgm:pt>
    <dgm:pt modelId="{E7766115-C2DF-4C65-9B8F-C88AFC903AFD}" type="parTrans" cxnId="{912CBC35-1236-4C9F-AA5A-A5E951F9C4EC}">
      <dgm:prSet/>
      <dgm:spPr/>
      <dgm:t>
        <a:bodyPr/>
        <a:lstStyle/>
        <a:p>
          <a:endParaRPr lang="zh-TW" altLang="en-US"/>
        </a:p>
      </dgm:t>
    </dgm:pt>
    <dgm:pt modelId="{073AE588-91B0-46A7-9F1C-01C0DF7DFD5C}" type="sibTrans" cxnId="{912CBC35-1236-4C9F-AA5A-A5E951F9C4EC}">
      <dgm:prSet/>
      <dgm:spPr/>
      <dgm:t>
        <a:bodyPr/>
        <a:lstStyle/>
        <a:p>
          <a:endParaRPr lang="zh-TW" altLang="en-US"/>
        </a:p>
      </dgm:t>
    </dgm:pt>
    <dgm:pt modelId="{A7F9ED22-4507-4269-B0ED-172A7ECD3496}">
      <dgm:prSet phldrT="[文字]"/>
      <dgm:spPr>
        <a:solidFill>
          <a:srgbClr val="339966"/>
        </a:solidFill>
        <a:ln>
          <a:solidFill>
            <a:srgbClr val="669900"/>
          </a:solidFill>
        </a:ln>
      </dgm:spPr>
      <dgm:t>
        <a:bodyPr/>
        <a:lstStyle/>
        <a:p>
          <a:r>
            <a:rPr lang="zh-TW" altLang="en-US" dirty="0" smtClean="0"/>
            <a:t>電腦程式著作</a:t>
          </a:r>
          <a:endParaRPr lang="zh-TW" altLang="en-US" dirty="0"/>
        </a:p>
      </dgm:t>
    </dgm:pt>
    <dgm:pt modelId="{77F3980F-ACD3-4BE0-AE45-54A25CBA928C}" type="parTrans" cxnId="{977CC1C6-B5BE-4B26-AE0E-80C21D6236B3}">
      <dgm:prSet/>
      <dgm:spPr/>
      <dgm:t>
        <a:bodyPr/>
        <a:lstStyle/>
        <a:p>
          <a:endParaRPr lang="zh-TW" altLang="en-US"/>
        </a:p>
      </dgm:t>
    </dgm:pt>
    <dgm:pt modelId="{F7261C61-6EEA-4A78-9768-D26D2394B9F8}" type="sibTrans" cxnId="{977CC1C6-B5BE-4B26-AE0E-80C21D6236B3}">
      <dgm:prSet/>
      <dgm:spPr/>
      <dgm:t>
        <a:bodyPr/>
        <a:lstStyle/>
        <a:p>
          <a:endParaRPr lang="zh-TW" altLang="en-US"/>
        </a:p>
      </dgm:t>
    </dgm:pt>
    <dgm:pt modelId="{BD3EE973-7AB8-4BE4-8694-6FFC12B57130}">
      <dgm:prSet custT="1"/>
      <dgm:spPr>
        <a:solidFill>
          <a:srgbClr val="339966"/>
        </a:solidFill>
        <a:ln>
          <a:solidFill>
            <a:srgbClr val="669900"/>
          </a:solidFill>
        </a:ln>
      </dgm:spPr>
      <dgm:t>
        <a:bodyPr/>
        <a:lstStyle/>
        <a:p>
          <a:r>
            <a:rPr lang="zh-TW" altLang="en-US" sz="2400" dirty="0" smtClean="0"/>
            <a:t>音樂著作</a:t>
          </a:r>
          <a:endParaRPr lang="zh-TW" altLang="en-US" sz="2400" dirty="0"/>
        </a:p>
      </dgm:t>
    </dgm:pt>
    <dgm:pt modelId="{C35BA0FC-BC07-4A50-A265-905CF6AC61C3}" type="parTrans" cxnId="{CA8A0A1E-13F5-483D-8FBA-E1281D3C915D}">
      <dgm:prSet/>
      <dgm:spPr/>
      <dgm:t>
        <a:bodyPr/>
        <a:lstStyle/>
        <a:p>
          <a:endParaRPr lang="zh-TW" altLang="en-US"/>
        </a:p>
      </dgm:t>
    </dgm:pt>
    <dgm:pt modelId="{C6C802EC-840B-4629-8F1C-35C35432FA6F}" type="sibTrans" cxnId="{CA8A0A1E-13F5-483D-8FBA-E1281D3C915D}">
      <dgm:prSet/>
      <dgm:spPr/>
      <dgm:t>
        <a:bodyPr/>
        <a:lstStyle/>
        <a:p>
          <a:endParaRPr lang="zh-TW" altLang="en-US"/>
        </a:p>
      </dgm:t>
    </dgm:pt>
    <dgm:pt modelId="{01FD338C-3293-4DF7-AA1D-2FFED1EC32D3}">
      <dgm:prSet custT="1"/>
      <dgm:spPr>
        <a:gradFill flip="none" rotWithShape="0">
          <a:gsLst>
            <a:gs pos="0">
              <a:srgbClr val="339933">
                <a:tint val="66000"/>
                <a:satMod val="160000"/>
              </a:srgbClr>
            </a:gs>
            <a:gs pos="50000">
              <a:srgbClr val="339933">
                <a:tint val="44500"/>
                <a:satMod val="160000"/>
              </a:srgbClr>
            </a:gs>
            <a:gs pos="100000">
              <a:srgbClr val="339933">
                <a:tint val="23500"/>
                <a:satMod val="160000"/>
              </a:srgbClr>
            </a:gs>
          </a:gsLst>
          <a:lin ang="2700000" scaled="1"/>
          <a:tileRect/>
        </a:gradFill>
      </dgm:spPr>
      <dgm:t>
        <a:bodyPr/>
        <a:lstStyle/>
        <a:p>
          <a:pPr algn="l"/>
          <a:r>
            <a:rPr lang="zh-TW" altLang="en-US" sz="1400" dirty="0" smtClean="0">
              <a:solidFill>
                <a:schemeClr val="bg1"/>
              </a:solidFill>
            </a:rPr>
            <a:t>詩、詞、散文、小說</a:t>
          </a:r>
          <a:r>
            <a:rPr lang="zh-TW" altLang="en-US" sz="1400" dirty="0" smtClean="0"/>
            <a:t>、劇本、學術論文、演講</a:t>
          </a:r>
          <a:endParaRPr lang="zh-TW" altLang="en-US" sz="1400" dirty="0"/>
        </a:p>
      </dgm:t>
    </dgm:pt>
    <dgm:pt modelId="{9F9C8E4E-9FEE-41CF-B01E-42E26977FECD}" type="parTrans" cxnId="{33930668-D3BC-4378-8CED-2DC3B18D0501}">
      <dgm:prSet/>
      <dgm:spPr/>
      <dgm:t>
        <a:bodyPr/>
        <a:lstStyle/>
        <a:p>
          <a:endParaRPr lang="zh-TW" altLang="en-US"/>
        </a:p>
      </dgm:t>
    </dgm:pt>
    <dgm:pt modelId="{3EF6709B-F878-4710-87B0-A5498E7C6126}" type="sibTrans" cxnId="{33930668-D3BC-4378-8CED-2DC3B18D0501}">
      <dgm:prSet/>
      <dgm:spPr/>
      <dgm:t>
        <a:bodyPr/>
        <a:lstStyle/>
        <a:p>
          <a:endParaRPr lang="zh-TW" altLang="en-US"/>
        </a:p>
      </dgm:t>
    </dgm:pt>
    <dgm:pt modelId="{4BB58289-B537-41F8-A239-FFB38A868BD4}">
      <dgm:prSet/>
      <dgm:spPr>
        <a:gradFill flip="none" rotWithShape="0">
          <a:gsLst>
            <a:gs pos="0">
              <a:srgbClr val="339933">
                <a:tint val="66000"/>
                <a:satMod val="160000"/>
              </a:srgbClr>
            </a:gs>
            <a:gs pos="50000">
              <a:srgbClr val="339933">
                <a:tint val="44500"/>
                <a:satMod val="160000"/>
              </a:srgbClr>
            </a:gs>
            <a:gs pos="100000">
              <a:srgbClr val="339933">
                <a:tint val="23500"/>
                <a:satMod val="160000"/>
              </a:srgbClr>
            </a:gs>
          </a:gsLst>
          <a:lin ang="2700000" scaled="1"/>
          <a:tileRect/>
        </a:gradFill>
      </dgm:spPr>
      <dgm:t>
        <a:bodyPr/>
        <a:lstStyle/>
        <a:p>
          <a:r>
            <a:rPr lang="zh-TW" altLang="en-US" dirty="0" smtClean="0"/>
            <a:t>地圖、圖表、科技或工程設計圖</a:t>
          </a:r>
          <a:endParaRPr lang="zh-TW" altLang="en-US" dirty="0"/>
        </a:p>
      </dgm:t>
    </dgm:pt>
    <dgm:pt modelId="{B14C7549-4D1A-461A-AEDB-7A32A8A02391}" type="parTrans" cxnId="{ECDABB78-4518-4909-BC68-C3D5D552C009}">
      <dgm:prSet/>
      <dgm:spPr/>
      <dgm:t>
        <a:bodyPr/>
        <a:lstStyle/>
        <a:p>
          <a:endParaRPr lang="zh-TW" altLang="en-US"/>
        </a:p>
      </dgm:t>
    </dgm:pt>
    <dgm:pt modelId="{F53877C1-655A-4D07-AB83-CC6FB5DAE620}" type="sibTrans" cxnId="{ECDABB78-4518-4909-BC68-C3D5D552C009}">
      <dgm:prSet/>
      <dgm:spPr/>
      <dgm:t>
        <a:bodyPr/>
        <a:lstStyle/>
        <a:p>
          <a:endParaRPr lang="zh-TW" altLang="en-US"/>
        </a:p>
      </dgm:t>
    </dgm:pt>
    <dgm:pt modelId="{1A8A7124-0B45-4847-874D-069166214640}">
      <dgm:prSet custT="1"/>
      <dgm:spPr>
        <a:gradFill flip="none" rotWithShape="0">
          <a:gsLst>
            <a:gs pos="0">
              <a:srgbClr val="339933">
                <a:tint val="66000"/>
                <a:satMod val="160000"/>
              </a:srgbClr>
            </a:gs>
            <a:gs pos="50000">
              <a:srgbClr val="339933">
                <a:tint val="44500"/>
                <a:satMod val="160000"/>
              </a:srgbClr>
            </a:gs>
            <a:gs pos="100000">
              <a:srgbClr val="339933">
                <a:tint val="23500"/>
                <a:satMod val="160000"/>
              </a:srgbClr>
            </a:gs>
          </a:gsLst>
          <a:lin ang="2700000" scaled="1"/>
          <a:tileRect/>
        </a:gradFill>
      </dgm:spPr>
      <dgm:t>
        <a:bodyPr/>
        <a:lstStyle/>
        <a:p>
          <a:pPr algn="l"/>
          <a:r>
            <a:rPr lang="zh-TW" altLang="en-US" sz="1400" dirty="0" smtClean="0"/>
            <a:t>歌詞、曲譜</a:t>
          </a:r>
          <a:endParaRPr lang="zh-TW" altLang="en-US" sz="1400" dirty="0"/>
        </a:p>
      </dgm:t>
    </dgm:pt>
    <dgm:pt modelId="{A62EFA37-505A-4182-88AE-C8E180FEF7D1}" type="sibTrans" cxnId="{461ED226-8206-4F7B-BACD-EBB3A3C8062B}">
      <dgm:prSet/>
      <dgm:spPr/>
      <dgm:t>
        <a:bodyPr/>
        <a:lstStyle/>
        <a:p>
          <a:endParaRPr lang="zh-TW" altLang="en-US"/>
        </a:p>
      </dgm:t>
    </dgm:pt>
    <dgm:pt modelId="{62C6791E-38DA-4E4F-8C49-F7707391EBD8}" type="parTrans" cxnId="{461ED226-8206-4F7B-BACD-EBB3A3C8062B}">
      <dgm:prSet/>
      <dgm:spPr/>
      <dgm:t>
        <a:bodyPr/>
        <a:lstStyle/>
        <a:p>
          <a:endParaRPr lang="zh-TW" altLang="en-US"/>
        </a:p>
      </dgm:t>
    </dgm:pt>
    <dgm:pt modelId="{EC98EE57-6903-4578-B4DA-0896F0E71111}" type="pres">
      <dgm:prSet presAssocID="{90AD9AD7-AFAA-49F0-8D29-61CCDA299BC3}" presName="Name0" presStyleCnt="0">
        <dgm:presLayoutVars>
          <dgm:dir/>
          <dgm:animLvl val="lvl"/>
          <dgm:resizeHandles val="exact"/>
        </dgm:presLayoutVars>
      </dgm:prSet>
      <dgm:spPr/>
      <dgm:t>
        <a:bodyPr/>
        <a:lstStyle/>
        <a:p>
          <a:endParaRPr lang="zh-TW" altLang="en-US"/>
        </a:p>
      </dgm:t>
    </dgm:pt>
    <dgm:pt modelId="{54ADBDFC-6524-4FD8-BC61-6005C15512F9}" type="pres">
      <dgm:prSet presAssocID="{EDFEA968-16A9-4B02-B882-6C99B8AEC5E8}" presName="linNode" presStyleCnt="0"/>
      <dgm:spPr/>
    </dgm:pt>
    <dgm:pt modelId="{36719AAA-7939-4788-837A-8343F3858BA0}" type="pres">
      <dgm:prSet presAssocID="{EDFEA968-16A9-4B02-B882-6C99B8AEC5E8}" presName="parentText" presStyleLbl="node1" presStyleIdx="0" presStyleCnt="10" custScaleX="77404">
        <dgm:presLayoutVars>
          <dgm:chMax val="1"/>
          <dgm:bulletEnabled val="1"/>
        </dgm:presLayoutVars>
      </dgm:prSet>
      <dgm:spPr/>
      <dgm:t>
        <a:bodyPr/>
        <a:lstStyle/>
        <a:p>
          <a:endParaRPr lang="zh-TW" altLang="en-US"/>
        </a:p>
      </dgm:t>
    </dgm:pt>
    <dgm:pt modelId="{C53708A8-272F-4398-9E2C-63D0BC5FF59C}" type="pres">
      <dgm:prSet presAssocID="{EDFEA968-16A9-4B02-B882-6C99B8AEC5E8}" presName="descendantText" presStyleLbl="alignAccFollowNode1" presStyleIdx="0" presStyleCnt="10" custScaleY="98593" custLinFactNeighborX="-214" custLinFactNeighborY="3942">
        <dgm:presLayoutVars>
          <dgm:bulletEnabled val="1"/>
        </dgm:presLayoutVars>
      </dgm:prSet>
      <dgm:spPr/>
      <dgm:t>
        <a:bodyPr/>
        <a:lstStyle/>
        <a:p>
          <a:endParaRPr lang="zh-TW" altLang="en-US"/>
        </a:p>
      </dgm:t>
    </dgm:pt>
    <dgm:pt modelId="{80BB7217-0A68-42A7-87BC-CB02084325AE}" type="pres">
      <dgm:prSet presAssocID="{4619DA9D-D0A0-429F-AD23-2AC8D11802F5}" presName="sp" presStyleCnt="0"/>
      <dgm:spPr/>
    </dgm:pt>
    <dgm:pt modelId="{B871D3C4-8A4D-4B2A-9526-ABAA41EAF201}" type="pres">
      <dgm:prSet presAssocID="{BD3EE973-7AB8-4BE4-8694-6FFC12B57130}" presName="linNode" presStyleCnt="0"/>
      <dgm:spPr/>
    </dgm:pt>
    <dgm:pt modelId="{929F5A26-A703-4D55-93F0-47E442DF65D2}" type="pres">
      <dgm:prSet presAssocID="{BD3EE973-7AB8-4BE4-8694-6FFC12B57130}" presName="parentText" presStyleLbl="node1" presStyleIdx="1" presStyleCnt="10" custScaleX="77353" custLinFactNeighborY="-5285">
        <dgm:presLayoutVars>
          <dgm:chMax val="1"/>
          <dgm:bulletEnabled val="1"/>
        </dgm:presLayoutVars>
      </dgm:prSet>
      <dgm:spPr/>
      <dgm:t>
        <a:bodyPr/>
        <a:lstStyle/>
        <a:p>
          <a:endParaRPr lang="zh-TW" altLang="en-US"/>
        </a:p>
      </dgm:t>
    </dgm:pt>
    <dgm:pt modelId="{9C309309-83A3-40D5-BFE2-951C1C72D056}" type="pres">
      <dgm:prSet presAssocID="{BD3EE973-7AB8-4BE4-8694-6FFC12B57130}" presName="descendantText" presStyleLbl="alignAccFollowNode1" presStyleIdx="1" presStyleCnt="10" custLinFactNeighborX="607" custLinFactNeighborY="-4488">
        <dgm:presLayoutVars>
          <dgm:bulletEnabled val="1"/>
        </dgm:presLayoutVars>
      </dgm:prSet>
      <dgm:spPr/>
      <dgm:t>
        <a:bodyPr/>
        <a:lstStyle/>
        <a:p>
          <a:endParaRPr lang="zh-TW" altLang="en-US"/>
        </a:p>
      </dgm:t>
    </dgm:pt>
    <dgm:pt modelId="{DD60CD27-D4D4-46E9-9FF2-8EE8FF40B55F}" type="pres">
      <dgm:prSet presAssocID="{C6C802EC-840B-4629-8F1C-35C35432FA6F}" presName="sp" presStyleCnt="0"/>
      <dgm:spPr/>
    </dgm:pt>
    <dgm:pt modelId="{0770B77C-24D4-4690-AEB2-E7008966DB3F}" type="pres">
      <dgm:prSet presAssocID="{6CDB6BB9-44B1-457A-BC3F-C06FDC023608}" presName="linNode" presStyleCnt="0"/>
      <dgm:spPr/>
    </dgm:pt>
    <dgm:pt modelId="{ECC1D81A-D086-48CD-BFE3-0CA559BAD74E}" type="pres">
      <dgm:prSet presAssocID="{6CDB6BB9-44B1-457A-BC3F-C06FDC023608}" presName="parentText" presStyleLbl="node1" presStyleIdx="2" presStyleCnt="10" custScaleX="77789" custLinFactNeighborX="0" custLinFactNeighborY="-9955">
        <dgm:presLayoutVars>
          <dgm:chMax val="1"/>
          <dgm:bulletEnabled val="1"/>
        </dgm:presLayoutVars>
      </dgm:prSet>
      <dgm:spPr/>
      <dgm:t>
        <a:bodyPr/>
        <a:lstStyle/>
        <a:p>
          <a:endParaRPr lang="zh-TW" altLang="en-US"/>
        </a:p>
      </dgm:t>
    </dgm:pt>
    <dgm:pt modelId="{18AACF70-5F29-4DE8-9ADD-27ED4BA9B0DF}" type="pres">
      <dgm:prSet presAssocID="{6CDB6BB9-44B1-457A-BC3F-C06FDC023608}" presName="descendantText" presStyleLbl="alignAccFollowNode1" presStyleIdx="2" presStyleCnt="10" custLinFactNeighborX="-214" custLinFactNeighborY="-7027">
        <dgm:presLayoutVars>
          <dgm:bulletEnabled val="1"/>
        </dgm:presLayoutVars>
      </dgm:prSet>
      <dgm:spPr/>
      <dgm:t>
        <a:bodyPr/>
        <a:lstStyle/>
        <a:p>
          <a:endParaRPr lang="zh-TW" altLang="en-US"/>
        </a:p>
      </dgm:t>
    </dgm:pt>
    <dgm:pt modelId="{F76A246A-6D99-4CB6-9208-22CF963D1B6C}" type="pres">
      <dgm:prSet presAssocID="{E093C31F-F133-4D81-B661-B83B61FC3CBF}" presName="sp" presStyleCnt="0"/>
      <dgm:spPr/>
    </dgm:pt>
    <dgm:pt modelId="{DCC6E956-F1BA-4CF7-8506-FE6DA06381A3}" type="pres">
      <dgm:prSet presAssocID="{86A07879-6B4B-466E-A177-D579DA714D26}" presName="linNode" presStyleCnt="0"/>
      <dgm:spPr/>
    </dgm:pt>
    <dgm:pt modelId="{5FF75D3C-DD0B-4CBA-B0C6-2902F08A5A9B}" type="pres">
      <dgm:prSet presAssocID="{86A07879-6B4B-466E-A177-D579DA714D26}" presName="parentText" presStyleLbl="node1" presStyleIdx="3" presStyleCnt="10" custScaleX="77603" custLinFactNeighborY="-14624">
        <dgm:presLayoutVars>
          <dgm:chMax val="1"/>
          <dgm:bulletEnabled val="1"/>
        </dgm:presLayoutVars>
      </dgm:prSet>
      <dgm:spPr/>
      <dgm:t>
        <a:bodyPr/>
        <a:lstStyle/>
        <a:p>
          <a:endParaRPr lang="zh-TW" altLang="en-US"/>
        </a:p>
      </dgm:t>
    </dgm:pt>
    <dgm:pt modelId="{E154BE64-B755-4F98-8D0E-5AD699664885}" type="pres">
      <dgm:prSet presAssocID="{86A07879-6B4B-466E-A177-D579DA714D26}" presName="descendantText" presStyleLbl="alignAccFollowNode1" presStyleIdx="3" presStyleCnt="10" custScaleX="112307" custLinFactNeighborX="-214" custLinFactNeighborY="-12864">
        <dgm:presLayoutVars>
          <dgm:bulletEnabled val="1"/>
        </dgm:presLayoutVars>
      </dgm:prSet>
      <dgm:spPr/>
      <dgm:t>
        <a:bodyPr/>
        <a:lstStyle/>
        <a:p>
          <a:endParaRPr lang="zh-TW" altLang="en-US"/>
        </a:p>
      </dgm:t>
    </dgm:pt>
    <dgm:pt modelId="{F4E7DDA5-470C-4FC6-A95F-9967C89CD15B}" type="pres">
      <dgm:prSet presAssocID="{C44F3F31-4CEF-4617-B3B9-F129D29E7242}" presName="sp" presStyleCnt="0"/>
      <dgm:spPr/>
    </dgm:pt>
    <dgm:pt modelId="{64C6B416-60B4-4D2B-8CAC-F9C95A0C9E4F}" type="pres">
      <dgm:prSet presAssocID="{A95305E7-B520-4B82-9AA4-B2D3EBA206C7}" presName="linNode" presStyleCnt="0"/>
      <dgm:spPr/>
    </dgm:pt>
    <dgm:pt modelId="{7638EA75-9354-4F13-A738-21C020142FBB}" type="pres">
      <dgm:prSet presAssocID="{A95305E7-B520-4B82-9AA4-B2D3EBA206C7}" presName="parentText" presStyleLbl="node1" presStyleIdx="4" presStyleCnt="10" custScaleX="77833" custLinFactNeighborX="-15" custLinFactNeighborY="-14521">
        <dgm:presLayoutVars>
          <dgm:chMax val="1"/>
          <dgm:bulletEnabled val="1"/>
        </dgm:presLayoutVars>
      </dgm:prSet>
      <dgm:spPr/>
      <dgm:t>
        <a:bodyPr/>
        <a:lstStyle/>
        <a:p>
          <a:endParaRPr lang="zh-TW" altLang="en-US"/>
        </a:p>
      </dgm:t>
    </dgm:pt>
    <dgm:pt modelId="{FFD3584A-AC8B-4062-BD65-DD4EFC24E0CA}" type="pres">
      <dgm:prSet presAssocID="{A95305E7-B520-4B82-9AA4-B2D3EBA206C7}" presName="descendantText" presStyleLbl="alignAccFollowNode1" presStyleIdx="4" presStyleCnt="10" custScaleX="99505" custScaleY="100001" custLinFactNeighborX="-214" custLinFactNeighborY="-18700">
        <dgm:presLayoutVars>
          <dgm:bulletEnabled val="1"/>
        </dgm:presLayoutVars>
      </dgm:prSet>
      <dgm:spPr/>
      <dgm:t>
        <a:bodyPr/>
        <a:lstStyle/>
        <a:p>
          <a:endParaRPr lang="zh-TW" altLang="en-US"/>
        </a:p>
      </dgm:t>
    </dgm:pt>
    <dgm:pt modelId="{CE585F3C-4BF6-4D0C-9D29-D378EB6FD7BC}" type="pres">
      <dgm:prSet presAssocID="{586158A5-69C3-47D3-8F40-C7869DF6833F}" presName="sp" presStyleCnt="0"/>
      <dgm:spPr/>
    </dgm:pt>
    <dgm:pt modelId="{858A990A-A855-453C-90F8-D0FA0D1577A3}" type="pres">
      <dgm:prSet presAssocID="{62CEB417-6829-414C-8E9F-B78AE51F18DF}" presName="linNode" presStyleCnt="0"/>
      <dgm:spPr/>
    </dgm:pt>
    <dgm:pt modelId="{64E4AAD1-9FA0-428D-A93F-81BDD3C85A95}" type="pres">
      <dgm:prSet presAssocID="{62CEB417-6829-414C-8E9F-B78AE51F18DF}" presName="parentText" presStyleLbl="node1" presStyleIdx="5" presStyleCnt="10" custScaleX="77174" custLinFactNeighborY="-23962">
        <dgm:presLayoutVars>
          <dgm:chMax val="1"/>
          <dgm:bulletEnabled val="1"/>
        </dgm:presLayoutVars>
      </dgm:prSet>
      <dgm:spPr/>
      <dgm:t>
        <a:bodyPr/>
        <a:lstStyle/>
        <a:p>
          <a:endParaRPr lang="zh-TW" altLang="en-US"/>
        </a:p>
      </dgm:t>
    </dgm:pt>
    <dgm:pt modelId="{013DF168-1DAD-41FC-B0D2-5C4CF340492E}" type="pres">
      <dgm:prSet presAssocID="{62CEB417-6829-414C-8E9F-B78AE51F18DF}" presName="descendantText" presStyleLbl="alignAccFollowNode1" presStyleIdx="5" presStyleCnt="10" custScaleX="101308" custScaleY="99999" custLinFactNeighborX="-214" custLinFactNeighborY="-24537">
        <dgm:presLayoutVars>
          <dgm:bulletEnabled val="1"/>
        </dgm:presLayoutVars>
      </dgm:prSet>
      <dgm:spPr/>
      <dgm:t>
        <a:bodyPr/>
        <a:lstStyle/>
        <a:p>
          <a:endParaRPr lang="zh-TW" altLang="en-US"/>
        </a:p>
      </dgm:t>
    </dgm:pt>
    <dgm:pt modelId="{97AF5CB5-B4EA-4700-A4C2-2DFB5AC1667B}" type="pres">
      <dgm:prSet presAssocID="{EDCA2FE5-6D26-4316-A822-453407630B09}" presName="sp" presStyleCnt="0"/>
      <dgm:spPr/>
    </dgm:pt>
    <dgm:pt modelId="{B093FFFF-F4E3-4687-8E35-C60EB75609CA}" type="pres">
      <dgm:prSet presAssocID="{6245373B-005F-4F97-ADA4-D993C72229EF}" presName="linNode" presStyleCnt="0"/>
      <dgm:spPr/>
    </dgm:pt>
    <dgm:pt modelId="{4D6541CF-ABC1-40AA-9AAB-2F40C12FC8D6}" type="pres">
      <dgm:prSet presAssocID="{6245373B-005F-4F97-ADA4-D993C72229EF}" presName="parentText" presStyleLbl="node1" presStyleIdx="6" presStyleCnt="10" custScaleX="78174" custLinFactNeighborY="-28632">
        <dgm:presLayoutVars>
          <dgm:chMax val="1"/>
          <dgm:bulletEnabled val="1"/>
        </dgm:presLayoutVars>
      </dgm:prSet>
      <dgm:spPr/>
      <dgm:t>
        <a:bodyPr/>
        <a:lstStyle/>
        <a:p>
          <a:endParaRPr lang="zh-TW" altLang="en-US"/>
        </a:p>
      </dgm:t>
    </dgm:pt>
    <dgm:pt modelId="{606F37EC-FC73-4734-AE2B-F0977335E22D}" type="pres">
      <dgm:prSet presAssocID="{6245373B-005F-4F97-ADA4-D993C72229EF}" presName="descendantText" presStyleLbl="alignAccFollowNode1" presStyleIdx="6" presStyleCnt="10" custLinFactNeighborX="-214" custLinFactNeighborY="-30373">
        <dgm:presLayoutVars>
          <dgm:bulletEnabled val="1"/>
        </dgm:presLayoutVars>
      </dgm:prSet>
      <dgm:spPr/>
      <dgm:t>
        <a:bodyPr/>
        <a:lstStyle/>
        <a:p>
          <a:endParaRPr lang="zh-TW" altLang="en-US"/>
        </a:p>
      </dgm:t>
    </dgm:pt>
    <dgm:pt modelId="{111A3E43-3A0E-446C-A3E9-A0ABEF59F5EF}" type="pres">
      <dgm:prSet presAssocID="{51F5C47E-BFE2-4D32-B119-7603F9412332}" presName="sp" presStyleCnt="0"/>
      <dgm:spPr/>
    </dgm:pt>
    <dgm:pt modelId="{77514370-D8CC-404D-9F0B-1B0DA2C00E24}" type="pres">
      <dgm:prSet presAssocID="{BA80A3C8-4767-4A98-A0B4-67B696EED2CE}" presName="linNode" presStyleCnt="0"/>
      <dgm:spPr/>
    </dgm:pt>
    <dgm:pt modelId="{4D0E8CB0-DF62-4B2E-A376-837F79898587}" type="pres">
      <dgm:prSet presAssocID="{BA80A3C8-4767-4A98-A0B4-67B696EED2CE}" presName="parentText" presStyleLbl="node1" presStyleIdx="7" presStyleCnt="10" custScaleX="79384" custLinFactNeighborY="-33301">
        <dgm:presLayoutVars>
          <dgm:chMax val="1"/>
          <dgm:bulletEnabled val="1"/>
        </dgm:presLayoutVars>
      </dgm:prSet>
      <dgm:spPr/>
      <dgm:t>
        <a:bodyPr/>
        <a:lstStyle/>
        <a:p>
          <a:endParaRPr lang="zh-TW" altLang="en-US"/>
        </a:p>
      </dgm:t>
    </dgm:pt>
    <dgm:pt modelId="{2C004CF3-128A-4A8E-B1B1-C52C709FAC68}" type="pres">
      <dgm:prSet presAssocID="{BA80A3C8-4767-4A98-A0B4-67B696EED2CE}" presName="descendantText" presStyleLbl="alignAccFollowNode1" presStyleIdx="7" presStyleCnt="10" custScaleX="99089" custLinFactNeighborX="-214" custLinFactNeighborY="-36210">
        <dgm:presLayoutVars>
          <dgm:bulletEnabled val="1"/>
        </dgm:presLayoutVars>
      </dgm:prSet>
      <dgm:spPr/>
      <dgm:t>
        <a:bodyPr/>
        <a:lstStyle/>
        <a:p>
          <a:endParaRPr lang="zh-TW" altLang="en-US"/>
        </a:p>
      </dgm:t>
    </dgm:pt>
    <dgm:pt modelId="{5DFA8A4E-A7DE-43C0-8A67-3C0DEA482990}" type="pres">
      <dgm:prSet presAssocID="{72054604-8F13-4AF1-A710-918E00D8CD7A}" presName="sp" presStyleCnt="0"/>
      <dgm:spPr/>
    </dgm:pt>
    <dgm:pt modelId="{7CA63E7C-2050-4343-AB8E-DA1EFF32C0A1}" type="pres">
      <dgm:prSet presAssocID="{2F90361A-61E0-46D0-9351-D495A2665E7D}" presName="linNode" presStyleCnt="0"/>
      <dgm:spPr/>
    </dgm:pt>
    <dgm:pt modelId="{CBEB74E0-F1F3-4B8D-A97A-7A69870A3961}" type="pres">
      <dgm:prSet presAssocID="{2F90361A-61E0-46D0-9351-D495A2665E7D}" presName="parentText" presStyleLbl="node1" presStyleIdx="8" presStyleCnt="10" custScaleX="79971" custLinFactNeighborY="-37970">
        <dgm:presLayoutVars>
          <dgm:chMax val="1"/>
          <dgm:bulletEnabled val="1"/>
        </dgm:presLayoutVars>
      </dgm:prSet>
      <dgm:spPr/>
      <dgm:t>
        <a:bodyPr/>
        <a:lstStyle/>
        <a:p>
          <a:endParaRPr lang="zh-TW" altLang="en-US"/>
        </a:p>
      </dgm:t>
    </dgm:pt>
    <dgm:pt modelId="{6402BB9D-C36F-4C92-8915-95D5E5FE3F37}" type="pres">
      <dgm:prSet presAssocID="{2F90361A-61E0-46D0-9351-D495A2665E7D}" presName="descendantText" presStyleLbl="alignAccFollowNode1" presStyleIdx="8" presStyleCnt="10" custScaleX="97751" custLinFactNeighborX="427" custLinFactNeighborY="-39154">
        <dgm:presLayoutVars>
          <dgm:bulletEnabled val="1"/>
        </dgm:presLayoutVars>
      </dgm:prSet>
      <dgm:spPr/>
      <dgm:t>
        <a:bodyPr/>
        <a:lstStyle/>
        <a:p>
          <a:endParaRPr lang="zh-TW" altLang="en-US"/>
        </a:p>
      </dgm:t>
    </dgm:pt>
    <dgm:pt modelId="{89FF7B50-F19D-4AAA-8500-9FFCF508B9C0}" type="pres">
      <dgm:prSet presAssocID="{456AF40D-ACA7-4D83-89B8-7237D1804DAF}" presName="sp" presStyleCnt="0"/>
      <dgm:spPr/>
    </dgm:pt>
    <dgm:pt modelId="{D2EE995B-7D5D-44B5-B9D5-7E9ABEE97E0E}" type="pres">
      <dgm:prSet presAssocID="{A7F9ED22-4507-4269-B0ED-172A7ECD3496}" presName="linNode" presStyleCnt="0"/>
      <dgm:spPr/>
    </dgm:pt>
    <dgm:pt modelId="{C70E477C-BFA7-4539-957F-F8941ED5D9B6}" type="pres">
      <dgm:prSet presAssocID="{A7F9ED22-4507-4269-B0ED-172A7ECD3496}" presName="parentText" presStyleLbl="node1" presStyleIdx="9" presStyleCnt="10" custScaleX="100315" custLinFactNeighborY="-42639">
        <dgm:presLayoutVars>
          <dgm:chMax val="1"/>
          <dgm:bulletEnabled val="1"/>
        </dgm:presLayoutVars>
      </dgm:prSet>
      <dgm:spPr/>
      <dgm:t>
        <a:bodyPr/>
        <a:lstStyle/>
        <a:p>
          <a:endParaRPr lang="zh-TW" altLang="en-US"/>
        </a:p>
      </dgm:t>
    </dgm:pt>
    <dgm:pt modelId="{1ED045E5-352A-4591-A7FC-A718410C3DEC}" type="pres">
      <dgm:prSet presAssocID="{A7F9ED22-4507-4269-B0ED-172A7ECD3496}" presName="descendantText" presStyleLbl="alignAccFollowNode1" presStyleIdx="9" presStyleCnt="10" custAng="0" custScaleX="138657" custScaleY="106083" custLinFactNeighborX="-955" custLinFactNeighborY="-47883">
        <dgm:presLayoutVars>
          <dgm:bulletEnabled val="1"/>
        </dgm:presLayoutVars>
      </dgm:prSet>
      <dgm:spPr/>
      <dgm:t>
        <a:bodyPr/>
        <a:lstStyle/>
        <a:p>
          <a:endParaRPr lang="zh-TW" altLang="en-US"/>
        </a:p>
      </dgm:t>
    </dgm:pt>
  </dgm:ptLst>
  <dgm:cxnLst>
    <dgm:cxn modelId="{08D9149E-59EF-4A13-99F0-29392DBA724A}" type="presOf" srcId="{01FD338C-3293-4DF7-AA1D-2FFED1EC32D3}" destId="{C53708A8-272F-4398-9E2C-63D0BC5FF59C}" srcOrd="0" destOrd="1" presId="urn:microsoft.com/office/officeart/2005/8/layout/vList5"/>
    <dgm:cxn modelId="{6CB4E9B9-1AC5-4330-81EA-562FE0EB9CA4}" type="presOf" srcId="{86A07879-6B4B-466E-A177-D579DA714D26}" destId="{5FF75D3C-DD0B-4CBA-B0C6-2902F08A5A9B}" srcOrd="0" destOrd="0" presId="urn:microsoft.com/office/officeart/2005/8/layout/vList5"/>
    <dgm:cxn modelId="{BD1D10D6-9199-46E5-B599-D5868B2FF35C}" type="presOf" srcId="{1A8A7124-0B45-4847-874D-069166214640}" destId="{9C309309-83A3-40D5-BFE2-951C1C72D056}" srcOrd="0" destOrd="0" presId="urn:microsoft.com/office/officeart/2005/8/layout/vList5"/>
    <dgm:cxn modelId="{C2900F30-D37C-4438-B22B-BC49635EBB5D}" srcId="{6245373B-005F-4F97-ADA4-D993C72229EF}" destId="{ADF48CB8-B217-42A9-8A18-7E04A6AB3CB1}" srcOrd="0" destOrd="0" parTransId="{6E8DD2D9-4190-48EB-999B-5B371944D3C8}" sibTransId="{2A307ED8-B190-4296-91E7-D54F740AA8E2}"/>
    <dgm:cxn modelId="{1DB9FCFE-4F54-4B4D-B579-B35F3B074252}" srcId="{90AD9AD7-AFAA-49F0-8D29-61CCDA299BC3}" destId="{6CDB6BB9-44B1-457A-BC3F-C06FDC023608}" srcOrd="2" destOrd="0" parTransId="{C3D56F25-801A-4689-87EB-1E89058189B4}" sibTransId="{E093C31F-F133-4D81-B661-B83B61FC3CBF}"/>
    <dgm:cxn modelId="{461ED226-8206-4F7B-BACD-EBB3A3C8062B}" srcId="{BD3EE973-7AB8-4BE4-8694-6FFC12B57130}" destId="{1A8A7124-0B45-4847-874D-069166214640}" srcOrd="0" destOrd="0" parTransId="{62C6791E-38DA-4E4F-8C49-F7707391EBD8}" sibTransId="{A62EFA37-505A-4182-88AE-C8E180FEF7D1}"/>
    <dgm:cxn modelId="{5CF3F5DF-1C0A-4F43-86BC-05FAE4F224E7}" type="presOf" srcId="{C67FEE6D-42B9-4B3E-B9A1-55F56426D64B}" destId="{2C004CF3-128A-4A8E-B1B1-C52C709FAC68}" srcOrd="0" destOrd="0" presId="urn:microsoft.com/office/officeart/2005/8/layout/vList5"/>
    <dgm:cxn modelId="{00C2AFED-6DD9-4F01-BF69-EF15154A0F72}" type="presOf" srcId="{270A8206-3D3A-4406-9A3A-1B6474FBA291}" destId="{18AACF70-5F29-4DE8-9ADD-27ED4BA9B0DF}" srcOrd="0" destOrd="0" presId="urn:microsoft.com/office/officeart/2005/8/layout/vList5"/>
    <dgm:cxn modelId="{16A31DA7-DA8A-4DDD-9F8C-AA8E5E6B8BBD}" srcId="{90AD9AD7-AFAA-49F0-8D29-61CCDA299BC3}" destId="{62CEB417-6829-414C-8E9F-B78AE51F18DF}" srcOrd="5" destOrd="0" parTransId="{F2BC3867-E545-4367-B499-50D271B4BF31}" sibTransId="{EDCA2FE5-6D26-4316-A822-453407630B09}"/>
    <dgm:cxn modelId="{1B22A2DE-2354-4FFB-A72F-53D7D8CF2A6B}" type="presOf" srcId="{BD3EE973-7AB8-4BE4-8694-6FFC12B57130}" destId="{929F5A26-A703-4D55-93F0-47E442DF65D2}" srcOrd="0" destOrd="0" presId="urn:microsoft.com/office/officeart/2005/8/layout/vList5"/>
    <dgm:cxn modelId="{912CBC35-1236-4C9F-AA5A-A5E951F9C4EC}" srcId="{2F90361A-61E0-46D0-9351-D495A2665E7D}" destId="{8B8E75DD-3193-4CCE-8A61-0CE3651D1E96}" srcOrd="0" destOrd="0" parTransId="{E7766115-C2DF-4C65-9B8F-C88AFC903AFD}" sibTransId="{073AE588-91B0-46A7-9F1C-01C0DF7DFD5C}"/>
    <dgm:cxn modelId="{CA8A0A1E-13F5-483D-8FBA-E1281D3C915D}" srcId="{90AD9AD7-AFAA-49F0-8D29-61CCDA299BC3}" destId="{BD3EE973-7AB8-4BE4-8694-6FFC12B57130}" srcOrd="1" destOrd="0" parTransId="{C35BA0FC-BC07-4A50-A265-905CF6AC61C3}" sibTransId="{C6C802EC-840B-4629-8F1C-35C35432FA6F}"/>
    <dgm:cxn modelId="{C2C5070C-BDCF-47B6-918B-5D6F67B22D44}" type="presOf" srcId="{59027A03-EF97-4CD9-81AE-3C1A50925516}" destId="{E154BE64-B755-4F98-8D0E-5AD699664885}" srcOrd="0" destOrd="0" presId="urn:microsoft.com/office/officeart/2005/8/layout/vList5"/>
    <dgm:cxn modelId="{6DAFDA66-3F33-45F9-B370-94E859DDF9CA}" srcId="{A95305E7-B520-4B82-9AA4-B2D3EBA206C7}" destId="{E67910CB-47DF-4866-B686-B96FCD875C7F}" srcOrd="0" destOrd="0" parTransId="{66F8CC88-BB4F-4BB8-A90C-261DC4F69F03}" sibTransId="{58492B48-9BE8-4D2F-9E29-50CDDDE7E54C}"/>
    <dgm:cxn modelId="{E8703982-7E6C-4D33-A32E-39026A854B93}" type="presOf" srcId="{4BB58289-B537-41F8-A239-FFB38A868BD4}" destId="{013DF168-1DAD-41FC-B0D2-5C4CF340492E}" srcOrd="0" destOrd="0" presId="urn:microsoft.com/office/officeart/2005/8/layout/vList5"/>
    <dgm:cxn modelId="{054ACBB8-BBF8-46F5-8845-160D67A96C36}" type="presOf" srcId="{BA80A3C8-4767-4A98-A0B4-67B696EED2CE}" destId="{4D0E8CB0-DF62-4B2E-A376-837F79898587}" srcOrd="0" destOrd="0" presId="urn:microsoft.com/office/officeart/2005/8/layout/vList5"/>
    <dgm:cxn modelId="{E341B609-2560-457A-8B51-77F73F1A3533}" type="presOf" srcId="{E67910CB-47DF-4866-B686-B96FCD875C7F}" destId="{FFD3584A-AC8B-4062-BD65-DD4EFC24E0CA}" srcOrd="0" destOrd="0" presId="urn:microsoft.com/office/officeart/2005/8/layout/vList5"/>
    <dgm:cxn modelId="{9B0898ED-A30D-4319-8D8F-EEBD956DE8A2}" type="presOf" srcId="{EDFEA968-16A9-4B02-B882-6C99B8AEC5E8}" destId="{36719AAA-7939-4788-837A-8343F3858BA0}" srcOrd="0" destOrd="0" presId="urn:microsoft.com/office/officeart/2005/8/layout/vList5"/>
    <dgm:cxn modelId="{ECDABB78-4518-4909-BC68-C3D5D552C009}" srcId="{62CEB417-6829-414C-8E9F-B78AE51F18DF}" destId="{4BB58289-B537-41F8-A239-FFB38A868BD4}" srcOrd="0" destOrd="0" parTransId="{B14C7549-4D1A-461A-AEDB-7A32A8A02391}" sibTransId="{F53877C1-655A-4D07-AB83-CC6FB5DAE620}"/>
    <dgm:cxn modelId="{10B70D61-9AAE-4E02-A7EE-FEB03DDCA7EA}" srcId="{90AD9AD7-AFAA-49F0-8D29-61CCDA299BC3}" destId="{BA80A3C8-4767-4A98-A0B4-67B696EED2CE}" srcOrd="7" destOrd="0" parTransId="{FA7257F1-7DAF-464E-A626-F2279FCA2A16}" sibTransId="{72054604-8F13-4AF1-A710-918E00D8CD7A}"/>
    <dgm:cxn modelId="{C85F4EA2-F744-4530-88F6-37232237698A}" srcId="{BA80A3C8-4767-4A98-A0B4-67B696EED2CE}" destId="{C67FEE6D-42B9-4B3E-B9A1-55F56426D64B}" srcOrd="0" destOrd="0" parTransId="{69B1DC67-8B00-462D-A32E-F36848FD0954}" sibTransId="{0192768A-9E44-4311-BCB1-8521EB516A66}"/>
    <dgm:cxn modelId="{0974B66F-BCDE-4D3E-AB48-CE2F1344513C}" srcId="{EDFEA968-16A9-4B02-B882-6C99B8AEC5E8}" destId="{E21D5B04-D80C-4497-A3FF-E978660721BF}" srcOrd="0" destOrd="0" parTransId="{D04DDBAA-F807-4915-9560-9D446E05A40B}" sibTransId="{E65BD6EE-0E0C-4658-9A9D-5C5102AE68FA}"/>
    <dgm:cxn modelId="{0990D0F6-0F11-4D74-9DDA-76BFDA0FDA0B}" type="presOf" srcId="{A7F9ED22-4507-4269-B0ED-172A7ECD3496}" destId="{C70E477C-BFA7-4539-957F-F8941ED5D9B6}" srcOrd="0" destOrd="0" presId="urn:microsoft.com/office/officeart/2005/8/layout/vList5"/>
    <dgm:cxn modelId="{4F81E46A-C8CF-4BB0-9487-1122CB1F5CB3}" type="presOf" srcId="{1A851813-EE29-4820-8EAD-13C916A4B205}" destId="{1ED045E5-352A-4591-A7FC-A718410C3DEC}" srcOrd="0" destOrd="0" presId="urn:microsoft.com/office/officeart/2005/8/layout/vList5"/>
    <dgm:cxn modelId="{7CAA2391-4FEC-4F8C-B43B-0B71DB648E87}" type="presOf" srcId="{90AD9AD7-AFAA-49F0-8D29-61CCDA299BC3}" destId="{EC98EE57-6903-4578-B4DA-0896F0E71111}" srcOrd="0" destOrd="0" presId="urn:microsoft.com/office/officeart/2005/8/layout/vList5"/>
    <dgm:cxn modelId="{05650A45-CEB1-4E9C-959C-6EDA3F94B592}" srcId="{6CDB6BB9-44B1-457A-BC3F-C06FDC023608}" destId="{270A8206-3D3A-4406-9A3A-1B6474FBA291}" srcOrd="0" destOrd="0" parTransId="{C625C628-7A73-4AA2-AD29-0929CA13CF4B}" sibTransId="{1887F61E-B5F6-4E74-A2A7-57BC75D734A5}"/>
    <dgm:cxn modelId="{C1DAFDE1-5E22-4307-88D2-3618797B6652}" srcId="{90AD9AD7-AFAA-49F0-8D29-61CCDA299BC3}" destId="{A95305E7-B520-4B82-9AA4-B2D3EBA206C7}" srcOrd="4" destOrd="0" parTransId="{0BB52B7B-6E16-4A7C-B1E8-D94D016B1C0A}" sibTransId="{586158A5-69C3-47D3-8F40-C7869DF6833F}"/>
    <dgm:cxn modelId="{0E834C33-F448-4091-A104-EFDD63ED46B6}" srcId="{90AD9AD7-AFAA-49F0-8D29-61CCDA299BC3}" destId="{86A07879-6B4B-466E-A177-D579DA714D26}" srcOrd="3" destOrd="0" parTransId="{20166562-FB16-4072-9562-0BFB2C89776A}" sibTransId="{C44F3F31-4CEF-4617-B3B9-F129D29E7242}"/>
    <dgm:cxn modelId="{33930668-D3BC-4378-8CED-2DC3B18D0501}" srcId="{EDFEA968-16A9-4B02-B882-6C99B8AEC5E8}" destId="{01FD338C-3293-4DF7-AA1D-2FFED1EC32D3}" srcOrd="1" destOrd="0" parTransId="{9F9C8E4E-9FEE-41CF-B01E-42E26977FECD}" sibTransId="{3EF6709B-F878-4710-87B0-A5498E7C6126}"/>
    <dgm:cxn modelId="{1589B3F7-A60D-4456-AA6C-F6D04FD6817E}" srcId="{90AD9AD7-AFAA-49F0-8D29-61CCDA299BC3}" destId="{EDFEA968-16A9-4B02-B882-6C99B8AEC5E8}" srcOrd="0" destOrd="0" parTransId="{66B75086-4D7D-41FF-B98B-9132ABBE614C}" sibTransId="{4619DA9D-D0A0-429F-AD23-2AC8D11802F5}"/>
    <dgm:cxn modelId="{AA72A912-4C3E-4F8F-A2A7-B98931CC3BF8}" type="presOf" srcId="{62CEB417-6829-414C-8E9F-B78AE51F18DF}" destId="{64E4AAD1-9FA0-428D-A93F-81BDD3C85A95}" srcOrd="0" destOrd="0" presId="urn:microsoft.com/office/officeart/2005/8/layout/vList5"/>
    <dgm:cxn modelId="{04C7829C-ED8D-4AEB-BAFE-2C8375B83D32}" srcId="{A7F9ED22-4507-4269-B0ED-172A7ECD3496}" destId="{1A851813-EE29-4820-8EAD-13C916A4B205}" srcOrd="0" destOrd="0" parTransId="{04D5ABBB-CDEB-4384-B8DC-8E6F19D63505}" sibTransId="{95FDBC85-8F41-4DA2-904E-EAAF37E0F8A4}"/>
    <dgm:cxn modelId="{05231ED6-D68E-4554-A40D-39BA9AFAB227}" srcId="{90AD9AD7-AFAA-49F0-8D29-61CCDA299BC3}" destId="{6245373B-005F-4F97-ADA4-D993C72229EF}" srcOrd="6" destOrd="0" parTransId="{ABDEFE3E-3B4F-4A9A-8B94-DBAD9854A0FB}" sibTransId="{51F5C47E-BFE2-4D32-B119-7603F9412332}"/>
    <dgm:cxn modelId="{6412EC25-1D7B-4465-BF11-CCD696388864}" srcId="{86A07879-6B4B-466E-A177-D579DA714D26}" destId="{59027A03-EF97-4CD9-81AE-3C1A50925516}" srcOrd="0" destOrd="0" parTransId="{70AD6981-5199-4821-9E07-1CFACDC57D28}" sibTransId="{D72AF881-4A4B-4EB6-8831-971267BC1CD7}"/>
    <dgm:cxn modelId="{4E2A7CB8-D227-4CFC-B5E1-9CDD5CBED3AE}" srcId="{90AD9AD7-AFAA-49F0-8D29-61CCDA299BC3}" destId="{2F90361A-61E0-46D0-9351-D495A2665E7D}" srcOrd="8" destOrd="0" parTransId="{E9249040-A0C1-401A-8644-CE4D36F81155}" sibTransId="{456AF40D-ACA7-4D83-89B8-7237D1804DAF}"/>
    <dgm:cxn modelId="{41F00F45-FEB4-4ED0-8A20-9C109F882DFE}" type="presOf" srcId="{E21D5B04-D80C-4497-A3FF-E978660721BF}" destId="{C53708A8-272F-4398-9E2C-63D0BC5FF59C}" srcOrd="0" destOrd="0" presId="urn:microsoft.com/office/officeart/2005/8/layout/vList5"/>
    <dgm:cxn modelId="{098B3CE0-F9B4-4F03-8EAB-D608FFC482EF}" type="presOf" srcId="{6CDB6BB9-44B1-457A-BC3F-C06FDC023608}" destId="{ECC1D81A-D086-48CD-BFE3-0CA559BAD74E}" srcOrd="0" destOrd="0" presId="urn:microsoft.com/office/officeart/2005/8/layout/vList5"/>
    <dgm:cxn modelId="{0741CAE9-EFA3-45E6-9B22-45B7EB18BC72}" type="presOf" srcId="{6245373B-005F-4F97-ADA4-D993C72229EF}" destId="{4D6541CF-ABC1-40AA-9AAB-2F40C12FC8D6}" srcOrd="0" destOrd="0" presId="urn:microsoft.com/office/officeart/2005/8/layout/vList5"/>
    <dgm:cxn modelId="{939CF2B4-ED68-47E1-A39F-EB84C3A0B328}" type="presOf" srcId="{ADF48CB8-B217-42A9-8A18-7E04A6AB3CB1}" destId="{606F37EC-FC73-4734-AE2B-F0977335E22D}" srcOrd="0" destOrd="0" presId="urn:microsoft.com/office/officeart/2005/8/layout/vList5"/>
    <dgm:cxn modelId="{4C0BAEDD-CC3E-4E51-86F0-FFE2B8AA1456}" type="presOf" srcId="{8B8E75DD-3193-4CCE-8A61-0CE3651D1E96}" destId="{6402BB9D-C36F-4C92-8915-95D5E5FE3F37}" srcOrd="0" destOrd="0" presId="urn:microsoft.com/office/officeart/2005/8/layout/vList5"/>
    <dgm:cxn modelId="{F979D8D4-756B-4EA6-BB29-7EB6302D9CB8}" type="presOf" srcId="{2F90361A-61E0-46D0-9351-D495A2665E7D}" destId="{CBEB74E0-F1F3-4B8D-A97A-7A69870A3961}" srcOrd="0" destOrd="0" presId="urn:microsoft.com/office/officeart/2005/8/layout/vList5"/>
    <dgm:cxn modelId="{977CC1C6-B5BE-4B26-AE0E-80C21D6236B3}" srcId="{90AD9AD7-AFAA-49F0-8D29-61CCDA299BC3}" destId="{A7F9ED22-4507-4269-B0ED-172A7ECD3496}" srcOrd="9" destOrd="0" parTransId="{77F3980F-ACD3-4BE0-AE45-54A25CBA928C}" sibTransId="{F7261C61-6EEA-4A78-9768-D26D2394B9F8}"/>
    <dgm:cxn modelId="{8779783C-2DF6-4660-B011-6337C012770F}" type="presOf" srcId="{A95305E7-B520-4B82-9AA4-B2D3EBA206C7}" destId="{7638EA75-9354-4F13-A738-21C020142FBB}" srcOrd="0" destOrd="0" presId="urn:microsoft.com/office/officeart/2005/8/layout/vList5"/>
    <dgm:cxn modelId="{7C5F9DF8-9DCE-44EF-B153-F38773EE8029}" type="presParOf" srcId="{EC98EE57-6903-4578-B4DA-0896F0E71111}" destId="{54ADBDFC-6524-4FD8-BC61-6005C15512F9}" srcOrd="0" destOrd="0" presId="urn:microsoft.com/office/officeart/2005/8/layout/vList5"/>
    <dgm:cxn modelId="{8C1E7AA7-8E52-4D66-8E38-155CB01F8FDA}" type="presParOf" srcId="{54ADBDFC-6524-4FD8-BC61-6005C15512F9}" destId="{36719AAA-7939-4788-837A-8343F3858BA0}" srcOrd="0" destOrd="0" presId="urn:microsoft.com/office/officeart/2005/8/layout/vList5"/>
    <dgm:cxn modelId="{18B76E7D-5A9E-4A1E-AB1E-6ACAB16EB427}" type="presParOf" srcId="{54ADBDFC-6524-4FD8-BC61-6005C15512F9}" destId="{C53708A8-272F-4398-9E2C-63D0BC5FF59C}" srcOrd="1" destOrd="0" presId="urn:microsoft.com/office/officeart/2005/8/layout/vList5"/>
    <dgm:cxn modelId="{8675A03B-DC1B-46A0-A1A4-184CA3D8670E}" type="presParOf" srcId="{EC98EE57-6903-4578-B4DA-0896F0E71111}" destId="{80BB7217-0A68-42A7-87BC-CB02084325AE}" srcOrd="1" destOrd="0" presId="urn:microsoft.com/office/officeart/2005/8/layout/vList5"/>
    <dgm:cxn modelId="{B6B6FD88-0BDE-40BB-B1D1-6F85B8C34E2B}" type="presParOf" srcId="{EC98EE57-6903-4578-B4DA-0896F0E71111}" destId="{B871D3C4-8A4D-4B2A-9526-ABAA41EAF201}" srcOrd="2" destOrd="0" presId="urn:microsoft.com/office/officeart/2005/8/layout/vList5"/>
    <dgm:cxn modelId="{C96DE203-1C5F-4173-84B2-F49174D8D488}" type="presParOf" srcId="{B871D3C4-8A4D-4B2A-9526-ABAA41EAF201}" destId="{929F5A26-A703-4D55-93F0-47E442DF65D2}" srcOrd="0" destOrd="0" presId="urn:microsoft.com/office/officeart/2005/8/layout/vList5"/>
    <dgm:cxn modelId="{76ED6338-6A66-443F-87EB-5C4B4D952FE1}" type="presParOf" srcId="{B871D3C4-8A4D-4B2A-9526-ABAA41EAF201}" destId="{9C309309-83A3-40D5-BFE2-951C1C72D056}" srcOrd="1" destOrd="0" presId="urn:microsoft.com/office/officeart/2005/8/layout/vList5"/>
    <dgm:cxn modelId="{3A5DEBBF-3319-4910-AB03-3E98182E906F}" type="presParOf" srcId="{EC98EE57-6903-4578-B4DA-0896F0E71111}" destId="{DD60CD27-D4D4-46E9-9FF2-8EE8FF40B55F}" srcOrd="3" destOrd="0" presId="urn:microsoft.com/office/officeart/2005/8/layout/vList5"/>
    <dgm:cxn modelId="{0D00752D-8F93-4A05-84A1-80A237D500F8}" type="presParOf" srcId="{EC98EE57-6903-4578-B4DA-0896F0E71111}" destId="{0770B77C-24D4-4690-AEB2-E7008966DB3F}" srcOrd="4" destOrd="0" presId="urn:microsoft.com/office/officeart/2005/8/layout/vList5"/>
    <dgm:cxn modelId="{52F9C771-A0A6-45AC-AF94-288F011AEC41}" type="presParOf" srcId="{0770B77C-24D4-4690-AEB2-E7008966DB3F}" destId="{ECC1D81A-D086-48CD-BFE3-0CA559BAD74E}" srcOrd="0" destOrd="0" presId="urn:microsoft.com/office/officeart/2005/8/layout/vList5"/>
    <dgm:cxn modelId="{D5AD1184-9A63-4110-90DD-20E469FCF404}" type="presParOf" srcId="{0770B77C-24D4-4690-AEB2-E7008966DB3F}" destId="{18AACF70-5F29-4DE8-9ADD-27ED4BA9B0DF}" srcOrd="1" destOrd="0" presId="urn:microsoft.com/office/officeart/2005/8/layout/vList5"/>
    <dgm:cxn modelId="{ACCFA512-9DF8-4CCD-9DE4-3A301A9662EF}" type="presParOf" srcId="{EC98EE57-6903-4578-B4DA-0896F0E71111}" destId="{F76A246A-6D99-4CB6-9208-22CF963D1B6C}" srcOrd="5" destOrd="0" presId="urn:microsoft.com/office/officeart/2005/8/layout/vList5"/>
    <dgm:cxn modelId="{8A3BD89C-5F6D-418C-AC16-6750076052C7}" type="presParOf" srcId="{EC98EE57-6903-4578-B4DA-0896F0E71111}" destId="{DCC6E956-F1BA-4CF7-8506-FE6DA06381A3}" srcOrd="6" destOrd="0" presId="urn:microsoft.com/office/officeart/2005/8/layout/vList5"/>
    <dgm:cxn modelId="{81533894-D689-48F9-819C-212CCB8ED90F}" type="presParOf" srcId="{DCC6E956-F1BA-4CF7-8506-FE6DA06381A3}" destId="{5FF75D3C-DD0B-4CBA-B0C6-2902F08A5A9B}" srcOrd="0" destOrd="0" presId="urn:microsoft.com/office/officeart/2005/8/layout/vList5"/>
    <dgm:cxn modelId="{A42BE6A2-C437-437F-B879-F4A2B5031596}" type="presParOf" srcId="{DCC6E956-F1BA-4CF7-8506-FE6DA06381A3}" destId="{E154BE64-B755-4F98-8D0E-5AD699664885}" srcOrd="1" destOrd="0" presId="urn:microsoft.com/office/officeart/2005/8/layout/vList5"/>
    <dgm:cxn modelId="{339BF2FA-70EB-422B-A6F6-0C2605DBD28F}" type="presParOf" srcId="{EC98EE57-6903-4578-B4DA-0896F0E71111}" destId="{F4E7DDA5-470C-4FC6-A95F-9967C89CD15B}" srcOrd="7" destOrd="0" presId="urn:microsoft.com/office/officeart/2005/8/layout/vList5"/>
    <dgm:cxn modelId="{6FEEF361-5763-4A3B-970D-90EB953C4E15}" type="presParOf" srcId="{EC98EE57-6903-4578-B4DA-0896F0E71111}" destId="{64C6B416-60B4-4D2B-8CAC-F9C95A0C9E4F}" srcOrd="8" destOrd="0" presId="urn:microsoft.com/office/officeart/2005/8/layout/vList5"/>
    <dgm:cxn modelId="{A7CB62E2-C58E-4221-94E5-217BEDB4D2AA}" type="presParOf" srcId="{64C6B416-60B4-4D2B-8CAC-F9C95A0C9E4F}" destId="{7638EA75-9354-4F13-A738-21C020142FBB}" srcOrd="0" destOrd="0" presId="urn:microsoft.com/office/officeart/2005/8/layout/vList5"/>
    <dgm:cxn modelId="{E647631D-06E1-4F03-9D05-029647FEC981}" type="presParOf" srcId="{64C6B416-60B4-4D2B-8CAC-F9C95A0C9E4F}" destId="{FFD3584A-AC8B-4062-BD65-DD4EFC24E0CA}" srcOrd="1" destOrd="0" presId="urn:microsoft.com/office/officeart/2005/8/layout/vList5"/>
    <dgm:cxn modelId="{2C23486A-91BF-46C5-9FC8-8282FCAD27C5}" type="presParOf" srcId="{EC98EE57-6903-4578-B4DA-0896F0E71111}" destId="{CE585F3C-4BF6-4D0C-9D29-D378EB6FD7BC}" srcOrd="9" destOrd="0" presId="urn:microsoft.com/office/officeart/2005/8/layout/vList5"/>
    <dgm:cxn modelId="{47CA31A3-1697-4F10-B015-2B411F583EBD}" type="presParOf" srcId="{EC98EE57-6903-4578-B4DA-0896F0E71111}" destId="{858A990A-A855-453C-90F8-D0FA0D1577A3}" srcOrd="10" destOrd="0" presId="urn:microsoft.com/office/officeart/2005/8/layout/vList5"/>
    <dgm:cxn modelId="{608312E8-F261-4D8E-92F3-24CA20F420E0}" type="presParOf" srcId="{858A990A-A855-453C-90F8-D0FA0D1577A3}" destId="{64E4AAD1-9FA0-428D-A93F-81BDD3C85A95}" srcOrd="0" destOrd="0" presId="urn:microsoft.com/office/officeart/2005/8/layout/vList5"/>
    <dgm:cxn modelId="{F4FCE6C1-CA7A-4356-8B7D-3C1147A9D248}" type="presParOf" srcId="{858A990A-A855-453C-90F8-D0FA0D1577A3}" destId="{013DF168-1DAD-41FC-B0D2-5C4CF340492E}" srcOrd="1" destOrd="0" presId="urn:microsoft.com/office/officeart/2005/8/layout/vList5"/>
    <dgm:cxn modelId="{5956D7EF-E180-4A17-98DF-99F634EDFF0E}" type="presParOf" srcId="{EC98EE57-6903-4578-B4DA-0896F0E71111}" destId="{97AF5CB5-B4EA-4700-A4C2-2DFB5AC1667B}" srcOrd="11" destOrd="0" presId="urn:microsoft.com/office/officeart/2005/8/layout/vList5"/>
    <dgm:cxn modelId="{53661F74-6A74-49AD-BA88-47386D6246CB}" type="presParOf" srcId="{EC98EE57-6903-4578-B4DA-0896F0E71111}" destId="{B093FFFF-F4E3-4687-8E35-C60EB75609CA}" srcOrd="12" destOrd="0" presId="urn:microsoft.com/office/officeart/2005/8/layout/vList5"/>
    <dgm:cxn modelId="{23600B08-4E18-4A34-BEE5-7947593F9653}" type="presParOf" srcId="{B093FFFF-F4E3-4687-8E35-C60EB75609CA}" destId="{4D6541CF-ABC1-40AA-9AAB-2F40C12FC8D6}" srcOrd="0" destOrd="0" presId="urn:microsoft.com/office/officeart/2005/8/layout/vList5"/>
    <dgm:cxn modelId="{C2B0FA00-8EDD-4C94-89EB-FEB715C9B5BE}" type="presParOf" srcId="{B093FFFF-F4E3-4687-8E35-C60EB75609CA}" destId="{606F37EC-FC73-4734-AE2B-F0977335E22D}" srcOrd="1" destOrd="0" presId="urn:microsoft.com/office/officeart/2005/8/layout/vList5"/>
    <dgm:cxn modelId="{CCE12E38-D82F-40D2-863E-08749D751B90}" type="presParOf" srcId="{EC98EE57-6903-4578-B4DA-0896F0E71111}" destId="{111A3E43-3A0E-446C-A3E9-A0ABEF59F5EF}" srcOrd="13" destOrd="0" presId="urn:microsoft.com/office/officeart/2005/8/layout/vList5"/>
    <dgm:cxn modelId="{2176A792-2244-4919-8F85-AF740081787D}" type="presParOf" srcId="{EC98EE57-6903-4578-B4DA-0896F0E71111}" destId="{77514370-D8CC-404D-9F0B-1B0DA2C00E24}" srcOrd="14" destOrd="0" presId="urn:microsoft.com/office/officeart/2005/8/layout/vList5"/>
    <dgm:cxn modelId="{FA66A01B-6F19-4C54-821D-90E8CBC21E88}" type="presParOf" srcId="{77514370-D8CC-404D-9F0B-1B0DA2C00E24}" destId="{4D0E8CB0-DF62-4B2E-A376-837F79898587}" srcOrd="0" destOrd="0" presId="urn:microsoft.com/office/officeart/2005/8/layout/vList5"/>
    <dgm:cxn modelId="{139CADA2-222A-4559-AC97-8C3405343496}" type="presParOf" srcId="{77514370-D8CC-404D-9F0B-1B0DA2C00E24}" destId="{2C004CF3-128A-4A8E-B1B1-C52C709FAC68}" srcOrd="1" destOrd="0" presId="urn:microsoft.com/office/officeart/2005/8/layout/vList5"/>
    <dgm:cxn modelId="{D12F5DFA-09CE-4385-804E-5B1AE614EFFC}" type="presParOf" srcId="{EC98EE57-6903-4578-B4DA-0896F0E71111}" destId="{5DFA8A4E-A7DE-43C0-8A67-3C0DEA482990}" srcOrd="15" destOrd="0" presId="urn:microsoft.com/office/officeart/2005/8/layout/vList5"/>
    <dgm:cxn modelId="{9A797349-F430-465E-AA1F-9518D955C078}" type="presParOf" srcId="{EC98EE57-6903-4578-B4DA-0896F0E71111}" destId="{7CA63E7C-2050-4343-AB8E-DA1EFF32C0A1}" srcOrd="16" destOrd="0" presId="urn:microsoft.com/office/officeart/2005/8/layout/vList5"/>
    <dgm:cxn modelId="{4CAFA1C2-8D5E-455C-86E9-1BBE2CFF8436}" type="presParOf" srcId="{7CA63E7C-2050-4343-AB8E-DA1EFF32C0A1}" destId="{CBEB74E0-F1F3-4B8D-A97A-7A69870A3961}" srcOrd="0" destOrd="0" presId="urn:microsoft.com/office/officeart/2005/8/layout/vList5"/>
    <dgm:cxn modelId="{D9E9FAEB-B537-4BEE-BF63-053CC771DD83}" type="presParOf" srcId="{7CA63E7C-2050-4343-AB8E-DA1EFF32C0A1}" destId="{6402BB9D-C36F-4C92-8915-95D5E5FE3F37}" srcOrd="1" destOrd="0" presId="urn:microsoft.com/office/officeart/2005/8/layout/vList5"/>
    <dgm:cxn modelId="{83374042-5657-4B01-8429-FE16BF58317E}" type="presParOf" srcId="{EC98EE57-6903-4578-B4DA-0896F0E71111}" destId="{89FF7B50-F19D-4AAA-8500-9FFCF508B9C0}" srcOrd="17" destOrd="0" presId="urn:microsoft.com/office/officeart/2005/8/layout/vList5"/>
    <dgm:cxn modelId="{28FD6D13-BFC9-49F9-ACA8-4DA950F9E2D2}" type="presParOf" srcId="{EC98EE57-6903-4578-B4DA-0896F0E71111}" destId="{D2EE995B-7D5D-44B5-B9D5-7E9ABEE97E0E}" srcOrd="18" destOrd="0" presId="urn:microsoft.com/office/officeart/2005/8/layout/vList5"/>
    <dgm:cxn modelId="{4B9C3ABD-5846-4D4F-BD56-9B3D9AFF517D}" type="presParOf" srcId="{D2EE995B-7D5D-44B5-B9D5-7E9ABEE97E0E}" destId="{C70E477C-BFA7-4539-957F-F8941ED5D9B6}" srcOrd="0" destOrd="0" presId="urn:microsoft.com/office/officeart/2005/8/layout/vList5"/>
    <dgm:cxn modelId="{CA5230C0-53A1-4B17-91E7-DA7745750542}" type="presParOf" srcId="{D2EE995B-7D5D-44B5-B9D5-7E9ABEE97E0E}" destId="{1ED045E5-352A-4591-A7FC-A718410C3DEC}" srcOrd="1" destOrd="0" presId="urn:microsoft.com/office/officeart/2005/8/layout/vList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0F7076DA-7993-4CA5-BCA1-975C94508756}" type="doc">
      <dgm:prSet loTypeId="urn:microsoft.com/office/officeart/2005/8/layout/vList5" loCatId="list" qsTypeId="urn:microsoft.com/office/officeart/2005/8/quickstyle/simple1" qsCatId="simple" csTypeId="urn:microsoft.com/office/officeart/2005/8/colors/accent1_2" csCatId="accent1" phldr="1"/>
      <dgm:spPr/>
      <dgm:t>
        <a:bodyPr/>
        <a:lstStyle/>
        <a:p>
          <a:endParaRPr lang="zh-TW" altLang="en-US"/>
        </a:p>
      </dgm:t>
    </dgm:pt>
    <dgm:pt modelId="{60F7B84A-43AF-4790-AA74-9931C991C49A}">
      <dgm:prSet phldrT="[文字]" custT="1"/>
      <dgm:spPr>
        <a:solidFill>
          <a:schemeClr val="accent4"/>
        </a:solidFill>
        <a:ln>
          <a:solidFill>
            <a:schemeClr val="accent1"/>
          </a:solidFill>
        </a:ln>
      </dgm:spPr>
      <dgm:t>
        <a:bodyPr/>
        <a:lstStyle/>
        <a:p>
          <a:r>
            <a:rPr lang="zh-TW" altLang="en-US" sz="4000" dirty="0" smtClean="0"/>
            <a:t>衍生著作</a:t>
          </a:r>
          <a:endParaRPr lang="zh-TW" altLang="en-US" sz="4000" dirty="0"/>
        </a:p>
      </dgm:t>
    </dgm:pt>
    <dgm:pt modelId="{6B524C97-BEE5-4C3A-A350-F1A1B276638B}" type="parTrans" cxnId="{F685F01A-21E8-4105-9D22-0B8A8D21F4E0}">
      <dgm:prSet/>
      <dgm:spPr/>
      <dgm:t>
        <a:bodyPr/>
        <a:lstStyle/>
        <a:p>
          <a:endParaRPr lang="zh-TW" altLang="en-US"/>
        </a:p>
      </dgm:t>
    </dgm:pt>
    <dgm:pt modelId="{216CE8E6-9A26-44F5-A3EF-120E3795444D}" type="sibTrans" cxnId="{F685F01A-21E8-4105-9D22-0B8A8D21F4E0}">
      <dgm:prSet/>
      <dgm:spPr/>
      <dgm:t>
        <a:bodyPr/>
        <a:lstStyle/>
        <a:p>
          <a:endParaRPr lang="zh-TW" altLang="en-US"/>
        </a:p>
      </dgm:t>
    </dgm:pt>
    <dgm:pt modelId="{973FB67F-6AFB-4521-BD50-FFAAF6E601D4}">
      <dgm:prSet phldrT="[文字]" custT="1"/>
      <dgm:spPr>
        <a:gradFill flip="none" rotWithShape="0">
          <a:gsLst>
            <a:gs pos="0">
              <a:srgbClr val="339933">
                <a:tint val="66000"/>
                <a:satMod val="160000"/>
              </a:srgbClr>
            </a:gs>
            <a:gs pos="50000">
              <a:srgbClr val="339933">
                <a:tint val="44500"/>
                <a:satMod val="160000"/>
              </a:srgbClr>
            </a:gs>
            <a:gs pos="100000">
              <a:srgbClr val="339933">
                <a:tint val="23500"/>
                <a:satMod val="160000"/>
              </a:srgbClr>
            </a:gs>
          </a:gsLst>
          <a:lin ang="2700000" scaled="1"/>
          <a:tileRect/>
        </a:gradFill>
        <a:ln>
          <a:solidFill>
            <a:schemeClr val="accent1">
              <a:alpha val="90000"/>
            </a:schemeClr>
          </a:solidFill>
        </a:ln>
      </dgm:spPr>
      <dgm:t>
        <a:bodyPr/>
        <a:lstStyle/>
        <a:p>
          <a:r>
            <a:rPr lang="en-US" altLang="en-US" sz="1400" dirty="0" smtClean="0"/>
            <a:t>§6</a:t>
          </a:r>
          <a:r>
            <a:rPr lang="zh-TW" altLang="en-US" sz="1400" dirty="0" smtClean="0"/>
            <a:t>、</a:t>
          </a:r>
          <a:r>
            <a:rPr lang="en-US" altLang="en-US" sz="1400" dirty="0" smtClean="0"/>
            <a:t>§3I(11)</a:t>
          </a:r>
          <a:endParaRPr lang="zh-TW" altLang="en-US" sz="1400" dirty="0"/>
        </a:p>
      </dgm:t>
    </dgm:pt>
    <dgm:pt modelId="{F299F4B4-DB64-4D34-A685-D5C836485CD0}" type="parTrans" cxnId="{6279CE8B-C084-484E-AFA1-8D79B8013D65}">
      <dgm:prSet/>
      <dgm:spPr/>
      <dgm:t>
        <a:bodyPr/>
        <a:lstStyle/>
        <a:p>
          <a:endParaRPr lang="zh-TW" altLang="en-US"/>
        </a:p>
      </dgm:t>
    </dgm:pt>
    <dgm:pt modelId="{AFA204CF-CFE6-4946-8980-E1CAFC8C680A}" type="sibTrans" cxnId="{6279CE8B-C084-484E-AFA1-8D79B8013D65}">
      <dgm:prSet/>
      <dgm:spPr/>
      <dgm:t>
        <a:bodyPr/>
        <a:lstStyle/>
        <a:p>
          <a:endParaRPr lang="zh-TW" altLang="en-US"/>
        </a:p>
      </dgm:t>
    </dgm:pt>
    <dgm:pt modelId="{9CDEF674-BF2B-4CB0-BBCE-A7D22F48D9BA}">
      <dgm:prSet phldrT="[文字]" custT="1"/>
      <dgm:spPr>
        <a:solidFill>
          <a:schemeClr val="accent4"/>
        </a:solidFill>
        <a:ln>
          <a:solidFill>
            <a:schemeClr val="accent1"/>
          </a:solidFill>
        </a:ln>
      </dgm:spPr>
      <dgm:t>
        <a:bodyPr/>
        <a:lstStyle/>
        <a:p>
          <a:r>
            <a:rPr lang="zh-TW" altLang="en-US" sz="4000" dirty="0" smtClean="0"/>
            <a:t>編輯著作</a:t>
          </a:r>
          <a:endParaRPr lang="zh-TW" altLang="en-US" sz="4000" dirty="0"/>
        </a:p>
      </dgm:t>
    </dgm:pt>
    <dgm:pt modelId="{CDE00D26-A2D8-482C-9C86-02578FB4B59C}" type="parTrans" cxnId="{D9750691-37D2-49B3-9E1D-C90F84EAB2AD}">
      <dgm:prSet/>
      <dgm:spPr/>
      <dgm:t>
        <a:bodyPr/>
        <a:lstStyle/>
        <a:p>
          <a:endParaRPr lang="zh-TW" altLang="en-US"/>
        </a:p>
      </dgm:t>
    </dgm:pt>
    <dgm:pt modelId="{61586628-64BA-4A2D-9B13-9DDBE492CDAF}" type="sibTrans" cxnId="{D9750691-37D2-49B3-9E1D-C90F84EAB2AD}">
      <dgm:prSet/>
      <dgm:spPr/>
      <dgm:t>
        <a:bodyPr/>
        <a:lstStyle/>
        <a:p>
          <a:endParaRPr lang="zh-TW" altLang="en-US"/>
        </a:p>
      </dgm:t>
    </dgm:pt>
    <dgm:pt modelId="{AE660288-926F-47D7-A0DD-FF6E6A87DF08}">
      <dgm:prSet phldrT="[文字]" custT="1"/>
      <dgm:spPr>
        <a:solidFill>
          <a:schemeClr val="accent4"/>
        </a:solidFill>
        <a:ln>
          <a:solidFill>
            <a:schemeClr val="accent1"/>
          </a:solidFill>
        </a:ln>
      </dgm:spPr>
      <dgm:t>
        <a:bodyPr/>
        <a:lstStyle/>
        <a:p>
          <a:r>
            <a:rPr lang="zh-TW" altLang="en-US" sz="4000" dirty="0" smtClean="0"/>
            <a:t>表演著作</a:t>
          </a:r>
          <a:endParaRPr lang="zh-TW" altLang="en-US" sz="4000" dirty="0"/>
        </a:p>
      </dgm:t>
    </dgm:pt>
    <dgm:pt modelId="{57A462BB-16FF-4004-92D4-45600CA79236}" type="parTrans" cxnId="{52A0F38F-6CF7-4894-ADA8-7C76A57BB380}">
      <dgm:prSet/>
      <dgm:spPr/>
      <dgm:t>
        <a:bodyPr/>
        <a:lstStyle/>
        <a:p>
          <a:endParaRPr lang="zh-TW" altLang="en-US"/>
        </a:p>
      </dgm:t>
    </dgm:pt>
    <dgm:pt modelId="{CB2EB4BD-7F07-4A3E-B372-C7F37335B177}" type="sibTrans" cxnId="{52A0F38F-6CF7-4894-ADA8-7C76A57BB380}">
      <dgm:prSet/>
      <dgm:spPr/>
      <dgm:t>
        <a:bodyPr/>
        <a:lstStyle/>
        <a:p>
          <a:endParaRPr lang="zh-TW" altLang="en-US"/>
        </a:p>
      </dgm:t>
    </dgm:pt>
    <dgm:pt modelId="{4A527DEB-6BD7-4705-AA39-7E147898521C}">
      <dgm:prSet phldrT="[文字]" custT="1"/>
      <dgm:spPr>
        <a:gradFill flip="none" rotWithShape="0">
          <a:gsLst>
            <a:gs pos="0">
              <a:srgbClr val="339933">
                <a:tint val="66000"/>
                <a:satMod val="160000"/>
              </a:srgbClr>
            </a:gs>
            <a:gs pos="50000">
              <a:srgbClr val="339933">
                <a:tint val="44500"/>
                <a:satMod val="160000"/>
              </a:srgbClr>
            </a:gs>
            <a:gs pos="100000">
              <a:srgbClr val="339933">
                <a:tint val="23500"/>
                <a:satMod val="160000"/>
              </a:srgbClr>
            </a:gs>
          </a:gsLst>
          <a:lin ang="2700000" scaled="1"/>
          <a:tileRect/>
        </a:gradFill>
        <a:ln>
          <a:solidFill>
            <a:schemeClr val="accent1">
              <a:alpha val="90000"/>
            </a:schemeClr>
          </a:solidFill>
        </a:ln>
      </dgm:spPr>
      <dgm:t>
        <a:bodyPr/>
        <a:lstStyle/>
        <a:p>
          <a:r>
            <a:rPr lang="en-US" altLang="en-US" sz="1600" dirty="0" smtClean="0"/>
            <a:t>§7</a:t>
          </a:r>
          <a:r>
            <a:rPr lang="zh-TW" altLang="en-US" sz="1600" dirty="0" smtClean="0"/>
            <a:t>之</a:t>
          </a:r>
          <a:r>
            <a:rPr lang="en-US" altLang="en-US" sz="1600" dirty="0" smtClean="0"/>
            <a:t>1</a:t>
          </a:r>
          <a:endParaRPr lang="zh-TW" altLang="en-US" sz="1600" dirty="0"/>
        </a:p>
      </dgm:t>
    </dgm:pt>
    <dgm:pt modelId="{50079906-F1EB-4506-9BB9-08C188841413}" type="parTrans" cxnId="{108A6AF8-B90B-443B-A2B1-A7DCD02EA5D7}">
      <dgm:prSet/>
      <dgm:spPr/>
      <dgm:t>
        <a:bodyPr/>
        <a:lstStyle/>
        <a:p>
          <a:endParaRPr lang="zh-TW" altLang="en-US"/>
        </a:p>
      </dgm:t>
    </dgm:pt>
    <dgm:pt modelId="{B6190E35-5652-4DF0-91D7-34A3EE0DEB07}" type="sibTrans" cxnId="{108A6AF8-B90B-443B-A2B1-A7DCD02EA5D7}">
      <dgm:prSet/>
      <dgm:spPr/>
      <dgm:t>
        <a:bodyPr/>
        <a:lstStyle/>
        <a:p>
          <a:endParaRPr lang="zh-TW" altLang="en-US"/>
        </a:p>
      </dgm:t>
    </dgm:pt>
    <dgm:pt modelId="{CB229CE7-AF52-40D5-92BB-6668A62EA8BF}">
      <dgm:prSet phldrT="[文字]" custT="1"/>
      <dgm:spPr>
        <a:solidFill>
          <a:schemeClr val="accent4"/>
        </a:solidFill>
        <a:ln>
          <a:solidFill>
            <a:schemeClr val="accent1"/>
          </a:solidFill>
        </a:ln>
      </dgm:spPr>
      <dgm:t>
        <a:bodyPr/>
        <a:lstStyle/>
        <a:p>
          <a:r>
            <a:rPr lang="zh-TW" altLang="en-US" sz="4000" dirty="0" smtClean="0"/>
            <a:t>共同著作</a:t>
          </a:r>
          <a:endParaRPr lang="zh-TW" altLang="en-US" sz="4000" dirty="0"/>
        </a:p>
      </dgm:t>
    </dgm:pt>
    <dgm:pt modelId="{1C849075-1501-4A16-823B-FA5C9FFD85B9}" type="parTrans" cxnId="{B7791E1D-382F-4C2D-B810-D192ACDA2320}">
      <dgm:prSet/>
      <dgm:spPr/>
      <dgm:t>
        <a:bodyPr/>
        <a:lstStyle/>
        <a:p>
          <a:endParaRPr lang="zh-TW" altLang="en-US"/>
        </a:p>
      </dgm:t>
    </dgm:pt>
    <dgm:pt modelId="{20679167-1FCE-4D85-B9ED-F6EC84721D21}" type="sibTrans" cxnId="{B7791E1D-382F-4C2D-B810-D192ACDA2320}">
      <dgm:prSet/>
      <dgm:spPr/>
      <dgm:t>
        <a:bodyPr/>
        <a:lstStyle/>
        <a:p>
          <a:endParaRPr lang="zh-TW" altLang="en-US"/>
        </a:p>
      </dgm:t>
    </dgm:pt>
    <dgm:pt modelId="{351B47F7-97D3-48AF-9B78-0439FF0183E0}">
      <dgm:prSet phldrT="[文字]" custT="1"/>
      <dgm:spPr>
        <a:gradFill flip="none" rotWithShape="0">
          <a:gsLst>
            <a:gs pos="0">
              <a:srgbClr val="339933">
                <a:tint val="66000"/>
                <a:satMod val="160000"/>
              </a:srgbClr>
            </a:gs>
            <a:gs pos="50000">
              <a:srgbClr val="339933">
                <a:tint val="44500"/>
                <a:satMod val="160000"/>
              </a:srgbClr>
            </a:gs>
            <a:gs pos="100000">
              <a:srgbClr val="339933">
                <a:tint val="23500"/>
                <a:satMod val="160000"/>
              </a:srgbClr>
            </a:gs>
          </a:gsLst>
          <a:lin ang="2700000" scaled="1"/>
          <a:tileRect/>
        </a:gradFill>
        <a:ln>
          <a:solidFill>
            <a:schemeClr val="accent1">
              <a:alpha val="90000"/>
            </a:schemeClr>
          </a:solidFill>
        </a:ln>
      </dgm:spPr>
      <dgm:t>
        <a:bodyPr/>
        <a:lstStyle/>
        <a:p>
          <a:r>
            <a:rPr lang="en-US" altLang="en-US" sz="1800" dirty="0" smtClean="0"/>
            <a:t>§8</a:t>
          </a:r>
          <a:endParaRPr lang="zh-TW" altLang="en-US" sz="1800" dirty="0"/>
        </a:p>
      </dgm:t>
    </dgm:pt>
    <dgm:pt modelId="{9C564D68-A70D-4C97-9679-C04F89644CC7}" type="parTrans" cxnId="{E0D2017D-FFDD-4207-8742-C4C56BBD81FA}">
      <dgm:prSet/>
      <dgm:spPr/>
      <dgm:t>
        <a:bodyPr/>
        <a:lstStyle/>
        <a:p>
          <a:endParaRPr lang="zh-TW" altLang="en-US"/>
        </a:p>
      </dgm:t>
    </dgm:pt>
    <dgm:pt modelId="{93E95E89-AAE2-461E-A8A2-28053C58EE09}" type="sibTrans" cxnId="{E0D2017D-FFDD-4207-8742-C4C56BBD81FA}">
      <dgm:prSet/>
      <dgm:spPr/>
      <dgm:t>
        <a:bodyPr/>
        <a:lstStyle/>
        <a:p>
          <a:endParaRPr lang="zh-TW" altLang="en-US"/>
        </a:p>
      </dgm:t>
    </dgm:pt>
    <dgm:pt modelId="{80B5455E-A48D-4FB2-8BFA-DF3903B7EF46}">
      <dgm:prSet phldrT="[文字]"/>
      <dgm:spPr>
        <a:gradFill flip="none" rotWithShape="0">
          <a:gsLst>
            <a:gs pos="0">
              <a:srgbClr val="339933">
                <a:tint val="66000"/>
                <a:satMod val="160000"/>
              </a:srgbClr>
            </a:gs>
            <a:gs pos="50000">
              <a:srgbClr val="339933">
                <a:tint val="44500"/>
                <a:satMod val="160000"/>
              </a:srgbClr>
            </a:gs>
            <a:gs pos="100000">
              <a:srgbClr val="339933">
                <a:tint val="23500"/>
                <a:satMod val="160000"/>
              </a:srgbClr>
            </a:gs>
          </a:gsLst>
          <a:lin ang="2700000" scaled="1"/>
          <a:tileRect/>
        </a:gradFill>
        <a:ln>
          <a:solidFill>
            <a:schemeClr val="accent1">
              <a:alpha val="90000"/>
            </a:schemeClr>
          </a:solidFill>
        </a:ln>
      </dgm:spPr>
      <dgm:t>
        <a:bodyPr/>
        <a:lstStyle/>
        <a:p>
          <a:r>
            <a:rPr lang="en-US" altLang="en-US" sz="1400" dirty="0" smtClean="0"/>
            <a:t>§7</a:t>
          </a:r>
          <a:endParaRPr lang="zh-TW" altLang="en-US" sz="1400" dirty="0"/>
        </a:p>
      </dgm:t>
    </dgm:pt>
    <dgm:pt modelId="{DA989EA4-64DA-4D74-93DA-3DBFAB5E5382}" type="parTrans" cxnId="{C4142E89-E47D-4CEA-BBBF-5473219BC3C8}">
      <dgm:prSet/>
      <dgm:spPr/>
      <dgm:t>
        <a:bodyPr/>
        <a:lstStyle/>
        <a:p>
          <a:endParaRPr lang="zh-TW" altLang="en-US"/>
        </a:p>
      </dgm:t>
    </dgm:pt>
    <dgm:pt modelId="{C1D9F18F-956B-48C0-B3E5-AA1B4C27CC36}" type="sibTrans" cxnId="{C4142E89-E47D-4CEA-BBBF-5473219BC3C8}">
      <dgm:prSet/>
      <dgm:spPr/>
      <dgm:t>
        <a:bodyPr/>
        <a:lstStyle/>
        <a:p>
          <a:endParaRPr lang="zh-TW" altLang="en-US"/>
        </a:p>
      </dgm:t>
    </dgm:pt>
    <dgm:pt modelId="{5E0C734A-3DA5-4D1F-AFA4-13EE0D805313}">
      <dgm:prSet phldrT="[文字]" custT="1"/>
      <dgm:spPr>
        <a:gradFill flip="none" rotWithShape="0">
          <a:gsLst>
            <a:gs pos="0">
              <a:srgbClr val="339933">
                <a:tint val="66000"/>
                <a:satMod val="160000"/>
              </a:srgbClr>
            </a:gs>
            <a:gs pos="50000">
              <a:srgbClr val="339933">
                <a:tint val="44500"/>
                <a:satMod val="160000"/>
              </a:srgbClr>
            </a:gs>
            <a:gs pos="100000">
              <a:srgbClr val="339933">
                <a:tint val="23500"/>
                <a:satMod val="160000"/>
              </a:srgbClr>
            </a:gs>
          </a:gsLst>
          <a:lin ang="2700000" scaled="1"/>
          <a:tileRect/>
        </a:gradFill>
        <a:ln>
          <a:solidFill>
            <a:schemeClr val="accent1">
              <a:alpha val="90000"/>
            </a:schemeClr>
          </a:solidFill>
        </a:ln>
      </dgm:spPr>
      <dgm:t>
        <a:bodyPr/>
        <a:lstStyle/>
        <a:p>
          <a:r>
            <a:rPr lang="zh-TW" altLang="en-US" sz="1600" dirty="0" smtClean="0"/>
            <a:t>以</a:t>
          </a:r>
          <a:r>
            <a:rPr lang="zh-TW" altLang="en-US" sz="1600" u="sng" dirty="0" smtClean="0"/>
            <a:t>翻譯、編曲、改寫、拍攝影片</a:t>
          </a:r>
          <a:r>
            <a:rPr lang="zh-TW" altLang="en-US" sz="1600" dirty="0" smtClean="0"/>
            <a:t>或其他方法就</a:t>
          </a:r>
          <a:r>
            <a:rPr lang="zh-TW" altLang="en-US" sz="1600" u="sng" dirty="0" smtClean="0"/>
            <a:t>原著作</a:t>
          </a:r>
          <a:r>
            <a:rPr lang="zh-TW" altLang="en-US" sz="1600" dirty="0" smtClean="0"/>
            <a:t>另為創作所產生之著作，以獨立之著作保護之。</a:t>
          </a:r>
          <a:endParaRPr lang="zh-TW" altLang="en-US" sz="1600" dirty="0"/>
        </a:p>
      </dgm:t>
    </dgm:pt>
    <dgm:pt modelId="{200E94E9-4F7D-43CE-9702-60B91A704795}" type="parTrans" cxnId="{1A48A4C7-6344-45BD-8F88-2D9966A4C125}">
      <dgm:prSet/>
      <dgm:spPr/>
      <dgm:t>
        <a:bodyPr/>
        <a:lstStyle/>
        <a:p>
          <a:endParaRPr lang="zh-TW" altLang="en-US"/>
        </a:p>
      </dgm:t>
    </dgm:pt>
    <dgm:pt modelId="{202FFBE0-EEB7-4EDC-B02E-FBB998C71130}" type="sibTrans" cxnId="{1A48A4C7-6344-45BD-8F88-2D9966A4C125}">
      <dgm:prSet/>
      <dgm:spPr/>
      <dgm:t>
        <a:bodyPr/>
        <a:lstStyle/>
        <a:p>
          <a:endParaRPr lang="zh-TW" altLang="en-US"/>
        </a:p>
      </dgm:t>
    </dgm:pt>
    <dgm:pt modelId="{E1AF86EC-39C0-479C-9E0D-F5F21F447EDE}">
      <dgm:prSet phldrT="[文字]" custT="1"/>
      <dgm:spPr>
        <a:gradFill flip="none" rotWithShape="0">
          <a:gsLst>
            <a:gs pos="0">
              <a:srgbClr val="339933">
                <a:tint val="66000"/>
                <a:satMod val="160000"/>
              </a:srgbClr>
            </a:gs>
            <a:gs pos="50000">
              <a:srgbClr val="339933">
                <a:tint val="44500"/>
                <a:satMod val="160000"/>
              </a:srgbClr>
            </a:gs>
            <a:gs pos="100000">
              <a:srgbClr val="339933">
                <a:tint val="23500"/>
                <a:satMod val="160000"/>
              </a:srgbClr>
            </a:gs>
          </a:gsLst>
          <a:lin ang="2700000" scaled="1"/>
          <a:tileRect/>
        </a:gradFill>
        <a:ln>
          <a:solidFill>
            <a:schemeClr val="accent1">
              <a:alpha val="90000"/>
            </a:schemeClr>
          </a:solidFill>
        </a:ln>
      </dgm:spPr>
      <dgm:t>
        <a:bodyPr/>
        <a:lstStyle/>
        <a:p>
          <a:r>
            <a:rPr lang="zh-TW" altLang="en-US" sz="1600" dirty="0" smtClean="0"/>
            <a:t>就</a:t>
          </a:r>
          <a:r>
            <a:rPr lang="zh-TW" altLang="en-US" sz="1600" u="sng" dirty="0" smtClean="0"/>
            <a:t>資料之選擇及編排</a:t>
          </a:r>
          <a:r>
            <a:rPr lang="zh-TW" altLang="en-US" sz="1600" dirty="0" smtClean="0"/>
            <a:t>具有創作性者為編輯著作，以獨立之著作保護之。</a:t>
          </a:r>
          <a:endParaRPr lang="zh-TW" altLang="en-US" sz="1600" dirty="0"/>
        </a:p>
      </dgm:t>
    </dgm:pt>
    <dgm:pt modelId="{14EF282C-D16E-47BE-AF8A-462341E022F9}" type="parTrans" cxnId="{37590658-8D37-47A0-B46A-635AEA537C34}">
      <dgm:prSet/>
      <dgm:spPr/>
      <dgm:t>
        <a:bodyPr/>
        <a:lstStyle/>
        <a:p>
          <a:endParaRPr lang="zh-TW" altLang="en-US"/>
        </a:p>
      </dgm:t>
    </dgm:pt>
    <dgm:pt modelId="{28A1C3C3-D95A-4C1D-92D8-0007951C342F}" type="sibTrans" cxnId="{37590658-8D37-47A0-B46A-635AEA537C34}">
      <dgm:prSet/>
      <dgm:spPr/>
      <dgm:t>
        <a:bodyPr/>
        <a:lstStyle/>
        <a:p>
          <a:endParaRPr lang="zh-TW" altLang="en-US"/>
        </a:p>
      </dgm:t>
    </dgm:pt>
    <dgm:pt modelId="{34DEA030-2181-4CA8-9680-9603BE17F283}">
      <dgm:prSet phldrT="[文字]" custT="1"/>
      <dgm:spPr>
        <a:gradFill flip="none" rotWithShape="0">
          <a:gsLst>
            <a:gs pos="0">
              <a:srgbClr val="339933">
                <a:tint val="66000"/>
                <a:satMod val="160000"/>
              </a:srgbClr>
            </a:gs>
            <a:gs pos="50000">
              <a:srgbClr val="339933">
                <a:tint val="44500"/>
                <a:satMod val="160000"/>
              </a:srgbClr>
            </a:gs>
            <a:gs pos="100000">
              <a:srgbClr val="339933">
                <a:tint val="23500"/>
                <a:satMod val="160000"/>
              </a:srgbClr>
            </a:gs>
          </a:gsLst>
          <a:lin ang="2700000" scaled="1"/>
          <a:tileRect/>
        </a:gradFill>
        <a:ln>
          <a:solidFill>
            <a:schemeClr val="accent1">
              <a:alpha val="90000"/>
            </a:schemeClr>
          </a:solidFill>
        </a:ln>
      </dgm:spPr>
      <dgm:t>
        <a:bodyPr/>
        <a:lstStyle/>
        <a:p>
          <a:r>
            <a:rPr lang="zh-TW" altLang="en-US" sz="1600" dirty="0" smtClean="0"/>
            <a:t>表演人對於</a:t>
          </a:r>
          <a:r>
            <a:rPr lang="zh-TW" altLang="en-US" sz="1600" u="sng" dirty="0" smtClean="0"/>
            <a:t>既有著作</a:t>
          </a:r>
          <a:r>
            <a:rPr lang="zh-TW" altLang="en-US" sz="1600" dirty="0" smtClean="0"/>
            <a:t>或民俗創作之表演，以獨立之著作保護之。</a:t>
          </a:r>
          <a:endParaRPr lang="zh-TW" altLang="en-US" sz="1600" dirty="0"/>
        </a:p>
      </dgm:t>
    </dgm:pt>
    <dgm:pt modelId="{2F72CED3-8241-40A5-997F-F31567F4EE41}" type="parTrans" cxnId="{A4ADC111-5C13-4DE0-93C1-8D1C8330CD64}">
      <dgm:prSet/>
      <dgm:spPr/>
      <dgm:t>
        <a:bodyPr/>
        <a:lstStyle/>
        <a:p>
          <a:endParaRPr lang="zh-TW" altLang="en-US"/>
        </a:p>
      </dgm:t>
    </dgm:pt>
    <dgm:pt modelId="{7F14B0D1-0D92-4E61-A146-86F1D3FE52EF}" type="sibTrans" cxnId="{A4ADC111-5C13-4DE0-93C1-8D1C8330CD64}">
      <dgm:prSet/>
      <dgm:spPr/>
      <dgm:t>
        <a:bodyPr/>
        <a:lstStyle/>
        <a:p>
          <a:endParaRPr lang="zh-TW" altLang="en-US"/>
        </a:p>
      </dgm:t>
    </dgm:pt>
    <dgm:pt modelId="{0684A40D-5E44-439D-BCCD-71FA7A8F9907}">
      <dgm:prSet phldrT="[文字]" custT="1"/>
      <dgm:spPr>
        <a:gradFill flip="none" rotWithShape="0">
          <a:gsLst>
            <a:gs pos="0">
              <a:srgbClr val="339933">
                <a:tint val="66000"/>
                <a:satMod val="160000"/>
              </a:srgbClr>
            </a:gs>
            <a:gs pos="50000">
              <a:srgbClr val="339933">
                <a:tint val="44500"/>
                <a:satMod val="160000"/>
              </a:srgbClr>
            </a:gs>
            <a:gs pos="100000">
              <a:srgbClr val="339933">
                <a:tint val="23500"/>
                <a:satMod val="160000"/>
              </a:srgbClr>
            </a:gs>
          </a:gsLst>
          <a:lin ang="2700000" scaled="1"/>
          <a:tileRect/>
        </a:gradFill>
        <a:ln>
          <a:solidFill>
            <a:schemeClr val="accent1">
              <a:alpha val="90000"/>
            </a:schemeClr>
          </a:solidFill>
        </a:ln>
      </dgm:spPr>
      <dgm:t>
        <a:bodyPr/>
        <a:lstStyle/>
        <a:p>
          <a:r>
            <a:rPr lang="zh-TW" sz="1800" dirty="0" smtClean="0"/>
            <a:t>二人以上共同完成之著作，其各人之創作，</a:t>
          </a:r>
          <a:r>
            <a:rPr lang="zh-TW" sz="1800" u="sng" dirty="0" smtClean="0"/>
            <a:t>不能分離利用</a:t>
          </a:r>
          <a:r>
            <a:rPr lang="zh-TW" altLang="en-US" sz="1800" dirty="0" smtClean="0"/>
            <a:t>者。</a:t>
          </a:r>
          <a:r>
            <a:rPr lang="zh-TW" altLang="en-US" sz="1800" dirty="0" smtClean="0">
              <a:latin typeface="標楷體" panose="03000509000000000000" pitchFamily="65" charset="-120"/>
              <a:ea typeface="標楷體" panose="03000509000000000000" pitchFamily="65" charset="-120"/>
            </a:rPr>
            <a:t>→</a:t>
          </a:r>
          <a:r>
            <a:rPr lang="zh-TW" altLang="en-US" sz="1800" dirty="0" smtClean="0">
              <a:solidFill>
                <a:srgbClr val="C00000"/>
              </a:solidFill>
              <a:latin typeface="標楷體" panose="03000509000000000000" pitchFamily="65" charset="-120"/>
              <a:ea typeface="標楷體" panose="03000509000000000000" pitchFamily="65" charset="-120"/>
            </a:rPr>
            <a:t>注意：</a:t>
          </a:r>
          <a:r>
            <a:rPr lang="en-US" altLang="en-US" sz="1800" dirty="0" smtClean="0">
              <a:solidFill>
                <a:srgbClr val="C00000"/>
              </a:solidFill>
            </a:rPr>
            <a:t>§19</a:t>
          </a:r>
          <a:r>
            <a:rPr lang="zh-TW" altLang="en-US" sz="1800" dirty="0" smtClean="0">
              <a:solidFill>
                <a:srgbClr val="C00000"/>
              </a:solidFill>
            </a:rPr>
            <a:t>、</a:t>
          </a:r>
          <a:r>
            <a:rPr lang="en-US" altLang="en-US" sz="1800" dirty="0" smtClean="0">
              <a:solidFill>
                <a:srgbClr val="C00000"/>
              </a:solidFill>
            </a:rPr>
            <a:t>40</a:t>
          </a:r>
          <a:r>
            <a:rPr lang="zh-TW" altLang="en-US" sz="1800" dirty="0" smtClean="0">
              <a:solidFill>
                <a:srgbClr val="C00000"/>
              </a:solidFill>
            </a:rPr>
            <a:t>之</a:t>
          </a:r>
          <a:r>
            <a:rPr lang="en-US" altLang="zh-TW" sz="1800" dirty="0" smtClean="0">
              <a:solidFill>
                <a:srgbClr val="C00000"/>
              </a:solidFill>
            </a:rPr>
            <a:t>1</a:t>
          </a:r>
          <a:endParaRPr lang="zh-TW" altLang="en-US" sz="1800" dirty="0">
            <a:solidFill>
              <a:srgbClr val="C00000"/>
            </a:solidFill>
          </a:endParaRPr>
        </a:p>
      </dgm:t>
    </dgm:pt>
    <dgm:pt modelId="{68E42194-D6C8-4FD1-974B-F78485551894}" type="parTrans" cxnId="{CF57A2D0-B56D-4C42-BEE6-8D230F77BFC8}">
      <dgm:prSet/>
      <dgm:spPr/>
      <dgm:t>
        <a:bodyPr/>
        <a:lstStyle/>
        <a:p>
          <a:endParaRPr lang="zh-TW" altLang="en-US"/>
        </a:p>
      </dgm:t>
    </dgm:pt>
    <dgm:pt modelId="{D4B4A525-BBD7-46C6-8708-AD4166F6C409}" type="sibTrans" cxnId="{CF57A2D0-B56D-4C42-BEE6-8D230F77BFC8}">
      <dgm:prSet/>
      <dgm:spPr/>
      <dgm:t>
        <a:bodyPr/>
        <a:lstStyle/>
        <a:p>
          <a:endParaRPr lang="zh-TW" altLang="en-US"/>
        </a:p>
      </dgm:t>
    </dgm:pt>
    <dgm:pt modelId="{B0328C68-B0FD-4DA5-A6BB-3ECDDDDB1420}">
      <dgm:prSet phldrT="[文字]" custT="1"/>
      <dgm:spPr>
        <a:gradFill flip="none" rotWithShape="0">
          <a:gsLst>
            <a:gs pos="0">
              <a:srgbClr val="339933">
                <a:tint val="66000"/>
                <a:satMod val="160000"/>
              </a:srgbClr>
            </a:gs>
            <a:gs pos="50000">
              <a:srgbClr val="339933">
                <a:tint val="44500"/>
                <a:satMod val="160000"/>
              </a:srgbClr>
            </a:gs>
            <a:gs pos="100000">
              <a:srgbClr val="339933">
                <a:tint val="23500"/>
                <a:satMod val="160000"/>
              </a:srgbClr>
            </a:gs>
          </a:gsLst>
          <a:lin ang="2700000" scaled="1"/>
          <a:tileRect/>
        </a:gradFill>
        <a:ln>
          <a:solidFill>
            <a:schemeClr val="accent1">
              <a:alpha val="90000"/>
            </a:schemeClr>
          </a:solidFill>
        </a:ln>
      </dgm:spPr>
      <dgm:t>
        <a:bodyPr/>
        <a:lstStyle/>
        <a:p>
          <a:r>
            <a:rPr lang="zh-TW" altLang="en-US" sz="1600" dirty="0" smtClean="0"/>
            <a:t>衍生著作之保護，對原著作之著作權不生影響。</a:t>
          </a:r>
          <a:endParaRPr lang="zh-TW" altLang="en-US" sz="1600" dirty="0"/>
        </a:p>
      </dgm:t>
    </dgm:pt>
    <dgm:pt modelId="{98FB6178-E3DA-455F-95CB-179783278268}" type="parTrans" cxnId="{E0C108F6-C5BC-4012-965F-AA259B286AB1}">
      <dgm:prSet/>
      <dgm:spPr/>
    </dgm:pt>
    <dgm:pt modelId="{59F7941B-AFC8-45BB-9F61-2CE7A3614C2B}" type="sibTrans" cxnId="{E0C108F6-C5BC-4012-965F-AA259B286AB1}">
      <dgm:prSet/>
      <dgm:spPr/>
    </dgm:pt>
    <dgm:pt modelId="{16F3A0F4-E029-4A8E-BDEC-9351FFF29376}">
      <dgm:prSet phldrT="[文字]" custT="1"/>
      <dgm:spPr>
        <a:gradFill flip="none" rotWithShape="0">
          <a:gsLst>
            <a:gs pos="0">
              <a:srgbClr val="339933">
                <a:tint val="66000"/>
                <a:satMod val="160000"/>
              </a:srgbClr>
            </a:gs>
            <a:gs pos="50000">
              <a:srgbClr val="339933">
                <a:tint val="44500"/>
                <a:satMod val="160000"/>
              </a:srgbClr>
            </a:gs>
            <a:gs pos="100000">
              <a:srgbClr val="339933">
                <a:tint val="23500"/>
                <a:satMod val="160000"/>
              </a:srgbClr>
            </a:gs>
          </a:gsLst>
          <a:lin ang="2700000" scaled="1"/>
          <a:tileRect/>
        </a:gradFill>
        <a:ln>
          <a:solidFill>
            <a:schemeClr val="accent1">
              <a:alpha val="90000"/>
            </a:schemeClr>
          </a:solidFill>
        </a:ln>
      </dgm:spPr>
      <dgm:t>
        <a:bodyPr/>
        <a:lstStyle/>
        <a:p>
          <a:r>
            <a:rPr lang="zh-TW" altLang="en-US" sz="1600" dirty="0" smtClean="0"/>
            <a:t>編輯著作之保護，對所收編著作之著作權不生影響。</a:t>
          </a:r>
          <a:endParaRPr lang="zh-TW" altLang="en-US" sz="1600" dirty="0"/>
        </a:p>
      </dgm:t>
    </dgm:pt>
    <dgm:pt modelId="{63149FE7-C1B5-4A8B-8959-FC4608669C4A}" type="parTrans" cxnId="{B6785578-20DE-4097-98A9-2D21937B5AA9}">
      <dgm:prSet/>
      <dgm:spPr/>
    </dgm:pt>
    <dgm:pt modelId="{C77508E2-CFD9-4CC1-B1CF-A93497E60A44}" type="sibTrans" cxnId="{B6785578-20DE-4097-98A9-2D21937B5AA9}">
      <dgm:prSet/>
      <dgm:spPr/>
    </dgm:pt>
    <dgm:pt modelId="{F2146CA2-FAE7-49C2-8B2D-ECFF62B30DBB}">
      <dgm:prSet phldrT="[文字]" custT="1"/>
      <dgm:spPr>
        <a:gradFill flip="none" rotWithShape="0">
          <a:gsLst>
            <a:gs pos="0">
              <a:srgbClr val="339933">
                <a:tint val="66000"/>
                <a:satMod val="160000"/>
              </a:srgbClr>
            </a:gs>
            <a:gs pos="50000">
              <a:srgbClr val="339933">
                <a:tint val="44500"/>
                <a:satMod val="160000"/>
              </a:srgbClr>
            </a:gs>
            <a:gs pos="100000">
              <a:srgbClr val="339933">
                <a:tint val="23500"/>
                <a:satMod val="160000"/>
              </a:srgbClr>
            </a:gs>
          </a:gsLst>
          <a:lin ang="2700000" scaled="1"/>
          <a:tileRect/>
        </a:gradFill>
        <a:ln>
          <a:solidFill>
            <a:schemeClr val="accent1">
              <a:alpha val="90000"/>
            </a:schemeClr>
          </a:solidFill>
        </a:ln>
      </dgm:spPr>
      <dgm:t>
        <a:bodyPr/>
        <a:lstStyle/>
        <a:p>
          <a:r>
            <a:rPr lang="zh-TW" altLang="en-US" sz="1600" dirty="0" smtClean="0"/>
            <a:t>表演之保護，對原著作之著作權不生影響。</a:t>
          </a:r>
          <a:endParaRPr lang="zh-TW" altLang="en-US" sz="1600" dirty="0"/>
        </a:p>
      </dgm:t>
    </dgm:pt>
    <dgm:pt modelId="{8DCE0183-3381-4198-BAA1-4622404F8449}" type="parTrans" cxnId="{AEB3A392-8B45-4F93-8513-8C33C040C6F0}">
      <dgm:prSet/>
      <dgm:spPr/>
    </dgm:pt>
    <dgm:pt modelId="{36AA44D8-0869-46C6-9E3D-73096FA2E2D1}" type="sibTrans" cxnId="{AEB3A392-8B45-4F93-8513-8C33C040C6F0}">
      <dgm:prSet/>
      <dgm:spPr/>
    </dgm:pt>
    <dgm:pt modelId="{963F655B-81C9-455A-993A-ED49A8503618}" type="pres">
      <dgm:prSet presAssocID="{0F7076DA-7993-4CA5-BCA1-975C94508756}" presName="Name0" presStyleCnt="0">
        <dgm:presLayoutVars>
          <dgm:dir/>
          <dgm:animLvl val="lvl"/>
          <dgm:resizeHandles val="exact"/>
        </dgm:presLayoutVars>
      </dgm:prSet>
      <dgm:spPr/>
      <dgm:t>
        <a:bodyPr/>
        <a:lstStyle/>
        <a:p>
          <a:endParaRPr lang="zh-TW" altLang="en-US"/>
        </a:p>
      </dgm:t>
    </dgm:pt>
    <dgm:pt modelId="{A8613EDB-9BFF-473E-A7EC-533BFF15DBCB}" type="pres">
      <dgm:prSet presAssocID="{60F7B84A-43AF-4790-AA74-9931C991C49A}" presName="linNode" presStyleCnt="0"/>
      <dgm:spPr/>
    </dgm:pt>
    <dgm:pt modelId="{7119D0B7-50B0-4167-920B-BF426725A9E3}" type="pres">
      <dgm:prSet presAssocID="{60F7B84A-43AF-4790-AA74-9931C991C49A}" presName="parentText" presStyleLbl="node1" presStyleIdx="0" presStyleCnt="4" custScaleX="95386" custScaleY="75636">
        <dgm:presLayoutVars>
          <dgm:chMax val="1"/>
          <dgm:bulletEnabled val="1"/>
        </dgm:presLayoutVars>
      </dgm:prSet>
      <dgm:spPr/>
      <dgm:t>
        <a:bodyPr/>
        <a:lstStyle/>
        <a:p>
          <a:endParaRPr lang="zh-TW" altLang="en-US"/>
        </a:p>
      </dgm:t>
    </dgm:pt>
    <dgm:pt modelId="{C9F24D2A-CA32-4FEF-8454-30BCBFD34D45}" type="pres">
      <dgm:prSet presAssocID="{60F7B84A-43AF-4790-AA74-9931C991C49A}" presName="descendantText" presStyleLbl="alignAccFollowNode1" presStyleIdx="0" presStyleCnt="4" custLinFactNeighborX="0" custLinFactNeighborY="-118">
        <dgm:presLayoutVars>
          <dgm:bulletEnabled val="1"/>
        </dgm:presLayoutVars>
      </dgm:prSet>
      <dgm:spPr/>
      <dgm:t>
        <a:bodyPr/>
        <a:lstStyle/>
        <a:p>
          <a:endParaRPr lang="zh-TW" altLang="en-US"/>
        </a:p>
      </dgm:t>
    </dgm:pt>
    <dgm:pt modelId="{B21E537B-D422-4503-BD63-69AC00A0A195}" type="pres">
      <dgm:prSet presAssocID="{216CE8E6-9A26-44F5-A3EF-120E3795444D}" presName="sp" presStyleCnt="0"/>
      <dgm:spPr/>
    </dgm:pt>
    <dgm:pt modelId="{4C0E3E6A-25BE-474A-8EBB-FF53DE8372C7}" type="pres">
      <dgm:prSet presAssocID="{9CDEF674-BF2B-4CB0-BBCE-A7D22F48D9BA}" presName="linNode" presStyleCnt="0"/>
      <dgm:spPr/>
    </dgm:pt>
    <dgm:pt modelId="{6A6C6043-ABB8-46AF-B137-E73ADB7E365F}" type="pres">
      <dgm:prSet presAssocID="{9CDEF674-BF2B-4CB0-BBCE-A7D22F48D9BA}" presName="parentText" presStyleLbl="node1" presStyleIdx="1" presStyleCnt="4" custScaleX="95133" custScaleY="70752">
        <dgm:presLayoutVars>
          <dgm:chMax val="1"/>
          <dgm:bulletEnabled val="1"/>
        </dgm:presLayoutVars>
      </dgm:prSet>
      <dgm:spPr/>
      <dgm:t>
        <a:bodyPr/>
        <a:lstStyle/>
        <a:p>
          <a:endParaRPr lang="zh-TW" altLang="en-US"/>
        </a:p>
      </dgm:t>
    </dgm:pt>
    <dgm:pt modelId="{80D77F27-45AB-4EDE-A265-232E84A3F6E8}" type="pres">
      <dgm:prSet presAssocID="{9CDEF674-BF2B-4CB0-BBCE-A7D22F48D9BA}" presName="descendantText" presStyleLbl="alignAccFollowNode1" presStyleIdx="1" presStyleCnt="4">
        <dgm:presLayoutVars>
          <dgm:bulletEnabled val="1"/>
        </dgm:presLayoutVars>
      </dgm:prSet>
      <dgm:spPr/>
      <dgm:t>
        <a:bodyPr/>
        <a:lstStyle/>
        <a:p>
          <a:endParaRPr lang="zh-TW" altLang="en-US"/>
        </a:p>
      </dgm:t>
    </dgm:pt>
    <dgm:pt modelId="{D522E3B8-5DE5-44F7-A362-407E8F4D995D}" type="pres">
      <dgm:prSet presAssocID="{61586628-64BA-4A2D-9B13-9DDBE492CDAF}" presName="sp" presStyleCnt="0"/>
      <dgm:spPr/>
    </dgm:pt>
    <dgm:pt modelId="{9E492EEB-2789-42E9-9F36-20494DFF1EB4}" type="pres">
      <dgm:prSet presAssocID="{AE660288-926F-47D7-A0DD-FF6E6A87DF08}" presName="linNode" presStyleCnt="0"/>
      <dgm:spPr/>
    </dgm:pt>
    <dgm:pt modelId="{9A30692A-E32A-4BF0-B616-098680817A55}" type="pres">
      <dgm:prSet presAssocID="{AE660288-926F-47D7-A0DD-FF6E6A87DF08}" presName="parentText" presStyleLbl="node1" presStyleIdx="2" presStyleCnt="4" custScaleX="95386" custScaleY="65647">
        <dgm:presLayoutVars>
          <dgm:chMax val="1"/>
          <dgm:bulletEnabled val="1"/>
        </dgm:presLayoutVars>
      </dgm:prSet>
      <dgm:spPr/>
      <dgm:t>
        <a:bodyPr/>
        <a:lstStyle/>
        <a:p>
          <a:endParaRPr lang="zh-TW" altLang="en-US"/>
        </a:p>
      </dgm:t>
    </dgm:pt>
    <dgm:pt modelId="{C8577FBB-AEC8-455B-92EC-52A08650775E}" type="pres">
      <dgm:prSet presAssocID="{AE660288-926F-47D7-A0DD-FF6E6A87DF08}" presName="descendantText" presStyleLbl="alignAccFollowNode1" presStyleIdx="2" presStyleCnt="4">
        <dgm:presLayoutVars>
          <dgm:bulletEnabled val="1"/>
        </dgm:presLayoutVars>
      </dgm:prSet>
      <dgm:spPr/>
      <dgm:t>
        <a:bodyPr/>
        <a:lstStyle/>
        <a:p>
          <a:endParaRPr lang="zh-TW" altLang="en-US"/>
        </a:p>
      </dgm:t>
    </dgm:pt>
    <dgm:pt modelId="{853998DE-7476-414C-933E-E3C8B5637D40}" type="pres">
      <dgm:prSet presAssocID="{CB2EB4BD-7F07-4A3E-B372-C7F37335B177}" presName="sp" presStyleCnt="0"/>
      <dgm:spPr/>
    </dgm:pt>
    <dgm:pt modelId="{33F55BAC-E832-4294-AC69-97F1F6164121}" type="pres">
      <dgm:prSet presAssocID="{CB229CE7-AF52-40D5-92BB-6668A62EA8BF}" presName="linNode" presStyleCnt="0"/>
      <dgm:spPr/>
    </dgm:pt>
    <dgm:pt modelId="{97FF4B54-03C9-4FCD-90A4-9735EE4E659A}" type="pres">
      <dgm:prSet presAssocID="{CB229CE7-AF52-40D5-92BB-6668A62EA8BF}" presName="parentText" presStyleLbl="node1" presStyleIdx="3" presStyleCnt="4" custScaleX="95386" custScaleY="70592">
        <dgm:presLayoutVars>
          <dgm:chMax val="1"/>
          <dgm:bulletEnabled val="1"/>
        </dgm:presLayoutVars>
      </dgm:prSet>
      <dgm:spPr/>
      <dgm:t>
        <a:bodyPr/>
        <a:lstStyle/>
        <a:p>
          <a:endParaRPr lang="zh-TW" altLang="en-US"/>
        </a:p>
      </dgm:t>
    </dgm:pt>
    <dgm:pt modelId="{2843B1E4-5C92-4319-BC10-7E8966725031}" type="pres">
      <dgm:prSet presAssocID="{CB229CE7-AF52-40D5-92BB-6668A62EA8BF}" presName="descendantText" presStyleLbl="alignAccFollowNode1" presStyleIdx="3" presStyleCnt="4" custLinFactNeighborX="2560" custLinFactNeighborY="3271">
        <dgm:presLayoutVars>
          <dgm:bulletEnabled val="1"/>
        </dgm:presLayoutVars>
      </dgm:prSet>
      <dgm:spPr/>
      <dgm:t>
        <a:bodyPr/>
        <a:lstStyle/>
        <a:p>
          <a:endParaRPr lang="zh-TW" altLang="en-US"/>
        </a:p>
      </dgm:t>
    </dgm:pt>
  </dgm:ptLst>
  <dgm:cxnLst>
    <dgm:cxn modelId="{7AD65118-800B-4C10-B541-FB1AE548F347}" type="presOf" srcId="{0F7076DA-7993-4CA5-BCA1-975C94508756}" destId="{963F655B-81C9-455A-993A-ED49A8503618}" srcOrd="0" destOrd="0" presId="urn:microsoft.com/office/officeart/2005/8/layout/vList5"/>
    <dgm:cxn modelId="{26CE402A-99B6-47CF-BFBA-0F92965C4E2C}" type="presOf" srcId="{AE660288-926F-47D7-A0DD-FF6E6A87DF08}" destId="{9A30692A-E32A-4BF0-B616-098680817A55}" srcOrd="0" destOrd="0" presId="urn:microsoft.com/office/officeart/2005/8/layout/vList5"/>
    <dgm:cxn modelId="{B49EAFF6-8266-4DE5-AF79-43B0BE6565FF}" type="presOf" srcId="{351B47F7-97D3-48AF-9B78-0439FF0183E0}" destId="{2843B1E4-5C92-4319-BC10-7E8966725031}" srcOrd="0" destOrd="0" presId="urn:microsoft.com/office/officeart/2005/8/layout/vList5"/>
    <dgm:cxn modelId="{B7791E1D-382F-4C2D-B810-D192ACDA2320}" srcId="{0F7076DA-7993-4CA5-BCA1-975C94508756}" destId="{CB229CE7-AF52-40D5-92BB-6668A62EA8BF}" srcOrd="3" destOrd="0" parTransId="{1C849075-1501-4A16-823B-FA5C9FFD85B9}" sibTransId="{20679167-1FCE-4D85-B9ED-F6EC84721D21}"/>
    <dgm:cxn modelId="{8810E57D-D008-4E2C-A1A3-8930DA7D5966}" type="presOf" srcId="{16F3A0F4-E029-4A8E-BDEC-9351FFF29376}" destId="{80D77F27-45AB-4EDE-A265-232E84A3F6E8}" srcOrd="0" destOrd="2" presId="urn:microsoft.com/office/officeart/2005/8/layout/vList5"/>
    <dgm:cxn modelId="{E0D2017D-FFDD-4207-8742-C4C56BBD81FA}" srcId="{CB229CE7-AF52-40D5-92BB-6668A62EA8BF}" destId="{351B47F7-97D3-48AF-9B78-0439FF0183E0}" srcOrd="0" destOrd="0" parTransId="{9C564D68-A70D-4C97-9679-C04F89644CC7}" sibTransId="{93E95E89-AAE2-461E-A8A2-28053C58EE09}"/>
    <dgm:cxn modelId="{0A0CE9F5-BC29-4B78-A31C-DDC581EC79A5}" type="presOf" srcId="{973FB67F-6AFB-4521-BD50-FFAAF6E601D4}" destId="{C9F24D2A-CA32-4FEF-8454-30BCBFD34D45}" srcOrd="0" destOrd="0" presId="urn:microsoft.com/office/officeart/2005/8/layout/vList5"/>
    <dgm:cxn modelId="{F685F01A-21E8-4105-9D22-0B8A8D21F4E0}" srcId="{0F7076DA-7993-4CA5-BCA1-975C94508756}" destId="{60F7B84A-43AF-4790-AA74-9931C991C49A}" srcOrd="0" destOrd="0" parTransId="{6B524C97-BEE5-4C3A-A350-F1A1B276638B}" sibTransId="{216CE8E6-9A26-44F5-A3EF-120E3795444D}"/>
    <dgm:cxn modelId="{17BE119B-D856-4347-90A6-8E646CAE548D}" type="presOf" srcId="{E1AF86EC-39C0-479C-9E0D-F5F21F447EDE}" destId="{80D77F27-45AB-4EDE-A265-232E84A3F6E8}" srcOrd="0" destOrd="1" presId="urn:microsoft.com/office/officeart/2005/8/layout/vList5"/>
    <dgm:cxn modelId="{90FCA624-3B47-4CCE-A2F2-62FDA31DD4BF}" type="presOf" srcId="{4A527DEB-6BD7-4705-AA39-7E147898521C}" destId="{C8577FBB-AEC8-455B-92EC-52A08650775E}" srcOrd="0" destOrd="0" presId="urn:microsoft.com/office/officeart/2005/8/layout/vList5"/>
    <dgm:cxn modelId="{8B94457D-31BF-4325-BFBA-FC1F785E0571}" type="presOf" srcId="{F2146CA2-FAE7-49C2-8B2D-ECFF62B30DBB}" destId="{C8577FBB-AEC8-455B-92EC-52A08650775E}" srcOrd="0" destOrd="2" presId="urn:microsoft.com/office/officeart/2005/8/layout/vList5"/>
    <dgm:cxn modelId="{DC712E90-4592-4D8E-A0A7-B1938B4DE122}" type="presOf" srcId="{0684A40D-5E44-439D-BCCD-71FA7A8F9907}" destId="{2843B1E4-5C92-4319-BC10-7E8966725031}" srcOrd="0" destOrd="1" presId="urn:microsoft.com/office/officeart/2005/8/layout/vList5"/>
    <dgm:cxn modelId="{A4ADC111-5C13-4DE0-93C1-8D1C8330CD64}" srcId="{AE660288-926F-47D7-A0DD-FF6E6A87DF08}" destId="{34DEA030-2181-4CA8-9680-9603BE17F283}" srcOrd="1" destOrd="0" parTransId="{2F72CED3-8241-40A5-997F-F31567F4EE41}" sibTransId="{7F14B0D1-0D92-4E61-A146-86F1D3FE52EF}"/>
    <dgm:cxn modelId="{1A48A4C7-6344-45BD-8F88-2D9966A4C125}" srcId="{60F7B84A-43AF-4790-AA74-9931C991C49A}" destId="{5E0C734A-3DA5-4D1F-AFA4-13EE0D805313}" srcOrd="1" destOrd="0" parTransId="{200E94E9-4F7D-43CE-9702-60B91A704795}" sibTransId="{202FFBE0-EEB7-4EDC-B02E-FBB998C71130}"/>
    <dgm:cxn modelId="{E0C108F6-C5BC-4012-965F-AA259B286AB1}" srcId="{60F7B84A-43AF-4790-AA74-9931C991C49A}" destId="{B0328C68-B0FD-4DA5-A6BB-3ECDDDDB1420}" srcOrd="2" destOrd="0" parTransId="{98FB6178-E3DA-455F-95CB-179783278268}" sibTransId="{59F7941B-AFC8-45BB-9F61-2CE7A3614C2B}"/>
    <dgm:cxn modelId="{AEB3A392-8B45-4F93-8513-8C33C040C6F0}" srcId="{AE660288-926F-47D7-A0DD-FF6E6A87DF08}" destId="{F2146CA2-FAE7-49C2-8B2D-ECFF62B30DBB}" srcOrd="2" destOrd="0" parTransId="{8DCE0183-3381-4198-BAA1-4622404F8449}" sibTransId="{36AA44D8-0869-46C6-9E3D-73096FA2E2D1}"/>
    <dgm:cxn modelId="{EC55F697-CC17-4EA8-A1E9-458B8A3C7506}" type="presOf" srcId="{60F7B84A-43AF-4790-AA74-9931C991C49A}" destId="{7119D0B7-50B0-4167-920B-BF426725A9E3}" srcOrd="0" destOrd="0" presId="urn:microsoft.com/office/officeart/2005/8/layout/vList5"/>
    <dgm:cxn modelId="{4962DEA1-91F9-47D6-AF92-A3EBE73EA6E9}" type="presOf" srcId="{B0328C68-B0FD-4DA5-A6BB-3ECDDDDB1420}" destId="{C9F24D2A-CA32-4FEF-8454-30BCBFD34D45}" srcOrd="0" destOrd="2" presId="urn:microsoft.com/office/officeart/2005/8/layout/vList5"/>
    <dgm:cxn modelId="{37590658-8D37-47A0-B46A-635AEA537C34}" srcId="{9CDEF674-BF2B-4CB0-BBCE-A7D22F48D9BA}" destId="{E1AF86EC-39C0-479C-9E0D-F5F21F447EDE}" srcOrd="1" destOrd="0" parTransId="{14EF282C-D16E-47BE-AF8A-462341E022F9}" sibTransId="{28A1C3C3-D95A-4C1D-92D8-0007951C342F}"/>
    <dgm:cxn modelId="{41BC22D1-3772-4115-BB03-7C59C9BC2F50}" type="presOf" srcId="{CB229CE7-AF52-40D5-92BB-6668A62EA8BF}" destId="{97FF4B54-03C9-4FCD-90A4-9735EE4E659A}" srcOrd="0" destOrd="0" presId="urn:microsoft.com/office/officeart/2005/8/layout/vList5"/>
    <dgm:cxn modelId="{CD5B6F92-A540-446C-8635-8E16C83E804B}" type="presOf" srcId="{34DEA030-2181-4CA8-9680-9603BE17F283}" destId="{C8577FBB-AEC8-455B-92EC-52A08650775E}" srcOrd="0" destOrd="1" presId="urn:microsoft.com/office/officeart/2005/8/layout/vList5"/>
    <dgm:cxn modelId="{108A6AF8-B90B-443B-A2B1-A7DCD02EA5D7}" srcId="{AE660288-926F-47D7-A0DD-FF6E6A87DF08}" destId="{4A527DEB-6BD7-4705-AA39-7E147898521C}" srcOrd="0" destOrd="0" parTransId="{50079906-F1EB-4506-9BB9-08C188841413}" sibTransId="{B6190E35-5652-4DF0-91D7-34A3EE0DEB07}"/>
    <dgm:cxn modelId="{BCA60500-A18C-4446-A0B9-D8F9AEB85A12}" type="presOf" srcId="{9CDEF674-BF2B-4CB0-BBCE-A7D22F48D9BA}" destId="{6A6C6043-ABB8-46AF-B137-E73ADB7E365F}" srcOrd="0" destOrd="0" presId="urn:microsoft.com/office/officeart/2005/8/layout/vList5"/>
    <dgm:cxn modelId="{C4142E89-E47D-4CEA-BBBF-5473219BC3C8}" srcId="{9CDEF674-BF2B-4CB0-BBCE-A7D22F48D9BA}" destId="{80B5455E-A48D-4FB2-8BFA-DF3903B7EF46}" srcOrd="0" destOrd="0" parTransId="{DA989EA4-64DA-4D74-93DA-3DBFAB5E5382}" sibTransId="{C1D9F18F-956B-48C0-B3E5-AA1B4C27CC36}"/>
    <dgm:cxn modelId="{CF57A2D0-B56D-4C42-BEE6-8D230F77BFC8}" srcId="{CB229CE7-AF52-40D5-92BB-6668A62EA8BF}" destId="{0684A40D-5E44-439D-BCCD-71FA7A8F9907}" srcOrd="1" destOrd="0" parTransId="{68E42194-D6C8-4FD1-974B-F78485551894}" sibTransId="{D4B4A525-BBD7-46C6-8708-AD4166F6C409}"/>
    <dgm:cxn modelId="{97CD473D-64FB-4DB8-AF1B-76803D20404E}" type="presOf" srcId="{80B5455E-A48D-4FB2-8BFA-DF3903B7EF46}" destId="{80D77F27-45AB-4EDE-A265-232E84A3F6E8}" srcOrd="0" destOrd="0" presId="urn:microsoft.com/office/officeart/2005/8/layout/vList5"/>
    <dgm:cxn modelId="{D9750691-37D2-49B3-9E1D-C90F84EAB2AD}" srcId="{0F7076DA-7993-4CA5-BCA1-975C94508756}" destId="{9CDEF674-BF2B-4CB0-BBCE-A7D22F48D9BA}" srcOrd="1" destOrd="0" parTransId="{CDE00D26-A2D8-482C-9C86-02578FB4B59C}" sibTransId="{61586628-64BA-4A2D-9B13-9DDBE492CDAF}"/>
    <dgm:cxn modelId="{6279CE8B-C084-484E-AFA1-8D79B8013D65}" srcId="{60F7B84A-43AF-4790-AA74-9931C991C49A}" destId="{973FB67F-6AFB-4521-BD50-FFAAF6E601D4}" srcOrd="0" destOrd="0" parTransId="{F299F4B4-DB64-4D34-A685-D5C836485CD0}" sibTransId="{AFA204CF-CFE6-4946-8980-E1CAFC8C680A}"/>
    <dgm:cxn modelId="{B6785578-20DE-4097-98A9-2D21937B5AA9}" srcId="{9CDEF674-BF2B-4CB0-BBCE-A7D22F48D9BA}" destId="{16F3A0F4-E029-4A8E-BDEC-9351FFF29376}" srcOrd="2" destOrd="0" parTransId="{63149FE7-C1B5-4A8B-8959-FC4608669C4A}" sibTransId="{C77508E2-CFD9-4CC1-B1CF-A93497E60A44}"/>
    <dgm:cxn modelId="{52A0F38F-6CF7-4894-ADA8-7C76A57BB380}" srcId="{0F7076DA-7993-4CA5-BCA1-975C94508756}" destId="{AE660288-926F-47D7-A0DD-FF6E6A87DF08}" srcOrd="2" destOrd="0" parTransId="{57A462BB-16FF-4004-92D4-45600CA79236}" sibTransId="{CB2EB4BD-7F07-4A3E-B372-C7F37335B177}"/>
    <dgm:cxn modelId="{8AD84C06-6547-432D-A9FB-DAAACD565F76}" type="presOf" srcId="{5E0C734A-3DA5-4D1F-AFA4-13EE0D805313}" destId="{C9F24D2A-CA32-4FEF-8454-30BCBFD34D45}" srcOrd="0" destOrd="1" presId="urn:microsoft.com/office/officeart/2005/8/layout/vList5"/>
    <dgm:cxn modelId="{5E711207-7E9A-4646-B727-F668CCDD43D7}" type="presParOf" srcId="{963F655B-81C9-455A-993A-ED49A8503618}" destId="{A8613EDB-9BFF-473E-A7EC-533BFF15DBCB}" srcOrd="0" destOrd="0" presId="urn:microsoft.com/office/officeart/2005/8/layout/vList5"/>
    <dgm:cxn modelId="{D6BFA839-D233-47C2-A33A-E3547B109B18}" type="presParOf" srcId="{A8613EDB-9BFF-473E-A7EC-533BFF15DBCB}" destId="{7119D0B7-50B0-4167-920B-BF426725A9E3}" srcOrd="0" destOrd="0" presId="urn:microsoft.com/office/officeart/2005/8/layout/vList5"/>
    <dgm:cxn modelId="{903F4A38-B0EE-4BA7-B542-7BCC28315343}" type="presParOf" srcId="{A8613EDB-9BFF-473E-A7EC-533BFF15DBCB}" destId="{C9F24D2A-CA32-4FEF-8454-30BCBFD34D45}" srcOrd="1" destOrd="0" presId="urn:microsoft.com/office/officeart/2005/8/layout/vList5"/>
    <dgm:cxn modelId="{91EC1C4B-5979-4C33-86EE-D379C0EDF76A}" type="presParOf" srcId="{963F655B-81C9-455A-993A-ED49A8503618}" destId="{B21E537B-D422-4503-BD63-69AC00A0A195}" srcOrd="1" destOrd="0" presId="urn:microsoft.com/office/officeart/2005/8/layout/vList5"/>
    <dgm:cxn modelId="{15EC4DE0-36B8-4DDE-B977-60D80CAFC197}" type="presParOf" srcId="{963F655B-81C9-455A-993A-ED49A8503618}" destId="{4C0E3E6A-25BE-474A-8EBB-FF53DE8372C7}" srcOrd="2" destOrd="0" presId="urn:microsoft.com/office/officeart/2005/8/layout/vList5"/>
    <dgm:cxn modelId="{B03E4EA2-CEAC-4651-9E6C-0D2EFFBD7CFD}" type="presParOf" srcId="{4C0E3E6A-25BE-474A-8EBB-FF53DE8372C7}" destId="{6A6C6043-ABB8-46AF-B137-E73ADB7E365F}" srcOrd="0" destOrd="0" presId="urn:microsoft.com/office/officeart/2005/8/layout/vList5"/>
    <dgm:cxn modelId="{10E98161-AE8F-4DD5-ADC8-56124F03CEEF}" type="presParOf" srcId="{4C0E3E6A-25BE-474A-8EBB-FF53DE8372C7}" destId="{80D77F27-45AB-4EDE-A265-232E84A3F6E8}" srcOrd="1" destOrd="0" presId="urn:microsoft.com/office/officeart/2005/8/layout/vList5"/>
    <dgm:cxn modelId="{FBC066E1-773F-4509-A958-D9C6225A8177}" type="presParOf" srcId="{963F655B-81C9-455A-993A-ED49A8503618}" destId="{D522E3B8-5DE5-44F7-A362-407E8F4D995D}" srcOrd="3" destOrd="0" presId="urn:microsoft.com/office/officeart/2005/8/layout/vList5"/>
    <dgm:cxn modelId="{8920735E-C31D-44A3-ADDC-94668E2E4864}" type="presParOf" srcId="{963F655B-81C9-455A-993A-ED49A8503618}" destId="{9E492EEB-2789-42E9-9F36-20494DFF1EB4}" srcOrd="4" destOrd="0" presId="urn:microsoft.com/office/officeart/2005/8/layout/vList5"/>
    <dgm:cxn modelId="{707E459E-5759-4DBB-9F43-15764BA99899}" type="presParOf" srcId="{9E492EEB-2789-42E9-9F36-20494DFF1EB4}" destId="{9A30692A-E32A-4BF0-B616-098680817A55}" srcOrd="0" destOrd="0" presId="urn:microsoft.com/office/officeart/2005/8/layout/vList5"/>
    <dgm:cxn modelId="{3446E62A-FF0B-4F63-9742-46D51D395B24}" type="presParOf" srcId="{9E492EEB-2789-42E9-9F36-20494DFF1EB4}" destId="{C8577FBB-AEC8-455B-92EC-52A08650775E}" srcOrd="1" destOrd="0" presId="urn:microsoft.com/office/officeart/2005/8/layout/vList5"/>
    <dgm:cxn modelId="{EE63C064-136E-4FAE-BDC0-41FA38D66235}" type="presParOf" srcId="{963F655B-81C9-455A-993A-ED49A8503618}" destId="{853998DE-7476-414C-933E-E3C8B5637D40}" srcOrd="5" destOrd="0" presId="urn:microsoft.com/office/officeart/2005/8/layout/vList5"/>
    <dgm:cxn modelId="{EF91AEAD-CD28-49D1-9B48-92091B95A195}" type="presParOf" srcId="{963F655B-81C9-455A-993A-ED49A8503618}" destId="{33F55BAC-E832-4294-AC69-97F1F6164121}" srcOrd="6" destOrd="0" presId="urn:microsoft.com/office/officeart/2005/8/layout/vList5"/>
    <dgm:cxn modelId="{621CCCA5-1764-4AE6-B547-5988E4A77F9B}" type="presParOf" srcId="{33F55BAC-E832-4294-AC69-97F1F6164121}" destId="{97FF4B54-03C9-4FCD-90A4-9735EE4E659A}" srcOrd="0" destOrd="0" presId="urn:microsoft.com/office/officeart/2005/8/layout/vList5"/>
    <dgm:cxn modelId="{97508EAA-7E18-40D9-A7E6-ADB20D4A1283}" type="presParOf" srcId="{33F55BAC-E832-4294-AC69-97F1F6164121}" destId="{2843B1E4-5C92-4319-BC10-7E8966725031}" srcOrd="1" destOrd="0" presId="urn:microsoft.com/office/officeart/2005/8/layout/vList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C11B5533-C8B7-4C9B-BD22-10D41476B42D}" type="doc">
      <dgm:prSet loTypeId="urn:microsoft.com/office/officeart/2005/8/layout/list1" loCatId="list" qsTypeId="urn:microsoft.com/office/officeart/2005/8/quickstyle/simple1" qsCatId="simple" csTypeId="urn:microsoft.com/office/officeart/2005/8/colors/accent1_2" csCatId="accent1" phldr="1"/>
      <dgm:spPr/>
      <dgm:t>
        <a:bodyPr/>
        <a:lstStyle/>
        <a:p>
          <a:endParaRPr lang="zh-TW" altLang="en-US"/>
        </a:p>
      </dgm:t>
    </dgm:pt>
    <dgm:pt modelId="{7BDB866A-0724-4B1A-BBE4-E39F19B692B4}">
      <dgm:prSet phldrT="[文字]" custT="1"/>
      <dgm:spPr>
        <a:gradFill flip="none" rotWithShape="0">
          <a:gsLst>
            <a:gs pos="0">
              <a:srgbClr val="669900">
                <a:shade val="30000"/>
                <a:satMod val="115000"/>
              </a:srgbClr>
            </a:gs>
            <a:gs pos="50000">
              <a:srgbClr val="669900">
                <a:shade val="67500"/>
                <a:satMod val="115000"/>
              </a:srgbClr>
            </a:gs>
            <a:gs pos="100000">
              <a:srgbClr val="669900">
                <a:shade val="100000"/>
                <a:satMod val="115000"/>
              </a:srgbClr>
            </a:gs>
          </a:gsLst>
          <a:path path="circle">
            <a:fillToRect l="100000" t="100000"/>
          </a:path>
          <a:tileRect r="-100000" b="-100000"/>
        </a:gradFill>
        <a:ln>
          <a:solidFill>
            <a:srgbClr val="006699"/>
          </a:solidFill>
        </a:ln>
      </dgm:spPr>
      <dgm:t>
        <a:bodyPr/>
        <a:lstStyle/>
        <a:p>
          <a:r>
            <a:rPr lang="zh-TW" altLang="en-US" sz="2000" dirty="0" smtClean="0"/>
            <a:t>著作財產權非永久存續，有一定之保護時間 </a:t>
          </a:r>
          <a:r>
            <a:rPr lang="en-US" altLang="en-US" sz="2000" dirty="0" smtClean="0"/>
            <a:t>(§30</a:t>
          </a:r>
          <a:r>
            <a:rPr lang="zh-TW" altLang="en-US" sz="2000" dirty="0" smtClean="0"/>
            <a:t>～</a:t>
          </a:r>
          <a:r>
            <a:rPr lang="en-US" altLang="en-US" sz="2000" dirty="0" smtClean="0"/>
            <a:t>35</a:t>
          </a:r>
          <a:r>
            <a:rPr lang="zh-TW" altLang="en-US" sz="2000" dirty="0" smtClean="0"/>
            <a:t> </a:t>
          </a:r>
          <a:r>
            <a:rPr lang="en-US" altLang="en-US" sz="2000" dirty="0" smtClean="0"/>
            <a:t>)</a:t>
          </a:r>
          <a:endParaRPr lang="zh-TW" altLang="en-US" sz="2000" dirty="0"/>
        </a:p>
      </dgm:t>
    </dgm:pt>
    <dgm:pt modelId="{2ACDF7FE-E426-4223-92EC-77F9F9CBDE12}" type="parTrans" cxnId="{DF69837F-22EA-4E14-9E83-648CDCAFDF11}">
      <dgm:prSet/>
      <dgm:spPr/>
      <dgm:t>
        <a:bodyPr/>
        <a:lstStyle/>
        <a:p>
          <a:endParaRPr lang="zh-TW" altLang="en-US"/>
        </a:p>
      </dgm:t>
    </dgm:pt>
    <dgm:pt modelId="{923DD110-29FB-4825-9900-A0169B16C132}" type="sibTrans" cxnId="{DF69837F-22EA-4E14-9E83-648CDCAFDF11}">
      <dgm:prSet/>
      <dgm:spPr/>
      <dgm:t>
        <a:bodyPr/>
        <a:lstStyle/>
        <a:p>
          <a:endParaRPr lang="zh-TW" altLang="en-US"/>
        </a:p>
      </dgm:t>
    </dgm:pt>
    <dgm:pt modelId="{A46EDF30-9699-4D61-ABA5-1A83E0FDD504}">
      <dgm:prSet custT="1"/>
      <dgm:spPr>
        <a:solidFill>
          <a:srgbClr val="00B0F0"/>
        </a:solidFill>
        <a:ln>
          <a:solidFill>
            <a:srgbClr val="006699"/>
          </a:solidFill>
        </a:ln>
      </dgm:spPr>
      <dgm:t>
        <a:bodyPr/>
        <a:lstStyle/>
        <a:p>
          <a:r>
            <a:rPr lang="zh-TW" altLang="en-US" sz="2000" dirty="0" smtClean="0"/>
            <a:t>著作財產權得繼承</a:t>
          </a:r>
          <a:r>
            <a:rPr lang="zh-TW" sz="2000" dirty="0" smtClean="0"/>
            <a:t>（民法</a:t>
          </a:r>
          <a:r>
            <a:rPr lang="en-US" sz="2000" dirty="0" smtClean="0"/>
            <a:t>1148</a:t>
          </a:r>
          <a:r>
            <a:rPr lang="zh-TW" sz="2000" dirty="0" smtClean="0"/>
            <a:t>）</a:t>
          </a:r>
          <a:endParaRPr lang="zh-TW" altLang="en-US" sz="2000" dirty="0"/>
        </a:p>
      </dgm:t>
    </dgm:pt>
    <dgm:pt modelId="{F801220D-0CEB-4647-AFBF-0C72C7B6C768}" type="parTrans" cxnId="{211DBE90-1A49-47EE-94BD-528D1F423501}">
      <dgm:prSet/>
      <dgm:spPr/>
      <dgm:t>
        <a:bodyPr/>
        <a:lstStyle/>
        <a:p>
          <a:endParaRPr lang="zh-TW" altLang="en-US"/>
        </a:p>
      </dgm:t>
    </dgm:pt>
    <dgm:pt modelId="{E4941083-E0AC-4FEC-AB84-CF03BEA5B060}" type="sibTrans" cxnId="{211DBE90-1A49-47EE-94BD-528D1F423501}">
      <dgm:prSet/>
      <dgm:spPr/>
      <dgm:t>
        <a:bodyPr/>
        <a:lstStyle/>
        <a:p>
          <a:endParaRPr lang="zh-TW" altLang="en-US"/>
        </a:p>
      </dgm:t>
    </dgm:pt>
    <dgm:pt modelId="{01FE91B9-6060-45F5-9F32-BB6F8E1B152B}">
      <dgm:prSet phldrT="[文字]"/>
      <dgm:spPr>
        <a:gradFill flip="none" rotWithShape="0">
          <a:gsLst>
            <a:gs pos="0">
              <a:srgbClr val="00B0F0">
                <a:tint val="66000"/>
                <a:satMod val="160000"/>
              </a:srgbClr>
            </a:gs>
            <a:gs pos="50000">
              <a:srgbClr val="00B0F0">
                <a:tint val="44500"/>
                <a:satMod val="160000"/>
              </a:srgbClr>
            </a:gs>
            <a:gs pos="100000">
              <a:srgbClr val="00B0F0">
                <a:tint val="23500"/>
                <a:satMod val="160000"/>
              </a:srgbClr>
            </a:gs>
          </a:gsLst>
          <a:lin ang="2700000" scaled="1"/>
          <a:tileRect/>
        </a:gradFill>
        <a:ln>
          <a:noFill/>
        </a:ln>
      </dgm:spPr>
      <dgm:t>
        <a:bodyPr/>
        <a:lstStyle/>
        <a:p>
          <a:r>
            <a:rPr lang="zh-TW" altLang="en-US" dirty="0" smtClean="0"/>
            <a:t>保護期間屆滿，著作財產權消滅，可自由利用（</a:t>
          </a:r>
          <a:r>
            <a:rPr lang="en-US" altLang="en-US" dirty="0" smtClean="0"/>
            <a:t>§43</a:t>
          </a:r>
          <a:r>
            <a:rPr lang="zh-TW" altLang="en-US" dirty="0" smtClean="0"/>
            <a:t>）</a:t>
          </a:r>
          <a:r>
            <a:rPr lang="en-US" altLang="zh-TW" dirty="0" smtClean="0"/>
            <a:t>--</a:t>
          </a:r>
          <a:r>
            <a:rPr lang="zh-TW" altLang="en-US" dirty="0" smtClean="0"/>
            <a:t>公共財</a:t>
          </a:r>
          <a:endParaRPr lang="zh-TW" altLang="en-US" dirty="0"/>
        </a:p>
      </dgm:t>
    </dgm:pt>
    <dgm:pt modelId="{34D982F4-FD8A-47B7-94E8-CABD56D6A90C}" type="parTrans" cxnId="{FAF9C85B-DD63-4697-BF36-913057026F77}">
      <dgm:prSet/>
      <dgm:spPr/>
      <dgm:t>
        <a:bodyPr/>
        <a:lstStyle/>
        <a:p>
          <a:endParaRPr lang="zh-TW" altLang="en-US"/>
        </a:p>
      </dgm:t>
    </dgm:pt>
    <dgm:pt modelId="{5FCDBADF-94A8-48A1-877E-98E651B5938F}" type="sibTrans" cxnId="{FAF9C85B-DD63-4697-BF36-913057026F77}">
      <dgm:prSet/>
      <dgm:spPr/>
      <dgm:t>
        <a:bodyPr/>
        <a:lstStyle/>
        <a:p>
          <a:endParaRPr lang="zh-TW" altLang="en-US"/>
        </a:p>
      </dgm:t>
    </dgm:pt>
    <dgm:pt modelId="{0EE45133-7AF9-4C72-94A0-91CBD21654E5}">
      <dgm:prSet custT="1"/>
      <dgm:spPr>
        <a:solidFill>
          <a:srgbClr val="00B0F0"/>
        </a:solidFill>
        <a:ln>
          <a:solidFill>
            <a:srgbClr val="006699"/>
          </a:solidFill>
        </a:ln>
      </dgm:spPr>
      <dgm:t>
        <a:bodyPr/>
        <a:lstStyle/>
        <a:p>
          <a:r>
            <a:rPr lang="zh-TW" altLang="en-US" sz="2000" dirty="0" smtClean="0"/>
            <a:t>著作財產權得全部或部分轉讓（</a:t>
          </a:r>
          <a:r>
            <a:rPr lang="en-US" altLang="en-US" sz="2000" dirty="0" smtClean="0"/>
            <a:t>§36</a:t>
          </a:r>
          <a:r>
            <a:rPr lang="zh-TW" altLang="en-US" sz="2000" dirty="0" smtClean="0"/>
            <a:t>）</a:t>
          </a:r>
          <a:endParaRPr lang="zh-TW" altLang="en-US" sz="2000" dirty="0"/>
        </a:p>
      </dgm:t>
    </dgm:pt>
    <dgm:pt modelId="{BB0072B4-F7DB-45B3-8C7C-5E77CB7584E4}" type="parTrans" cxnId="{22166873-659D-4303-86A0-27C5408F7268}">
      <dgm:prSet/>
      <dgm:spPr/>
      <dgm:t>
        <a:bodyPr/>
        <a:lstStyle/>
        <a:p>
          <a:endParaRPr lang="zh-TW" altLang="en-US"/>
        </a:p>
      </dgm:t>
    </dgm:pt>
    <dgm:pt modelId="{F485797E-0776-46E6-AEA4-48033FB5FEE8}" type="sibTrans" cxnId="{22166873-659D-4303-86A0-27C5408F7268}">
      <dgm:prSet/>
      <dgm:spPr/>
      <dgm:t>
        <a:bodyPr/>
        <a:lstStyle/>
        <a:p>
          <a:endParaRPr lang="zh-TW" altLang="en-US"/>
        </a:p>
      </dgm:t>
    </dgm:pt>
    <dgm:pt modelId="{02F77BDE-E876-47A2-BCD8-A1F2DFD905C1}">
      <dgm:prSet custT="1"/>
      <dgm:spPr>
        <a:solidFill>
          <a:srgbClr val="00B0F0"/>
        </a:solidFill>
        <a:ln>
          <a:solidFill>
            <a:srgbClr val="006699"/>
          </a:solidFill>
        </a:ln>
      </dgm:spPr>
      <dgm:t>
        <a:bodyPr/>
        <a:lstStyle/>
        <a:p>
          <a:r>
            <a:rPr lang="zh-TW" altLang="en-US" sz="2000" dirty="0" smtClean="0"/>
            <a:t>著作財產權得授權他人利用（</a:t>
          </a:r>
          <a:r>
            <a:rPr lang="en-US" altLang="en-US" sz="2000" dirty="0" smtClean="0"/>
            <a:t>§37</a:t>
          </a:r>
          <a:r>
            <a:rPr lang="zh-TW" altLang="en-US" sz="2000" dirty="0" smtClean="0"/>
            <a:t>）</a:t>
          </a:r>
          <a:endParaRPr lang="zh-TW" altLang="en-US" sz="2000" dirty="0"/>
        </a:p>
      </dgm:t>
    </dgm:pt>
    <dgm:pt modelId="{0891FFC6-6EF6-470B-BC91-8BAC5FBD7932}" type="parTrans" cxnId="{550EFE60-4DCB-47E9-A44E-B89173059B17}">
      <dgm:prSet/>
      <dgm:spPr/>
      <dgm:t>
        <a:bodyPr/>
        <a:lstStyle/>
        <a:p>
          <a:endParaRPr lang="zh-TW" altLang="en-US"/>
        </a:p>
      </dgm:t>
    </dgm:pt>
    <dgm:pt modelId="{5BC40E4B-49F8-4765-A641-FE0EFFD37072}" type="sibTrans" cxnId="{550EFE60-4DCB-47E9-A44E-B89173059B17}">
      <dgm:prSet/>
      <dgm:spPr/>
      <dgm:t>
        <a:bodyPr/>
        <a:lstStyle/>
        <a:p>
          <a:endParaRPr lang="zh-TW" altLang="en-US"/>
        </a:p>
      </dgm:t>
    </dgm:pt>
    <dgm:pt modelId="{23698C3A-16FC-4E9F-946B-F8F6477CAEAE}">
      <dgm:prSet/>
      <dgm:spPr>
        <a:gradFill flip="none" rotWithShape="0">
          <a:gsLst>
            <a:gs pos="0">
              <a:srgbClr val="00B0F0">
                <a:tint val="66000"/>
                <a:satMod val="160000"/>
              </a:srgbClr>
            </a:gs>
            <a:gs pos="50000">
              <a:srgbClr val="00B0F0">
                <a:tint val="44500"/>
                <a:satMod val="160000"/>
              </a:srgbClr>
            </a:gs>
            <a:gs pos="100000">
              <a:srgbClr val="00B0F0">
                <a:tint val="23500"/>
                <a:satMod val="160000"/>
              </a:srgbClr>
            </a:gs>
          </a:gsLst>
          <a:lin ang="2700000" scaled="1"/>
          <a:tileRect/>
        </a:gradFill>
        <a:ln>
          <a:noFill/>
        </a:ln>
      </dgm:spPr>
      <dgm:t>
        <a:bodyPr/>
        <a:lstStyle/>
        <a:p>
          <a:r>
            <a:rPr lang="zh-TW" altLang="en-US" dirty="0" smtClean="0"/>
            <a:t>約定不明，推定為未讓與</a:t>
          </a:r>
          <a:endParaRPr lang="zh-TW" altLang="en-US" dirty="0"/>
        </a:p>
      </dgm:t>
    </dgm:pt>
    <dgm:pt modelId="{2AEB7BD8-5562-4453-BBF5-81FC1AA835AC}" type="parTrans" cxnId="{F93398E5-729F-4404-AEB7-9C7A2EBA6010}">
      <dgm:prSet/>
      <dgm:spPr/>
      <dgm:t>
        <a:bodyPr/>
        <a:lstStyle/>
        <a:p>
          <a:endParaRPr lang="zh-TW" altLang="en-US"/>
        </a:p>
      </dgm:t>
    </dgm:pt>
    <dgm:pt modelId="{ACA655A1-61B9-441F-9E9F-B12DB47C4132}" type="sibTrans" cxnId="{F93398E5-729F-4404-AEB7-9C7A2EBA6010}">
      <dgm:prSet/>
      <dgm:spPr/>
      <dgm:t>
        <a:bodyPr/>
        <a:lstStyle/>
        <a:p>
          <a:endParaRPr lang="zh-TW" altLang="en-US"/>
        </a:p>
      </dgm:t>
    </dgm:pt>
    <dgm:pt modelId="{20C36CE4-09FC-4C2D-BFCB-11CAFAE26822}">
      <dgm:prSet/>
      <dgm:spPr>
        <a:gradFill flip="none" rotWithShape="0">
          <a:gsLst>
            <a:gs pos="0">
              <a:srgbClr val="00B0F0">
                <a:tint val="66000"/>
                <a:satMod val="160000"/>
              </a:srgbClr>
            </a:gs>
            <a:gs pos="50000">
              <a:srgbClr val="00B0F0">
                <a:tint val="44500"/>
                <a:satMod val="160000"/>
              </a:srgbClr>
            </a:gs>
            <a:gs pos="100000">
              <a:srgbClr val="00B0F0">
                <a:tint val="23500"/>
                <a:satMod val="160000"/>
              </a:srgbClr>
            </a:gs>
          </a:gsLst>
          <a:lin ang="2700000" scaled="1"/>
          <a:tileRect/>
        </a:gradFill>
        <a:ln>
          <a:noFill/>
        </a:ln>
      </dgm:spPr>
      <dgm:t>
        <a:bodyPr/>
        <a:lstStyle/>
        <a:p>
          <a:r>
            <a:rPr lang="zh-TW" dirty="0" smtClean="0"/>
            <a:t>約定不明，推定為未授權</a:t>
          </a:r>
          <a:endParaRPr lang="zh-TW" altLang="en-US" dirty="0"/>
        </a:p>
      </dgm:t>
    </dgm:pt>
    <dgm:pt modelId="{6BAB1410-21AB-42B0-912E-AF1EB478648C}" type="parTrans" cxnId="{90E3848A-14B8-40D1-962D-56770595C4A5}">
      <dgm:prSet/>
      <dgm:spPr/>
      <dgm:t>
        <a:bodyPr/>
        <a:lstStyle/>
        <a:p>
          <a:endParaRPr lang="zh-TW" altLang="en-US"/>
        </a:p>
      </dgm:t>
    </dgm:pt>
    <dgm:pt modelId="{7A3F467F-D60F-49CA-BBB9-BFF598986AC5}" type="sibTrans" cxnId="{90E3848A-14B8-40D1-962D-56770595C4A5}">
      <dgm:prSet/>
      <dgm:spPr/>
      <dgm:t>
        <a:bodyPr/>
        <a:lstStyle/>
        <a:p>
          <a:endParaRPr lang="zh-TW" altLang="en-US"/>
        </a:p>
      </dgm:t>
    </dgm:pt>
    <dgm:pt modelId="{F88EAB7F-3E2B-45A1-BEBA-3F34303A6193}">
      <dgm:prSet/>
      <dgm:spPr>
        <a:gradFill flip="none" rotWithShape="0">
          <a:gsLst>
            <a:gs pos="0">
              <a:srgbClr val="00B0F0">
                <a:tint val="66000"/>
                <a:satMod val="160000"/>
              </a:srgbClr>
            </a:gs>
            <a:gs pos="50000">
              <a:srgbClr val="00B0F0">
                <a:tint val="44500"/>
                <a:satMod val="160000"/>
              </a:srgbClr>
            </a:gs>
            <a:gs pos="100000">
              <a:srgbClr val="00B0F0">
                <a:tint val="23500"/>
                <a:satMod val="160000"/>
              </a:srgbClr>
            </a:gs>
          </a:gsLst>
          <a:lin ang="2700000" scaled="1"/>
          <a:tileRect/>
        </a:gradFill>
        <a:ln>
          <a:noFill/>
        </a:ln>
      </dgm:spPr>
      <dgm:t>
        <a:bodyPr/>
        <a:lstStyle/>
        <a:p>
          <a:r>
            <a:rPr lang="zh-TW" altLang="en-US" dirty="0" smtClean="0"/>
            <a:t>專屬授權 </a:t>
          </a:r>
          <a:r>
            <a:rPr lang="en-US" altLang="zh-TW" dirty="0" smtClean="0"/>
            <a:t>V.</a:t>
          </a:r>
          <a:r>
            <a:rPr lang="zh-TW" altLang="en-US" dirty="0" smtClean="0"/>
            <a:t> 非</a:t>
          </a:r>
          <a:r>
            <a:rPr lang="zh-TW" dirty="0" smtClean="0"/>
            <a:t>專屬授權</a:t>
          </a:r>
          <a:endParaRPr lang="zh-TW" altLang="en-US" dirty="0"/>
        </a:p>
      </dgm:t>
    </dgm:pt>
    <dgm:pt modelId="{A5682BC6-5B8D-44EC-959E-485D48C9EFD1}" type="parTrans" cxnId="{0226D81B-D4E4-4205-8FA2-23A0D7161A82}">
      <dgm:prSet/>
      <dgm:spPr/>
      <dgm:t>
        <a:bodyPr/>
        <a:lstStyle/>
        <a:p>
          <a:endParaRPr lang="zh-TW" altLang="en-US"/>
        </a:p>
      </dgm:t>
    </dgm:pt>
    <dgm:pt modelId="{549B1EAC-2793-499B-A29F-E09B8F746D8B}" type="sibTrans" cxnId="{0226D81B-D4E4-4205-8FA2-23A0D7161A82}">
      <dgm:prSet/>
      <dgm:spPr/>
      <dgm:t>
        <a:bodyPr/>
        <a:lstStyle/>
        <a:p>
          <a:endParaRPr lang="zh-TW" altLang="en-US"/>
        </a:p>
      </dgm:t>
    </dgm:pt>
    <dgm:pt modelId="{AF9AA923-B8E7-4DDE-9C0E-B0499918FC41}">
      <dgm:prSet custT="1"/>
      <dgm:spPr>
        <a:solidFill>
          <a:srgbClr val="00B0F0"/>
        </a:solidFill>
        <a:ln>
          <a:solidFill>
            <a:srgbClr val="006699"/>
          </a:solidFill>
        </a:ln>
      </dgm:spPr>
      <dgm:t>
        <a:bodyPr/>
        <a:lstStyle/>
        <a:p>
          <a:r>
            <a:rPr lang="zh-TW" altLang="en-US" sz="2000" dirty="0" smtClean="0"/>
            <a:t>著作財產權之消滅</a:t>
          </a:r>
          <a:endParaRPr lang="zh-TW" altLang="en-US" sz="2000" dirty="0"/>
        </a:p>
      </dgm:t>
    </dgm:pt>
    <dgm:pt modelId="{BDB44C0C-DE80-4671-B5E3-43A8787047A6}" type="parTrans" cxnId="{8AEFA150-B085-426B-8747-D8716F2BB65F}">
      <dgm:prSet/>
      <dgm:spPr/>
      <dgm:t>
        <a:bodyPr/>
        <a:lstStyle/>
        <a:p>
          <a:endParaRPr lang="zh-TW" altLang="en-US"/>
        </a:p>
      </dgm:t>
    </dgm:pt>
    <dgm:pt modelId="{50369EBC-7B03-413D-A9A9-537BEFE02669}" type="sibTrans" cxnId="{8AEFA150-B085-426B-8747-D8716F2BB65F}">
      <dgm:prSet/>
      <dgm:spPr/>
      <dgm:t>
        <a:bodyPr/>
        <a:lstStyle/>
        <a:p>
          <a:endParaRPr lang="zh-TW" altLang="en-US"/>
        </a:p>
      </dgm:t>
    </dgm:pt>
    <dgm:pt modelId="{8FDF1D27-8636-4225-9FF5-F0170D085249}">
      <dgm:prSet/>
      <dgm:spPr>
        <a:gradFill flip="none" rotWithShape="0">
          <a:gsLst>
            <a:gs pos="0">
              <a:srgbClr val="00B0F0">
                <a:tint val="66000"/>
                <a:satMod val="160000"/>
              </a:srgbClr>
            </a:gs>
            <a:gs pos="50000">
              <a:srgbClr val="00B0F0">
                <a:tint val="44500"/>
                <a:satMod val="160000"/>
              </a:srgbClr>
            </a:gs>
            <a:gs pos="100000">
              <a:srgbClr val="00B0F0">
                <a:tint val="23500"/>
                <a:satMod val="160000"/>
              </a:srgbClr>
            </a:gs>
          </a:gsLst>
          <a:lin ang="2700000" scaled="1"/>
          <a:tileRect/>
        </a:gradFill>
        <a:ln>
          <a:noFill/>
        </a:ln>
      </dgm:spPr>
      <dgm:t>
        <a:bodyPr/>
        <a:lstStyle/>
        <a:p>
          <a:r>
            <a:rPr lang="zh-TW" altLang="en-US" dirty="0" smtClean="0"/>
            <a:t>保護期間內，如：（</a:t>
          </a:r>
          <a:r>
            <a:rPr lang="en-US" altLang="en-US" dirty="0" smtClean="0"/>
            <a:t>1</a:t>
          </a:r>
          <a:r>
            <a:rPr lang="zh-TW" altLang="en-US" dirty="0" smtClean="0"/>
            <a:t>）著作財產權人死亡，其著作財產權依法歸屬國庫、（</a:t>
          </a:r>
          <a:r>
            <a:rPr lang="en-US" altLang="en-US" dirty="0" smtClean="0"/>
            <a:t>2</a:t>
          </a:r>
          <a:r>
            <a:rPr lang="zh-TW" altLang="en-US" dirty="0" smtClean="0"/>
            <a:t>）著作財產權人為法人，於其消滅後，其著作財產權依法應歸屬地方自治團體者，其著作財產權亦為消滅</a:t>
          </a:r>
          <a:r>
            <a:rPr lang="en-US" altLang="en-US" dirty="0" smtClean="0"/>
            <a:t>(§42)</a:t>
          </a:r>
          <a:endParaRPr lang="zh-TW" altLang="en-US" dirty="0"/>
        </a:p>
      </dgm:t>
    </dgm:pt>
    <dgm:pt modelId="{FAC67926-1A7B-48DA-B817-122543895F28}" type="parTrans" cxnId="{6443A4AD-16A8-4563-A21E-8361B8AB958A}">
      <dgm:prSet/>
      <dgm:spPr/>
      <dgm:t>
        <a:bodyPr/>
        <a:lstStyle/>
        <a:p>
          <a:endParaRPr lang="zh-TW" altLang="en-US"/>
        </a:p>
      </dgm:t>
    </dgm:pt>
    <dgm:pt modelId="{759EAB47-CF47-484D-A032-E07006793270}" type="sibTrans" cxnId="{6443A4AD-16A8-4563-A21E-8361B8AB958A}">
      <dgm:prSet/>
      <dgm:spPr/>
      <dgm:t>
        <a:bodyPr/>
        <a:lstStyle/>
        <a:p>
          <a:endParaRPr lang="zh-TW" altLang="en-US"/>
        </a:p>
      </dgm:t>
    </dgm:pt>
    <dgm:pt modelId="{C7269190-9706-4F0E-997F-FF99FC6E3F90}">
      <dgm:prSet/>
      <dgm:spPr>
        <a:gradFill flip="none" rotWithShape="0">
          <a:gsLst>
            <a:gs pos="0">
              <a:srgbClr val="00B0F0">
                <a:tint val="66000"/>
                <a:satMod val="160000"/>
              </a:srgbClr>
            </a:gs>
            <a:gs pos="50000">
              <a:srgbClr val="00B0F0">
                <a:tint val="44500"/>
                <a:satMod val="160000"/>
              </a:srgbClr>
            </a:gs>
            <a:gs pos="100000">
              <a:srgbClr val="00B0F0">
                <a:tint val="23500"/>
                <a:satMod val="160000"/>
              </a:srgbClr>
            </a:gs>
          </a:gsLst>
          <a:lin ang="2700000" scaled="1"/>
          <a:tileRect/>
        </a:gradFill>
        <a:ln>
          <a:noFill/>
        </a:ln>
      </dgm:spPr>
      <dgm:t>
        <a:bodyPr/>
        <a:lstStyle/>
        <a:p>
          <a:r>
            <a:rPr lang="zh-TW" altLang="en-US" dirty="0" smtClean="0"/>
            <a:t>保護期間屆滿、拋棄</a:t>
          </a:r>
          <a:endParaRPr lang="zh-TW" altLang="en-US" dirty="0"/>
        </a:p>
      </dgm:t>
    </dgm:pt>
    <dgm:pt modelId="{A843798E-4130-4EF0-A743-3D1BF78D30BB}" type="parTrans" cxnId="{FF3E795B-59EE-42BC-A50A-FAE8B5309A4F}">
      <dgm:prSet/>
      <dgm:spPr/>
      <dgm:t>
        <a:bodyPr/>
        <a:lstStyle/>
        <a:p>
          <a:endParaRPr lang="zh-TW" altLang="en-US"/>
        </a:p>
      </dgm:t>
    </dgm:pt>
    <dgm:pt modelId="{28693CED-C980-45F2-8A13-1D71404F19C8}" type="sibTrans" cxnId="{FF3E795B-59EE-42BC-A50A-FAE8B5309A4F}">
      <dgm:prSet/>
      <dgm:spPr/>
      <dgm:t>
        <a:bodyPr/>
        <a:lstStyle/>
        <a:p>
          <a:endParaRPr lang="zh-TW" altLang="en-US"/>
        </a:p>
      </dgm:t>
    </dgm:pt>
    <dgm:pt modelId="{A7E13EB6-3A73-4C64-A1E9-E1D9A8B639C8}" type="pres">
      <dgm:prSet presAssocID="{C11B5533-C8B7-4C9B-BD22-10D41476B42D}" presName="linear" presStyleCnt="0">
        <dgm:presLayoutVars>
          <dgm:dir/>
          <dgm:animLvl val="lvl"/>
          <dgm:resizeHandles val="exact"/>
        </dgm:presLayoutVars>
      </dgm:prSet>
      <dgm:spPr/>
      <dgm:t>
        <a:bodyPr/>
        <a:lstStyle/>
        <a:p>
          <a:endParaRPr lang="zh-TW" altLang="en-US"/>
        </a:p>
      </dgm:t>
    </dgm:pt>
    <dgm:pt modelId="{777E67E5-AEB1-401C-AE7B-F88FE00E32BD}" type="pres">
      <dgm:prSet presAssocID="{7BDB866A-0724-4B1A-BBE4-E39F19B692B4}" presName="parentLin" presStyleCnt="0"/>
      <dgm:spPr/>
    </dgm:pt>
    <dgm:pt modelId="{E4D8E221-3210-445A-8045-13EBDEB5EA39}" type="pres">
      <dgm:prSet presAssocID="{7BDB866A-0724-4B1A-BBE4-E39F19B692B4}" presName="parentLeftMargin" presStyleLbl="node1" presStyleIdx="0" presStyleCnt="5"/>
      <dgm:spPr/>
      <dgm:t>
        <a:bodyPr/>
        <a:lstStyle/>
        <a:p>
          <a:endParaRPr lang="zh-TW" altLang="en-US"/>
        </a:p>
      </dgm:t>
    </dgm:pt>
    <dgm:pt modelId="{9762EC8E-D015-4981-B8BA-0F554FF7B2FE}" type="pres">
      <dgm:prSet presAssocID="{7BDB866A-0724-4B1A-BBE4-E39F19B692B4}" presName="parentText" presStyleLbl="node1" presStyleIdx="0" presStyleCnt="5" custScaleX="139448">
        <dgm:presLayoutVars>
          <dgm:chMax val="0"/>
          <dgm:bulletEnabled val="1"/>
        </dgm:presLayoutVars>
      </dgm:prSet>
      <dgm:spPr/>
      <dgm:t>
        <a:bodyPr/>
        <a:lstStyle/>
        <a:p>
          <a:endParaRPr lang="zh-TW" altLang="en-US"/>
        </a:p>
      </dgm:t>
    </dgm:pt>
    <dgm:pt modelId="{9B27EA10-C5B6-4EFB-BA23-BFE6D6DDA97B}" type="pres">
      <dgm:prSet presAssocID="{7BDB866A-0724-4B1A-BBE4-E39F19B692B4}" presName="negativeSpace" presStyleCnt="0"/>
      <dgm:spPr/>
    </dgm:pt>
    <dgm:pt modelId="{67497F6C-A177-4AFF-85B8-624A03D47CE0}" type="pres">
      <dgm:prSet presAssocID="{7BDB866A-0724-4B1A-BBE4-E39F19B692B4}" presName="childText" presStyleLbl="conFgAcc1" presStyleIdx="0" presStyleCnt="5">
        <dgm:presLayoutVars>
          <dgm:bulletEnabled val="1"/>
        </dgm:presLayoutVars>
      </dgm:prSet>
      <dgm:spPr/>
      <dgm:t>
        <a:bodyPr/>
        <a:lstStyle/>
        <a:p>
          <a:endParaRPr lang="zh-TW" altLang="en-US"/>
        </a:p>
      </dgm:t>
    </dgm:pt>
    <dgm:pt modelId="{0CA66A86-78B4-4B46-A4F9-C468EF598702}" type="pres">
      <dgm:prSet presAssocID="{923DD110-29FB-4825-9900-A0169B16C132}" presName="spaceBetweenRectangles" presStyleCnt="0"/>
      <dgm:spPr/>
    </dgm:pt>
    <dgm:pt modelId="{3FD472D2-8D6F-4437-BEA7-7392F1AB28BC}" type="pres">
      <dgm:prSet presAssocID="{A46EDF30-9699-4D61-ABA5-1A83E0FDD504}" presName="parentLin" presStyleCnt="0"/>
      <dgm:spPr/>
    </dgm:pt>
    <dgm:pt modelId="{5A02E9B6-5277-458A-A942-E36E1D579E22}" type="pres">
      <dgm:prSet presAssocID="{A46EDF30-9699-4D61-ABA5-1A83E0FDD504}" presName="parentLeftMargin" presStyleLbl="node1" presStyleIdx="0" presStyleCnt="5"/>
      <dgm:spPr/>
      <dgm:t>
        <a:bodyPr/>
        <a:lstStyle/>
        <a:p>
          <a:endParaRPr lang="zh-TW" altLang="en-US"/>
        </a:p>
      </dgm:t>
    </dgm:pt>
    <dgm:pt modelId="{30F7B53D-CB4E-4FE2-8EA4-194BC1773B5F}" type="pres">
      <dgm:prSet presAssocID="{A46EDF30-9699-4D61-ABA5-1A83E0FDD504}" presName="parentText" presStyleLbl="node1" presStyleIdx="1" presStyleCnt="5">
        <dgm:presLayoutVars>
          <dgm:chMax val="0"/>
          <dgm:bulletEnabled val="1"/>
        </dgm:presLayoutVars>
      </dgm:prSet>
      <dgm:spPr/>
      <dgm:t>
        <a:bodyPr/>
        <a:lstStyle/>
        <a:p>
          <a:endParaRPr lang="zh-TW" altLang="en-US"/>
        </a:p>
      </dgm:t>
    </dgm:pt>
    <dgm:pt modelId="{A8E5FAC8-07F4-4917-BF6B-77F7F45D9454}" type="pres">
      <dgm:prSet presAssocID="{A46EDF30-9699-4D61-ABA5-1A83E0FDD504}" presName="negativeSpace" presStyleCnt="0"/>
      <dgm:spPr/>
    </dgm:pt>
    <dgm:pt modelId="{4FA45D3C-D99E-4BD2-A0E8-B53120B7E748}" type="pres">
      <dgm:prSet presAssocID="{A46EDF30-9699-4D61-ABA5-1A83E0FDD504}" presName="childText" presStyleLbl="conFgAcc1" presStyleIdx="1" presStyleCnt="5" custScaleX="1846" custLinFactY="-28562" custLinFactNeighborX="73309" custLinFactNeighborY="-100000">
        <dgm:presLayoutVars>
          <dgm:bulletEnabled val="1"/>
        </dgm:presLayoutVars>
      </dgm:prSet>
      <dgm:spPr>
        <a:gradFill flip="none" rotWithShape="0">
          <a:gsLst>
            <a:gs pos="0">
              <a:srgbClr val="00B0F0">
                <a:tint val="66000"/>
                <a:satMod val="160000"/>
              </a:srgbClr>
            </a:gs>
            <a:gs pos="50000">
              <a:srgbClr val="00B0F0">
                <a:tint val="44500"/>
                <a:satMod val="160000"/>
              </a:srgbClr>
            </a:gs>
            <a:gs pos="100000">
              <a:srgbClr val="00B0F0">
                <a:tint val="23500"/>
                <a:satMod val="160000"/>
              </a:srgbClr>
            </a:gs>
          </a:gsLst>
          <a:lin ang="2700000" scaled="1"/>
          <a:tileRect/>
        </a:gradFill>
      </dgm:spPr>
    </dgm:pt>
    <dgm:pt modelId="{F45204AD-FD3B-4008-B473-9CBDFF932D45}" type="pres">
      <dgm:prSet presAssocID="{E4941083-E0AC-4FEC-AB84-CF03BEA5B060}" presName="spaceBetweenRectangles" presStyleCnt="0"/>
      <dgm:spPr/>
    </dgm:pt>
    <dgm:pt modelId="{478B56F6-D135-477A-94E9-7B2F10A0CD9D}" type="pres">
      <dgm:prSet presAssocID="{0EE45133-7AF9-4C72-94A0-91CBD21654E5}" presName="parentLin" presStyleCnt="0"/>
      <dgm:spPr/>
    </dgm:pt>
    <dgm:pt modelId="{1CF64C69-2EA2-45AD-9048-4A34A7453C27}" type="pres">
      <dgm:prSet presAssocID="{0EE45133-7AF9-4C72-94A0-91CBD21654E5}" presName="parentLeftMargin" presStyleLbl="node1" presStyleIdx="1" presStyleCnt="5"/>
      <dgm:spPr/>
      <dgm:t>
        <a:bodyPr/>
        <a:lstStyle/>
        <a:p>
          <a:endParaRPr lang="zh-TW" altLang="en-US"/>
        </a:p>
      </dgm:t>
    </dgm:pt>
    <dgm:pt modelId="{50CCD609-6FC6-4B99-B086-E7D23C9A9B80}" type="pres">
      <dgm:prSet presAssocID="{0EE45133-7AF9-4C72-94A0-91CBD21654E5}" presName="parentText" presStyleLbl="node1" presStyleIdx="2" presStyleCnt="5">
        <dgm:presLayoutVars>
          <dgm:chMax val="0"/>
          <dgm:bulletEnabled val="1"/>
        </dgm:presLayoutVars>
      </dgm:prSet>
      <dgm:spPr/>
      <dgm:t>
        <a:bodyPr/>
        <a:lstStyle/>
        <a:p>
          <a:endParaRPr lang="zh-TW" altLang="en-US"/>
        </a:p>
      </dgm:t>
    </dgm:pt>
    <dgm:pt modelId="{BC145D0A-0C73-4461-B339-4C5DD3A503F7}" type="pres">
      <dgm:prSet presAssocID="{0EE45133-7AF9-4C72-94A0-91CBD21654E5}" presName="negativeSpace" presStyleCnt="0"/>
      <dgm:spPr/>
    </dgm:pt>
    <dgm:pt modelId="{D34FB13C-8092-418E-AA22-54FD5FC4ED43}" type="pres">
      <dgm:prSet presAssocID="{0EE45133-7AF9-4C72-94A0-91CBD21654E5}" presName="childText" presStyleLbl="conFgAcc1" presStyleIdx="2" presStyleCnt="5">
        <dgm:presLayoutVars>
          <dgm:bulletEnabled val="1"/>
        </dgm:presLayoutVars>
      </dgm:prSet>
      <dgm:spPr/>
      <dgm:t>
        <a:bodyPr/>
        <a:lstStyle/>
        <a:p>
          <a:endParaRPr lang="zh-TW" altLang="en-US"/>
        </a:p>
      </dgm:t>
    </dgm:pt>
    <dgm:pt modelId="{EC704477-708C-442D-BD1A-D23F6F56FA19}" type="pres">
      <dgm:prSet presAssocID="{F485797E-0776-46E6-AEA4-48033FB5FEE8}" presName="spaceBetweenRectangles" presStyleCnt="0"/>
      <dgm:spPr/>
    </dgm:pt>
    <dgm:pt modelId="{92673D86-E909-4517-AE47-4FA0B6DBDD9B}" type="pres">
      <dgm:prSet presAssocID="{02F77BDE-E876-47A2-BCD8-A1F2DFD905C1}" presName="parentLin" presStyleCnt="0"/>
      <dgm:spPr/>
    </dgm:pt>
    <dgm:pt modelId="{0F751A59-C962-4A0A-9B6D-2290D92E5B7D}" type="pres">
      <dgm:prSet presAssocID="{02F77BDE-E876-47A2-BCD8-A1F2DFD905C1}" presName="parentLeftMargin" presStyleLbl="node1" presStyleIdx="2" presStyleCnt="5"/>
      <dgm:spPr/>
      <dgm:t>
        <a:bodyPr/>
        <a:lstStyle/>
        <a:p>
          <a:endParaRPr lang="zh-TW" altLang="en-US"/>
        </a:p>
      </dgm:t>
    </dgm:pt>
    <dgm:pt modelId="{C6AE1501-AB1F-4199-8097-76CF78BF523E}" type="pres">
      <dgm:prSet presAssocID="{02F77BDE-E876-47A2-BCD8-A1F2DFD905C1}" presName="parentText" presStyleLbl="node1" presStyleIdx="3" presStyleCnt="5">
        <dgm:presLayoutVars>
          <dgm:chMax val="0"/>
          <dgm:bulletEnabled val="1"/>
        </dgm:presLayoutVars>
      </dgm:prSet>
      <dgm:spPr/>
      <dgm:t>
        <a:bodyPr/>
        <a:lstStyle/>
        <a:p>
          <a:endParaRPr lang="zh-TW" altLang="en-US"/>
        </a:p>
      </dgm:t>
    </dgm:pt>
    <dgm:pt modelId="{F9AF127B-97C3-4DDD-A3B2-63721CEDCE09}" type="pres">
      <dgm:prSet presAssocID="{02F77BDE-E876-47A2-BCD8-A1F2DFD905C1}" presName="negativeSpace" presStyleCnt="0"/>
      <dgm:spPr/>
    </dgm:pt>
    <dgm:pt modelId="{F7D9A3D8-E614-4996-863B-1C3CD8A6DEEC}" type="pres">
      <dgm:prSet presAssocID="{02F77BDE-E876-47A2-BCD8-A1F2DFD905C1}" presName="childText" presStyleLbl="conFgAcc1" presStyleIdx="3" presStyleCnt="5" custLinFactNeighborX="985" custLinFactNeighborY="23030">
        <dgm:presLayoutVars>
          <dgm:bulletEnabled val="1"/>
        </dgm:presLayoutVars>
      </dgm:prSet>
      <dgm:spPr/>
      <dgm:t>
        <a:bodyPr/>
        <a:lstStyle/>
        <a:p>
          <a:endParaRPr lang="zh-TW" altLang="en-US"/>
        </a:p>
      </dgm:t>
    </dgm:pt>
    <dgm:pt modelId="{FAFD862F-ABD8-4BE5-8DD3-F94B8DF8DD99}" type="pres">
      <dgm:prSet presAssocID="{5BC40E4B-49F8-4765-A641-FE0EFFD37072}" presName="spaceBetweenRectangles" presStyleCnt="0"/>
      <dgm:spPr/>
    </dgm:pt>
    <dgm:pt modelId="{394CA7AD-F903-4212-A4FC-6219E2078756}" type="pres">
      <dgm:prSet presAssocID="{AF9AA923-B8E7-4DDE-9C0E-B0499918FC41}" presName="parentLin" presStyleCnt="0"/>
      <dgm:spPr/>
    </dgm:pt>
    <dgm:pt modelId="{91EBEAA4-48DE-441A-AA5C-96DD8CA5843B}" type="pres">
      <dgm:prSet presAssocID="{AF9AA923-B8E7-4DDE-9C0E-B0499918FC41}" presName="parentLeftMargin" presStyleLbl="node1" presStyleIdx="3" presStyleCnt="5"/>
      <dgm:spPr/>
      <dgm:t>
        <a:bodyPr/>
        <a:lstStyle/>
        <a:p>
          <a:endParaRPr lang="zh-TW" altLang="en-US"/>
        </a:p>
      </dgm:t>
    </dgm:pt>
    <dgm:pt modelId="{CB6E87FC-73FD-42B7-9E1A-2FB7D94D14F0}" type="pres">
      <dgm:prSet presAssocID="{AF9AA923-B8E7-4DDE-9C0E-B0499918FC41}" presName="parentText" presStyleLbl="node1" presStyleIdx="4" presStyleCnt="5" custLinFactNeighborX="5794" custLinFactNeighborY="-10242">
        <dgm:presLayoutVars>
          <dgm:chMax val="0"/>
          <dgm:bulletEnabled val="1"/>
        </dgm:presLayoutVars>
      </dgm:prSet>
      <dgm:spPr/>
      <dgm:t>
        <a:bodyPr/>
        <a:lstStyle/>
        <a:p>
          <a:endParaRPr lang="zh-TW" altLang="en-US"/>
        </a:p>
      </dgm:t>
    </dgm:pt>
    <dgm:pt modelId="{678EF25F-8279-4813-90A2-34079C37A2B6}" type="pres">
      <dgm:prSet presAssocID="{AF9AA923-B8E7-4DDE-9C0E-B0499918FC41}" presName="negativeSpace" presStyleCnt="0"/>
      <dgm:spPr/>
    </dgm:pt>
    <dgm:pt modelId="{E9EE0747-1B7D-4C1E-A791-E16788BC7F06}" type="pres">
      <dgm:prSet presAssocID="{AF9AA923-B8E7-4DDE-9C0E-B0499918FC41}" presName="childText" presStyleLbl="conFgAcc1" presStyleIdx="4" presStyleCnt="5">
        <dgm:presLayoutVars>
          <dgm:bulletEnabled val="1"/>
        </dgm:presLayoutVars>
      </dgm:prSet>
      <dgm:spPr/>
      <dgm:t>
        <a:bodyPr/>
        <a:lstStyle/>
        <a:p>
          <a:endParaRPr lang="zh-TW" altLang="en-US"/>
        </a:p>
      </dgm:t>
    </dgm:pt>
  </dgm:ptLst>
  <dgm:cxnLst>
    <dgm:cxn modelId="{526CCCE9-5009-4601-958E-DD85816694D2}" type="presOf" srcId="{F88EAB7F-3E2B-45A1-BEBA-3F34303A6193}" destId="{F7D9A3D8-E614-4996-863B-1C3CD8A6DEEC}" srcOrd="0" destOrd="1" presId="urn:microsoft.com/office/officeart/2005/8/layout/list1"/>
    <dgm:cxn modelId="{6443A4AD-16A8-4563-A21E-8361B8AB958A}" srcId="{AF9AA923-B8E7-4DDE-9C0E-B0499918FC41}" destId="{8FDF1D27-8636-4225-9FF5-F0170D085249}" srcOrd="1" destOrd="0" parTransId="{FAC67926-1A7B-48DA-B817-122543895F28}" sibTransId="{759EAB47-CF47-484D-A032-E07006793270}"/>
    <dgm:cxn modelId="{DDB08418-57DF-4BB4-B3BB-5263D88B85B4}" type="presOf" srcId="{02F77BDE-E876-47A2-BCD8-A1F2DFD905C1}" destId="{0F751A59-C962-4A0A-9B6D-2290D92E5B7D}" srcOrd="0" destOrd="0" presId="urn:microsoft.com/office/officeart/2005/8/layout/list1"/>
    <dgm:cxn modelId="{CC18CE55-673D-4DA3-8861-64F7E2053951}" type="presOf" srcId="{7BDB866A-0724-4B1A-BBE4-E39F19B692B4}" destId="{E4D8E221-3210-445A-8045-13EBDEB5EA39}" srcOrd="0" destOrd="0" presId="urn:microsoft.com/office/officeart/2005/8/layout/list1"/>
    <dgm:cxn modelId="{211DBE90-1A49-47EE-94BD-528D1F423501}" srcId="{C11B5533-C8B7-4C9B-BD22-10D41476B42D}" destId="{A46EDF30-9699-4D61-ABA5-1A83E0FDD504}" srcOrd="1" destOrd="0" parTransId="{F801220D-0CEB-4647-AFBF-0C72C7B6C768}" sibTransId="{E4941083-E0AC-4FEC-AB84-CF03BEA5B060}"/>
    <dgm:cxn modelId="{550EFE60-4DCB-47E9-A44E-B89173059B17}" srcId="{C11B5533-C8B7-4C9B-BD22-10D41476B42D}" destId="{02F77BDE-E876-47A2-BCD8-A1F2DFD905C1}" srcOrd="3" destOrd="0" parTransId="{0891FFC6-6EF6-470B-BC91-8BAC5FBD7932}" sibTransId="{5BC40E4B-49F8-4765-A641-FE0EFFD37072}"/>
    <dgm:cxn modelId="{5CF97891-0B22-4DB5-A5DB-73766E11505C}" type="presOf" srcId="{A46EDF30-9699-4D61-ABA5-1A83E0FDD504}" destId="{5A02E9B6-5277-458A-A942-E36E1D579E22}" srcOrd="0" destOrd="0" presId="urn:microsoft.com/office/officeart/2005/8/layout/list1"/>
    <dgm:cxn modelId="{90E3848A-14B8-40D1-962D-56770595C4A5}" srcId="{02F77BDE-E876-47A2-BCD8-A1F2DFD905C1}" destId="{20C36CE4-09FC-4C2D-BFCB-11CAFAE26822}" srcOrd="0" destOrd="0" parTransId="{6BAB1410-21AB-42B0-912E-AF1EB478648C}" sibTransId="{7A3F467F-D60F-49CA-BBB9-BFF598986AC5}"/>
    <dgm:cxn modelId="{E9FECC46-CDF7-41F1-B2A2-3AC2A2225A67}" type="presOf" srcId="{A46EDF30-9699-4D61-ABA5-1A83E0FDD504}" destId="{30F7B53D-CB4E-4FE2-8EA4-194BC1773B5F}" srcOrd="1" destOrd="0" presId="urn:microsoft.com/office/officeart/2005/8/layout/list1"/>
    <dgm:cxn modelId="{7FE2099C-5D40-4E46-8BFD-0AEB443DD1A7}" type="presOf" srcId="{AF9AA923-B8E7-4DDE-9C0E-B0499918FC41}" destId="{91EBEAA4-48DE-441A-AA5C-96DD8CA5843B}" srcOrd="0" destOrd="0" presId="urn:microsoft.com/office/officeart/2005/8/layout/list1"/>
    <dgm:cxn modelId="{FF3E795B-59EE-42BC-A50A-FAE8B5309A4F}" srcId="{AF9AA923-B8E7-4DDE-9C0E-B0499918FC41}" destId="{C7269190-9706-4F0E-997F-FF99FC6E3F90}" srcOrd="0" destOrd="0" parTransId="{A843798E-4130-4EF0-A743-3D1BF78D30BB}" sibTransId="{28693CED-C980-45F2-8A13-1D71404F19C8}"/>
    <dgm:cxn modelId="{F93398E5-729F-4404-AEB7-9C7A2EBA6010}" srcId="{0EE45133-7AF9-4C72-94A0-91CBD21654E5}" destId="{23698C3A-16FC-4E9F-946B-F8F6477CAEAE}" srcOrd="0" destOrd="0" parTransId="{2AEB7BD8-5562-4453-BBF5-81FC1AA835AC}" sibTransId="{ACA655A1-61B9-441F-9E9F-B12DB47C4132}"/>
    <dgm:cxn modelId="{DF69837F-22EA-4E14-9E83-648CDCAFDF11}" srcId="{C11B5533-C8B7-4C9B-BD22-10D41476B42D}" destId="{7BDB866A-0724-4B1A-BBE4-E39F19B692B4}" srcOrd="0" destOrd="0" parTransId="{2ACDF7FE-E426-4223-92EC-77F9F9CBDE12}" sibTransId="{923DD110-29FB-4825-9900-A0169B16C132}"/>
    <dgm:cxn modelId="{8AEFA150-B085-426B-8747-D8716F2BB65F}" srcId="{C11B5533-C8B7-4C9B-BD22-10D41476B42D}" destId="{AF9AA923-B8E7-4DDE-9C0E-B0499918FC41}" srcOrd="4" destOrd="0" parTransId="{BDB44C0C-DE80-4671-B5E3-43A8787047A6}" sibTransId="{50369EBC-7B03-413D-A9A9-537BEFE02669}"/>
    <dgm:cxn modelId="{D646930B-93D6-431D-B30C-B28FD9C49248}" type="presOf" srcId="{23698C3A-16FC-4E9F-946B-F8F6477CAEAE}" destId="{D34FB13C-8092-418E-AA22-54FD5FC4ED43}" srcOrd="0" destOrd="0" presId="urn:microsoft.com/office/officeart/2005/8/layout/list1"/>
    <dgm:cxn modelId="{8EA7921D-0CE6-47F0-BEBD-A3812BED037F}" type="presOf" srcId="{C11B5533-C8B7-4C9B-BD22-10D41476B42D}" destId="{A7E13EB6-3A73-4C64-A1E9-E1D9A8B639C8}" srcOrd="0" destOrd="0" presId="urn:microsoft.com/office/officeart/2005/8/layout/list1"/>
    <dgm:cxn modelId="{0226D81B-D4E4-4205-8FA2-23A0D7161A82}" srcId="{02F77BDE-E876-47A2-BCD8-A1F2DFD905C1}" destId="{F88EAB7F-3E2B-45A1-BEBA-3F34303A6193}" srcOrd="1" destOrd="0" parTransId="{A5682BC6-5B8D-44EC-959E-485D48C9EFD1}" sibTransId="{549B1EAC-2793-499B-A29F-E09B8F746D8B}"/>
    <dgm:cxn modelId="{2C19BD87-ED92-49EA-A870-C019F09D8CA3}" type="presOf" srcId="{AF9AA923-B8E7-4DDE-9C0E-B0499918FC41}" destId="{CB6E87FC-73FD-42B7-9E1A-2FB7D94D14F0}" srcOrd="1" destOrd="0" presId="urn:microsoft.com/office/officeart/2005/8/layout/list1"/>
    <dgm:cxn modelId="{57FF1F21-6962-4FA5-8F65-A7437364DBAB}" type="presOf" srcId="{8FDF1D27-8636-4225-9FF5-F0170D085249}" destId="{E9EE0747-1B7D-4C1E-A791-E16788BC7F06}" srcOrd="0" destOrd="1" presId="urn:microsoft.com/office/officeart/2005/8/layout/list1"/>
    <dgm:cxn modelId="{E00180A2-17F5-4B36-AC52-68BD1788B22D}" type="presOf" srcId="{0EE45133-7AF9-4C72-94A0-91CBD21654E5}" destId="{1CF64C69-2EA2-45AD-9048-4A34A7453C27}" srcOrd="0" destOrd="0" presId="urn:microsoft.com/office/officeart/2005/8/layout/list1"/>
    <dgm:cxn modelId="{8C297101-8ECF-47B5-959E-A36E12F0B4C6}" type="presOf" srcId="{0EE45133-7AF9-4C72-94A0-91CBD21654E5}" destId="{50CCD609-6FC6-4B99-B086-E7D23C9A9B80}" srcOrd="1" destOrd="0" presId="urn:microsoft.com/office/officeart/2005/8/layout/list1"/>
    <dgm:cxn modelId="{11B00D1E-3F17-4B4A-B853-779D5997E4DD}" type="presOf" srcId="{C7269190-9706-4F0E-997F-FF99FC6E3F90}" destId="{E9EE0747-1B7D-4C1E-A791-E16788BC7F06}" srcOrd="0" destOrd="0" presId="urn:microsoft.com/office/officeart/2005/8/layout/list1"/>
    <dgm:cxn modelId="{1CB45851-22E8-4649-B0ED-D1257939BBB0}" type="presOf" srcId="{02F77BDE-E876-47A2-BCD8-A1F2DFD905C1}" destId="{C6AE1501-AB1F-4199-8097-76CF78BF523E}" srcOrd="1" destOrd="0" presId="urn:microsoft.com/office/officeart/2005/8/layout/list1"/>
    <dgm:cxn modelId="{07120E1F-15F8-406B-A9FF-0EEB35E8C951}" type="presOf" srcId="{20C36CE4-09FC-4C2D-BFCB-11CAFAE26822}" destId="{F7D9A3D8-E614-4996-863B-1C3CD8A6DEEC}" srcOrd="0" destOrd="0" presId="urn:microsoft.com/office/officeart/2005/8/layout/list1"/>
    <dgm:cxn modelId="{FAF9C85B-DD63-4697-BF36-913057026F77}" srcId="{7BDB866A-0724-4B1A-BBE4-E39F19B692B4}" destId="{01FE91B9-6060-45F5-9F32-BB6F8E1B152B}" srcOrd="0" destOrd="0" parTransId="{34D982F4-FD8A-47B7-94E8-CABD56D6A90C}" sibTransId="{5FCDBADF-94A8-48A1-877E-98E651B5938F}"/>
    <dgm:cxn modelId="{8B29FF3D-64ED-42B7-9F4B-6F42527DA3CB}" type="presOf" srcId="{01FE91B9-6060-45F5-9F32-BB6F8E1B152B}" destId="{67497F6C-A177-4AFF-85B8-624A03D47CE0}" srcOrd="0" destOrd="0" presId="urn:microsoft.com/office/officeart/2005/8/layout/list1"/>
    <dgm:cxn modelId="{9BD988EE-907B-40C5-B14C-DAFA3D95F228}" type="presOf" srcId="{7BDB866A-0724-4B1A-BBE4-E39F19B692B4}" destId="{9762EC8E-D015-4981-B8BA-0F554FF7B2FE}" srcOrd="1" destOrd="0" presId="urn:microsoft.com/office/officeart/2005/8/layout/list1"/>
    <dgm:cxn modelId="{22166873-659D-4303-86A0-27C5408F7268}" srcId="{C11B5533-C8B7-4C9B-BD22-10D41476B42D}" destId="{0EE45133-7AF9-4C72-94A0-91CBD21654E5}" srcOrd="2" destOrd="0" parTransId="{BB0072B4-F7DB-45B3-8C7C-5E77CB7584E4}" sibTransId="{F485797E-0776-46E6-AEA4-48033FB5FEE8}"/>
    <dgm:cxn modelId="{8335385C-D1CC-4BE3-A37B-B804D3E12524}" type="presParOf" srcId="{A7E13EB6-3A73-4C64-A1E9-E1D9A8B639C8}" destId="{777E67E5-AEB1-401C-AE7B-F88FE00E32BD}" srcOrd="0" destOrd="0" presId="urn:microsoft.com/office/officeart/2005/8/layout/list1"/>
    <dgm:cxn modelId="{4CAAC521-E567-4C1D-ADB8-FC6684FFF0DF}" type="presParOf" srcId="{777E67E5-AEB1-401C-AE7B-F88FE00E32BD}" destId="{E4D8E221-3210-445A-8045-13EBDEB5EA39}" srcOrd="0" destOrd="0" presId="urn:microsoft.com/office/officeart/2005/8/layout/list1"/>
    <dgm:cxn modelId="{FD7A3E83-774C-4422-9AC8-71E690E136EC}" type="presParOf" srcId="{777E67E5-AEB1-401C-AE7B-F88FE00E32BD}" destId="{9762EC8E-D015-4981-B8BA-0F554FF7B2FE}" srcOrd="1" destOrd="0" presId="urn:microsoft.com/office/officeart/2005/8/layout/list1"/>
    <dgm:cxn modelId="{D7D2DD82-2A15-49CD-A4DC-F8A7FB6977BA}" type="presParOf" srcId="{A7E13EB6-3A73-4C64-A1E9-E1D9A8B639C8}" destId="{9B27EA10-C5B6-4EFB-BA23-BFE6D6DDA97B}" srcOrd="1" destOrd="0" presId="urn:microsoft.com/office/officeart/2005/8/layout/list1"/>
    <dgm:cxn modelId="{C2B688D5-727E-4EC3-A9D3-51E3D8233E55}" type="presParOf" srcId="{A7E13EB6-3A73-4C64-A1E9-E1D9A8B639C8}" destId="{67497F6C-A177-4AFF-85B8-624A03D47CE0}" srcOrd="2" destOrd="0" presId="urn:microsoft.com/office/officeart/2005/8/layout/list1"/>
    <dgm:cxn modelId="{E1E36192-D2EE-42B8-8C9C-11013DA97F4D}" type="presParOf" srcId="{A7E13EB6-3A73-4C64-A1E9-E1D9A8B639C8}" destId="{0CA66A86-78B4-4B46-A4F9-C468EF598702}" srcOrd="3" destOrd="0" presId="urn:microsoft.com/office/officeart/2005/8/layout/list1"/>
    <dgm:cxn modelId="{47497659-DF6B-4326-83F4-9A4D2F31A85D}" type="presParOf" srcId="{A7E13EB6-3A73-4C64-A1E9-E1D9A8B639C8}" destId="{3FD472D2-8D6F-4437-BEA7-7392F1AB28BC}" srcOrd="4" destOrd="0" presId="urn:microsoft.com/office/officeart/2005/8/layout/list1"/>
    <dgm:cxn modelId="{27CFD690-6DA2-43D9-AFF5-06682CDF3CC0}" type="presParOf" srcId="{3FD472D2-8D6F-4437-BEA7-7392F1AB28BC}" destId="{5A02E9B6-5277-458A-A942-E36E1D579E22}" srcOrd="0" destOrd="0" presId="urn:microsoft.com/office/officeart/2005/8/layout/list1"/>
    <dgm:cxn modelId="{BCA65E16-2CE1-48A2-8F07-8C2944AEA5AB}" type="presParOf" srcId="{3FD472D2-8D6F-4437-BEA7-7392F1AB28BC}" destId="{30F7B53D-CB4E-4FE2-8EA4-194BC1773B5F}" srcOrd="1" destOrd="0" presId="urn:microsoft.com/office/officeart/2005/8/layout/list1"/>
    <dgm:cxn modelId="{5B4E909B-BA97-4188-8619-18DA89B539D7}" type="presParOf" srcId="{A7E13EB6-3A73-4C64-A1E9-E1D9A8B639C8}" destId="{A8E5FAC8-07F4-4917-BF6B-77F7F45D9454}" srcOrd="5" destOrd="0" presId="urn:microsoft.com/office/officeart/2005/8/layout/list1"/>
    <dgm:cxn modelId="{33C0C9C4-1619-4C6C-A4A3-8F0D89EFC164}" type="presParOf" srcId="{A7E13EB6-3A73-4C64-A1E9-E1D9A8B639C8}" destId="{4FA45D3C-D99E-4BD2-A0E8-B53120B7E748}" srcOrd="6" destOrd="0" presId="urn:microsoft.com/office/officeart/2005/8/layout/list1"/>
    <dgm:cxn modelId="{BF82A4AE-6706-4C12-9B47-67DA259FA63B}" type="presParOf" srcId="{A7E13EB6-3A73-4C64-A1E9-E1D9A8B639C8}" destId="{F45204AD-FD3B-4008-B473-9CBDFF932D45}" srcOrd="7" destOrd="0" presId="urn:microsoft.com/office/officeart/2005/8/layout/list1"/>
    <dgm:cxn modelId="{975A8E67-E167-4743-89CA-316D26B3D23F}" type="presParOf" srcId="{A7E13EB6-3A73-4C64-A1E9-E1D9A8B639C8}" destId="{478B56F6-D135-477A-94E9-7B2F10A0CD9D}" srcOrd="8" destOrd="0" presId="urn:microsoft.com/office/officeart/2005/8/layout/list1"/>
    <dgm:cxn modelId="{0D7BB049-6F8F-4775-AF5C-86A0FF695EF4}" type="presParOf" srcId="{478B56F6-D135-477A-94E9-7B2F10A0CD9D}" destId="{1CF64C69-2EA2-45AD-9048-4A34A7453C27}" srcOrd="0" destOrd="0" presId="urn:microsoft.com/office/officeart/2005/8/layout/list1"/>
    <dgm:cxn modelId="{54D10A2E-5068-464F-B5BB-B9DAA0F64E69}" type="presParOf" srcId="{478B56F6-D135-477A-94E9-7B2F10A0CD9D}" destId="{50CCD609-6FC6-4B99-B086-E7D23C9A9B80}" srcOrd="1" destOrd="0" presId="urn:microsoft.com/office/officeart/2005/8/layout/list1"/>
    <dgm:cxn modelId="{F3D4668A-A1EE-4FC4-8CE2-79675B4996CE}" type="presParOf" srcId="{A7E13EB6-3A73-4C64-A1E9-E1D9A8B639C8}" destId="{BC145D0A-0C73-4461-B339-4C5DD3A503F7}" srcOrd="9" destOrd="0" presId="urn:microsoft.com/office/officeart/2005/8/layout/list1"/>
    <dgm:cxn modelId="{9BED5746-C829-465B-AC28-FE2C820EF837}" type="presParOf" srcId="{A7E13EB6-3A73-4C64-A1E9-E1D9A8B639C8}" destId="{D34FB13C-8092-418E-AA22-54FD5FC4ED43}" srcOrd="10" destOrd="0" presId="urn:microsoft.com/office/officeart/2005/8/layout/list1"/>
    <dgm:cxn modelId="{D0EBBC2E-0885-4353-A5C3-C33DF9CCBACF}" type="presParOf" srcId="{A7E13EB6-3A73-4C64-A1E9-E1D9A8B639C8}" destId="{EC704477-708C-442D-BD1A-D23F6F56FA19}" srcOrd="11" destOrd="0" presId="urn:microsoft.com/office/officeart/2005/8/layout/list1"/>
    <dgm:cxn modelId="{95A2ADFC-E9BF-45C1-ABA3-CFADAF2A59BF}" type="presParOf" srcId="{A7E13EB6-3A73-4C64-A1E9-E1D9A8B639C8}" destId="{92673D86-E909-4517-AE47-4FA0B6DBDD9B}" srcOrd="12" destOrd="0" presId="urn:microsoft.com/office/officeart/2005/8/layout/list1"/>
    <dgm:cxn modelId="{72AF8244-82AD-45A5-B072-E54099ABF889}" type="presParOf" srcId="{92673D86-E909-4517-AE47-4FA0B6DBDD9B}" destId="{0F751A59-C962-4A0A-9B6D-2290D92E5B7D}" srcOrd="0" destOrd="0" presId="urn:microsoft.com/office/officeart/2005/8/layout/list1"/>
    <dgm:cxn modelId="{9D67130E-CEC3-45E3-91D6-CCA51315328F}" type="presParOf" srcId="{92673D86-E909-4517-AE47-4FA0B6DBDD9B}" destId="{C6AE1501-AB1F-4199-8097-76CF78BF523E}" srcOrd="1" destOrd="0" presId="urn:microsoft.com/office/officeart/2005/8/layout/list1"/>
    <dgm:cxn modelId="{EE9FC261-DD02-4FE2-B756-E17FEB74D5DC}" type="presParOf" srcId="{A7E13EB6-3A73-4C64-A1E9-E1D9A8B639C8}" destId="{F9AF127B-97C3-4DDD-A3B2-63721CEDCE09}" srcOrd="13" destOrd="0" presId="urn:microsoft.com/office/officeart/2005/8/layout/list1"/>
    <dgm:cxn modelId="{F0BB03D0-EE6D-422D-A23C-0B03671A555B}" type="presParOf" srcId="{A7E13EB6-3A73-4C64-A1E9-E1D9A8B639C8}" destId="{F7D9A3D8-E614-4996-863B-1C3CD8A6DEEC}" srcOrd="14" destOrd="0" presId="urn:microsoft.com/office/officeart/2005/8/layout/list1"/>
    <dgm:cxn modelId="{0F5E5E29-EC92-403F-B5FB-8883578F1EBF}" type="presParOf" srcId="{A7E13EB6-3A73-4C64-A1E9-E1D9A8B639C8}" destId="{FAFD862F-ABD8-4BE5-8DD3-F94B8DF8DD99}" srcOrd="15" destOrd="0" presId="urn:microsoft.com/office/officeart/2005/8/layout/list1"/>
    <dgm:cxn modelId="{B29729BE-0F70-4D82-9715-0954836BC677}" type="presParOf" srcId="{A7E13EB6-3A73-4C64-A1E9-E1D9A8B639C8}" destId="{394CA7AD-F903-4212-A4FC-6219E2078756}" srcOrd="16" destOrd="0" presId="urn:microsoft.com/office/officeart/2005/8/layout/list1"/>
    <dgm:cxn modelId="{6C6B1B90-264E-42EF-9A4C-4527E9C47920}" type="presParOf" srcId="{394CA7AD-F903-4212-A4FC-6219E2078756}" destId="{91EBEAA4-48DE-441A-AA5C-96DD8CA5843B}" srcOrd="0" destOrd="0" presId="urn:microsoft.com/office/officeart/2005/8/layout/list1"/>
    <dgm:cxn modelId="{A09741DE-2C67-482E-955F-750BF42A6B9A}" type="presParOf" srcId="{394CA7AD-F903-4212-A4FC-6219E2078756}" destId="{CB6E87FC-73FD-42B7-9E1A-2FB7D94D14F0}" srcOrd="1" destOrd="0" presId="urn:microsoft.com/office/officeart/2005/8/layout/list1"/>
    <dgm:cxn modelId="{1298B5CA-8253-4F3A-86DF-7ECAC4AC051E}" type="presParOf" srcId="{A7E13EB6-3A73-4C64-A1E9-E1D9A8B639C8}" destId="{678EF25F-8279-4813-90A2-34079C37A2B6}" srcOrd="17" destOrd="0" presId="urn:microsoft.com/office/officeart/2005/8/layout/list1"/>
    <dgm:cxn modelId="{A326FFE7-1B9C-43E6-AEE1-30F697AB5856}" type="presParOf" srcId="{A7E13EB6-3A73-4C64-A1E9-E1D9A8B639C8}" destId="{E9EE0747-1B7D-4C1E-A791-E16788BC7F06}" srcOrd="18"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BBEC56CB-31D0-49DF-A5A9-0FF730AADA24}" type="doc">
      <dgm:prSet loTypeId="urn:microsoft.com/office/officeart/2005/8/layout/list1" loCatId="list" qsTypeId="urn:microsoft.com/office/officeart/2005/8/quickstyle/simple1" qsCatId="simple" csTypeId="urn:microsoft.com/office/officeart/2005/8/colors/accent1_2" csCatId="accent1" phldr="1"/>
      <dgm:spPr/>
      <dgm:t>
        <a:bodyPr/>
        <a:lstStyle/>
        <a:p>
          <a:endParaRPr lang="zh-TW" altLang="en-US"/>
        </a:p>
      </dgm:t>
    </dgm:pt>
    <dgm:pt modelId="{35FAD4B0-C573-4257-9A16-5E77EB756415}">
      <dgm:prSet phldrT="[文字]" custT="1"/>
      <dgm:spPr>
        <a:gradFill flip="none" rotWithShape="0">
          <a:gsLst>
            <a:gs pos="0">
              <a:srgbClr val="669900">
                <a:shade val="30000"/>
                <a:satMod val="115000"/>
              </a:srgbClr>
            </a:gs>
            <a:gs pos="50000">
              <a:srgbClr val="669900">
                <a:shade val="67500"/>
                <a:satMod val="115000"/>
              </a:srgbClr>
            </a:gs>
            <a:gs pos="100000">
              <a:srgbClr val="669900">
                <a:shade val="100000"/>
                <a:satMod val="115000"/>
              </a:srgbClr>
            </a:gs>
          </a:gsLst>
          <a:path path="circle">
            <a:fillToRect l="50000" t="50000" r="50000" b="50000"/>
          </a:path>
          <a:tileRect/>
        </a:gradFill>
      </dgm:spPr>
      <dgm:t>
        <a:bodyPr/>
        <a:lstStyle/>
        <a:p>
          <a:r>
            <a:rPr lang="zh-TW" altLang="en-US" sz="2000" dirty="0" smtClean="0"/>
            <a:t>一般保護期間（</a:t>
          </a:r>
          <a:r>
            <a:rPr lang="en-US" altLang="en-US" sz="2000" dirty="0" smtClean="0"/>
            <a:t>§30</a:t>
          </a:r>
          <a:r>
            <a:rPr lang="zh-TW" altLang="en-US" sz="2000" dirty="0" smtClean="0"/>
            <a:t>）</a:t>
          </a:r>
          <a:endParaRPr lang="zh-TW" altLang="en-US" sz="2000" dirty="0"/>
        </a:p>
      </dgm:t>
    </dgm:pt>
    <dgm:pt modelId="{D676972D-9763-457F-ADDF-262ABAB369D7}" type="parTrans" cxnId="{35129CA6-1CAA-47D4-AD5A-3798DE4D2F54}">
      <dgm:prSet/>
      <dgm:spPr/>
      <dgm:t>
        <a:bodyPr/>
        <a:lstStyle/>
        <a:p>
          <a:endParaRPr lang="zh-TW" altLang="en-US"/>
        </a:p>
      </dgm:t>
    </dgm:pt>
    <dgm:pt modelId="{33C5E29B-1F07-4985-9E6A-B648ED2F746B}" type="sibTrans" cxnId="{35129CA6-1CAA-47D4-AD5A-3798DE4D2F54}">
      <dgm:prSet/>
      <dgm:spPr/>
      <dgm:t>
        <a:bodyPr/>
        <a:lstStyle/>
        <a:p>
          <a:endParaRPr lang="zh-TW" altLang="en-US"/>
        </a:p>
      </dgm:t>
    </dgm:pt>
    <dgm:pt modelId="{F2455F28-43F2-41B2-B886-177DC9B1DB49}">
      <dgm:prSet phldrT="[文字]" custT="1"/>
      <dgm:spPr>
        <a:gradFill flip="none" rotWithShape="0">
          <a:gsLst>
            <a:gs pos="0">
              <a:srgbClr val="669900">
                <a:shade val="30000"/>
                <a:satMod val="115000"/>
              </a:srgbClr>
            </a:gs>
            <a:gs pos="50000">
              <a:srgbClr val="669900">
                <a:shade val="67500"/>
                <a:satMod val="115000"/>
              </a:srgbClr>
            </a:gs>
            <a:gs pos="100000">
              <a:srgbClr val="669900">
                <a:shade val="100000"/>
                <a:satMod val="115000"/>
              </a:srgbClr>
            </a:gs>
          </a:gsLst>
          <a:path path="circle">
            <a:fillToRect l="50000" t="50000" r="50000" b="50000"/>
          </a:path>
          <a:tileRect/>
        </a:gradFill>
      </dgm:spPr>
      <dgm:t>
        <a:bodyPr/>
        <a:lstStyle/>
        <a:p>
          <a:r>
            <a:rPr lang="zh-TW" altLang="en-US" sz="2000" dirty="0" smtClean="0"/>
            <a:t>特殊保護期間</a:t>
          </a:r>
          <a:endParaRPr lang="zh-TW" altLang="en-US" sz="2000" dirty="0"/>
        </a:p>
      </dgm:t>
    </dgm:pt>
    <dgm:pt modelId="{322EBDE1-BC35-46F3-BA6F-F5C9791FAF6D}" type="parTrans" cxnId="{1331BB2C-06FA-453D-985B-87065218269E}">
      <dgm:prSet/>
      <dgm:spPr/>
      <dgm:t>
        <a:bodyPr/>
        <a:lstStyle/>
        <a:p>
          <a:endParaRPr lang="zh-TW" altLang="en-US"/>
        </a:p>
      </dgm:t>
    </dgm:pt>
    <dgm:pt modelId="{7E9E49DC-23EC-440F-9BDF-73A1E468A298}" type="sibTrans" cxnId="{1331BB2C-06FA-453D-985B-87065218269E}">
      <dgm:prSet/>
      <dgm:spPr/>
      <dgm:t>
        <a:bodyPr/>
        <a:lstStyle/>
        <a:p>
          <a:endParaRPr lang="zh-TW" altLang="en-US"/>
        </a:p>
      </dgm:t>
    </dgm:pt>
    <dgm:pt modelId="{61CF4BD0-FBAF-4B31-8004-395612D55BD9}">
      <dgm:prSet phldrT="[文字]" custT="1"/>
      <dgm:spPr>
        <a:gradFill flip="none" rotWithShape="0">
          <a:gsLst>
            <a:gs pos="0">
              <a:srgbClr val="669900">
                <a:shade val="30000"/>
                <a:satMod val="115000"/>
              </a:srgbClr>
            </a:gs>
            <a:gs pos="50000">
              <a:srgbClr val="669900">
                <a:shade val="67500"/>
                <a:satMod val="115000"/>
              </a:srgbClr>
            </a:gs>
            <a:gs pos="100000">
              <a:srgbClr val="669900">
                <a:shade val="100000"/>
                <a:satMod val="115000"/>
              </a:srgbClr>
            </a:gs>
          </a:gsLst>
          <a:lin ang="13500000" scaled="1"/>
          <a:tileRect/>
        </a:gradFill>
      </dgm:spPr>
      <dgm:t>
        <a:bodyPr/>
        <a:lstStyle/>
        <a:p>
          <a:r>
            <a:rPr lang="zh-TW" altLang="en-US" sz="1800" b="1" dirty="0" smtClean="0">
              <a:solidFill>
                <a:schemeClr val="bg1"/>
              </a:solidFill>
            </a:rPr>
            <a:t>上述著作權存續期間，以屆滿當年之末日為期間之終止 （</a:t>
          </a:r>
          <a:r>
            <a:rPr lang="en-US" altLang="en-US" sz="1800" b="1" dirty="0" smtClean="0">
              <a:solidFill>
                <a:schemeClr val="bg1"/>
              </a:solidFill>
            </a:rPr>
            <a:t>§35Ⅰ</a:t>
          </a:r>
          <a:r>
            <a:rPr lang="zh-TW" altLang="en-US" sz="1800" b="1" dirty="0" smtClean="0">
              <a:solidFill>
                <a:schemeClr val="bg1"/>
              </a:solidFill>
            </a:rPr>
            <a:t>） </a:t>
          </a:r>
          <a:endParaRPr lang="zh-TW" altLang="en-US" sz="1800" b="1" dirty="0">
            <a:solidFill>
              <a:schemeClr val="bg1"/>
            </a:solidFill>
          </a:endParaRPr>
        </a:p>
      </dgm:t>
    </dgm:pt>
    <dgm:pt modelId="{623B75CF-CC02-463E-8F9F-211DBE1283D2}" type="parTrans" cxnId="{8E56DEA5-F38F-421F-AA79-4630F7F83B8D}">
      <dgm:prSet/>
      <dgm:spPr/>
      <dgm:t>
        <a:bodyPr/>
        <a:lstStyle/>
        <a:p>
          <a:endParaRPr lang="zh-TW" altLang="en-US"/>
        </a:p>
      </dgm:t>
    </dgm:pt>
    <dgm:pt modelId="{7C5E723E-D166-4395-A1BD-FC25B6E9449A}" type="sibTrans" cxnId="{8E56DEA5-F38F-421F-AA79-4630F7F83B8D}">
      <dgm:prSet/>
      <dgm:spPr/>
      <dgm:t>
        <a:bodyPr/>
        <a:lstStyle/>
        <a:p>
          <a:endParaRPr lang="zh-TW" altLang="en-US"/>
        </a:p>
      </dgm:t>
    </dgm:pt>
    <dgm:pt modelId="{6CE8B836-A2E2-4B8A-B655-E91D3B665EA4}">
      <dgm:prSet custT="1"/>
      <dgm:spPr>
        <a:gradFill flip="none" rotWithShape="0">
          <a:gsLst>
            <a:gs pos="0">
              <a:srgbClr val="006600">
                <a:tint val="66000"/>
                <a:satMod val="160000"/>
              </a:srgbClr>
            </a:gs>
            <a:gs pos="50000">
              <a:srgbClr val="006600">
                <a:tint val="44500"/>
                <a:satMod val="160000"/>
              </a:srgbClr>
            </a:gs>
            <a:gs pos="100000">
              <a:srgbClr val="006600">
                <a:tint val="23500"/>
                <a:satMod val="160000"/>
              </a:srgbClr>
            </a:gs>
          </a:gsLst>
          <a:lin ang="2700000" scaled="1"/>
          <a:tileRect/>
        </a:gradFill>
        <a:ln>
          <a:noFill/>
        </a:ln>
        <a:effectLst>
          <a:outerShdw blurRad="50800" dist="50800" dir="5400000" algn="ctr" rotWithShape="0">
            <a:srgbClr val="000000">
              <a:alpha val="82000"/>
            </a:srgbClr>
          </a:outerShdw>
        </a:effectLst>
      </dgm:spPr>
      <dgm:t>
        <a:bodyPr/>
        <a:lstStyle/>
        <a:p>
          <a:r>
            <a:rPr lang="zh-TW" altLang="en-US" sz="1400" dirty="0" smtClean="0"/>
            <a:t>原則：著作人之終身及死後</a:t>
          </a:r>
          <a:r>
            <a:rPr lang="en-US" altLang="en-US" sz="1400" dirty="0" smtClean="0"/>
            <a:t>50</a:t>
          </a:r>
          <a:r>
            <a:rPr lang="zh-TW" altLang="en-US" sz="1400" dirty="0" smtClean="0"/>
            <a:t>年。</a:t>
          </a:r>
          <a:endParaRPr lang="zh-TW" altLang="en-US" sz="1400" dirty="0"/>
        </a:p>
      </dgm:t>
    </dgm:pt>
    <dgm:pt modelId="{B64948D2-706C-4854-8810-9265DC9672A1}" type="parTrans" cxnId="{3AF7F6C1-DEA1-49B8-900C-1ECA577AC05A}">
      <dgm:prSet/>
      <dgm:spPr/>
      <dgm:t>
        <a:bodyPr/>
        <a:lstStyle/>
        <a:p>
          <a:endParaRPr lang="zh-TW" altLang="en-US"/>
        </a:p>
      </dgm:t>
    </dgm:pt>
    <dgm:pt modelId="{E71123CA-797F-4BD2-9D64-96D01E523121}" type="sibTrans" cxnId="{3AF7F6C1-DEA1-49B8-900C-1ECA577AC05A}">
      <dgm:prSet/>
      <dgm:spPr/>
      <dgm:t>
        <a:bodyPr/>
        <a:lstStyle/>
        <a:p>
          <a:endParaRPr lang="zh-TW" altLang="en-US"/>
        </a:p>
      </dgm:t>
    </dgm:pt>
    <dgm:pt modelId="{5887BE6A-7B88-4BE4-AC08-4D4AC9454238}">
      <dgm:prSet custT="1"/>
      <dgm:spPr>
        <a:gradFill flip="none" rotWithShape="0">
          <a:gsLst>
            <a:gs pos="0">
              <a:srgbClr val="006600">
                <a:tint val="66000"/>
                <a:satMod val="160000"/>
              </a:srgbClr>
            </a:gs>
            <a:gs pos="50000">
              <a:srgbClr val="006600">
                <a:tint val="44500"/>
                <a:satMod val="160000"/>
              </a:srgbClr>
            </a:gs>
            <a:gs pos="100000">
              <a:srgbClr val="006600">
                <a:tint val="23500"/>
                <a:satMod val="160000"/>
              </a:srgbClr>
            </a:gs>
          </a:gsLst>
          <a:lin ang="2700000" scaled="1"/>
          <a:tileRect/>
        </a:gradFill>
        <a:ln>
          <a:noFill/>
        </a:ln>
        <a:effectLst>
          <a:outerShdw blurRad="50800" dist="50800" dir="5400000" algn="ctr" rotWithShape="0">
            <a:srgbClr val="000000">
              <a:alpha val="82000"/>
            </a:srgbClr>
          </a:outerShdw>
        </a:effectLst>
      </dgm:spPr>
      <dgm:t>
        <a:bodyPr/>
        <a:lstStyle/>
        <a:p>
          <a:r>
            <a:rPr lang="zh-TW" altLang="en-US" sz="1400" dirty="0" smtClean="0"/>
            <a:t>例外：著作人死亡後</a:t>
          </a:r>
          <a:r>
            <a:rPr lang="en-US" altLang="en-US" sz="1400" dirty="0" smtClean="0"/>
            <a:t>40</a:t>
          </a:r>
          <a:r>
            <a:rPr lang="zh-TW" altLang="en-US" sz="1400" dirty="0" smtClean="0"/>
            <a:t>至</a:t>
          </a:r>
          <a:r>
            <a:rPr lang="en-US" altLang="en-US" sz="1400" dirty="0" smtClean="0"/>
            <a:t>50</a:t>
          </a:r>
          <a:r>
            <a:rPr lang="zh-TW" altLang="en-US" sz="1400" dirty="0" smtClean="0"/>
            <a:t>年間才首次公開發表者，自公開發表時起算</a:t>
          </a:r>
          <a:r>
            <a:rPr lang="en-US" altLang="en-US" sz="1400" dirty="0" smtClean="0"/>
            <a:t>10</a:t>
          </a:r>
          <a:r>
            <a:rPr lang="zh-TW" altLang="en-US" sz="1400" dirty="0" smtClean="0"/>
            <a:t>年。</a:t>
          </a:r>
          <a:endParaRPr lang="zh-TW" altLang="en-US" sz="1400" dirty="0"/>
        </a:p>
      </dgm:t>
    </dgm:pt>
    <dgm:pt modelId="{5875DB40-BF89-4FCC-850F-CD81469F1EF6}" type="parTrans" cxnId="{88571A34-9C8D-48EE-A057-0495CFEA8D97}">
      <dgm:prSet/>
      <dgm:spPr/>
      <dgm:t>
        <a:bodyPr/>
        <a:lstStyle/>
        <a:p>
          <a:endParaRPr lang="zh-TW" altLang="en-US"/>
        </a:p>
      </dgm:t>
    </dgm:pt>
    <dgm:pt modelId="{68600A45-4D52-4329-AD7D-9883AC1E4516}" type="sibTrans" cxnId="{88571A34-9C8D-48EE-A057-0495CFEA8D97}">
      <dgm:prSet/>
      <dgm:spPr/>
      <dgm:t>
        <a:bodyPr/>
        <a:lstStyle/>
        <a:p>
          <a:endParaRPr lang="zh-TW" altLang="en-US"/>
        </a:p>
      </dgm:t>
    </dgm:pt>
    <dgm:pt modelId="{C719452B-54EF-41B1-A826-FA05EBCF8AF9}">
      <dgm:prSet/>
      <dgm:spPr>
        <a:gradFill flip="none" rotWithShape="0">
          <a:gsLst>
            <a:gs pos="0">
              <a:srgbClr val="006600">
                <a:tint val="66000"/>
                <a:satMod val="160000"/>
              </a:srgbClr>
            </a:gs>
            <a:gs pos="50000">
              <a:srgbClr val="006600">
                <a:tint val="44500"/>
                <a:satMod val="160000"/>
              </a:srgbClr>
            </a:gs>
            <a:gs pos="100000">
              <a:srgbClr val="006600">
                <a:tint val="23500"/>
                <a:satMod val="160000"/>
              </a:srgbClr>
            </a:gs>
          </a:gsLst>
          <a:lin ang="5400000" scaled="1"/>
          <a:tileRect/>
        </a:gradFill>
        <a:ln>
          <a:noFill/>
        </a:ln>
      </dgm:spPr>
      <dgm:t>
        <a:bodyPr/>
        <a:lstStyle/>
        <a:p>
          <a:r>
            <a:rPr lang="zh-TW" altLang="en-US" u="sng" dirty="0" smtClean="0"/>
            <a:t>共同著作</a:t>
          </a:r>
          <a:r>
            <a:rPr lang="zh-TW" altLang="en-US" dirty="0" smtClean="0"/>
            <a:t>（</a:t>
          </a:r>
          <a:r>
            <a:rPr lang="en-US" altLang="en-US" dirty="0" smtClean="0"/>
            <a:t>§31</a:t>
          </a:r>
          <a:r>
            <a:rPr lang="zh-TW" altLang="en-US" dirty="0" smtClean="0"/>
            <a:t>）→  最後死亡之著作人死亡後</a:t>
          </a:r>
          <a:r>
            <a:rPr lang="en-US" altLang="en-US" dirty="0" smtClean="0"/>
            <a:t>50</a:t>
          </a:r>
          <a:r>
            <a:rPr lang="zh-TW" altLang="en-US" dirty="0" smtClean="0"/>
            <a:t>年。</a:t>
          </a:r>
          <a:endParaRPr lang="zh-TW" altLang="en-US" dirty="0"/>
        </a:p>
      </dgm:t>
    </dgm:pt>
    <dgm:pt modelId="{A9A8ACC4-C14A-47A7-9F8D-0BDAF45C4B24}" type="parTrans" cxnId="{FBA052C7-D4F1-489B-B58A-A6D130112A8E}">
      <dgm:prSet/>
      <dgm:spPr/>
      <dgm:t>
        <a:bodyPr/>
        <a:lstStyle/>
        <a:p>
          <a:endParaRPr lang="zh-TW" altLang="en-US"/>
        </a:p>
      </dgm:t>
    </dgm:pt>
    <dgm:pt modelId="{9623A920-AA67-4F62-AC23-53072851319F}" type="sibTrans" cxnId="{FBA052C7-D4F1-489B-B58A-A6D130112A8E}">
      <dgm:prSet/>
      <dgm:spPr/>
      <dgm:t>
        <a:bodyPr/>
        <a:lstStyle/>
        <a:p>
          <a:endParaRPr lang="zh-TW" altLang="en-US"/>
        </a:p>
      </dgm:t>
    </dgm:pt>
    <dgm:pt modelId="{92101566-2F9C-4B76-8001-90B1E754C9A7}">
      <dgm:prSet/>
      <dgm:spPr>
        <a:gradFill flip="none" rotWithShape="0">
          <a:gsLst>
            <a:gs pos="0">
              <a:srgbClr val="006600">
                <a:tint val="66000"/>
                <a:satMod val="160000"/>
              </a:srgbClr>
            </a:gs>
            <a:gs pos="50000">
              <a:srgbClr val="006600">
                <a:tint val="44500"/>
                <a:satMod val="160000"/>
              </a:srgbClr>
            </a:gs>
            <a:gs pos="100000">
              <a:srgbClr val="006600">
                <a:tint val="23500"/>
                <a:satMod val="160000"/>
              </a:srgbClr>
            </a:gs>
          </a:gsLst>
          <a:lin ang="5400000" scaled="1"/>
          <a:tileRect/>
        </a:gradFill>
        <a:ln>
          <a:noFill/>
        </a:ln>
      </dgm:spPr>
      <dgm:t>
        <a:bodyPr/>
        <a:lstStyle/>
        <a:p>
          <a:r>
            <a:rPr lang="zh-TW" altLang="en-US" u="sng" dirty="0" smtClean="0"/>
            <a:t>別名或不具名的著作</a:t>
          </a:r>
          <a:r>
            <a:rPr lang="zh-TW" altLang="en-US" dirty="0" smtClean="0"/>
            <a:t>（</a:t>
          </a:r>
          <a:r>
            <a:rPr lang="en-US" altLang="en-US" dirty="0" smtClean="0"/>
            <a:t>§32</a:t>
          </a:r>
          <a:r>
            <a:rPr lang="zh-TW" altLang="en-US" dirty="0" smtClean="0"/>
            <a:t>） → 原則：公開發表後</a:t>
          </a:r>
          <a:r>
            <a:rPr lang="en-US" altLang="en-US" dirty="0" smtClean="0"/>
            <a:t>50</a:t>
          </a:r>
          <a:r>
            <a:rPr lang="zh-TW" altLang="en-US" dirty="0" smtClean="0"/>
            <a:t>年（例外：死亡已逾</a:t>
          </a:r>
          <a:r>
            <a:rPr lang="en-US" altLang="en-US" dirty="0" smtClean="0"/>
            <a:t>50</a:t>
          </a:r>
          <a:r>
            <a:rPr lang="zh-TW" altLang="en-US" dirty="0" smtClean="0"/>
            <a:t>年或別名衆所周知者，適用一般期間）。</a:t>
          </a:r>
          <a:endParaRPr lang="zh-TW" altLang="en-US" dirty="0"/>
        </a:p>
      </dgm:t>
    </dgm:pt>
    <dgm:pt modelId="{C3B288EC-54ED-4C1A-9E21-2ABAC77EE56A}" type="parTrans" cxnId="{CBFE9C8C-4EA1-4FF0-A781-FB014DCAE0F1}">
      <dgm:prSet/>
      <dgm:spPr/>
      <dgm:t>
        <a:bodyPr/>
        <a:lstStyle/>
        <a:p>
          <a:endParaRPr lang="zh-TW" altLang="en-US"/>
        </a:p>
      </dgm:t>
    </dgm:pt>
    <dgm:pt modelId="{86509355-2B25-4013-ADAC-EE4107BB8F79}" type="sibTrans" cxnId="{CBFE9C8C-4EA1-4FF0-A781-FB014DCAE0F1}">
      <dgm:prSet/>
      <dgm:spPr/>
      <dgm:t>
        <a:bodyPr/>
        <a:lstStyle/>
        <a:p>
          <a:endParaRPr lang="zh-TW" altLang="en-US"/>
        </a:p>
      </dgm:t>
    </dgm:pt>
    <dgm:pt modelId="{A700853A-51D1-4C49-B288-6BE0A2111410}">
      <dgm:prSet/>
      <dgm:spPr>
        <a:gradFill flip="none" rotWithShape="0">
          <a:gsLst>
            <a:gs pos="0">
              <a:srgbClr val="006600">
                <a:tint val="66000"/>
                <a:satMod val="160000"/>
              </a:srgbClr>
            </a:gs>
            <a:gs pos="50000">
              <a:srgbClr val="006600">
                <a:tint val="44500"/>
                <a:satMod val="160000"/>
              </a:srgbClr>
            </a:gs>
            <a:gs pos="100000">
              <a:srgbClr val="006600">
                <a:tint val="23500"/>
                <a:satMod val="160000"/>
              </a:srgbClr>
            </a:gs>
          </a:gsLst>
          <a:lin ang="5400000" scaled="1"/>
          <a:tileRect/>
        </a:gradFill>
        <a:ln>
          <a:noFill/>
        </a:ln>
      </dgm:spPr>
      <dgm:t>
        <a:bodyPr/>
        <a:lstStyle/>
        <a:p>
          <a:r>
            <a:rPr lang="zh-TW" altLang="en-US" u="sng" dirty="0" smtClean="0"/>
            <a:t>法人著作</a:t>
          </a:r>
          <a:r>
            <a:rPr lang="zh-TW" altLang="en-US" dirty="0" smtClean="0"/>
            <a:t>（</a:t>
          </a:r>
          <a:r>
            <a:rPr lang="en-US" altLang="en-US" dirty="0" smtClean="0"/>
            <a:t>§33</a:t>
          </a:r>
          <a:r>
            <a:rPr lang="zh-TW" altLang="en-US" dirty="0" smtClean="0"/>
            <a:t>）→ 原則：公開發表後</a:t>
          </a:r>
          <a:r>
            <a:rPr lang="en-US" altLang="en-US" dirty="0" smtClean="0"/>
            <a:t>50</a:t>
          </a:r>
          <a:r>
            <a:rPr lang="zh-TW" altLang="en-US" dirty="0" smtClean="0"/>
            <a:t>年（例外：創作完成後</a:t>
          </a:r>
          <a:r>
            <a:rPr lang="en-US" altLang="en-US" dirty="0" smtClean="0"/>
            <a:t>50</a:t>
          </a:r>
          <a:r>
            <a:rPr lang="zh-TW" altLang="en-US" dirty="0" smtClean="0"/>
            <a:t>年內未公開發表者，自創作完成時起算</a:t>
          </a:r>
          <a:r>
            <a:rPr lang="en-US" altLang="en-US" dirty="0" smtClean="0"/>
            <a:t>50</a:t>
          </a:r>
          <a:r>
            <a:rPr lang="zh-TW" altLang="en-US" dirty="0" smtClean="0"/>
            <a:t>年）。</a:t>
          </a:r>
          <a:endParaRPr lang="zh-TW" altLang="en-US" dirty="0"/>
        </a:p>
      </dgm:t>
    </dgm:pt>
    <dgm:pt modelId="{BC6C2C46-FF1D-449E-9659-2952BDB1F8F1}" type="parTrans" cxnId="{4A286C72-6DFF-4DCD-AF58-5FFB9D05253C}">
      <dgm:prSet/>
      <dgm:spPr/>
      <dgm:t>
        <a:bodyPr/>
        <a:lstStyle/>
        <a:p>
          <a:endParaRPr lang="zh-TW" altLang="en-US"/>
        </a:p>
      </dgm:t>
    </dgm:pt>
    <dgm:pt modelId="{FDB39428-3F2C-46AE-B226-7CAB71B3CF2A}" type="sibTrans" cxnId="{4A286C72-6DFF-4DCD-AF58-5FFB9D05253C}">
      <dgm:prSet/>
      <dgm:spPr/>
      <dgm:t>
        <a:bodyPr/>
        <a:lstStyle/>
        <a:p>
          <a:endParaRPr lang="zh-TW" altLang="en-US"/>
        </a:p>
      </dgm:t>
    </dgm:pt>
    <dgm:pt modelId="{D1E9B853-1F56-4684-9712-5E58E7B868ED}">
      <dgm:prSet/>
      <dgm:spPr>
        <a:gradFill flip="none" rotWithShape="0">
          <a:gsLst>
            <a:gs pos="0">
              <a:srgbClr val="006600">
                <a:tint val="66000"/>
                <a:satMod val="160000"/>
              </a:srgbClr>
            </a:gs>
            <a:gs pos="50000">
              <a:srgbClr val="006600">
                <a:tint val="44500"/>
                <a:satMod val="160000"/>
              </a:srgbClr>
            </a:gs>
            <a:gs pos="100000">
              <a:srgbClr val="006600">
                <a:tint val="23500"/>
                <a:satMod val="160000"/>
              </a:srgbClr>
            </a:gs>
          </a:gsLst>
          <a:lin ang="5400000" scaled="1"/>
          <a:tileRect/>
        </a:gradFill>
        <a:ln>
          <a:noFill/>
        </a:ln>
      </dgm:spPr>
      <dgm:t>
        <a:bodyPr/>
        <a:lstStyle/>
        <a:p>
          <a:r>
            <a:rPr lang="zh-TW" altLang="en-US" u="sng" dirty="0" smtClean="0"/>
            <a:t>攝影、視聽、錄音著作及表演</a:t>
          </a:r>
          <a:r>
            <a:rPr lang="zh-TW" altLang="en-US" dirty="0" smtClean="0"/>
            <a:t>（</a:t>
          </a:r>
          <a:r>
            <a:rPr lang="en-US" altLang="en-US" dirty="0" smtClean="0"/>
            <a:t>§34</a:t>
          </a:r>
          <a:r>
            <a:rPr lang="zh-TW" altLang="en-US" dirty="0" smtClean="0"/>
            <a:t>） → 原則：公開發表後</a:t>
          </a:r>
          <a:r>
            <a:rPr lang="en-US" altLang="en-US" dirty="0" smtClean="0"/>
            <a:t>50</a:t>
          </a:r>
          <a:r>
            <a:rPr lang="zh-TW" altLang="en-US" dirty="0" smtClean="0"/>
            <a:t>年（例外：創作完成後</a:t>
          </a:r>
          <a:r>
            <a:rPr lang="en-US" altLang="en-US" dirty="0" smtClean="0"/>
            <a:t>50</a:t>
          </a:r>
          <a:r>
            <a:rPr lang="zh-TW" altLang="en-US" dirty="0" smtClean="0"/>
            <a:t>年內未公開發表者，自創作完成時起算</a:t>
          </a:r>
          <a:r>
            <a:rPr lang="en-US" altLang="en-US" dirty="0" smtClean="0"/>
            <a:t>50</a:t>
          </a:r>
          <a:r>
            <a:rPr lang="zh-TW" altLang="en-US" dirty="0" smtClean="0"/>
            <a:t>年）。</a:t>
          </a:r>
        </a:p>
      </dgm:t>
    </dgm:pt>
    <dgm:pt modelId="{552AFEAE-C7F5-4BF6-A94C-F286E6058E8F}" type="parTrans" cxnId="{470EAA34-C4FA-41C8-BEEF-1B8ED6EE3F24}">
      <dgm:prSet/>
      <dgm:spPr/>
      <dgm:t>
        <a:bodyPr/>
        <a:lstStyle/>
        <a:p>
          <a:endParaRPr lang="zh-TW" altLang="en-US"/>
        </a:p>
      </dgm:t>
    </dgm:pt>
    <dgm:pt modelId="{1BCF6175-F864-4BE5-83CF-7A87CE2F4EDC}" type="sibTrans" cxnId="{470EAA34-C4FA-41C8-BEEF-1B8ED6EE3F24}">
      <dgm:prSet/>
      <dgm:spPr/>
      <dgm:t>
        <a:bodyPr/>
        <a:lstStyle/>
        <a:p>
          <a:endParaRPr lang="zh-TW" altLang="en-US"/>
        </a:p>
      </dgm:t>
    </dgm:pt>
    <dgm:pt modelId="{D4F1A084-4D18-4BE6-B915-9F57858D25B6}" type="pres">
      <dgm:prSet presAssocID="{BBEC56CB-31D0-49DF-A5A9-0FF730AADA24}" presName="linear" presStyleCnt="0">
        <dgm:presLayoutVars>
          <dgm:dir/>
          <dgm:animLvl val="lvl"/>
          <dgm:resizeHandles val="exact"/>
        </dgm:presLayoutVars>
      </dgm:prSet>
      <dgm:spPr/>
      <dgm:t>
        <a:bodyPr/>
        <a:lstStyle/>
        <a:p>
          <a:endParaRPr lang="zh-TW" altLang="en-US"/>
        </a:p>
      </dgm:t>
    </dgm:pt>
    <dgm:pt modelId="{2AC042C4-2990-47F0-9C7D-31BAFACD1361}" type="pres">
      <dgm:prSet presAssocID="{35FAD4B0-C573-4257-9A16-5E77EB756415}" presName="parentLin" presStyleCnt="0"/>
      <dgm:spPr/>
    </dgm:pt>
    <dgm:pt modelId="{2732EA36-035E-40C1-9419-8E17112441F2}" type="pres">
      <dgm:prSet presAssocID="{35FAD4B0-C573-4257-9A16-5E77EB756415}" presName="parentLeftMargin" presStyleLbl="node1" presStyleIdx="0" presStyleCnt="3"/>
      <dgm:spPr/>
      <dgm:t>
        <a:bodyPr/>
        <a:lstStyle/>
        <a:p>
          <a:endParaRPr lang="zh-TW" altLang="en-US"/>
        </a:p>
      </dgm:t>
    </dgm:pt>
    <dgm:pt modelId="{0A776C39-7E97-4055-A94F-3A795AD2F7B1}" type="pres">
      <dgm:prSet presAssocID="{35FAD4B0-C573-4257-9A16-5E77EB756415}" presName="parentText" presStyleLbl="node1" presStyleIdx="0" presStyleCnt="3" custScaleX="102439" custScaleY="105252" custLinFactNeighborX="4891" custLinFactNeighborY="-16929">
        <dgm:presLayoutVars>
          <dgm:chMax val="0"/>
          <dgm:bulletEnabled val="1"/>
        </dgm:presLayoutVars>
      </dgm:prSet>
      <dgm:spPr/>
      <dgm:t>
        <a:bodyPr/>
        <a:lstStyle/>
        <a:p>
          <a:endParaRPr lang="zh-TW" altLang="en-US"/>
        </a:p>
      </dgm:t>
    </dgm:pt>
    <dgm:pt modelId="{19CAEBFE-8DCA-42C6-AF98-39EF77904D92}" type="pres">
      <dgm:prSet presAssocID="{35FAD4B0-C573-4257-9A16-5E77EB756415}" presName="negativeSpace" presStyleCnt="0"/>
      <dgm:spPr/>
    </dgm:pt>
    <dgm:pt modelId="{373AAE62-9262-44DE-8727-345346AABD97}" type="pres">
      <dgm:prSet presAssocID="{35FAD4B0-C573-4257-9A16-5E77EB756415}" presName="childText" presStyleLbl="conFgAcc1" presStyleIdx="0" presStyleCnt="3" custLinFactY="-3779" custLinFactNeighborX="123" custLinFactNeighborY="-100000">
        <dgm:presLayoutVars>
          <dgm:bulletEnabled val="1"/>
        </dgm:presLayoutVars>
      </dgm:prSet>
      <dgm:spPr/>
      <dgm:t>
        <a:bodyPr/>
        <a:lstStyle/>
        <a:p>
          <a:endParaRPr lang="zh-TW" altLang="en-US"/>
        </a:p>
      </dgm:t>
    </dgm:pt>
    <dgm:pt modelId="{5FDE07E8-5B00-4180-B8D8-6D1744F076E6}" type="pres">
      <dgm:prSet presAssocID="{33C5E29B-1F07-4985-9E6A-B648ED2F746B}" presName="spaceBetweenRectangles" presStyleCnt="0"/>
      <dgm:spPr/>
    </dgm:pt>
    <dgm:pt modelId="{62269CE4-027D-4FFE-A8F9-1E5F1D44EDB0}" type="pres">
      <dgm:prSet presAssocID="{F2455F28-43F2-41B2-B886-177DC9B1DB49}" presName="parentLin" presStyleCnt="0"/>
      <dgm:spPr/>
    </dgm:pt>
    <dgm:pt modelId="{6A6CF9FA-2372-4316-9352-1711987C4BB9}" type="pres">
      <dgm:prSet presAssocID="{F2455F28-43F2-41B2-B886-177DC9B1DB49}" presName="parentLeftMargin" presStyleLbl="node1" presStyleIdx="0" presStyleCnt="3"/>
      <dgm:spPr/>
      <dgm:t>
        <a:bodyPr/>
        <a:lstStyle/>
        <a:p>
          <a:endParaRPr lang="zh-TW" altLang="en-US"/>
        </a:p>
      </dgm:t>
    </dgm:pt>
    <dgm:pt modelId="{CF689967-1748-4CE2-BF21-902327A443C1}" type="pres">
      <dgm:prSet presAssocID="{F2455F28-43F2-41B2-B886-177DC9B1DB49}" presName="parentText" presStyleLbl="node1" presStyleIdx="1" presStyleCnt="3" custScaleX="103136" custScaleY="92930" custLinFactNeighborX="4891" custLinFactNeighborY="5652">
        <dgm:presLayoutVars>
          <dgm:chMax val="0"/>
          <dgm:bulletEnabled val="1"/>
        </dgm:presLayoutVars>
      </dgm:prSet>
      <dgm:spPr/>
      <dgm:t>
        <a:bodyPr/>
        <a:lstStyle/>
        <a:p>
          <a:endParaRPr lang="zh-TW" altLang="en-US"/>
        </a:p>
      </dgm:t>
    </dgm:pt>
    <dgm:pt modelId="{6649FB45-657C-4BD4-9CF2-8F0256E5FDE9}" type="pres">
      <dgm:prSet presAssocID="{F2455F28-43F2-41B2-B886-177DC9B1DB49}" presName="negativeSpace" presStyleCnt="0"/>
      <dgm:spPr/>
    </dgm:pt>
    <dgm:pt modelId="{E6837F13-0900-45DF-8826-B8E52CE0B021}" type="pres">
      <dgm:prSet presAssocID="{F2455F28-43F2-41B2-B886-177DC9B1DB49}" presName="childText" presStyleLbl="conFgAcc1" presStyleIdx="1" presStyleCnt="3">
        <dgm:presLayoutVars>
          <dgm:bulletEnabled val="1"/>
        </dgm:presLayoutVars>
      </dgm:prSet>
      <dgm:spPr/>
      <dgm:t>
        <a:bodyPr/>
        <a:lstStyle/>
        <a:p>
          <a:endParaRPr lang="zh-TW" altLang="en-US"/>
        </a:p>
      </dgm:t>
    </dgm:pt>
    <dgm:pt modelId="{80A44054-85CF-4E6F-86A4-03B3A8763783}" type="pres">
      <dgm:prSet presAssocID="{7E9E49DC-23EC-440F-9BDF-73A1E468A298}" presName="spaceBetweenRectangles" presStyleCnt="0"/>
      <dgm:spPr/>
    </dgm:pt>
    <dgm:pt modelId="{7C011A1C-F8A6-4E2B-A70C-DE46245D88A4}" type="pres">
      <dgm:prSet presAssocID="{61CF4BD0-FBAF-4B31-8004-395612D55BD9}" presName="parentLin" presStyleCnt="0"/>
      <dgm:spPr/>
    </dgm:pt>
    <dgm:pt modelId="{EACC2B61-CCCA-4262-ABA2-7A319F2F822B}" type="pres">
      <dgm:prSet presAssocID="{61CF4BD0-FBAF-4B31-8004-395612D55BD9}" presName="parentLeftMargin" presStyleLbl="node1" presStyleIdx="1" presStyleCnt="3"/>
      <dgm:spPr/>
      <dgm:t>
        <a:bodyPr/>
        <a:lstStyle/>
        <a:p>
          <a:endParaRPr lang="zh-TW" altLang="en-US"/>
        </a:p>
      </dgm:t>
    </dgm:pt>
    <dgm:pt modelId="{54B3BA27-0EB5-4322-8832-A54AD52E5525}" type="pres">
      <dgm:prSet presAssocID="{61CF4BD0-FBAF-4B31-8004-395612D55BD9}" presName="parentText" presStyleLbl="node1" presStyleIdx="2" presStyleCnt="3" custScaleX="125087" custScaleY="145185" custLinFactNeighborX="4891" custLinFactNeighborY="35918">
        <dgm:presLayoutVars>
          <dgm:chMax val="0"/>
          <dgm:bulletEnabled val="1"/>
        </dgm:presLayoutVars>
      </dgm:prSet>
      <dgm:spPr/>
      <dgm:t>
        <a:bodyPr/>
        <a:lstStyle/>
        <a:p>
          <a:endParaRPr lang="zh-TW" altLang="en-US"/>
        </a:p>
      </dgm:t>
    </dgm:pt>
    <dgm:pt modelId="{E5346ACE-7805-4A33-AEAE-7D33F33C9B24}" type="pres">
      <dgm:prSet presAssocID="{61CF4BD0-FBAF-4B31-8004-395612D55BD9}" presName="negativeSpace" presStyleCnt="0"/>
      <dgm:spPr/>
    </dgm:pt>
    <dgm:pt modelId="{BFA6626E-909D-4B55-A7DD-AF6F763CDF3F}" type="pres">
      <dgm:prSet presAssocID="{61CF4BD0-FBAF-4B31-8004-395612D55BD9}" presName="childText" presStyleLbl="conFgAcc1" presStyleIdx="2" presStyleCnt="3" custScaleX="4391" custLinFactY="-10856" custLinFactNeighborX="69269" custLinFactNeighborY="-100000">
        <dgm:presLayoutVars>
          <dgm:bulletEnabled val="1"/>
        </dgm:presLayoutVars>
      </dgm:prSet>
      <dgm:spPr/>
    </dgm:pt>
  </dgm:ptLst>
  <dgm:cxnLst>
    <dgm:cxn modelId="{FBA052C7-D4F1-489B-B58A-A6D130112A8E}" srcId="{F2455F28-43F2-41B2-B886-177DC9B1DB49}" destId="{C719452B-54EF-41B1-A826-FA05EBCF8AF9}" srcOrd="0" destOrd="0" parTransId="{A9A8ACC4-C14A-47A7-9F8D-0BDAF45C4B24}" sibTransId="{9623A920-AA67-4F62-AC23-53072851319F}"/>
    <dgm:cxn modelId="{A708392B-4218-493D-B75B-54E407F26DD0}" type="presOf" srcId="{F2455F28-43F2-41B2-B886-177DC9B1DB49}" destId="{6A6CF9FA-2372-4316-9352-1711987C4BB9}" srcOrd="0" destOrd="0" presId="urn:microsoft.com/office/officeart/2005/8/layout/list1"/>
    <dgm:cxn modelId="{26B0289B-F797-4F42-989B-F12CDA03602D}" type="presOf" srcId="{6CE8B836-A2E2-4B8A-B655-E91D3B665EA4}" destId="{373AAE62-9262-44DE-8727-345346AABD97}" srcOrd="0" destOrd="0" presId="urn:microsoft.com/office/officeart/2005/8/layout/list1"/>
    <dgm:cxn modelId="{D4392BB5-1A84-4207-B755-0750A746543D}" type="presOf" srcId="{A700853A-51D1-4C49-B288-6BE0A2111410}" destId="{E6837F13-0900-45DF-8826-B8E52CE0B021}" srcOrd="0" destOrd="2" presId="urn:microsoft.com/office/officeart/2005/8/layout/list1"/>
    <dgm:cxn modelId="{8E56DEA5-F38F-421F-AA79-4630F7F83B8D}" srcId="{BBEC56CB-31D0-49DF-A5A9-0FF730AADA24}" destId="{61CF4BD0-FBAF-4B31-8004-395612D55BD9}" srcOrd="2" destOrd="0" parTransId="{623B75CF-CC02-463E-8F9F-211DBE1283D2}" sibTransId="{7C5E723E-D166-4395-A1BD-FC25B6E9449A}"/>
    <dgm:cxn modelId="{41F9E750-F43D-45D3-A1D6-FAAA02985D1B}" type="presOf" srcId="{D1E9B853-1F56-4684-9712-5E58E7B868ED}" destId="{E6837F13-0900-45DF-8826-B8E52CE0B021}" srcOrd="0" destOrd="3" presId="urn:microsoft.com/office/officeart/2005/8/layout/list1"/>
    <dgm:cxn modelId="{3AF7F6C1-DEA1-49B8-900C-1ECA577AC05A}" srcId="{35FAD4B0-C573-4257-9A16-5E77EB756415}" destId="{6CE8B836-A2E2-4B8A-B655-E91D3B665EA4}" srcOrd="0" destOrd="0" parTransId="{B64948D2-706C-4854-8810-9265DC9672A1}" sibTransId="{E71123CA-797F-4BD2-9D64-96D01E523121}"/>
    <dgm:cxn modelId="{78AF515B-D817-4951-A602-0CC1C065B4CC}" type="presOf" srcId="{61CF4BD0-FBAF-4B31-8004-395612D55BD9}" destId="{EACC2B61-CCCA-4262-ABA2-7A319F2F822B}" srcOrd="0" destOrd="0" presId="urn:microsoft.com/office/officeart/2005/8/layout/list1"/>
    <dgm:cxn modelId="{1331BB2C-06FA-453D-985B-87065218269E}" srcId="{BBEC56CB-31D0-49DF-A5A9-0FF730AADA24}" destId="{F2455F28-43F2-41B2-B886-177DC9B1DB49}" srcOrd="1" destOrd="0" parTransId="{322EBDE1-BC35-46F3-BA6F-F5C9791FAF6D}" sibTransId="{7E9E49DC-23EC-440F-9BDF-73A1E468A298}"/>
    <dgm:cxn modelId="{470EAA34-C4FA-41C8-BEEF-1B8ED6EE3F24}" srcId="{F2455F28-43F2-41B2-B886-177DC9B1DB49}" destId="{D1E9B853-1F56-4684-9712-5E58E7B868ED}" srcOrd="3" destOrd="0" parTransId="{552AFEAE-C7F5-4BF6-A94C-F286E6058E8F}" sibTransId="{1BCF6175-F864-4BE5-83CF-7A87CE2F4EDC}"/>
    <dgm:cxn modelId="{FCC9B3FF-F863-4890-97D7-611C7CC46819}" type="presOf" srcId="{92101566-2F9C-4B76-8001-90B1E754C9A7}" destId="{E6837F13-0900-45DF-8826-B8E52CE0B021}" srcOrd="0" destOrd="1" presId="urn:microsoft.com/office/officeart/2005/8/layout/list1"/>
    <dgm:cxn modelId="{35129CA6-1CAA-47D4-AD5A-3798DE4D2F54}" srcId="{BBEC56CB-31D0-49DF-A5A9-0FF730AADA24}" destId="{35FAD4B0-C573-4257-9A16-5E77EB756415}" srcOrd="0" destOrd="0" parTransId="{D676972D-9763-457F-ADDF-262ABAB369D7}" sibTransId="{33C5E29B-1F07-4985-9E6A-B648ED2F746B}"/>
    <dgm:cxn modelId="{27C230D3-7E91-4D8C-B0C8-1BFF33FEBB72}" type="presOf" srcId="{C719452B-54EF-41B1-A826-FA05EBCF8AF9}" destId="{E6837F13-0900-45DF-8826-B8E52CE0B021}" srcOrd="0" destOrd="0" presId="urn:microsoft.com/office/officeart/2005/8/layout/list1"/>
    <dgm:cxn modelId="{831FA4C5-F59F-4D31-B64F-4720A16E31B1}" type="presOf" srcId="{5887BE6A-7B88-4BE4-AC08-4D4AC9454238}" destId="{373AAE62-9262-44DE-8727-345346AABD97}" srcOrd="0" destOrd="1" presId="urn:microsoft.com/office/officeart/2005/8/layout/list1"/>
    <dgm:cxn modelId="{BC243978-549E-4285-B664-10DE143AD864}" type="presOf" srcId="{F2455F28-43F2-41B2-B886-177DC9B1DB49}" destId="{CF689967-1748-4CE2-BF21-902327A443C1}" srcOrd="1" destOrd="0" presId="urn:microsoft.com/office/officeart/2005/8/layout/list1"/>
    <dgm:cxn modelId="{4A286C72-6DFF-4DCD-AF58-5FFB9D05253C}" srcId="{F2455F28-43F2-41B2-B886-177DC9B1DB49}" destId="{A700853A-51D1-4C49-B288-6BE0A2111410}" srcOrd="2" destOrd="0" parTransId="{BC6C2C46-FF1D-449E-9659-2952BDB1F8F1}" sibTransId="{FDB39428-3F2C-46AE-B226-7CAB71B3CF2A}"/>
    <dgm:cxn modelId="{EB33E93D-EAE7-420F-9876-B18E8FC0BE1F}" type="presOf" srcId="{BBEC56CB-31D0-49DF-A5A9-0FF730AADA24}" destId="{D4F1A084-4D18-4BE6-B915-9F57858D25B6}" srcOrd="0" destOrd="0" presId="urn:microsoft.com/office/officeart/2005/8/layout/list1"/>
    <dgm:cxn modelId="{88571A34-9C8D-48EE-A057-0495CFEA8D97}" srcId="{35FAD4B0-C573-4257-9A16-5E77EB756415}" destId="{5887BE6A-7B88-4BE4-AC08-4D4AC9454238}" srcOrd="1" destOrd="0" parTransId="{5875DB40-BF89-4FCC-850F-CD81469F1EF6}" sibTransId="{68600A45-4D52-4329-AD7D-9883AC1E4516}"/>
    <dgm:cxn modelId="{43E009A6-B30D-449D-BD60-FCDB1C34048F}" type="presOf" srcId="{35FAD4B0-C573-4257-9A16-5E77EB756415}" destId="{0A776C39-7E97-4055-A94F-3A795AD2F7B1}" srcOrd="1" destOrd="0" presId="urn:microsoft.com/office/officeart/2005/8/layout/list1"/>
    <dgm:cxn modelId="{3A61508F-850F-421D-9DD8-23D99D7BEC31}" type="presOf" srcId="{35FAD4B0-C573-4257-9A16-5E77EB756415}" destId="{2732EA36-035E-40C1-9419-8E17112441F2}" srcOrd="0" destOrd="0" presId="urn:microsoft.com/office/officeart/2005/8/layout/list1"/>
    <dgm:cxn modelId="{CBFE9C8C-4EA1-4FF0-A781-FB014DCAE0F1}" srcId="{F2455F28-43F2-41B2-B886-177DC9B1DB49}" destId="{92101566-2F9C-4B76-8001-90B1E754C9A7}" srcOrd="1" destOrd="0" parTransId="{C3B288EC-54ED-4C1A-9E21-2ABAC77EE56A}" sibTransId="{86509355-2B25-4013-ADAC-EE4107BB8F79}"/>
    <dgm:cxn modelId="{0391473A-B988-4435-9189-5B3217C0E5AF}" type="presOf" srcId="{61CF4BD0-FBAF-4B31-8004-395612D55BD9}" destId="{54B3BA27-0EB5-4322-8832-A54AD52E5525}" srcOrd="1" destOrd="0" presId="urn:microsoft.com/office/officeart/2005/8/layout/list1"/>
    <dgm:cxn modelId="{F22E7A7D-D6FD-4339-AC14-42C3E63557BB}" type="presParOf" srcId="{D4F1A084-4D18-4BE6-B915-9F57858D25B6}" destId="{2AC042C4-2990-47F0-9C7D-31BAFACD1361}" srcOrd="0" destOrd="0" presId="urn:microsoft.com/office/officeart/2005/8/layout/list1"/>
    <dgm:cxn modelId="{AEDAA47B-42E9-4670-8618-1A0365280AD5}" type="presParOf" srcId="{2AC042C4-2990-47F0-9C7D-31BAFACD1361}" destId="{2732EA36-035E-40C1-9419-8E17112441F2}" srcOrd="0" destOrd="0" presId="urn:microsoft.com/office/officeart/2005/8/layout/list1"/>
    <dgm:cxn modelId="{0AC7B89F-4ABB-4813-BC19-D4FB485163B2}" type="presParOf" srcId="{2AC042C4-2990-47F0-9C7D-31BAFACD1361}" destId="{0A776C39-7E97-4055-A94F-3A795AD2F7B1}" srcOrd="1" destOrd="0" presId="urn:microsoft.com/office/officeart/2005/8/layout/list1"/>
    <dgm:cxn modelId="{E03423CC-516B-4E20-AD80-1C64AD8FC9B6}" type="presParOf" srcId="{D4F1A084-4D18-4BE6-B915-9F57858D25B6}" destId="{19CAEBFE-8DCA-42C6-AF98-39EF77904D92}" srcOrd="1" destOrd="0" presId="urn:microsoft.com/office/officeart/2005/8/layout/list1"/>
    <dgm:cxn modelId="{1F1D8CC5-08BB-46BB-9555-9709973E525E}" type="presParOf" srcId="{D4F1A084-4D18-4BE6-B915-9F57858D25B6}" destId="{373AAE62-9262-44DE-8727-345346AABD97}" srcOrd="2" destOrd="0" presId="urn:microsoft.com/office/officeart/2005/8/layout/list1"/>
    <dgm:cxn modelId="{645FB52D-5C64-44B9-94C8-465E7743A2E9}" type="presParOf" srcId="{D4F1A084-4D18-4BE6-B915-9F57858D25B6}" destId="{5FDE07E8-5B00-4180-B8D8-6D1744F076E6}" srcOrd="3" destOrd="0" presId="urn:microsoft.com/office/officeart/2005/8/layout/list1"/>
    <dgm:cxn modelId="{82284289-A6C8-4B13-A502-071FB612B171}" type="presParOf" srcId="{D4F1A084-4D18-4BE6-B915-9F57858D25B6}" destId="{62269CE4-027D-4FFE-A8F9-1E5F1D44EDB0}" srcOrd="4" destOrd="0" presId="urn:microsoft.com/office/officeart/2005/8/layout/list1"/>
    <dgm:cxn modelId="{E0E7C2E6-7E3A-43D8-820C-E2658BE13C29}" type="presParOf" srcId="{62269CE4-027D-4FFE-A8F9-1E5F1D44EDB0}" destId="{6A6CF9FA-2372-4316-9352-1711987C4BB9}" srcOrd="0" destOrd="0" presId="urn:microsoft.com/office/officeart/2005/8/layout/list1"/>
    <dgm:cxn modelId="{7969B283-C906-454B-A2FC-DF2EAE0E7494}" type="presParOf" srcId="{62269CE4-027D-4FFE-A8F9-1E5F1D44EDB0}" destId="{CF689967-1748-4CE2-BF21-902327A443C1}" srcOrd="1" destOrd="0" presId="urn:microsoft.com/office/officeart/2005/8/layout/list1"/>
    <dgm:cxn modelId="{30C3EF99-FCFB-44C8-8410-B379DAE310B7}" type="presParOf" srcId="{D4F1A084-4D18-4BE6-B915-9F57858D25B6}" destId="{6649FB45-657C-4BD4-9CF2-8F0256E5FDE9}" srcOrd="5" destOrd="0" presId="urn:microsoft.com/office/officeart/2005/8/layout/list1"/>
    <dgm:cxn modelId="{E01D4929-4F2C-4C49-93F2-3F45ECE3A96F}" type="presParOf" srcId="{D4F1A084-4D18-4BE6-B915-9F57858D25B6}" destId="{E6837F13-0900-45DF-8826-B8E52CE0B021}" srcOrd="6" destOrd="0" presId="urn:microsoft.com/office/officeart/2005/8/layout/list1"/>
    <dgm:cxn modelId="{D2230055-BA50-4FDE-B461-24545A440AEA}" type="presParOf" srcId="{D4F1A084-4D18-4BE6-B915-9F57858D25B6}" destId="{80A44054-85CF-4E6F-86A4-03B3A8763783}" srcOrd="7" destOrd="0" presId="urn:microsoft.com/office/officeart/2005/8/layout/list1"/>
    <dgm:cxn modelId="{D7D1BD6F-8B7E-4AAA-99F1-6B1CD4755B2D}" type="presParOf" srcId="{D4F1A084-4D18-4BE6-B915-9F57858D25B6}" destId="{7C011A1C-F8A6-4E2B-A70C-DE46245D88A4}" srcOrd="8" destOrd="0" presId="urn:microsoft.com/office/officeart/2005/8/layout/list1"/>
    <dgm:cxn modelId="{1D732BAC-6821-4704-8BF2-4EACBF125909}" type="presParOf" srcId="{7C011A1C-F8A6-4E2B-A70C-DE46245D88A4}" destId="{EACC2B61-CCCA-4262-ABA2-7A319F2F822B}" srcOrd="0" destOrd="0" presId="urn:microsoft.com/office/officeart/2005/8/layout/list1"/>
    <dgm:cxn modelId="{5D45380C-C161-49BF-83CA-EB31854F387A}" type="presParOf" srcId="{7C011A1C-F8A6-4E2B-A70C-DE46245D88A4}" destId="{54B3BA27-0EB5-4322-8832-A54AD52E5525}" srcOrd="1" destOrd="0" presId="urn:microsoft.com/office/officeart/2005/8/layout/list1"/>
    <dgm:cxn modelId="{4285DF52-1503-492E-98F8-CD7592D11BD0}" type="presParOf" srcId="{D4F1A084-4D18-4BE6-B915-9F57858D25B6}" destId="{E5346ACE-7805-4A33-AEAE-7D33F33C9B24}" srcOrd="9" destOrd="0" presId="urn:microsoft.com/office/officeart/2005/8/layout/list1"/>
    <dgm:cxn modelId="{15FCE44B-7061-4079-AA74-EE5195FD1AD8}" type="presParOf" srcId="{D4F1A084-4D18-4BE6-B915-9F57858D25B6}" destId="{BFA6626E-909D-4B55-A7DD-AF6F763CDF3F}" srcOrd="10"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494C7236-B008-48D4-8E4D-AB90855F958C}" type="doc">
      <dgm:prSet loTypeId="urn:microsoft.com/office/officeart/2005/8/layout/list1" loCatId="list" qsTypeId="urn:microsoft.com/office/officeart/2005/8/quickstyle/3d1" qsCatId="3D" csTypeId="urn:microsoft.com/office/officeart/2005/8/colors/accent1_2" csCatId="accent1" phldr="1"/>
      <dgm:spPr/>
      <dgm:t>
        <a:bodyPr/>
        <a:lstStyle/>
        <a:p>
          <a:endParaRPr lang="zh-TW" altLang="en-US"/>
        </a:p>
      </dgm:t>
    </dgm:pt>
    <dgm:pt modelId="{478622C3-4743-497B-BE88-DD37986D8AB8}">
      <dgm:prSet phldrT="[文字]" custT="1"/>
      <dgm:spPr>
        <a:solidFill>
          <a:schemeClr val="accent5">
            <a:lumMod val="60000"/>
            <a:lumOff val="40000"/>
          </a:schemeClr>
        </a:solidFill>
        <a:ln>
          <a:solidFill>
            <a:srgbClr val="7030A0"/>
          </a:solidFill>
        </a:ln>
      </dgm:spPr>
      <dgm:t>
        <a:bodyPr/>
        <a:lstStyle/>
        <a:p>
          <a:r>
            <a:rPr lang="zh-TW" altLang="en-US" sz="2000" dirty="0" smtClean="0"/>
            <a:t>立法目的：調和社會公共利益、促進國家文化發展</a:t>
          </a:r>
          <a:endParaRPr lang="zh-TW" altLang="en-US" sz="2000" dirty="0"/>
        </a:p>
      </dgm:t>
    </dgm:pt>
    <dgm:pt modelId="{479864BA-DD8F-4514-B381-76EC68C4F754}" type="parTrans" cxnId="{3C1F038B-E3A3-4A49-9A14-FD19FF084C60}">
      <dgm:prSet/>
      <dgm:spPr/>
      <dgm:t>
        <a:bodyPr/>
        <a:lstStyle/>
        <a:p>
          <a:endParaRPr lang="zh-TW" altLang="en-US"/>
        </a:p>
      </dgm:t>
    </dgm:pt>
    <dgm:pt modelId="{D1E32F0D-8EA9-449A-BDC2-7280F3AD7351}" type="sibTrans" cxnId="{3C1F038B-E3A3-4A49-9A14-FD19FF084C60}">
      <dgm:prSet/>
      <dgm:spPr/>
      <dgm:t>
        <a:bodyPr/>
        <a:lstStyle/>
        <a:p>
          <a:endParaRPr lang="zh-TW" altLang="en-US"/>
        </a:p>
      </dgm:t>
    </dgm:pt>
    <dgm:pt modelId="{288D3267-E613-4ABD-8AB2-4D9DC3C3B988}">
      <dgm:prSet phldrT="[文字]" custT="1"/>
      <dgm:spPr>
        <a:solidFill>
          <a:schemeClr val="accent5"/>
        </a:solidFill>
        <a:ln>
          <a:solidFill>
            <a:srgbClr val="7030A0"/>
          </a:solidFill>
        </a:ln>
      </dgm:spPr>
      <dgm:t>
        <a:bodyPr/>
        <a:lstStyle/>
        <a:p>
          <a:r>
            <a:rPr lang="zh-TW" altLang="en-US" sz="2000" u="sng" dirty="0" smtClean="0">
              <a:solidFill>
                <a:schemeClr val="bg1"/>
              </a:solidFill>
            </a:rPr>
            <a:t>列舉規定</a:t>
          </a:r>
          <a:r>
            <a:rPr lang="zh-TW" altLang="en-US" sz="2000" dirty="0" smtClean="0">
              <a:solidFill>
                <a:schemeClr val="bg1"/>
              </a:solidFill>
            </a:rPr>
            <a:t>：</a:t>
          </a:r>
          <a:r>
            <a:rPr lang="en-US" altLang="en-US" sz="2000" dirty="0" smtClean="0">
              <a:solidFill>
                <a:schemeClr val="bg1"/>
              </a:solidFill>
            </a:rPr>
            <a:t>§44</a:t>
          </a:r>
          <a:r>
            <a:rPr lang="zh-TW" altLang="en-US" sz="2000" dirty="0" smtClean="0">
              <a:solidFill>
                <a:schemeClr val="bg1"/>
              </a:solidFill>
            </a:rPr>
            <a:t>～</a:t>
          </a:r>
          <a:r>
            <a:rPr lang="en-US" altLang="zh-TW" sz="2000" dirty="0" smtClean="0">
              <a:solidFill>
                <a:schemeClr val="bg1"/>
              </a:solidFill>
            </a:rPr>
            <a:t>63</a:t>
          </a:r>
          <a:r>
            <a:rPr lang="zh-TW" altLang="en-US" sz="2000" dirty="0" smtClean="0">
              <a:solidFill>
                <a:schemeClr val="bg1"/>
              </a:solidFill>
            </a:rPr>
            <a:t>（僅</a:t>
          </a:r>
          <a:r>
            <a:rPr lang="en-US" altLang="en-US" sz="2000" dirty="0" smtClean="0">
              <a:solidFill>
                <a:schemeClr val="bg1"/>
              </a:solidFill>
            </a:rPr>
            <a:t>§47</a:t>
          </a:r>
          <a:r>
            <a:rPr lang="zh-TW" altLang="en-US" sz="2000" dirty="0" smtClean="0">
              <a:solidFill>
                <a:schemeClr val="bg1"/>
              </a:solidFill>
            </a:rPr>
            <a:t>教科書法定授權、要付費）</a:t>
          </a:r>
          <a:endParaRPr lang="en-US" altLang="zh-TW" sz="2000" dirty="0" smtClean="0">
            <a:solidFill>
              <a:schemeClr val="bg1"/>
            </a:solidFill>
          </a:endParaRPr>
        </a:p>
      </dgm:t>
    </dgm:pt>
    <dgm:pt modelId="{2BCE4F67-20FD-45ED-885B-E1905D363742}" type="parTrans" cxnId="{8041E66E-30AB-4577-B978-181AAD5BC9BA}">
      <dgm:prSet/>
      <dgm:spPr/>
      <dgm:t>
        <a:bodyPr/>
        <a:lstStyle/>
        <a:p>
          <a:endParaRPr lang="zh-TW" altLang="en-US"/>
        </a:p>
      </dgm:t>
    </dgm:pt>
    <dgm:pt modelId="{AFE5118E-38D8-4E09-86C8-87E52F30694C}" type="sibTrans" cxnId="{8041E66E-30AB-4577-B978-181AAD5BC9BA}">
      <dgm:prSet/>
      <dgm:spPr/>
      <dgm:t>
        <a:bodyPr/>
        <a:lstStyle/>
        <a:p>
          <a:endParaRPr lang="zh-TW" altLang="en-US"/>
        </a:p>
      </dgm:t>
    </dgm:pt>
    <dgm:pt modelId="{4CDC65B3-CD13-4653-9ACA-7EBDB73AB992}">
      <dgm:prSet custT="1"/>
      <dgm:spPr>
        <a:solidFill>
          <a:schemeClr val="accent5">
            <a:lumMod val="60000"/>
            <a:lumOff val="40000"/>
          </a:schemeClr>
        </a:solidFill>
        <a:ln>
          <a:solidFill>
            <a:srgbClr val="7030A0"/>
          </a:solidFill>
        </a:ln>
      </dgm:spPr>
      <dgm:t>
        <a:bodyPr/>
        <a:lstStyle/>
        <a:p>
          <a:r>
            <a:rPr lang="zh-TW" altLang="en-US" sz="2000" dirty="0" smtClean="0"/>
            <a:t>明示出處義務：</a:t>
          </a:r>
          <a:r>
            <a:rPr lang="en-US" altLang="en-US" sz="2000" dirty="0" smtClean="0"/>
            <a:t>§64</a:t>
          </a:r>
          <a:endParaRPr lang="zh-TW" altLang="en-US" sz="2000" dirty="0" smtClean="0"/>
        </a:p>
      </dgm:t>
    </dgm:pt>
    <dgm:pt modelId="{703DF8C7-1251-4334-A4FE-21CBE80CB9CD}" type="parTrans" cxnId="{54C6D086-92F0-4F22-BFB6-169C62F76534}">
      <dgm:prSet/>
      <dgm:spPr/>
      <dgm:t>
        <a:bodyPr/>
        <a:lstStyle/>
        <a:p>
          <a:endParaRPr lang="zh-TW" altLang="en-US"/>
        </a:p>
      </dgm:t>
    </dgm:pt>
    <dgm:pt modelId="{B4564655-E644-4D14-8CBF-50B519CCB586}" type="sibTrans" cxnId="{54C6D086-92F0-4F22-BFB6-169C62F76534}">
      <dgm:prSet/>
      <dgm:spPr/>
      <dgm:t>
        <a:bodyPr/>
        <a:lstStyle/>
        <a:p>
          <a:endParaRPr lang="zh-TW" altLang="en-US"/>
        </a:p>
      </dgm:t>
    </dgm:pt>
    <dgm:pt modelId="{AAA5B90B-8E9E-4546-AE86-53B17064A330}">
      <dgm:prSet custT="1"/>
      <dgm:spPr>
        <a:solidFill>
          <a:schemeClr val="accent5">
            <a:lumMod val="60000"/>
            <a:lumOff val="40000"/>
          </a:schemeClr>
        </a:solidFill>
        <a:ln>
          <a:solidFill>
            <a:srgbClr val="7030A0"/>
          </a:solidFill>
        </a:ln>
      </dgm:spPr>
      <dgm:t>
        <a:bodyPr/>
        <a:lstStyle/>
        <a:p>
          <a:r>
            <a:rPr lang="zh-TW" altLang="en-US" sz="2000" dirty="0" smtClean="0">
              <a:solidFill>
                <a:schemeClr val="bg1"/>
              </a:solidFill>
            </a:rPr>
            <a:t>著作之合理使用，不構成著作財產權之侵害</a:t>
          </a:r>
          <a:endParaRPr lang="en-US" altLang="zh-TW" sz="2000" dirty="0" smtClean="0">
            <a:solidFill>
              <a:schemeClr val="bg1"/>
            </a:solidFill>
          </a:endParaRPr>
        </a:p>
      </dgm:t>
    </dgm:pt>
    <dgm:pt modelId="{3EF090ED-660B-4793-ACEF-C29A1CEC6C34}" type="parTrans" cxnId="{21E4C717-EE9C-45D3-8B83-C89F7E9BC2EC}">
      <dgm:prSet/>
      <dgm:spPr/>
      <dgm:t>
        <a:bodyPr/>
        <a:lstStyle/>
        <a:p>
          <a:endParaRPr lang="zh-TW" altLang="en-US"/>
        </a:p>
      </dgm:t>
    </dgm:pt>
    <dgm:pt modelId="{AE4141B6-F4B6-4CDD-970C-93843816F569}" type="sibTrans" cxnId="{21E4C717-EE9C-45D3-8B83-C89F7E9BC2EC}">
      <dgm:prSet/>
      <dgm:spPr/>
      <dgm:t>
        <a:bodyPr/>
        <a:lstStyle/>
        <a:p>
          <a:endParaRPr lang="zh-TW" altLang="en-US"/>
        </a:p>
      </dgm:t>
    </dgm:pt>
    <dgm:pt modelId="{73968CF0-E7E4-4C7F-9544-79E967B7AD3C}">
      <dgm:prSet custT="1"/>
      <dgm:spPr>
        <a:gradFill flip="none" rotWithShape="0">
          <a:gsLst>
            <a:gs pos="0">
              <a:srgbClr val="7030A0">
                <a:tint val="66000"/>
                <a:satMod val="160000"/>
              </a:srgbClr>
            </a:gs>
            <a:gs pos="50000">
              <a:srgbClr val="7030A0">
                <a:tint val="44500"/>
                <a:satMod val="160000"/>
              </a:srgbClr>
            </a:gs>
            <a:gs pos="100000">
              <a:srgbClr val="7030A0">
                <a:tint val="23500"/>
                <a:satMod val="160000"/>
              </a:srgbClr>
            </a:gs>
          </a:gsLst>
          <a:lin ang="5400000" scaled="1"/>
          <a:tileRect/>
        </a:gradFill>
        <a:ln>
          <a:solidFill>
            <a:srgbClr val="7030A0"/>
          </a:solidFill>
        </a:ln>
      </dgm:spPr>
      <dgm:t>
        <a:bodyPr/>
        <a:lstStyle/>
        <a:p>
          <a:r>
            <a:rPr lang="zh-TW" altLang="en-US" sz="2000" u="sng" dirty="0" smtClean="0">
              <a:solidFill>
                <a:schemeClr val="bg1"/>
              </a:solidFill>
            </a:rPr>
            <a:t>概括規定</a:t>
          </a:r>
          <a:r>
            <a:rPr lang="zh-TW" altLang="en-US" sz="2000" dirty="0" smtClean="0">
              <a:solidFill>
                <a:schemeClr val="bg1"/>
              </a:solidFill>
            </a:rPr>
            <a:t>：</a:t>
          </a:r>
          <a:r>
            <a:rPr lang="en-US" altLang="en-US" sz="2000" dirty="0" smtClean="0">
              <a:solidFill>
                <a:schemeClr val="bg1"/>
              </a:solidFill>
            </a:rPr>
            <a:t>§65</a:t>
          </a:r>
          <a:r>
            <a:rPr lang="zh-TW" altLang="en-US" sz="2000" dirty="0" smtClean="0">
              <a:solidFill>
                <a:schemeClr val="bg1"/>
              </a:solidFill>
            </a:rPr>
            <a:t> （且為</a:t>
          </a:r>
          <a:r>
            <a:rPr lang="en-US" altLang="en-US" sz="2000" dirty="0" smtClean="0">
              <a:solidFill>
                <a:schemeClr val="bg1"/>
              </a:solidFill>
            </a:rPr>
            <a:t>§44</a:t>
          </a:r>
          <a:r>
            <a:rPr lang="zh-TW" altLang="en-US" sz="2000" dirty="0" smtClean="0">
              <a:solidFill>
                <a:schemeClr val="bg1"/>
              </a:solidFill>
            </a:rPr>
            <a:t>～</a:t>
          </a:r>
          <a:r>
            <a:rPr lang="en-US" altLang="en-US" sz="2000" dirty="0" smtClean="0">
              <a:solidFill>
                <a:schemeClr val="bg1"/>
              </a:solidFill>
            </a:rPr>
            <a:t>63</a:t>
          </a:r>
          <a:r>
            <a:rPr lang="zh-TW" altLang="en-US" sz="2000" dirty="0" smtClean="0">
              <a:solidFill>
                <a:schemeClr val="bg1"/>
              </a:solidFill>
            </a:rPr>
            <a:t>合理範圍之判斷基準）</a:t>
          </a:r>
        </a:p>
      </dgm:t>
    </dgm:pt>
    <dgm:pt modelId="{A76E6543-64BD-4964-BEFC-EEA48D75B495}" type="parTrans" cxnId="{5E94D8CB-9EA7-4021-BF01-A8B461572E3B}">
      <dgm:prSet/>
      <dgm:spPr/>
      <dgm:t>
        <a:bodyPr/>
        <a:lstStyle/>
        <a:p>
          <a:endParaRPr lang="zh-TW" altLang="en-US"/>
        </a:p>
      </dgm:t>
    </dgm:pt>
    <dgm:pt modelId="{DAD5DC22-E4DE-438E-89CB-2EABB2A9E132}" type="sibTrans" cxnId="{5E94D8CB-9EA7-4021-BF01-A8B461572E3B}">
      <dgm:prSet/>
      <dgm:spPr/>
      <dgm:t>
        <a:bodyPr/>
        <a:lstStyle/>
        <a:p>
          <a:endParaRPr lang="zh-TW" altLang="en-US"/>
        </a:p>
      </dgm:t>
    </dgm:pt>
    <dgm:pt modelId="{B2799B4D-BF3D-4648-B264-3CE8B344EC32}" type="pres">
      <dgm:prSet presAssocID="{494C7236-B008-48D4-8E4D-AB90855F958C}" presName="linear" presStyleCnt="0">
        <dgm:presLayoutVars>
          <dgm:dir/>
          <dgm:animLvl val="lvl"/>
          <dgm:resizeHandles val="exact"/>
        </dgm:presLayoutVars>
      </dgm:prSet>
      <dgm:spPr/>
      <dgm:t>
        <a:bodyPr/>
        <a:lstStyle/>
        <a:p>
          <a:endParaRPr lang="zh-TW" altLang="en-US"/>
        </a:p>
      </dgm:t>
    </dgm:pt>
    <dgm:pt modelId="{F7CD7BCB-5B02-419F-9E13-62476A8331EB}" type="pres">
      <dgm:prSet presAssocID="{478622C3-4743-497B-BE88-DD37986D8AB8}" presName="parentLin" presStyleCnt="0"/>
      <dgm:spPr/>
    </dgm:pt>
    <dgm:pt modelId="{63319513-FFC2-4A28-8C4D-91891950F8C7}" type="pres">
      <dgm:prSet presAssocID="{478622C3-4743-497B-BE88-DD37986D8AB8}" presName="parentLeftMargin" presStyleLbl="node1" presStyleIdx="0" presStyleCnt="5"/>
      <dgm:spPr/>
      <dgm:t>
        <a:bodyPr/>
        <a:lstStyle/>
        <a:p>
          <a:endParaRPr lang="zh-TW" altLang="en-US"/>
        </a:p>
      </dgm:t>
    </dgm:pt>
    <dgm:pt modelId="{B64A0406-33D4-46BD-80C0-F6A3F9AE1FAA}" type="pres">
      <dgm:prSet presAssocID="{478622C3-4743-497B-BE88-DD37986D8AB8}" presName="parentText" presStyleLbl="node1" presStyleIdx="0" presStyleCnt="5" custScaleX="125299" custScaleY="158016">
        <dgm:presLayoutVars>
          <dgm:chMax val="0"/>
          <dgm:bulletEnabled val="1"/>
        </dgm:presLayoutVars>
      </dgm:prSet>
      <dgm:spPr/>
      <dgm:t>
        <a:bodyPr/>
        <a:lstStyle/>
        <a:p>
          <a:endParaRPr lang="zh-TW" altLang="en-US"/>
        </a:p>
      </dgm:t>
    </dgm:pt>
    <dgm:pt modelId="{347A86EB-1F78-4529-AD27-245065E1284D}" type="pres">
      <dgm:prSet presAssocID="{478622C3-4743-497B-BE88-DD37986D8AB8}" presName="negativeSpace" presStyleCnt="0"/>
      <dgm:spPr/>
    </dgm:pt>
    <dgm:pt modelId="{7E4430BC-E373-40D2-BE22-029BEB476AA5}" type="pres">
      <dgm:prSet presAssocID="{478622C3-4743-497B-BE88-DD37986D8AB8}" presName="childText" presStyleLbl="conFgAcc1" presStyleIdx="0" presStyleCnt="5" custScaleX="10526" custLinFactY="-42206" custLinFactNeighborX="78947" custLinFactNeighborY="-100000">
        <dgm:presLayoutVars>
          <dgm:bulletEnabled val="1"/>
        </dgm:presLayoutVars>
      </dgm:prSet>
      <dgm:spPr>
        <a:ln>
          <a:noFill/>
        </a:ln>
      </dgm:spPr>
      <dgm:t>
        <a:bodyPr/>
        <a:lstStyle/>
        <a:p>
          <a:endParaRPr lang="zh-TW" altLang="en-US"/>
        </a:p>
      </dgm:t>
    </dgm:pt>
    <dgm:pt modelId="{CE24F289-010F-4746-9712-CC479AAADD0E}" type="pres">
      <dgm:prSet presAssocID="{D1E32F0D-8EA9-449A-BDC2-7280F3AD7351}" presName="spaceBetweenRectangles" presStyleCnt="0"/>
      <dgm:spPr/>
    </dgm:pt>
    <dgm:pt modelId="{3C5CBFFA-6A1B-47A1-94EF-4DC0F14E6DE9}" type="pres">
      <dgm:prSet presAssocID="{288D3267-E613-4ABD-8AB2-4D9DC3C3B988}" presName="parentLin" presStyleCnt="0"/>
      <dgm:spPr/>
    </dgm:pt>
    <dgm:pt modelId="{D0F3376F-EFA3-4A50-9855-CFCC99B687D6}" type="pres">
      <dgm:prSet presAssocID="{288D3267-E613-4ABD-8AB2-4D9DC3C3B988}" presName="parentLeftMargin" presStyleLbl="node1" presStyleIdx="0" presStyleCnt="5"/>
      <dgm:spPr/>
      <dgm:t>
        <a:bodyPr/>
        <a:lstStyle/>
        <a:p>
          <a:endParaRPr lang="zh-TW" altLang="en-US"/>
        </a:p>
      </dgm:t>
    </dgm:pt>
    <dgm:pt modelId="{53ED0C15-A231-4E0F-A790-FA59A9335F18}" type="pres">
      <dgm:prSet presAssocID="{288D3267-E613-4ABD-8AB2-4D9DC3C3B988}" presName="parentText" presStyleLbl="node1" presStyleIdx="1" presStyleCnt="5" custScaleX="125299" custScaleY="169722" custLinFactNeighborX="-802" custLinFactNeighborY="-9438">
        <dgm:presLayoutVars>
          <dgm:chMax val="0"/>
          <dgm:bulletEnabled val="1"/>
        </dgm:presLayoutVars>
      </dgm:prSet>
      <dgm:spPr/>
      <dgm:t>
        <a:bodyPr/>
        <a:lstStyle/>
        <a:p>
          <a:endParaRPr lang="zh-TW" altLang="en-US"/>
        </a:p>
      </dgm:t>
    </dgm:pt>
    <dgm:pt modelId="{879DD23A-85AB-4A7B-9A22-17AF5A507BD0}" type="pres">
      <dgm:prSet presAssocID="{288D3267-E613-4ABD-8AB2-4D9DC3C3B988}" presName="negativeSpace" presStyleCnt="0"/>
      <dgm:spPr/>
    </dgm:pt>
    <dgm:pt modelId="{20607DB4-905F-4D4D-A93F-448D09FBB991}" type="pres">
      <dgm:prSet presAssocID="{288D3267-E613-4ABD-8AB2-4D9DC3C3B988}" presName="childText" presStyleLbl="conFgAcc1" presStyleIdx="1" presStyleCnt="5" custScaleX="7018" custLinFactY="-45681" custLinFactNeighborX="83333" custLinFactNeighborY="-100000">
        <dgm:presLayoutVars>
          <dgm:bulletEnabled val="1"/>
        </dgm:presLayoutVars>
      </dgm:prSet>
      <dgm:spPr>
        <a:ln>
          <a:noFill/>
        </a:ln>
      </dgm:spPr>
      <dgm:t>
        <a:bodyPr/>
        <a:lstStyle/>
        <a:p>
          <a:endParaRPr lang="zh-TW" altLang="en-US"/>
        </a:p>
      </dgm:t>
    </dgm:pt>
    <dgm:pt modelId="{E9264EF7-1816-41A3-84BB-77009B67C5D3}" type="pres">
      <dgm:prSet presAssocID="{AFE5118E-38D8-4E09-86C8-87E52F30694C}" presName="spaceBetweenRectangles" presStyleCnt="0"/>
      <dgm:spPr/>
    </dgm:pt>
    <dgm:pt modelId="{C7793A62-77AF-41CB-B166-1A9B6728F369}" type="pres">
      <dgm:prSet presAssocID="{4CDC65B3-CD13-4653-9ACA-7EBDB73AB992}" presName="parentLin" presStyleCnt="0"/>
      <dgm:spPr/>
    </dgm:pt>
    <dgm:pt modelId="{29B12D84-F85F-48EC-AE75-D5D8BF5E0B5D}" type="pres">
      <dgm:prSet presAssocID="{4CDC65B3-CD13-4653-9ACA-7EBDB73AB992}" presName="parentLeftMargin" presStyleLbl="node1" presStyleIdx="1" presStyleCnt="5"/>
      <dgm:spPr/>
      <dgm:t>
        <a:bodyPr/>
        <a:lstStyle/>
        <a:p>
          <a:endParaRPr lang="zh-TW" altLang="en-US"/>
        </a:p>
      </dgm:t>
    </dgm:pt>
    <dgm:pt modelId="{C7D20E2D-FE52-4CD3-BFA2-541B84D1D14F}" type="pres">
      <dgm:prSet presAssocID="{4CDC65B3-CD13-4653-9ACA-7EBDB73AB992}" presName="parentText" presStyleLbl="node1" presStyleIdx="2" presStyleCnt="5" custScaleX="125299" custScaleY="134720">
        <dgm:presLayoutVars>
          <dgm:chMax val="0"/>
          <dgm:bulletEnabled val="1"/>
        </dgm:presLayoutVars>
      </dgm:prSet>
      <dgm:spPr/>
      <dgm:t>
        <a:bodyPr/>
        <a:lstStyle/>
        <a:p>
          <a:endParaRPr lang="zh-TW" altLang="en-US"/>
        </a:p>
      </dgm:t>
    </dgm:pt>
    <dgm:pt modelId="{FFB621CE-4FEF-4A9B-BAF8-095D9AD0B67E}" type="pres">
      <dgm:prSet presAssocID="{4CDC65B3-CD13-4653-9ACA-7EBDB73AB992}" presName="negativeSpace" presStyleCnt="0"/>
      <dgm:spPr/>
    </dgm:pt>
    <dgm:pt modelId="{7269C39A-569E-497F-9B33-49FE095C69EA}" type="pres">
      <dgm:prSet presAssocID="{4CDC65B3-CD13-4653-9ACA-7EBDB73AB992}" presName="childText" presStyleLbl="conFgAcc1" presStyleIdx="2" presStyleCnt="5" custScaleX="5263" custLinFactY="-47841" custLinFactNeighborX="85088" custLinFactNeighborY="-100000">
        <dgm:presLayoutVars>
          <dgm:bulletEnabled val="1"/>
        </dgm:presLayoutVars>
      </dgm:prSet>
      <dgm:spPr>
        <a:ln>
          <a:noFill/>
        </a:ln>
      </dgm:spPr>
      <dgm:t>
        <a:bodyPr/>
        <a:lstStyle/>
        <a:p>
          <a:endParaRPr lang="zh-TW" altLang="en-US"/>
        </a:p>
      </dgm:t>
    </dgm:pt>
    <dgm:pt modelId="{963B0AF7-ABCD-4BB1-AA28-FB269FD1954E}" type="pres">
      <dgm:prSet presAssocID="{B4564655-E644-4D14-8CBF-50B519CCB586}" presName="spaceBetweenRectangles" presStyleCnt="0"/>
      <dgm:spPr/>
    </dgm:pt>
    <dgm:pt modelId="{47E0B5D4-28DB-4387-BFE9-B1E80D9A376E}" type="pres">
      <dgm:prSet presAssocID="{73968CF0-E7E4-4C7F-9544-79E967B7AD3C}" presName="parentLin" presStyleCnt="0"/>
      <dgm:spPr/>
    </dgm:pt>
    <dgm:pt modelId="{A0F0142C-601C-4AD9-BAE9-52A21964A0E0}" type="pres">
      <dgm:prSet presAssocID="{73968CF0-E7E4-4C7F-9544-79E967B7AD3C}" presName="parentLeftMargin" presStyleLbl="node1" presStyleIdx="2" presStyleCnt="5"/>
      <dgm:spPr/>
      <dgm:t>
        <a:bodyPr/>
        <a:lstStyle/>
        <a:p>
          <a:endParaRPr lang="zh-TW" altLang="en-US"/>
        </a:p>
      </dgm:t>
    </dgm:pt>
    <dgm:pt modelId="{EC546182-0FC1-4E53-8D8C-2E17DC9CA7AC}" type="pres">
      <dgm:prSet presAssocID="{73968CF0-E7E4-4C7F-9544-79E967B7AD3C}" presName="parentText" presStyleLbl="node1" presStyleIdx="3" presStyleCnt="5" custScaleX="127805" custScaleY="131060" custLinFactNeighborX="5263" custLinFactNeighborY="9394">
        <dgm:presLayoutVars>
          <dgm:chMax val="0"/>
          <dgm:bulletEnabled val="1"/>
        </dgm:presLayoutVars>
      </dgm:prSet>
      <dgm:spPr/>
      <dgm:t>
        <a:bodyPr/>
        <a:lstStyle/>
        <a:p>
          <a:endParaRPr lang="zh-TW" altLang="en-US"/>
        </a:p>
      </dgm:t>
    </dgm:pt>
    <dgm:pt modelId="{DDEA604C-DF3D-4C64-B463-560CA8E81A5C}" type="pres">
      <dgm:prSet presAssocID="{73968CF0-E7E4-4C7F-9544-79E967B7AD3C}" presName="negativeSpace" presStyleCnt="0"/>
      <dgm:spPr/>
    </dgm:pt>
    <dgm:pt modelId="{CB5CE7B9-9FE2-4A0B-BE78-B77CA5EF9089}" type="pres">
      <dgm:prSet presAssocID="{73968CF0-E7E4-4C7F-9544-79E967B7AD3C}" presName="childText" presStyleLbl="conFgAcc1" presStyleIdx="3" presStyleCnt="5" custScaleX="3509" custLinFactY="-28905" custLinFactNeighborX="86842" custLinFactNeighborY="-100000">
        <dgm:presLayoutVars>
          <dgm:bulletEnabled val="1"/>
        </dgm:presLayoutVars>
      </dgm:prSet>
      <dgm:spPr>
        <a:ln>
          <a:noFill/>
        </a:ln>
      </dgm:spPr>
      <dgm:t>
        <a:bodyPr/>
        <a:lstStyle/>
        <a:p>
          <a:endParaRPr lang="zh-TW" altLang="en-US"/>
        </a:p>
      </dgm:t>
    </dgm:pt>
    <dgm:pt modelId="{9EC494DA-0888-4C03-92F7-7B3A90B160BB}" type="pres">
      <dgm:prSet presAssocID="{DAD5DC22-E4DE-438E-89CB-2EABB2A9E132}" presName="spaceBetweenRectangles" presStyleCnt="0"/>
      <dgm:spPr/>
    </dgm:pt>
    <dgm:pt modelId="{5A527731-34DC-431B-9964-6279E7D9BACE}" type="pres">
      <dgm:prSet presAssocID="{AAA5B90B-8E9E-4546-AE86-53B17064A330}" presName="parentLin" presStyleCnt="0"/>
      <dgm:spPr/>
    </dgm:pt>
    <dgm:pt modelId="{AA1C6975-42E8-4D87-B719-4F0C9D77597D}" type="pres">
      <dgm:prSet presAssocID="{AAA5B90B-8E9E-4546-AE86-53B17064A330}" presName="parentLeftMargin" presStyleLbl="node1" presStyleIdx="3" presStyleCnt="5"/>
      <dgm:spPr/>
      <dgm:t>
        <a:bodyPr/>
        <a:lstStyle/>
        <a:p>
          <a:endParaRPr lang="zh-TW" altLang="en-US"/>
        </a:p>
      </dgm:t>
    </dgm:pt>
    <dgm:pt modelId="{EF36CB3F-371D-44CF-967B-642A14307BD7}" type="pres">
      <dgm:prSet presAssocID="{AAA5B90B-8E9E-4546-AE86-53B17064A330}" presName="parentText" presStyleLbl="node1" presStyleIdx="4" presStyleCnt="5" custScaleX="125299" custScaleY="144328">
        <dgm:presLayoutVars>
          <dgm:chMax val="0"/>
          <dgm:bulletEnabled val="1"/>
        </dgm:presLayoutVars>
      </dgm:prSet>
      <dgm:spPr/>
      <dgm:t>
        <a:bodyPr/>
        <a:lstStyle/>
        <a:p>
          <a:endParaRPr lang="zh-TW" altLang="en-US"/>
        </a:p>
      </dgm:t>
    </dgm:pt>
    <dgm:pt modelId="{11E74DA6-0FED-4BE9-83C4-6933DAD2B816}" type="pres">
      <dgm:prSet presAssocID="{AAA5B90B-8E9E-4546-AE86-53B17064A330}" presName="negativeSpace" presStyleCnt="0"/>
      <dgm:spPr/>
    </dgm:pt>
    <dgm:pt modelId="{2BAC9F90-C628-4F98-8250-A76EF1C89FAC}" type="pres">
      <dgm:prSet presAssocID="{AAA5B90B-8E9E-4546-AE86-53B17064A330}" presName="childText" presStyleLbl="conFgAcc1" presStyleIdx="4" presStyleCnt="5" custScaleX="5263" custLinFactY="-21987" custLinFactNeighborX="82456" custLinFactNeighborY="-100000">
        <dgm:presLayoutVars>
          <dgm:bulletEnabled val="1"/>
        </dgm:presLayoutVars>
      </dgm:prSet>
      <dgm:spPr>
        <a:ln>
          <a:noFill/>
        </a:ln>
      </dgm:spPr>
      <dgm:t>
        <a:bodyPr/>
        <a:lstStyle/>
        <a:p>
          <a:endParaRPr lang="zh-TW" altLang="en-US"/>
        </a:p>
      </dgm:t>
    </dgm:pt>
  </dgm:ptLst>
  <dgm:cxnLst>
    <dgm:cxn modelId="{5310F59B-81C4-4031-9E68-EDA3FF559220}" type="presOf" srcId="{AAA5B90B-8E9E-4546-AE86-53B17064A330}" destId="{AA1C6975-42E8-4D87-B719-4F0C9D77597D}" srcOrd="0" destOrd="0" presId="urn:microsoft.com/office/officeart/2005/8/layout/list1"/>
    <dgm:cxn modelId="{3C1F038B-E3A3-4A49-9A14-FD19FF084C60}" srcId="{494C7236-B008-48D4-8E4D-AB90855F958C}" destId="{478622C3-4743-497B-BE88-DD37986D8AB8}" srcOrd="0" destOrd="0" parTransId="{479864BA-DD8F-4514-B381-76EC68C4F754}" sibTransId="{D1E32F0D-8EA9-449A-BDC2-7280F3AD7351}"/>
    <dgm:cxn modelId="{8041E66E-30AB-4577-B978-181AAD5BC9BA}" srcId="{494C7236-B008-48D4-8E4D-AB90855F958C}" destId="{288D3267-E613-4ABD-8AB2-4D9DC3C3B988}" srcOrd="1" destOrd="0" parTransId="{2BCE4F67-20FD-45ED-885B-E1905D363742}" sibTransId="{AFE5118E-38D8-4E09-86C8-87E52F30694C}"/>
    <dgm:cxn modelId="{ED4DAFF4-1716-4A43-8B1D-8E11E7C053F5}" type="presOf" srcId="{288D3267-E613-4ABD-8AB2-4D9DC3C3B988}" destId="{53ED0C15-A231-4E0F-A790-FA59A9335F18}" srcOrd="1" destOrd="0" presId="urn:microsoft.com/office/officeart/2005/8/layout/list1"/>
    <dgm:cxn modelId="{99B7488C-D95A-461A-B75B-434A1B0F2B58}" type="presOf" srcId="{AAA5B90B-8E9E-4546-AE86-53B17064A330}" destId="{EF36CB3F-371D-44CF-967B-642A14307BD7}" srcOrd="1" destOrd="0" presId="urn:microsoft.com/office/officeart/2005/8/layout/list1"/>
    <dgm:cxn modelId="{291723C4-34BB-4D2A-8CDF-DBE9E2324833}" type="presOf" srcId="{4CDC65B3-CD13-4653-9ACA-7EBDB73AB992}" destId="{C7D20E2D-FE52-4CD3-BFA2-541B84D1D14F}" srcOrd="1" destOrd="0" presId="urn:microsoft.com/office/officeart/2005/8/layout/list1"/>
    <dgm:cxn modelId="{21E4C717-EE9C-45D3-8B83-C89F7E9BC2EC}" srcId="{494C7236-B008-48D4-8E4D-AB90855F958C}" destId="{AAA5B90B-8E9E-4546-AE86-53B17064A330}" srcOrd="4" destOrd="0" parTransId="{3EF090ED-660B-4793-ACEF-C29A1CEC6C34}" sibTransId="{AE4141B6-F4B6-4CDD-970C-93843816F569}"/>
    <dgm:cxn modelId="{DD1A6415-61E6-422D-AA53-9CE8737C3F3B}" type="presOf" srcId="{494C7236-B008-48D4-8E4D-AB90855F958C}" destId="{B2799B4D-BF3D-4648-B264-3CE8B344EC32}" srcOrd="0" destOrd="0" presId="urn:microsoft.com/office/officeart/2005/8/layout/list1"/>
    <dgm:cxn modelId="{FDB33A52-E4DE-4C44-8510-0C52CF6ED829}" type="presOf" srcId="{478622C3-4743-497B-BE88-DD37986D8AB8}" destId="{63319513-FFC2-4A28-8C4D-91891950F8C7}" srcOrd="0" destOrd="0" presId="urn:microsoft.com/office/officeart/2005/8/layout/list1"/>
    <dgm:cxn modelId="{85504B09-C6CB-4663-9315-C82D3D843AE8}" type="presOf" srcId="{4CDC65B3-CD13-4653-9ACA-7EBDB73AB992}" destId="{29B12D84-F85F-48EC-AE75-D5D8BF5E0B5D}" srcOrd="0" destOrd="0" presId="urn:microsoft.com/office/officeart/2005/8/layout/list1"/>
    <dgm:cxn modelId="{AFDB1530-AA72-4010-A488-A8BCD362BC24}" type="presOf" srcId="{73968CF0-E7E4-4C7F-9544-79E967B7AD3C}" destId="{EC546182-0FC1-4E53-8D8C-2E17DC9CA7AC}" srcOrd="1" destOrd="0" presId="urn:microsoft.com/office/officeart/2005/8/layout/list1"/>
    <dgm:cxn modelId="{0AF73428-2119-482A-889F-D4C5E11BA042}" type="presOf" srcId="{478622C3-4743-497B-BE88-DD37986D8AB8}" destId="{B64A0406-33D4-46BD-80C0-F6A3F9AE1FAA}" srcOrd="1" destOrd="0" presId="urn:microsoft.com/office/officeart/2005/8/layout/list1"/>
    <dgm:cxn modelId="{5E94D8CB-9EA7-4021-BF01-A8B461572E3B}" srcId="{494C7236-B008-48D4-8E4D-AB90855F958C}" destId="{73968CF0-E7E4-4C7F-9544-79E967B7AD3C}" srcOrd="3" destOrd="0" parTransId="{A76E6543-64BD-4964-BEFC-EEA48D75B495}" sibTransId="{DAD5DC22-E4DE-438E-89CB-2EABB2A9E132}"/>
    <dgm:cxn modelId="{AD6AB48C-D72F-4079-9058-6A32672EF17A}" type="presOf" srcId="{288D3267-E613-4ABD-8AB2-4D9DC3C3B988}" destId="{D0F3376F-EFA3-4A50-9855-CFCC99B687D6}" srcOrd="0" destOrd="0" presId="urn:microsoft.com/office/officeart/2005/8/layout/list1"/>
    <dgm:cxn modelId="{54C6D086-92F0-4F22-BFB6-169C62F76534}" srcId="{494C7236-B008-48D4-8E4D-AB90855F958C}" destId="{4CDC65B3-CD13-4653-9ACA-7EBDB73AB992}" srcOrd="2" destOrd="0" parTransId="{703DF8C7-1251-4334-A4FE-21CBE80CB9CD}" sibTransId="{B4564655-E644-4D14-8CBF-50B519CCB586}"/>
    <dgm:cxn modelId="{5B99F45E-68FE-441E-B757-095B05C40BF1}" type="presOf" srcId="{73968CF0-E7E4-4C7F-9544-79E967B7AD3C}" destId="{A0F0142C-601C-4AD9-BAE9-52A21964A0E0}" srcOrd="0" destOrd="0" presId="urn:microsoft.com/office/officeart/2005/8/layout/list1"/>
    <dgm:cxn modelId="{D307F429-8A2B-4DF4-902B-49B54AFDF5C1}" type="presParOf" srcId="{B2799B4D-BF3D-4648-B264-3CE8B344EC32}" destId="{F7CD7BCB-5B02-419F-9E13-62476A8331EB}" srcOrd="0" destOrd="0" presId="urn:microsoft.com/office/officeart/2005/8/layout/list1"/>
    <dgm:cxn modelId="{855AD7DF-D21F-4968-99B1-EB17F518B3D8}" type="presParOf" srcId="{F7CD7BCB-5B02-419F-9E13-62476A8331EB}" destId="{63319513-FFC2-4A28-8C4D-91891950F8C7}" srcOrd="0" destOrd="0" presId="urn:microsoft.com/office/officeart/2005/8/layout/list1"/>
    <dgm:cxn modelId="{134F8986-880B-47D5-BA5B-BB9945EB1B32}" type="presParOf" srcId="{F7CD7BCB-5B02-419F-9E13-62476A8331EB}" destId="{B64A0406-33D4-46BD-80C0-F6A3F9AE1FAA}" srcOrd="1" destOrd="0" presId="urn:microsoft.com/office/officeart/2005/8/layout/list1"/>
    <dgm:cxn modelId="{198614E4-669F-4344-855E-DB614982C588}" type="presParOf" srcId="{B2799B4D-BF3D-4648-B264-3CE8B344EC32}" destId="{347A86EB-1F78-4529-AD27-245065E1284D}" srcOrd="1" destOrd="0" presId="urn:microsoft.com/office/officeart/2005/8/layout/list1"/>
    <dgm:cxn modelId="{705DC38D-55A9-4F46-A994-5B71FAA6E527}" type="presParOf" srcId="{B2799B4D-BF3D-4648-B264-3CE8B344EC32}" destId="{7E4430BC-E373-40D2-BE22-029BEB476AA5}" srcOrd="2" destOrd="0" presId="urn:microsoft.com/office/officeart/2005/8/layout/list1"/>
    <dgm:cxn modelId="{B6B5F2EA-7746-4125-936F-B19319A0BD1A}" type="presParOf" srcId="{B2799B4D-BF3D-4648-B264-3CE8B344EC32}" destId="{CE24F289-010F-4746-9712-CC479AAADD0E}" srcOrd="3" destOrd="0" presId="urn:microsoft.com/office/officeart/2005/8/layout/list1"/>
    <dgm:cxn modelId="{0D0E7193-5A3E-49CA-A7F7-C883A2F917EB}" type="presParOf" srcId="{B2799B4D-BF3D-4648-B264-3CE8B344EC32}" destId="{3C5CBFFA-6A1B-47A1-94EF-4DC0F14E6DE9}" srcOrd="4" destOrd="0" presId="urn:microsoft.com/office/officeart/2005/8/layout/list1"/>
    <dgm:cxn modelId="{5964C876-8B2E-4C9A-9E35-69306FAD239A}" type="presParOf" srcId="{3C5CBFFA-6A1B-47A1-94EF-4DC0F14E6DE9}" destId="{D0F3376F-EFA3-4A50-9855-CFCC99B687D6}" srcOrd="0" destOrd="0" presId="urn:microsoft.com/office/officeart/2005/8/layout/list1"/>
    <dgm:cxn modelId="{3E620217-4FF3-4AE4-86CB-1DE2B5A9C619}" type="presParOf" srcId="{3C5CBFFA-6A1B-47A1-94EF-4DC0F14E6DE9}" destId="{53ED0C15-A231-4E0F-A790-FA59A9335F18}" srcOrd="1" destOrd="0" presId="urn:microsoft.com/office/officeart/2005/8/layout/list1"/>
    <dgm:cxn modelId="{4A3890B4-DDE7-4268-8A3A-85969AE59B24}" type="presParOf" srcId="{B2799B4D-BF3D-4648-B264-3CE8B344EC32}" destId="{879DD23A-85AB-4A7B-9A22-17AF5A507BD0}" srcOrd="5" destOrd="0" presId="urn:microsoft.com/office/officeart/2005/8/layout/list1"/>
    <dgm:cxn modelId="{F0A01589-2B0E-4667-9C90-15CE1B2C14B7}" type="presParOf" srcId="{B2799B4D-BF3D-4648-B264-3CE8B344EC32}" destId="{20607DB4-905F-4D4D-A93F-448D09FBB991}" srcOrd="6" destOrd="0" presId="urn:microsoft.com/office/officeart/2005/8/layout/list1"/>
    <dgm:cxn modelId="{2C5E1B6D-97B3-45D5-9012-7DF2C57DA7A2}" type="presParOf" srcId="{B2799B4D-BF3D-4648-B264-3CE8B344EC32}" destId="{E9264EF7-1816-41A3-84BB-77009B67C5D3}" srcOrd="7" destOrd="0" presId="urn:microsoft.com/office/officeart/2005/8/layout/list1"/>
    <dgm:cxn modelId="{7CA0034A-2DB6-4FC9-BA63-EBBDBB00DAF4}" type="presParOf" srcId="{B2799B4D-BF3D-4648-B264-3CE8B344EC32}" destId="{C7793A62-77AF-41CB-B166-1A9B6728F369}" srcOrd="8" destOrd="0" presId="urn:microsoft.com/office/officeart/2005/8/layout/list1"/>
    <dgm:cxn modelId="{B153C30E-9C70-43CB-B614-DCD59559F8C8}" type="presParOf" srcId="{C7793A62-77AF-41CB-B166-1A9B6728F369}" destId="{29B12D84-F85F-48EC-AE75-D5D8BF5E0B5D}" srcOrd="0" destOrd="0" presId="urn:microsoft.com/office/officeart/2005/8/layout/list1"/>
    <dgm:cxn modelId="{BE325E2A-D41F-45BB-B13C-D6C21BE8B953}" type="presParOf" srcId="{C7793A62-77AF-41CB-B166-1A9B6728F369}" destId="{C7D20E2D-FE52-4CD3-BFA2-541B84D1D14F}" srcOrd="1" destOrd="0" presId="urn:microsoft.com/office/officeart/2005/8/layout/list1"/>
    <dgm:cxn modelId="{3B385AC6-B1A5-4DE7-A4BC-E452EF01A983}" type="presParOf" srcId="{B2799B4D-BF3D-4648-B264-3CE8B344EC32}" destId="{FFB621CE-4FEF-4A9B-BAF8-095D9AD0B67E}" srcOrd="9" destOrd="0" presId="urn:microsoft.com/office/officeart/2005/8/layout/list1"/>
    <dgm:cxn modelId="{49DC9E6C-09BB-4C28-9963-6AF31DEFDF2E}" type="presParOf" srcId="{B2799B4D-BF3D-4648-B264-3CE8B344EC32}" destId="{7269C39A-569E-497F-9B33-49FE095C69EA}" srcOrd="10" destOrd="0" presId="urn:microsoft.com/office/officeart/2005/8/layout/list1"/>
    <dgm:cxn modelId="{49A07AEE-1094-4E1B-AB02-6F7E901E7B51}" type="presParOf" srcId="{B2799B4D-BF3D-4648-B264-3CE8B344EC32}" destId="{963B0AF7-ABCD-4BB1-AA28-FB269FD1954E}" srcOrd="11" destOrd="0" presId="urn:microsoft.com/office/officeart/2005/8/layout/list1"/>
    <dgm:cxn modelId="{A5D979BD-5BFA-4F22-9E29-D4C15EB11E8A}" type="presParOf" srcId="{B2799B4D-BF3D-4648-B264-3CE8B344EC32}" destId="{47E0B5D4-28DB-4387-BFE9-B1E80D9A376E}" srcOrd="12" destOrd="0" presId="urn:microsoft.com/office/officeart/2005/8/layout/list1"/>
    <dgm:cxn modelId="{C425781E-A97F-4FE7-AA8C-BD493558A9D9}" type="presParOf" srcId="{47E0B5D4-28DB-4387-BFE9-B1E80D9A376E}" destId="{A0F0142C-601C-4AD9-BAE9-52A21964A0E0}" srcOrd="0" destOrd="0" presId="urn:microsoft.com/office/officeart/2005/8/layout/list1"/>
    <dgm:cxn modelId="{2AF19D24-6174-448D-A78F-89A088FD796C}" type="presParOf" srcId="{47E0B5D4-28DB-4387-BFE9-B1E80D9A376E}" destId="{EC546182-0FC1-4E53-8D8C-2E17DC9CA7AC}" srcOrd="1" destOrd="0" presId="urn:microsoft.com/office/officeart/2005/8/layout/list1"/>
    <dgm:cxn modelId="{6595706E-E78C-4C37-8AFD-B968952779F0}" type="presParOf" srcId="{B2799B4D-BF3D-4648-B264-3CE8B344EC32}" destId="{DDEA604C-DF3D-4C64-B463-560CA8E81A5C}" srcOrd="13" destOrd="0" presId="urn:microsoft.com/office/officeart/2005/8/layout/list1"/>
    <dgm:cxn modelId="{9F8727BC-A0BF-4E80-81FA-5A987EAAA442}" type="presParOf" srcId="{B2799B4D-BF3D-4648-B264-3CE8B344EC32}" destId="{CB5CE7B9-9FE2-4A0B-BE78-B77CA5EF9089}" srcOrd="14" destOrd="0" presId="urn:microsoft.com/office/officeart/2005/8/layout/list1"/>
    <dgm:cxn modelId="{72E374E3-EEBA-4203-B97B-0A007C30B78A}" type="presParOf" srcId="{B2799B4D-BF3D-4648-B264-3CE8B344EC32}" destId="{9EC494DA-0888-4C03-92F7-7B3A90B160BB}" srcOrd="15" destOrd="0" presId="urn:microsoft.com/office/officeart/2005/8/layout/list1"/>
    <dgm:cxn modelId="{D4D1F53D-577F-4349-B9F9-AE2A966F3020}" type="presParOf" srcId="{B2799B4D-BF3D-4648-B264-3CE8B344EC32}" destId="{5A527731-34DC-431B-9964-6279E7D9BACE}" srcOrd="16" destOrd="0" presId="urn:microsoft.com/office/officeart/2005/8/layout/list1"/>
    <dgm:cxn modelId="{76AF1235-F4F2-4EB1-98AC-34EE98318429}" type="presParOf" srcId="{5A527731-34DC-431B-9964-6279E7D9BACE}" destId="{AA1C6975-42E8-4D87-B719-4F0C9D77597D}" srcOrd="0" destOrd="0" presId="urn:microsoft.com/office/officeart/2005/8/layout/list1"/>
    <dgm:cxn modelId="{CF379036-F8B8-4521-90FE-5CDAEE2DA0CC}" type="presParOf" srcId="{5A527731-34DC-431B-9964-6279E7D9BACE}" destId="{EF36CB3F-371D-44CF-967B-642A14307BD7}" srcOrd="1" destOrd="0" presId="urn:microsoft.com/office/officeart/2005/8/layout/list1"/>
    <dgm:cxn modelId="{2C03BCEA-493B-4970-9435-02EC14C7764C}" type="presParOf" srcId="{B2799B4D-BF3D-4648-B264-3CE8B344EC32}" destId="{11E74DA6-0FED-4BE9-83C4-6933DAD2B816}" srcOrd="17" destOrd="0" presId="urn:microsoft.com/office/officeart/2005/8/layout/list1"/>
    <dgm:cxn modelId="{302EACCB-5504-428A-9665-2E84B053EBBA}" type="presParOf" srcId="{B2799B4D-BF3D-4648-B264-3CE8B344EC32}" destId="{2BAC9F90-C628-4F98-8250-A76EF1C89FAC}" srcOrd="18"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CB50987-9040-45E8-A962-88B19CD769AD}">
      <dsp:nvSpPr>
        <dsp:cNvPr id="0" name=""/>
        <dsp:cNvSpPr/>
      </dsp:nvSpPr>
      <dsp:spPr>
        <a:xfrm>
          <a:off x="3690352" y="2133933"/>
          <a:ext cx="1102165" cy="2547760"/>
        </a:xfrm>
        <a:prstGeom prst="roundRect">
          <a:avLst/>
        </a:prstGeom>
        <a:blipFill rotWithShape="0">
          <a:blip xmlns:r="http://schemas.openxmlformats.org/officeDocument/2006/relationships" r:embed="rId1">
            <a:duotone>
              <a:schemeClr val="accent2">
                <a:hueOff val="0"/>
                <a:satOff val="0"/>
                <a:lumOff val="0"/>
                <a:alphaOff val="0"/>
                <a:shade val="40000"/>
              </a:schemeClr>
              <a:schemeClr val="accent2">
                <a:hueOff val="0"/>
                <a:satOff val="0"/>
                <a:lumOff val="0"/>
                <a:alphaOff val="0"/>
                <a:tint val="42000"/>
              </a:schemeClr>
            </a:duotone>
          </a:blip>
          <a:tile tx="0" ty="0" sx="40000" sy="40000" flip="none" algn="tl"/>
        </a:blipFill>
        <a:ln>
          <a:noFill/>
        </a:ln>
        <a:effectLst>
          <a:outerShdw blurRad="95000" algn="tl" rotWithShape="0">
            <a:srgbClr val="000000">
              <a:alpha val="50000"/>
            </a:srgbClr>
          </a:outerShdw>
        </a:effectLst>
        <a:scene3d>
          <a:camera prst="orthographicFront"/>
          <a:lightRig rig="soft" dir="t">
            <a:rot lat="0" lon="0" rev="18000000"/>
          </a:lightRig>
        </a:scene3d>
        <a:sp3d prstMaterial="dkEdge">
          <a:bevelT w="73660" h="44450" prst="riblet"/>
        </a:sp3d>
      </dsp:spPr>
      <dsp:style>
        <a:lnRef idx="0">
          <a:scrgbClr r="0" g="0" b="0"/>
        </a:lnRef>
        <a:fillRef idx="3">
          <a:scrgbClr r="0" g="0" b="0"/>
        </a:fillRef>
        <a:effectRef idx="3">
          <a:scrgbClr r="0" g="0" b="0"/>
        </a:effectRef>
        <a:fontRef idx="minor">
          <a:schemeClr val="lt1"/>
        </a:fontRef>
      </dsp:style>
      <dsp:txBody>
        <a:bodyPr spcFirstLastPara="0" vert="horz" wrap="square" lIns="76200" tIns="76200" rIns="76200" bIns="76200" numCol="1" spcCol="1270" anchor="ctr" anchorCtr="0">
          <a:noAutofit/>
        </a:bodyPr>
        <a:lstStyle/>
        <a:p>
          <a:pPr lvl="0" algn="ctr" defTabSz="1333500">
            <a:lnSpc>
              <a:spcPct val="90000"/>
            </a:lnSpc>
            <a:spcBef>
              <a:spcPct val="0"/>
            </a:spcBef>
            <a:spcAft>
              <a:spcPct val="35000"/>
            </a:spcAft>
          </a:pPr>
          <a:r>
            <a:rPr lang="zh-TW" altLang="en-US" sz="3000" kern="1200" dirty="0" smtClean="0">
              <a:solidFill>
                <a:schemeClr val="tx1"/>
              </a:solidFill>
            </a:rPr>
            <a:t>甲</a:t>
          </a:r>
          <a:endParaRPr lang="en-US" altLang="zh-TW" sz="3000" kern="1200" dirty="0" smtClean="0">
            <a:solidFill>
              <a:schemeClr val="tx1"/>
            </a:solidFill>
          </a:endParaRPr>
        </a:p>
        <a:p>
          <a:pPr lvl="0" algn="ctr" defTabSz="1333500">
            <a:lnSpc>
              <a:spcPct val="90000"/>
            </a:lnSpc>
            <a:spcBef>
              <a:spcPct val="0"/>
            </a:spcBef>
            <a:spcAft>
              <a:spcPct val="35000"/>
            </a:spcAft>
          </a:pPr>
          <a:r>
            <a:rPr lang="zh-TW" altLang="en-US" sz="3000" kern="1200" dirty="0" smtClean="0">
              <a:solidFill>
                <a:schemeClr val="tx1"/>
              </a:solidFill>
            </a:rPr>
            <a:t>生產銷售</a:t>
          </a:r>
          <a:endParaRPr lang="en-US" altLang="zh-TW" sz="3000" kern="1200" dirty="0" smtClean="0">
            <a:solidFill>
              <a:schemeClr val="tx1"/>
            </a:solidFill>
          </a:endParaRPr>
        </a:p>
        <a:p>
          <a:pPr lvl="0" algn="ctr" defTabSz="1333500">
            <a:lnSpc>
              <a:spcPct val="90000"/>
            </a:lnSpc>
            <a:spcBef>
              <a:spcPct val="0"/>
            </a:spcBef>
            <a:spcAft>
              <a:spcPct val="35000"/>
            </a:spcAft>
          </a:pPr>
          <a:r>
            <a:rPr lang="zh-TW" altLang="en-US" sz="3000" kern="1200" dirty="0" smtClean="0">
              <a:solidFill>
                <a:srgbClr val="003366"/>
              </a:solidFill>
            </a:rPr>
            <a:t>商品</a:t>
          </a:r>
          <a:endParaRPr lang="zh-TW" altLang="en-US" sz="3000" kern="1200" dirty="0">
            <a:solidFill>
              <a:srgbClr val="003366"/>
            </a:solidFill>
          </a:endParaRPr>
        </a:p>
      </dsp:txBody>
      <dsp:txXfrm>
        <a:off x="3744155" y="2187736"/>
        <a:ext cx="994559" cy="2440154"/>
      </dsp:txXfrm>
    </dsp:sp>
    <dsp:sp modelId="{D075BAEA-39C9-4BC7-9E4A-B3FA9C1038DD}">
      <dsp:nvSpPr>
        <dsp:cNvPr id="0" name=""/>
        <dsp:cNvSpPr/>
      </dsp:nvSpPr>
      <dsp:spPr>
        <a:xfrm rot="19851820">
          <a:off x="4759305" y="2972834"/>
          <a:ext cx="524935" cy="0"/>
        </a:xfrm>
        <a:custGeom>
          <a:avLst/>
          <a:gdLst/>
          <a:ahLst/>
          <a:cxnLst/>
          <a:rect l="0" t="0" r="0" b="0"/>
          <a:pathLst>
            <a:path>
              <a:moveTo>
                <a:pt x="0" y="0"/>
              </a:moveTo>
              <a:lnTo>
                <a:pt x="524935" y="0"/>
              </a:lnTo>
            </a:path>
          </a:pathLst>
        </a:custGeom>
        <a:noFill/>
        <a:ln w="38100" cap="flat" cmpd="sng" algn="ctr">
          <a:solidFill>
            <a:schemeClr val="accent2">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7589BEDE-ED55-4E45-B7E4-F92C26260675}">
      <dsp:nvSpPr>
        <dsp:cNvPr id="0" name=""/>
        <dsp:cNvSpPr/>
      </dsp:nvSpPr>
      <dsp:spPr>
        <a:xfrm>
          <a:off x="5251029" y="237104"/>
          <a:ext cx="3389930" cy="3326247"/>
        </a:xfrm>
        <a:prstGeom prst="roundRect">
          <a:avLst/>
        </a:prstGeom>
        <a:gradFill flip="none" rotWithShape="0">
          <a:gsLst>
            <a:gs pos="0">
              <a:schemeClr val="accent1">
                <a:shade val="30000"/>
                <a:satMod val="115000"/>
              </a:schemeClr>
            </a:gs>
            <a:gs pos="50000">
              <a:schemeClr val="accent1">
                <a:shade val="67500"/>
                <a:satMod val="115000"/>
              </a:schemeClr>
            </a:gs>
            <a:gs pos="100000">
              <a:schemeClr val="accent1">
                <a:shade val="100000"/>
                <a:satMod val="115000"/>
              </a:schemeClr>
            </a:gs>
          </a:gsLst>
          <a:lin ang="2700000" scaled="1"/>
          <a:tileRect/>
        </a:gradFill>
        <a:ln>
          <a:noFill/>
        </a:ln>
        <a:effectLst>
          <a:outerShdw blurRad="95000" algn="tl" rotWithShape="0">
            <a:srgbClr val="000000">
              <a:alpha val="50000"/>
            </a:srgbClr>
          </a:outerShdw>
        </a:effectLst>
        <a:scene3d>
          <a:camera prst="orthographicFront"/>
          <a:lightRig rig="soft" dir="t">
            <a:rot lat="0" lon="0" rev="18000000"/>
          </a:lightRig>
        </a:scene3d>
        <a:sp3d prstMaterial="dkEdge">
          <a:bevelT w="73660" h="44450" prst="riblet"/>
        </a:sp3d>
      </dsp:spPr>
      <dsp:style>
        <a:lnRef idx="0">
          <a:scrgbClr r="0" g="0" b="0"/>
        </a:lnRef>
        <a:fillRef idx="3">
          <a:scrgbClr r="0" g="0" b="0"/>
        </a:fillRef>
        <a:effectRef idx="3">
          <a:scrgbClr r="0" g="0" b="0"/>
        </a:effectRef>
        <a:fontRef idx="minor">
          <a:schemeClr val="lt1"/>
        </a:fontRef>
      </dsp:style>
      <dsp:txBody>
        <a:bodyPr spcFirstLastPara="0" vert="horz" wrap="square" lIns="40640" tIns="40640" rIns="40640" bIns="40640" numCol="1" spcCol="1270" anchor="ctr" anchorCtr="0">
          <a:noAutofit/>
        </a:bodyPr>
        <a:lstStyle/>
        <a:p>
          <a:pPr lvl="0" algn="ctr" defTabSz="711200">
            <a:lnSpc>
              <a:spcPct val="90000"/>
            </a:lnSpc>
            <a:spcBef>
              <a:spcPct val="0"/>
            </a:spcBef>
            <a:spcAft>
              <a:spcPct val="35000"/>
            </a:spcAft>
          </a:pPr>
          <a:r>
            <a:rPr lang="en-US" altLang="en-US" sz="1600" kern="1200" dirty="0" smtClean="0">
              <a:latin typeface="新細明體"/>
              <a:ea typeface="新細明體"/>
            </a:rPr>
            <a:t>◎</a:t>
          </a:r>
          <a:r>
            <a:rPr lang="zh-TW" altLang="en-US" sz="1600" kern="1200" dirty="0" smtClean="0">
              <a:latin typeface="新細明體"/>
              <a:ea typeface="新細明體"/>
            </a:rPr>
            <a:t> </a:t>
          </a:r>
          <a:r>
            <a:rPr lang="zh-TW" altLang="en-US" sz="1600" kern="1200" dirty="0" smtClean="0">
              <a:latin typeface="+mj-ea"/>
              <a:ea typeface="+mj-ea"/>
            </a:rPr>
            <a:t>丙設計</a:t>
          </a:r>
          <a:r>
            <a:rPr lang="en-US" altLang="zh-TW" sz="1600" kern="1200" dirty="0" smtClean="0">
              <a:latin typeface="+mj-ea"/>
              <a:ea typeface="+mj-ea"/>
            </a:rPr>
            <a:t>/</a:t>
          </a:r>
          <a:r>
            <a:rPr lang="zh-TW" altLang="en-US" sz="1600" kern="1200" dirty="0" smtClean="0">
              <a:latin typeface="+mj-ea"/>
              <a:ea typeface="+mj-ea"/>
            </a:rPr>
            <a:t>製作（衍生著作</a:t>
          </a:r>
          <a:r>
            <a:rPr lang="en-US" altLang="en-US" sz="1600" kern="1200" dirty="0" smtClean="0">
              <a:latin typeface="+mj-ea"/>
              <a:ea typeface="+mj-ea"/>
            </a:rPr>
            <a:t>§6</a:t>
          </a:r>
          <a:r>
            <a:rPr lang="zh-TW" altLang="en-US" sz="1600" kern="1200" dirty="0" smtClean="0">
              <a:latin typeface="+mj-ea"/>
              <a:ea typeface="+mj-ea"/>
            </a:rPr>
            <a:t>）</a:t>
          </a:r>
        </a:p>
        <a:p>
          <a:pPr lvl="0" algn="ctr" defTabSz="711200">
            <a:lnSpc>
              <a:spcPct val="90000"/>
            </a:lnSpc>
            <a:spcBef>
              <a:spcPct val="0"/>
            </a:spcBef>
            <a:spcAft>
              <a:spcPct val="35000"/>
            </a:spcAft>
          </a:pPr>
          <a:endParaRPr lang="en-US" altLang="en-US" sz="1600" kern="1200" dirty="0" smtClean="0">
            <a:latin typeface="+mj-ea"/>
            <a:ea typeface="+mj-ea"/>
          </a:endParaRPr>
        </a:p>
        <a:p>
          <a:pPr lvl="0" algn="ctr" defTabSz="711200">
            <a:lnSpc>
              <a:spcPct val="90000"/>
            </a:lnSpc>
            <a:spcBef>
              <a:spcPct val="0"/>
            </a:spcBef>
            <a:spcAft>
              <a:spcPct val="35000"/>
            </a:spcAft>
          </a:pPr>
          <a:r>
            <a:rPr lang="en-US" altLang="en-US" sz="1600" kern="1200" dirty="0" smtClean="0">
              <a:latin typeface="+mj-ea"/>
              <a:ea typeface="+mj-ea"/>
            </a:rPr>
            <a:t>․</a:t>
          </a:r>
          <a:r>
            <a:rPr lang="zh-TW" altLang="en-US" sz="1600" kern="1200" dirty="0" smtClean="0">
              <a:latin typeface="+mj-ea"/>
              <a:ea typeface="+mj-ea"/>
            </a:rPr>
            <a:t>員工創作（</a:t>
          </a:r>
          <a:r>
            <a:rPr lang="en-US" altLang="en-US" sz="1600" kern="1200" dirty="0" smtClean="0">
              <a:latin typeface="+mj-ea"/>
              <a:ea typeface="+mj-ea"/>
            </a:rPr>
            <a:t>§11</a:t>
          </a:r>
          <a:r>
            <a:rPr lang="zh-TW" altLang="en-US" sz="1600" kern="1200" dirty="0" smtClean="0">
              <a:latin typeface="+mj-ea"/>
              <a:ea typeface="+mj-ea"/>
            </a:rPr>
            <a:t>）</a:t>
          </a:r>
        </a:p>
        <a:p>
          <a:pPr lvl="0" algn="ctr" defTabSz="711200">
            <a:lnSpc>
              <a:spcPct val="90000"/>
            </a:lnSpc>
            <a:spcBef>
              <a:spcPct val="0"/>
            </a:spcBef>
            <a:spcAft>
              <a:spcPct val="35000"/>
            </a:spcAft>
          </a:pPr>
          <a:r>
            <a:rPr lang="en-US" altLang="en-US" sz="1600" kern="1200" dirty="0" smtClean="0">
              <a:solidFill>
                <a:srgbClr val="C00000"/>
              </a:solidFill>
              <a:latin typeface="+mj-ea"/>
              <a:ea typeface="+mj-ea"/>
            </a:rPr>
            <a:t>․</a:t>
          </a:r>
          <a:r>
            <a:rPr lang="zh-TW" altLang="en-US" sz="1600" kern="1200" dirty="0" smtClean="0">
              <a:solidFill>
                <a:srgbClr val="C00000"/>
              </a:solidFill>
              <a:latin typeface="+mj-ea"/>
              <a:ea typeface="+mj-ea"/>
            </a:rPr>
            <a:t>委託創作（</a:t>
          </a:r>
          <a:r>
            <a:rPr lang="en-US" altLang="en-US" sz="1600" kern="1200" dirty="0" smtClean="0">
              <a:solidFill>
                <a:srgbClr val="C00000"/>
              </a:solidFill>
              <a:latin typeface="+mj-ea"/>
              <a:ea typeface="+mj-ea"/>
            </a:rPr>
            <a:t>§12</a:t>
          </a:r>
          <a:r>
            <a:rPr lang="zh-TW" altLang="en-US" sz="1600" kern="1200" dirty="0" smtClean="0">
              <a:solidFill>
                <a:srgbClr val="C00000"/>
              </a:solidFill>
              <a:latin typeface="+mj-ea"/>
              <a:ea typeface="+mj-ea"/>
            </a:rPr>
            <a:t>）</a:t>
          </a:r>
          <a:r>
            <a:rPr lang="en-US" altLang="zh-TW" sz="1600" kern="1200" dirty="0" smtClean="0">
              <a:solidFill>
                <a:srgbClr val="C00000"/>
              </a:solidFill>
              <a:latin typeface="+mj-ea"/>
              <a:ea typeface="+mj-ea"/>
            </a:rPr>
            <a:t>-</a:t>
          </a:r>
          <a:r>
            <a:rPr lang="zh-TW" altLang="en-US" sz="1600" kern="1200" dirty="0" smtClean="0">
              <a:solidFill>
                <a:srgbClr val="C00000"/>
              </a:solidFill>
              <a:latin typeface="+mj-ea"/>
              <a:ea typeface="+mj-ea"/>
            </a:rPr>
            <a:t>契約</a:t>
          </a:r>
          <a:endParaRPr lang="en-US" altLang="zh-TW" sz="1600" kern="1200" dirty="0" smtClean="0">
            <a:solidFill>
              <a:srgbClr val="C00000"/>
            </a:solidFill>
            <a:latin typeface="+mj-ea"/>
            <a:ea typeface="+mj-ea"/>
          </a:endParaRPr>
        </a:p>
        <a:p>
          <a:pPr lvl="0" algn="ctr" defTabSz="711200">
            <a:lnSpc>
              <a:spcPct val="90000"/>
            </a:lnSpc>
            <a:spcBef>
              <a:spcPct val="0"/>
            </a:spcBef>
            <a:spcAft>
              <a:spcPct val="35000"/>
            </a:spcAft>
          </a:pPr>
          <a:r>
            <a:rPr lang="zh-TW" altLang="zh-TW" sz="1600" kern="1200" dirty="0" smtClean="0">
              <a:latin typeface="+mj-ea"/>
              <a:ea typeface="+mj-ea"/>
            </a:rPr>
            <a:t>․</a:t>
          </a:r>
          <a:r>
            <a:rPr lang="zh-TW" altLang="en-US" sz="1600" kern="1200" dirty="0" smtClean="0">
              <a:latin typeface="+mj-ea"/>
              <a:ea typeface="+mj-ea"/>
            </a:rPr>
            <a:t>受讓取得（</a:t>
          </a:r>
          <a:r>
            <a:rPr lang="en-US" altLang="en-US" sz="1600" kern="1200" dirty="0" smtClean="0">
              <a:latin typeface="+mj-ea"/>
              <a:ea typeface="+mj-ea"/>
            </a:rPr>
            <a:t>§36</a:t>
          </a:r>
          <a:r>
            <a:rPr lang="zh-TW" altLang="en-US" sz="1600" kern="1200" dirty="0" smtClean="0">
              <a:latin typeface="+mj-ea"/>
              <a:ea typeface="+mj-ea"/>
            </a:rPr>
            <a:t>）</a:t>
          </a:r>
          <a:r>
            <a:rPr lang="en-US" altLang="zh-TW" sz="1600" kern="1200" dirty="0" smtClean="0">
              <a:latin typeface="+mj-ea"/>
              <a:ea typeface="+mj-ea"/>
            </a:rPr>
            <a:t>-</a:t>
          </a:r>
          <a:r>
            <a:rPr lang="zh-TW" altLang="en-US" sz="1600" kern="1200" dirty="0" smtClean="0">
              <a:latin typeface="+mj-ea"/>
              <a:ea typeface="+mj-ea"/>
            </a:rPr>
            <a:t>契約</a:t>
          </a:r>
          <a:endParaRPr lang="en-US" altLang="zh-TW" sz="1600" kern="1200" dirty="0" smtClean="0">
            <a:latin typeface="+mj-ea"/>
            <a:ea typeface="+mj-ea"/>
          </a:endParaRPr>
        </a:p>
        <a:p>
          <a:pPr lvl="0" algn="ctr" defTabSz="711200">
            <a:lnSpc>
              <a:spcPct val="90000"/>
            </a:lnSpc>
            <a:spcBef>
              <a:spcPct val="0"/>
            </a:spcBef>
            <a:spcAft>
              <a:spcPct val="35000"/>
            </a:spcAft>
          </a:pPr>
          <a:r>
            <a:rPr lang="en-US" altLang="zh-TW" sz="1600" kern="1200" dirty="0" smtClean="0">
              <a:solidFill>
                <a:srgbClr val="003366"/>
              </a:solidFill>
              <a:latin typeface="+mj-ea"/>
              <a:ea typeface="+mj-ea"/>
            </a:rPr>
            <a:t>․</a:t>
          </a:r>
          <a:r>
            <a:rPr lang="zh-TW" altLang="en-US" sz="1600" kern="1200" dirty="0" smtClean="0">
              <a:solidFill>
                <a:srgbClr val="003366"/>
              </a:solidFill>
              <a:latin typeface="+mj-ea"/>
              <a:ea typeface="+mj-ea"/>
            </a:rPr>
            <a:t>授權取得（</a:t>
          </a:r>
          <a:r>
            <a:rPr lang="en-US" altLang="en-US" sz="1600" kern="1200" dirty="0" smtClean="0">
              <a:solidFill>
                <a:srgbClr val="003366"/>
              </a:solidFill>
              <a:latin typeface="+mj-ea"/>
              <a:ea typeface="+mj-ea"/>
            </a:rPr>
            <a:t>§37</a:t>
          </a:r>
          <a:r>
            <a:rPr lang="zh-TW" altLang="en-US" sz="1600" kern="1200" dirty="0" smtClean="0">
              <a:solidFill>
                <a:srgbClr val="003366"/>
              </a:solidFill>
              <a:latin typeface="+mj-ea"/>
              <a:ea typeface="+mj-ea"/>
            </a:rPr>
            <a:t>）</a:t>
          </a:r>
          <a:r>
            <a:rPr lang="en-US" altLang="zh-TW" sz="1600" kern="1200" dirty="0" smtClean="0">
              <a:solidFill>
                <a:srgbClr val="003366"/>
              </a:solidFill>
              <a:latin typeface="+mj-ea"/>
              <a:ea typeface="+mj-ea"/>
            </a:rPr>
            <a:t>-</a:t>
          </a:r>
          <a:r>
            <a:rPr lang="zh-TW" altLang="en-US" sz="1600" kern="1200" dirty="0" smtClean="0">
              <a:solidFill>
                <a:srgbClr val="003366"/>
              </a:solidFill>
              <a:latin typeface="+mj-ea"/>
              <a:ea typeface="+mj-ea"/>
            </a:rPr>
            <a:t>契約</a:t>
          </a:r>
          <a:endParaRPr lang="zh-TW" altLang="en-US" sz="1600" kern="1200" dirty="0" smtClean="0">
            <a:solidFill>
              <a:srgbClr val="C00000"/>
            </a:solidFill>
            <a:latin typeface="+mj-ea"/>
            <a:ea typeface="+mj-ea"/>
          </a:endParaRPr>
        </a:p>
        <a:p>
          <a:pPr lvl="0" algn="ctr" defTabSz="711200">
            <a:lnSpc>
              <a:spcPct val="90000"/>
            </a:lnSpc>
            <a:spcBef>
              <a:spcPct val="0"/>
            </a:spcBef>
            <a:spcAft>
              <a:spcPct val="35000"/>
            </a:spcAft>
          </a:pPr>
          <a:endParaRPr lang="zh-TW" altLang="en-US" sz="1600" kern="1200" dirty="0"/>
        </a:p>
      </dsp:txBody>
      <dsp:txXfrm>
        <a:off x="5413403" y="399478"/>
        <a:ext cx="3065182" cy="3001499"/>
      </dsp:txXfrm>
    </dsp:sp>
    <dsp:sp modelId="{97472FA0-7187-4AE2-ACB5-D79DD9A50544}">
      <dsp:nvSpPr>
        <dsp:cNvPr id="0" name=""/>
        <dsp:cNvSpPr/>
      </dsp:nvSpPr>
      <dsp:spPr>
        <a:xfrm rot="12389432">
          <a:off x="3209553" y="3019996"/>
          <a:ext cx="507437" cy="0"/>
        </a:xfrm>
        <a:custGeom>
          <a:avLst/>
          <a:gdLst/>
          <a:ahLst/>
          <a:cxnLst/>
          <a:rect l="0" t="0" r="0" b="0"/>
          <a:pathLst>
            <a:path>
              <a:moveTo>
                <a:pt x="0" y="0"/>
              </a:moveTo>
              <a:lnTo>
                <a:pt x="507437" y="0"/>
              </a:lnTo>
            </a:path>
          </a:pathLst>
        </a:custGeom>
        <a:noFill/>
        <a:ln w="38100" cap="flat" cmpd="sng" algn="ctr">
          <a:solidFill>
            <a:schemeClr val="accent2">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83DDF34F-9F66-4DA4-9239-3C4E2B578C30}">
      <dsp:nvSpPr>
        <dsp:cNvPr id="0" name=""/>
        <dsp:cNvSpPr/>
      </dsp:nvSpPr>
      <dsp:spPr>
        <a:xfrm>
          <a:off x="3" y="216038"/>
          <a:ext cx="3236188" cy="3768736"/>
        </a:xfrm>
        <a:prstGeom prst="roundRect">
          <a:avLst/>
        </a:prstGeom>
        <a:solidFill>
          <a:schemeClr val="bg2">
            <a:lumMod val="60000"/>
            <a:lumOff val="40000"/>
          </a:schemeClr>
        </a:solidFill>
        <a:ln>
          <a:noFill/>
        </a:ln>
        <a:effectLst>
          <a:outerShdw blurRad="95000" algn="tl" rotWithShape="0">
            <a:srgbClr val="000000">
              <a:alpha val="50000"/>
            </a:srgbClr>
          </a:outerShdw>
        </a:effectLst>
        <a:scene3d>
          <a:camera prst="orthographicFront"/>
          <a:lightRig rig="soft" dir="t">
            <a:rot lat="0" lon="0" rev="18000000"/>
          </a:lightRig>
        </a:scene3d>
        <a:sp3d prstMaterial="dkEdge">
          <a:bevelT w="73660" h="44450" prst="riblet"/>
        </a:sp3d>
      </dsp:spPr>
      <dsp:style>
        <a:lnRef idx="0">
          <a:scrgbClr r="0" g="0" b="0"/>
        </a:lnRef>
        <a:fillRef idx="3">
          <a:scrgbClr r="0" g="0" b="0"/>
        </a:fillRef>
        <a:effectRef idx="3">
          <a:scrgbClr r="0" g="0" b="0"/>
        </a:effectRef>
        <a:fontRef idx="minor">
          <a:schemeClr val="lt1"/>
        </a:fontRef>
      </dsp:style>
      <dsp:txBody>
        <a:bodyPr spcFirstLastPara="0" vert="horz" wrap="square" lIns="40640" tIns="40640" rIns="40640" bIns="40640" numCol="1" spcCol="1270" anchor="ctr" anchorCtr="0">
          <a:noAutofit/>
        </a:bodyPr>
        <a:lstStyle/>
        <a:p>
          <a:pPr lvl="0" algn="ctr" defTabSz="711200">
            <a:lnSpc>
              <a:spcPct val="90000"/>
            </a:lnSpc>
            <a:spcBef>
              <a:spcPct val="0"/>
            </a:spcBef>
            <a:spcAft>
              <a:spcPct val="35000"/>
            </a:spcAft>
          </a:pPr>
          <a:r>
            <a:rPr lang="zh-TW" altLang="en-US" sz="1600" kern="1200" dirty="0" smtClean="0">
              <a:latin typeface="標楷體" panose="03000509000000000000" pitchFamily="65" charset="-120"/>
              <a:ea typeface="標楷體" panose="03000509000000000000" pitchFamily="65" charset="-120"/>
            </a:rPr>
            <a:t>◎ 乙創作的圖案</a:t>
          </a:r>
          <a:r>
            <a:rPr lang="zh-TW" altLang="en-US" sz="1600" kern="1200" dirty="0" smtClean="0">
              <a:latin typeface="+mj-ea"/>
              <a:ea typeface="+mj-ea"/>
            </a:rPr>
            <a:t>（原作）：</a:t>
          </a:r>
          <a:endParaRPr lang="en-US" altLang="zh-TW" sz="1600" kern="1200" dirty="0" smtClean="0">
            <a:latin typeface="+mj-ea"/>
            <a:ea typeface="+mj-ea"/>
          </a:endParaRPr>
        </a:p>
        <a:p>
          <a:pPr lvl="0" algn="ctr" defTabSz="711200">
            <a:lnSpc>
              <a:spcPct val="90000"/>
            </a:lnSpc>
            <a:spcBef>
              <a:spcPct val="0"/>
            </a:spcBef>
            <a:spcAft>
              <a:spcPct val="35000"/>
            </a:spcAft>
          </a:pPr>
          <a:endParaRPr lang="en-US" altLang="zh-TW" sz="1600" kern="1200" dirty="0" smtClean="0">
            <a:latin typeface="+mj-ea"/>
            <a:ea typeface="+mj-ea"/>
          </a:endParaRPr>
        </a:p>
        <a:p>
          <a:pPr lvl="0" algn="ctr" defTabSz="711200">
            <a:lnSpc>
              <a:spcPct val="90000"/>
            </a:lnSpc>
            <a:spcBef>
              <a:spcPct val="0"/>
            </a:spcBef>
            <a:spcAft>
              <a:spcPct val="35000"/>
            </a:spcAft>
          </a:pPr>
          <a:r>
            <a:rPr lang="en-US" altLang="zh-TW" sz="1600" kern="1200" dirty="0" smtClean="0">
              <a:latin typeface="+mj-ea"/>
              <a:ea typeface="+mj-ea"/>
            </a:rPr>
            <a:t>․</a:t>
          </a:r>
          <a:r>
            <a:rPr lang="zh-TW" altLang="en-US" sz="1600" kern="1200" dirty="0" smtClean="0">
              <a:latin typeface="+mj-ea"/>
              <a:ea typeface="+mj-ea"/>
            </a:rPr>
            <a:t>公共財（</a:t>
          </a:r>
          <a:r>
            <a:rPr lang="en-US" altLang="en-US" sz="1600" kern="1200" dirty="0" smtClean="0">
              <a:latin typeface="+mj-ea"/>
              <a:ea typeface="+mj-ea"/>
            </a:rPr>
            <a:t>§43</a:t>
          </a:r>
          <a:r>
            <a:rPr lang="zh-TW" altLang="en-US" sz="1600" kern="1200" dirty="0" smtClean="0">
              <a:latin typeface="+mj-ea"/>
              <a:ea typeface="+mj-ea"/>
            </a:rPr>
            <a:t>）</a:t>
          </a:r>
          <a:endParaRPr lang="en-US" altLang="zh-TW" sz="1600" kern="1200" dirty="0" smtClean="0">
            <a:latin typeface="+mj-ea"/>
            <a:ea typeface="+mj-ea"/>
          </a:endParaRPr>
        </a:p>
        <a:p>
          <a:pPr lvl="0" algn="ctr" defTabSz="711200">
            <a:lnSpc>
              <a:spcPct val="90000"/>
            </a:lnSpc>
            <a:spcBef>
              <a:spcPct val="0"/>
            </a:spcBef>
            <a:spcAft>
              <a:spcPct val="35000"/>
            </a:spcAft>
          </a:pPr>
          <a:r>
            <a:rPr lang="zh-TW" altLang="zh-TW" sz="1600" kern="1200" dirty="0" smtClean="0">
              <a:latin typeface="+mj-ea"/>
              <a:ea typeface="+mj-ea"/>
            </a:rPr>
            <a:t>․</a:t>
          </a:r>
          <a:r>
            <a:rPr lang="zh-TW" altLang="en-US" sz="1600" kern="1200" dirty="0" smtClean="0">
              <a:latin typeface="+mj-ea"/>
              <a:ea typeface="+mj-ea"/>
            </a:rPr>
            <a:t>員工創作（</a:t>
          </a:r>
          <a:r>
            <a:rPr lang="en-US" altLang="en-US" sz="1600" kern="1200" dirty="0" smtClean="0">
              <a:latin typeface="+mj-ea"/>
              <a:ea typeface="+mj-ea"/>
            </a:rPr>
            <a:t>§11</a:t>
          </a:r>
          <a:r>
            <a:rPr lang="zh-TW" altLang="en-US" sz="1600" kern="1200" dirty="0" smtClean="0">
              <a:latin typeface="+mj-ea"/>
              <a:ea typeface="+mj-ea"/>
            </a:rPr>
            <a:t>）</a:t>
          </a:r>
          <a:endParaRPr lang="en-US" altLang="zh-TW" sz="1600" kern="1200" dirty="0" smtClean="0">
            <a:latin typeface="+mj-ea"/>
            <a:ea typeface="+mj-ea"/>
          </a:endParaRPr>
        </a:p>
        <a:p>
          <a:pPr lvl="0" algn="ctr" defTabSz="711200">
            <a:lnSpc>
              <a:spcPct val="90000"/>
            </a:lnSpc>
            <a:spcBef>
              <a:spcPct val="0"/>
            </a:spcBef>
            <a:spcAft>
              <a:spcPct val="35000"/>
            </a:spcAft>
          </a:pPr>
          <a:r>
            <a:rPr lang="zh-TW" altLang="zh-TW" sz="1600" kern="1200" dirty="0" smtClean="0">
              <a:solidFill>
                <a:srgbClr val="C00000"/>
              </a:solidFill>
              <a:latin typeface="+mj-ea"/>
              <a:ea typeface="+mj-ea"/>
            </a:rPr>
            <a:t>․</a:t>
          </a:r>
          <a:r>
            <a:rPr lang="zh-TW" altLang="en-US" sz="1600" kern="1200" dirty="0" smtClean="0">
              <a:solidFill>
                <a:srgbClr val="C00000"/>
              </a:solidFill>
              <a:latin typeface="+mj-ea"/>
              <a:ea typeface="+mj-ea"/>
            </a:rPr>
            <a:t>委託創作（</a:t>
          </a:r>
          <a:r>
            <a:rPr lang="en-US" altLang="en-US" sz="1600" kern="1200" dirty="0" smtClean="0">
              <a:solidFill>
                <a:srgbClr val="C00000"/>
              </a:solidFill>
              <a:latin typeface="+mj-ea"/>
              <a:ea typeface="+mj-ea"/>
            </a:rPr>
            <a:t>§12</a:t>
          </a:r>
          <a:r>
            <a:rPr lang="zh-TW" altLang="en-US" sz="1600" kern="1200" dirty="0" smtClean="0">
              <a:solidFill>
                <a:srgbClr val="C00000"/>
              </a:solidFill>
              <a:latin typeface="+mj-ea"/>
              <a:ea typeface="+mj-ea"/>
            </a:rPr>
            <a:t>）</a:t>
          </a:r>
          <a:r>
            <a:rPr lang="en-US" altLang="zh-TW" sz="1600" kern="1200" dirty="0" smtClean="0">
              <a:solidFill>
                <a:srgbClr val="C00000"/>
              </a:solidFill>
              <a:latin typeface="+mj-ea"/>
              <a:ea typeface="+mj-ea"/>
            </a:rPr>
            <a:t>-</a:t>
          </a:r>
          <a:r>
            <a:rPr lang="zh-TW" altLang="en-US" sz="1600" kern="1200" dirty="0" smtClean="0">
              <a:solidFill>
                <a:srgbClr val="C00000"/>
              </a:solidFill>
              <a:latin typeface="+mj-ea"/>
              <a:ea typeface="+mj-ea"/>
            </a:rPr>
            <a:t>契約</a:t>
          </a:r>
          <a:endParaRPr lang="en-US" altLang="zh-TW" sz="1600" kern="1200" dirty="0" smtClean="0">
            <a:solidFill>
              <a:srgbClr val="C00000"/>
            </a:solidFill>
            <a:latin typeface="+mj-ea"/>
            <a:ea typeface="+mj-ea"/>
          </a:endParaRPr>
        </a:p>
        <a:p>
          <a:pPr lvl="0" algn="ctr" defTabSz="711200">
            <a:lnSpc>
              <a:spcPct val="90000"/>
            </a:lnSpc>
            <a:spcBef>
              <a:spcPct val="0"/>
            </a:spcBef>
            <a:spcAft>
              <a:spcPct val="35000"/>
            </a:spcAft>
          </a:pPr>
          <a:r>
            <a:rPr lang="zh-TW" altLang="zh-TW" sz="1600" kern="1200" dirty="0" smtClean="0">
              <a:latin typeface="+mj-ea"/>
              <a:ea typeface="+mj-ea"/>
            </a:rPr>
            <a:t>․</a:t>
          </a:r>
          <a:r>
            <a:rPr lang="zh-TW" altLang="en-US" sz="1600" kern="1200" dirty="0" smtClean="0">
              <a:latin typeface="+mj-ea"/>
              <a:ea typeface="+mj-ea"/>
            </a:rPr>
            <a:t>受讓取得（</a:t>
          </a:r>
          <a:r>
            <a:rPr lang="en-US" altLang="en-US" sz="1600" kern="1200" dirty="0" smtClean="0">
              <a:latin typeface="+mj-ea"/>
              <a:ea typeface="+mj-ea"/>
            </a:rPr>
            <a:t>§36</a:t>
          </a:r>
          <a:r>
            <a:rPr lang="zh-TW" altLang="en-US" sz="1600" kern="1200" dirty="0" smtClean="0">
              <a:latin typeface="+mj-ea"/>
              <a:ea typeface="+mj-ea"/>
            </a:rPr>
            <a:t>）</a:t>
          </a:r>
          <a:r>
            <a:rPr lang="en-US" altLang="zh-TW" sz="1600" kern="1200" dirty="0" smtClean="0">
              <a:latin typeface="+mj-ea"/>
              <a:ea typeface="+mj-ea"/>
            </a:rPr>
            <a:t>-</a:t>
          </a:r>
          <a:r>
            <a:rPr lang="zh-TW" altLang="en-US" sz="1600" kern="1200" dirty="0" smtClean="0">
              <a:latin typeface="+mj-ea"/>
              <a:ea typeface="+mj-ea"/>
            </a:rPr>
            <a:t>契約</a:t>
          </a:r>
          <a:endParaRPr lang="en-US" altLang="zh-TW" sz="1600" kern="1200" dirty="0" smtClean="0">
            <a:latin typeface="+mj-ea"/>
            <a:ea typeface="+mj-ea"/>
          </a:endParaRPr>
        </a:p>
        <a:p>
          <a:pPr lvl="0" algn="ctr" defTabSz="711200">
            <a:lnSpc>
              <a:spcPct val="90000"/>
            </a:lnSpc>
            <a:spcBef>
              <a:spcPct val="0"/>
            </a:spcBef>
            <a:spcAft>
              <a:spcPct val="35000"/>
            </a:spcAft>
          </a:pPr>
          <a:r>
            <a:rPr lang="en-US" altLang="zh-TW" sz="1600" kern="1200" dirty="0" smtClean="0">
              <a:solidFill>
                <a:srgbClr val="003366"/>
              </a:solidFill>
              <a:latin typeface="+mj-ea"/>
              <a:ea typeface="+mj-ea"/>
            </a:rPr>
            <a:t>․</a:t>
          </a:r>
          <a:r>
            <a:rPr lang="zh-TW" altLang="en-US" sz="1600" kern="1200" dirty="0" smtClean="0">
              <a:solidFill>
                <a:srgbClr val="003366"/>
              </a:solidFill>
              <a:latin typeface="+mj-ea"/>
              <a:ea typeface="+mj-ea"/>
            </a:rPr>
            <a:t>授權取得（</a:t>
          </a:r>
          <a:r>
            <a:rPr lang="en-US" altLang="en-US" sz="1600" kern="1200" dirty="0" smtClean="0">
              <a:solidFill>
                <a:srgbClr val="003366"/>
              </a:solidFill>
              <a:latin typeface="+mj-ea"/>
              <a:ea typeface="+mj-ea"/>
            </a:rPr>
            <a:t>§37</a:t>
          </a:r>
          <a:r>
            <a:rPr lang="zh-TW" altLang="en-US" sz="1600" kern="1200" dirty="0" smtClean="0">
              <a:solidFill>
                <a:srgbClr val="003366"/>
              </a:solidFill>
              <a:latin typeface="+mj-ea"/>
              <a:ea typeface="+mj-ea"/>
            </a:rPr>
            <a:t>）</a:t>
          </a:r>
          <a:r>
            <a:rPr lang="en-US" altLang="zh-TW" sz="1600" kern="1200" dirty="0" smtClean="0">
              <a:solidFill>
                <a:srgbClr val="003366"/>
              </a:solidFill>
              <a:latin typeface="+mj-ea"/>
              <a:ea typeface="+mj-ea"/>
            </a:rPr>
            <a:t>-</a:t>
          </a:r>
          <a:r>
            <a:rPr lang="zh-TW" altLang="en-US" sz="1600" kern="1200" dirty="0" smtClean="0">
              <a:solidFill>
                <a:srgbClr val="003366"/>
              </a:solidFill>
              <a:latin typeface="+mj-ea"/>
              <a:ea typeface="+mj-ea"/>
            </a:rPr>
            <a:t>契約</a:t>
          </a:r>
          <a:endParaRPr lang="zh-TW" altLang="en-US" sz="1600" kern="1200" dirty="0">
            <a:solidFill>
              <a:srgbClr val="003366"/>
            </a:solidFill>
            <a:latin typeface="+mj-ea"/>
            <a:ea typeface="+mj-ea"/>
          </a:endParaRPr>
        </a:p>
      </dsp:txBody>
      <dsp:txXfrm>
        <a:off x="157981" y="374016"/>
        <a:ext cx="2920232" cy="345278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CB1AA54-93CA-45E1-A601-C82CFC695685}">
      <dsp:nvSpPr>
        <dsp:cNvPr id="0" name=""/>
        <dsp:cNvSpPr/>
      </dsp:nvSpPr>
      <dsp:spPr>
        <a:xfrm>
          <a:off x="0" y="410440"/>
          <a:ext cx="8363272" cy="756000"/>
        </a:xfrm>
        <a:prstGeom prst="rect">
          <a:avLst/>
        </a:prstGeom>
        <a:gradFill flip="none" rotWithShape="1">
          <a:gsLst>
            <a:gs pos="0">
              <a:srgbClr val="0070C0">
                <a:tint val="66000"/>
                <a:satMod val="160000"/>
              </a:srgbClr>
            </a:gs>
            <a:gs pos="50000">
              <a:srgbClr val="0070C0">
                <a:tint val="44500"/>
                <a:satMod val="160000"/>
              </a:srgbClr>
            </a:gs>
            <a:gs pos="100000">
              <a:srgbClr val="0070C0">
                <a:tint val="23500"/>
                <a:satMod val="160000"/>
              </a:srgbClr>
            </a:gs>
          </a:gsLst>
          <a:lin ang="2700000" scaled="1"/>
          <a:tileRect/>
        </a:gra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649083" tIns="333248" rIns="649083" bIns="135128" numCol="1" spcCol="1270" anchor="t" anchorCtr="0">
          <a:noAutofit/>
        </a:bodyPr>
        <a:lstStyle/>
        <a:p>
          <a:pPr marL="171450" lvl="1" indent="-171450" algn="l" defTabSz="844550">
            <a:lnSpc>
              <a:spcPct val="90000"/>
            </a:lnSpc>
            <a:spcBef>
              <a:spcPct val="0"/>
            </a:spcBef>
            <a:spcAft>
              <a:spcPct val="15000"/>
            </a:spcAft>
            <a:buChar char="••"/>
          </a:pPr>
          <a:r>
            <a:rPr lang="zh-TW" altLang="en-US" sz="1900" kern="1200" dirty="0" smtClean="0"/>
            <a:t>此約定對出資人最有利</a:t>
          </a:r>
          <a:endParaRPr lang="zh-TW" altLang="en-US" sz="1600" kern="1200" dirty="0" smtClean="0">
            <a:solidFill>
              <a:srgbClr val="C00000"/>
            </a:solidFill>
            <a:latin typeface="標楷體" panose="03000509000000000000" pitchFamily="65" charset="-120"/>
            <a:ea typeface="標楷體" panose="03000509000000000000" pitchFamily="65" charset="-120"/>
          </a:endParaRPr>
        </a:p>
      </dsp:txBody>
      <dsp:txXfrm>
        <a:off x="0" y="410440"/>
        <a:ext cx="8363272" cy="756000"/>
      </dsp:txXfrm>
    </dsp:sp>
    <dsp:sp modelId="{6D4B3B8C-564F-4C72-9A50-48634C6C8CCD}">
      <dsp:nvSpPr>
        <dsp:cNvPr id="0" name=""/>
        <dsp:cNvSpPr/>
      </dsp:nvSpPr>
      <dsp:spPr>
        <a:xfrm>
          <a:off x="82353" y="194418"/>
          <a:ext cx="6723535" cy="509751"/>
        </a:xfrm>
        <a:prstGeom prst="roundRect">
          <a:avLst/>
        </a:prstGeom>
        <a:solidFill>
          <a:srgbClr val="003366"/>
        </a:solidFill>
        <a:ln>
          <a:noFill/>
        </a:ln>
        <a:effectLst>
          <a:outerShdw blurRad="95000" rotWithShape="0">
            <a:srgbClr val="000000">
              <a:alpha val="50000"/>
            </a:srgbClr>
          </a:outerShdw>
          <a:softEdge rad="12700"/>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221278" tIns="0" rIns="221278" bIns="0" numCol="1" spcCol="1270" anchor="ctr" anchorCtr="0">
          <a:noAutofit/>
        </a:bodyPr>
        <a:lstStyle/>
        <a:p>
          <a:pPr lvl="0" algn="l" defTabSz="889000">
            <a:lnSpc>
              <a:spcPct val="90000"/>
            </a:lnSpc>
            <a:spcBef>
              <a:spcPct val="0"/>
            </a:spcBef>
            <a:spcAft>
              <a:spcPct val="35000"/>
            </a:spcAft>
          </a:pPr>
          <a:r>
            <a:rPr lang="zh-TW" altLang="en-US" sz="2000" kern="1200" dirty="0" smtClean="0"/>
            <a:t>以</a:t>
          </a:r>
          <a:r>
            <a:rPr lang="zh-TW" altLang="en-US" sz="2000" kern="1200" dirty="0" smtClean="0">
              <a:solidFill>
                <a:srgbClr val="C00000"/>
              </a:solidFill>
            </a:rPr>
            <a:t>出資人</a:t>
          </a:r>
          <a:r>
            <a:rPr lang="zh-TW" altLang="en-US" sz="2000" kern="1200" dirty="0" smtClean="0"/>
            <a:t>為著作人，著作人格權及著作財產權歸</a:t>
          </a:r>
          <a:r>
            <a:rPr lang="zh-TW" altLang="en-US" sz="2000" kern="1200" dirty="0" smtClean="0">
              <a:solidFill>
                <a:srgbClr val="C00000"/>
              </a:solidFill>
            </a:rPr>
            <a:t>出資人</a:t>
          </a:r>
        </a:p>
      </dsp:txBody>
      <dsp:txXfrm>
        <a:off x="107237" y="219302"/>
        <a:ext cx="6673767" cy="459983"/>
      </dsp:txXfrm>
    </dsp:sp>
    <dsp:sp modelId="{9F87962C-C847-4924-A23F-4FE7072CCEAA}">
      <dsp:nvSpPr>
        <dsp:cNvPr id="0" name=""/>
        <dsp:cNvSpPr/>
      </dsp:nvSpPr>
      <dsp:spPr>
        <a:xfrm>
          <a:off x="0" y="1531871"/>
          <a:ext cx="8363272" cy="1209600"/>
        </a:xfrm>
        <a:prstGeom prst="rect">
          <a:avLst/>
        </a:prstGeom>
        <a:gradFill flip="none" rotWithShape="0">
          <a:gsLst>
            <a:gs pos="0">
              <a:srgbClr val="0070C0">
                <a:tint val="66000"/>
                <a:satMod val="160000"/>
              </a:srgbClr>
            </a:gs>
            <a:gs pos="50000">
              <a:srgbClr val="0070C0">
                <a:tint val="44500"/>
                <a:satMod val="160000"/>
              </a:srgbClr>
            </a:gs>
            <a:gs pos="100000">
              <a:srgbClr val="0070C0">
                <a:tint val="23500"/>
                <a:satMod val="160000"/>
              </a:srgbClr>
            </a:gs>
          </a:gsLst>
          <a:lin ang="0" scaled="1"/>
          <a:tileRect/>
        </a:gra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649083" tIns="333248" rIns="649083" bIns="113792" numCol="1" spcCol="1270" anchor="t" anchorCtr="0">
          <a:noAutofit/>
        </a:bodyPr>
        <a:lstStyle/>
        <a:p>
          <a:pPr marL="171450" lvl="1" indent="-171450" algn="l" defTabSz="711200">
            <a:lnSpc>
              <a:spcPct val="90000"/>
            </a:lnSpc>
            <a:spcBef>
              <a:spcPct val="0"/>
            </a:spcBef>
            <a:spcAft>
              <a:spcPct val="15000"/>
            </a:spcAft>
            <a:buChar char="••"/>
          </a:pPr>
          <a:r>
            <a:rPr lang="zh-TW" altLang="en-US" sz="1600" kern="1200" dirty="0" smtClean="0"/>
            <a:t>從事創作之受聘人享有著作人格權</a:t>
          </a:r>
          <a:r>
            <a:rPr lang="zh-TW" altLang="en-US" sz="1600" kern="1200" dirty="0" smtClean="0">
              <a:solidFill>
                <a:schemeClr val="bg1"/>
              </a:solidFill>
            </a:rPr>
            <a:t>（</a:t>
          </a:r>
          <a:r>
            <a:rPr lang="en-US" altLang="en-US" sz="1600" kern="1200" dirty="0" smtClean="0">
              <a:solidFill>
                <a:schemeClr val="bg1"/>
              </a:solidFill>
              <a:latin typeface="標楷體" panose="03000509000000000000" pitchFamily="65" charset="-120"/>
              <a:ea typeface="標楷體" panose="03000509000000000000" pitchFamily="65" charset="-120"/>
            </a:rPr>
            <a:t>§16</a:t>
          </a:r>
          <a:r>
            <a:rPr lang="zh-TW" altLang="en-US" sz="1600" kern="1200" dirty="0" smtClean="0">
              <a:solidFill>
                <a:schemeClr val="bg1"/>
              </a:solidFill>
              <a:latin typeface="標楷體" panose="03000509000000000000" pitchFamily="65" charset="-120"/>
              <a:ea typeface="標楷體" panose="03000509000000000000" pitchFamily="65" charset="-120"/>
            </a:rPr>
            <a:t>、</a:t>
          </a:r>
          <a:r>
            <a:rPr lang="en-US" altLang="en-US" sz="1600" kern="1200" dirty="0" smtClean="0">
              <a:solidFill>
                <a:schemeClr val="bg1"/>
              </a:solidFill>
              <a:latin typeface="標楷體" panose="03000509000000000000" pitchFamily="65" charset="-120"/>
              <a:ea typeface="標楷體" panose="03000509000000000000" pitchFamily="65" charset="-120"/>
            </a:rPr>
            <a:t>§17</a:t>
          </a:r>
          <a:r>
            <a:rPr lang="zh-TW" altLang="en-US" sz="1600" kern="1200" dirty="0" smtClean="0">
              <a:solidFill>
                <a:schemeClr val="bg1"/>
              </a:solidFill>
              <a:latin typeface="標楷體" panose="03000509000000000000" pitchFamily="65" charset="-120"/>
              <a:ea typeface="標楷體" panose="03000509000000000000" pitchFamily="65" charset="-120"/>
            </a:rPr>
            <a:t>）。此時出資人宜因應利用實際需求而就受聘人之姓名表示權及禁止醜化權預作安排約定</a:t>
          </a:r>
          <a:endParaRPr lang="zh-TW" altLang="en-US" sz="1600" kern="1200" dirty="0" smtClean="0">
            <a:solidFill>
              <a:srgbClr val="C00000"/>
            </a:solidFill>
            <a:latin typeface="標楷體" panose="03000509000000000000" pitchFamily="65" charset="-120"/>
            <a:ea typeface="標楷體" panose="03000509000000000000" pitchFamily="65" charset="-120"/>
          </a:endParaRPr>
        </a:p>
        <a:p>
          <a:pPr marL="171450" lvl="1" indent="-171450" algn="l" defTabSz="711200">
            <a:lnSpc>
              <a:spcPct val="90000"/>
            </a:lnSpc>
            <a:spcBef>
              <a:spcPct val="0"/>
            </a:spcBef>
            <a:spcAft>
              <a:spcPct val="15000"/>
            </a:spcAft>
            <a:buChar char="••"/>
            <a:tabLst>
              <a:tab pos="179388" algn="l"/>
            </a:tabLst>
          </a:pPr>
          <a:r>
            <a:rPr lang="zh-TW" altLang="en-US" sz="1600" kern="1200" dirty="0" smtClean="0">
              <a:solidFill>
                <a:schemeClr val="bg1"/>
              </a:solidFill>
              <a:latin typeface="標楷體" panose="03000509000000000000" pitchFamily="65" charset="-120"/>
              <a:ea typeface="標楷體" panose="03000509000000000000" pitchFamily="65" charset="-120"/>
            </a:rPr>
            <a:t>出資人則因享有著作財產權而得以完整利用著作，保障投資利益</a:t>
          </a:r>
          <a:endParaRPr lang="zh-TW" altLang="en-US" sz="1600" kern="1200" dirty="0" smtClean="0">
            <a:solidFill>
              <a:srgbClr val="C00000"/>
            </a:solidFill>
            <a:latin typeface="標楷體" panose="03000509000000000000" pitchFamily="65" charset="-120"/>
            <a:ea typeface="標楷體" panose="03000509000000000000" pitchFamily="65" charset="-120"/>
          </a:endParaRPr>
        </a:p>
      </dsp:txBody>
      <dsp:txXfrm>
        <a:off x="0" y="1531871"/>
        <a:ext cx="8363272" cy="1209600"/>
      </dsp:txXfrm>
    </dsp:sp>
    <dsp:sp modelId="{1339D6E2-5C84-47E9-A0CA-FF9053C70E7A}">
      <dsp:nvSpPr>
        <dsp:cNvPr id="0" name=""/>
        <dsp:cNvSpPr/>
      </dsp:nvSpPr>
      <dsp:spPr>
        <a:xfrm>
          <a:off x="82354" y="1328556"/>
          <a:ext cx="7963068" cy="480240"/>
        </a:xfrm>
        <a:prstGeom prst="roundRect">
          <a:avLst/>
        </a:prstGeom>
        <a:solidFill>
          <a:srgbClr val="003366"/>
        </a:solidFill>
        <a:ln>
          <a:noFill/>
        </a:ln>
        <a:effectLst>
          <a:outerShdw blurRad="95000" rotWithShape="0">
            <a:srgbClr val="000000">
              <a:alpha val="50000"/>
            </a:srgbClr>
          </a:outerShdw>
          <a:softEdge rad="12700"/>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221278" tIns="0" rIns="221278" bIns="0" numCol="1" spcCol="1270" anchor="ctr" anchorCtr="0">
          <a:noAutofit/>
        </a:bodyPr>
        <a:lstStyle/>
        <a:p>
          <a:pPr lvl="0" algn="l" defTabSz="889000">
            <a:lnSpc>
              <a:spcPct val="90000"/>
            </a:lnSpc>
            <a:spcBef>
              <a:spcPct val="0"/>
            </a:spcBef>
            <a:spcAft>
              <a:spcPct val="35000"/>
            </a:spcAft>
          </a:pPr>
          <a:r>
            <a:rPr lang="zh-TW" altLang="en-US" sz="2000" kern="1200" dirty="0" smtClean="0"/>
            <a:t>以受聘人為著作人，著作人格權歸受聘人，但著作財產權歸</a:t>
          </a:r>
          <a:r>
            <a:rPr lang="zh-TW" altLang="en-US" sz="2000" kern="1200" dirty="0" smtClean="0">
              <a:solidFill>
                <a:srgbClr val="C00000"/>
              </a:solidFill>
            </a:rPr>
            <a:t>出資人</a:t>
          </a:r>
          <a:endParaRPr lang="zh-TW" altLang="en-US" sz="2000" kern="1200" dirty="0">
            <a:solidFill>
              <a:srgbClr val="C00000"/>
            </a:solidFill>
          </a:endParaRPr>
        </a:p>
      </dsp:txBody>
      <dsp:txXfrm>
        <a:off x="105797" y="1351999"/>
        <a:ext cx="7916182" cy="433354"/>
      </dsp:txXfrm>
    </dsp:sp>
    <dsp:sp modelId="{4ABF1E02-0FFC-46DB-AF92-C6D6FD74A72E}">
      <dsp:nvSpPr>
        <dsp:cNvPr id="0" name=""/>
        <dsp:cNvSpPr/>
      </dsp:nvSpPr>
      <dsp:spPr>
        <a:xfrm>
          <a:off x="0" y="3226586"/>
          <a:ext cx="8363272" cy="1486800"/>
        </a:xfrm>
        <a:prstGeom prst="rect">
          <a:avLst/>
        </a:prstGeom>
        <a:gradFill flip="none" rotWithShape="1">
          <a:gsLst>
            <a:gs pos="0">
              <a:srgbClr val="0070C0">
                <a:tint val="66000"/>
                <a:satMod val="160000"/>
              </a:srgbClr>
            </a:gs>
            <a:gs pos="50000">
              <a:srgbClr val="0070C0">
                <a:tint val="44500"/>
                <a:satMod val="160000"/>
              </a:srgbClr>
            </a:gs>
            <a:gs pos="100000">
              <a:srgbClr val="0070C0">
                <a:tint val="23500"/>
                <a:satMod val="160000"/>
              </a:srgbClr>
            </a:gs>
          </a:gsLst>
          <a:lin ang="0" scaled="1"/>
          <a:tileRect/>
        </a:gra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649083" tIns="333248" rIns="649083" bIns="113792" numCol="1" spcCol="1270" anchor="t" anchorCtr="0">
          <a:noAutofit/>
        </a:bodyPr>
        <a:lstStyle/>
        <a:p>
          <a:pPr marL="171450" lvl="1" indent="-171450" algn="l" defTabSz="711200">
            <a:lnSpc>
              <a:spcPct val="90000"/>
            </a:lnSpc>
            <a:spcBef>
              <a:spcPct val="0"/>
            </a:spcBef>
            <a:spcAft>
              <a:spcPct val="15000"/>
            </a:spcAft>
            <a:buChar char="••"/>
          </a:pPr>
          <a:r>
            <a:rPr lang="zh-TW" altLang="en-US" sz="1600" kern="1200" dirty="0" smtClean="0"/>
            <a:t>此約定，出資人之權利最小，僅可在契約約定之範圍內利用著作。</a:t>
          </a:r>
          <a:endParaRPr lang="zh-TW" altLang="en-US" sz="1600" kern="1200" dirty="0"/>
        </a:p>
        <a:p>
          <a:pPr marL="171450" lvl="1" indent="-171450" algn="l" defTabSz="711200">
            <a:lnSpc>
              <a:spcPct val="90000"/>
            </a:lnSpc>
            <a:spcBef>
              <a:spcPct val="0"/>
            </a:spcBef>
            <a:spcAft>
              <a:spcPct val="15000"/>
            </a:spcAft>
            <a:buChar char="••"/>
          </a:pPr>
          <a:r>
            <a:rPr lang="zh-TW" altLang="en-US" sz="1600" kern="1200" dirty="0" smtClean="0"/>
            <a:t>出資人宜將得利用之範圍，明確約定（例如：於出資人全部業務範圍、永久不限次數地區及方式之利用權、得轉授權</a:t>
          </a:r>
          <a:r>
            <a:rPr lang="en-US" altLang="zh-TW" sz="1600" kern="1200" dirty="0" smtClean="0"/>
            <a:t>…</a:t>
          </a:r>
          <a:r>
            <a:rPr lang="zh-TW" altLang="en-US" sz="1600" kern="1200" dirty="0" smtClean="0"/>
            <a:t>等）</a:t>
          </a:r>
          <a:endParaRPr lang="zh-TW" altLang="en-US" sz="1600" kern="1200" dirty="0"/>
        </a:p>
        <a:p>
          <a:pPr marL="171450" lvl="1" indent="-171450" algn="l" defTabSz="711200">
            <a:lnSpc>
              <a:spcPct val="90000"/>
            </a:lnSpc>
            <a:spcBef>
              <a:spcPct val="0"/>
            </a:spcBef>
            <a:spcAft>
              <a:spcPct val="15000"/>
            </a:spcAft>
            <a:buChar char="••"/>
          </a:pPr>
          <a:r>
            <a:rPr lang="zh-TW" altLang="en-US" sz="1600" kern="1200" dirty="0" smtClean="0"/>
            <a:t>如為保障投資利益，亦可考慮對受聘人於一定年限內之利用加以限制</a:t>
          </a:r>
          <a:endParaRPr lang="zh-TW" altLang="en-US" sz="1600" kern="1200" dirty="0"/>
        </a:p>
      </dsp:txBody>
      <dsp:txXfrm>
        <a:off x="0" y="3226586"/>
        <a:ext cx="8363272" cy="1486800"/>
      </dsp:txXfrm>
    </dsp:sp>
    <dsp:sp modelId="{8C1DB33D-FDAC-4F54-BF6B-BCFD10B892C8}">
      <dsp:nvSpPr>
        <dsp:cNvPr id="0" name=""/>
        <dsp:cNvSpPr/>
      </dsp:nvSpPr>
      <dsp:spPr>
        <a:xfrm>
          <a:off x="82354" y="2857887"/>
          <a:ext cx="7963068" cy="605235"/>
        </a:xfrm>
        <a:prstGeom prst="roundRect">
          <a:avLst/>
        </a:prstGeom>
        <a:solidFill>
          <a:srgbClr val="003366"/>
        </a:solidFill>
        <a:ln>
          <a:noFill/>
        </a:ln>
        <a:effectLst>
          <a:outerShdw blurRad="95000" rotWithShape="0">
            <a:srgbClr val="000000">
              <a:alpha val="50000"/>
            </a:srgbClr>
          </a:outerShdw>
          <a:softEdge rad="12700"/>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221278" tIns="0" rIns="221278" bIns="0" numCol="1" spcCol="1270" anchor="ctr" anchorCtr="0">
          <a:noAutofit/>
        </a:bodyPr>
        <a:lstStyle/>
        <a:p>
          <a:pPr lvl="0" algn="l" defTabSz="889000">
            <a:lnSpc>
              <a:spcPct val="90000"/>
            </a:lnSpc>
            <a:spcBef>
              <a:spcPct val="0"/>
            </a:spcBef>
            <a:spcAft>
              <a:spcPct val="35000"/>
            </a:spcAft>
          </a:pPr>
          <a:r>
            <a:rPr lang="zh-TW" altLang="en-US" sz="2000" kern="1200" dirty="0" smtClean="0"/>
            <a:t>以受聘人為著作人，著作人格權及著作財產權歸受聘人，</a:t>
          </a:r>
          <a:r>
            <a:rPr lang="zh-TW" altLang="en-US" sz="2000" kern="1200" dirty="0" smtClean="0">
              <a:solidFill>
                <a:srgbClr val="C00000"/>
              </a:solidFill>
            </a:rPr>
            <a:t>出資人</a:t>
          </a:r>
          <a:r>
            <a:rPr lang="zh-TW" altLang="en-US" sz="2000" kern="1200" dirty="0" smtClean="0"/>
            <a:t>僅有約定之利用權</a:t>
          </a:r>
          <a:endParaRPr lang="zh-TW" altLang="en-US" sz="2000" kern="1200" dirty="0"/>
        </a:p>
      </dsp:txBody>
      <dsp:txXfrm>
        <a:off x="111899" y="2887432"/>
        <a:ext cx="7903978" cy="546145"/>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53708A8-272F-4398-9E2C-63D0BC5FF59C}">
      <dsp:nvSpPr>
        <dsp:cNvPr id="0" name=""/>
        <dsp:cNvSpPr/>
      </dsp:nvSpPr>
      <dsp:spPr>
        <a:xfrm rot="5400000">
          <a:off x="4705057" y="-2349863"/>
          <a:ext cx="405589" cy="5252720"/>
        </a:xfrm>
        <a:prstGeom prst="round2SameRect">
          <a:avLst/>
        </a:prstGeom>
        <a:gradFill flip="none" rotWithShape="0">
          <a:gsLst>
            <a:gs pos="0">
              <a:srgbClr val="339933">
                <a:tint val="66000"/>
                <a:satMod val="160000"/>
              </a:srgbClr>
            </a:gs>
            <a:gs pos="50000">
              <a:srgbClr val="339933">
                <a:tint val="44500"/>
                <a:satMod val="160000"/>
              </a:srgbClr>
            </a:gs>
            <a:gs pos="100000">
              <a:srgbClr val="339933">
                <a:tint val="23500"/>
                <a:satMod val="160000"/>
              </a:srgbClr>
            </a:gs>
          </a:gsLst>
          <a:lin ang="2700000" scaled="1"/>
          <a:tileRect/>
        </a:gradFill>
        <a:ln w="381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3340" tIns="26670" rIns="53340" bIns="26670" numCol="1" spcCol="1270" anchor="ctr" anchorCtr="0">
          <a:noAutofit/>
        </a:bodyPr>
        <a:lstStyle/>
        <a:p>
          <a:pPr marL="57150" lvl="1" indent="-57150" algn="l" defTabSz="400050">
            <a:lnSpc>
              <a:spcPct val="90000"/>
            </a:lnSpc>
            <a:spcBef>
              <a:spcPct val="0"/>
            </a:spcBef>
            <a:spcAft>
              <a:spcPct val="15000"/>
            </a:spcAft>
            <a:buChar char="••"/>
          </a:pPr>
          <a:endParaRPr lang="zh-TW" altLang="en-US" sz="900" kern="1200" dirty="0"/>
        </a:p>
        <a:p>
          <a:pPr marL="114300" lvl="1" indent="-114300" algn="l" defTabSz="622300">
            <a:lnSpc>
              <a:spcPct val="90000"/>
            </a:lnSpc>
            <a:spcBef>
              <a:spcPct val="0"/>
            </a:spcBef>
            <a:spcAft>
              <a:spcPct val="15000"/>
            </a:spcAft>
            <a:buChar char="••"/>
          </a:pPr>
          <a:r>
            <a:rPr lang="zh-TW" altLang="en-US" sz="1400" kern="1200" dirty="0" smtClean="0">
              <a:solidFill>
                <a:schemeClr val="bg1"/>
              </a:solidFill>
            </a:rPr>
            <a:t>詩、詞、散文、小說</a:t>
          </a:r>
          <a:r>
            <a:rPr lang="zh-TW" altLang="en-US" sz="1400" kern="1200" dirty="0" smtClean="0"/>
            <a:t>、劇本、學術論文、演講</a:t>
          </a:r>
          <a:endParaRPr lang="zh-TW" altLang="en-US" sz="1400" kern="1200" dirty="0"/>
        </a:p>
      </dsp:txBody>
      <dsp:txXfrm rot="-5400000">
        <a:off x="2281492" y="93501"/>
        <a:ext cx="5232921" cy="365991"/>
      </dsp:txXfrm>
    </dsp:sp>
    <dsp:sp modelId="{36719AAA-7939-4788-837A-8343F3858BA0}">
      <dsp:nvSpPr>
        <dsp:cNvPr id="0" name=""/>
        <dsp:cNvSpPr/>
      </dsp:nvSpPr>
      <dsp:spPr>
        <a:xfrm>
          <a:off x="794" y="3168"/>
          <a:ext cx="2287021" cy="514222"/>
        </a:xfrm>
        <a:prstGeom prst="roundRect">
          <a:avLst/>
        </a:prstGeom>
        <a:solidFill>
          <a:srgbClr val="339966"/>
        </a:solidFill>
        <a:ln w="38100" cap="flat" cmpd="sng" algn="ctr">
          <a:solidFill>
            <a:srgbClr val="669900"/>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45720" rIns="91440" bIns="45720" numCol="1" spcCol="1270" anchor="ctr" anchorCtr="0">
          <a:noAutofit/>
        </a:bodyPr>
        <a:lstStyle/>
        <a:p>
          <a:pPr lvl="0" algn="ctr" defTabSz="1066800">
            <a:lnSpc>
              <a:spcPct val="90000"/>
            </a:lnSpc>
            <a:spcBef>
              <a:spcPct val="0"/>
            </a:spcBef>
            <a:spcAft>
              <a:spcPct val="35000"/>
            </a:spcAft>
          </a:pPr>
          <a:r>
            <a:rPr lang="zh-TW" altLang="en-US" sz="2400" kern="1200" dirty="0" smtClean="0"/>
            <a:t>語文著作</a:t>
          </a:r>
          <a:endParaRPr lang="zh-TW" altLang="en-US" sz="2400" kern="1200" dirty="0"/>
        </a:p>
      </dsp:txBody>
      <dsp:txXfrm>
        <a:off x="25896" y="28270"/>
        <a:ext cx="2236817" cy="464018"/>
      </dsp:txXfrm>
    </dsp:sp>
    <dsp:sp modelId="{9C309309-83A3-40D5-BFE2-951C1C72D056}">
      <dsp:nvSpPr>
        <dsp:cNvPr id="0" name=""/>
        <dsp:cNvSpPr/>
      </dsp:nvSpPr>
      <dsp:spPr>
        <a:xfrm rot="5400000">
          <a:off x="4724914" y="-1844609"/>
          <a:ext cx="411377" cy="5252720"/>
        </a:xfrm>
        <a:prstGeom prst="round2SameRect">
          <a:avLst/>
        </a:prstGeom>
        <a:gradFill flip="none" rotWithShape="0">
          <a:gsLst>
            <a:gs pos="0">
              <a:srgbClr val="339933">
                <a:tint val="66000"/>
                <a:satMod val="160000"/>
              </a:srgbClr>
            </a:gs>
            <a:gs pos="50000">
              <a:srgbClr val="339933">
                <a:tint val="44500"/>
                <a:satMod val="160000"/>
              </a:srgbClr>
            </a:gs>
            <a:gs pos="100000">
              <a:srgbClr val="339933">
                <a:tint val="23500"/>
                <a:satMod val="160000"/>
              </a:srgbClr>
            </a:gs>
          </a:gsLst>
          <a:lin ang="2700000" scaled="1"/>
          <a:tileRect/>
        </a:gradFill>
        <a:ln w="381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86690" tIns="93345" rIns="186690" bIns="93345" numCol="1" spcCol="1270" anchor="ctr" anchorCtr="0">
          <a:noAutofit/>
        </a:bodyPr>
        <a:lstStyle/>
        <a:p>
          <a:pPr marL="114300" lvl="1" indent="-114300" algn="l" defTabSz="622300">
            <a:lnSpc>
              <a:spcPct val="90000"/>
            </a:lnSpc>
            <a:spcBef>
              <a:spcPct val="0"/>
            </a:spcBef>
            <a:spcAft>
              <a:spcPct val="15000"/>
            </a:spcAft>
            <a:buChar char="••"/>
          </a:pPr>
          <a:r>
            <a:rPr lang="zh-TW" altLang="en-US" sz="1400" kern="1200" dirty="0" smtClean="0"/>
            <a:t>歌詞、曲譜</a:t>
          </a:r>
          <a:endParaRPr lang="zh-TW" altLang="en-US" sz="1400" kern="1200" dirty="0"/>
        </a:p>
      </dsp:txBody>
      <dsp:txXfrm rot="-5400000">
        <a:off x="2304243" y="596144"/>
        <a:ext cx="5232638" cy="371213"/>
      </dsp:txXfrm>
    </dsp:sp>
    <dsp:sp modelId="{929F5A26-A703-4D55-93F0-47E442DF65D2}">
      <dsp:nvSpPr>
        <dsp:cNvPr id="0" name=""/>
        <dsp:cNvSpPr/>
      </dsp:nvSpPr>
      <dsp:spPr>
        <a:xfrm>
          <a:off x="794" y="515925"/>
          <a:ext cx="2285514" cy="514222"/>
        </a:xfrm>
        <a:prstGeom prst="roundRect">
          <a:avLst/>
        </a:prstGeom>
        <a:solidFill>
          <a:srgbClr val="339966"/>
        </a:solidFill>
        <a:ln w="38100" cap="flat" cmpd="sng" algn="ctr">
          <a:solidFill>
            <a:srgbClr val="669900"/>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45720" rIns="91440" bIns="45720" numCol="1" spcCol="1270" anchor="ctr" anchorCtr="0">
          <a:noAutofit/>
        </a:bodyPr>
        <a:lstStyle/>
        <a:p>
          <a:pPr lvl="0" algn="ctr" defTabSz="1066800">
            <a:lnSpc>
              <a:spcPct val="90000"/>
            </a:lnSpc>
            <a:spcBef>
              <a:spcPct val="0"/>
            </a:spcBef>
            <a:spcAft>
              <a:spcPct val="35000"/>
            </a:spcAft>
          </a:pPr>
          <a:r>
            <a:rPr lang="zh-TW" altLang="en-US" sz="2400" kern="1200" dirty="0" smtClean="0"/>
            <a:t>音樂著作</a:t>
          </a:r>
          <a:endParaRPr lang="zh-TW" altLang="en-US" sz="2400" kern="1200" dirty="0"/>
        </a:p>
      </dsp:txBody>
      <dsp:txXfrm>
        <a:off x="25896" y="541027"/>
        <a:ext cx="2235310" cy="464018"/>
      </dsp:txXfrm>
    </dsp:sp>
    <dsp:sp modelId="{18AACF70-5F29-4DE8-9ADD-27ED4BA9B0DF}">
      <dsp:nvSpPr>
        <dsp:cNvPr id="0" name=""/>
        <dsp:cNvSpPr/>
      </dsp:nvSpPr>
      <dsp:spPr>
        <a:xfrm rot="5400000">
          <a:off x="4713538" y="-1315120"/>
          <a:ext cx="411377" cy="5252720"/>
        </a:xfrm>
        <a:prstGeom prst="round2SameRect">
          <a:avLst/>
        </a:prstGeom>
        <a:gradFill flip="none" rotWithShape="0">
          <a:gsLst>
            <a:gs pos="0">
              <a:srgbClr val="339933">
                <a:tint val="66000"/>
                <a:satMod val="160000"/>
              </a:srgbClr>
            </a:gs>
            <a:gs pos="50000">
              <a:srgbClr val="339933">
                <a:tint val="44500"/>
                <a:satMod val="160000"/>
              </a:srgbClr>
            </a:gs>
            <a:gs pos="100000">
              <a:srgbClr val="339933">
                <a:tint val="23500"/>
                <a:satMod val="160000"/>
              </a:srgbClr>
            </a:gs>
          </a:gsLst>
          <a:lin ang="2700000" scaled="1"/>
          <a:tileRect/>
        </a:gradFill>
        <a:ln w="381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86690" tIns="93345" rIns="186690" bIns="93345" numCol="1" spcCol="1270" anchor="ctr" anchorCtr="0">
          <a:noAutofit/>
        </a:bodyPr>
        <a:lstStyle/>
        <a:p>
          <a:pPr marL="114300" lvl="1" indent="-114300" algn="l" defTabSz="622300">
            <a:lnSpc>
              <a:spcPct val="90000"/>
            </a:lnSpc>
            <a:spcBef>
              <a:spcPct val="0"/>
            </a:spcBef>
            <a:spcAft>
              <a:spcPct val="15000"/>
            </a:spcAft>
            <a:buChar char="••"/>
          </a:pPr>
          <a:r>
            <a:rPr lang="zh-TW" altLang="en-US" sz="1400" kern="1200" dirty="0" smtClean="0"/>
            <a:t>舞蹈、默劇、歌劇、話劇</a:t>
          </a:r>
          <a:endParaRPr lang="zh-TW" altLang="en-US" sz="1400" kern="1200" dirty="0"/>
        </a:p>
      </dsp:txBody>
      <dsp:txXfrm rot="-5400000">
        <a:off x="2292867" y="1125633"/>
        <a:ext cx="5232638" cy="371213"/>
      </dsp:txXfrm>
    </dsp:sp>
    <dsp:sp modelId="{ECC1D81A-D086-48CD-BFE3-0CA559BAD74E}">
      <dsp:nvSpPr>
        <dsp:cNvPr id="0" name=""/>
        <dsp:cNvSpPr/>
      </dsp:nvSpPr>
      <dsp:spPr>
        <a:xfrm>
          <a:off x="794" y="1031845"/>
          <a:ext cx="2298396" cy="514222"/>
        </a:xfrm>
        <a:prstGeom prst="roundRect">
          <a:avLst/>
        </a:prstGeom>
        <a:solidFill>
          <a:srgbClr val="339966"/>
        </a:solidFill>
        <a:ln w="38100" cap="flat" cmpd="sng" algn="ctr">
          <a:solidFill>
            <a:srgbClr val="669900"/>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34290" rIns="68580" bIns="34290" numCol="1" spcCol="1270" anchor="ctr" anchorCtr="0">
          <a:noAutofit/>
        </a:bodyPr>
        <a:lstStyle/>
        <a:p>
          <a:pPr lvl="0" algn="ctr" defTabSz="800100">
            <a:lnSpc>
              <a:spcPct val="90000"/>
            </a:lnSpc>
            <a:spcBef>
              <a:spcPct val="0"/>
            </a:spcBef>
            <a:spcAft>
              <a:spcPct val="35000"/>
            </a:spcAft>
          </a:pPr>
          <a:r>
            <a:rPr lang="zh-TW" altLang="en-US" sz="1800" kern="1200" dirty="0" smtClean="0"/>
            <a:t>戲劇、舞蹈著作</a:t>
          </a:r>
          <a:endParaRPr lang="zh-TW" altLang="en-US" sz="1800" kern="1200" dirty="0"/>
        </a:p>
      </dsp:txBody>
      <dsp:txXfrm>
        <a:off x="25896" y="1056947"/>
        <a:ext cx="2248192" cy="464018"/>
      </dsp:txXfrm>
    </dsp:sp>
    <dsp:sp modelId="{E154BE64-B755-4F98-8D0E-5AD699664885}">
      <dsp:nvSpPr>
        <dsp:cNvPr id="0" name=""/>
        <dsp:cNvSpPr/>
      </dsp:nvSpPr>
      <dsp:spPr>
        <a:xfrm rot="5400000">
          <a:off x="5031269" y="-1122425"/>
          <a:ext cx="411377" cy="5899172"/>
        </a:xfrm>
        <a:prstGeom prst="round2SameRect">
          <a:avLst/>
        </a:prstGeom>
        <a:gradFill flip="none" rotWithShape="0">
          <a:gsLst>
            <a:gs pos="0">
              <a:srgbClr val="339933">
                <a:tint val="66000"/>
                <a:satMod val="160000"/>
              </a:srgbClr>
            </a:gs>
            <a:gs pos="50000">
              <a:srgbClr val="339933">
                <a:tint val="44500"/>
                <a:satMod val="160000"/>
              </a:srgbClr>
            </a:gs>
            <a:gs pos="100000">
              <a:srgbClr val="339933">
                <a:tint val="23500"/>
                <a:satMod val="160000"/>
              </a:srgbClr>
            </a:gs>
          </a:gsLst>
          <a:lin ang="2700000" scaled="1"/>
          <a:tileRect/>
        </a:gradFill>
        <a:ln w="381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3340" tIns="26670" rIns="53340" bIns="26670" numCol="1" spcCol="1270" anchor="ctr" anchorCtr="0">
          <a:noAutofit/>
        </a:bodyPr>
        <a:lstStyle/>
        <a:p>
          <a:pPr marL="114300" lvl="1" indent="-114300" algn="l" defTabSz="622300">
            <a:lnSpc>
              <a:spcPct val="90000"/>
            </a:lnSpc>
            <a:spcBef>
              <a:spcPct val="0"/>
            </a:spcBef>
            <a:spcAft>
              <a:spcPct val="15000"/>
            </a:spcAft>
            <a:buChar char="••"/>
          </a:pPr>
          <a:r>
            <a:rPr lang="zh-TW" altLang="en-US" sz="1400" kern="1200" dirty="0" smtClean="0">
              <a:solidFill>
                <a:schemeClr val="bg1"/>
              </a:solidFill>
            </a:rPr>
            <a:t>繪畫、漫畫、連環圖</a:t>
          </a:r>
          <a:r>
            <a:rPr lang="en-US" altLang="en-US" sz="1400" kern="1200" dirty="0" smtClean="0">
              <a:solidFill>
                <a:schemeClr val="bg1"/>
              </a:solidFill>
            </a:rPr>
            <a:t>(</a:t>
          </a:r>
          <a:r>
            <a:rPr lang="zh-TW" altLang="en-US" sz="1400" kern="1200" dirty="0" smtClean="0">
              <a:solidFill>
                <a:schemeClr val="bg1"/>
              </a:solidFill>
            </a:rPr>
            <a:t>卡通</a:t>
          </a:r>
          <a:r>
            <a:rPr lang="en-US" altLang="en-US" sz="1400" kern="1200" dirty="0" smtClean="0">
              <a:solidFill>
                <a:schemeClr val="bg1"/>
              </a:solidFill>
            </a:rPr>
            <a:t>)</a:t>
          </a:r>
          <a:r>
            <a:rPr lang="zh-TW" altLang="en-US" sz="1400" kern="1200" dirty="0" smtClean="0">
              <a:solidFill>
                <a:schemeClr val="bg1"/>
              </a:solidFill>
            </a:rPr>
            <a:t>、素描、書法、字型繪畫、雕塑、美術工藝品</a:t>
          </a:r>
          <a:endParaRPr lang="zh-TW" altLang="en-US" sz="1400" kern="1200" dirty="0">
            <a:solidFill>
              <a:schemeClr val="bg1"/>
            </a:solidFill>
          </a:endParaRPr>
        </a:p>
      </dsp:txBody>
      <dsp:txXfrm rot="-5400000">
        <a:off x="2287372" y="1641554"/>
        <a:ext cx="5879090" cy="371213"/>
      </dsp:txXfrm>
    </dsp:sp>
    <dsp:sp modelId="{5FF75D3C-DD0B-4CBA-B0C6-2902F08A5A9B}">
      <dsp:nvSpPr>
        <dsp:cNvPr id="0" name=""/>
        <dsp:cNvSpPr/>
      </dsp:nvSpPr>
      <dsp:spPr>
        <a:xfrm>
          <a:off x="794" y="1547769"/>
          <a:ext cx="2292900" cy="514222"/>
        </a:xfrm>
        <a:prstGeom prst="roundRect">
          <a:avLst/>
        </a:prstGeom>
        <a:solidFill>
          <a:srgbClr val="339966"/>
        </a:solidFill>
        <a:ln w="38100" cap="flat" cmpd="sng" algn="ctr">
          <a:solidFill>
            <a:srgbClr val="669900"/>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45720" rIns="91440" bIns="45720" numCol="1" spcCol="1270" anchor="ctr" anchorCtr="0">
          <a:noAutofit/>
        </a:bodyPr>
        <a:lstStyle/>
        <a:p>
          <a:pPr lvl="0" algn="ctr" defTabSz="1066800">
            <a:lnSpc>
              <a:spcPct val="90000"/>
            </a:lnSpc>
            <a:spcBef>
              <a:spcPct val="0"/>
            </a:spcBef>
            <a:spcAft>
              <a:spcPct val="35000"/>
            </a:spcAft>
          </a:pPr>
          <a:r>
            <a:rPr lang="zh-TW" altLang="en-US" sz="2400" kern="1200" dirty="0" smtClean="0"/>
            <a:t>美術著作</a:t>
          </a:r>
          <a:endParaRPr lang="zh-TW" altLang="en-US" sz="2400" kern="1200" dirty="0"/>
        </a:p>
      </dsp:txBody>
      <dsp:txXfrm>
        <a:off x="25896" y="1572871"/>
        <a:ext cx="2242696" cy="464018"/>
      </dsp:txXfrm>
    </dsp:sp>
    <dsp:sp modelId="{FFD3584A-AC8B-4062-BD65-DD4EFC24E0CA}">
      <dsp:nvSpPr>
        <dsp:cNvPr id="0" name=""/>
        <dsp:cNvSpPr/>
      </dsp:nvSpPr>
      <dsp:spPr>
        <a:xfrm rot="5400000">
          <a:off x="4701836" y="-270272"/>
          <a:ext cx="411382" cy="5226719"/>
        </a:xfrm>
        <a:prstGeom prst="round2SameRect">
          <a:avLst/>
        </a:prstGeom>
        <a:gradFill flip="none" rotWithShape="0">
          <a:gsLst>
            <a:gs pos="0">
              <a:srgbClr val="339933">
                <a:tint val="66000"/>
                <a:satMod val="160000"/>
              </a:srgbClr>
            </a:gs>
            <a:gs pos="50000">
              <a:srgbClr val="339933">
                <a:tint val="44500"/>
                <a:satMod val="160000"/>
              </a:srgbClr>
            </a:gs>
            <a:gs pos="100000">
              <a:srgbClr val="339933">
                <a:tint val="23500"/>
                <a:satMod val="160000"/>
              </a:srgbClr>
            </a:gs>
          </a:gsLst>
          <a:lin ang="2700000" scaled="1"/>
          <a:tileRect/>
        </a:gradFill>
        <a:ln w="381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3340" tIns="26670" rIns="53340" bIns="26670" numCol="1" spcCol="1270" anchor="ctr" anchorCtr="0">
          <a:noAutofit/>
        </a:bodyPr>
        <a:lstStyle/>
        <a:p>
          <a:pPr marL="114300" lvl="1" indent="-114300" algn="l" defTabSz="622300">
            <a:lnSpc>
              <a:spcPct val="90000"/>
            </a:lnSpc>
            <a:spcBef>
              <a:spcPct val="0"/>
            </a:spcBef>
            <a:spcAft>
              <a:spcPct val="15000"/>
            </a:spcAft>
            <a:buChar char="••"/>
          </a:pPr>
          <a:r>
            <a:rPr lang="zh-TW" altLang="en-US" sz="1400" kern="1200" dirty="0" smtClean="0">
              <a:solidFill>
                <a:schemeClr val="bg1"/>
              </a:solidFill>
            </a:rPr>
            <a:t>照片、幻燈片</a:t>
          </a:r>
          <a:endParaRPr lang="zh-TW" altLang="en-US" sz="1400" kern="1200" dirty="0">
            <a:solidFill>
              <a:schemeClr val="bg1"/>
            </a:solidFill>
          </a:endParaRPr>
        </a:p>
      </dsp:txBody>
      <dsp:txXfrm rot="-5400000">
        <a:off x="2294168" y="2157478"/>
        <a:ext cx="5206637" cy="371218"/>
      </dsp:txXfrm>
    </dsp:sp>
    <dsp:sp modelId="{7638EA75-9354-4F13-A738-21C020142FBB}">
      <dsp:nvSpPr>
        <dsp:cNvPr id="0" name=""/>
        <dsp:cNvSpPr/>
      </dsp:nvSpPr>
      <dsp:spPr>
        <a:xfrm>
          <a:off x="6" y="2088232"/>
          <a:ext cx="2299696" cy="514222"/>
        </a:xfrm>
        <a:prstGeom prst="roundRect">
          <a:avLst/>
        </a:prstGeom>
        <a:solidFill>
          <a:srgbClr val="339966"/>
        </a:solidFill>
        <a:ln w="38100" cap="flat" cmpd="sng" algn="ctr">
          <a:solidFill>
            <a:srgbClr val="669900"/>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45720" rIns="91440" bIns="45720" numCol="1" spcCol="1270" anchor="ctr" anchorCtr="0">
          <a:noAutofit/>
        </a:bodyPr>
        <a:lstStyle/>
        <a:p>
          <a:pPr lvl="0" algn="ctr" defTabSz="1066800">
            <a:lnSpc>
              <a:spcPct val="90000"/>
            </a:lnSpc>
            <a:spcBef>
              <a:spcPct val="0"/>
            </a:spcBef>
            <a:spcAft>
              <a:spcPct val="35000"/>
            </a:spcAft>
          </a:pPr>
          <a:r>
            <a:rPr lang="zh-TW" altLang="en-US" sz="2400" kern="1200" dirty="0" smtClean="0"/>
            <a:t>攝影著作</a:t>
          </a:r>
          <a:endParaRPr lang="zh-TW" altLang="en-US" sz="2400" kern="1200" dirty="0"/>
        </a:p>
      </dsp:txBody>
      <dsp:txXfrm>
        <a:off x="25108" y="2113334"/>
        <a:ext cx="2249492" cy="464018"/>
      </dsp:txXfrm>
    </dsp:sp>
    <dsp:sp modelId="{013DF168-1DAD-41FC-B0D2-5C4CF340492E}">
      <dsp:nvSpPr>
        <dsp:cNvPr id="0" name=""/>
        <dsp:cNvSpPr/>
      </dsp:nvSpPr>
      <dsp:spPr>
        <a:xfrm rot="5400000">
          <a:off x="4729722" y="198295"/>
          <a:ext cx="411373" cy="5321425"/>
        </a:xfrm>
        <a:prstGeom prst="round2SameRect">
          <a:avLst/>
        </a:prstGeom>
        <a:gradFill flip="none" rotWithShape="0">
          <a:gsLst>
            <a:gs pos="0">
              <a:srgbClr val="339933">
                <a:tint val="66000"/>
                <a:satMod val="160000"/>
              </a:srgbClr>
            </a:gs>
            <a:gs pos="50000">
              <a:srgbClr val="339933">
                <a:tint val="44500"/>
                <a:satMod val="160000"/>
              </a:srgbClr>
            </a:gs>
            <a:gs pos="100000">
              <a:srgbClr val="339933">
                <a:tint val="23500"/>
                <a:satMod val="160000"/>
              </a:srgbClr>
            </a:gs>
          </a:gsLst>
          <a:lin ang="2700000" scaled="1"/>
          <a:tileRect/>
        </a:gradFill>
        <a:ln w="381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3340" tIns="26670" rIns="53340" bIns="26670" numCol="1" spcCol="1270" anchor="ctr" anchorCtr="0">
          <a:noAutofit/>
        </a:bodyPr>
        <a:lstStyle/>
        <a:p>
          <a:pPr marL="114300" lvl="1" indent="-114300" algn="l" defTabSz="622300">
            <a:lnSpc>
              <a:spcPct val="90000"/>
            </a:lnSpc>
            <a:spcBef>
              <a:spcPct val="0"/>
            </a:spcBef>
            <a:spcAft>
              <a:spcPct val="15000"/>
            </a:spcAft>
            <a:buChar char="••"/>
          </a:pPr>
          <a:r>
            <a:rPr lang="zh-TW" altLang="en-US" sz="1400" kern="1200" dirty="0" smtClean="0"/>
            <a:t>地圖、圖表、科技或工程設計圖</a:t>
          </a:r>
          <a:endParaRPr lang="zh-TW" altLang="en-US" sz="1400" kern="1200" dirty="0"/>
        </a:p>
      </dsp:txBody>
      <dsp:txXfrm rot="-5400000">
        <a:off x="2274696" y="2673403"/>
        <a:ext cx="5301343" cy="371209"/>
      </dsp:txXfrm>
    </dsp:sp>
    <dsp:sp modelId="{64E4AAD1-9FA0-428D-A93F-81BDD3C85A95}">
      <dsp:nvSpPr>
        <dsp:cNvPr id="0" name=""/>
        <dsp:cNvSpPr/>
      </dsp:nvSpPr>
      <dsp:spPr>
        <a:xfrm>
          <a:off x="794" y="2579618"/>
          <a:ext cx="2280225" cy="514222"/>
        </a:xfrm>
        <a:prstGeom prst="roundRect">
          <a:avLst/>
        </a:prstGeom>
        <a:solidFill>
          <a:srgbClr val="339966"/>
        </a:solidFill>
        <a:ln w="38100" cap="flat" cmpd="sng" algn="ctr">
          <a:solidFill>
            <a:srgbClr val="669900"/>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45720" rIns="91440" bIns="45720" numCol="1" spcCol="1270" anchor="ctr" anchorCtr="0">
          <a:noAutofit/>
        </a:bodyPr>
        <a:lstStyle/>
        <a:p>
          <a:pPr lvl="0" algn="ctr" defTabSz="1066800">
            <a:lnSpc>
              <a:spcPct val="90000"/>
            </a:lnSpc>
            <a:spcBef>
              <a:spcPct val="0"/>
            </a:spcBef>
            <a:spcAft>
              <a:spcPct val="35000"/>
            </a:spcAft>
          </a:pPr>
          <a:r>
            <a:rPr lang="zh-TW" altLang="en-US" sz="2400" kern="1200" dirty="0" smtClean="0"/>
            <a:t>圖形著作</a:t>
          </a:r>
          <a:endParaRPr lang="zh-TW" altLang="en-US" sz="2400" kern="1200" dirty="0"/>
        </a:p>
      </dsp:txBody>
      <dsp:txXfrm>
        <a:off x="25896" y="2604720"/>
        <a:ext cx="2230021" cy="464018"/>
      </dsp:txXfrm>
    </dsp:sp>
    <dsp:sp modelId="{606F37EC-FC73-4734-AE2B-F0977335E22D}">
      <dsp:nvSpPr>
        <dsp:cNvPr id="0" name=""/>
        <dsp:cNvSpPr/>
      </dsp:nvSpPr>
      <dsp:spPr>
        <a:xfrm rot="5400000">
          <a:off x="4724914" y="748573"/>
          <a:ext cx="411377" cy="5252720"/>
        </a:xfrm>
        <a:prstGeom prst="round2SameRect">
          <a:avLst/>
        </a:prstGeom>
        <a:gradFill flip="none" rotWithShape="0">
          <a:gsLst>
            <a:gs pos="0">
              <a:srgbClr val="339933">
                <a:tint val="66000"/>
                <a:satMod val="160000"/>
              </a:srgbClr>
            </a:gs>
            <a:gs pos="50000">
              <a:srgbClr val="339933">
                <a:tint val="44500"/>
                <a:satMod val="160000"/>
              </a:srgbClr>
            </a:gs>
            <a:gs pos="100000">
              <a:srgbClr val="339933">
                <a:tint val="23500"/>
                <a:satMod val="160000"/>
              </a:srgbClr>
            </a:gs>
          </a:gsLst>
          <a:lin ang="2700000" scaled="1"/>
          <a:tileRect/>
        </a:gradFill>
        <a:ln w="381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3340" tIns="26670" rIns="53340" bIns="26670" numCol="1" spcCol="1270" anchor="ctr" anchorCtr="0">
          <a:noAutofit/>
        </a:bodyPr>
        <a:lstStyle/>
        <a:p>
          <a:pPr marL="114300" lvl="1" indent="-114300" algn="l" defTabSz="622300">
            <a:lnSpc>
              <a:spcPct val="90000"/>
            </a:lnSpc>
            <a:spcBef>
              <a:spcPct val="0"/>
            </a:spcBef>
            <a:spcAft>
              <a:spcPct val="15000"/>
            </a:spcAft>
            <a:buChar char="••"/>
          </a:pPr>
          <a:r>
            <a:rPr lang="zh-TW" altLang="en-US" sz="1400" kern="1200" dirty="0" smtClean="0"/>
            <a:t>電影、錄影、電腦螢幕顯示之影像</a:t>
          </a:r>
          <a:endParaRPr lang="zh-TW" altLang="en-US" sz="1400" kern="1200" dirty="0"/>
        </a:p>
      </dsp:txBody>
      <dsp:txXfrm rot="-5400000">
        <a:off x="2304243" y="3189326"/>
        <a:ext cx="5232638" cy="371213"/>
      </dsp:txXfrm>
    </dsp:sp>
    <dsp:sp modelId="{4D6541CF-ABC1-40AA-9AAB-2F40C12FC8D6}">
      <dsp:nvSpPr>
        <dsp:cNvPr id="0" name=""/>
        <dsp:cNvSpPr/>
      </dsp:nvSpPr>
      <dsp:spPr>
        <a:xfrm>
          <a:off x="794" y="3095537"/>
          <a:ext cx="2309771" cy="514222"/>
        </a:xfrm>
        <a:prstGeom prst="roundRect">
          <a:avLst/>
        </a:prstGeom>
        <a:solidFill>
          <a:srgbClr val="339966"/>
        </a:solidFill>
        <a:ln w="38100" cap="flat" cmpd="sng" algn="ctr">
          <a:solidFill>
            <a:srgbClr val="669900"/>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45720" rIns="91440" bIns="45720" numCol="1" spcCol="1270" anchor="ctr" anchorCtr="0">
          <a:noAutofit/>
        </a:bodyPr>
        <a:lstStyle/>
        <a:p>
          <a:pPr lvl="0" algn="ctr" defTabSz="1066800">
            <a:lnSpc>
              <a:spcPct val="90000"/>
            </a:lnSpc>
            <a:spcBef>
              <a:spcPct val="0"/>
            </a:spcBef>
            <a:spcAft>
              <a:spcPct val="35000"/>
            </a:spcAft>
          </a:pPr>
          <a:r>
            <a:rPr lang="zh-TW" altLang="en-US" sz="2400" kern="1200" dirty="0" smtClean="0"/>
            <a:t>視聽著作</a:t>
          </a:r>
          <a:endParaRPr lang="zh-TW" altLang="en-US" sz="2400" kern="1200" dirty="0"/>
        </a:p>
      </dsp:txBody>
      <dsp:txXfrm>
        <a:off x="25896" y="3120639"/>
        <a:ext cx="2259567" cy="464018"/>
      </dsp:txXfrm>
    </dsp:sp>
    <dsp:sp modelId="{2C004CF3-128A-4A8E-B1B1-C52C709FAC68}">
      <dsp:nvSpPr>
        <dsp:cNvPr id="0" name=""/>
        <dsp:cNvSpPr/>
      </dsp:nvSpPr>
      <dsp:spPr>
        <a:xfrm rot="5400000">
          <a:off x="4736739" y="1288421"/>
          <a:ext cx="411377" cy="5204867"/>
        </a:xfrm>
        <a:prstGeom prst="round2SameRect">
          <a:avLst/>
        </a:prstGeom>
        <a:gradFill flip="none" rotWithShape="0">
          <a:gsLst>
            <a:gs pos="0">
              <a:srgbClr val="339933">
                <a:tint val="66000"/>
                <a:satMod val="160000"/>
              </a:srgbClr>
            </a:gs>
            <a:gs pos="50000">
              <a:srgbClr val="339933">
                <a:tint val="44500"/>
                <a:satMod val="160000"/>
              </a:srgbClr>
            </a:gs>
            <a:gs pos="100000">
              <a:srgbClr val="339933">
                <a:tint val="23500"/>
                <a:satMod val="160000"/>
              </a:srgbClr>
            </a:gs>
          </a:gsLst>
          <a:lin ang="2700000" scaled="1"/>
          <a:tileRect/>
        </a:gradFill>
        <a:ln w="381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3340" tIns="26670" rIns="53340" bIns="26670" numCol="1" spcCol="1270" anchor="ctr" anchorCtr="0">
          <a:noAutofit/>
        </a:bodyPr>
        <a:lstStyle/>
        <a:p>
          <a:pPr marL="114300" lvl="1" indent="-114300" algn="l" defTabSz="622300">
            <a:lnSpc>
              <a:spcPct val="90000"/>
            </a:lnSpc>
            <a:spcBef>
              <a:spcPct val="0"/>
            </a:spcBef>
            <a:spcAft>
              <a:spcPct val="15000"/>
            </a:spcAft>
            <a:buChar char="••"/>
          </a:pPr>
          <a:r>
            <a:rPr lang="zh-TW" altLang="en-US" sz="1400" kern="1200" dirty="0" smtClean="0"/>
            <a:t>音樂</a:t>
          </a:r>
          <a:r>
            <a:rPr lang="en-US" altLang="en-US" sz="1400" kern="1200" dirty="0" smtClean="0"/>
            <a:t>CD</a:t>
          </a:r>
          <a:endParaRPr lang="zh-TW" altLang="en-US" sz="1400" kern="1200" dirty="0"/>
        </a:p>
      </dsp:txBody>
      <dsp:txXfrm rot="-5400000">
        <a:off x="2339994" y="3705248"/>
        <a:ext cx="5184785" cy="371213"/>
      </dsp:txXfrm>
    </dsp:sp>
    <dsp:sp modelId="{4D0E8CB0-DF62-4B2E-A376-837F79898587}">
      <dsp:nvSpPr>
        <dsp:cNvPr id="0" name=""/>
        <dsp:cNvSpPr/>
      </dsp:nvSpPr>
      <dsp:spPr>
        <a:xfrm>
          <a:off x="794" y="3611462"/>
          <a:ext cx="2345523" cy="514222"/>
        </a:xfrm>
        <a:prstGeom prst="roundRect">
          <a:avLst/>
        </a:prstGeom>
        <a:solidFill>
          <a:srgbClr val="339966"/>
        </a:solidFill>
        <a:ln w="38100" cap="flat" cmpd="sng" algn="ctr">
          <a:solidFill>
            <a:srgbClr val="669900"/>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45720" rIns="91440" bIns="45720" numCol="1" spcCol="1270" anchor="ctr" anchorCtr="0">
          <a:noAutofit/>
        </a:bodyPr>
        <a:lstStyle/>
        <a:p>
          <a:pPr lvl="0" algn="ctr" defTabSz="1066800">
            <a:lnSpc>
              <a:spcPct val="90000"/>
            </a:lnSpc>
            <a:spcBef>
              <a:spcPct val="0"/>
            </a:spcBef>
            <a:spcAft>
              <a:spcPct val="35000"/>
            </a:spcAft>
          </a:pPr>
          <a:r>
            <a:rPr lang="zh-TW" altLang="en-US" sz="2400" kern="1200" dirty="0" smtClean="0"/>
            <a:t>錄音著作</a:t>
          </a:r>
          <a:endParaRPr lang="zh-TW" altLang="en-US" sz="2400" kern="1200" dirty="0"/>
        </a:p>
      </dsp:txBody>
      <dsp:txXfrm>
        <a:off x="25896" y="3636564"/>
        <a:ext cx="2295319" cy="464018"/>
      </dsp:txXfrm>
    </dsp:sp>
    <dsp:sp modelId="{6402BB9D-C36F-4C92-8915-95D5E5FE3F37}">
      <dsp:nvSpPr>
        <dsp:cNvPr id="0" name=""/>
        <dsp:cNvSpPr/>
      </dsp:nvSpPr>
      <dsp:spPr>
        <a:xfrm rot="5400000">
          <a:off x="4737881" y="1851384"/>
          <a:ext cx="411377" cy="5134586"/>
        </a:xfrm>
        <a:prstGeom prst="round2SameRect">
          <a:avLst/>
        </a:prstGeom>
        <a:gradFill flip="none" rotWithShape="0">
          <a:gsLst>
            <a:gs pos="0">
              <a:srgbClr val="339933">
                <a:tint val="66000"/>
                <a:satMod val="160000"/>
              </a:srgbClr>
            </a:gs>
            <a:gs pos="50000">
              <a:srgbClr val="339933">
                <a:tint val="44500"/>
                <a:satMod val="160000"/>
              </a:srgbClr>
            </a:gs>
            <a:gs pos="100000">
              <a:srgbClr val="339933">
                <a:tint val="23500"/>
                <a:satMod val="160000"/>
              </a:srgbClr>
            </a:gs>
          </a:gsLst>
          <a:lin ang="2700000" scaled="1"/>
          <a:tileRect/>
        </a:gradFill>
        <a:ln w="381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3340" tIns="26670" rIns="53340" bIns="26670" numCol="1" spcCol="1270" anchor="ctr" anchorCtr="0">
          <a:noAutofit/>
        </a:bodyPr>
        <a:lstStyle/>
        <a:p>
          <a:pPr marL="114300" lvl="1" indent="-114300" algn="l" defTabSz="622300">
            <a:lnSpc>
              <a:spcPct val="90000"/>
            </a:lnSpc>
            <a:spcBef>
              <a:spcPct val="0"/>
            </a:spcBef>
            <a:spcAft>
              <a:spcPct val="15000"/>
            </a:spcAft>
            <a:buChar char="••"/>
          </a:pPr>
          <a:r>
            <a:rPr lang="zh-TW" altLang="en-US" sz="1400" kern="1200" dirty="0" smtClean="0"/>
            <a:t>建築設計圖、建築模型、建築物</a:t>
          </a:r>
          <a:endParaRPr lang="zh-TW" altLang="en-US" sz="1400" kern="1200" dirty="0"/>
        </a:p>
      </dsp:txBody>
      <dsp:txXfrm rot="-5400000">
        <a:off x="2376277" y="4233070"/>
        <a:ext cx="5114504" cy="371213"/>
      </dsp:txXfrm>
    </dsp:sp>
    <dsp:sp modelId="{CBEB74E0-F1F3-4B8D-A97A-7A69870A3961}">
      <dsp:nvSpPr>
        <dsp:cNvPr id="0" name=""/>
        <dsp:cNvSpPr/>
      </dsp:nvSpPr>
      <dsp:spPr>
        <a:xfrm>
          <a:off x="794" y="4127386"/>
          <a:ext cx="2362867" cy="514222"/>
        </a:xfrm>
        <a:prstGeom prst="roundRect">
          <a:avLst/>
        </a:prstGeom>
        <a:solidFill>
          <a:srgbClr val="339966"/>
        </a:solidFill>
        <a:ln w="38100" cap="flat" cmpd="sng" algn="ctr">
          <a:solidFill>
            <a:srgbClr val="669900"/>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45720" rIns="91440" bIns="45720" numCol="1" spcCol="1270" anchor="ctr" anchorCtr="0">
          <a:noAutofit/>
        </a:bodyPr>
        <a:lstStyle/>
        <a:p>
          <a:pPr lvl="0" algn="ctr" defTabSz="1066800">
            <a:lnSpc>
              <a:spcPct val="90000"/>
            </a:lnSpc>
            <a:spcBef>
              <a:spcPct val="0"/>
            </a:spcBef>
            <a:spcAft>
              <a:spcPct val="35000"/>
            </a:spcAft>
          </a:pPr>
          <a:r>
            <a:rPr lang="zh-TW" altLang="en-US" sz="2400" kern="1200" dirty="0" smtClean="0"/>
            <a:t>建築著作</a:t>
          </a:r>
          <a:endParaRPr lang="zh-TW" altLang="en-US" sz="2400" kern="1200" dirty="0"/>
        </a:p>
      </dsp:txBody>
      <dsp:txXfrm>
        <a:off x="25896" y="4152488"/>
        <a:ext cx="2312663" cy="464018"/>
      </dsp:txXfrm>
    </dsp:sp>
    <dsp:sp modelId="{1ED045E5-352A-4591-A7FC-A718410C3DEC}">
      <dsp:nvSpPr>
        <dsp:cNvPr id="0" name=""/>
        <dsp:cNvSpPr/>
      </dsp:nvSpPr>
      <dsp:spPr>
        <a:xfrm rot="5400000">
          <a:off x="5049633" y="2006551"/>
          <a:ext cx="436402" cy="5832301"/>
        </a:xfrm>
        <a:prstGeom prst="round2SameRect">
          <a:avLst/>
        </a:prstGeom>
        <a:gradFill flip="none" rotWithShape="0">
          <a:gsLst>
            <a:gs pos="0">
              <a:srgbClr val="339933">
                <a:tint val="66000"/>
                <a:satMod val="160000"/>
              </a:srgbClr>
            </a:gs>
            <a:gs pos="50000">
              <a:srgbClr val="339933">
                <a:tint val="44500"/>
                <a:satMod val="160000"/>
              </a:srgbClr>
            </a:gs>
            <a:gs pos="100000">
              <a:srgbClr val="339933">
                <a:tint val="23500"/>
                <a:satMod val="160000"/>
              </a:srgbClr>
            </a:gs>
          </a:gsLst>
          <a:lin ang="2700000" scaled="1"/>
          <a:tileRect/>
        </a:gradFill>
        <a:ln w="381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3340" tIns="26670" rIns="53340" bIns="26670" numCol="1" spcCol="1270" anchor="ctr" anchorCtr="0">
          <a:noAutofit/>
        </a:bodyPr>
        <a:lstStyle/>
        <a:p>
          <a:pPr marL="114300" lvl="1" indent="-114300" algn="l" defTabSz="622300">
            <a:lnSpc>
              <a:spcPct val="90000"/>
            </a:lnSpc>
            <a:spcBef>
              <a:spcPct val="0"/>
            </a:spcBef>
            <a:spcAft>
              <a:spcPct val="15000"/>
            </a:spcAft>
            <a:buChar char="••"/>
          </a:pPr>
          <a:r>
            <a:rPr lang="zh-TW" altLang="en-US" sz="1400" kern="1200" dirty="0" smtClean="0"/>
            <a:t>直接或間接使電腦產生一定結果為目的所組成之指令組合</a:t>
          </a:r>
          <a:endParaRPr lang="zh-TW" altLang="en-US" sz="1400" kern="1200" dirty="0"/>
        </a:p>
      </dsp:txBody>
      <dsp:txXfrm rot="-5400000">
        <a:off x="2351684" y="4725804"/>
        <a:ext cx="5810998" cy="393796"/>
      </dsp:txXfrm>
    </dsp:sp>
    <dsp:sp modelId="{C70E477C-BFA7-4539-957F-F8941ED5D9B6}">
      <dsp:nvSpPr>
        <dsp:cNvPr id="0" name=""/>
        <dsp:cNvSpPr/>
      </dsp:nvSpPr>
      <dsp:spPr>
        <a:xfrm>
          <a:off x="794" y="4643311"/>
          <a:ext cx="2373485" cy="514222"/>
        </a:xfrm>
        <a:prstGeom prst="roundRect">
          <a:avLst/>
        </a:prstGeom>
        <a:solidFill>
          <a:srgbClr val="339966"/>
        </a:solidFill>
        <a:ln w="38100" cap="flat" cmpd="sng" algn="ctr">
          <a:solidFill>
            <a:srgbClr val="669900"/>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45720" rIns="91440" bIns="45720" numCol="1" spcCol="1270" anchor="ctr" anchorCtr="0">
          <a:noAutofit/>
        </a:bodyPr>
        <a:lstStyle/>
        <a:p>
          <a:pPr lvl="0" algn="ctr" defTabSz="1066800">
            <a:lnSpc>
              <a:spcPct val="90000"/>
            </a:lnSpc>
            <a:spcBef>
              <a:spcPct val="0"/>
            </a:spcBef>
            <a:spcAft>
              <a:spcPct val="35000"/>
            </a:spcAft>
          </a:pPr>
          <a:r>
            <a:rPr lang="zh-TW" altLang="en-US" sz="2400" kern="1200" dirty="0" smtClean="0"/>
            <a:t>電腦程式著作</a:t>
          </a:r>
          <a:endParaRPr lang="zh-TW" altLang="en-US" sz="2400" kern="1200" dirty="0"/>
        </a:p>
      </dsp:txBody>
      <dsp:txXfrm>
        <a:off x="25896" y="4668413"/>
        <a:ext cx="2323281" cy="464018"/>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9F24D2A-CA32-4FEF-8454-30BCBFD34D45}">
      <dsp:nvSpPr>
        <dsp:cNvPr id="0" name=""/>
        <dsp:cNvSpPr/>
      </dsp:nvSpPr>
      <dsp:spPr>
        <a:xfrm rot="5400000">
          <a:off x="4950271" y="-2059601"/>
          <a:ext cx="1141120" cy="5260323"/>
        </a:xfrm>
        <a:prstGeom prst="round2SameRect">
          <a:avLst/>
        </a:prstGeom>
        <a:gradFill flip="none" rotWithShape="0">
          <a:gsLst>
            <a:gs pos="0">
              <a:srgbClr val="339933">
                <a:tint val="66000"/>
                <a:satMod val="160000"/>
              </a:srgbClr>
            </a:gs>
            <a:gs pos="50000">
              <a:srgbClr val="339933">
                <a:tint val="44500"/>
                <a:satMod val="160000"/>
              </a:srgbClr>
            </a:gs>
            <a:gs pos="100000">
              <a:srgbClr val="339933">
                <a:tint val="23500"/>
                <a:satMod val="160000"/>
              </a:srgbClr>
            </a:gs>
          </a:gsLst>
          <a:lin ang="2700000" scaled="1"/>
          <a:tileRect/>
        </a:gradFill>
        <a:ln w="38100" cap="flat" cmpd="sng" algn="ctr">
          <a:solidFill>
            <a:schemeClr val="accent1">
              <a:alpha val="9000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14300" lvl="1" indent="-114300" algn="l" defTabSz="622300">
            <a:lnSpc>
              <a:spcPct val="90000"/>
            </a:lnSpc>
            <a:spcBef>
              <a:spcPct val="0"/>
            </a:spcBef>
            <a:spcAft>
              <a:spcPct val="15000"/>
            </a:spcAft>
            <a:buChar char="••"/>
          </a:pPr>
          <a:r>
            <a:rPr lang="en-US" altLang="en-US" sz="1400" kern="1200" dirty="0" smtClean="0"/>
            <a:t>§6</a:t>
          </a:r>
          <a:r>
            <a:rPr lang="zh-TW" altLang="en-US" sz="1400" kern="1200" dirty="0" smtClean="0"/>
            <a:t>、</a:t>
          </a:r>
          <a:r>
            <a:rPr lang="en-US" altLang="en-US" sz="1400" kern="1200" dirty="0" smtClean="0"/>
            <a:t>§3I(11)</a:t>
          </a:r>
          <a:endParaRPr lang="zh-TW" altLang="en-US" sz="1400" kern="1200" dirty="0"/>
        </a:p>
        <a:p>
          <a:pPr marL="171450" lvl="1" indent="-171450" algn="l" defTabSz="711200">
            <a:lnSpc>
              <a:spcPct val="90000"/>
            </a:lnSpc>
            <a:spcBef>
              <a:spcPct val="0"/>
            </a:spcBef>
            <a:spcAft>
              <a:spcPct val="15000"/>
            </a:spcAft>
            <a:buChar char="••"/>
          </a:pPr>
          <a:r>
            <a:rPr lang="zh-TW" altLang="en-US" sz="1600" kern="1200" dirty="0" smtClean="0"/>
            <a:t>以</a:t>
          </a:r>
          <a:r>
            <a:rPr lang="zh-TW" altLang="en-US" sz="1600" u="sng" kern="1200" dirty="0" smtClean="0"/>
            <a:t>翻譯、編曲、改寫、拍攝影片</a:t>
          </a:r>
          <a:r>
            <a:rPr lang="zh-TW" altLang="en-US" sz="1600" kern="1200" dirty="0" smtClean="0"/>
            <a:t>或其他方法就</a:t>
          </a:r>
          <a:r>
            <a:rPr lang="zh-TW" altLang="en-US" sz="1600" u="sng" kern="1200" dirty="0" smtClean="0"/>
            <a:t>原著作</a:t>
          </a:r>
          <a:r>
            <a:rPr lang="zh-TW" altLang="en-US" sz="1600" kern="1200" dirty="0" smtClean="0"/>
            <a:t>另為創作所產生之著作，以獨立之著作保護之。</a:t>
          </a:r>
          <a:endParaRPr lang="zh-TW" altLang="en-US" sz="1600" kern="1200" dirty="0"/>
        </a:p>
        <a:p>
          <a:pPr marL="171450" lvl="1" indent="-171450" algn="l" defTabSz="711200">
            <a:lnSpc>
              <a:spcPct val="90000"/>
            </a:lnSpc>
            <a:spcBef>
              <a:spcPct val="0"/>
            </a:spcBef>
            <a:spcAft>
              <a:spcPct val="15000"/>
            </a:spcAft>
            <a:buChar char="••"/>
          </a:pPr>
          <a:r>
            <a:rPr lang="zh-TW" altLang="en-US" sz="1600" kern="1200" dirty="0" smtClean="0"/>
            <a:t>衍生著作之保護，對原著作之著作權不生影響。</a:t>
          </a:r>
          <a:endParaRPr lang="zh-TW" altLang="en-US" sz="1600" kern="1200" dirty="0"/>
        </a:p>
      </dsp:txBody>
      <dsp:txXfrm rot="-5400000">
        <a:off x="2890670" y="55705"/>
        <a:ext cx="5204618" cy="1029710"/>
      </dsp:txXfrm>
    </dsp:sp>
    <dsp:sp modelId="{7119D0B7-50B0-4167-920B-BF426725A9E3}">
      <dsp:nvSpPr>
        <dsp:cNvPr id="0" name=""/>
        <dsp:cNvSpPr/>
      </dsp:nvSpPr>
      <dsp:spPr>
        <a:xfrm>
          <a:off x="68262" y="32466"/>
          <a:ext cx="2822407" cy="1078872"/>
        </a:xfrm>
        <a:prstGeom prst="roundRect">
          <a:avLst/>
        </a:prstGeom>
        <a:solidFill>
          <a:schemeClr val="accent4"/>
        </a:solidFill>
        <a:ln w="38100" cap="flat" cmpd="sng" algn="ctr">
          <a:solidFill>
            <a:schemeClr val="accent1"/>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0" tIns="76200" rIns="152400" bIns="76200" numCol="1" spcCol="1270" anchor="ctr" anchorCtr="0">
          <a:noAutofit/>
        </a:bodyPr>
        <a:lstStyle/>
        <a:p>
          <a:pPr lvl="0" algn="ctr" defTabSz="1778000">
            <a:lnSpc>
              <a:spcPct val="90000"/>
            </a:lnSpc>
            <a:spcBef>
              <a:spcPct val="0"/>
            </a:spcBef>
            <a:spcAft>
              <a:spcPct val="35000"/>
            </a:spcAft>
          </a:pPr>
          <a:r>
            <a:rPr lang="zh-TW" altLang="en-US" sz="4000" kern="1200" dirty="0" smtClean="0"/>
            <a:t>衍生著作</a:t>
          </a:r>
          <a:endParaRPr lang="zh-TW" altLang="en-US" sz="4000" kern="1200" dirty="0"/>
        </a:p>
      </dsp:txBody>
      <dsp:txXfrm>
        <a:off x="120928" y="85132"/>
        <a:ext cx="2717075" cy="973540"/>
      </dsp:txXfrm>
    </dsp:sp>
    <dsp:sp modelId="{80D77F27-45AB-4EDE-A265-232E84A3F6E8}">
      <dsp:nvSpPr>
        <dsp:cNvPr id="0" name=""/>
        <dsp:cNvSpPr/>
      </dsp:nvSpPr>
      <dsp:spPr>
        <a:xfrm rot="5400000">
          <a:off x="4942785" y="-845818"/>
          <a:ext cx="1141120" cy="5260323"/>
        </a:xfrm>
        <a:prstGeom prst="round2SameRect">
          <a:avLst/>
        </a:prstGeom>
        <a:gradFill flip="none" rotWithShape="0">
          <a:gsLst>
            <a:gs pos="0">
              <a:srgbClr val="339933">
                <a:tint val="66000"/>
                <a:satMod val="160000"/>
              </a:srgbClr>
            </a:gs>
            <a:gs pos="50000">
              <a:srgbClr val="339933">
                <a:tint val="44500"/>
                <a:satMod val="160000"/>
              </a:srgbClr>
            </a:gs>
            <a:gs pos="100000">
              <a:srgbClr val="339933">
                <a:tint val="23500"/>
                <a:satMod val="160000"/>
              </a:srgbClr>
            </a:gs>
          </a:gsLst>
          <a:lin ang="2700000" scaled="1"/>
          <a:tileRect/>
        </a:gradFill>
        <a:ln w="38100" cap="flat" cmpd="sng" algn="ctr">
          <a:solidFill>
            <a:schemeClr val="accent1">
              <a:alpha val="9000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14300" lvl="1" indent="-114300" algn="l" defTabSz="622300">
            <a:lnSpc>
              <a:spcPct val="90000"/>
            </a:lnSpc>
            <a:spcBef>
              <a:spcPct val="0"/>
            </a:spcBef>
            <a:spcAft>
              <a:spcPct val="15000"/>
            </a:spcAft>
            <a:buChar char="••"/>
          </a:pPr>
          <a:r>
            <a:rPr lang="en-US" altLang="en-US" sz="1400" kern="1200" dirty="0" smtClean="0"/>
            <a:t>§7</a:t>
          </a:r>
          <a:endParaRPr lang="zh-TW" altLang="en-US" sz="1400" kern="1200" dirty="0"/>
        </a:p>
        <a:p>
          <a:pPr marL="171450" lvl="1" indent="-171450" algn="l" defTabSz="711200">
            <a:lnSpc>
              <a:spcPct val="90000"/>
            </a:lnSpc>
            <a:spcBef>
              <a:spcPct val="0"/>
            </a:spcBef>
            <a:spcAft>
              <a:spcPct val="15000"/>
            </a:spcAft>
            <a:buChar char="••"/>
          </a:pPr>
          <a:r>
            <a:rPr lang="zh-TW" altLang="en-US" sz="1600" kern="1200" dirty="0" smtClean="0"/>
            <a:t>就</a:t>
          </a:r>
          <a:r>
            <a:rPr lang="zh-TW" altLang="en-US" sz="1600" u="sng" kern="1200" dirty="0" smtClean="0"/>
            <a:t>資料之選擇及編排</a:t>
          </a:r>
          <a:r>
            <a:rPr lang="zh-TW" altLang="en-US" sz="1600" kern="1200" dirty="0" smtClean="0"/>
            <a:t>具有創作性者為編輯著作，以獨立之著作保護之。</a:t>
          </a:r>
          <a:endParaRPr lang="zh-TW" altLang="en-US" sz="1600" kern="1200" dirty="0"/>
        </a:p>
        <a:p>
          <a:pPr marL="171450" lvl="1" indent="-171450" algn="l" defTabSz="711200">
            <a:lnSpc>
              <a:spcPct val="90000"/>
            </a:lnSpc>
            <a:spcBef>
              <a:spcPct val="0"/>
            </a:spcBef>
            <a:spcAft>
              <a:spcPct val="15000"/>
            </a:spcAft>
            <a:buChar char="••"/>
          </a:pPr>
          <a:r>
            <a:rPr lang="zh-TW" altLang="en-US" sz="1600" kern="1200" dirty="0" smtClean="0"/>
            <a:t>編輯著作之保護，對所收編著作之著作權不生影響。</a:t>
          </a:r>
          <a:endParaRPr lang="zh-TW" altLang="en-US" sz="1600" kern="1200" dirty="0"/>
        </a:p>
      </dsp:txBody>
      <dsp:txXfrm rot="-5400000">
        <a:off x="2883184" y="1269488"/>
        <a:ext cx="5204618" cy="1029710"/>
      </dsp:txXfrm>
    </dsp:sp>
    <dsp:sp modelId="{6A6C6043-ABB8-46AF-B137-E73ADB7E365F}">
      <dsp:nvSpPr>
        <dsp:cNvPr id="0" name=""/>
        <dsp:cNvSpPr/>
      </dsp:nvSpPr>
      <dsp:spPr>
        <a:xfrm>
          <a:off x="68262" y="1279739"/>
          <a:ext cx="2814920" cy="1009207"/>
        </a:xfrm>
        <a:prstGeom prst="roundRect">
          <a:avLst/>
        </a:prstGeom>
        <a:solidFill>
          <a:schemeClr val="accent4"/>
        </a:solidFill>
        <a:ln w="38100" cap="flat" cmpd="sng" algn="ctr">
          <a:solidFill>
            <a:schemeClr val="accent1"/>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0" tIns="76200" rIns="152400" bIns="76200" numCol="1" spcCol="1270" anchor="ctr" anchorCtr="0">
          <a:noAutofit/>
        </a:bodyPr>
        <a:lstStyle/>
        <a:p>
          <a:pPr lvl="0" algn="ctr" defTabSz="1778000">
            <a:lnSpc>
              <a:spcPct val="90000"/>
            </a:lnSpc>
            <a:spcBef>
              <a:spcPct val="0"/>
            </a:spcBef>
            <a:spcAft>
              <a:spcPct val="35000"/>
            </a:spcAft>
          </a:pPr>
          <a:r>
            <a:rPr lang="zh-TW" altLang="en-US" sz="4000" kern="1200" dirty="0" smtClean="0"/>
            <a:t>編輯著作</a:t>
          </a:r>
          <a:endParaRPr lang="zh-TW" altLang="en-US" sz="4000" kern="1200" dirty="0"/>
        </a:p>
      </dsp:txBody>
      <dsp:txXfrm>
        <a:off x="117527" y="1329004"/>
        <a:ext cx="2716390" cy="910677"/>
      </dsp:txXfrm>
    </dsp:sp>
    <dsp:sp modelId="{C8577FBB-AEC8-455B-92EC-52A08650775E}">
      <dsp:nvSpPr>
        <dsp:cNvPr id="0" name=""/>
        <dsp:cNvSpPr/>
      </dsp:nvSpPr>
      <dsp:spPr>
        <a:xfrm rot="5400000">
          <a:off x="4950271" y="366622"/>
          <a:ext cx="1141120" cy="5260323"/>
        </a:xfrm>
        <a:prstGeom prst="round2SameRect">
          <a:avLst/>
        </a:prstGeom>
        <a:gradFill flip="none" rotWithShape="0">
          <a:gsLst>
            <a:gs pos="0">
              <a:srgbClr val="339933">
                <a:tint val="66000"/>
                <a:satMod val="160000"/>
              </a:srgbClr>
            </a:gs>
            <a:gs pos="50000">
              <a:srgbClr val="339933">
                <a:tint val="44500"/>
                <a:satMod val="160000"/>
              </a:srgbClr>
            </a:gs>
            <a:gs pos="100000">
              <a:srgbClr val="339933">
                <a:tint val="23500"/>
                <a:satMod val="160000"/>
              </a:srgbClr>
            </a:gs>
          </a:gsLst>
          <a:lin ang="2700000" scaled="1"/>
          <a:tileRect/>
        </a:gradFill>
        <a:ln w="38100" cap="flat" cmpd="sng" algn="ctr">
          <a:solidFill>
            <a:schemeClr val="accent1">
              <a:alpha val="9000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71450" lvl="1" indent="-171450" algn="l" defTabSz="711200">
            <a:lnSpc>
              <a:spcPct val="90000"/>
            </a:lnSpc>
            <a:spcBef>
              <a:spcPct val="0"/>
            </a:spcBef>
            <a:spcAft>
              <a:spcPct val="15000"/>
            </a:spcAft>
            <a:buChar char="••"/>
          </a:pPr>
          <a:r>
            <a:rPr lang="en-US" altLang="en-US" sz="1600" kern="1200" dirty="0" smtClean="0"/>
            <a:t>§7</a:t>
          </a:r>
          <a:r>
            <a:rPr lang="zh-TW" altLang="en-US" sz="1600" kern="1200" dirty="0" smtClean="0"/>
            <a:t>之</a:t>
          </a:r>
          <a:r>
            <a:rPr lang="en-US" altLang="en-US" sz="1600" kern="1200" dirty="0" smtClean="0"/>
            <a:t>1</a:t>
          </a:r>
          <a:endParaRPr lang="zh-TW" altLang="en-US" sz="1600" kern="1200" dirty="0"/>
        </a:p>
        <a:p>
          <a:pPr marL="171450" lvl="1" indent="-171450" algn="l" defTabSz="711200">
            <a:lnSpc>
              <a:spcPct val="90000"/>
            </a:lnSpc>
            <a:spcBef>
              <a:spcPct val="0"/>
            </a:spcBef>
            <a:spcAft>
              <a:spcPct val="15000"/>
            </a:spcAft>
            <a:buChar char="••"/>
          </a:pPr>
          <a:r>
            <a:rPr lang="zh-TW" altLang="en-US" sz="1600" kern="1200" dirty="0" smtClean="0"/>
            <a:t>表演人對於</a:t>
          </a:r>
          <a:r>
            <a:rPr lang="zh-TW" altLang="en-US" sz="1600" u="sng" kern="1200" dirty="0" smtClean="0"/>
            <a:t>既有著作</a:t>
          </a:r>
          <a:r>
            <a:rPr lang="zh-TW" altLang="en-US" sz="1600" kern="1200" dirty="0" smtClean="0"/>
            <a:t>或民俗創作之表演，以獨立之著作保護之。</a:t>
          </a:r>
          <a:endParaRPr lang="zh-TW" altLang="en-US" sz="1600" kern="1200" dirty="0"/>
        </a:p>
        <a:p>
          <a:pPr marL="171450" lvl="1" indent="-171450" algn="l" defTabSz="711200">
            <a:lnSpc>
              <a:spcPct val="90000"/>
            </a:lnSpc>
            <a:spcBef>
              <a:spcPct val="0"/>
            </a:spcBef>
            <a:spcAft>
              <a:spcPct val="15000"/>
            </a:spcAft>
            <a:buChar char="••"/>
          </a:pPr>
          <a:r>
            <a:rPr lang="zh-TW" altLang="en-US" sz="1600" kern="1200" dirty="0" smtClean="0"/>
            <a:t>表演之保護，對原著作之著作權不生影響。</a:t>
          </a:r>
          <a:endParaRPr lang="zh-TW" altLang="en-US" sz="1600" kern="1200" dirty="0"/>
        </a:p>
      </dsp:txBody>
      <dsp:txXfrm rot="-5400000">
        <a:off x="2890670" y="2481929"/>
        <a:ext cx="5204618" cy="1029710"/>
      </dsp:txXfrm>
    </dsp:sp>
    <dsp:sp modelId="{9A30692A-E32A-4BF0-B616-098680817A55}">
      <dsp:nvSpPr>
        <dsp:cNvPr id="0" name=""/>
        <dsp:cNvSpPr/>
      </dsp:nvSpPr>
      <dsp:spPr>
        <a:xfrm>
          <a:off x="68262" y="2528589"/>
          <a:ext cx="2822407" cy="936389"/>
        </a:xfrm>
        <a:prstGeom prst="roundRect">
          <a:avLst/>
        </a:prstGeom>
        <a:solidFill>
          <a:schemeClr val="accent4"/>
        </a:solidFill>
        <a:ln w="38100" cap="flat" cmpd="sng" algn="ctr">
          <a:solidFill>
            <a:schemeClr val="accent1"/>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0" tIns="76200" rIns="152400" bIns="76200" numCol="1" spcCol="1270" anchor="ctr" anchorCtr="0">
          <a:noAutofit/>
        </a:bodyPr>
        <a:lstStyle/>
        <a:p>
          <a:pPr lvl="0" algn="ctr" defTabSz="1778000">
            <a:lnSpc>
              <a:spcPct val="90000"/>
            </a:lnSpc>
            <a:spcBef>
              <a:spcPct val="0"/>
            </a:spcBef>
            <a:spcAft>
              <a:spcPct val="35000"/>
            </a:spcAft>
          </a:pPr>
          <a:r>
            <a:rPr lang="zh-TW" altLang="en-US" sz="4000" kern="1200" dirty="0" smtClean="0"/>
            <a:t>表演著作</a:t>
          </a:r>
          <a:endParaRPr lang="zh-TW" altLang="en-US" sz="4000" kern="1200" dirty="0"/>
        </a:p>
      </dsp:txBody>
      <dsp:txXfrm>
        <a:off x="113973" y="2574300"/>
        <a:ext cx="2730985" cy="844967"/>
      </dsp:txXfrm>
    </dsp:sp>
    <dsp:sp modelId="{2843B1E4-5C92-4319-BC10-7E8966725031}">
      <dsp:nvSpPr>
        <dsp:cNvPr id="0" name=""/>
        <dsp:cNvSpPr/>
      </dsp:nvSpPr>
      <dsp:spPr>
        <a:xfrm rot="5400000">
          <a:off x="5018533" y="1580405"/>
          <a:ext cx="1141120" cy="5260323"/>
        </a:xfrm>
        <a:prstGeom prst="round2SameRect">
          <a:avLst/>
        </a:prstGeom>
        <a:gradFill flip="none" rotWithShape="0">
          <a:gsLst>
            <a:gs pos="0">
              <a:srgbClr val="339933">
                <a:tint val="66000"/>
                <a:satMod val="160000"/>
              </a:srgbClr>
            </a:gs>
            <a:gs pos="50000">
              <a:srgbClr val="339933">
                <a:tint val="44500"/>
                <a:satMod val="160000"/>
              </a:srgbClr>
            </a:gs>
            <a:gs pos="100000">
              <a:srgbClr val="339933">
                <a:tint val="23500"/>
                <a:satMod val="160000"/>
              </a:srgbClr>
            </a:gs>
          </a:gsLst>
          <a:lin ang="2700000" scaled="1"/>
          <a:tileRect/>
        </a:gradFill>
        <a:ln w="38100" cap="flat" cmpd="sng" algn="ctr">
          <a:solidFill>
            <a:schemeClr val="accent1">
              <a:alpha val="9000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71450" lvl="1" indent="-171450" algn="l" defTabSz="800100">
            <a:lnSpc>
              <a:spcPct val="90000"/>
            </a:lnSpc>
            <a:spcBef>
              <a:spcPct val="0"/>
            </a:spcBef>
            <a:spcAft>
              <a:spcPct val="15000"/>
            </a:spcAft>
            <a:buChar char="••"/>
          </a:pPr>
          <a:r>
            <a:rPr lang="en-US" altLang="en-US" sz="1800" kern="1200" dirty="0" smtClean="0"/>
            <a:t>§8</a:t>
          </a:r>
          <a:endParaRPr lang="zh-TW" altLang="en-US" sz="1800" kern="1200" dirty="0"/>
        </a:p>
        <a:p>
          <a:pPr marL="171450" lvl="1" indent="-171450" algn="l" defTabSz="800100">
            <a:lnSpc>
              <a:spcPct val="90000"/>
            </a:lnSpc>
            <a:spcBef>
              <a:spcPct val="0"/>
            </a:spcBef>
            <a:spcAft>
              <a:spcPct val="15000"/>
            </a:spcAft>
            <a:buChar char="••"/>
          </a:pPr>
          <a:r>
            <a:rPr lang="zh-TW" sz="1800" kern="1200" dirty="0" smtClean="0"/>
            <a:t>二人以上共同完成之著作，其各人之創作，</a:t>
          </a:r>
          <a:r>
            <a:rPr lang="zh-TW" sz="1800" u="sng" kern="1200" dirty="0" smtClean="0"/>
            <a:t>不能分離利用</a:t>
          </a:r>
          <a:r>
            <a:rPr lang="zh-TW" altLang="en-US" sz="1800" kern="1200" dirty="0" smtClean="0"/>
            <a:t>者。</a:t>
          </a:r>
          <a:r>
            <a:rPr lang="zh-TW" altLang="en-US" sz="1800" kern="1200" dirty="0" smtClean="0">
              <a:latin typeface="標楷體" panose="03000509000000000000" pitchFamily="65" charset="-120"/>
              <a:ea typeface="標楷體" panose="03000509000000000000" pitchFamily="65" charset="-120"/>
            </a:rPr>
            <a:t>→</a:t>
          </a:r>
          <a:r>
            <a:rPr lang="zh-TW" altLang="en-US" sz="1800" kern="1200" dirty="0" smtClean="0">
              <a:solidFill>
                <a:srgbClr val="C00000"/>
              </a:solidFill>
              <a:latin typeface="標楷體" panose="03000509000000000000" pitchFamily="65" charset="-120"/>
              <a:ea typeface="標楷體" panose="03000509000000000000" pitchFamily="65" charset="-120"/>
            </a:rPr>
            <a:t>注意：</a:t>
          </a:r>
          <a:r>
            <a:rPr lang="en-US" altLang="en-US" sz="1800" kern="1200" dirty="0" smtClean="0">
              <a:solidFill>
                <a:srgbClr val="C00000"/>
              </a:solidFill>
            </a:rPr>
            <a:t>§19</a:t>
          </a:r>
          <a:r>
            <a:rPr lang="zh-TW" altLang="en-US" sz="1800" kern="1200" dirty="0" smtClean="0">
              <a:solidFill>
                <a:srgbClr val="C00000"/>
              </a:solidFill>
            </a:rPr>
            <a:t>、</a:t>
          </a:r>
          <a:r>
            <a:rPr lang="en-US" altLang="en-US" sz="1800" kern="1200" dirty="0" smtClean="0">
              <a:solidFill>
                <a:srgbClr val="C00000"/>
              </a:solidFill>
            </a:rPr>
            <a:t>40</a:t>
          </a:r>
          <a:r>
            <a:rPr lang="zh-TW" altLang="en-US" sz="1800" kern="1200" dirty="0" smtClean="0">
              <a:solidFill>
                <a:srgbClr val="C00000"/>
              </a:solidFill>
            </a:rPr>
            <a:t>之</a:t>
          </a:r>
          <a:r>
            <a:rPr lang="en-US" altLang="zh-TW" sz="1800" kern="1200" dirty="0" smtClean="0">
              <a:solidFill>
                <a:srgbClr val="C00000"/>
              </a:solidFill>
            </a:rPr>
            <a:t>1</a:t>
          </a:r>
          <a:endParaRPr lang="zh-TW" altLang="en-US" sz="1800" kern="1200" dirty="0">
            <a:solidFill>
              <a:srgbClr val="C00000"/>
            </a:solidFill>
          </a:endParaRPr>
        </a:p>
      </dsp:txBody>
      <dsp:txXfrm rot="-5400000">
        <a:off x="2958932" y="3695712"/>
        <a:ext cx="5204618" cy="1029710"/>
      </dsp:txXfrm>
    </dsp:sp>
    <dsp:sp modelId="{97FF4B54-03C9-4FCD-90A4-9735EE4E659A}">
      <dsp:nvSpPr>
        <dsp:cNvPr id="0" name=""/>
        <dsp:cNvSpPr/>
      </dsp:nvSpPr>
      <dsp:spPr>
        <a:xfrm>
          <a:off x="68262" y="3705762"/>
          <a:ext cx="2822407" cy="1006924"/>
        </a:xfrm>
        <a:prstGeom prst="roundRect">
          <a:avLst/>
        </a:prstGeom>
        <a:solidFill>
          <a:schemeClr val="accent4"/>
        </a:solidFill>
        <a:ln w="38100" cap="flat" cmpd="sng" algn="ctr">
          <a:solidFill>
            <a:schemeClr val="accent1"/>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0" tIns="76200" rIns="152400" bIns="76200" numCol="1" spcCol="1270" anchor="ctr" anchorCtr="0">
          <a:noAutofit/>
        </a:bodyPr>
        <a:lstStyle/>
        <a:p>
          <a:pPr lvl="0" algn="ctr" defTabSz="1778000">
            <a:lnSpc>
              <a:spcPct val="90000"/>
            </a:lnSpc>
            <a:spcBef>
              <a:spcPct val="0"/>
            </a:spcBef>
            <a:spcAft>
              <a:spcPct val="35000"/>
            </a:spcAft>
          </a:pPr>
          <a:r>
            <a:rPr lang="zh-TW" altLang="en-US" sz="4000" kern="1200" dirty="0" smtClean="0"/>
            <a:t>共同著作</a:t>
          </a:r>
          <a:endParaRPr lang="zh-TW" altLang="en-US" sz="4000" kern="1200" dirty="0"/>
        </a:p>
      </dsp:txBody>
      <dsp:txXfrm>
        <a:off x="117416" y="3754916"/>
        <a:ext cx="2724099" cy="908616"/>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7497F6C-A177-4AFF-85B8-624A03D47CE0}">
      <dsp:nvSpPr>
        <dsp:cNvPr id="0" name=""/>
        <dsp:cNvSpPr/>
      </dsp:nvSpPr>
      <dsp:spPr>
        <a:xfrm>
          <a:off x="0" y="221699"/>
          <a:ext cx="8363272" cy="649687"/>
        </a:xfrm>
        <a:prstGeom prst="rect">
          <a:avLst/>
        </a:prstGeom>
        <a:gradFill flip="none" rotWithShape="0">
          <a:gsLst>
            <a:gs pos="0">
              <a:srgbClr val="00B0F0">
                <a:tint val="66000"/>
                <a:satMod val="160000"/>
              </a:srgbClr>
            </a:gs>
            <a:gs pos="50000">
              <a:srgbClr val="00B0F0">
                <a:tint val="44500"/>
                <a:satMod val="160000"/>
              </a:srgbClr>
            </a:gs>
            <a:gs pos="100000">
              <a:srgbClr val="00B0F0">
                <a:tint val="23500"/>
                <a:satMod val="160000"/>
              </a:srgbClr>
            </a:gs>
          </a:gsLst>
          <a:lin ang="2700000" scaled="1"/>
          <a:tileRect/>
        </a:gradFill>
        <a:ln w="38100" cap="flat" cmpd="sng" algn="ctr">
          <a:noFill/>
          <a:prstDash val="solid"/>
        </a:ln>
        <a:effectLst/>
      </dsp:spPr>
      <dsp:style>
        <a:lnRef idx="2">
          <a:scrgbClr r="0" g="0" b="0"/>
        </a:lnRef>
        <a:fillRef idx="1">
          <a:scrgbClr r="0" g="0" b="0"/>
        </a:fillRef>
        <a:effectRef idx="0">
          <a:scrgbClr r="0" g="0" b="0"/>
        </a:effectRef>
        <a:fontRef idx="minor"/>
      </dsp:style>
      <dsp:txBody>
        <a:bodyPr spcFirstLastPara="0" vert="horz" wrap="square" lIns="649083" tIns="312420" rIns="649083" bIns="106680" numCol="1" spcCol="1270" anchor="t" anchorCtr="0">
          <a:noAutofit/>
        </a:bodyPr>
        <a:lstStyle/>
        <a:p>
          <a:pPr marL="114300" lvl="1" indent="-114300" algn="l" defTabSz="666750">
            <a:lnSpc>
              <a:spcPct val="90000"/>
            </a:lnSpc>
            <a:spcBef>
              <a:spcPct val="0"/>
            </a:spcBef>
            <a:spcAft>
              <a:spcPct val="15000"/>
            </a:spcAft>
            <a:buChar char="••"/>
          </a:pPr>
          <a:r>
            <a:rPr lang="zh-TW" altLang="en-US" sz="1500" kern="1200" dirty="0" smtClean="0"/>
            <a:t>保護期間屆滿，著作財產權消滅，可自由利用（</a:t>
          </a:r>
          <a:r>
            <a:rPr lang="en-US" altLang="en-US" sz="1500" kern="1200" dirty="0" smtClean="0"/>
            <a:t>§43</a:t>
          </a:r>
          <a:r>
            <a:rPr lang="zh-TW" altLang="en-US" sz="1500" kern="1200" dirty="0" smtClean="0"/>
            <a:t>）</a:t>
          </a:r>
          <a:r>
            <a:rPr lang="en-US" altLang="zh-TW" sz="1500" kern="1200" dirty="0" smtClean="0"/>
            <a:t>--</a:t>
          </a:r>
          <a:r>
            <a:rPr lang="zh-TW" altLang="en-US" sz="1500" kern="1200" dirty="0" smtClean="0"/>
            <a:t>公共財</a:t>
          </a:r>
          <a:endParaRPr lang="zh-TW" altLang="en-US" sz="1500" kern="1200" dirty="0"/>
        </a:p>
      </dsp:txBody>
      <dsp:txXfrm>
        <a:off x="0" y="221699"/>
        <a:ext cx="8363272" cy="649687"/>
      </dsp:txXfrm>
    </dsp:sp>
    <dsp:sp modelId="{9762EC8E-D015-4981-B8BA-0F554FF7B2FE}">
      <dsp:nvSpPr>
        <dsp:cNvPr id="0" name=""/>
        <dsp:cNvSpPr/>
      </dsp:nvSpPr>
      <dsp:spPr>
        <a:xfrm>
          <a:off x="407137" y="299"/>
          <a:ext cx="7948437" cy="442800"/>
        </a:xfrm>
        <a:prstGeom prst="roundRect">
          <a:avLst/>
        </a:prstGeom>
        <a:gradFill flip="none" rotWithShape="0">
          <a:gsLst>
            <a:gs pos="0">
              <a:srgbClr val="669900">
                <a:shade val="30000"/>
                <a:satMod val="115000"/>
              </a:srgbClr>
            </a:gs>
            <a:gs pos="50000">
              <a:srgbClr val="669900">
                <a:shade val="67500"/>
                <a:satMod val="115000"/>
              </a:srgbClr>
            </a:gs>
            <a:gs pos="100000">
              <a:srgbClr val="669900">
                <a:shade val="100000"/>
                <a:satMod val="115000"/>
              </a:srgbClr>
            </a:gs>
          </a:gsLst>
          <a:path path="circle">
            <a:fillToRect l="100000" t="100000"/>
          </a:path>
          <a:tileRect r="-100000" b="-100000"/>
        </a:gradFill>
        <a:ln w="38100" cap="flat" cmpd="sng" algn="ctr">
          <a:solidFill>
            <a:srgbClr val="006699"/>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1278" tIns="0" rIns="221278" bIns="0" numCol="1" spcCol="1270" anchor="ctr" anchorCtr="0">
          <a:noAutofit/>
        </a:bodyPr>
        <a:lstStyle/>
        <a:p>
          <a:pPr lvl="0" algn="l" defTabSz="889000">
            <a:lnSpc>
              <a:spcPct val="90000"/>
            </a:lnSpc>
            <a:spcBef>
              <a:spcPct val="0"/>
            </a:spcBef>
            <a:spcAft>
              <a:spcPct val="35000"/>
            </a:spcAft>
          </a:pPr>
          <a:r>
            <a:rPr lang="zh-TW" altLang="en-US" sz="2000" kern="1200" dirty="0" smtClean="0"/>
            <a:t>著作財產權非永久存續，有一定之保護時間 </a:t>
          </a:r>
          <a:r>
            <a:rPr lang="en-US" altLang="en-US" sz="2000" kern="1200" dirty="0" smtClean="0"/>
            <a:t>(§30</a:t>
          </a:r>
          <a:r>
            <a:rPr lang="zh-TW" altLang="en-US" sz="2000" kern="1200" dirty="0" smtClean="0"/>
            <a:t>～</a:t>
          </a:r>
          <a:r>
            <a:rPr lang="en-US" altLang="en-US" sz="2000" kern="1200" dirty="0" smtClean="0"/>
            <a:t>35</a:t>
          </a:r>
          <a:r>
            <a:rPr lang="zh-TW" altLang="en-US" sz="2000" kern="1200" dirty="0" smtClean="0"/>
            <a:t> </a:t>
          </a:r>
          <a:r>
            <a:rPr lang="en-US" altLang="en-US" sz="2000" kern="1200" dirty="0" smtClean="0"/>
            <a:t>)</a:t>
          </a:r>
          <a:endParaRPr lang="zh-TW" altLang="en-US" sz="2000" kern="1200" dirty="0"/>
        </a:p>
      </dsp:txBody>
      <dsp:txXfrm>
        <a:off x="428753" y="21915"/>
        <a:ext cx="7905205" cy="399568"/>
      </dsp:txXfrm>
    </dsp:sp>
    <dsp:sp modelId="{4FA45D3C-D99E-4BD2-A0E8-B53120B7E748}">
      <dsp:nvSpPr>
        <dsp:cNvPr id="0" name=""/>
        <dsp:cNvSpPr/>
      </dsp:nvSpPr>
      <dsp:spPr>
        <a:xfrm>
          <a:off x="6131031" y="984823"/>
          <a:ext cx="154386" cy="378000"/>
        </a:xfrm>
        <a:prstGeom prst="rect">
          <a:avLst/>
        </a:prstGeom>
        <a:gradFill flip="none" rotWithShape="0">
          <a:gsLst>
            <a:gs pos="0">
              <a:srgbClr val="00B0F0">
                <a:tint val="66000"/>
                <a:satMod val="160000"/>
              </a:srgbClr>
            </a:gs>
            <a:gs pos="50000">
              <a:srgbClr val="00B0F0">
                <a:tint val="44500"/>
                <a:satMod val="160000"/>
              </a:srgbClr>
            </a:gs>
            <a:gs pos="100000">
              <a:srgbClr val="00B0F0">
                <a:tint val="23500"/>
                <a:satMod val="160000"/>
              </a:srgbClr>
            </a:gs>
          </a:gsLst>
          <a:lin ang="2700000" scaled="1"/>
          <a:tileRect/>
        </a:gradFill>
        <a:ln w="381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30F7B53D-CB4E-4FE2-8EA4-194BC1773B5F}">
      <dsp:nvSpPr>
        <dsp:cNvPr id="0" name=""/>
        <dsp:cNvSpPr/>
      </dsp:nvSpPr>
      <dsp:spPr>
        <a:xfrm>
          <a:off x="418163" y="952387"/>
          <a:ext cx="5854290" cy="442800"/>
        </a:xfrm>
        <a:prstGeom prst="roundRect">
          <a:avLst/>
        </a:prstGeom>
        <a:solidFill>
          <a:srgbClr val="00B0F0"/>
        </a:solidFill>
        <a:ln w="38100" cap="flat" cmpd="sng" algn="ctr">
          <a:solidFill>
            <a:srgbClr val="006699"/>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1278" tIns="0" rIns="221278" bIns="0" numCol="1" spcCol="1270" anchor="ctr" anchorCtr="0">
          <a:noAutofit/>
        </a:bodyPr>
        <a:lstStyle/>
        <a:p>
          <a:pPr lvl="0" algn="l" defTabSz="889000">
            <a:lnSpc>
              <a:spcPct val="90000"/>
            </a:lnSpc>
            <a:spcBef>
              <a:spcPct val="0"/>
            </a:spcBef>
            <a:spcAft>
              <a:spcPct val="35000"/>
            </a:spcAft>
          </a:pPr>
          <a:r>
            <a:rPr lang="zh-TW" altLang="en-US" sz="2000" kern="1200" dirty="0" smtClean="0"/>
            <a:t>著作財產權得繼承</a:t>
          </a:r>
          <a:r>
            <a:rPr lang="zh-TW" sz="2000" kern="1200" dirty="0" smtClean="0"/>
            <a:t>（民法</a:t>
          </a:r>
          <a:r>
            <a:rPr lang="en-US" sz="2000" kern="1200" dirty="0" smtClean="0"/>
            <a:t>1148</a:t>
          </a:r>
          <a:r>
            <a:rPr lang="zh-TW" sz="2000" kern="1200" dirty="0" smtClean="0"/>
            <a:t>）</a:t>
          </a:r>
          <a:endParaRPr lang="zh-TW" altLang="en-US" sz="2000" kern="1200" dirty="0"/>
        </a:p>
      </dsp:txBody>
      <dsp:txXfrm>
        <a:off x="439779" y="974003"/>
        <a:ext cx="5811058" cy="399568"/>
      </dsp:txXfrm>
    </dsp:sp>
    <dsp:sp modelId="{D34FB13C-8092-418E-AA22-54FD5FC4ED43}">
      <dsp:nvSpPr>
        <dsp:cNvPr id="0" name=""/>
        <dsp:cNvSpPr/>
      </dsp:nvSpPr>
      <dsp:spPr>
        <a:xfrm>
          <a:off x="0" y="1854187"/>
          <a:ext cx="8363272" cy="649687"/>
        </a:xfrm>
        <a:prstGeom prst="rect">
          <a:avLst/>
        </a:prstGeom>
        <a:gradFill flip="none" rotWithShape="0">
          <a:gsLst>
            <a:gs pos="0">
              <a:srgbClr val="00B0F0">
                <a:tint val="66000"/>
                <a:satMod val="160000"/>
              </a:srgbClr>
            </a:gs>
            <a:gs pos="50000">
              <a:srgbClr val="00B0F0">
                <a:tint val="44500"/>
                <a:satMod val="160000"/>
              </a:srgbClr>
            </a:gs>
            <a:gs pos="100000">
              <a:srgbClr val="00B0F0">
                <a:tint val="23500"/>
                <a:satMod val="160000"/>
              </a:srgbClr>
            </a:gs>
          </a:gsLst>
          <a:lin ang="2700000" scaled="1"/>
          <a:tileRect/>
        </a:gradFill>
        <a:ln w="38100" cap="flat" cmpd="sng" algn="ctr">
          <a:noFill/>
          <a:prstDash val="solid"/>
        </a:ln>
        <a:effectLst/>
      </dsp:spPr>
      <dsp:style>
        <a:lnRef idx="2">
          <a:scrgbClr r="0" g="0" b="0"/>
        </a:lnRef>
        <a:fillRef idx="1">
          <a:scrgbClr r="0" g="0" b="0"/>
        </a:fillRef>
        <a:effectRef idx="0">
          <a:scrgbClr r="0" g="0" b="0"/>
        </a:effectRef>
        <a:fontRef idx="minor"/>
      </dsp:style>
      <dsp:txBody>
        <a:bodyPr spcFirstLastPara="0" vert="horz" wrap="square" lIns="649083" tIns="312420" rIns="649083" bIns="106680" numCol="1" spcCol="1270" anchor="t" anchorCtr="0">
          <a:noAutofit/>
        </a:bodyPr>
        <a:lstStyle/>
        <a:p>
          <a:pPr marL="114300" lvl="1" indent="-114300" algn="l" defTabSz="666750">
            <a:lnSpc>
              <a:spcPct val="90000"/>
            </a:lnSpc>
            <a:spcBef>
              <a:spcPct val="0"/>
            </a:spcBef>
            <a:spcAft>
              <a:spcPct val="15000"/>
            </a:spcAft>
            <a:buChar char="••"/>
          </a:pPr>
          <a:r>
            <a:rPr lang="zh-TW" altLang="en-US" sz="1500" kern="1200" dirty="0" smtClean="0"/>
            <a:t>約定不明，推定為未讓與</a:t>
          </a:r>
          <a:endParaRPr lang="zh-TW" altLang="en-US" sz="1500" kern="1200" dirty="0"/>
        </a:p>
      </dsp:txBody>
      <dsp:txXfrm>
        <a:off x="0" y="1854187"/>
        <a:ext cx="8363272" cy="649687"/>
      </dsp:txXfrm>
    </dsp:sp>
    <dsp:sp modelId="{50CCD609-6FC6-4B99-B086-E7D23C9A9B80}">
      <dsp:nvSpPr>
        <dsp:cNvPr id="0" name=""/>
        <dsp:cNvSpPr/>
      </dsp:nvSpPr>
      <dsp:spPr>
        <a:xfrm>
          <a:off x="418163" y="1632787"/>
          <a:ext cx="5854290" cy="442800"/>
        </a:xfrm>
        <a:prstGeom prst="roundRect">
          <a:avLst/>
        </a:prstGeom>
        <a:solidFill>
          <a:srgbClr val="00B0F0"/>
        </a:solidFill>
        <a:ln w="38100" cap="flat" cmpd="sng" algn="ctr">
          <a:solidFill>
            <a:srgbClr val="006699"/>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1278" tIns="0" rIns="221278" bIns="0" numCol="1" spcCol="1270" anchor="ctr" anchorCtr="0">
          <a:noAutofit/>
        </a:bodyPr>
        <a:lstStyle/>
        <a:p>
          <a:pPr lvl="0" algn="l" defTabSz="889000">
            <a:lnSpc>
              <a:spcPct val="90000"/>
            </a:lnSpc>
            <a:spcBef>
              <a:spcPct val="0"/>
            </a:spcBef>
            <a:spcAft>
              <a:spcPct val="35000"/>
            </a:spcAft>
          </a:pPr>
          <a:r>
            <a:rPr lang="zh-TW" altLang="en-US" sz="2000" kern="1200" dirty="0" smtClean="0"/>
            <a:t>著作財產權得全部或部分轉讓（</a:t>
          </a:r>
          <a:r>
            <a:rPr lang="en-US" altLang="en-US" sz="2000" kern="1200" dirty="0" smtClean="0"/>
            <a:t>§36</a:t>
          </a:r>
          <a:r>
            <a:rPr lang="zh-TW" altLang="en-US" sz="2000" kern="1200" dirty="0" smtClean="0"/>
            <a:t>）</a:t>
          </a:r>
          <a:endParaRPr lang="zh-TW" altLang="en-US" sz="2000" kern="1200" dirty="0"/>
        </a:p>
      </dsp:txBody>
      <dsp:txXfrm>
        <a:off x="439779" y="1654403"/>
        <a:ext cx="5811058" cy="399568"/>
      </dsp:txXfrm>
    </dsp:sp>
    <dsp:sp modelId="{F7D9A3D8-E614-4996-863B-1C3CD8A6DEEC}">
      <dsp:nvSpPr>
        <dsp:cNvPr id="0" name=""/>
        <dsp:cNvSpPr/>
      </dsp:nvSpPr>
      <dsp:spPr>
        <a:xfrm>
          <a:off x="0" y="2824929"/>
          <a:ext cx="8363272" cy="921375"/>
        </a:xfrm>
        <a:prstGeom prst="rect">
          <a:avLst/>
        </a:prstGeom>
        <a:gradFill flip="none" rotWithShape="0">
          <a:gsLst>
            <a:gs pos="0">
              <a:srgbClr val="00B0F0">
                <a:tint val="66000"/>
                <a:satMod val="160000"/>
              </a:srgbClr>
            </a:gs>
            <a:gs pos="50000">
              <a:srgbClr val="00B0F0">
                <a:tint val="44500"/>
                <a:satMod val="160000"/>
              </a:srgbClr>
            </a:gs>
            <a:gs pos="100000">
              <a:srgbClr val="00B0F0">
                <a:tint val="23500"/>
                <a:satMod val="160000"/>
              </a:srgbClr>
            </a:gs>
          </a:gsLst>
          <a:lin ang="2700000" scaled="1"/>
          <a:tileRect/>
        </a:gradFill>
        <a:ln w="38100" cap="flat" cmpd="sng" algn="ctr">
          <a:noFill/>
          <a:prstDash val="solid"/>
        </a:ln>
        <a:effectLst/>
      </dsp:spPr>
      <dsp:style>
        <a:lnRef idx="2">
          <a:scrgbClr r="0" g="0" b="0"/>
        </a:lnRef>
        <a:fillRef idx="1">
          <a:scrgbClr r="0" g="0" b="0"/>
        </a:fillRef>
        <a:effectRef idx="0">
          <a:scrgbClr r="0" g="0" b="0"/>
        </a:effectRef>
        <a:fontRef idx="minor"/>
      </dsp:style>
      <dsp:txBody>
        <a:bodyPr spcFirstLastPara="0" vert="horz" wrap="square" lIns="649083" tIns="312420" rIns="649083" bIns="106680" numCol="1" spcCol="1270" anchor="t" anchorCtr="0">
          <a:noAutofit/>
        </a:bodyPr>
        <a:lstStyle/>
        <a:p>
          <a:pPr marL="114300" lvl="1" indent="-114300" algn="l" defTabSz="666750">
            <a:lnSpc>
              <a:spcPct val="90000"/>
            </a:lnSpc>
            <a:spcBef>
              <a:spcPct val="0"/>
            </a:spcBef>
            <a:spcAft>
              <a:spcPct val="15000"/>
            </a:spcAft>
            <a:buChar char="••"/>
          </a:pPr>
          <a:r>
            <a:rPr lang="zh-TW" sz="1500" kern="1200" dirty="0" smtClean="0"/>
            <a:t>約定不明，推定為未授權</a:t>
          </a:r>
          <a:endParaRPr lang="zh-TW" altLang="en-US" sz="1500" kern="1200" dirty="0"/>
        </a:p>
        <a:p>
          <a:pPr marL="114300" lvl="1" indent="-114300" algn="l" defTabSz="666750">
            <a:lnSpc>
              <a:spcPct val="90000"/>
            </a:lnSpc>
            <a:spcBef>
              <a:spcPct val="0"/>
            </a:spcBef>
            <a:spcAft>
              <a:spcPct val="15000"/>
            </a:spcAft>
            <a:buChar char="••"/>
          </a:pPr>
          <a:r>
            <a:rPr lang="zh-TW" altLang="en-US" sz="1500" kern="1200" dirty="0" smtClean="0"/>
            <a:t>專屬授權 </a:t>
          </a:r>
          <a:r>
            <a:rPr lang="en-US" altLang="zh-TW" sz="1500" kern="1200" dirty="0" smtClean="0"/>
            <a:t>V.</a:t>
          </a:r>
          <a:r>
            <a:rPr lang="zh-TW" altLang="en-US" sz="1500" kern="1200" dirty="0" smtClean="0"/>
            <a:t> 非</a:t>
          </a:r>
          <a:r>
            <a:rPr lang="zh-TW" sz="1500" kern="1200" dirty="0" smtClean="0"/>
            <a:t>專屬授權</a:t>
          </a:r>
          <a:endParaRPr lang="zh-TW" altLang="en-US" sz="1500" kern="1200" dirty="0"/>
        </a:p>
      </dsp:txBody>
      <dsp:txXfrm>
        <a:off x="0" y="2824929"/>
        <a:ext cx="8363272" cy="921375"/>
      </dsp:txXfrm>
    </dsp:sp>
    <dsp:sp modelId="{C6AE1501-AB1F-4199-8097-76CF78BF523E}">
      <dsp:nvSpPr>
        <dsp:cNvPr id="0" name=""/>
        <dsp:cNvSpPr/>
      </dsp:nvSpPr>
      <dsp:spPr>
        <a:xfrm>
          <a:off x="418163" y="2584875"/>
          <a:ext cx="5854290" cy="442800"/>
        </a:xfrm>
        <a:prstGeom prst="roundRect">
          <a:avLst/>
        </a:prstGeom>
        <a:solidFill>
          <a:srgbClr val="00B0F0"/>
        </a:solidFill>
        <a:ln w="38100" cap="flat" cmpd="sng" algn="ctr">
          <a:solidFill>
            <a:srgbClr val="006699"/>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1278" tIns="0" rIns="221278" bIns="0" numCol="1" spcCol="1270" anchor="ctr" anchorCtr="0">
          <a:noAutofit/>
        </a:bodyPr>
        <a:lstStyle/>
        <a:p>
          <a:pPr lvl="0" algn="l" defTabSz="889000">
            <a:lnSpc>
              <a:spcPct val="90000"/>
            </a:lnSpc>
            <a:spcBef>
              <a:spcPct val="0"/>
            </a:spcBef>
            <a:spcAft>
              <a:spcPct val="35000"/>
            </a:spcAft>
          </a:pPr>
          <a:r>
            <a:rPr lang="zh-TW" altLang="en-US" sz="2000" kern="1200" dirty="0" smtClean="0"/>
            <a:t>著作財產權得授權他人利用（</a:t>
          </a:r>
          <a:r>
            <a:rPr lang="en-US" altLang="en-US" sz="2000" kern="1200" dirty="0" smtClean="0"/>
            <a:t>§37</a:t>
          </a:r>
          <a:r>
            <a:rPr lang="zh-TW" altLang="en-US" sz="2000" kern="1200" dirty="0" smtClean="0"/>
            <a:t>）</a:t>
          </a:r>
          <a:endParaRPr lang="zh-TW" altLang="en-US" sz="2000" kern="1200" dirty="0"/>
        </a:p>
      </dsp:txBody>
      <dsp:txXfrm>
        <a:off x="439779" y="2606491"/>
        <a:ext cx="5811058" cy="399568"/>
      </dsp:txXfrm>
    </dsp:sp>
    <dsp:sp modelId="{E9EE0747-1B7D-4C1E-A791-E16788BC7F06}">
      <dsp:nvSpPr>
        <dsp:cNvPr id="0" name=""/>
        <dsp:cNvSpPr/>
      </dsp:nvSpPr>
      <dsp:spPr>
        <a:xfrm>
          <a:off x="0" y="4030050"/>
          <a:ext cx="8363272" cy="1370250"/>
        </a:xfrm>
        <a:prstGeom prst="rect">
          <a:avLst/>
        </a:prstGeom>
        <a:gradFill flip="none" rotWithShape="0">
          <a:gsLst>
            <a:gs pos="0">
              <a:srgbClr val="00B0F0">
                <a:tint val="66000"/>
                <a:satMod val="160000"/>
              </a:srgbClr>
            </a:gs>
            <a:gs pos="50000">
              <a:srgbClr val="00B0F0">
                <a:tint val="44500"/>
                <a:satMod val="160000"/>
              </a:srgbClr>
            </a:gs>
            <a:gs pos="100000">
              <a:srgbClr val="00B0F0">
                <a:tint val="23500"/>
                <a:satMod val="160000"/>
              </a:srgbClr>
            </a:gs>
          </a:gsLst>
          <a:lin ang="2700000" scaled="1"/>
          <a:tileRect/>
        </a:gradFill>
        <a:ln w="38100" cap="flat" cmpd="sng" algn="ctr">
          <a:noFill/>
          <a:prstDash val="solid"/>
        </a:ln>
        <a:effectLst/>
      </dsp:spPr>
      <dsp:style>
        <a:lnRef idx="2">
          <a:scrgbClr r="0" g="0" b="0"/>
        </a:lnRef>
        <a:fillRef idx="1">
          <a:scrgbClr r="0" g="0" b="0"/>
        </a:fillRef>
        <a:effectRef idx="0">
          <a:scrgbClr r="0" g="0" b="0"/>
        </a:effectRef>
        <a:fontRef idx="minor"/>
      </dsp:style>
      <dsp:txBody>
        <a:bodyPr spcFirstLastPara="0" vert="horz" wrap="square" lIns="649083" tIns="312420" rIns="649083" bIns="106680" numCol="1" spcCol="1270" anchor="t" anchorCtr="0">
          <a:noAutofit/>
        </a:bodyPr>
        <a:lstStyle/>
        <a:p>
          <a:pPr marL="114300" lvl="1" indent="-114300" algn="l" defTabSz="666750">
            <a:lnSpc>
              <a:spcPct val="90000"/>
            </a:lnSpc>
            <a:spcBef>
              <a:spcPct val="0"/>
            </a:spcBef>
            <a:spcAft>
              <a:spcPct val="15000"/>
            </a:spcAft>
            <a:buChar char="••"/>
          </a:pPr>
          <a:r>
            <a:rPr lang="zh-TW" altLang="en-US" sz="1500" kern="1200" dirty="0" smtClean="0"/>
            <a:t>保護期間屆滿、拋棄</a:t>
          </a:r>
          <a:endParaRPr lang="zh-TW" altLang="en-US" sz="1500" kern="1200" dirty="0"/>
        </a:p>
        <a:p>
          <a:pPr marL="114300" lvl="1" indent="-114300" algn="l" defTabSz="666750">
            <a:lnSpc>
              <a:spcPct val="90000"/>
            </a:lnSpc>
            <a:spcBef>
              <a:spcPct val="0"/>
            </a:spcBef>
            <a:spcAft>
              <a:spcPct val="15000"/>
            </a:spcAft>
            <a:buChar char="••"/>
          </a:pPr>
          <a:r>
            <a:rPr lang="zh-TW" altLang="en-US" sz="1500" kern="1200" dirty="0" smtClean="0"/>
            <a:t>保護期間內，如：（</a:t>
          </a:r>
          <a:r>
            <a:rPr lang="en-US" altLang="en-US" sz="1500" kern="1200" dirty="0" smtClean="0"/>
            <a:t>1</a:t>
          </a:r>
          <a:r>
            <a:rPr lang="zh-TW" altLang="en-US" sz="1500" kern="1200" dirty="0" smtClean="0"/>
            <a:t>）著作財產權人死亡，其著作財產權依法歸屬國庫、（</a:t>
          </a:r>
          <a:r>
            <a:rPr lang="en-US" altLang="en-US" sz="1500" kern="1200" dirty="0" smtClean="0"/>
            <a:t>2</a:t>
          </a:r>
          <a:r>
            <a:rPr lang="zh-TW" altLang="en-US" sz="1500" kern="1200" dirty="0" smtClean="0"/>
            <a:t>）著作財產權人為法人，於其消滅後，其著作財產權依法應歸屬地方自治團體者，其著作財產權亦為消滅</a:t>
          </a:r>
          <a:r>
            <a:rPr lang="en-US" altLang="en-US" sz="1500" kern="1200" dirty="0" smtClean="0"/>
            <a:t>(§42)</a:t>
          </a:r>
          <a:endParaRPr lang="zh-TW" altLang="en-US" sz="1500" kern="1200" dirty="0"/>
        </a:p>
      </dsp:txBody>
      <dsp:txXfrm>
        <a:off x="0" y="4030050"/>
        <a:ext cx="8363272" cy="1370250"/>
      </dsp:txXfrm>
    </dsp:sp>
    <dsp:sp modelId="{CB6E87FC-73FD-42B7-9E1A-2FB7D94D14F0}">
      <dsp:nvSpPr>
        <dsp:cNvPr id="0" name=""/>
        <dsp:cNvSpPr/>
      </dsp:nvSpPr>
      <dsp:spPr>
        <a:xfrm>
          <a:off x="442391" y="3763298"/>
          <a:ext cx="5854290" cy="442800"/>
        </a:xfrm>
        <a:prstGeom prst="roundRect">
          <a:avLst/>
        </a:prstGeom>
        <a:solidFill>
          <a:srgbClr val="00B0F0"/>
        </a:solidFill>
        <a:ln w="38100" cap="flat" cmpd="sng" algn="ctr">
          <a:solidFill>
            <a:srgbClr val="006699"/>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1278" tIns="0" rIns="221278" bIns="0" numCol="1" spcCol="1270" anchor="ctr" anchorCtr="0">
          <a:noAutofit/>
        </a:bodyPr>
        <a:lstStyle/>
        <a:p>
          <a:pPr lvl="0" algn="l" defTabSz="889000">
            <a:lnSpc>
              <a:spcPct val="90000"/>
            </a:lnSpc>
            <a:spcBef>
              <a:spcPct val="0"/>
            </a:spcBef>
            <a:spcAft>
              <a:spcPct val="35000"/>
            </a:spcAft>
          </a:pPr>
          <a:r>
            <a:rPr lang="zh-TW" altLang="en-US" sz="2000" kern="1200" dirty="0" smtClean="0"/>
            <a:t>著作財產權之消滅</a:t>
          </a:r>
          <a:endParaRPr lang="zh-TW" altLang="en-US" sz="2000" kern="1200" dirty="0"/>
        </a:p>
      </dsp:txBody>
      <dsp:txXfrm>
        <a:off x="464007" y="3784914"/>
        <a:ext cx="5811058" cy="399568"/>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8/layout/RadialCluster">
  <dgm:title val=""/>
  <dgm:desc val=""/>
  <dgm:catLst>
    <dgm:cat type="relationship" pri="19500"/>
    <dgm:cat type="cycle" pri="15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useDef="1">
    <dgm:dataModel>
      <dgm:ptLst/>
      <dgm:bg/>
      <dgm:whole/>
    </dgm:dataModel>
  </dgm:styleData>
  <dgm:clrData useDef="1">
    <dgm:dataModel>
      <dgm:ptLst/>
      <dgm:bg/>
      <dgm:whole/>
    </dgm:dataModel>
  </dgm:clrData>
  <dgm:layoutNode name="Name0">
    <dgm:varLst>
      <dgm:chMax val="1"/>
      <dgm:chPref val="1"/>
      <dgm:dir/>
      <dgm:animOne val="branch"/>
      <dgm:animLvl val="lvl"/>
    </dgm:varLst>
    <dgm:alg type="composite">
      <dgm:param type="ar" val="1.00"/>
    </dgm:alg>
    <dgm:shape xmlns:r="http://schemas.openxmlformats.org/officeDocument/2006/relationships" r:blip="">
      <dgm:adjLst/>
    </dgm:shape>
    <dgm:choose name="Name1">
      <dgm:if name="Name2" func="var" arg="dir" op="equ" val="norm">
        <dgm:choose name="Name3">
          <dgm:if name="Name4" axis="ch ch" ptType="node node" cnt="1 0" func="cnt" op="equ" val="1">
            <dgm:constrLst>
              <dgm:constr type="l" for="ch" forName="textCenter"/>
              <dgm:constr type="ctrY" for="ch" forName="textCenter" refType="h" fact="0.5"/>
              <dgm:constr type="w" for="ch" forName="textCenter" refType="w" fact="0.32"/>
              <dgm:constr type="h" for="ch" forName="textCenter" refType="w" refFor="ch" refForName="textCenter"/>
              <dgm:constr type="r" for="ch" forName="cycle_1" refType="w"/>
              <dgm:constr type="ctrY" for="ch" forName="cycle_1" refType="h" fact="0.5"/>
              <dgm:constr type="w" for="ch" forName="cycle_1" refType="w" fact="0.56"/>
              <dgm:constr type="h" for="ch" forName="cycle_1" refType="h"/>
              <dgm:constr type="primFontSz" for="ch" forName="textCenter" val="65"/>
              <dgm:constr type="primFontSz" for="des" forName="childCenter1" val="65"/>
              <dgm:constr type="primFontSz" for="des" forName="text1" op="equ" val="65"/>
              <dgm:constr type="userS" for="des" ptType="node" refType="w" refFor="ch" refForName="textCenter" fact="0.67"/>
            </dgm:constrLst>
          </dgm:if>
          <dgm:if name="Name5" axis="ch ch" ptType="node node" cnt="1 0" func="cnt" op="equ" val="2">
            <dgm:constrLst>
              <dgm:constr type="ctrX" for="ch" forName="textCenter" refType="w" fact="0.5"/>
              <dgm:constr type="ctrY" for="ch" forName="textCenter" refType="h" fact="0.5"/>
              <dgm:constr type="w" for="ch" forName="textCenter" refType="w" fact="0.25"/>
              <dgm:constr type="h" for="ch" forName="textCenter" refType="w" refFor="ch" refForName="textCenter"/>
              <dgm:constr type="ctrX" for="ch" forName="cycle_1" refType="w" fact="0.5"/>
              <dgm:constr type="t" for="ch" forName="cycle_1"/>
              <dgm:constr type="w" for="ch" forName="cycle_1" refType="w"/>
              <dgm:constr type="h" for="ch" forName="cycle_1" refType="h" fact="0.34"/>
              <dgm:constr type="ctrX" for="ch" forName="cycle_2" refType="w" fact="0.5"/>
              <dgm:constr type="b" for="ch" forName="cycle_2" refType="h"/>
              <dgm:constr type="w" for="ch" forName="cycle_2" refType="w"/>
              <dgm:constr type="h" for="ch" forName="cycle_2" refType="h" fact="0.34"/>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userS" for="des" ptType="node" refType="w" refFor="ch" refForName="textCenter" fact="0.67"/>
            </dgm:constrLst>
          </dgm:if>
          <dgm:if name="Name6" axis="ch ch" ptType="node node" cnt="1 0" func="cnt" op="equ" val="3">
            <dgm:choose name="Name7">
              <dgm:if name="Name8" axis="ch ch ch" ptType="node node node" st="1 2 0" cnt="1 1 0" func="cnt" op="equ" val="1">
                <dgm:choose name="Name9">
                  <dgm:if name="Name10"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fact="0.85"/>
                      <dgm:constr type="w" for="ch" forName="cycle_2" refType="w" fact="0.46"/>
                      <dgm:constr type="h" for="ch" forName="cycle_2" refType="h" fact="0.54"/>
                      <dgm:constr type="diam" for="ch" forName="cycle_2" refType="w" fact="0.5"/>
                      <dgm:constr type="l" for="ch" forName="cycle_3"/>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1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fact="0.85"/>
                      <dgm:constr type="w" for="ch" forName="cycle_2" refType="w" fact="0.46"/>
                      <dgm:constr type="h" for="ch" forName="cycle_2" refType="h" fact="0.54"/>
                      <dgm:constr type="diam" for="ch" forName="cycle_2" refType="w" fact="0.5"/>
                      <dgm:constr type="l" for="ch" forName="cycle_3"/>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if>
              <dgm:else name="Name12">
                <dgm:choose name="Name13">
                  <dgm:if name="Name14"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dgm:constr type="w" for="ch" forName="cycle_2" refType="w" fact="0.46"/>
                      <dgm:constr type="h" for="ch" forName="cycle_2" refType="h" fact="0.54"/>
                      <dgm:constr type="diam" for="ch" forName="cycle_2" refType="w" fact="0.5"/>
                      <dgm:constr type="l" for="ch" forName="cycle_3"/>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15">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dgm:constr type="w" for="ch" forName="cycle_2" refType="w" fact="0.46"/>
                      <dgm:constr type="h" for="ch" forName="cycle_2" refType="h" fact="0.54"/>
                      <dgm:constr type="diam" for="ch" forName="cycle_2" refType="w" fact="0.5"/>
                      <dgm:constr type="l" for="ch" forName="cycle_3"/>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else>
            </dgm:choose>
          </dgm:if>
          <dgm:if name="Name16" axis="ch ch" ptType="node node" cnt="1 0" func="cnt" op="equ" val="4">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5"/>
              <dgm:constr type="h" for="ch" forName="cycle_1" refType="h" fact="0.33"/>
              <dgm:constr type="r" for="ch" forName="cycle_2" refType="w"/>
              <dgm:constr type="ctrY" for="ch" forName="cycle_2" refType="h" fact="0.5"/>
              <dgm:constr type="w" for="ch" forName="cycle_2" refType="w" fact="0.33"/>
              <dgm:constr type="h" for="ch" forName="cycle_2" refType="h" fact="0.5"/>
              <dgm:constr type="ctrX" for="ch" forName="cycle_3" refType="w" fact="0.5"/>
              <dgm:constr type="b" for="ch" forName="cycle_3" refType="h"/>
              <dgm:constr type="w" for="ch" forName="cycle_3" refType="w" fact="0.5"/>
              <dgm:constr type="h" for="ch" forName="cycle_3" refType="h" fact="0.33"/>
              <dgm:constr type="l" for="ch" forName="cycle_4"/>
              <dgm:constr type="ctrY" for="ch" forName="cycle_4" refType="h" fact="0.5"/>
              <dgm:constr type="w" for="ch" forName="cycle_4" refType="w" fact="0.33"/>
              <dgm:constr type="h" for="ch" forName="cycle_4" refType="h"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userS" for="des" ptType="node" refType="w" refFor="ch" refForName="textCenter" fact="0.67"/>
            </dgm:constrLst>
          </dgm:if>
          <dgm:if name="Name17" axis="ch ch" ptType="node node" cnt="1 0" func="cnt" op="equ" val="5">
            <dgm:constrLst>
              <dgm:constr type="ctrX" for="ch" forName="textCenter" refType="w" fact="0.5"/>
              <dgm:constr type="t" for="ch" forName="textCenter" refType="h" fact="0.42"/>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r" for="ch" forName="cycle_2" refType="w"/>
              <dgm:constr type="t" for="ch" forName="cycle_2" refType="h" fact="0.24"/>
              <dgm:constr type="w" for="ch" forName="cycle_2" refType="w" fact="0.33"/>
              <dgm:constr type="h" for="ch" forName="cycle_2" refType="w" refFor="ch" refForName="cycle_2"/>
              <dgm:constr type="r" for="ch" forName="cycle_3" refType="w" fact="0.89"/>
              <dgm:constr type="b" for="ch" forName="cycle_3" refType="h"/>
              <dgm:constr type="w" for="ch" forName="cycle_3" refType="w" fact="0.33"/>
              <dgm:constr type="h" for="ch" forName="cycle_3" refType="w" refFor="ch" refForName="cycle_3"/>
              <dgm:constr type="l" for="ch" forName="cycle_4" refType="w" fact="0.11"/>
              <dgm:constr type="b" for="ch" forName="cycle_4" refType="h"/>
              <dgm:constr type="w" for="ch" forName="cycle_4" refType="w" fact="0.33"/>
              <dgm:constr type="h" for="ch" forName="cycle_4" refType="w" refFor="ch" refForName="cycle_4"/>
              <dgm:constr type="l" for="ch" forName="cycle_5"/>
              <dgm:constr type="t" for="ch" forName="cycle_5" refType="h" fact="0.24"/>
              <dgm:constr type="w" for="ch" forName="cycle_5" refType="w" fact="0.33"/>
              <dgm:constr type="h" for="ch" forName="cycle_5" refType="w" refFor="ch" refForName="cycle_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userS" for="des" ptType="node" refType="w" refFor="ch" refForName="textCenter" fact="0.67"/>
            </dgm:constrLst>
          </dgm:if>
          <dgm:if name="Name18" axis="ch ch" ptType="node node" cnt="1 0" func="cnt" op="equ" val="6">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r" for="ch" forName="cycle_2" refType="w"/>
              <dgm:constr type="t" for="ch" forName="cycle_2" refType="h" fact="0.17"/>
              <dgm:constr type="w" for="ch" forName="cycle_2" refType="w" fact="0.33"/>
              <dgm:constr type="h" for="ch" forName="cycle_2" refType="w" refFor="ch" refForName="cycle_2"/>
              <dgm:constr type="r" for="ch" forName="cycle_3" refType="w"/>
              <dgm:constr type="b" for="ch" forName="cycle_3" refType="h" fact="0.83"/>
              <dgm:constr type="w" for="ch" forName="cycle_3" refType="w" fact="0.33"/>
              <dgm:constr type="h" for="ch" forName="cycle_3" refType="w" refFor="ch" refForName="cycle_3"/>
              <dgm:constr type="ctrX" for="ch" forName="cycle_4" refType="w" fact="0.5"/>
              <dgm:constr type="b" for="ch" forName="cycle_4" refType="h"/>
              <dgm:constr type="w" for="ch" forName="cycle_4" refType="w" fact="0.33"/>
              <dgm:constr type="h" for="ch" forName="cycle_4" refType="w" refFor="ch" refForName="cycle_4"/>
              <dgm:constr type="l" for="ch" forName="cycle_5"/>
              <dgm:constr type="b" for="ch" forName="cycle_5" refType="h" fact="0.83"/>
              <dgm:constr type="w" for="ch" forName="cycle_5" refType="w" fact="0.33"/>
              <dgm:constr type="h" for="ch" forName="cycle_5" refType="w" refFor="ch" refForName="cycle_5"/>
              <dgm:constr type="l" for="ch" forName="cycle_6"/>
              <dgm:constr type="t" for="ch" forName="cycle_6" refType="h" fact="0.17"/>
              <dgm:constr type="w" for="ch" forName="cycle_6" refType="w" fact="0.33"/>
              <dgm:constr type="h" for="ch" forName="cycle_6" refType="w" refFor="ch" refForName="cycle_6"/>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userS" for="des" ptType="node" refType="w" refFor="ch" refForName="textCenter" fact="0.67"/>
            </dgm:constrLst>
          </dgm:if>
          <dgm:else name="Name19">
            <dgm:constrLst>
              <dgm:constr type="ctrX" for="ch" forName="textCenter" refType="w" fact="0.5"/>
              <dgm:constr type="t" for="ch" forName="textCenter" refType="h" fact="0.444"/>
              <dgm:constr type="w" for="ch" forName="textCenter" refType="w" fact="0.167"/>
              <dgm:constr type="h" for="ch" forName="textCenter" refType="w" refFor="ch" refForName="textCenter"/>
              <dgm:constr type="ctrX" for="ch" forName="cycle_1" refType="w" fact="0.5"/>
              <dgm:constr type="t" for="ch" forName="cycle_1"/>
              <dgm:constr type="w" for="ch" forName="cycle_1" refType="w" fact="0.263"/>
              <dgm:constr type="h" for="ch" forName="cycle_1" refType="w" refFor="ch" refForName="cycle_1"/>
              <dgm:constr type="r" for="ch" forName="cycle_2" refType="w" fact="0.938"/>
              <dgm:constr type="t" for="ch" forName="cycle_2" refType="h" fact="0.141"/>
              <dgm:constr type="w" for="ch" forName="cycle_2" refType="w" fact="0.263"/>
              <dgm:constr type="h" for="ch" forName="cycle_2" refType="w" refFor="ch" refForName="cycle_2"/>
              <dgm:constr type="r" for="ch" forName="cycle_3" refType="w"/>
              <dgm:constr type="b" for="ch" forName="cycle_3" refType="h" fact="0.74"/>
              <dgm:constr type="w" for="ch" forName="cycle_3" refType="w" fact="0.263"/>
              <dgm:constr type="h" for="ch" forName="cycle_3" refType="w" refFor="ch" refForName="cycle_3"/>
              <dgm:constr type="r" for="ch" forName="cycle_4" refType="w" fact="0.8"/>
              <dgm:constr type="b" for="ch" forName="cycle_4" refType="h"/>
              <dgm:constr type="w" for="ch" forName="cycle_4" refType="w" fact="0.263"/>
              <dgm:constr type="h" for="ch" forName="cycle_4" refType="w" refFor="ch" refForName="cycle_4"/>
              <dgm:constr type="l" for="ch" forName="cycle_5" refType="w" fact="0.2"/>
              <dgm:constr type="b" for="ch" forName="cycle_5" refType="h"/>
              <dgm:constr type="w" for="ch" forName="cycle_5" refType="w" fact="0.263"/>
              <dgm:constr type="h" for="ch" forName="cycle_5" refType="w" refFor="ch" refForName="cycle_5"/>
              <dgm:constr type="l" for="ch" forName="cycle_6"/>
              <dgm:constr type="b" for="ch" forName="cycle_6" refType="h" fact="0.74"/>
              <dgm:constr type="w" for="ch" forName="cycle_6" refType="w" fact="0.263"/>
              <dgm:constr type="h" for="ch" forName="cycle_6" refType="w" refFor="ch" refForName="cycle_6"/>
              <dgm:constr type="l" for="ch" forName="cycle_7" refType="w" fact="0.062"/>
              <dgm:constr type="t" for="ch" forName="cycle_7" refType="h" fact="0.141"/>
              <dgm:constr type="w" for="ch" forName="cycle_7" refType="w" fact="0.263"/>
              <dgm:constr type="h" for="ch" forName="cycle_7" refType="w" refFor="ch" refForName="cycle_7"/>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primFontSz" for="des" forName="childCenter7" refType="primFontSz" refFor="des" refForName="childCenter1" op="equ"/>
              <dgm:constr type="primFontSz" for="des" forName="text7" refType="primFontSz" refFor="des" refForName="text1" op="equ"/>
              <dgm:constr type="userS" for="des" ptType="node" refType="w" refFor="ch" refForName="textCenter" fact="0.67"/>
            </dgm:constrLst>
          </dgm:else>
        </dgm:choose>
      </dgm:if>
      <dgm:else name="Name20">
        <dgm:choose name="Name21">
          <dgm:if name="Name22" axis="ch ch" ptType="node node" func="cnt" op="equ" val="1">
            <dgm:constrLst>
              <dgm:constr type="r" for="ch" forName="textCenter" refType="w"/>
              <dgm:constr type="ctrY" for="ch" forName="textCenter" refType="h" fact="0.5"/>
              <dgm:constr type="w" for="ch" forName="textCenter" refType="w" fact="0.32"/>
              <dgm:constr type="h" for="ch" forName="textCenter" refType="w" refFor="ch" refForName="textCenter"/>
              <dgm:constr type="l" for="ch" forName="cycle_1"/>
              <dgm:constr type="ctrY" for="ch" forName="cycle_1" refType="h" fact="0.5"/>
              <dgm:constr type="w" for="ch" forName="cycle_1" refType="w" fact="0.56"/>
              <dgm:constr type="h" for="ch" forName="cycle_1" refType="h"/>
              <dgm:constr type="primFontSz" for="ch" forName="textCenter" val="65"/>
              <dgm:constr type="primFontSz" for="des" forName="childCenter1" val="65"/>
              <dgm:constr type="primFontSz" for="des" forName="text1" op="equ" val="65"/>
              <dgm:constr type="userS" for="des" ptType="node" refType="w" refFor="ch" refForName="textCenter" fact="0.67"/>
            </dgm:constrLst>
          </dgm:if>
          <dgm:if name="Name23" axis="ch ch" ptType="node node" func="cnt" op="equ" val="2">
            <dgm:constrLst>
              <dgm:constr type="ctrX" for="ch" forName="textCenter" refType="w" fact="0.5"/>
              <dgm:constr type="ctrY" for="ch" forName="textCenter" refType="h" fact="0.5"/>
              <dgm:constr type="w" for="ch" forName="textCenter" refType="w" fact="0.25"/>
              <dgm:constr type="h" for="ch" forName="textCenter" refType="w" refFor="ch" refForName="textCenter"/>
              <dgm:constr type="ctrX" for="ch" forName="cycle_1" refType="w" fact="0.5"/>
              <dgm:constr type="t" for="ch" forName="cycle_1"/>
              <dgm:constr type="w" for="ch" forName="cycle_1" refType="w"/>
              <dgm:constr type="h" for="ch" forName="cycle_1" refType="h" fact="0.34"/>
              <dgm:constr type="ctrX" for="ch" forName="cycle_2" refType="w" fact="0.5"/>
              <dgm:constr type="b" for="ch" forName="cycle_2" refType="h"/>
              <dgm:constr type="w" for="ch" forName="cycle_2" refType="w"/>
              <dgm:constr type="h" for="ch" forName="cycle_2" refType="h" fact="0.34"/>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userS" for="des" ptType="node" refType="w" refFor="ch" refForName="textCenter" fact="0.67"/>
            </dgm:constrLst>
          </dgm:if>
          <dgm:if name="Name24" axis="ch ch" ptType="node node" func="cnt" op="equ" val="3">
            <dgm:choose name="Name25">
              <dgm:if name="Name26" axis="ch ch ch" ptType="node node node" st="1 2 0" cnt="1 1 0" func="cnt" op="equ" val="1">
                <dgm:choose name="Name27">
                  <dgm:if name="Name28"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fact="0.85"/>
                      <dgm:constr type="w" for="ch" forName="cycle_2" refType="w" fact="0.46"/>
                      <dgm:constr type="h" for="ch" forName="cycle_2" refType="h" fact="0.54"/>
                      <dgm:constr type="diam" for="ch" forName="cycle_2" refType="w" fact="0.5"/>
                      <dgm:constr type="r" for="ch" forName="cycle_3" refType="w"/>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29">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fact="0.85"/>
                      <dgm:constr type="w" for="ch" forName="cycle_2" refType="w" fact="0.46"/>
                      <dgm:constr type="h" for="ch" forName="cycle_2" refType="h" fact="0.54"/>
                      <dgm:constr type="diam" for="ch" forName="cycle_2" refType="w" fact="0.5"/>
                      <dgm:constr type="r" for="ch" forName="cycle_3" refType="w"/>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if>
              <dgm:else name="Name30">
                <dgm:choose name="Name31">
                  <dgm:if name="Name32"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dgm:constr type="w" for="ch" forName="cycle_2" refType="w" fact="0.46"/>
                      <dgm:constr type="h" for="ch" forName="cycle_2" refType="h" fact="0.54"/>
                      <dgm:constr type="diam" for="ch" forName="cycle_2" refType="w" fact="0.5"/>
                      <dgm:constr type="r" for="ch" forName="cycle_3" refType="w"/>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33">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dgm:constr type="w" for="ch" forName="cycle_2" refType="w" fact="0.46"/>
                      <dgm:constr type="h" for="ch" forName="cycle_2" refType="h" fact="0.54"/>
                      <dgm:constr type="diam" for="ch" forName="cycle_2" refType="w" fact="0.5"/>
                      <dgm:constr type="r" for="ch" forName="cycle_3" refType="w"/>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else>
            </dgm:choose>
          </dgm:if>
          <dgm:if name="Name34" axis="ch ch" ptType="node node" func="cnt" op="equ" val="4">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5"/>
              <dgm:constr type="h" for="ch" forName="cycle_1" refType="h" fact="0.33"/>
              <dgm:constr type="l" for="ch" forName="cycle_2"/>
              <dgm:constr type="ctrY" for="ch" forName="cycle_2" refType="h" fact="0.5"/>
              <dgm:constr type="w" for="ch" forName="cycle_2" refType="w" fact="0.33"/>
              <dgm:constr type="h" for="ch" forName="cycle_2" refType="h" fact="0.5"/>
              <dgm:constr type="ctrX" for="ch" forName="cycle_3" refType="w" fact="0.5"/>
              <dgm:constr type="b" for="ch" forName="cycle_3" refType="h"/>
              <dgm:constr type="w" for="ch" forName="cycle_3" refType="w" fact="0.5"/>
              <dgm:constr type="h" for="ch" forName="cycle_3" refType="h" fact="0.33"/>
              <dgm:constr type="r" for="ch" forName="cycle_4" refType="w"/>
              <dgm:constr type="ctrY" for="ch" forName="cycle_4" refType="h" fact="0.5"/>
              <dgm:constr type="w" for="ch" forName="cycle_4" refType="w" fact="0.33"/>
              <dgm:constr type="h" for="ch" forName="cycle_4" refType="h"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userS" for="des" ptType="node" refType="w" refFor="ch" refForName="textCenter" fact="0.67"/>
            </dgm:constrLst>
          </dgm:if>
          <dgm:if name="Name35" axis="ch ch" ptType="node node" func="cnt" op="equ" val="5">
            <dgm:constrLst>
              <dgm:constr type="ctrX" for="ch" forName="textCenter" refType="w" fact="0.5"/>
              <dgm:constr type="t" for="ch" forName="textCenter" refType="h" fact="0.42"/>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l" for="ch" forName="cycle_2"/>
              <dgm:constr type="t" for="ch" forName="cycle_2" refType="h" fact="0.24"/>
              <dgm:constr type="w" for="ch" forName="cycle_2" refType="w" fact="0.33"/>
              <dgm:constr type="h" for="ch" forName="cycle_2" refType="w" refFor="ch" refForName="cycle_2"/>
              <dgm:constr type="l" for="ch" forName="cycle_3" refType="w" fact="0.11"/>
              <dgm:constr type="b" for="ch" forName="cycle_3" refType="h"/>
              <dgm:constr type="w" for="ch" forName="cycle_3" refType="w" fact="0.33"/>
              <dgm:constr type="h" for="ch" forName="cycle_3" refType="w" refFor="ch" refForName="cycle_3"/>
              <dgm:constr type="r" for="ch" forName="cycle_4" refType="w" fact="0.89"/>
              <dgm:constr type="b" for="ch" forName="cycle_4" refType="h"/>
              <dgm:constr type="w" for="ch" forName="cycle_4" refType="w" fact="0.33"/>
              <dgm:constr type="h" for="ch" forName="cycle_4" refType="w" refFor="ch" refForName="cycle_4"/>
              <dgm:constr type="r" for="ch" forName="cycle_5" refType="w"/>
              <dgm:constr type="t" for="ch" forName="cycle_5" refType="h" fact="0.24"/>
              <dgm:constr type="w" for="ch" forName="cycle_5" refType="w" fact="0.33"/>
              <dgm:constr type="h" for="ch" forName="cycle_5" refType="w" refFor="ch" refForName="cycle_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userS" for="des" ptType="node" refType="w" refFor="ch" refForName="textCenter" fact="0.67"/>
            </dgm:constrLst>
          </dgm:if>
          <dgm:if name="Name36" axis="ch ch" ptType="node node" func="cnt" op="equ" val="6">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l" for="ch" forName="cycle_2"/>
              <dgm:constr type="t" for="ch" forName="cycle_2" refType="h" fact="0.17"/>
              <dgm:constr type="w" for="ch" forName="cycle_2" refType="w" fact="0.33"/>
              <dgm:constr type="h" for="ch" forName="cycle_2" refType="w" refFor="ch" refForName="cycle_2"/>
              <dgm:constr type="l" for="ch" forName="cycle_3"/>
              <dgm:constr type="b" for="ch" forName="cycle_3" refType="h" fact="0.83"/>
              <dgm:constr type="w" for="ch" forName="cycle_3" refType="w" fact="0.33"/>
              <dgm:constr type="h" for="ch" forName="cycle_3" refType="w" refFor="ch" refForName="cycle_3"/>
              <dgm:constr type="ctrX" for="ch" forName="cycle_4" refType="w" fact="0.5"/>
              <dgm:constr type="b" for="ch" forName="cycle_4" refType="h"/>
              <dgm:constr type="w" for="ch" forName="cycle_4" refType="w" fact="0.33"/>
              <dgm:constr type="h" for="ch" forName="cycle_4" refType="w" refFor="ch" refForName="cycle_4"/>
              <dgm:constr type="r" for="ch" forName="cycle_5" refType="w"/>
              <dgm:constr type="b" for="ch" forName="cycle_5" refType="h" fact="0.83"/>
              <dgm:constr type="w" for="ch" forName="cycle_5" refType="w" fact="0.33"/>
              <dgm:constr type="h" for="ch" forName="cycle_5" refType="w" refFor="ch" refForName="cycle_5"/>
              <dgm:constr type="r" for="ch" forName="cycle_6" refType="w"/>
              <dgm:constr type="t" for="ch" forName="cycle_6" refType="h" fact="0.17"/>
              <dgm:constr type="w" for="ch" forName="cycle_6" refType="w" fact="0.33"/>
              <dgm:constr type="h" for="ch" forName="cycle_6" refType="w" refFor="ch" refForName="cycle_6"/>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userS" for="des" ptType="node" refType="w" refFor="ch" refForName="textCenter" fact="0.67"/>
            </dgm:constrLst>
          </dgm:if>
          <dgm:else name="Name37">
            <dgm:constrLst>
              <dgm:constr type="ctrX" for="ch" forName="textCenter" refType="w" fact="0.5"/>
              <dgm:constr type="t" for="ch" forName="textCenter" refType="h" fact="0.444"/>
              <dgm:constr type="w" for="ch" forName="textCenter" refType="w" fact="0.167"/>
              <dgm:constr type="h" for="ch" forName="textCenter" refType="w" refFor="ch" refForName="textCenter"/>
              <dgm:constr type="ctrX" for="ch" forName="cycle_1" refType="w" fact="0.5"/>
              <dgm:constr type="t" for="ch" forName="cycle_1"/>
              <dgm:constr type="w" for="ch" forName="cycle_1" refType="w" fact="0.263"/>
              <dgm:constr type="h" for="ch" forName="cycle_1" refType="w" refFor="ch" refForName="cycle_1"/>
              <dgm:constr type="l" for="ch" forName="cycle_2" refType="w" fact="0.062"/>
              <dgm:constr type="t" for="ch" forName="cycle_2" refType="h" fact="0.141"/>
              <dgm:constr type="w" for="ch" forName="cycle_2" refType="w" fact="0.263"/>
              <dgm:constr type="h" for="ch" forName="cycle_2" refType="w" refFor="ch" refForName="cycle_2"/>
              <dgm:constr type="l" for="ch" forName="cycle_3"/>
              <dgm:constr type="b" for="ch" forName="cycle_3" refType="h" fact="0.74"/>
              <dgm:constr type="w" for="ch" forName="cycle_3" refType="w" fact="0.263"/>
              <dgm:constr type="h" for="ch" forName="cycle_3" refType="w" refFor="ch" refForName="cycle_3"/>
              <dgm:constr type="l" for="ch" forName="cycle_4" refType="w" fact="0.2"/>
              <dgm:constr type="b" for="ch" forName="cycle_4" refType="h"/>
              <dgm:constr type="w" for="ch" forName="cycle_4" refType="w" fact="0.263"/>
              <dgm:constr type="h" for="ch" forName="cycle_4" refType="w" refFor="ch" refForName="cycle_4"/>
              <dgm:constr type="r" for="ch" forName="cycle_5" refType="w" fact="0.8"/>
              <dgm:constr type="b" for="ch" forName="cycle_5" refType="h"/>
              <dgm:constr type="w" for="ch" forName="cycle_5" refType="w" fact="0.263"/>
              <dgm:constr type="h" for="ch" forName="cycle_5" refType="w" refFor="ch" refForName="cycle_5"/>
              <dgm:constr type="r" for="ch" forName="cycle_6" refType="w"/>
              <dgm:constr type="b" for="ch" forName="cycle_6" refType="h" fact="0.74"/>
              <dgm:constr type="w" for="ch" forName="cycle_6" refType="w" fact="0.263"/>
              <dgm:constr type="h" for="ch" forName="cycle_6" refType="w" refFor="ch" refForName="cycle_6"/>
              <dgm:constr type="r" for="ch" forName="cycle_7" refType="w" fact="0.938"/>
              <dgm:constr type="t" for="ch" forName="cycle_7" refType="h" fact="0.141"/>
              <dgm:constr type="w" for="ch" forName="cycle_7" refType="w" fact="0.263"/>
              <dgm:constr type="h" for="ch" forName="cycle_7" refType="w" refFor="ch" refForName="cycle_7"/>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primFontSz" for="des" forName="childCenter7" refType="primFontSz" refFor="des" refForName="childCenter1" op="equ"/>
              <dgm:constr type="primFontSz" for="des" forName="text7" refType="primFontSz" refFor="des" refForName="text1" op="equ"/>
              <dgm:constr type="userS" for="des" ptType="node" refType="w" refFor="ch" refForName="textCenter" fact="0.67"/>
            </dgm:constrLst>
          </dgm:else>
        </dgm:choose>
      </dgm:else>
    </dgm:choose>
    <dgm:forEach name="Name38" axis="ch" ptType="node" cnt="1">
      <dgm:choose name="Name39">
        <dgm:if name="Name40" axis="des" func="maxDepth" op="lte" val="1">
          <dgm:layoutNode name="singleCycle">
            <dgm:choose name="Name41">
              <dgm:if name="Name42" axis="ch" ptType="node" func="cnt" op="equ" val="1">
                <dgm:choose name="Name43">
                  <dgm:if name="Name44" func="var" arg="dir" op="equ" val="norm">
                    <dgm:alg type="cycle">
                      <dgm:param type="stAng" val="90"/>
                      <dgm:param type="ctrShpMap" val="fNode"/>
                    </dgm:alg>
                  </dgm:if>
                  <dgm:else name="Name45">
                    <dgm:alg type="cycle">
                      <dgm:param type="stAng" val="-90"/>
                      <dgm:param type="spanAng" val="-360"/>
                      <dgm:param type="ctrShpMap" val="fNode"/>
                    </dgm:alg>
                  </dgm:else>
                </dgm:choose>
              </dgm:if>
              <dgm:else name="Name46">
                <dgm:choose name="Name47">
                  <dgm:if name="Name48" func="var" arg="dir" op="equ" val="norm">
                    <dgm:alg type="cycle">
                      <dgm:param type="ctrShpMap" val="fNode"/>
                    </dgm:alg>
                  </dgm:if>
                  <dgm:else name="Name49">
                    <dgm:alg type="cycle">
                      <dgm:param type="spanAng" val="-360"/>
                      <dgm:param type="ctrShpMap" val="fNode"/>
                    </dgm:alg>
                  </dgm:else>
                </dgm:choose>
              </dgm:else>
            </dgm:choose>
            <dgm:shape xmlns:r="http://schemas.openxmlformats.org/officeDocument/2006/relationships" r:blip="">
              <dgm:adjLst/>
            </dgm:shape>
            <dgm:presOf/>
            <dgm:choose name="Name50">
              <dgm:if name="Name51" axis="ch" ptType="node" func="cnt" op="equ" val="0">
                <dgm:constrLst>
                  <dgm:constr type="w" for="ch" forName="singleCenter" refType="w"/>
                  <dgm:constr type="h" for="ch" forName="singleCenter" refType="w" refFor="ch" refForName="singleCenter"/>
                </dgm:constrLst>
              </dgm:if>
              <dgm:if name="Name52" axis="ch" ptType="node" func="cnt" op="equ" val="1">
                <dgm:constrLst>
                  <dgm:constr type="w" for="ch" forName="singleCenter" refType="w" fact="0.5"/>
                  <dgm:constr type="h" for="ch" forName="singleCenter" refType="w" refFor="ch" refForName="singleCenter"/>
                  <dgm:constr type="userS" for="ch" ptType="node" refType="w" refFor="ch" refForName="singleCenter" fact="0.67"/>
                </dgm:constrLst>
              </dgm:if>
              <dgm:else name="Name53">
                <dgm:constrLst>
                  <dgm:constr type="w" for="ch" forName="singleCenter" refType="w" fact="0.3"/>
                  <dgm:constr type="h" for="ch" forName="singleCenter" refType="w" refFor="ch" refForName="singleCenter"/>
                  <dgm:constr type="userS" for="ch" ptType="node" refType="w" refFor="ch" refForName="singleCenter" fact="0.67"/>
                </dgm:constrLst>
              </dgm:else>
            </dgm:choose>
            <dgm:layoutNode name="singleCenter" styleLbl="node1">
              <dgm:varLst>
                <dgm:chMax val="7"/>
                <dgm:chPref val="7"/>
              </dgm:varLst>
              <dgm:alg type="tx"/>
              <dgm:shape xmlns:r="http://schemas.openxmlformats.org/officeDocument/2006/relationships" type="roundRect" r:blip="">
                <dgm:adjLst/>
              </dgm:shape>
              <dgm:presOf axis="self" ptType="node"/>
              <dgm:constrLst>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54" axis="ch" cnt="21">
              <dgm:forEach name="Name55" axis="self" ptType="parTrans">
                <dgm:layoutNode name="Name56">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57" axis="self" ptType="node">
                <dgm:layoutNode name="text0"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layoutNode>
        </dgm:if>
        <dgm:else name="Name58">
          <dgm:layoutNode name="textCenter" styleLbl="node1">
            <dgm:alg type="tx"/>
            <dgm:shape xmlns:r="http://schemas.openxmlformats.org/officeDocument/2006/relationships" type="roundRect" r:blip="">
              <dgm:adjLst/>
            </dgm:shape>
            <dgm:presOf axis="self" ptType="node"/>
            <dgm:constrLst>
              <dgm:constr type="tMarg" refType="primFontSz" fact="0.2"/>
              <dgm:constr type="bMarg" refType="primFontSz" fact="0.2"/>
              <dgm:constr type="lMarg" refType="primFontSz" fact="0.2"/>
              <dgm:constr type="rMarg" refType="primFontSz" fact="0.2"/>
            </dgm:constrLst>
            <dgm:ruleLst>
              <dgm:rule type="primFontSz" val="5" fact="NaN" max="NaN"/>
            </dgm:ruleLst>
          </dgm:layoutNode>
          <dgm:choose name="Name59">
            <dgm:if name="Name60" axis="ch" ptType="node" func="cnt" op="gte" val="1">
              <dgm:layoutNode name="cycle_1">
                <dgm:choose name="Name61">
                  <dgm:if name="Name62" func="var" arg="dir" op="equ" val="norm">
                    <dgm:choose name="Name63">
                      <dgm:if name="Name64" axis="ch" ptType="node" func="cnt" op="equ" val="1">
                        <dgm:choose name="Name65">
                          <dgm:if name="Name66" axis="ch ch" ptType="node node" st="1 1" cnt="1 0" func="cnt" op="equ" val="1">
                            <dgm:alg type="cycle">
                              <dgm:param type="ctrShpMap" val="fNode"/>
                              <dgm:param type="stAng" val="90"/>
                            </dgm:alg>
                          </dgm:if>
                          <dgm:if name="Name67" axis="ch ch" ptType="node node" st="1 1" cnt="1 0" func="cnt" op="equ" val="2">
                            <dgm:alg type="cycle">
                              <dgm:param type="ctrShpMap" val="fNode"/>
                              <dgm:param type="stAng" val="45"/>
                              <dgm:param type="spanAng" val="90"/>
                            </dgm:alg>
                          </dgm:if>
                          <dgm:else name="Name68">
                            <dgm:alg type="cycle">
                              <dgm:param type="ctrShpMap" val="fNode"/>
                              <dgm:param type="stAng" val="0"/>
                              <dgm:param type="spanAng" val="180"/>
                            </dgm:alg>
                          </dgm:else>
                        </dgm:choose>
                      </dgm:if>
                      <dgm:if name="Name69" axis="ch" ptType="node" func="cnt" op="equ" val="2">
                        <dgm:choose name="Name70">
                          <dgm:if name="Name71" axis="ch ch" ptType="node node" st="1 1" cnt="1 0" func="cnt" op="equ" val="1">
                            <dgm:alg type="cycle">
                              <dgm:param type="ctrShpMap" val="fNode"/>
                              <dgm:param type="stAng" val="0"/>
                            </dgm:alg>
                          </dgm:if>
                          <dgm:if name="Name72" axis="ch ch" ptType="node node" st="1 1" cnt="1 0" func="cnt" op="equ" val="2">
                            <dgm:alg type="cycle">
                              <dgm:param type="ctrShpMap" val="fNode"/>
                              <dgm:param type="stAng" val="315"/>
                              <dgm:param type="spanAng" val="90"/>
                            </dgm:alg>
                          </dgm:if>
                          <dgm:else name="Name73">
                            <dgm:alg type="cycle">
                              <dgm:param type="ctrShpMap" val="fNode"/>
                              <dgm:param type="stAng" val="270"/>
                              <dgm:param type="spanAng" val="180"/>
                            </dgm:alg>
                          </dgm:else>
                        </dgm:choose>
                      </dgm:if>
                      <dgm:if name="Name74" axis="ch" ptType="node" func="cnt" op="equ" val="3">
                        <dgm:choose name="Name75">
                          <dgm:if name="Name76" axis="ch ch" ptType="node node" st="1 1" cnt="1 0" func="cnt" op="equ" val="1">
                            <dgm:alg type="cycle">
                              <dgm:param type="ctrShpMap" val="fNode"/>
                              <dgm:param type="stAng" val="0"/>
                            </dgm:alg>
                          </dgm:if>
                          <dgm:if name="Name77" axis="ch ch" ptType="node node" st="1 1" cnt="1 0" func="cnt" op="equ" val="2">
                            <dgm:alg type="cycle">
                              <dgm:param type="ctrShpMap" val="fNode"/>
                              <dgm:param type="stAng" val="315"/>
                              <dgm:param type="spanAng" val="90"/>
                            </dgm:alg>
                          </dgm:if>
                          <dgm:else name="Name78">
                            <dgm:alg type="cycle">
                              <dgm:param type="ctrShpMap" val="fNode"/>
                              <dgm:param type="stAng" val="270"/>
                              <dgm:param type="spanAng" val="180"/>
                            </dgm:alg>
                          </dgm:else>
                        </dgm:choose>
                      </dgm:if>
                      <dgm:if name="Name79" axis="ch" ptType="node" func="cnt" op="equ" val="4">
                        <dgm:choose name="Name80">
                          <dgm:if name="Name81" axis="ch ch" ptType="node node" st="1 1" cnt="1 0" func="cnt" op="equ" val="1">
                            <dgm:alg type="cycle">
                              <dgm:param type="ctrShpMap" val="fNode"/>
                              <dgm:param type="stAng" val="0"/>
                            </dgm:alg>
                          </dgm:if>
                          <dgm:if name="Name82" axis="ch ch" ptType="node node" st="1 1" cnt="1 0" func="cnt" op="equ" val="2">
                            <dgm:alg type="cycle">
                              <dgm:param type="ctrShpMap" val="fNode"/>
                              <dgm:param type="stAng" val="315"/>
                              <dgm:param type="spanAng" val="90"/>
                            </dgm:alg>
                          </dgm:if>
                          <dgm:else name="Name83">
                            <dgm:alg type="cycle">
                              <dgm:param type="ctrShpMap" val="fNode"/>
                              <dgm:param type="stAng" val="292.5"/>
                              <dgm:param type="spanAng" val="135"/>
                            </dgm:alg>
                          </dgm:else>
                        </dgm:choose>
                      </dgm:if>
                      <dgm:if name="Name84" axis="ch" ptType="node" func="cnt" op="equ" val="5">
                        <dgm:choose name="Name85">
                          <dgm:if name="Name86" axis="ch ch" ptType="node node" st="1 1" cnt="1 0" func="cnt" op="equ" val="1">
                            <dgm:alg type="cycle">
                              <dgm:param type="ctrShpMap" val="fNode"/>
                              <dgm:param type="stAng" val="0"/>
                            </dgm:alg>
                          </dgm:if>
                          <dgm:if name="Name87" axis="ch ch" ptType="node node" st="1 1" cnt="1 0" func="cnt" op="equ" val="2">
                            <dgm:alg type="cycle">
                              <dgm:param type="ctrShpMap" val="fNode"/>
                              <dgm:param type="stAng" val="315"/>
                              <dgm:param type="spanAng" val="90"/>
                            </dgm:alg>
                          </dgm:if>
                          <dgm:else name="Name88">
                            <dgm:alg type="cycle">
                              <dgm:param type="ctrShpMap" val="fNode"/>
                              <dgm:param type="stAng" val="0"/>
                              <dgm:param type="spanAng" val="360"/>
                            </dgm:alg>
                          </dgm:else>
                        </dgm:choose>
                      </dgm:if>
                      <dgm:if name="Name89" axis="ch" ptType="node" func="cnt" op="equ" val="6">
                        <dgm:choose name="Name90">
                          <dgm:if name="Name91" axis="ch ch" ptType="node node" st="1 1" cnt="1 0" func="cnt" op="equ" val="1">
                            <dgm:alg type="cycle">
                              <dgm:param type="ctrShpMap" val="fNode"/>
                              <dgm:param type="stAng" val="0"/>
                            </dgm:alg>
                          </dgm:if>
                          <dgm:if name="Name92" axis="ch ch" ptType="node node" st="1 1" cnt="1 0" func="cnt" op="equ" val="2">
                            <dgm:alg type="cycle">
                              <dgm:param type="ctrShpMap" val="fNode"/>
                              <dgm:param type="stAng" val="315"/>
                              <dgm:param type="spanAng" val="90"/>
                            </dgm:alg>
                          </dgm:if>
                          <dgm:else name="Name93">
                            <dgm:alg type="cycle">
                              <dgm:param type="ctrShpMap" val="fNode"/>
                              <dgm:param type="stAng" val="0"/>
                              <dgm:param type="spanAng" val="360"/>
                            </dgm:alg>
                          </dgm:else>
                        </dgm:choose>
                      </dgm:if>
                      <dgm:if name="Name94" axis="ch" ptType="node" func="cnt" op="gte" val="7">
                        <dgm:choose name="Name95">
                          <dgm:if name="Name96" axis="ch ch" ptType="node node" st="1 1" cnt="1 0" func="cnt" op="equ" val="1">
                            <dgm:alg type="cycle">
                              <dgm:param type="ctrShpMap" val="fNode"/>
                              <dgm:param type="stAng" val="0"/>
                            </dgm:alg>
                          </dgm:if>
                          <dgm:if name="Name97" axis="ch ch" ptType="node node" st="1 1" cnt="1 0" func="cnt" op="equ" val="2">
                            <dgm:alg type="cycle">
                              <dgm:param type="ctrShpMap" val="fNode"/>
                              <dgm:param type="stAng" val="315"/>
                              <dgm:param type="spanAng" val="90"/>
                            </dgm:alg>
                          </dgm:if>
                          <dgm:else name="Name98">
                            <dgm:alg type="cycle">
                              <dgm:param type="ctrShpMap" val="fNode"/>
                              <dgm:param type="stAng" val="0"/>
                              <dgm:param type="spanAng" val="360"/>
                            </dgm:alg>
                          </dgm:else>
                        </dgm:choose>
                      </dgm:if>
                      <dgm:else name="Name99"/>
                    </dgm:choose>
                  </dgm:if>
                  <dgm:else name="Name100">
                    <dgm:choose name="Name101">
                      <dgm:if name="Name102" axis="ch" ptType="node" func="cnt" op="equ" val="1">
                        <dgm:choose name="Name103">
                          <dgm:if name="Name104" axis="ch ch" ptType="node node" st="1 1" cnt="1 0" func="cnt" op="equ" val="1">
                            <dgm:alg type="cycle">
                              <dgm:param type="ctrShpMap" val="fNode"/>
                              <dgm:param type="stAng" val="270"/>
                            </dgm:alg>
                          </dgm:if>
                          <dgm:if name="Name105" axis="ch ch" ptType="node node" st="1 1" cnt="1 0" func="cnt" op="equ" val="2">
                            <dgm:alg type="cycle">
                              <dgm:param type="ctrShpMap" val="fNode"/>
                              <dgm:param type="stAng" val="315"/>
                              <dgm:param type="spanAng" val="-90"/>
                            </dgm:alg>
                          </dgm:if>
                          <dgm:else name="Name106">
                            <dgm:alg type="cycle">
                              <dgm:param type="ctrShpMap" val="fNode"/>
                              <dgm:param type="stAng" val="0"/>
                              <dgm:param type="spanAng" val="-180"/>
                            </dgm:alg>
                          </dgm:else>
                        </dgm:choose>
                      </dgm:if>
                      <dgm:if name="Name107" axis="ch" ptType="node" func="cnt" op="equ" val="2">
                        <dgm:choose name="Name108">
                          <dgm:if name="Name109" axis="ch ch" ptType="node node" st="1 1" cnt="1 0" func="cnt" op="equ" val="1">
                            <dgm:alg type="cycle">
                              <dgm:param type="ctrShpMap" val="fNode"/>
                              <dgm:param type="stAng" val="0"/>
                            </dgm:alg>
                          </dgm:if>
                          <dgm:if name="Name110" axis="ch ch" ptType="node node" st="1 1" cnt="1 0" func="cnt" op="equ" val="2">
                            <dgm:alg type="cycle">
                              <dgm:param type="ctrShpMap" val="fNode"/>
                              <dgm:param type="stAng" val="45"/>
                              <dgm:param type="spanAng" val="-90"/>
                            </dgm:alg>
                          </dgm:if>
                          <dgm:else name="Name111">
                            <dgm:alg type="cycle">
                              <dgm:param type="ctrShpMap" val="fNode"/>
                              <dgm:param type="stAng" val="90"/>
                              <dgm:param type="spanAng" val="-180"/>
                            </dgm:alg>
                          </dgm:else>
                        </dgm:choose>
                      </dgm:if>
                      <dgm:if name="Name112" axis="ch" ptType="node" func="cnt" op="equ" val="3">
                        <dgm:choose name="Name113">
                          <dgm:if name="Name114" axis="ch ch" ptType="node node" st="1 1" cnt="1 0" func="cnt" op="equ" val="1">
                            <dgm:alg type="cycle">
                              <dgm:param type="ctrShpMap" val="fNode"/>
                              <dgm:param type="stAng" val="0"/>
                            </dgm:alg>
                          </dgm:if>
                          <dgm:if name="Name115" axis="ch ch" ptType="node node" st="1 1" cnt="1 0" func="cnt" op="equ" val="2">
                            <dgm:alg type="cycle">
                              <dgm:param type="ctrShpMap" val="fNode"/>
                              <dgm:param type="stAng" val="45"/>
                              <dgm:param type="spanAng" val="-90"/>
                            </dgm:alg>
                          </dgm:if>
                          <dgm:else name="Name116">
                            <dgm:alg type="cycle">
                              <dgm:param type="ctrShpMap" val="fNode"/>
                              <dgm:param type="stAng" val="90"/>
                              <dgm:param type="spanAng" val="-180"/>
                            </dgm:alg>
                          </dgm:else>
                        </dgm:choose>
                      </dgm:if>
                      <dgm:if name="Name117" axis="ch" ptType="node" func="cnt" op="equ" val="4">
                        <dgm:choose name="Name118">
                          <dgm:if name="Name119" axis="ch ch" ptType="node node" st="1 1" cnt="1 0" func="cnt" op="equ" val="1">
                            <dgm:alg type="cycle">
                              <dgm:param type="ctrShpMap" val="fNode"/>
                              <dgm:param type="stAng" val="0"/>
                            </dgm:alg>
                          </dgm:if>
                          <dgm:if name="Name120" axis="ch ch" ptType="node node" st="1 1" cnt="1 0" func="cnt" op="equ" val="2">
                            <dgm:alg type="cycle">
                              <dgm:param type="ctrShpMap" val="fNode"/>
                              <dgm:param type="stAng" val="45"/>
                              <dgm:param type="spanAng" val="-90"/>
                            </dgm:alg>
                          </dgm:if>
                          <dgm:else name="Name121">
                            <dgm:alg type="cycle">
                              <dgm:param type="ctrShpMap" val="fNode"/>
                              <dgm:param type="stAng" val="67.5"/>
                              <dgm:param type="spanAng" val="-135"/>
                            </dgm:alg>
                          </dgm:else>
                        </dgm:choose>
                      </dgm:if>
                      <dgm:if name="Name122" axis="ch" ptType="node" func="cnt" op="equ" val="5">
                        <dgm:choose name="Name123">
                          <dgm:if name="Name124" axis="ch ch" ptType="node node" st="1 1" cnt="1 0" func="cnt" op="equ" val="1">
                            <dgm:alg type="cycle">
                              <dgm:param type="ctrShpMap" val="fNode"/>
                              <dgm:param type="stAng" val="0"/>
                            </dgm:alg>
                          </dgm:if>
                          <dgm:if name="Name125" axis="ch ch" ptType="node node" st="1 1" cnt="1 0" func="cnt" op="equ" val="2">
                            <dgm:alg type="cycle">
                              <dgm:param type="ctrShpMap" val="fNode"/>
                              <dgm:param type="stAng" val="45"/>
                              <dgm:param type="spanAng" val="-90"/>
                            </dgm:alg>
                          </dgm:if>
                          <dgm:else name="Name126">
                            <dgm:alg type="cycle">
                              <dgm:param type="ctrShpMap" val="fNode"/>
                              <dgm:param type="stAng" val="0"/>
                              <dgm:param type="spanAng" val="-360"/>
                            </dgm:alg>
                          </dgm:else>
                        </dgm:choose>
                      </dgm:if>
                      <dgm:if name="Name127" axis="ch" ptType="node" func="cnt" op="equ" val="6">
                        <dgm:choose name="Name128">
                          <dgm:if name="Name129" axis="ch ch" ptType="node node" st="1 1" cnt="1 0" func="cnt" op="equ" val="1">
                            <dgm:alg type="cycle">
                              <dgm:param type="ctrShpMap" val="fNode"/>
                              <dgm:param type="stAng" val="0"/>
                            </dgm:alg>
                          </dgm:if>
                          <dgm:if name="Name130" axis="ch ch" ptType="node node" st="1 1" cnt="1 0" func="cnt" op="equ" val="2">
                            <dgm:alg type="cycle">
                              <dgm:param type="ctrShpMap" val="fNode"/>
                              <dgm:param type="stAng" val="45"/>
                              <dgm:param type="spanAng" val="-90"/>
                            </dgm:alg>
                          </dgm:if>
                          <dgm:else name="Name131">
                            <dgm:alg type="cycle">
                              <dgm:param type="ctrShpMap" val="fNode"/>
                              <dgm:param type="stAng" val="0"/>
                              <dgm:param type="spanAng" val="-360"/>
                            </dgm:alg>
                          </dgm:else>
                        </dgm:choose>
                      </dgm:if>
                      <dgm:if name="Name132" axis="ch" ptType="node" func="cnt" op="gte" val="7">
                        <dgm:choose name="Name133">
                          <dgm:if name="Name134" axis="ch ch" ptType="node node" st="1 1" cnt="1 0" func="cnt" op="equ" val="1">
                            <dgm:alg type="cycle">
                              <dgm:param type="ctrShpMap" val="fNode"/>
                              <dgm:param type="stAng" val="0"/>
                            </dgm:alg>
                          </dgm:if>
                          <dgm:if name="Name135" axis="ch ch" ptType="node node" st="1 1" cnt="1 0" func="cnt" op="equ" val="2">
                            <dgm:alg type="cycle">
                              <dgm:param type="ctrShpMap" val="fNode"/>
                              <dgm:param type="stAng" val="45"/>
                              <dgm:param type="spanAng" val="-90"/>
                            </dgm:alg>
                          </dgm:if>
                          <dgm:else name="Name136">
                            <dgm:alg type="cycle">
                              <dgm:param type="ctrShpMap" val="fNode"/>
                              <dgm:param type="stAng" val="0"/>
                              <dgm:param type="spanAng" val="-360"/>
                            </dgm:alg>
                          </dgm:else>
                        </dgm:choose>
                      </dgm:if>
                      <dgm:else name="Name137"/>
                    </dgm:choose>
                  </dgm:else>
                </dgm:choose>
                <dgm:shape xmlns:r="http://schemas.openxmlformats.org/officeDocument/2006/relationships" r:blip="">
                  <dgm:adjLst/>
                </dgm:shape>
                <dgm:presOf/>
                <dgm:constrLst>
                  <dgm:constr type="sp" refType="w" fact="0.1"/>
                  <dgm:constr type="sibSp" refType="w" fact="0.1"/>
                </dgm:constrLst>
                <dgm:forEach name="Name138" axis="ch" ptType="node" cnt="1">
                  <dgm:layoutNode name="childCenter1"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139" axis="ch">
                    <dgm:forEach name="Name140" axis="self" ptType="parTrans">
                      <dgm:layoutNode name="Name141">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142" axis="self" ptType="node">
                      <dgm:layoutNode name="text1"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143" axis="ch" ptType="parTrans" cnt="1">
                <dgm:layoutNode name="Name144">
                  <dgm:alg type="conn">
                    <dgm:param type="dim" val="1D"/>
                    <dgm:param type="begPts" val="auto"/>
                    <dgm:param type="endPts" val="auto"/>
                    <dgm:param type="endSty" val="noArr"/>
                    <dgm:param type="srcNode" val="textCenter"/>
                    <dgm:param type="dstNode" val="childCenter1"/>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145"/>
          </dgm:choose>
          <dgm:choose name="Name146">
            <dgm:if name="Name147" axis="ch" ptType="node" func="cnt" op="gte" val="2">
              <dgm:layoutNode name="cycle_2">
                <dgm:choose name="Name148">
                  <dgm:if name="Name149" func="var" arg="dir" op="equ" val="norm">
                    <dgm:choose name="Name150">
                      <dgm:if name="Name151" axis="ch" ptType="node" func="cnt" op="equ" val="2">
                        <dgm:choose name="Name152">
                          <dgm:if name="Name153" axis="ch ch" ptType="node node" st="2 1" cnt="1 0" func="cnt" op="equ" val="1">
                            <dgm:alg type="cycle">
                              <dgm:param type="ctrShpMap" val="fNode"/>
                              <dgm:param type="stAng" val="180"/>
                            </dgm:alg>
                          </dgm:if>
                          <dgm:if name="Name154" axis="ch ch" ptType="node node" st="2 1" cnt="1 0" func="cnt" op="equ" val="2">
                            <dgm:alg type="cycle">
                              <dgm:param type="ctrShpMap" val="fNode"/>
                              <dgm:param type="stAng" val="135"/>
                              <dgm:param type="spanAng" val="90"/>
                            </dgm:alg>
                          </dgm:if>
                          <dgm:else name="Name155">
                            <dgm:alg type="cycle">
                              <dgm:param type="ctrShpMap" val="fNode"/>
                              <dgm:param type="stAng" val="90"/>
                              <dgm:param type="spanAng" val="180"/>
                            </dgm:alg>
                          </dgm:else>
                        </dgm:choose>
                      </dgm:if>
                      <dgm:if name="Name156" axis="ch" ptType="node" func="cnt" op="equ" val="3">
                        <dgm:choose name="Name157">
                          <dgm:if name="Name158" axis="ch ch" ptType="node node" st="2 1" cnt="1 0" func="cnt" op="equ" val="1">
                            <dgm:alg type="cycle">
                              <dgm:param type="ctrShpMap" val="fNode"/>
                              <dgm:param type="stAng" val="120"/>
                              <dgm:param type="horzAlign" val="r"/>
                              <dgm:param type="vertAlign" val="b"/>
                            </dgm:alg>
                          </dgm:if>
                          <dgm:if name="Name159" axis="ch ch" ptType="node node" st="2 1" cnt="1 0" func="cnt" op="equ" val="2">
                            <dgm:alg type="cycle">
                              <dgm:param type="ctrShpMap" val="fNode"/>
                              <dgm:param type="stAng" val="75"/>
                              <dgm:param type="spanAng" val="90"/>
                              <dgm:param type="horzAlign" val="r"/>
                              <dgm:param type="vertAlign" val="b"/>
                            </dgm:alg>
                          </dgm:if>
                          <dgm:else name="Name160">
                            <dgm:alg type="cycle">
                              <dgm:param type="ctrShpMap" val="fNode"/>
                              <dgm:param type="stAng" val="30"/>
                              <dgm:param type="spanAng" val="180"/>
                            </dgm:alg>
                          </dgm:else>
                        </dgm:choose>
                      </dgm:if>
                      <dgm:if name="Name161" axis="ch" ptType="node" func="cnt" op="equ" val="4">
                        <dgm:choose name="Name162">
                          <dgm:if name="Name163" axis="ch ch" ptType="node node" st="2 1" cnt="1 0" func="cnt" op="equ" val="1">
                            <dgm:alg type="cycle">
                              <dgm:param type="ctrShpMap" val="fNode"/>
                              <dgm:param type="stAng" val="90"/>
                            </dgm:alg>
                          </dgm:if>
                          <dgm:if name="Name164" axis="ch ch" ptType="node node" st="2 1" cnt="1 0" func="cnt" op="equ" val="2">
                            <dgm:alg type="cycle">
                              <dgm:param type="ctrShpMap" val="fNode"/>
                              <dgm:param type="stAng" val="45"/>
                              <dgm:param type="spanAng" val="90"/>
                            </dgm:alg>
                          </dgm:if>
                          <dgm:else name="Name165">
                            <dgm:alg type="cycle">
                              <dgm:param type="ctrShpMap" val="fNode"/>
                              <dgm:param type="stAng" val="22.5"/>
                              <dgm:param type="spanAng" val="135"/>
                            </dgm:alg>
                          </dgm:else>
                        </dgm:choose>
                      </dgm:if>
                      <dgm:if name="Name166" axis="ch" ptType="node" func="cnt" op="equ" val="5">
                        <dgm:choose name="Name167">
                          <dgm:if name="Name168" axis="ch ch" ptType="node node" st="2 1" cnt="1 0" func="cnt" op="equ" val="1">
                            <dgm:alg type="cycle">
                              <dgm:param type="ctrShpMap" val="fNode"/>
                              <dgm:param type="stAng" val="72"/>
                            </dgm:alg>
                          </dgm:if>
                          <dgm:if name="Name169" axis="ch ch" ptType="node node" st="2 1" cnt="1 0" func="cnt" op="equ" val="2">
                            <dgm:alg type="cycle">
                              <dgm:param type="ctrShpMap" val="fNode"/>
                              <dgm:param type="stAng" val="27"/>
                              <dgm:param type="spanAng" val="90"/>
                            </dgm:alg>
                          </dgm:if>
                          <dgm:else name="Name170">
                            <dgm:alg type="cycle">
                              <dgm:param type="ctrShpMap" val="fNode"/>
                              <dgm:param type="stAng" val="0"/>
                              <dgm:param type="spanAng" val="360"/>
                            </dgm:alg>
                          </dgm:else>
                        </dgm:choose>
                      </dgm:if>
                      <dgm:if name="Name171" axis="ch" ptType="node" func="cnt" op="equ" val="6">
                        <dgm:choose name="Name172">
                          <dgm:if name="Name173" axis="ch ch" ptType="node node" st="2 1" cnt="1 0" func="cnt" op="equ" val="1">
                            <dgm:alg type="cycle">
                              <dgm:param type="ctrShpMap" val="fNode"/>
                              <dgm:param type="stAng" val="60"/>
                            </dgm:alg>
                          </dgm:if>
                          <dgm:if name="Name174" axis="ch ch" ptType="node node" st="2 1" cnt="1 0" func="cnt" op="equ" val="2">
                            <dgm:alg type="cycle">
                              <dgm:param type="ctrShpMap" val="fNode"/>
                              <dgm:param type="stAng" val="15"/>
                              <dgm:param type="spanAng" val="90"/>
                            </dgm:alg>
                          </dgm:if>
                          <dgm:else name="Name175">
                            <dgm:alg type="cycle">
                              <dgm:param type="ctrShpMap" val="fNode"/>
                              <dgm:param type="stAng" val="0"/>
                              <dgm:param type="spanAng" val="360"/>
                            </dgm:alg>
                          </dgm:else>
                        </dgm:choose>
                      </dgm:if>
                      <dgm:if name="Name176" axis="ch" ptType="node" func="cnt" op="gte" val="7">
                        <dgm:choose name="Name177">
                          <dgm:if name="Name178" axis="ch ch" ptType="node node" st="2 1" cnt="1 0" func="cnt" op="equ" val="1">
                            <dgm:alg type="cycle">
                              <dgm:param type="ctrShpMap" val="fNode"/>
                              <dgm:param type="stAng" val="51"/>
                            </dgm:alg>
                          </dgm:if>
                          <dgm:if name="Name179" axis="ch ch" ptType="node node" st="2 1" cnt="1 0" func="cnt" op="equ" val="2">
                            <dgm:alg type="cycle">
                              <dgm:param type="ctrShpMap" val="fNode"/>
                              <dgm:param type="stAng" val="6"/>
                              <dgm:param type="spanAng" val="90"/>
                            </dgm:alg>
                          </dgm:if>
                          <dgm:else name="Name180">
                            <dgm:alg type="cycle">
                              <dgm:param type="ctrShpMap" val="fNode"/>
                              <dgm:param type="stAng" val="0"/>
                              <dgm:param type="spanAng" val="360"/>
                            </dgm:alg>
                          </dgm:else>
                        </dgm:choose>
                      </dgm:if>
                      <dgm:else name="Name181"/>
                    </dgm:choose>
                  </dgm:if>
                  <dgm:else name="Name182">
                    <dgm:choose name="Name183">
                      <dgm:if name="Name184" axis="ch" ptType="node" func="cnt" op="equ" val="2">
                        <dgm:choose name="Name185">
                          <dgm:if name="Name186" axis="ch ch" ptType="node node" st="2 1" cnt="1 0" func="cnt" op="equ" val="1">
                            <dgm:alg type="cycle">
                              <dgm:param type="ctrShpMap" val="fNode"/>
                              <dgm:param type="stAng" val="180"/>
                            </dgm:alg>
                          </dgm:if>
                          <dgm:if name="Name187" axis="ch ch" ptType="node node" st="2 1" cnt="1 0" func="cnt" op="equ" val="2">
                            <dgm:alg type="cycle">
                              <dgm:param type="ctrShpMap" val="fNode"/>
                              <dgm:param type="stAng" val="225"/>
                              <dgm:param type="spanAng" val="-90"/>
                            </dgm:alg>
                          </dgm:if>
                          <dgm:else name="Name188">
                            <dgm:alg type="cycle">
                              <dgm:param type="ctrShpMap" val="fNode"/>
                              <dgm:param type="stAng" val="270"/>
                              <dgm:param type="spanAng" val="-180"/>
                            </dgm:alg>
                          </dgm:else>
                        </dgm:choose>
                      </dgm:if>
                      <dgm:if name="Name189" axis="ch" ptType="node" func="cnt" op="equ" val="3">
                        <dgm:choose name="Name190">
                          <dgm:if name="Name191" axis="ch ch" ptType="node node" st="2 1" cnt="1 0" func="cnt" op="equ" val="1">
                            <dgm:alg type="cycle">
                              <dgm:param type="ctrShpMap" val="fNode"/>
                              <dgm:param type="stAng" val="240"/>
                              <dgm:param type="horzAlign" val="l"/>
                              <dgm:param type="vertAlign" val="b"/>
                            </dgm:alg>
                          </dgm:if>
                          <dgm:if name="Name192" axis="ch ch" ptType="node node" st="2 1" cnt="1 0" func="cnt" op="equ" val="2">
                            <dgm:alg type="cycle">
                              <dgm:param type="ctrShpMap" val="fNode"/>
                              <dgm:param type="stAng" val="285"/>
                              <dgm:param type="spanAng" val="-90"/>
                              <dgm:param type="horzAlign" val="l"/>
                              <dgm:param type="vertAlign" val="b"/>
                            </dgm:alg>
                          </dgm:if>
                          <dgm:else name="Name193">
                            <dgm:alg type="cycle">
                              <dgm:param type="ctrShpMap" val="fNode"/>
                              <dgm:param type="stAng" val="330"/>
                              <dgm:param type="spanAng" val="-180"/>
                            </dgm:alg>
                          </dgm:else>
                        </dgm:choose>
                      </dgm:if>
                      <dgm:if name="Name194" axis="ch" ptType="node" func="cnt" op="equ" val="4">
                        <dgm:choose name="Name195">
                          <dgm:if name="Name196" axis="ch ch" ptType="node node" st="2 1" cnt="1 0" func="cnt" op="equ" val="1">
                            <dgm:alg type="cycle">
                              <dgm:param type="ctrShpMap" val="fNode"/>
                              <dgm:param type="stAng" val="270"/>
                            </dgm:alg>
                          </dgm:if>
                          <dgm:if name="Name197" axis="ch ch" ptType="node node" st="2 1" cnt="1 0" func="cnt" op="equ" val="2">
                            <dgm:alg type="cycle">
                              <dgm:param type="ctrShpMap" val="fNode"/>
                              <dgm:param type="stAng" val="315"/>
                              <dgm:param type="spanAng" val="-90"/>
                            </dgm:alg>
                          </dgm:if>
                          <dgm:else name="Name198">
                            <dgm:alg type="cycle">
                              <dgm:param type="ctrShpMap" val="fNode"/>
                              <dgm:param type="stAng" val="337.5"/>
                              <dgm:param type="spanAng" val="-135"/>
                            </dgm:alg>
                          </dgm:else>
                        </dgm:choose>
                      </dgm:if>
                      <dgm:if name="Name199" axis="ch" ptType="node" func="cnt" op="equ" val="5">
                        <dgm:choose name="Name200">
                          <dgm:if name="Name201" axis="ch ch" ptType="node node" st="2 1" cnt="1 0" func="cnt" op="equ" val="1">
                            <dgm:alg type="cycle">
                              <dgm:param type="ctrShpMap" val="fNode"/>
                              <dgm:param type="stAng" val="288"/>
                            </dgm:alg>
                          </dgm:if>
                          <dgm:if name="Name202" axis="ch ch" ptType="node node" st="2 1" cnt="1 0" func="cnt" op="equ" val="2">
                            <dgm:alg type="cycle">
                              <dgm:param type="ctrShpMap" val="fNode"/>
                              <dgm:param type="stAng" val="333"/>
                              <dgm:param type="spanAng" val="-90"/>
                            </dgm:alg>
                          </dgm:if>
                          <dgm:else name="Name203">
                            <dgm:alg type="cycle">
                              <dgm:param type="ctrShpMap" val="fNode"/>
                              <dgm:param type="stAng" val="0"/>
                              <dgm:param type="spanAng" val="-360"/>
                            </dgm:alg>
                          </dgm:else>
                        </dgm:choose>
                      </dgm:if>
                      <dgm:if name="Name204" axis="ch" ptType="node" func="cnt" op="equ" val="6">
                        <dgm:choose name="Name205">
                          <dgm:if name="Name206" axis="ch ch" ptType="node node" st="2 1" cnt="1 0" func="cnt" op="equ" val="1">
                            <dgm:alg type="cycle">
                              <dgm:param type="ctrShpMap" val="fNode"/>
                              <dgm:param type="stAng" val="300"/>
                            </dgm:alg>
                          </dgm:if>
                          <dgm:if name="Name207" axis="ch ch" ptType="node node" st="2 1" cnt="1 0" func="cnt" op="equ" val="2">
                            <dgm:alg type="cycle">
                              <dgm:param type="ctrShpMap" val="fNode"/>
                              <dgm:param type="stAng" val="345"/>
                              <dgm:param type="spanAng" val="-90"/>
                            </dgm:alg>
                          </dgm:if>
                          <dgm:else name="Name208">
                            <dgm:alg type="cycle">
                              <dgm:param type="ctrShpMap" val="fNode"/>
                              <dgm:param type="stAng" val="0"/>
                              <dgm:param type="spanAng" val="-360"/>
                            </dgm:alg>
                          </dgm:else>
                        </dgm:choose>
                      </dgm:if>
                      <dgm:if name="Name209" axis="ch" ptType="node" func="cnt" op="gte" val="7">
                        <dgm:choose name="Name210">
                          <dgm:if name="Name211" axis="ch ch" ptType="node node" st="2 1" cnt="1 0" func="cnt" op="equ" val="1">
                            <dgm:alg type="cycle">
                              <dgm:param type="ctrShpMap" val="fNode"/>
                              <dgm:param type="stAng" val="308"/>
                            </dgm:alg>
                          </dgm:if>
                          <dgm:if name="Name212" axis="ch ch" ptType="node node" st="2 1" cnt="1 0" func="cnt" op="equ" val="2">
                            <dgm:alg type="cycle">
                              <dgm:param type="ctrShpMap" val="fNode"/>
                              <dgm:param type="stAng" val="353"/>
                              <dgm:param type="spanAng" val="-90"/>
                            </dgm:alg>
                          </dgm:if>
                          <dgm:else name="Name213">
                            <dgm:alg type="cycle">
                              <dgm:param type="ctrShpMap" val="fNode"/>
                              <dgm:param type="stAng" val="0"/>
                              <dgm:param type="spanAng" val="-360"/>
                            </dgm:alg>
                          </dgm:else>
                        </dgm:choose>
                      </dgm:if>
                      <dgm:else name="Name214"/>
                    </dgm:choose>
                  </dgm:else>
                </dgm:choose>
                <dgm:shape xmlns:r="http://schemas.openxmlformats.org/officeDocument/2006/relationships" r:blip="">
                  <dgm:adjLst/>
                </dgm:shape>
                <dgm:presOf/>
                <dgm:constrLst>
                  <dgm:constr type="sp" refType="w" fact="0.1"/>
                  <dgm:constr type="sibSp" refType="w" fact="0.1"/>
                </dgm:constrLst>
                <dgm:forEach name="Name215" axis="ch" ptType="node" st="2" cnt="1">
                  <dgm:layoutNode name="childCenter2"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216" axis="ch">
                    <dgm:forEach name="Name217" axis="self" ptType="parTrans">
                      <dgm:layoutNode name="Name218">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219" axis="self" ptType="node">
                      <dgm:layoutNode name="text2"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220" axis="ch" ptType="parTrans" st="2" cnt="1">
                <dgm:layoutNode name="Name221">
                  <dgm:alg type="conn">
                    <dgm:param type="dim" val="1D"/>
                    <dgm:param type="begPts" val="auto"/>
                    <dgm:param type="endPts" val="auto"/>
                    <dgm:param type="endSty" val="noArr"/>
                    <dgm:param type="srcNode" val="textCenter"/>
                    <dgm:param type="dstNode" val="childCenter2"/>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222"/>
          </dgm:choose>
          <dgm:choose name="Name223">
            <dgm:if name="Name224" axis="ch" ptType="node" func="cnt" op="gte" val="3">
              <dgm:layoutNode name="cycle_3">
                <dgm:choose name="Name225">
                  <dgm:if name="Name226" func="var" arg="dir" op="equ" val="norm">
                    <dgm:choose name="Name227">
                      <dgm:if name="Name228" axis="ch" ptType="node" func="cnt" op="equ" val="3">
                        <dgm:choose name="Name229">
                          <dgm:if name="Name230" axis="ch ch" ptType="node node" st="3 1" cnt="1 0" func="cnt" op="equ" val="1">
                            <dgm:alg type="cycle">
                              <dgm:param type="ctrShpMap" val="fNode"/>
                              <dgm:param type="stAng" val="240"/>
                              <dgm:param type="horzAlign" val="l"/>
                              <dgm:param type="vertAlign" val="b"/>
                            </dgm:alg>
                          </dgm:if>
                          <dgm:if name="Name231" axis="ch ch" ptType="node node" st="3 1" cnt="1 0" func="cnt" op="equ" val="2">
                            <dgm:alg type="cycle">
                              <dgm:param type="ctrShpMap" val="fNode"/>
                              <dgm:param type="stAng" val="195"/>
                              <dgm:param type="spanAng" val="90"/>
                              <dgm:param type="horzAlign" val="l"/>
                              <dgm:param type="vertAlign" val="b"/>
                            </dgm:alg>
                          </dgm:if>
                          <dgm:else name="Name232">
                            <dgm:alg type="cycle">
                              <dgm:param type="ctrShpMap" val="fNode"/>
                              <dgm:param type="stAng" val="150"/>
                              <dgm:param type="spanAng" val="180"/>
                            </dgm:alg>
                          </dgm:else>
                        </dgm:choose>
                      </dgm:if>
                      <dgm:if name="Name233" axis="ch" ptType="node" func="cnt" op="equ" val="4">
                        <dgm:choose name="Name234">
                          <dgm:if name="Name235" axis="ch ch" ptType="node node" st="3 1" cnt="1 0" func="cnt" op="equ" val="1">
                            <dgm:alg type="cycle">
                              <dgm:param type="ctrShpMap" val="fNode"/>
                              <dgm:param type="stAng" val="180"/>
                            </dgm:alg>
                          </dgm:if>
                          <dgm:if name="Name236" axis="ch ch" ptType="node node" st="3 1" cnt="1 0" func="cnt" op="equ" val="2">
                            <dgm:alg type="cycle">
                              <dgm:param type="ctrShpMap" val="fNode"/>
                              <dgm:param type="stAng" val="135"/>
                              <dgm:param type="spanAng" val="90"/>
                            </dgm:alg>
                          </dgm:if>
                          <dgm:else name="Name237">
                            <dgm:alg type="cycle">
                              <dgm:param type="ctrShpMap" val="fNode"/>
                              <dgm:param type="stAng" val="112.5"/>
                              <dgm:param type="spanAng" val="135"/>
                            </dgm:alg>
                          </dgm:else>
                        </dgm:choose>
                      </dgm:if>
                      <dgm:if name="Name238" axis="ch" ptType="node" func="cnt" op="equ" val="5">
                        <dgm:choose name="Name239">
                          <dgm:if name="Name240" axis="ch ch" ptType="node node" st="3 1" cnt="1 0" func="cnt" op="equ" val="1">
                            <dgm:alg type="cycle">
                              <dgm:param type="ctrShpMap" val="fNode"/>
                              <dgm:param type="stAng" val="144"/>
                            </dgm:alg>
                          </dgm:if>
                          <dgm:if name="Name241" axis="ch ch" ptType="node node" st="3 1" cnt="1 0" func="cnt" op="equ" val="2">
                            <dgm:alg type="cycle">
                              <dgm:param type="ctrShpMap" val="fNode"/>
                              <dgm:param type="stAng" val="99"/>
                              <dgm:param type="spanAng" val="90"/>
                            </dgm:alg>
                          </dgm:if>
                          <dgm:else name="Name242">
                            <dgm:alg type="cycle">
                              <dgm:param type="ctrShpMap" val="fNode"/>
                              <dgm:param type="stAng" val="0"/>
                              <dgm:param type="spanAng" val="360"/>
                            </dgm:alg>
                          </dgm:else>
                        </dgm:choose>
                      </dgm:if>
                      <dgm:if name="Name243" axis="ch" ptType="node" func="cnt" op="equ" val="6">
                        <dgm:choose name="Name244">
                          <dgm:if name="Name245" axis="ch ch" ptType="node node" st="3 1" cnt="1 0" func="cnt" op="equ" val="1">
                            <dgm:alg type="cycle">
                              <dgm:param type="ctrShpMap" val="fNode"/>
                              <dgm:param type="stAng" val="120"/>
                            </dgm:alg>
                          </dgm:if>
                          <dgm:if name="Name246" axis="ch ch" ptType="node node" st="3 1" cnt="1 0" func="cnt" op="equ" val="2">
                            <dgm:alg type="cycle">
                              <dgm:param type="ctrShpMap" val="fNode"/>
                              <dgm:param type="stAng" val="75"/>
                              <dgm:param type="spanAng" val="90"/>
                            </dgm:alg>
                          </dgm:if>
                          <dgm:else name="Name247">
                            <dgm:alg type="cycle">
                              <dgm:param type="ctrShpMap" val="fNode"/>
                              <dgm:param type="stAng" val="0"/>
                              <dgm:param type="spanAng" val="360"/>
                            </dgm:alg>
                          </dgm:else>
                        </dgm:choose>
                      </dgm:if>
                      <dgm:if name="Name248" axis="ch" ptType="node" func="cnt" op="gte" val="7">
                        <dgm:choose name="Name249">
                          <dgm:if name="Name250" axis="ch ch" ptType="node node" st="3 1" cnt="1 0" func="cnt" op="equ" val="1">
                            <dgm:alg type="cycle">
                              <dgm:param type="ctrShpMap" val="fNode"/>
                              <dgm:param type="stAng" val="102"/>
                            </dgm:alg>
                          </dgm:if>
                          <dgm:if name="Name251" axis="ch ch" ptType="node node" st="3 1" cnt="1 0" func="cnt" op="equ" val="2">
                            <dgm:alg type="cycle">
                              <dgm:param type="ctrShpMap" val="fNode"/>
                              <dgm:param type="stAng" val="57"/>
                              <dgm:param type="spanAng" val="90"/>
                            </dgm:alg>
                          </dgm:if>
                          <dgm:else name="Name252">
                            <dgm:alg type="cycle">
                              <dgm:param type="ctrShpMap" val="fNode"/>
                              <dgm:param type="stAng" val="0"/>
                              <dgm:param type="spanAng" val="360"/>
                            </dgm:alg>
                          </dgm:else>
                        </dgm:choose>
                      </dgm:if>
                      <dgm:else name="Name253"/>
                    </dgm:choose>
                  </dgm:if>
                  <dgm:else name="Name254">
                    <dgm:choose name="Name255">
                      <dgm:if name="Name256" axis="ch" ptType="node" func="cnt" op="equ" val="3">
                        <dgm:choose name="Name257">
                          <dgm:if name="Name258" axis="ch ch" ptType="node node" st="3 1" cnt="1 0" func="cnt" op="equ" val="1">
                            <dgm:alg type="cycle">
                              <dgm:param type="ctrShpMap" val="fNode"/>
                              <dgm:param type="stAng" val="120"/>
                              <dgm:param type="horzAlign" val="r"/>
                              <dgm:param type="vertAlign" val="b"/>
                            </dgm:alg>
                          </dgm:if>
                          <dgm:if name="Name259" axis="ch ch" ptType="node node" st="3 1" cnt="1 0" func="cnt" op="equ" val="2">
                            <dgm:alg type="cycle">
                              <dgm:param type="ctrShpMap" val="fNode"/>
                              <dgm:param type="stAng" val="165"/>
                              <dgm:param type="spanAng" val="-90"/>
                              <dgm:param type="horzAlign" val="r"/>
                              <dgm:param type="vertAlign" val="b"/>
                            </dgm:alg>
                          </dgm:if>
                          <dgm:else name="Name260">
                            <dgm:alg type="cycle">
                              <dgm:param type="ctrShpMap" val="fNode"/>
                              <dgm:param type="stAng" val="210"/>
                              <dgm:param type="spanAng" val="-180"/>
                            </dgm:alg>
                          </dgm:else>
                        </dgm:choose>
                      </dgm:if>
                      <dgm:if name="Name261" axis="ch" ptType="node" func="cnt" op="equ" val="4">
                        <dgm:choose name="Name262">
                          <dgm:if name="Name263" axis="ch ch" ptType="node node" st="3 1" cnt="1 0" func="cnt" op="equ" val="1">
                            <dgm:alg type="cycle">
                              <dgm:param type="ctrShpMap" val="fNode"/>
                              <dgm:param type="stAng" val="180"/>
                            </dgm:alg>
                          </dgm:if>
                          <dgm:if name="Name264" axis="ch ch" ptType="node node" st="3 1" cnt="1 0" func="cnt" op="equ" val="2">
                            <dgm:alg type="cycle">
                              <dgm:param type="ctrShpMap" val="fNode"/>
                              <dgm:param type="stAng" val="225"/>
                              <dgm:param type="spanAng" val="-90"/>
                            </dgm:alg>
                          </dgm:if>
                          <dgm:else name="Name265">
                            <dgm:alg type="cycle">
                              <dgm:param type="ctrShpMap" val="fNode"/>
                              <dgm:param type="stAng" val="247.5"/>
                              <dgm:param type="spanAng" val="-135"/>
                            </dgm:alg>
                          </dgm:else>
                        </dgm:choose>
                      </dgm:if>
                      <dgm:if name="Name266" axis="ch" ptType="node" func="cnt" op="equ" val="5">
                        <dgm:choose name="Name267">
                          <dgm:if name="Name268" axis="ch ch" ptType="node node" st="3 1" cnt="1 0" func="cnt" op="equ" val="1">
                            <dgm:alg type="cycle">
                              <dgm:param type="ctrShpMap" val="fNode"/>
                              <dgm:param type="stAng" val="216"/>
                            </dgm:alg>
                          </dgm:if>
                          <dgm:if name="Name269" axis="ch ch" ptType="node node" st="3 1" cnt="1 0" func="cnt" op="equ" val="2">
                            <dgm:alg type="cycle">
                              <dgm:param type="ctrShpMap" val="fNode"/>
                              <dgm:param type="stAng" val="261"/>
                              <dgm:param type="spanAng" val="-90"/>
                            </dgm:alg>
                          </dgm:if>
                          <dgm:else name="Name270">
                            <dgm:alg type="cycle">
                              <dgm:param type="ctrShpMap" val="fNode"/>
                              <dgm:param type="stAng" val="0"/>
                              <dgm:param type="spanAng" val="-360"/>
                            </dgm:alg>
                          </dgm:else>
                        </dgm:choose>
                      </dgm:if>
                      <dgm:if name="Name271" axis="ch" ptType="node" func="cnt" op="equ" val="6">
                        <dgm:choose name="Name272">
                          <dgm:if name="Name273" axis="ch ch" ptType="node node" st="3 1" cnt="1 0" func="cnt" op="equ" val="1">
                            <dgm:alg type="cycle">
                              <dgm:param type="ctrShpMap" val="fNode"/>
                              <dgm:param type="stAng" val="240"/>
                            </dgm:alg>
                          </dgm:if>
                          <dgm:if name="Name274" axis="ch ch" ptType="node node" st="3 1" cnt="1 0" func="cnt" op="equ" val="2">
                            <dgm:alg type="cycle">
                              <dgm:param type="ctrShpMap" val="fNode"/>
                              <dgm:param type="stAng" val="285"/>
                              <dgm:param type="spanAng" val="-90"/>
                            </dgm:alg>
                          </dgm:if>
                          <dgm:else name="Name275">
                            <dgm:alg type="cycle">
                              <dgm:param type="ctrShpMap" val="fNode"/>
                              <dgm:param type="stAng" val="0"/>
                              <dgm:param type="spanAng" val="-360"/>
                            </dgm:alg>
                          </dgm:else>
                        </dgm:choose>
                      </dgm:if>
                      <dgm:if name="Name276" axis="ch" ptType="node" func="cnt" op="gte" val="7">
                        <dgm:choose name="Name277">
                          <dgm:if name="Name278" axis="ch ch" ptType="node node" st="3 1" cnt="1 0" func="cnt" op="equ" val="1">
                            <dgm:alg type="cycle">
                              <dgm:param type="ctrShpMap" val="fNode"/>
                              <dgm:param type="stAng" val="257"/>
                            </dgm:alg>
                          </dgm:if>
                          <dgm:if name="Name279" axis="ch ch" ptType="node node" st="3 1" cnt="1 0" func="cnt" op="equ" val="2">
                            <dgm:alg type="cycle">
                              <dgm:param type="ctrShpMap" val="fNode"/>
                              <dgm:param type="stAng" val="302"/>
                              <dgm:param type="spanAng" val="-90"/>
                            </dgm:alg>
                          </dgm:if>
                          <dgm:else name="Name280">
                            <dgm:alg type="cycle">
                              <dgm:param type="ctrShpMap" val="fNode"/>
                              <dgm:param type="stAng" val="0"/>
                              <dgm:param type="spanAng" val="-360"/>
                            </dgm:alg>
                          </dgm:else>
                        </dgm:choose>
                      </dgm:if>
                      <dgm:else name="Name281"/>
                    </dgm:choose>
                  </dgm:else>
                </dgm:choose>
                <dgm:shape xmlns:r="http://schemas.openxmlformats.org/officeDocument/2006/relationships" r:blip="">
                  <dgm:adjLst/>
                </dgm:shape>
                <dgm:presOf/>
                <dgm:constrLst>
                  <dgm:constr type="sp" refType="w" fact="0.1"/>
                  <dgm:constr type="sibSp" refType="w" fact="0.1"/>
                </dgm:constrLst>
                <dgm:forEach name="Name282" axis="ch" ptType="node" st="3" cnt="1">
                  <dgm:layoutNode name="childCenter3"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283" axis="ch">
                    <dgm:forEach name="Name284" axis="self" ptType="parTrans">
                      <dgm:layoutNode name="Name285">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286" axis="self" ptType="node">
                      <dgm:layoutNode name="text3"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287" axis="ch" ptType="parTrans" st="3" cnt="1">
                <dgm:layoutNode name="Name288">
                  <dgm:alg type="conn">
                    <dgm:param type="dim" val="1D"/>
                    <dgm:param type="begPts" val="auto"/>
                    <dgm:param type="endPts" val="auto"/>
                    <dgm:param type="endSty" val="noArr"/>
                    <dgm:param type="srcNode" val="textCenter"/>
                    <dgm:param type="dstNode" val="childCenter3"/>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289"/>
          </dgm:choose>
          <dgm:choose name="Name290">
            <dgm:if name="Name291" axis="ch" ptType="node" func="cnt" op="gte" val="4">
              <dgm:layoutNode name="cycle_4">
                <dgm:choose name="Name292">
                  <dgm:if name="Name293" func="var" arg="dir" op="equ" val="norm">
                    <dgm:choose name="Name294">
                      <dgm:if name="Name295" axis="ch" ptType="node" func="cnt" op="equ" val="4">
                        <dgm:choose name="Name296">
                          <dgm:if name="Name297" axis="ch ch" ptType="node node" st="4 1" cnt="1 0" func="cnt" op="equ" val="1">
                            <dgm:alg type="cycle">
                              <dgm:param type="ctrShpMap" val="fNode"/>
                              <dgm:param type="stAng" val="270"/>
                            </dgm:alg>
                          </dgm:if>
                          <dgm:if name="Name298" axis="ch ch" ptType="node node" st="4 1" cnt="1 0" func="cnt" op="equ" val="2">
                            <dgm:alg type="cycle">
                              <dgm:param type="ctrShpMap" val="fNode"/>
                              <dgm:param type="stAng" val="225"/>
                              <dgm:param type="spanAng" val="90"/>
                            </dgm:alg>
                          </dgm:if>
                          <dgm:else name="Name299">
                            <dgm:alg type="cycle">
                              <dgm:param type="ctrShpMap" val="fNode"/>
                              <dgm:param type="stAng" val="202.5"/>
                              <dgm:param type="spanAng" val="135"/>
                            </dgm:alg>
                          </dgm:else>
                        </dgm:choose>
                      </dgm:if>
                      <dgm:if name="Name300" axis="ch" ptType="node" func="cnt" op="equ" val="5">
                        <dgm:choose name="Name301">
                          <dgm:if name="Name302" axis="ch ch" ptType="node node" st="4 1" cnt="1 0" func="cnt" op="equ" val="1">
                            <dgm:alg type="cycle">
                              <dgm:param type="ctrShpMap" val="fNode"/>
                              <dgm:param type="stAng" val="216"/>
                            </dgm:alg>
                          </dgm:if>
                          <dgm:if name="Name303" axis="ch ch" ptType="node node" st="4 1" cnt="1 0" func="cnt" op="equ" val="2">
                            <dgm:alg type="cycle">
                              <dgm:param type="ctrShpMap" val="fNode"/>
                              <dgm:param type="stAng" val="171"/>
                              <dgm:param type="spanAng" val="90"/>
                            </dgm:alg>
                          </dgm:if>
                          <dgm:else name="Name304">
                            <dgm:alg type="cycle">
                              <dgm:param type="ctrShpMap" val="fNode"/>
                              <dgm:param type="stAng" val="0"/>
                              <dgm:param type="spanAng" val="360"/>
                            </dgm:alg>
                          </dgm:else>
                        </dgm:choose>
                      </dgm:if>
                      <dgm:if name="Name305" axis="ch" ptType="node" func="cnt" op="equ" val="6">
                        <dgm:choose name="Name306">
                          <dgm:if name="Name307" axis="ch ch" ptType="node node" st="4 1" cnt="1 0" func="cnt" op="equ" val="1">
                            <dgm:alg type="cycle">
                              <dgm:param type="ctrShpMap" val="fNode"/>
                              <dgm:param type="stAng" val="180"/>
                            </dgm:alg>
                          </dgm:if>
                          <dgm:if name="Name308" axis="ch ch" ptType="node node" st="4 1" cnt="1 0" func="cnt" op="equ" val="2">
                            <dgm:alg type="cycle">
                              <dgm:param type="ctrShpMap" val="fNode"/>
                              <dgm:param type="stAng" val="135"/>
                              <dgm:param type="spanAng" val="90"/>
                            </dgm:alg>
                          </dgm:if>
                          <dgm:else name="Name309">
                            <dgm:alg type="cycle">
                              <dgm:param type="ctrShpMap" val="fNode"/>
                              <dgm:param type="stAng" val="0"/>
                              <dgm:param type="spanAng" val="360"/>
                            </dgm:alg>
                          </dgm:else>
                        </dgm:choose>
                      </dgm:if>
                      <dgm:if name="Name310" axis="ch" ptType="node" func="cnt" op="gte" val="7">
                        <dgm:choose name="Name311">
                          <dgm:if name="Name312" axis="ch ch" ptType="node node" st="4 1" cnt="1 0" func="cnt" op="equ" val="1">
                            <dgm:alg type="cycle">
                              <dgm:param type="ctrShpMap" val="fNode"/>
                              <dgm:param type="stAng" val="154"/>
                            </dgm:alg>
                          </dgm:if>
                          <dgm:if name="Name313" axis="ch ch" ptType="node node" st="4 1" cnt="1 0" func="cnt" op="equ" val="2">
                            <dgm:alg type="cycle">
                              <dgm:param type="ctrShpMap" val="fNode"/>
                              <dgm:param type="stAng" val="109"/>
                              <dgm:param type="spanAng" val="90"/>
                            </dgm:alg>
                          </dgm:if>
                          <dgm:else name="Name314">
                            <dgm:alg type="cycle">
                              <dgm:param type="ctrShpMap" val="fNode"/>
                              <dgm:param type="stAng" val="0"/>
                              <dgm:param type="spanAng" val="360"/>
                            </dgm:alg>
                          </dgm:else>
                        </dgm:choose>
                      </dgm:if>
                      <dgm:else name="Name315"/>
                    </dgm:choose>
                  </dgm:if>
                  <dgm:else name="Name316">
                    <dgm:choose name="Name317">
                      <dgm:if name="Name318" axis="ch" ptType="node" func="cnt" op="equ" val="4">
                        <dgm:choose name="Name319">
                          <dgm:if name="Name320" axis="ch ch" ptType="node node" st="4 1" cnt="1 0" func="cnt" op="equ" val="1">
                            <dgm:alg type="cycle">
                              <dgm:param type="ctrShpMap" val="fNode"/>
                              <dgm:param type="stAng" val="90"/>
                            </dgm:alg>
                          </dgm:if>
                          <dgm:if name="Name321" axis="ch ch" ptType="node node" st="4 1" cnt="1 0" func="cnt" op="equ" val="2">
                            <dgm:alg type="cycle">
                              <dgm:param type="ctrShpMap" val="fNode"/>
                              <dgm:param type="stAng" val="135"/>
                              <dgm:param type="spanAng" val="-90"/>
                            </dgm:alg>
                          </dgm:if>
                          <dgm:else name="Name322">
                            <dgm:alg type="cycle">
                              <dgm:param type="ctrShpMap" val="fNode"/>
                              <dgm:param type="stAng" val="157.5"/>
                              <dgm:param type="spanAng" val="-135"/>
                            </dgm:alg>
                          </dgm:else>
                        </dgm:choose>
                      </dgm:if>
                      <dgm:if name="Name323" axis="ch" ptType="node" func="cnt" op="equ" val="5">
                        <dgm:choose name="Name324">
                          <dgm:if name="Name325" axis="ch ch" ptType="node node" st="4 1" cnt="1 0" func="cnt" op="equ" val="1">
                            <dgm:alg type="cycle">
                              <dgm:param type="ctrShpMap" val="fNode"/>
                              <dgm:param type="stAng" val="144"/>
                            </dgm:alg>
                          </dgm:if>
                          <dgm:if name="Name326" axis="ch ch" ptType="node node" st="4 1" cnt="1 0" func="cnt" op="equ" val="2">
                            <dgm:alg type="cycle">
                              <dgm:param type="ctrShpMap" val="fNode"/>
                              <dgm:param type="stAng" val="189"/>
                              <dgm:param type="spanAng" val="-90"/>
                            </dgm:alg>
                          </dgm:if>
                          <dgm:else name="Name327">
                            <dgm:alg type="cycle">
                              <dgm:param type="ctrShpMap" val="fNode"/>
                              <dgm:param type="stAng" val="0"/>
                              <dgm:param type="spanAng" val="-360"/>
                            </dgm:alg>
                          </dgm:else>
                        </dgm:choose>
                      </dgm:if>
                      <dgm:if name="Name328" axis="ch" ptType="node" func="cnt" op="equ" val="6">
                        <dgm:choose name="Name329">
                          <dgm:if name="Name330" axis="ch ch" ptType="node node" st="4 1" cnt="1 0" func="cnt" op="equ" val="1">
                            <dgm:alg type="cycle">
                              <dgm:param type="ctrShpMap" val="fNode"/>
                              <dgm:param type="stAng" val="180"/>
                            </dgm:alg>
                          </dgm:if>
                          <dgm:if name="Name331" axis="ch ch" ptType="node node" st="4 1" cnt="1 0" func="cnt" op="equ" val="2">
                            <dgm:alg type="cycle">
                              <dgm:param type="ctrShpMap" val="fNode"/>
                              <dgm:param type="stAng" val="225"/>
                              <dgm:param type="spanAng" val="-90"/>
                            </dgm:alg>
                          </dgm:if>
                          <dgm:else name="Name332">
                            <dgm:alg type="cycle">
                              <dgm:param type="ctrShpMap" val="fNode"/>
                              <dgm:param type="stAng" val="0"/>
                              <dgm:param type="spanAng" val="-360"/>
                            </dgm:alg>
                          </dgm:else>
                        </dgm:choose>
                      </dgm:if>
                      <dgm:if name="Name333" axis="ch" ptType="node" func="cnt" op="gte" val="7">
                        <dgm:choose name="Name334">
                          <dgm:if name="Name335" axis="ch ch" ptType="node node" st="4 1" cnt="1 0" func="cnt" op="equ" val="1">
                            <dgm:alg type="cycle">
                              <dgm:param type="ctrShpMap" val="fNode"/>
                              <dgm:param type="stAng" val="205"/>
                            </dgm:alg>
                          </dgm:if>
                          <dgm:if name="Name336" axis="ch ch" ptType="node node" st="4 1" cnt="1 0" func="cnt" op="equ" val="2">
                            <dgm:alg type="cycle">
                              <dgm:param type="ctrShpMap" val="fNode"/>
                              <dgm:param type="stAng" val="250"/>
                              <dgm:param type="spanAng" val="-90"/>
                            </dgm:alg>
                          </dgm:if>
                          <dgm:else name="Name337">
                            <dgm:alg type="cycle">
                              <dgm:param type="ctrShpMap" val="fNode"/>
                              <dgm:param type="stAng" val="0"/>
                              <dgm:param type="spanAng" val="-360"/>
                            </dgm:alg>
                          </dgm:else>
                        </dgm:choose>
                      </dgm:if>
                      <dgm:else name="Name338"/>
                    </dgm:choose>
                  </dgm:else>
                </dgm:choose>
                <dgm:shape xmlns:r="http://schemas.openxmlformats.org/officeDocument/2006/relationships" r:blip="">
                  <dgm:adjLst/>
                </dgm:shape>
                <dgm:presOf/>
                <dgm:constrLst>
                  <dgm:constr type="sp" refType="w" fact="0.1"/>
                  <dgm:constr type="sibSp" refType="w" fact="0.1"/>
                </dgm:constrLst>
                <dgm:forEach name="Name339" axis="ch" ptType="node" st="4" cnt="1">
                  <dgm:layoutNode name="childCenter4"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340" axis="ch">
                    <dgm:forEach name="Name341" axis="self" ptType="parTrans">
                      <dgm:layoutNode name="Name342">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343" axis="self" ptType="node">
                      <dgm:layoutNode name="text4"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344" axis="ch" ptType="parTrans" st="4" cnt="1">
                <dgm:layoutNode name="Name345">
                  <dgm:alg type="conn">
                    <dgm:param type="dim" val="1D"/>
                    <dgm:param type="begPts" val="auto"/>
                    <dgm:param type="endPts" val="auto"/>
                    <dgm:param type="endSty" val="noArr"/>
                    <dgm:param type="srcNode" val="textCenter"/>
                    <dgm:param type="dstNode" val="childCenter4"/>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346"/>
          </dgm:choose>
          <dgm:choose name="Name347">
            <dgm:if name="Name348" axis="ch" ptType="node" func="cnt" op="gte" val="5">
              <dgm:layoutNode name="cycle_5">
                <dgm:choose name="Name349">
                  <dgm:if name="Name350" func="var" arg="dir" op="equ" val="norm">
                    <dgm:choose name="Name351">
                      <dgm:if name="Name352" axis="ch" ptType="node" func="cnt" op="equ" val="5">
                        <dgm:choose name="Name353">
                          <dgm:if name="Name354" axis="ch ch" ptType="node node" st="5 1" cnt="1 0" func="cnt" op="equ" val="1">
                            <dgm:alg type="cycle">
                              <dgm:param type="ctrShpMap" val="fNode"/>
                              <dgm:param type="stAng" val="288"/>
                            </dgm:alg>
                          </dgm:if>
                          <dgm:if name="Name355" axis="ch ch" ptType="node node" st="5 1" cnt="1 0" func="cnt" op="equ" val="2">
                            <dgm:alg type="cycle">
                              <dgm:param type="ctrShpMap" val="fNode"/>
                              <dgm:param type="stAng" val="243"/>
                              <dgm:param type="spanAng" val="90"/>
                            </dgm:alg>
                          </dgm:if>
                          <dgm:else name="Name356">
                            <dgm:alg type="cycle">
                              <dgm:param type="ctrShpMap" val="fNode"/>
                              <dgm:param type="stAng" val="0"/>
                              <dgm:param type="spanAng" val="360"/>
                            </dgm:alg>
                          </dgm:else>
                        </dgm:choose>
                      </dgm:if>
                      <dgm:if name="Name357" axis="ch" ptType="node" func="cnt" op="equ" val="6">
                        <dgm:choose name="Name358">
                          <dgm:if name="Name359" axis="ch ch" ptType="node node" st="5 1" cnt="1 0" func="cnt" op="equ" val="1">
                            <dgm:alg type="cycle">
                              <dgm:param type="ctrShpMap" val="fNode"/>
                              <dgm:param type="stAng" val="240"/>
                            </dgm:alg>
                          </dgm:if>
                          <dgm:if name="Name360" axis="ch ch" ptType="node node" st="5 1" cnt="1 0" func="cnt" op="equ" val="2">
                            <dgm:alg type="cycle">
                              <dgm:param type="ctrShpMap" val="fNode"/>
                              <dgm:param type="stAng" val="195"/>
                              <dgm:param type="spanAng" val="90"/>
                            </dgm:alg>
                          </dgm:if>
                          <dgm:else name="Name361">
                            <dgm:alg type="cycle">
                              <dgm:param type="ctrShpMap" val="fNode"/>
                              <dgm:param type="stAng" val="0"/>
                              <dgm:param type="spanAng" val="360"/>
                            </dgm:alg>
                          </dgm:else>
                        </dgm:choose>
                      </dgm:if>
                      <dgm:if name="Name362" axis="ch" ptType="node" func="cnt" op="gte" val="7">
                        <dgm:choose name="Name363">
                          <dgm:if name="Name364" axis="ch ch" ptType="node node" st="5 1" cnt="1 0" func="cnt" op="equ" val="1">
                            <dgm:alg type="cycle">
                              <dgm:param type="ctrShpMap" val="fNode"/>
                              <dgm:param type="stAng" val="205"/>
                            </dgm:alg>
                          </dgm:if>
                          <dgm:if name="Name365" axis="ch ch" ptType="node node" st="5 1" cnt="1 0" func="cnt" op="equ" val="2">
                            <dgm:alg type="cycle">
                              <dgm:param type="ctrShpMap" val="fNode"/>
                              <dgm:param type="stAng" val="160"/>
                              <dgm:param type="spanAng" val="90"/>
                            </dgm:alg>
                          </dgm:if>
                          <dgm:else name="Name366">
                            <dgm:alg type="cycle">
                              <dgm:param type="ctrShpMap" val="fNode"/>
                              <dgm:param type="stAng" val="0"/>
                              <dgm:param type="spanAng" val="360"/>
                            </dgm:alg>
                          </dgm:else>
                        </dgm:choose>
                      </dgm:if>
                      <dgm:else name="Name367"/>
                    </dgm:choose>
                  </dgm:if>
                  <dgm:else name="Name368">
                    <dgm:choose name="Name369">
                      <dgm:if name="Name370" axis="ch" ptType="node" func="cnt" op="equ" val="5">
                        <dgm:choose name="Name371">
                          <dgm:if name="Name372" axis="ch ch" ptType="node node" st="5 1" cnt="1 0" func="cnt" op="equ" val="1">
                            <dgm:alg type="cycle">
                              <dgm:param type="ctrShpMap" val="fNode"/>
                              <dgm:param type="stAng" val="72"/>
                            </dgm:alg>
                          </dgm:if>
                          <dgm:if name="Name373" axis="ch ch" ptType="node node" st="5 1" cnt="1 0" func="cnt" op="equ" val="2">
                            <dgm:alg type="cycle">
                              <dgm:param type="ctrShpMap" val="fNode"/>
                              <dgm:param type="stAng" val="117"/>
                              <dgm:param type="spanAng" val="-90"/>
                            </dgm:alg>
                          </dgm:if>
                          <dgm:else name="Name374">
                            <dgm:alg type="cycle">
                              <dgm:param type="ctrShpMap" val="fNode"/>
                              <dgm:param type="stAng" val="0"/>
                              <dgm:param type="spanAng" val="-360"/>
                            </dgm:alg>
                          </dgm:else>
                        </dgm:choose>
                      </dgm:if>
                      <dgm:if name="Name375" axis="ch" ptType="node" func="cnt" op="equ" val="6">
                        <dgm:choose name="Name376">
                          <dgm:if name="Name377" axis="ch ch" ptType="node node" st="5 1" cnt="1 0" func="cnt" op="equ" val="1">
                            <dgm:alg type="cycle">
                              <dgm:param type="ctrShpMap" val="fNode"/>
                              <dgm:param type="stAng" val="120"/>
                            </dgm:alg>
                          </dgm:if>
                          <dgm:if name="Name378" axis="ch ch" ptType="node node" st="5 1" cnt="1 0" func="cnt" op="equ" val="2">
                            <dgm:alg type="cycle">
                              <dgm:param type="ctrShpMap" val="fNode"/>
                              <dgm:param type="stAng" val="165"/>
                              <dgm:param type="spanAng" val="-90"/>
                            </dgm:alg>
                          </dgm:if>
                          <dgm:else name="Name379">
                            <dgm:alg type="cycle">
                              <dgm:param type="ctrShpMap" val="fNode"/>
                              <dgm:param type="stAng" val="0"/>
                              <dgm:param type="spanAng" val="-360"/>
                            </dgm:alg>
                          </dgm:else>
                        </dgm:choose>
                      </dgm:if>
                      <dgm:if name="Name380" axis="ch" ptType="node" func="cnt" op="gte" val="7">
                        <dgm:choose name="Name381">
                          <dgm:if name="Name382" axis="ch ch" ptType="node node" st="5 1" cnt="1 0" func="cnt" op="equ" val="1">
                            <dgm:alg type="cycle">
                              <dgm:param type="ctrShpMap" val="fNode"/>
                              <dgm:param type="stAng" val="154"/>
                            </dgm:alg>
                          </dgm:if>
                          <dgm:if name="Name383" axis="ch ch" ptType="node node" st="5 1" cnt="1 0" func="cnt" op="equ" val="2">
                            <dgm:alg type="cycle">
                              <dgm:param type="ctrShpMap" val="fNode"/>
                              <dgm:param type="stAng" val="199"/>
                              <dgm:param type="spanAng" val="-90"/>
                            </dgm:alg>
                          </dgm:if>
                          <dgm:else name="Name384">
                            <dgm:alg type="cycle">
                              <dgm:param type="ctrShpMap" val="fNode"/>
                              <dgm:param type="stAng" val="0"/>
                              <dgm:param type="spanAng" val="-360"/>
                            </dgm:alg>
                          </dgm:else>
                        </dgm:choose>
                      </dgm:if>
                      <dgm:else name="Name385"/>
                    </dgm:choose>
                  </dgm:else>
                </dgm:choose>
                <dgm:shape xmlns:r="http://schemas.openxmlformats.org/officeDocument/2006/relationships" r:blip="">
                  <dgm:adjLst/>
                </dgm:shape>
                <dgm:presOf/>
                <dgm:constrLst>
                  <dgm:constr type="sp" refType="w" fact="0.1"/>
                  <dgm:constr type="sibSp" refType="w" fact="0.1"/>
                </dgm:constrLst>
                <dgm:forEach name="Name386" axis="ch" ptType="node" st="5" cnt="1">
                  <dgm:layoutNode name="childCenter5"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387" axis="ch">
                    <dgm:forEach name="Name388" axis="self" ptType="parTrans">
                      <dgm:layoutNode name="Name38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390" axis="self" ptType="node">
                      <dgm:layoutNode name="text5"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391" axis="ch" ptType="parTrans" st="5" cnt="1">
                <dgm:layoutNode name="Name392">
                  <dgm:alg type="conn">
                    <dgm:param type="dim" val="1D"/>
                    <dgm:param type="begPts" val="auto"/>
                    <dgm:param type="endPts" val="auto"/>
                    <dgm:param type="endSty" val="noArr"/>
                    <dgm:param type="srcNode" val="textCenter"/>
                    <dgm:param type="dstNode" val="childCenter5"/>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393"/>
          </dgm:choose>
          <dgm:choose name="Name394">
            <dgm:if name="Name395" axis="ch" ptType="node" func="cnt" op="gte" val="6">
              <dgm:layoutNode name="cycle_6">
                <dgm:choose name="Name396">
                  <dgm:if name="Name397" func="var" arg="dir" op="equ" val="norm">
                    <dgm:choose name="Name398">
                      <dgm:if name="Name399" axis="ch" ptType="node" func="cnt" op="equ" val="6">
                        <dgm:choose name="Name400">
                          <dgm:if name="Name401" axis="ch ch" ptType="node node" st="6 1" cnt="1 0" func="cnt" op="equ" val="1">
                            <dgm:alg type="cycle">
                              <dgm:param type="ctrShpMap" val="fNode"/>
                              <dgm:param type="stAng" val="300"/>
                            </dgm:alg>
                          </dgm:if>
                          <dgm:if name="Name402" axis="ch ch" ptType="node node" st="6 1" cnt="1 0" func="cnt" op="equ" val="2">
                            <dgm:alg type="cycle">
                              <dgm:param type="ctrShpMap" val="fNode"/>
                              <dgm:param type="stAng" val="255"/>
                              <dgm:param type="spanAng" val="90"/>
                            </dgm:alg>
                          </dgm:if>
                          <dgm:else name="Name403">
                            <dgm:alg type="cycle">
                              <dgm:param type="ctrShpMap" val="fNode"/>
                              <dgm:param type="stAng" val="0"/>
                              <dgm:param type="spanAng" val="360"/>
                            </dgm:alg>
                          </dgm:else>
                        </dgm:choose>
                      </dgm:if>
                      <dgm:if name="Name404" axis="ch" ptType="node" func="cnt" op="gte" val="7">
                        <dgm:choose name="Name405">
                          <dgm:if name="Name406" axis="ch ch" ptType="node node" st="6 1" cnt="1 0" func="cnt" op="equ" val="1">
                            <dgm:alg type="cycle">
                              <dgm:param type="ctrShpMap" val="fNode"/>
                              <dgm:param type="stAng" val="257"/>
                            </dgm:alg>
                          </dgm:if>
                          <dgm:if name="Name407" axis="ch ch" ptType="node node" st="6 1" cnt="1 0" func="cnt" op="equ" val="2">
                            <dgm:alg type="cycle">
                              <dgm:param type="ctrShpMap" val="fNode"/>
                              <dgm:param type="stAng" val="212"/>
                              <dgm:param type="spanAng" val="90"/>
                            </dgm:alg>
                          </dgm:if>
                          <dgm:else name="Name408">
                            <dgm:alg type="cycle">
                              <dgm:param type="ctrShpMap" val="fNode"/>
                              <dgm:param type="stAng" val="0"/>
                              <dgm:param type="spanAng" val="360"/>
                            </dgm:alg>
                          </dgm:else>
                        </dgm:choose>
                      </dgm:if>
                      <dgm:else name="Name409"/>
                    </dgm:choose>
                  </dgm:if>
                  <dgm:else name="Name410">
                    <dgm:choose name="Name411">
                      <dgm:if name="Name412" axis="ch" ptType="node" func="cnt" op="equ" val="6">
                        <dgm:choose name="Name413">
                          <dgm:if name="Name414" axis="ch ch" ptType="node node" st="6 1" cnt="1 0" func="cnt" op="equ" val="1">
                            <dgm:alg type="cycle">
                              <dgm:param type="ctrShpMap" val="fNode"/>
                              <dgm:param type="stAng" val="60"/>
                            </dgm:alg>
                          </dgm:if>
                          <dgm:if name="Name415" axis="ch ch" ptType="node node" st="6 1" cnt="1 0" func="cnt" op="equ" val="2">
                            <dgm:alg type="cycle">
                              <dgm:param type="ctrShpMap" val="fNode"/>
                              <dgm:param type="stAng" val="105"/>
                              <dgm:param type="spanAng" val="-90"/>
                            </dgm:alg>
                          </dgm:if>
                          <dgm:else name="Name416">
                            <dgm:alg type="cycle">
                              <dgm:param type="ctrShpMap" val="fNode"/>
                              <dgm:param type="stAng" val="0"/>
                              <dgm:param type="spanAng" val="-360"/>
                            </dgm:alg>
                          </dgm:else>
                        </dgm:choose>
                      </dgm:if>
                      <dgm:if name="Name417" axis="ch" ptType="node" func="cnt" op="gte" val="7">
                        <dgm:choose name="Name418">
                          <dgm:if name="Name419" axis="ch ch" ptType="node node" st="6 1" cnt="1 0" func="cnt" op="equ" val="1">
                            <dgm:alg type="cycle">
                              <dgm:param type="ctrShpMap" val="fNode"/>
                              <dgm:param type="stAng" val="102"/>
                            </dgm:alg>
                          </dgm:if>
                          <dgm:if name="Name420" axis="ch ch" ptType="node node" st="6 1" cnt="1 0" func="cnt" op="equ" val="2">
                            <dgm:alg type="cycle">
                              <dgm:param type="ctrShpMap" val="fNode"/>
                              <dgm:param type="stAng" val="147"/>
                              <dgm:param type="spanAng" val="-90"/>
                            </dgm:alg>
                          </dgm:if>
                          <dgm:else name="Name421">
                            <dgm:alg type="cycle">
                              <dgm:param type="ctrShpMap" val="fNode"/>
                              <dgm:param type="stAng" val="0"/>
                              <dgm:param type="spanAng" val="-360"/>
                            </dgm:alg>
                          </dgm:else>
                        </dgm:choose>
                      </dgm:if>
                      <dgm:else name="Name422"/>
                    </dgm:choose>
                  </dgm:else>
                </dgm:choose>
                <dgm:shape xmlns:r="http://schemas.openxmlformats.org/officeDocument/2006/relationships" r:blip="">
                  <dgm:adjLst/>
                </dgm:shape>
                <dgm:presOf/>
                <dgm:constrLst>
                  <dgm:constr type="sp" refType="w" fact="0.1"/>
                  <dgm:constr type="sibSp" refType="w" fact="0.1"/>
                </dgm:constrLst>
                <dgm:forEach name="Name423" axis="ch" ptType="node" st="6" cnt="1">
                  <dgm:layoutNode name="childCenter6"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424" axis="ch">
                    <dgm:forEach name="Name425" axis="self" ptType="parTrans">
                      <dgm:layoutNode name="Name426">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427" axis="self" ptType="node">
                      <dgm:layoutNode name="text6"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428" axis="ch" ptType="parTrans" st="6" cnt="1">
                <dgm:layoutNode name="Name429">
                  <dgm:alg type="conn">
                    <dgm:param type="dim" val="1D"/>
                    <dgm:param type="begPts" val="auto"/>
                    <dgm:param type="endPts" val="auto"/>
                    <dgm:param type="endSty" val="noArr"/>
                    <dgm:param type="srcNode" val="textCenter"/>
                    <dgm:param type="dstNode" val="childCenter6"/>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430"/>
          </dgm:choose>
          <dgm:choose name="Name431">
            <dgm:if name="Name432" axis="ch" ptType="node" func="cnt" op="gte" val="7">
              <dgm:layoutNode name="cycle_7">
                <dgm:choose name="Name433">
                  <dgm:if name="Name434" func="var" arg="dir" op="equ" val="norm">
                    <dgm:choose name="Name435">
                      <dgm:if name="Name436" axis="ch" ptType="node" func="cnt" op="gte" val="7">
                        <dgm:choose name="Name437">
                          <dgm:if name="Name438" axis="ch ch" ptType="node node" st="7 1" cnt="1 0" func="cnt" op="equ" val="1">
                            <dgm:alg type="cycle">
                              <dgm:param type="ctrShpMap" val="fNode"/>
                              <dgm:param type="stAng" val="308"/>
                            </dgm:alg>
                          </dgm:if>
                          <dgm:if name="Name439" axis="ch ch" ptType="node node" st="7 1" cnt="1 0" func="cnt" op="equ" val="2">
                            <dgm:alg type="cycle">
                              <dgm:param type="ctrShpMap" val="fNode"/>
                              <dgm:param type="stAng" val="263"/>
                              <dgm:param type="spanAng" val="90"/>
                            </dgm:alg>
                          </dgm:if>
                          <dgm:else name="Name440">
                            <dgm:alg type="cycle">
                              <dgm:param type="ctrShpMap" val="fNode"/>
                              <dgm:param type="stAng" val="0"/>
                              <dgm:param type="spanAng" val="360"/>
                            </dgm:alg>
                          </dgm:else>
                        </dgm:choose>
                      </dgm:if>
                      <dgm:else name="Name441"/>
                    </dgm:choose>
                  </dgm:if>
                  <dgm:else name="Name442">
                    <dgm:choose name="Name443">
                      <dgm:if name="Name444" axis="ch" ptType="node" func="cnt" op="gte" val="7">
                        <dgm:choose name="Name445">
                          <dgm:if name="Name446" axis="ch ch" ptType="node node" st="7 1" cnt="1 0" func="cnt" op="equ" val="1">
                            <dgm:alg type="cycle">
                              <dgm:param type="ctrShpMap" val="fNode"/>
                              <dgm:param type="stAng" val="51"/>
                            </dgm:alg>
                          </dgm:if>
                          <dgm:if name="Name447" axis="ch ch" ptType="node node" st="7 1" cnt="1 0" func="cnt" op="equ" val="2">
                            <dgm:alg type="cycle">
                              <dgm:param type="ctrShpMap" val="fNode"/>
                              <dgm:param type="stAng" val="96"/>
                              <dgm:param type="spanAng" val="-90"/>
                            </dgm:alg>
                          </dgm:if>
                          <dgm:else name="Name448">
                            <dgm:alg type="cycle">
                              <dgm:param type="ctrShpMap" val="fNode"/>
                              <dgm:param type="stAng" val="0"/>
                              <dgm:param type="spanAng" val="-360"/>
                            </dgm:alg>
                          </dgm:else>
                        </dgm:choose>
                      </dgm:if>
                      <dgm:else name="Name449"/>
                    </dgm:choose>
                  </dgm:else>
                </dgm:choose>
                <dgm:shape xmlns:r="http://schemas.openxmlformats.org/officeDocument/2006/relationships" r:blip="">
                  <dgm:adjLst/>
                </dgm:shape>
                <dgm:presOf/>
                <dgm:constrLst>
                  <dgm:constr type="sp" refType="w" fact="0.1"/>
                  <dgm:constr type="sibSp" refType="w" fact="0.1"/>
                </dgm:constrLst>
                <dgm:forEach name="Name450" axis="ch" ptType="node" st="7" cnt="1">
                  <dgm:layoutNode name="childCenter7"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451" axis="ch">
                    <dgm:forEach name="Name452" axis="self" ptType="parTrans">
                      <dgm:layoutNode name="Name453">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454" axis="self" ptType="node">
                      <dgm:layoutNode name="text7"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455" axis="ch" ptType="parTrans" st="7" cnt="1">
                <dgm:layoutNode name="Name456">
                  <dgm:alg type="conn">
                    <dgm:param type="dim" val="1D"/>
                    <dgm:param type="begPts" val="auto"/>
                    <dgm:param type="endPts" val="auto"/>
                    <dgm:param type="endSty" val="noArr"/>
                    <dgm:param type="srcNode" val="textCenter"/>
                    <dgm:param type="dstNode" val="childCenter7"/>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45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8546"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pPr>
              <a:defRPr/>
            </a:pPr>
            <a:endParaRPr lang="en-US" altLang="zh-TW"/>
          </a:p>
        </p:txBody>
      </p:sp>
      <p:sp>
        <p:nvSpPr>
          <p:cNvPr id="108547"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pPr>
              <a:defRPr/>
            </a:pPr>
            <a:endParaRPr lang="en-US" altLang="zh-TW"/>
          </a:p>
        </p:txBody>
      </p:sp>
      <p:sp>
        <p:nvSpPr>
          <p:cNvPr id="41988"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8549"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zh-TW" altLang="en-US" noProof="0" smtClean="0"/>
              <a:t>按一下以編輯母片</a:t>
            </a:r>
          </a:p>
          <a:p>
            <a:pPr lvl="1"/>
            <a:r>
              <a:rPr lang="zh-TW" altLang="en-US" noProof="0" smtClean="0"/>
              <a:t>第二層</a:t>
            </a:r>
          </a:p>
          <a:p>
            <a:pPr lvl="2"/>
            <a:r>
              <a:rPr lang="zh-TW" altLang="en-US" noProof="0" smtClean="0"/>
              <a:t>第三層</a:t>
            </a:r>
          </a:p>
          <a:p>
            <a:pPr lvl="3"/>
            <a:r>
              <a:rPr lang="zh-TW" altLang="en-US" noProof="0" smtClean="0"/>
              <a:t>第四層</a:t>
            </a:r>
          </a:p>
          <a:p>
            <a:pPr lvl="4"/>
            <a:r>
              <a:rPr lang="zh-TW" altLang="en-US" noProof="0" smtClean="0"/>
              <a:t>第五層</a:t>
            </a:r>
          </a:p>
        </p:txBody>
      </p:sp>
      <p:sp>
        <p:nvSpPr>
          <p:cNvPr id="108550"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pPr>
              <a:defRPr/>
            </a:pPr>
            <a:endParaRPr lang="en-US" altLang="zh-TW"/>
          </a:p>
        </p:txBody>
      </p:sp>
      <p:sp>
        <p:nvSpPr>
          <p:cNvPr id="108551"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pPr>
              <a:defRPr/>
            </a:pPr>
            <a:fld id="{8D5F4886-41B3-4D04-BBEB-2805841B8CE6}" type="slidenum">
              <a:rPr lang="en-US" altLang="zh-TW"/>
              <a:pPr>
                <a:defRPr/>
              </a:pPr>
              <a:t>‹#›</a:t>
            </a:fld>
            <a:endParaRPr lang="en-US" altLang="zh-TW"/>
          </a:p>
        </p:txBody>
      </p:sp>
    </p:spTree>
    <p:extLst>
      <p:ext uri="{BB962C8B-B14F-4D97-AF65-F5344CB8AC3E}">
        <p14:creationId xmlns:p14="http://schemas.microsoft.com/office/powerpoint/2010/main" val="4001882520"/>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kumimoji="1" sz="1200" kern="1200">
        <a:solidFill>
          <a:schemeClr val="tx1"/>
        </a:solidFill>
        <a:latin typeface="Arial" charset="0"/>
        <a:ea typeface="新細明體" pitchFamily="18" charset="-120"/>
        <a:cs typeface="+mn-cs"/>
      </a:defRPr>
    </a:lvl1pPr>
    <a:lvl2pPr marL="457200" algn="l" rtl="0" eaLnBrk="0" fontAlgn="base" hangingPunct="0">
      <a:spcBef>
        <a:spcPct val="30000"/>
      </a:spcBef>
      <a:spcAft>
        <a:spcPct val="0"/>
      </a:spcAft>
      <a:defRPr kumimoji="1" sz="1200" kern="1200">
        <a:solidFill>
          <a:schemeClr val="tx1"/>
        </a:solidFill>
        <a:latin typeface="Arial" charset="0"/>
        <a:ea typeface="新細明體" pitchFamily="18" charset="-120"/>
        <a:cs typeface="+mn-cs"/>
      </a:defRPr>
    </a:lvl2pPr>
    <a:lvl3pPr marL="914400" algn="l" rtl="0" eaLnBrk="0" fontAlgn="base" hangingPunct="0">
      <a:spcBef>
        <a:spcPct val="30000"/>
      </a:spcBef>
      <a:spcAft>
        <a:spcPct val="0"/>
      </a:spcAft>
      <a:defRPr kumimoji="1" sz="1200" kern="1200">
        <a:solidFill>
          <a:schemeClr val="tx1"/>
        </a:solidFill>
        <a:latin typeface="Arial" charset="0"/>
        <a:ea typeface="新細明體" pitchFamily="18" charset="-120"/>
        <a:cs typeface="+mn-cs"/>
      </a:defRPr>
    </a:lvl3pPr>
    <a:lvl4pPr marL="1371600" algn="l" rtl="0" eaLnBrk="0" fontAlgn="base" hangingPunct="0">
      <a:spcBef>
        <a:spcPct val="30000"/>
      </a:spcBef>
      <a:spcAft>
        <a:spcPct val="0"/>
      </a:spcAft>
      <a:defRPr kumimoji="1" sz="1200" kern="1200">
        <a:solidFill>
          <a:schemeClr val="tx1"/>
        </a:solidFill>
        <a:latin typeface="Arial" charset="0"/>
        <a:ea typeface="新細明體" pitchFamily="18" charset="-120"/>
        <a:cs typeface="+mn-cs"/>
      </a:defRPr>
    </a:lvl4pPr>
    <a:lvl5pPr marL="1828800" algn="l" rtl="0" eaLnBrk="0" fontAlgn="base" hangingPunct="0">
      <a:spcBef>
        <a:spcPct val="30000"/>
      </a:spcBef>
      <a:spcAft>
        <a:spcPct val="0"/>
      </a:spcAft>
      <a:defRPr kumimoji="1" sz="1200" kern="1200">
        <a:solidFill>
          <a:schemeClr val="tx1"/>
        </a:solidFill>
        <a:latin typeface="Arial" charset="0"/>
        <a:ea typeface="新細明體" pitchFamily="18" charset="-120"/>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標題投影片">
    <p:spTree>
      <p:nvGrpSpPr>
        <p:cNvPr id="1" name=""/>
        <p:cNvGrpSpPr/>
        <p:nvPr/>
      </p:nvGrpSpPr>
      <p:grpSpPr>
        <a:xfrm>
          <a:off x="0" y="0"/>
          <a:ext cx="0" cy="0"/>
          <a:chOff x="0" y="0"/>
          <a:chExt cx="0" cy="0"/>
        </a:xfrm>
      </p:grpSpPr>
      <p:grpSp>
        <p:nvGrpSpPr>
          <p:cNvPr id="7" name="Group 15"/>
          <p:cNvGrpSpPr/>
          <p:nvPr/>
        </p:nvGrpSpPr>
        <p:grpSpPr>
          <a:xfrm>
            <a:off x="0" y="0"/>
            <a:ext cx="9144000" cy="6858000"/>
            <a:chOff x="0" y="0"/>
            <a:chExt cx="9144000" cy="6858000"/>
          </a:xfrm>
        </p:grpSpPr>
        <p:sp>
          <p:nvSpPr>
            <p:cNvPr id="8" name="Rectangle 7"/>
            <p:cNvSpPr/>
            <p:nvPr/>
          </p:nvSpPr>
          <p:spPr>
            <a:xfrm>
              <a:off x="0" y="0"/>
              <a:ext cx="7162800" cy="6858000"/>
            </a:xfrm>
            <a:prstGeom prst="rect">
              <a:avLst/>
            </a:prstGeom>
            <a:gradFill flip="none" rotWithShape="1">
              <a:gsLst>
                <a:gs pos="0">
                  <a:srgbClr val="010101">
                    <a:alpha val="51765"/>
                  </a:srgbClr>
                </a:gs>
                <a:gs pos="60000">
                  <a:srgbClr val="FEFEFE">
                    <a:alpha val="0"/>
                  </a:srgbClr>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1143000" y="0"/>
              <a:ext cx="8001000" cy="6858000"/>
            </a:xfrm>
            <a:prstGeom prst="rect">
              <a:avLst/>
            </a:prstGeom>
            <a:gradFill flip="none" rotWithShape="1">
              <a:gsLst>
                <a:gs pos="0">
                  <a:srgbClr val="010101">
                    <a:alpha val="56000"/>
                  </a:srgbClr>
                </a:gs>
                <a:gs pos="61000">
                  <a:srgbClr val="FEFEFE">
                    <a:alpha val="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 name="Freeform 9"/>
          <p:cNvSpPr/>
          <p:nvPr/>
        </p:nvSpPr>
        <p:spPr>
          <a:xfrm rot="10800000">
            <a:off x="891821" y="5617774"/>
            <a:ext cx="7382935" cy="537210"/>
          </a:xfrm>
          <a:custGeom>
            <a:avLst/>
            <a:gdLst>
              <a:gd name="connsiteX0" fmla="*/ 0 w 7955280"/>
              <a:gd name="connsiteY0" fmla="*/ 495300 h 495300"/>
              <a:gd name="connsiteX1" fmla="*/ 169546 w 7955280"/>
              <a:gd name="connsiteY1" fmla="*/ 0 h 495300"/>
              <a:gd name="connsiteX2" fmla="*/ 7785734 w 7955280"/>
              <a:gd name="connsiteY2" fmla="*/ 0 h 495300"/>
              <a:gd name="connsiteX3" fmla="*/ 7955280 w 7955280"/>
              <a:gd name="connsiteY3" fmla="*/ 495300 h 495300"/>
              <a:gd name="connsiteX4" fmla="*/ 0 w 7955280"/>
              <a:gd name="connsiteY4" fmla="*/ 495300 h 495300"/>
              <a:gd name="connsiteX0" fmla="*/ 0 w 7955280"/>
              <a:gd name="connsiteY0" fmla="*/ 495300 h 495300"/>
              <a:gd name="connsiteX1" fmla="*/ 169546 w 7955280"/>
              <a:gd name="connsiteY1" fmla="*/ 0 h 495300"/>
              <a:gd name="connsiteX2" fmla="*/ 3966210 w 7955280"/>
              <a:gd name="connsiteY2" fmla="*/ 95250 h 495300"/>
              <a:gd name="connsiteX3" fmla="*/ 7785734 w 7955280"/>
              <a:gd name="connsiteY3" fmla="*/ 0 h 495300"/>
              <a:gd name="connsiteX4" fmla="*/ 7955280 w 7955280"/>
              <a:gd name="connsiteY4" fmla="*/ 495300 h 495300"/>
              <a:gd name="connsiteX5" fmla="*/ 0 w 7955280"/>
              <a:gd name="connsiteY5" fmla="*/ 495300 h 495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55280" h="495300">
                <a:moveTo>
                  <a:pt x="0" y="495300"/>
                </a:moveTo>
                <a:lnTo>
                  <a:pt x="169546" y="0"/>
                </a:lnTo>
                <a:lnTo>
                  <a:pt x="3966210" y="95250"/>
                </a:lnTo>
                <a:lnTo>
                  <a:pt x="7785734" y="0"/>
                </a:lnTo>
                <a:lnTo>
                  <a:pt x="7955280" y="495300"/>
                </a:lnTo>
                <a:lnTo>
                  <a:pt x="0" y="495300"/>
                </a:lnTo>
                <a:close/>
              </a:path>
            </a:pathLst>
          </a:custGeom>
          <a:gradFill flip="none" rotWithShape="1">
            <a:gsLst>
              <a:gs pos="30000">
                <a:srgbClr val="010101">
                  <a:alpha val="34000"/>
                </a:srgbClr>
              </a:gs>
              <a:gs pos="100000">
                <a:srgbClr val="010101">
                  <a:alpha val="26000"/>
                </a:srgbClr>
              </a:gs>
            </a:gsLst>
            <a:path path="circl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989952" y="1016990"/>
            <a:ext cx="7179733" cy="4831643"/>
          </a:xfrm>
          <a:prstGeom prst="rect">
            <a:avLst/>
          </a:prstGeom>
          <a:solidFill>
            <a:schemeClr val="bg1">
              <a:lumMod val="75000"/>
              <a:lumOff val="25000"/>
            </a:schemeClr>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990600" y="1009650"/>
            <a:ext cx="7179733" cy="4831643"/>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2" descr="C:\Users\Administrator\Desktop\Pushpin Dev\Assets\pushpinLeft.png"/>
          <p:cNvPicPr>
            <a:picLocks noChangeAspect="1" noChangeArrowheads="1"/>
          </p:cNvPicPr>
          <p:nvPr/>
        </p:nvPicPr>
        <p:blipFill>
          <a:blip r:embed="rId3" cstate="print"/>
          <a:srcRect/>
          <a:stretch>
            <a:fillRect/>
          </a:stretch>
        </p:blipFill>
        <p:spPr bwMode="auto">
          <a:xfrm rot="1435684">
            <a:off x="769521" y="702069"/>
            <a:ext cx="567831" cy="567830"/>
          </a:xfrm>
          <a:prstGeom prst="rect">
            <a:avLst/>
          </a:prstGeom>
          <a:noFill/>
        </p:spPr>
      </p:pic>
      <p:pic>
        <p:nvPicPr>
          <p:cNvPr id="14" name="Picture 2" descr="C:\Users\Administrator\Desktop\Pushpin Dev\Assets\pushpinLeft.png"/>
          <p:cNvPicPr>
            <a:picLocks noChangeAspect="1" noChangeArrowheads="1"/>
          </p:cNvPicPr>
          <p:nvPr/>
        </p:nvPicPr>
        <p:blipFill>
          <a:blip r:embed="rId3" cstate="print"/>
          <a:srcRect/>
          <a:stretch>
            <a:fillRect/>
          </a:stretch>
        </p:blipFill>
        <p:spPr bwMode="auto">
          <a:xfrm rot="4096196">
            <a:off x="7855433" y="749720"/>
            <a:ext cx="566928" cy="566928"/>
          </a:xfrm>
          <a:prstGeom prst="rect">
            <a:avLst/>
          </a:prstGeom>
          <a:noFill/>
        </p:spPr>
      </p:pic>
      <p:sp>
        <p:nvSpPr>
          <p:cNvPr id="2" name="Title 1"/>
          <p:cNvSpPr>
            <a:spLocks noGrp="1"/>
          </p:cNvSpPr>
          <p:nvPr>
            <p:ph type="ctrTitle"/>
          </p:nvPr>
        </p:nvSpPr>
        <p:spPr>
          <a:xfrm>
            <a:off x="1727201" y="1794935"/>
            <a:ext cx="5723468" cy="1828090"/>
          </a:xfrm>
        </p:spPr>
        <p:txBody>
          <a:bodyPr anchor="b">
            <a:normAutofit/>
          </a:bodyPr>
          <a:lstStyle>
            <a:lvl1pPr>
              <a:defRPr sz="4800"/>
            </a:lvl1pPr>
          </a:lstStyle>
          <a:p>
            <a:r>
              <a:rPr lang="zh-TW" altLang="en-US" smtClean="0"/>
              <a:t>按一下以編輯母片標題樣式</a:t>
            </a:r>
            <a:endParaRPr lang="en-US"/>
          </a:p>
        </p:txBody>
      </p:sp>
      <p:sp>
        <p:nvSpPr>
          <p:cNvPr id="3" name="Subtitle 2"/>
          <p:cNvSpPr>
            <a:spLocks noGrp="1"/>
          </p:cNvSpPr>
          <p:nvPr>
            <p:ph type="subTitle" idx="1"/>
          </p:nvPr>
        </p:nvSpPr>
        <p:spPr>
          <a:xfrm>
            <a:off x="1727200" y="3736622"/>
            <a:ext cx="5712179" cy="1524000"/>
          </a:xfrm>
        </p:spPr>
        <p:txBody>
          <a:bodyPr/>
          <a:lstStyle>
            <a:lvl1pPr marL="0" indent="0" algn="ctr">
              <a:buNone/>
              <a:defRPr>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TW" altLang="en-US" smtClean="0"/>
              <a:t>按一下以編輯母片副標題樣式</a:t>
            </a:r>
            <a:endParaRPr lang="en-US" dirty="0"/>
          </a:p>
        </p:txBody>
      </p:sp>
      <p:sp>
        <p:nvSpPr>
          <p:cNvPr id="4" name="Date Placeholder 3"/>
          <p:cNvSpPr>
            <a:spLocks noGrp="1"/>
          </p:cNvSpPr>
          <p:nvPr>
            <p:ph type="dt" sz="half" idx="10"/>
          </p:nvPr>
        </p:nvSpPr>
        <p:spPr>
          <a:xfrm>
            <a:off x="6770676" y="5357592"/>
            <a:ext cx="1213821" cy="365125"/>
          </a:xfrm>
        </p:spPr>
        <p:txBody>
          <a:bodyPr/>
          <a:lstStyle/>
          <a:p>
            <a:pPr>
              <a:defRPr/>
            </a:pPr>
            <a:endParaRPr lang="en-US" altLang="zh-TW">
              <a:solidFill>
                <a:srgbClr val="D4D2D0">
                  <a:shade val="50000"/>
                </a:srgbClr>
              </a:solidFill>
            </a:endParaRPr>
          </a:p>
        </p:txBody>
      </p:sp>
      <p:sp>
        <p:nvSpPr>
          <p:cNvPr id="5" name="Footer Placeholder 4"/>
          <p:cNvSpPr>
            <a:spLocks noGrp="1"/>
          </p:cNvSpPr>
          <p:nvPr>
            <p:ph type="ftr" sz="quarter" idx="11"/>
          </p:nvPr>
        </p:nvSpPr>
        <p:spPr>
          <a:xfrm>
            <a:off x="1174044" y="5357592"/>
            <a:ext cx="5034845" cy="365125"/>
          </a:xfrm>
        </p:spPr>
        <p:txBody>
          <a:bodyPr/>
          <a:lstStyle/>
          <a:p>
            <a:pPr>
              <a:defRPr/>
            </a:pPr>
            <a:endParaRPr lang="en-US" altLang="zh-TW">
              <a:solidFill>
                <a:srgbClr val="D4D2D0">
                  <a:shade val="50000"/>
                </a:srgbClr>
              </a:solidFill>
            </a:endParaRPr>
          </a:p>
        </p:txBody>
      </p:sp>
      <p:sp>
        <p:nvSpPr>
          <p:cNvPr id="6" name="Slide Number Placeholder 5"/>
          <p:cNvSpPr>
            <a:spLocks noGrp="1"/>
          </p:cNvSpPr>
          <p:nvPr>
            <p:ph type="sldNum" sz="quarter" idx="12"/>
          </p:nvPr>
        </p:nvSpPr>
        <p:spPr>
          <a:xfrm>
            <a:off x="6213930" y="5357592"/>
            <a:ext cx="554023" cy="365125"/>
          </a:xfrm>
        </p:spPr>
        <p:txBody>
          <a:bodyPr/>
          <a:lstStyle>
            <a:lvl1pPr algn="ctr">
              <a:defRPr/>
            </a:lvl1pPr>
          </a:lstStyle>
          <a:p>
            <a:pPr>
              <a:defRPr/>
            </a:pPr>
            <a:fld id="{1C434325-9B31-4774-B50F-D38D17219D15}" type="slidenum">
              <a:rPr lang="en-US" altLang="zh-TW" smtClean="0">
                <a:solidFill>
                  <a:srgbClr val="D4D2D0">
                    <a:shade val="50000"/>
                  </a:srgbClr>
                </a:solidFill>
              </a:rPr>
              <a:pPr>
                <a:defRPr/>
              </a:pPr>
              <a:t>‹#›</a:t>
            </a:fld>
            <a:endParaRPr lang="en-US" altLang="zh-TW">
              <a:solidFill>
                <a:srgbClr val="D4D2D0">
                  <a:shade val="50000"/>
                </a:srgbClr>
              </a:solidFill>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標題及直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TW" altLang="en-US" smtClean="0"/>
              <a:t>按一下以編輯母片標題樣式</a:t>
            </a:r>
            <a:endParaRPr lang="en-US"/>
          </a:p>
        </p:txBody>
      </p:sp>
      <p:sp>
        <p:nvSpPr>
          <p:cNvPr id="3" name="Vertical Text Placeholder 2"/>
          <p:cNvSpPr>
            <a:spLocks noGrp="1"/>
          </p:cNvSpPr>
          <p:nvPr>
            <p:ph type="body" orient="vert" idx="1"/>
          </p:nvPr>
        </p:nvSpPr>
        <p:spPr/>
        <p:txBody>
          <a:bodyPr vert="eaVert" anchor="ct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en-US"/>
          </a:p>
        </p:txBody>
      </p:sp>
      <p:sp>
        <p:nvSpPr>
          <p:cNvPr id="4" name="Date Placeholder 3"/>
          <p:cNvSpPr>
            <a:spLocks noGrp="1"/>
          </p:cNvSpPr>
          <p:nvPr>
            <p:ph type="dt" sz="half" idx="10"/>
          </p:nvPr>
        </p:nvSpPr>
        <p:spPr/>
        <p:txBody>
          <a:bodyPr/>
          <a:lstStyle/>
          <a:p>
            <a:pPr>
              <a:defRPr/>
            </a:pPr>
            <a:endParaRPr lang="en-US" altLang="zh-TW">
              <a:solidFill>
                <a:srgbClr val="D4D2D0">
                  <a:shade val="50000"/>
                </a:srgbClr>
              </a:solidFill>
            </a:endParaRPr>
          </a:p>
        </p:txBody>
      </p:sp>
      <p:sp>
        <p:nvSpPr>
          <p:cNvPr id="5" name="Footer Placeholder 4"/>
          <p:cNvSpPr>
            <a:spLocks noGrp="1"/>
          </p:cNvSpPr>
          <p:nvPr>
            <p:ph type="ftr" sz="quarter" idx="11"/>
          </p:nvPr>
        </p:nvSpPr>
        <p:spPr/>
        <p:txBody>
          <a:bodyPr/>
          <a:lstStyle/>
          <a:p>
            <a:pPr>
              <a:defRPr/>
            </a:pPr>
            <a:endParaRPr lang="en-US" altLang="zh-TW">
              <a:solidFill>
                <a:srgbClr val="D4D2D0">
                  <a:shade val="50000"/>
                </a:srgbClr>
              </a:solidFill>
            </a:endParaRPr>
          </a:p>
        </p:txBody>
      </p:sp>
      <p:sp>
        <p:nvSpPr>
          <p:cNvPr id="6" name="Slide Number Placeholder 5"/>
          <p:cNvSpPr>
            <a:spLocks noGrp="1"/>
          </p:cNvSpPr>
          <p:nvPr>
            <p:ph type="sldNum" sz="quarter" idx="12"/>
          </p:nvPr>
        </p:nvSpPr>
        <p:spPr/>
        <p:txBody>
          <a:bodyPr/>
          <a:lstStyle/>
          <a:p>
            <a:pPr>
              <a:defRPr/>
            </a:pPr>
            <a:fld id="{1C434325-9B31-4774-B50F-D38D17219D15}" type="slidenum">
              <a:rPr lang="en-US" altLang="zh-TW" smtClean="0">
                <a:solidFill>
                  <a:srgbClr val="D4D2D0">
                    <a:shade val="50000"/>
                  </a:srgbClr>
                </a:solidFill>
              </a:rPr>
              <a:pPr>
                <a:defRPr/>
              </a:pPr>
              <a:t>‹#›</a:t>
            </a:fld>
            <a:endParaRPr lang="en-US" altLang="zh-TW">
              <a:solidFill>
                <a:srgbClr val="D4D2D0">
                  <a:shade val="50000"/>
                </a:srgbClr>
              </a:solidFill>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直排標題及文字">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1" y="925690"/>
            <a:ext cx="1430867" cy="4763911"/>
          </a:xfrm>
        </p:spPr>
        <p:txBody>
          <a:bodyPr vert="eaVert"/>
          <a:lstStyle>
            <a:lvl1pPr algn="l">
              <a:defRPr/>
            </a:lvl1pPr>
          </a:lstStyle>
          <a:p>
            <a:r>
              <a:rPr lang="zh-TW" altLang="en-US" smtClean="0"/>
              <a:t>按一下以編輯母片標題樣式</a:t>
            </a:r>
            <a:endParaRPr lang="en-US" dirty="0"/>
          </a:p>
        </p:txBody>
      </p:sp>
      <p:sp>
        <p:nvSpPr>
          <p:cNvPr id="3" name="Vertical Text Placeholder 2"/>
          <p:cNvSpPr>
            <a:spLocks noGrp="1"/>
          </p:cNvSpPr>
          <p:nvPr>
            <p:ph type="body" orient="vert" idx="1"/>
          </p:nvPr>
        </p:nvSpPr>
        <p:spPr>
          <a:xfrm>
            <a:off x="1298221" y="1106312"/>
            <a:ext cx="5178779" cy="4402667"/>
          </a:xfrm>
        </p:spPr>
        <p:txBody>
          <a:bodyPr vert="eaVert"/>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en-US"/>
          </a:p>
        </p:txBody>
      </p:sp>
      <p:sp>
        <p:nvSpPr>
          <p:cNvPr id="4" name="Date Placeholder 3"/>
          <p:cNvSpPr>
            <a:spLocks noGrp="1"/>
          </p:cNvSpPr>
          <p:nvPr>
            <p:ph type="dt" sz="half" idx="10"/>
          </p:nvPr>
        </p:nvSpPr>
        <p:spPr/>
        <p:txBody>
          <a:bodyPr/>
          <a:lstStyle/>
          <a:p>
            <a:pPr>
              <a:defRPr/>
            </a:pPr>
            <a:endParaRPr lang="en-US" altLang="zh-TW">
              <a:solidFill>
                <a:srgbClr val="D4D2D0">
                  <a:shade val="50000"/>
                </a:srgbClr>
              </a:solidFill>
            </a:endParaRPr>
          </a:p>
        </p:txBody>
      </p:sp>
      <p:sp>
        <p:nvSpPr>
          <p:cNvPr id="5" name="Footer Placeholder 4"/>
          <p:cNvSpPr>
            <a:spLocks noGrp="1"/>
          </p:cNvSpPr>
          <p:nvPr>
            <p:ph type="ftr" sz="quarter" idx="11"/>
          </p:nvPr>
        </p:nvSpPr>
        <p:spPr/>
        <p:txBody>
          <a:bodyPr/>
          <a:lstStyle/>
          <a:p>
            <a:pPr>
              <a:defRPr/>
            </a:pPr>
            <a:endParaRPr lang="en-US" altLang="zh-TW">
              <a:solidFill>
                <a:srgbClr val="D4D2D0">
                  <a:shade val="50000"/>
                </a:srgbClr>
              </a:solidFill>
            </a:endParaRPr>
          </a:p>
        </p:txBody>
      </p:sp>
      <p:sp>
        <p:nvSpPr>
          <p:cNvPr id="6" name="Slide Number Placeholder 5"/>
          <p:cNvSpPr>
            <a:spLocks noGrp="1"/>
          </p:cNvSpPr>
          <p:nvPr>
            <p:ph type="sldNum" sz="quarter" idx="12"/>
          </p:nvPr>
        </p:nvSpPr>
        <p:spPr/>
        <p:txBody>
          <a:bodyPr/>
          <a:lstStyle/>
          <a:p>
            <a:pPr>
              <a:defRPr/>
            </a:pPr>
            <a:fld id="{1C434325-9B31-4774-B50F-D38D17219D15}" type="slidenum">
              <a:rPr lang="en-US" altLang="zh-TW" smtClean="0">
                <a:solidFill>
                  <a:srgbClr val="D4D2D0">
                    <a:shade val="50000"/>
                  </a:srgbClr>
                </a:solidFill>
              </a:rPr>
              <a:pPr>
                <a:defRPr/>
              </a:pPr>
              <a:t>‹#›</a:t>
            </a:fld>
            <a:endParaRPr lang="en-US" altLang="zh-TW">
              <a:solidFill>
                <a:srgbClr val="D4D2D0">
                  <a:shade val="50000"/>
                </a:srgbClr>
              </a:solidFill>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標題投影片">
    <p:spTree>
      <p:nvGrpSpPr>
        <p:cNvPr id="1" name=""/>
        <p:cNvGrpSpPr/>
        <p:nvPr/>
      </p:nvGrpSpPr>
      <p:grpSpPr>
        <a:xfrm>
          <a:off x="0" y="0"/>
          <a:ext cx="0" cy="0"/>
          <a:chOff x="0" y="0"/>
          <a:chExt cx="0" cy="0"/>
        </a:xfrm>
      </p:grpSpPr>
      <p:sp>
        <p:nvSpPr>
          <p:cNvPr id="9" name="副標題 8"/>
          <p:cNvSpPr>
            <a:spLocks noGrp="1"/>
          </p:cNvSpPr>
          <p:nvPr>
            <p:ph type="subTitle" idx="1"/>
          </p:nvPr>
        </p:nvSpPr>
        <p:spPr>
          <a:xfrm>
            <a:off x="457200" y="3699804"/>
            <a:ext cx="8305800" cy="1143000"/>
          </a:xfrm>
        </p:spPr>
        <p:txBody>
          <a:bodyPr>
            <a:noAutofit/>
          </a:bodyPr>
          <a:lstStyle>
            <a:lvl1pPr marL="0" indent="0" algn="ctr">
              <a:buNone/>
              <a:defRPr sz="2200" spc="10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zh-TW" altLang="en-US" smtClean="0"/>
              <a:t>按一下以編輯母片副標題樣式</a:t>
            </a:r>
            <a:endParaRPr kumimoji="0" lang="en-US"/>
          </a:p>
        </p:txBody>
      </p:sp>
      <p:sp>
        <p:nvSpPr>
          <p:cNvPr id="28" name="標題 27"/>
          <p:cNvSpPr>
            <a:spLocks noGrp="1"/>
          </p:cNvSpPr>
          <p:nvPr>
            <p:ph type="ctrTitle"/>
          </p:nvPr>
        </p:nvSpPr>
        <p:spPr>
          <a:xfrm>
            <a:off x="457200" y="1433732"/>
            <a:ext cx="8305800" cy="1981200"/>
          </a:xfrm>
          <a:ln w="6350" cap="rnd">
            <a:noFill/>
          </a:ln>
        </p:spPr>
        <p:txBody>
          <a:bodyPr anchor="b" anchorCtr="0">
            <a:noAutofit/>
          </a:bodyPr>
          <a:lstStyle>
            <a:lvl1pPr algn="ctr">
              <a:defRPr lang="en-US" sz="4800" b="0" dirty="0">
                <a:ln w="3200">
                  <a:solidFill>
                    <a:schemeClr val="bg2">
                      <a:shade val="75000"/>
                      <a:alpha val="25000"/>
                    </a:schemeClr>
                  </a:solidFill>
                  <a:prstDash val="solid"/>
                  <a:round/>
                </a:ln>
                <a:solidFill>
                  <a:srgbClr val="F9F9F9"/>
                </a:solidFill>
                <a:effectLst>
                  <a:innerShdw blurRad="50800" dist="25400" dir="13500000">
                    <a:srgbClr val="000000">
                      <a:alpha val="70000"/>
                    </a:srgbClr>
                  </a:innerShdw>
                </a:effectLst>
              </a:defRPr>
            </a:lvl1pPr>
          </a:lstStyle>
          <a:p>
            <a:r>
              <a:rPr kumimoji="0" lang="zh-TW" altLang="en-US" smtClean="0"/>
              <a:t>按一下以編輯母片標題樣式</a:t>
            </a:r>
            <a:endParaRPr kumimoji="0" lang="en-US"/>
          </a:p>
        </p:txBody>
      </p:sp>
      <p:cxnSp>
        <p:nvCxnSpPr>
          <p:cNvPr id="8" name="直線接點 7"/>
          <p:cNvCxnSpPr/>
          <p:nvPr/>
        </p:nvCxnSpPr>
        <p:spPr>
          <a:xfrm>
            <a:off x="1463626"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3" name="直線接點 12"/>
          <p:cNvCxnSpPr/>
          <p:nvPr/>
        </p:nvCxnSpPr>
        <p:spPr>
          <a:xfrm>
            <a:off x="4708574"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
        <p:nvSpPr>
          <p:cNvPr id="14" name="橢圓 13"/>
          <p:cNvSpPr/>
          <p:nvPr/>
        </p:nvSpPr>
        <p:spPr>
          <a:xfrm>
            <a:off x="4540348" y="3526302"/>
            <a:ext cx="45720" cy="45720"/>
          </a:xfrm>
          <a:prstGeom prst="ellipse">
            <a:avLst/>
          </a:prstGeom>
          <a:effectLst>
            <a:outerShdw blurRad="31750" dir="2700000" algn="tl" rotWithShape="0">
              <a:srgbClr val="000000">
                <a:alpha val="55000"/>
              </a:srgbClr>
            </a:outerShdw>
          </a:effectLst>
        </p:spPr>
        <p:style>
          <a:lnRef idx="2">
            <a:schemeClr val="accent2"/>
          </a:lnRef>
          <a:fillRef idx="1">
            <a:schemeClr val="accent2"/>
          </a:fillRef>
          <a:effectRef idx="0">
            <a:schemeClr val="accent2"/>
          </a:effectRef>
          <a:fontRef idx="minor">
            <a:schemeClr val="lt1"/>
          </a:fontRef>
        </p:style>
        <p:txBody>
          <a:bodyPr rtlCol="0" anchor="ctr"/>
          <a:lstStyle/>
          <a:p>
            <a:pPr algn="ctr" eaLnBrk="1" latinLnBrk="0" hangingPunct="1"/>
            <a:endParaRPr kumimoji="0" lang="en-US"/>
          </a:p>
        </p:txBody>
      </p:sp>
      <p:sp>
        <p:nvSpPr>
          <p:cNvPr id="15" name="日期版面配置區 14"/>
          <p:cNvSpPr>
            <a:spLocks noGrp="1"/>
          </p:cNvSpPr>
          <p:nvPr>
            <p:ph type="dt" sz="half" idx="10"/>
          </p:nvPr>
        </p:nvSpPr>
        <p:spPr/>
        <p:txBody>
          <a:bodyPr/>
          <a:lstStyle/>
          <a:p>
            <a:pPr>
              <a:defRPr/>
            </a:pPr>
            <a:endParaRPr lang="en-US" altLang="zh-TW"/>
          </a:p>
        </p:txBody>
      </p:sp>
      <p:sp>
        <p:nvSpPr>
          <p:cNvPr id="16" name="投影片編號版面配置區 15"/>
          <p:cNvSpPr>
            <a:spLocks noGrp="1"/>
          </p:cNvSpPr>
          <p:nvPr>
            <p:ph type="sldNum" sz="quarter" idx="11"/>
          </p:nvPr>
        </p:nvSpPr>
        <p:spPr/>
        <p:txBody>
          <a:bodyPr/>
          <a:lstStyle/>
          <a:p>
            <a:pPr>
              <a:defRPr/>
            </a:pPr>
            <a:fld id="{1C434325-9B31-4774-B50F-D38D17219D15}" type="slidenum">
              <a:rPr lang="en-US" altLang="zh-TW" smtClean="0"/>
              <a:pPr>
                <a:defRPr/>
              </a:pPr>
              <a:t>‹#›</a:t>
            </a:fld>
            <a:endParaRPr lang="en-US" altLang="zh-TW"/>
          </a:p>
        </p:txBody>
      </p:sp>
      <p:sp>
        <p:nvSpPr>
          <p:cNvPr id="17" name="頁尾版面配置區 16"/>
          <p:cNvSpPr>
            <a:spLocks noGrp="1"/>
          </p:cNvSpPr>
          <p:nvPr>
            <p:ph type="ftr" sz="quarter" idx="12"/>
          </p:nvPr>
        </p:nvSpPr>
        <p:spPr/>
        <p:txBody>
          <a:bodyPr/>
          <a:lstStyle/>
          <a:p>
            <a:pPr>
              <a:defRPr/>
            </a:pPr>
            <a:endParaRPr lang="en-US" altLang="zh-TW"/>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標題及物件">
    <p:spTree>
      <p:nvGrpSpPr>
        <p:cNvPr id="1" name=""/>
        <p:cNvGrpSpPr/>
        <p:nvPr/>
      </p:nvGrpSpPr>
      <p:grpSpPr>
        <a:xfrm>
          <a:off x="0" y="0"/>
          <a:ext cx="0" cy="0"/>
          <a:chOff x="0" y="0"/>
          <a:chExt cx="0" cy="0"/>
        </a:xfrm>
      </p:grpSpPr>
      <p:sp>
        <p:nvSpPr>
          <p:cNvPr id="9" name="內容版面配置區 8"/>
          <p:cNvSpPr>
            <a:spLocks noGrp="1"/>
          </p:cNvSpPr>
          <p:nvPr>
            <p:ph idx="1"/>
          </p:nvPr>
        </p:nvSpPr>
        <p:spPr>
          <a:xfrm>
            <a:off x="457200" y="1524000"/>
            <a:ext cx="8229600" cy="4572000"/>
          </a:xfrm>
        </p:spPr>
        <p:txBody>
          <a:bodyPr/>
          <a:lstStyle/>
          <a:p>
            <a:pPr lvl="0" eaLnBrk="1" latinLnBrk="0" hangingPunct="1"/>
            <a:r>
              <a:rPr lang="zh-TW" altLang="en-US" smtClean="0"/>
              <a:t>按一下以編輯母片文字樣式</a:t>
            </a:r>
          </a:p>
          <a:p>
            <a:pPr lvl="1" eaLnBrk="1" latinLnBrk="0" hangingPunct="1"/>
            <a:r>
              <a:rPr lang="zh-TW" altLang="en-US" smtClean="0"/>
              <a:t>第二層</a:t>
            </a:r>
          </a:p>
          <a:p>
            <a:pPr lvl="2" eaLnBrk="1" latinLnBrk="0" hangingPunct="1"/>
            <a:r>
              <a:rPr lang="zh-TW" altLang="en-US" smtClean="0"/>
              <a:t>第三層</a:t>
            </a:r>
          </a:p>
          <a:p>
            <a:pPr lvl="3" eaLnBrk="1" latinLnBrk="0" hangingPunct="1"/>
            <a:r>
              <a:rPr lang="zh-TW" altLang="en-US" smtClean="0"/>
              <a:t>第四層</a:t>
            </a:r>
          </a:p>
          <a:p>
            <a:pPr lvl="4" eaLnBrk="1" latinLnBrk="0" hangingPunct="1"/>
            <a:r>
              <a:rPr lang="zh-TW" altLang="en-US" smtClean="0"/>
              <a:t>第五層</a:t>
            </a:r>
            <a:endParaRPr kumimoji="0" lang="en-US"/>
          </a:p>
        </p:txBody>
      </p:sp>
      <p:sp>
        <p:nvSpPr>
          <p:cNvPr id="14" name="日期版面配置區 13"/>
          <p:cNvSpPr>
            <a:spLocks noGrp="1"/>
          </p:cNvSpPr>
          <p:nvPr>
            <p:ph type="dt" sz="half" idx="14"/>
          </p:nvPr>
        </p:nvSpPr>
        <p:spPr/>
        <p:txBody>
          <a:bodyPr/>
          <a:lstStyle/>
          <a:p>
            <a:pPr>
              <a:defRPr/>
            </a:pPr>
            <a:endParaRPr lang="en-US" altLang="zh-TW"/>
          </a:p>
        </p:txBody>
      </p:sp>
      <p:sp>
        <p:nvSpPr>
          <p:cNvPr id="15" name="投影片編號版面配置區 14"/>
          <p:cNvSpPr>
            <a:spLocks noGrp="1"/>
          </p:cNvSpPr>
          <p:nvPr>
            <p:ph type="sldNum" sz="quarter" idx="15"/>
          </p:nvPr>
        </p:nvSpPr>
        <p:spPr/>
        <p:txBody>
          <a:bodyPr/>
          <a:lstStyle>
            <a:lvl1pPr algn="ctr">
              <a:defRPr/>
            </a:lvl1pPr>
          </a:lstStyle>
          <a:p>
            <a:pPr>
              <a:defRPr/>
            </a:pPr>
            <a:fld id="{1C434325-9B31-4774-B50F-D38D17219D15}" type="slidenum">
              <a:rPr lang="en-US" altLang="zh-TW" smtClean="0"/>
              <a:pPr>
                <a:defRPr/>
              </a:pPr>
              <a:t>‹#›</a:t>
            </a:fld>
            <a:endParaRPr lang="en-US" altLang="zh-TW"/>
          </a:p>
        </p:txBody>
      </p:sp>
      <p:sp>
        <p:nvSpPr>
          <p:cNvPr id="16" name="頁尾版面配置區 15"/>
          <p:cNvSpPr>
            <a:spLocks noGrp="1"/>
          </p:cNvSpPr>
          <p:nvPr>
            <p:ph type="ftr" sz="quarter" idx="16"/>
          </p:nvPr>
        </p:nvSpPr>
        <p:spPr/>
        <p:txBody>
          <a:bodyPr/>
          <a:lstStyle/>
          <a:p>
            <a:pPr>
              <a:defRPr/>
            </a:pPr>
            <a:endParaRPr lang="en-US" altLang="zh-TW"/>
          </a:p>
        </p:txBody>
      </p:sp>
      <p:sp>
        <p:nvSpPr>
          <p:cNvPr id="17" name="標題 16"/>
          <p:cNvSpPr>
            <a:spLocks noGrp="1"/>
          </p:cNvSpPr>
          <p:nvPr>
            <p:ph type="title"/>
          </p:nvPr>
        </p:nvSpPr>
        <p:spPr/>
        <p:txBody>
          <a:bodyPr rtlCol="0" anchor="b" anchorCtr="0"/>
          <a:lstStyle/>
          <a:p>
            <a:r>
              <a:rPr kumimoji="0" lang="zh-TW" altLang="en-US" smtClean="0"/>
              <a:t>按一下以編輯母片標題樣式</a:t>
            </a:r>
            <a:endParaRPr kumimoji="0"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章節標題">
    <p:spTree>
      <p:nvGrpSpPr>
        <p:cNvPr id="1" name=""/>
        <p:cNvGrpSpPr/>
        <p:nvPr/>
      </p:nvGrpSpPr>
      <p:grpSpPr>
        <a:xfrm>
          <a:off x="0" y="0"/>
          <a:ext cx="0" cy="0"/>
          <a:chOff x="0" y="0"/>
          <a:chExt cx="0" cy="0"/>
        </a:xfrm>
      </p:grpSpPr>
      <p:sp>
        <p:nvSpPr>
          <p:cNvPr id="4" name="日期版面配置區 3"/>
          <p:cNvSpPr>
            <a:spLocks noGrp="1"/>
          </p:cNvSpPr>
          <p:nvPr>
            <p:ph type="dt" sz="half" idx="10"/>
          </p:nvPr>
        </p:nvSpPr>
        <p:spPr/>
        <p:txBody>
          <a:bodyPr/>
          <a:lstStyle/>
          <a:p>
            <a:pPr>
              <a:defRPr/>
            </a:pPr>
            <a:endParaRPr lang="en-US" altLang="zh-TW"/>
          </a:p>
        </p:txBody>
      </p:sp>
      <p:sp>
        <p:nvSpPr>
          <p:cNvPr id="5" name="頁尾版面配置區 4"/>
          <p:cNvSpPr>
            <a:spLocks noGrp="1"/>
          </p:cNvSpPr>
          <p:nvPr>
            <p:ph type="ftr" sz="quarter" idx="11"/>
          </p:nvPr>
        </p:nvSpPr>
        <p:spPr/>
        <p:txBody>
          <a:bodyPr/>
          <a:lstStyle/>
          <a:p>
            <a:pPr>
              <a:defRPr/>
            </a:pPr>
            <a:endParaRPr lang="en-US" altLang="zh-TW"/>
          </a:p>
        </p:txBody>
      </p:sp>
      <p:sp>
        <p:nvSpPr>
          <p:cNvPr id="6" name="投影片編號版面配置區 5"/>
          <p:cNvSpPr>
            <a:spLocks noGrp="1"/>
          </p:cNvSpPr>
          <p:nvPr>
            <p:ph type="sldNum" sz="quarter" idx="12"/>
          </p:nvPr>
        </p:nvSpPr>
        <p:spPr/>
        <p:txBody>
          <a:bodyPr/>
          <a:lstStyle/>
          <a:p>
            <a:pPr>
              <a:defRPr/>
            </a:pPr>
            <a:fld id="{1C434325-9B31-4774-B50F-D38D17219D15}" type="slidenum">
              <a:rPr lang="en-US" altLang="zh-TW" smtClean="0"/>
              <a:pPr>
                <a:defRPr/>
              </a:pPr>
              <a:t>‹#›</a:t>
            </a:fld>
            <a:endParaRPr lang="en-US" altLang="zh-TW"/>
          </a:p>
        </p:txBody>
      </p:sp>
      <p:sp>
        <p:nvSpPr>
          <p:cNvPr id="2" name="標題 1"/>
          <p:cNvSpPr>
            <a:spLocks noGrp="1"/>
          </p:cNvSpPr>
          <p:nvPr>
            <p:ph type="title"/>
          </p:nvPr>
        </p:nvSpPr>
        <p:spPr>
          <a:xfrm>
            <a:off x="685800" y="3505200"/>
            <a:ext cx="7924800" cy="1371600"/>
          </a:xfrm>
        </p:spPr>
        <p:txBody>
          <a:bodyPr>
            <a:noAutofit/>
          </a:bodyPr>
          <a:lstStyle>
            <a:lvl1pPr algn="l" rtl="0">
              <a:spcBef>
                <a:spcPct val="0"/>
              </a:spcBef>
              <a:buNone/>
              <a:defRPr lang="en-US" sz="4800" b="0" dirty="0">
                <a:ln w="3200">
                  <a:solidFill>
                    <a:schemeClr val="bg2">
                      <a:shade val="25000"/>
                      <a:alpha val="25000"/>
                    </a:schemeClr>
                  </a:solidFill>
                  <a:prstDash val="solid"/>
                  <a:round/>
                </a:ln>
                <a:solidFill>
                  <a:srgbClr val="F9F9F9"/>
                </a:solidFill>
                <a:effectLst>
                  <a:innerShdw blurRad="38100" dist="25400" dir="13500000">
                    <a:prstClr val="black">
                      <a:alpha val="70000"/>
                    </a:prstClr>
                  </a:innerShdw>
                </a:effectLst>
              </a:defRPr>
            </a:lvl1pPr>
          </a:lstStyle>
          <a:p>
            <a:r>
              <a:rPr kumimoji="0" lang="zh-TW" altLang="en-US" smtClean="0"/>
              <a:t>按一下以編輯母片標題樣式</a:t>
            </a:r>
            <a:endParaRPr kumimoji="0" lang="en-US"/>
          </a:p>
        </p:txBody>
      </p:sp>
      <p:sp>
        <p:nvSpPr>
          <p:cNvPr id="3" name="文字版面配置區 2"/>
          <p:cNvSpPr>
            <a:spLocks noGrp="1"/>
          </p:cNvSpPr>
          <p:nvPr>
            <p:ph type="body" idx="1"/>
          </p:nvPr>
        </p:nvSpPr>
        <p:spPr>
          <a:xfrm>
            <a:off x="685800" y="4958864"/>
            <a:ext cx="7924800" cy="984736"/>
          </a:xfrm>
        </p:spPr>
        <p:txBody>
          <a:bodyPr anchor="t"/>
          <a:lstStyle>
            <a:lvl1pPr marL="0" indent="0">
              <a:buNone/>
              <a:defRPr sz="2000" spc="10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zh-TW" altLang="en-US" smtClean="0"/>
              <a:t>按一下以編輯母片文字樣式</a:t>
            </a:r>
          </a:p>
        </p:txBody>
      </p:sp>
      <p:cxnSp>
        <p:nvCxnSpPr>
          <p:cNvPr id="7" name="直線接點 6"/>
          <p:cNvCxnSpPr/>
          <p:nvPr/>
        </p:nvCxnSpPr>
        <p:spPr>
          <a:xfrm>
            <a:off x="685800" y="4916992"/>
            <a:ext cx="7924800" cy="4301"/>
          </a:xfrm>
          <a:prstGeom prst="line">
            <a:avLst/>
          </a:prstGeom>
          <a:noFill/>
          <a:ln w="9525" cap="flat" cmpd="sng" algn="ctr">
            <a:solidFill>
              <a:srgbClr val="E9E9E8"/>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兩項物件">
    <p:spTree>
      <p:nvGrpSpPr>
        <p:cNvPr id="1" name=""/>
        <p:cNvGrpSpPr/>
        <p:nvPr/>
      </p:nvGrpSpPr>
      <p:grpSpPr>
        <a:xfrm>
          <a:off x="0" y="0"/>
          <a:ext cx="0" cy="0"/>
          <a:chOff x="0" y="0"/>
          <a:chExt cx="0" cy="0"/>
        </a:xfrm>
      </p:grpSpPr>
      <p:sp>
        <p:nvSpPr>
          <p:cNvPr id="5" name="日期版面配置區 4"/>
          <p:cNvSpPr>
            <a:spLocks noGrp="1"/>
          </p:cNvSpPr>
          <p:nvPr>
            <p:ph type="dt" sz="half" idx="10"/>
          </p:nvPr>
        </p:nvSpPr>
        <p:spPr/>
        <p:txBody>
          <a:bodyPr/>
          <a:lstStyle/>
          <a:p>
            <a:pPr>
              <a:defRPr/>
            </a:pPr>
            <a:endParaRPr lang="en-US" altLang="zh-TW"/>
          </a:p>
        </p:txBody>
      </p:sp>
      <p:sp>
        <p:nvSpPr>
          <p:cNvPr id="6" name="頁尾版面配置區 5"/>
          <p:cNvSpPr>
            <a:spLocks noGrp="1"/>
          </p:cNvSpPr>
          <p:nvPr>
            <p:ph type="ftr" sz="quarter" idx="11"/>
          </p:nvPr>
        </p:nvSpPr>
        <p:spPr/>
        <p:txBody>
          <a:bodyPr/>
          <a:lstStyle/>
          <a:p>
            <a:pPr>
              <a:defRPr/>
            </a:pPr>
            <a:endParaRPr lang="en-US" altLang="zh-TW"/>
          </a:p>
        </p:txBody>
      </p:sp>
      <p:sp>
        <p:nvSpPr>
          <p:cNvPr id="7" name="投影片編號版面配置區 6"/>
          <p:cNvSpPr>
            <a:spLocks noGrp="1"/>
          </p:cNvSpPr>
          <p:nvPr>
            <p:ph type="sldNum" sz="quarter" idx="12"/>
          </p:nvPr>
        </p:nvSpPr>
        <p:spPr/>
        <p:txBody>
          <a:bodyPr/>
          <a:lstStyle/>
          <a:p>
            <a:pPr>
              <a:defRPr/>
            </a:pPr>
            <a:fld id="{1C434325-9B31-4774-B50F-D38D17219D15}" type="slidenum">
              <a:rPr lang="en-US" altLang="zh-TW" smtClean="0"/>
              <a:pPr>
                <a:defRPr/>
              </a:pPr>
              <a:t>‹#›</a:t>
            </a:fld>
            <a:endParaRPr lang="en-US" altLang="zh-TW"/>
          </a:p>
        </p:txBody>
      </p:sp>
      <p:sp>
        <p:nvSpPr>
          <p:cNvPr id="2" name="標題 1"/>
          <p:cNvSpPr>
            <a:spLocks noGrp="1"/>
          </p:cNvSpPr>
          <p:nvPr>
            <p:ph type="title"/>
          </p:nvPr>
        </p:nvSpPr>
        <p:spPr/>
        <p:txBody>
          <a:bodyPr/>
          <a:lstStyle/>
          <a:p>
            <a:r>
              <a:rPr kumimoji="0" lang="zh-TW" altLang="en-US" smtClean="0"/>
              <a:t>按一下以編輯母片標題樣式</a:t>
            </a:r>
            <a:endParaRPr kumimoji="0" lang="en-US"/>
          </a:p>
        </p:txBody>
      </p:sp>
      <p:sp>
        <p:nvSpPr>
          <p:cNvPr id="11" name="內容版面配置區 10"/>
          <p:cNvSpPr>
            <a:spLocks noGrp="1"/>
          </p:cNvSpPr>
          <p:nvPr>
            <p:ph sz="half" idx="1"/>
          </p:nvPr>
        </p:nvSpPr>
        <p:spPr>
          <a:xfrm>
            <a:off x="457200" y="1524000"/>
            <a:ext cx="4059936" cy="4572000"/>
          </a:xfrm>
        </p:spPr>
        <p:txBody>
          <a:bodyPr/>
          <a:lstStyle/>
          <a:p>
            <a:pPr lvl="0" eaLnBrk="1" latinLnBrk="0" hangingPunct="1"/>
            <a:r>
              <a:rPr lang="zh-TW" altLang="en-US" smtClean="0"/>
              <a:t>按一下以編輯母片文字樣式</a:t>
            </a:r>
          </a:p>
          <a:p>
            <a:pPr lvl="1" eaLnBrk="1" latinLnBrk="0" hangingPunct="1"/>
            <a:r>
              <a:rPr lang="zh-TW" altLang="en-US" smtClean="0"/>
              <a:t>第二層</a:t>
            </a:r>
          </a:p>
          <a:p>
            <a:pPr lvl="2" eaLnBrk="1" latinLnBrk="0" hangingPunct="1"/>
            <a:r>
              <a:rPr lang="zh-TW" altLang="en-US" smtClean="0"/>
              <a:t>第三層</a:t>
            </a:r>
          </a:p>
          <a:p>
            <a:pPr lvl="3" eaLnBrk="1" latinLnBrk="0" hangingPunct="1"/>
            <a:r>
              <a:rPr lang="zh-TW" altLang="en-US" smtClean="0"/>
              <a:t>第四層</a:t>
            </a:r>
          </a:p>
          <a:p>
            <a:pPr lvl="4" eaLnBrk="1" latinLnBrk="0" hangingPunct="1"/>
            <a:r>
              <a:rPr lang="zh-TW" altLang="en-US" smtClean="0"/>
              <a:t>第五層</a:t>
            </a:r>
            <a:endParaRPr kumimoji="0" lang="en-US"/>
          </a:p>
        </p:txBody>
      </p:sp>
      <p:sp>
        <p:nvSpPr>
          <p:cNvPr id="13" name="內容版面配置區 12"/>
          <p:cNvSpPr>
            <a:spLocks noGrp="1"/>
          </p:cNvSpPr>
          <p:nvPr>
            <p:ph sz="half" idx="2"/>
          </p:nvPr>
        </p:nvSpPr>
        <p:spPr>
          <a:xfrm>
            <a:off x="4648200" y="1524000"/>
            <a:ext cx="4059936" cy="4572000"/>
          </a:xfrm>
        </p:spPr>
        <p:txBody>
          <a:bodyPr/>
          <a:lstStyle/>
          <a:p>
            <a:pPr lvl="0" eaLnBrk="1" latinLnBrk="0" hangingPunct="1"/>
            <a:r>
              <a:rPr lang="zh-TW" altLang="en-US" smtClean="0"/>
              <a:t>按一下以編輯母片文字樣式</a:t>
            </a:r>
          </a:p>
          <a:p>
            <a:pPr lvl="1" eaLnBrk="1" latinLnBrk="0" hangingPunct="1"/>
            <a:r>
              <a:rPr lang="zh-TW" altLang="en-US" smtClean="0"/>
              <a:t>第二層</a:t>
            </a:r>
          </a:p>
          <a:p>
            <a:pPr lvl="2" eaLnBrk="1" latinLnBrk="0" hangingPunct="1"/>
            <a:r>
              <a:rPr lang="zh-TW" altLang="en-US" smtClean="0"/>
              <a:t>第三層</a:t>
            </a:r>
          </a:p>
          <a:p>
            <a:pPr lvl="3" eaLnBrk="1" latinLnBrk="0" hangingPunct="1"/>
            <a:r>
              <a:rPr lang="zh-TW" altLang="en-US" smtClean="0"/>
              <a:t>第四層</a:t>
            </a:r>
          </a:p>
          <a:p>
            <a:pPr lvl="4" eaLnBrk="1" latinLnBrk="0" hangingPunct="1"/>
            <a:r>
              <a:rPr lang="zh-TW" altLang="en-US" smtClean="0"/>
              <a:t>第五層</a:t>
            </a:r>
            <a:endParaRPr kumimoji="0"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對">
    <p:spTree>
      <p:nvGrpSpPr>
        <p:cNvPr id="1" name=""/>
        <p:cNvGrpSpPr/>
        <p:nvPr/>
      </p:nvGrpSpPr>
      <p:grpSpPr>
        <a:xfrm>
          <a:off x="0" y="0"/>
          <a:ext cx="0" cy="0"/>
          <a:chOff x="0" y="0"/>
          <a:chExt cx="0" cy="0"/>
        </a:xfrm>
      </p:grpSpPr>
      <p:sp>
        <p:nvSpPr>
          <p:cNvPr id="9" name="投影片編號版面配置區 8"/>
          <p:cNvSpPr>
            <a:spLocks noGrp="1"/>
          </p:cNvSpPr>
          <p:nvPr>
            <p:ph type="sldNum" sz="quarter" idx="12"/>
          </p:nvPr>
        </p:nvSpPr>
        <p:spPr/>
        <p:txBody>
          <a:bodyPr/>
          <a:lstStyle/>
          <a:p>
            <a:pPr>
              <a:defRPr/>
            </a:pPr>
            <a:fld id="{1C434325-9B31-4774-B50F-D38D17219D15}" type="slidenum">
              <a:rPr lang="en-US" altLang="zh-TW" smtClean="0"/>
              <a:pPr>
                <a:defRPr/>
              </a:pPr>
              <a:t>‹#›</a:t>
            </a:fld>
            <a:endParaRPr lang="en-US" altLang="zh-TW"/>
          </a:p>
        </p:txBody>
      </p:sp>
      <p:sp>
        <p:nvSpPr>
          <p:cNvPr id="8" name="頁尾版面配置區 7"/>
          <p:cNvSpPr>
            <a:spLocks noGrp="1"/>
          </p:cNvSpPr>
          <p:nvPr>
            <p:ph type="ftr" sz="quarter" idx="11"/>
          </p:nvPr>
        </p:nvSpPr>
        <p:spPr/>
        <p:txBody>
          <a:bodyPr/>
          <a:lstStyle/>
          <a:p>
            <a:pPr>
              <a:defRPr/>
            </a:pPr>
            <a:endParaRPr lang="en-US" altLang="zh-TW"/>
          </a:p>
        </p:txBody>
      </p:sp>
      <p:sp>
        <p:nvSpPr>
          <p:cNvPr id="7" name="日期版面配置區 6"/>
          <p:cNvSpPr>
            <a:spLocks noGrp="1"/>
          </p:cNvSpPr>
          <p:nvPr>
            <p:ph type="dt" sz="half" idx="10"/>
          </p:nvPr>
        </p:nvSpPr>
        <p:spPr/>
        <p:txBody>
          <a:bodyPr/>
          <a:lstStyle/>
          <a:p>
            <a:pPr>
              <a:defRPr/>
            </a:pPr>
            <a:endParaRPr lang="en-US" altLang="zh-TW"/>
          </a:p>
        </p:txBody>
      </p:sp>
      <p:sp>
        <p:nvSpPr>
          <p:cNvPr id="3" name="文字版面配置區 2"/>
          <p:cNvSpPr>
            <a:spLocks noGrp="1"/>
          </p:cNvSpPr>
          <p:nvPr>
            <p:ph type="body" idx="1"/>
          </p:nvPr>
        </p:nvSpPr>
        <p:spPr>
          <a:xfrm>
            <a:off x="457200" y="1399593"/>
            <a:ext cx="4040188" cy="762000"/>
          </a:xfrm>
          <a:noFill/>
          <a:ln w="25400" cap="rnd" cmpd="sng" algn="ctr">
            <a:noFill/>
            <a:prstDash val="solid"/>
          </a:ln>
          <a:effectLst>
            <a:softEdge rad="63500"/>
          </a:effectLst>
          <a:sp3d prstMaterial="fla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zh-TW" altLang="en-US" smtClean="0"/>
              <a:t>按一下以編輯母片文字樣式</a:t>
            </a:r>
          </a:p>
        </p:txBody>
      </p:sp>
      <p:sp>
        <p:nvSpPr>
          <p:cNvPr id="32" name="內容版面配置區 31"/>
          <p:cNvSpPr>
            <a:spLocks noGrp="1"/>
          </p:cNvSpPr>
          <p:nvPr>
            <p:ph sz="half" idx="2"/>
          </p:nvPr>
        </p:nvSpPr>
        <p:spPr>
          <a:xfrm>
            <a:off x="457200" y="2201896"/>
            <a:ext cx="4038600" cy="3913632"/>
          </a:xfrm>
        </p:spPr>
        <p:txBody>
          <a:bodyPr/>
          <a:lstStyle/>
          <a:p>
            <a:pPr lvl="0" eaLnBrk="1" latinLnBrk="0" hangingPunct="1"/>
            <a:r>
              <a:rPr lang="zh-TW" altLang="en-US" smtClean="0"/>
              <a:t>按一下以編輯母片文字樣式</a:t>
            </a:r>
          </a:p>
          <a:p>
            <a:pPr lvl="1" eaLnBrk="1" latinLnBrk="0" hangingPunct="1"/>
            <a:r>
              <a:rPr lang="zh-TW" altLang="en-US" smtClean="0"/>
              <a:t>第二層</a:t>
            </a:r>
          </a:p>
          <a:p>
            <a:pPr lvl="2" eaLnBrk="1" latinLnBrk="0" hangingPunct="1"/>
            <a:r>
              <a:rPr lang="zh-TW" altLang="en-US" smtClean="0"/>
              <a:t>第三層</a:t>
            </a:r>
          </a:p>
          <a:p>
            <a:pPr lvl="3" eaLnBrk="1" latinLnBrk="0" hangingPunct="1"/>
            <a:r>
              <a:rPr lang="zh-TW" altLang="en-US" smtClean="0"/>
              <a:t>第四層</a:t>
            </a:r>
          </a:p>
          <a:p>
            <a:pPr lvl="4" eaLnBrk="1" latinLnBrk="0" hangingPunct="1"/>
            <a:r>
              <a:rPr lang="zh-TW" altLang="en-US" smtClean="0"/>
              <a:t>第五層</a:t>
            </a:r>
            <a:endParaRPr kumimoji="0" lang="en-US"/>
          </a:p>
        </p:txBody>
      </p:sp>
      <p:sp>
        <p:nvSpPr>
          <p:cNvPr id="34" name="內容版面配置區 33"/>
          <p:cNvSpPr>
            <a:spLocks noGrp="1"/>
          </p:cNvSpPr>
          <p:nvPr>
            <p:ph sz="quarter" idx="4"/>
          </p:nvPr>
        </p:nvSpPr>
        <p:spPr>
          <a:xfrm>
            <a:off x="4649788" y="2201896"/>
            <a:ext cx="4038600" cy="3913632"/>
          </a:xfrm>
        </p:spPr>
        <p:txBody>
          <a:bodyPr/>
          <a:lstStyle/>
          <a:p>
            <a:pPr lvl="0" eaLnBrk="1" latinLnBrk="0" hangingPunct="1"/>
            <a:r>
              <a:rPr lang="zh-TW" altLang="en-US" smtClean="0"/>
              <a:t>按一下以編輯母片文字樣式</a:t>
            </a:r>
          </a:p>
          <a:p>
            <a:pPr lvl="1" eaLnBrk="1" latinLnBrk="0" hangingPunct="1"/>
            <a:r>
              <a:rPr lang="zh-TW" altLang="en-US" smtClean="0"/>
              <a:t>第二層</a:t>
            </a:r>
          </a:p>
          <a:p>
            <a:pPr lvl="2" eaLnBrk="1" latinLnBrk="0" hangingPunct="1"/>
            <a:r>
              <a:rPr lang="zh-TW" altLang="en-US" smtClean="0"/>
              <a:t>第三層</a:t>
            </a:r>
          </a:p>
          <a:p>
            <a:pPr lvl="3" eaLnBrk="1" latinLnBrk="0" hangingPunct="1"/>
            <a:r>
              <a:rPr lang="zh-TW" altLang="en-US" smtClean="0"/>
              <a:t>第四層</a:t>
            </a:r>
          </a:p>
          <a:p>
            <a:pPr lvl="4" eaLnBrk="1" latinLnBrk="0" hangingPunct="1"/>
            <a:r>
              <a:rPr lang="zh-TW" altLang="en-US" smtClean="0"/>
              <a:t>第五層</a:t>
            </a:r>
            <a:endParaRPr kumimoji="0" lang="en-US"/>
          </a:p>
        </p:txBody>
      </p:sp>
      <p:sp>
        <p:nvSpPr>
          <p:cNvPr id="2" name="標題 1"/>
          <p:cNvSpPr>
            <a:spLocks noGrp="1"/>
          </p:cNvSpPr>
          <p:nvPr>
            <p:ph type="title"/>
          </p:nvPr>
        </p:nvSpPr>
        <p:spPr>
          <a:xfrm>
            <a:off x="457200" y="155448"/>
            <a:ext cx="8229600" cy="1143000"/>
          </a:xfrm>
        </p:spPr>
        <p:txBody>
          <a:bodyPr anchor="b" anchorCtr="0"/>
          <a:lstStyle>
            <a:lvl1pPr>
              <a:defRPr/>
            </a:lvl1pPr>
          </a:lstStyle>
          <a:p>
            <a:r>
              <a:rPr kumimoji="0" lang="zh-TW" altLang="en-US" smtClean="0"/>
              <a:t>按一下以編輯母片標題樣式</a:t>
            </a:r>
            <a:endParaRPr kumimoji="0" lang="en-US"/>
          </a:p>
        </p:txBody>
      </p:sp>
      <p:sp>
        <p:nvSpPr>
          <p:cNvPr id="12" name="文字版面配置區 11"/>
          <p:cNvSpPr>
            <a:spLocks noGrp="1"/>
          </p:cNvSpPr>
          <p:nvPr>
            <p:ph type="body" idx="3"/>
          </p:nvPr>
        </p:nvSpPr>
        <p:spPr>
          <a:xfrm>
            <a:off x="4648200" y="1399593"/>
            <a:ext cx="4040188" cy="762000"/>
          </a:xfrm>
          <a:noFill/>
          <a:ln w="25400" cap="rnd" cmpd="sng" algn="ctr">
            <a:noFill/>
            <a:prstDash val="solid"/>
          </a:ln>
          <a:effectLst>
            <a:softEdge rad="63500"/>
          </a:effectLs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baseline="0">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zh-TW" altLang="en-US" smtClean="0"/>
              <a:t>按一下以編輯母片文字樣式</a:t>
            </a:r>
          </a:p>
        </p:txBody>
      </p:sp>
      <p:cxnSp>
        <p:nvCxnSpPr>
          <p:cNvPr id="10" name="直線接點 9"/>
          <p:cNvCxnSpPr/>
          <p:nvPr/>
        </p:nvCxnSpPr>
        <p:spPr>
          <a:xfrm>
            <a:off x="562945"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7" name="直線接點 16"/>
          <p:cNvCxnSpPr/>
          <p:nvPr/>
        </p:nvCxnSpPr>
        <p:spPr>
          <a:xfrm>
            <a:off x="4754880"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只有標題">
    <p:spTree>
      <p:nvGrpSpPr>
        <p:cNvPr id="1" name=""/>
        <p:cNvGrpSpPr/>
        <p:nvPr/>
      </p:nvGrpSpPr>
      <p:grpSpPr>
        <a:xfrm>
          <a:off x="0" y="0"/>
          <a:ext cx="0" cy="0"/>
          <a:chOff x="0" y="0"/>
          <a:chExt cx="0" cy="0"/>
        </a:xfrm>
      </p:grpSpPr>
      <p:sp>
        <p:nvSpPr>
          <p:cNvPr id="3" name="日期版面配置區 2"/>
          <p:cNvSpPr>
            <a:spLocks noGrp="1"/>
          </p:cNvSpPr>
          <p:nvPr>
            <p:ph type="dt" sz="half" idx="10"/>
          </p:nvPr>
        </p:nvSpPr>
        <p:spPr/>
        <p:txBody>
          <a:bodyPr/>
          <a:lstStyle/>
          <a:p>
            <a:pPr>
              <a:defRPr/>
            </a:pPr>
            <a:endParaRPr lang="en-US" altLang="zh-TW"/>
          </a:p>
        </p:txBody>
      </p:sp>
      <p:sp>
        <p:nvSpPr>
          <p:cNvPr id="4" name="頁尾版面配置區 3"/>
          <p:cNvSpPr>
            <a:spLocks noGrp="1"/>
          </p:cNvSpPr>
          <p:nvPr>
            <p:ph type="ftr" sz="quarter" idx="11"/>
          </p:nvPr>
        </p:nvSpPr>
        <p:spPr/>
        <p:txBody>
          <a:bodyPr/>
          <a:lstStyle/>
          <a:p>
            <a:pPr>
              <a:defRPr/>
            </a:pPr>
            <a:endParaRPr lang="en-US" altLang="zh-TW"/>
          </a:p>
        </p:txBody>
      </p:sp>
      <p:sp>
        <p:nvSpPr>
          <p:cNvPr id="5" name="投影片編號版面配置區 4"/>
          <p:cNvSpPr>
            <a:spLocks noGrp="1"/>
          </p:cNvSpPr>
          <p:nvPr>
            <p:ph type="sldNum" sz="quarter" idx="12"/>
          </p:nvPr>
        </p:nvSpPr>
        <p:spPr/>
        <p:txBody>
          <a:bodyPr/>
          <a:lstStyle/>
          <a:p>
            <a:pPr>
              <a:defRPr/>
            </a:pPr>
            <a:fld id="{1C434325-9B31-4774-B50F-D38D17219D15}" type="slidenum">
              <a:rPr lang="en-US" altLang="zh-TW" smtClean="0"/>
              <a:pPr>
                <a:defRPr/>
              </a:pPr>
              <a:t>‹#›</a:t>
            </a:fld>
            <a:endParaRPr lang="en-US" altLang="zh-TW"/>
          </a:p>
        </p:txBody>
      </p:sp>
      <p:sp>
        <p:nvSpPr>
          <p:cNvPr id="2" name="標題 1"/>
          <p:cNvSpPr>
            <a:spLocks noGrp="1"/>
          </p:cNvSpPr>
          <p:nvPr>
            <p:ph type="title"/>
          </p:nvPr>
        </p:nvSpPr>
        <p:spPr/>
        <p:txBody>
          <a:bodyPr/>
          <a:lstStyle/>
          <a:p>
            <a:r>
              <a:rPr kumimoji="0" lang="zh-TW" altLang="en-US" smtClean="0"/>
              <a:t>按一下以編輯母片標題樣式</a:t>
            </a:r>
            <a:endParaRPr kumimoji="0" 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版面配置區 1"/>
          <p:cNvSpPr>
            <a:spLocks noGrp="1"/>
          </p:cNvSpPr>
          <p:nvPr>
            <p:ph type="dt" sz="half" idx="10"/>
          </p:nvPr>
        </p:nvSpPr>
        <p:spPr/>
        <p:txBody>
          <a:bodyPr/>
          <a:lstStyle/>
          <a:p>
            <a:pPr>
              <a:defRPr/>
            </a:pPr>
            <a:endParaRPr lang="en-US" altLang="zh-TW"/>
          </a:p>
        </p:txBody>
      </p:sp>
      <p:sp>
        <p:nvSpPr>
          <p:cNvPr id="3" name="頁尾版面配置區 2"/>
          <p:cNvSpPr>
            <a:spLocks noGrp="1"/>
          </p:cNvSpPr>
          <p:nvPr>
            <p:ph type="ftr" sz="quarter" idx="11"/>
          </p:nvPr>
        </p:nvSpPr>
        <p:spPr/>
        <p:txBody>
          <a:bodyPr/>
          <a:lstStyle/>
          <a:p>
            <a:pPr>
              <a:defRPr/>
            </a:pPr>
            <a:endParaRPr lang="en-US" altLang="zh-TW"/>
          </a:p>
        </p:txBody>
      </p:sp>
      <p:sp>
        <p:nvSpPr>
          <p:cNvPr id="4" name="投影片編號版面配置區 3"/>
          <p:cNvSpPr>
            <a:spLocks noGrp="1"/>
          </p:cNvSpPr>
          <p:nvPr>
            <p:ph type="sldNum" sz="quarter" idx="12"/>
          </p:nvPr>
        </p:nvSpPr>
        <p:spPr/>
        <p:txBody>
          <a:bodyPr/>
          <a:lstStyle/>
          <a:p>
            <a:pPr>
              <a:defRPr/>
            </a:pPr>
            <a:fld id="{1C434325-9B31-4774-B50F-D38D17219D15}" type="slidenum">
              <a:rPr lang="en-US" altLang="zh-TW" smtClean="0"/>
              <a:pPr>
                <a:defRPr/>
              </a:pPr>
              <a:t>‹#›</a:t>
            </a:fld>
            <a:endParaRPr lang="en-US" altLang="zh-TW"/>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type="objTx" preserve="1">
  <p:cSld name="含標題的內容">
    <p:spTree>
      <p:nvGrpSpPr>
        <p:cNvPr id="1" name=""/>
        <p:cNvGrpSpPr/>
        <p:nvPr/>
      </p:nvGrpSpPr>
      <p:grpSpPr>
        <a:xfrm>
          <a:off x="0" y="0"/>
          <a:ext cx="0" cy="0"/>
          <a:chOff x="0" y="0"/>
          <a:chExt cx="0" cy="0"/>
        </a:xfrm>
      </p:grpSpPr>
      <p:sp>
        <p:nvSpPr>
          <p:cNvPr id="29" name="內容版面配置區 28"/>
          <p:cNvSpPr>
            <a:spLocks noGrp="1"/>
          </p:cNvSpPr>
          <p:nvPr>
            <p:ph sz="quarter" idx="1"/>
          </p:nvPr>
        </p:nvSpPr>
        <p:spPr>
          <a:xfrm>
            <a:off x="457200" y="457200"/>
            <a:ext cx="6248400" cy="5715000"/>
          </a:xfrm>
        </p:spPr>
        <p:txBody>
          <a:bodyPr/>
          <a:lstStyle/>
          <a:p>
            <a:pPr lvl="0" eaLnBrk="1" latinLnBrk="0" hangingPunct="1"/>
            <a:r>
              <a:rPr lang="zh-TW" altLang="en-US" smtClean="0"/>
              <a:t>按一下以編輯母片文字樣式</a:t>
            </a:r>
          </a:p>
          <a:p>
            <a:pPr lvl="1" eaLnBrk="1" latinLnBrk="0" hangingPunct="1"/>
            <a:r>
              <a:rPr lang="zh-TW" altLang="en-US" smtClean="0"/>
              <a:t>第二層</a:t>
            </a:r>
          </a:p>
          <a:p>
            <a:pPr lvl="2" eaLnBrk="1" latinLnBrk="0" hangingPunct="1"/>
            <a:r>
              <a:rPr lang="zh-TW" altLang="en-US" smtClean="0"/>
              <a:t>第三層</a:t>
            </a:r>
          </a:p>
          <a:p>
            <a:pPr lvl="3" eaLnBrk="1" latinLnBrk="0" hangingPunct="1"/>
            <a:r>
              <a:rPr lang="zh-TW" altLang="en-US" smtClean="0"/>
              <a:t>第四層</a:t>
            </a:r>
          </a:p>
          <a:p>
            <a:pPr lvl="4" eaLnBrk="1" latinLnBrk="0" hangingPunct="1"/>
            <a:r>
              <a:rPr lang="zh-TW" altLang="en-US" smtClean="0"/>
              <a:t>第五層</a:t>
            </a:r>
            <a:endParaRPr kumimoji="0" lang="en-US"/>
          </a:p>
        </p:txBody>
      </p:sp>
      <p:sp>
        <p:nvSpPr>
          <p:cNvPr id="3" name="文字版面配置區 2"/>
          <p:cNvSpPr>
            <a:spLocks noGrp="1"/>
          </p:cNvSpPr>
          <p:nvPr>
            <p:ph type="body" idx="2"/>
          </p:nvPr>
        </p:nvSpPr>
        <p:spPr>
          <a:xfrm>
            <a:off x="6781800" y="1600200"/>
            <a:ext cx="1984248" cy="3733800"/>
          </a:xfrm>
        </p:spPr>
        <p:txBody>
          <a:bodyPr tIns="45720" bIns="45720" anchor="t" anchorCtr="0"/>
          <a:lstStyle>
            <a:lvl1pPr marL="0" indent="0">
              <a:lnSpc>
                <a:spcPct val="1250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eaLnBrk="1" latinLnBrk="0" hangingPunct="1"/>
            <a:r>
              <a:rPr kumimoji="0" lang="zh-TW" altLang="en-US" smtClean="0"/>
              <a:t>按一下以編輯母片文字樣式</a:t>
            </a:r>
          </a:p>
        </p:txBody>
      </p:sp>
      <p:sp>
        <p:nvSpPr>
          <p:cNvPr id="31" name="標題 30"/>
          <p:cNvSpPr>
            <a:spLocks noGrp="1"/>
          </p:cNvSpPr>
          <p:nvPr>
            <p:ph type="title"/>
          </p:nvPr>
        </p:nvSpPr>
        <p:spPr>
          <a:xfrm>
            <a:off x="6781800" y="457200"/>
            <a:ext cx="19812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zh-TW" altLang="en-US" smtClean="0"/>
              <a:t>按一下以編輯母片標題樣式</a:t>
            </a:r>
            <a:endParaRPr kumimoji="0" lang="en-US"/>
          </a:p>
        </p:txBody>
      </p:sp>
      <p:sp>
        <p:nvSpPr>
          <p:cNvPr id="8" name="日期版面配置區 7"/>
          <p:cNvSpPr>
            <a:spLocks noGrp="1"/>
          </p:cNvSpPr>
          <p:nvPr>
            <p:ph type="dt" sz="half" idx="14"/>
          </p:nvPr>
        </p:nvSpPr>
        <p:spPr/>
        <p:txBody>
          <a:bodyPr/>
          <a:lstStyle/>
          <a:p>
            <a:pPr>
              <a:defRPr/>
            </a:pPr>
            <a:endParaRPr lang="en-US" altLang="zh-TW"/>
          </a:p>
        </p:txBody>
      </p:sp>
      <p:sp>
        <p:nvSpPr>
          <p:cNvPr id="9" name="投影片編號版面配置區 8"/>
          <p:cNvSpPr>
            <a:spLocks noGrp="1"/>
          </p:cNvSpPr>
          <p:nvPr>
            <p:ph type="sldNum" sz="quarter" idx="15"/>
          </p:nvPr>
        </p:nvSpPr>
        <p:spPr/>
        <p:txBody>
          <a:bodyPr/>
          <a:lstStyle/>
          <a:p>
            <a:pPr>
              <a:defRPr/>
            </a:pPr>
            <a:fld id="{1C434325-9B31-4774-B50F-D38D17219D15}" type="slidenum">
              <a:rPr lang="en-US" altLang="zh-TW" smtClean="0"/>
              <a:pPr>
                <a:defRPr/>
              </a:pPr>
              <a:t>‹#›</a:t>
            </a:fld>
            <a:endParaRPr lang="en-US" altLang="zh-TW"/>
          </a:p>
        </p:txBody>
      </p:sp>
      <p:sp>
        <p:nvSpPr>
          <p:cNvPr id="10" name="頁尾版面配置區 9"/>
          <p:cNvSpPr>
            <a:spLocks noGrp="1"/>
          </p:cNvSpPr>
          <p:nvPr>
            <p:ph type="ftr" sz="quarter" idx="16"/>
          </p:nvPr>
        </p:nvSpPr>
        <p:spPr/>
        <p:txBody>
          <a:bodyPr/>
          <a:lstStyle/>
          <a:p>
            <a:pPr>
              <a:defRPr/>
            </a:pPr>
            <a:endParaRPr lang="en-US" altLang="zh-TW"/>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標題及物件">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TW" altLang="en-US" smtClean="0"/>
              <a:t>按一下以編輯母片標題樣式</a:t>
            </a:r>
            <a:endParaRPr lang="en-US"/>
          </a:p>
        </p:txBody>
      </p:sp>
      <p:sp>
        <p:nvSpPr>
          <p:cNvPr id="3" name="Content Placeholder 2"/>
          <p:cNvSpPr>
            <a:spLocks noGrp="1"/>
          </p:cNvSpPr>
          <p:nvPr>
            <p:ph idx="1"/>
          </p:nvPr>
        </p:nvSpPr>
        <p:spPr/>
        <p:txBody>
          <a:body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en-US"/>
          </a:p>
        </p:txBody>
      </p:sp>
      <p:sp>
        <p:nvSpPr>
          <p:cNvPr id="4" name="Date Placeholder 3"/>
          <p:cNvSpPr>
            <a:spLocks noGrp="1"/>
          </p:cNvSpPr>
          <p:nvPr>
            <p:ph type="dt" sz="half" idx="10"/>
          </p:nvPr>
        </p:nvSpPr>
        <p:spPr/>
        <p:txBody>
          <a:bodyPr/>
          <a:lstStyle/>
          <a:p>
            <a:pPr>
              <a:defRPr/>
            </a:pPr>
            <a:endParaRPr lang="en-US" altLang="zh-TW">
              <a:solidFill>
                <a:srgbClr val="D4D2D0">
                  <a:shade val="50000"/>
                </a:srgbClr>
              </a:solidFill>
            </a:endParaRPr>
          </a:p>
        </p:txBody>
      </p:sp>
      <p:sp>
        <p:nvSpPr>
          <p:cNvPr id="5" name="Footer Placeholder 4"/>
          <p:cNvSpPr>
            <a:spLocks noGrp="1"/>
          </p:cNvSpPr>
          <p:nvPr>
            <p:ph type="ftr" sz="quarter" idx="11"/>
          </p:nvPr>
        </p:nvSpPr>
        <p:spPr/>
        <p:txBody>
          <a:bodyPr/>
          <a:lstStyle/>
          <a:p>
            <a:pPr>
              <a:defRPr/>
            </a:pPr>
            <a:endParaRPr lang="en-US" altLang="zh-TW">
              <a:solidFill>
                <a:srgbClr val="D4D2D0">
                  <a:shade val="50000"/>
                </a:srgbClr>
              </a:solidFill>
            </a:endParaRPr>
          </a:p>
        </p:txBody>
      </p:sp>
      <p:sp>
        <p:nvSpPr>
          <p:cNvPr id="6" name="Slide Number Placeholder 5"/>
          <p:cNvSpPr>
            <a:spLocks noGrp="1"/>
          </p:cNvSpPr>
          <p:nvPr>
            <p:ph type="sldNum" sz="quarter" idx="12"/>
          </p:nvPr>
        </p:nvSpPr>
        <p:spPr/>
        <p:txBody>
          <a:bodyPr/>
          <a:lstStyle/>
          <a:p>
            <a:pPr>
              <a:defRPr/>
            </a:pPr>
            <a:fld id="{1C434325-9B31-4774-B50F-D38D17219D15}" type="slidenum">
              <a:rPr lang="en-US" altLang="zh-TW" smtClean="0">
                <a:solidFill>
                  <a:srgbClr val="D4D2D0">
                    <a:shade val="50000"/>
                  </a:srgbClr>
                </a:solidFill>
              </a:rPr>
              <a:pPr>
                <a:defRPr/>
              </a:pPr>
              <a:t>‹#›</a:t>
            </a:fld>
            <a:endParaRPr lang="en-US" altLang="zh-TW">
              <a:solidFill>
                <a:srgbClr val="D4D2D0">
                  <a:shade val="50000"/>
                </a:srgbClr>
              </a:solidFill>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picTx" preserve="1">
  <p:cSld name="含標題的圖片">
    <p:spTree>
      <p:nvGrpSpPr>
        <p:cNvPr id="1" name=""/>
        <p:cNvGrpSpPr/>
        <p:nvPr/>
      </p:nvGrpSpPr>
      <p:grpSpPr>
        <a:xfrm>
          <a:off x="0" y="0"/>
          <a:ext cx="0" cy="0"/>
          <a:chOff x="0" y="0"/>
          <a:chExt cx="0" cy="0"/>
        </a:xfrm>
      </p:grpSpPr>
      <p:sp>
        <p:nvSpPr>
          <p:cNvPr id="2" name="標題 1"/>
          <p:cNvSpPr>
            <a:spLocks noGrp="1"/>
          </p:cNvSpPr>
          <p:nvPr>
            <p:ph type="title"/>
          </p:nvPr>
        </p:nvSpPr>
        <p:spPr>
          <a:xfrm>
            <a:off x="6629400" y="457200"/>
            <a:ext cx="20574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zh-TW" altLang="en-US" smtClean="0"/>
              <a:t>按一下以編輯母片標題樣式</a:t>
            </a:r>
            <a:endParaRPr kumimoji="0" lang="en-US"/>
          </a:p>
        </p:txBody>
      </p:sp>
      <p:sp>
        <p:nvSpPr>
          <p:cNvPr id="3" name="圖片版面配置區 2"/>
          <p:cNvSpPr>
            <a:spLocks noGrp="1"/>
          </p:cNvSpPr>
          <p:nvPr>
            <p:ph type="pic" idx="1"/>
          </p:nvPr>
        </p:nvSpPr>
        <p:spPr>
          <a:xfrm>
            <a:off x="457200" y="457200"/>
            <a:ext cx="6019800" cy="5562600"/>
          </a:xfrm>
          <a:solidFill>
            <a:schemeClr val="tx2">
              <a:tint val="40000"/>
            </a:schemeClr>
          </a:solidFill>
          <a:effectLst>
            <a:outerShdw blurRad="88900" sx="103000" sy="103000" algn="ctr" rotWithShape="0">
              <a:prstClr val="black">
                <a:alpha val="32000"/>
              </a:prstClr>
            </a:outerShdw>
            <a:softEdge rad="127000"/>
          </a:effectLst>
        </p:spPr>
        <p:txBody>
          <a:bodyPr/>
          <a:lstStyle>
            <a:lvl1pPr marL="0" indent="0">
              <a:buNone/>
              <a:defRPr sz="3200">
                <a:solidFill>
                  <a:schemeClr val="bg1"/>
                </a:solidFill>
              </a:defRPr>
            </a:lvl1pPr>
          </a:lstStyle>
          <a:p>
            <a:r>
              <a:rPr kumimoji="0" lang="zh-TW" altLang="en-US" smtClean="0"/>
              <a:t>按一下圖示以新增圖片</a:t>
            </a:r>
            <a:endParaRPr kumimoji="0" lang="en-US"/>
          </a:p>
        </p:txBody>
      </p:sp>
      <p:sp>
        <p:nvSpPr>
          <p:cNvPr id="4" name="文字版面配置區 3"/>
          <p:cNvSpPr>
            <a:spLocks noGrp="1"/>
          </p:cNvSpPr>
          <p:nvPr>
            <p:ph type="body" sz="half" idx="2"/>
          </p:nvPr>
        </p:nvSpPr>
        <p:spPr>
          <a:xfrm>
            <a:off x="6629400" y="1600200"/>
            <a:ext cx="2057400" cy="4419600"/>
          </a:xfrm>
        </p:spPr>
        <p:txBody>
          <a:bodyPr anchor="t" anchorCtr="0"/>
          <a:lstStyle>
            <a:lvl1pPr marL="0" indent="0">
              <a:lnSpc>
                <a:spcPct val="125000"/>
              </a:lnSpc>
              <a:spcAft>
                <a:spcPts val="1000"/>
              </a:spcAft>
              <a:buFontTx/>
              <a:buNone/>
              <a:defRPr sz="1600" b="0">
                <a:solidFill>
                  <a:schemeClr val="tx2"/>
                </a:solidFill>
              </a:defRPr>
            </a:lvl1pPr>
            <a:lvl2pPr>
              <a:defRPr sz="1200"/>
            </a:lvl2pPr>
            <a:lvl3pPr>
              <a:defRPr sz="1000"/>
            </a:lvl3pPr>
            <a:lvl4pPr>
              <a:defRPr sz="900"/>
            </a:lvl4pPr>
            <a:lvl5pPr>
              <a:defRPr sz="900"/>
            </a:lvl5pPr>
          </a:lstStyle>
          <a:p>
            <a:pPr lvl="0" eaLnBrk="1" latinLnBrk="0" hangingPunct="1"/>
            <a:r>
              <a:rPr kumimoji="0" lang="zh-TW" altLang="en-US" smtClean="0"/>
              <a:t>按一下以編輯母片文字樣式</a:t>
            </a:r>
          </a:p>
        </p:txBody>
      </p:sp>
      <p:sp>
        <p:nvSpPr>
          <p:cNvPr id="8" name="日期版面配置區 7"/>
          <p:cNvSpPr>
            <a:spLocks noGrp="1"/>
          </p:cNvSpPr>
          <p:nvPr>
            <p:ph type="dt" sz="half" idx="10"/>
          </p:nvPr>
        </p:nvSpPr>
        <p:spPr/>
        <p:txBody>
          <a:bodyPr/>
          <a:lstStyle/>
          <a:p>
            <a:pPr>
              <a:defRPr/>
            </a:pPr>
            <a:endParaRPr lang="en-US" altLang="zh-TW"/>
          </a:p>
        </p:txBody>
      </p:sp>
      <p:sp>
        <p:nvSpPr>
          <p:cNvPr id="9" name="投影片編號版面配置區 8"/>
          <p:cNvSpPr>
            <a:spLocks noGrp="1"/>
          </p:cNvSpPr>
          <p:nvPr>
            <p:ph type="sldNum" sz="quarter" idx="11"/>
          </p:nvPr>
        </p:nvSpPr>
        <p:spPr/>
        <p:txBody>
          <a:bodyPr/>
          <a:lstStyle/>
          <a:p>
            <a:pPr>
              <a:defRPr/>
            </a:pPr>
            <a:fld id="{1C434325-9B31-4774-B50F-D38D17219D15}" type="slidenum">
              <a:rPr lang="en-US" altLang="zh-TW" smtClean="0"/>
              <a:pPr>
                <a:defRPr/>
              </a:pPr>
              <a:t>‹#›</a:t>
            </a:fld>
            <a:endParaRPr lang="en-US" altLang="zh-TW"/>
          </a:p>
        </p:txBody>
      </p:sp>
      <p:sp>
        <p:nvSpPr>
          <p:cNvPr id="10" name="頁尾版面配置區 9"/>
          <p:cNvSpPr>
            <a:spLocks noGrp="1"/>
          </p:cNvSpPr>
          <p:nvPr>
            <p:ph type="ftr" sz="quarter" idx="12"/>
          </p:nvPr>
        </p:nvSpPr>
        <p:spPr/>
        <p:txBody>
          <a:bodyPr/>
          <a:lstStyle/>
          <a:p>
            <a:pPr>
              <a:defRPr/>
            </a:pPr>
            <a:endParaRPr lang="en-US" altLang="zh-TW"/>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標題及直排文字">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kumimoji="0" lang="zh-TW" altLang="en-US" smtClean="0"/>
              <a:t>按一下以編輯母片標題樣式</a:t>
            </a:r>
            <a:endParaRPr kumimoji="0" lang="en-US"/>
          </a:p>
        </p:txBody>
      </p:sp>
      <p:sp>
        <p:nvSpPr>
          <p:cNvPr id="3" name="直排文字版面配置區 2"/>
          <p:cNvSpPr>
            <a:spLocks noGrp="1"/>
          </p:cNvSpPr>
          <p:nvPr>
            <p:ph type="body" orient="vert" idx="1"/>
          </p:nvPr>
        </p:nvSpPr>
        <p:spPr/>
        <p:txBody>
          <a:bodyPr vert="eaVert"/>
          <a:lstStyle/>
          <a:p>
            <a:pPr lvl="0" eaLnBrk="1" latinLnBrk="0" hangingPunct="1"/>
            <a:r>
              <a:rPr lang="zh-TW" altLang="en-US" smtClean="0"/>
              <a:t>按一下以編輯母片文字樣式</a:t>
            </a:r>
          </a:p>
          <a:p>
            <a:pPr lvl="1" eaLnBrk="1" latinLnBrk="0" hangingPunct="1"/>
            <a:r>
              <a:rPr lang="zh-TW" altLang="en-US" smtClean="0"/>
              <a:t>第二層</a:t>
            </a:r>
          </a:p>
          <a:p>
            <a:pPr lvl="2" eaLnBrk="1" latinLnBrk="0" hangingPunct="1"/>
            <a:r>
              <a:rPr lang="zh-TW" altLang="en-US" smtClean="0"/>
              <a:t>第三層</a:t>
            </a:r>
          </a:p>
          <a:p>
            <a:pPr lvl="3" eaLnBrk="1" latinLnBrk="0" hangingPunct="1"/>
            <a:r>
              <a:rPr lang="zh-TW" altLang="en-US" smtClean="0"/>
              <a:t>第四層</a:t>
            </a:r>
          </a:p>
          <a:p>
            <a:pPr lvl="4" eaLnBrk="1" latinLnBrk="0" hangingPunct="1"/>
            <a:r>
              <a:rPr lang="zh-TW" altLang="en-US" smtClean="0"/>
              <a:t>第五層</a:t>
            </a:r>
            <a:endParaRPr kumimoji="0" lang="en-US"/>
          </a:p>
        </p:txBody>
      </p:sp>
      <p:sp>
        <p:nvSpPr>
          <p:cNvPr id="4" name="日期版面配置區 3"/>
          <p:cNvSpPr>
            <a:spLocks noGrp="1"/>
          </p:cNvSpPr>
          <p:nvPr>
            <p:ph type="dt" sz="half" idx="10"/>
          </p:nvPr>
        </p:nvSpPr>
        <p:spPr/>
        <p:txBody>
          <a:bodyPr/>
          <a:lstStyle/>
          <a:p>
            <a:pPr>
              <a:defRPr/>
            </a:pPr>
            <a:endParaRPr lang="en-US" altLang="zh-TW"/>
          </a:p>
        </p:txBody>
      </p:sp>
      <p:sp>
        <p:nvSpPr>
          <p:cNvPr id="5" name="頁尾版面配置區 4"/>
          <p:cNvSpPr>
            <a:spLocks noGrp="1"/>
          </p:cNvSpPr>
          <p:nvPr>
            <p:ph type="ftr" sz="quarter" idx="11"/>
          </p:nvPr>
        </p:nvSpPr>
        <p:spPr/>
        <p:txBody>
          <a:bodyPr/>
          <a:lstStyle/>
          <a:p>
            <a:pPr>
              <a:defRPr/>
            </a:pPr>
            <a:endParaRPr lang="en-US" altLang="zh-TW"/>
          </a:p>
        </p:txBody>
      </p:sp>
      <p:sp>
        <p:nvSpPr>
          <p:cNvPr id="6" name="投影片編號版面配置區 5"/>
          <p:cNvSpPr>
            <a:spLocks noGrp="1"/>
          </p:cNvSpPr>
          <p:nvPr>
            <p:ph type="sldNum" sz="quarter" idx="12"/>
          </p:nvPr>
        </p:nvSpPr>
        <p:spPr/>
        <p:txBody>
          <a:bodyPr/>
          <a:lstStyle/>
          <a:p>
            <a:pPr>
              <a:defRPr/>
            </a:pPr>
            <a:fld id="{1C434325-9B31-4774-B50F-D38D17219D15}" type="slidenum">
              <a:rPr lang="en-US" altLang="zh-TW" smtClean="0"/>
              <a:pPr>
                <a:defRPr/>
              </a:pPr>
              <a:t>‹#›</a:t>
            </a:fld>
            <a:endParaRPr lang="en-US" altLang="zh-TW"/>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直排標題及文字">
    <p:spTree>
      <p:nvGrpSpPr>
        <p:cNvPr id="1" name=""/>
        <p:cNvGrpSpPr/>
        <p:nvPr/>
      </p:nvGrpSpPr>
      <p:grpSpPr>
        <a:xfrm>
          <a:off x="0" y="0"/>
          <a:ext cx="0" cy="0"/>
          <a:chOff x="0" y="0"/>
          <a:chExt cx="0" cy="0"/>
        </a:xfrm>
      </p:grpSpPr>
      <p:sp>
        <p:nvSpPr>
          <p:cNvPr id="2" name="直排標題 1"/>
          <p:cNvSpPr>
            <a:spLocks noGrp="1"/>
          </p:cNvSpPr>
          <p:nvPr>
            <p:ph type="title" orient="vert"/>
          </p:nvPr>
        </p:nvSpPr>
        <p:spPr>
          <a:xfrm>
            <a:off x="6629400" y="274638"/>
            <a:ext cx="2057400" cy="5851525"/>
          </a:xfrm>
        </p:spPr>
        <p:txBody>
          <a:bodyPr vert="eaVert"/>
          <a:lstStyle/>
          <a:p>
            <a:r>
              <a:rPr kumimoji="0" lang="zh-TW" altLang="en-US" smtClean="0"/>
              <a:t>按一下以編輯母片標題樣式</a:t>
            </a:r>
            <a:endParaRPr kumimoji="0" lang="en-US"/>
          </a:p>
        </p:txBody>
      </p:sp>
      <p:sp>
        <p:nvSpPr>
          <p:cNvPr id="3" name="直排文字版面配置區 2"/>
          <p:cNvSpPr>
            <a:spLocks noGrp="1"/>
          </p:cNvSpPr>
          <p:nvPr>
            <p:ph type="body" orient="vert" idx="1"/>
          </p:nvPr>
        </p:nvSpPr>
        <p:spPr>
          <a:xfrm>
            <a:off x="457200" y="274638"/>
            <a:ext cx="6019800" cy="5851525"/>
          </a:xfrm>
        </p:spPr>
        <p:txBody>
          <a:bodyPr vert="eaVert"/>
          <a:lstStyle/>
          <a:p>
            <a:pPr lvl="0" eaLnBrk="1" latinLnBrk="0" hangingPunct="1"/>
            <a:r>
              <a:rPr lang="zh-TW" altLang="en-US" smtClean="0"/>
              <a:t>按一下以編輯母片文字樣式</a:t>
            </a:r>
          </a:p>
          <a:p>
            <a:pPr lvl="1" eaLnBrk="1" latinLnBrk="0" hangingPunct="1"/>
            <a:r>
              <a:rPr lang="zh-TW" altLang="en-US" smtClean="0"/>
              <a:t>第二層</a:t>
            </a:r>
          </a:p>
          <a:p>
            <a:pPr lvl="2" eaLnBrk="1" latinLnBrk="0" hangingPunct="1"/>
            <a:r>
              <a:rPr lang="zh-TW" altLang="en-US" smtClean="0"/>
              <a:t>第三層</a:t>
            </a:r>
          </a:p>
          <a:p>
            <a:pPr lvl="3" eaLnBrk="1" latinLnBrk="0" hangingPunct="1"/>
            <a:r>
              <a:rPr lang="zh-TW" altLang="en-US" smtClean="0"/>
              <a:t>第四層</a:t>
            </a:r>
          </a:p>
          <a:p>
            <a:pPr lvl="4" eaLnBrk="1" latinLnBrk="0" hangingPunct="1"/>
            <a:r>
              <a:rPr lang="zh-TW" altLang="en-US" smtClean="0"/>
              <a:t>第五層</a:t>
            </a:r>
            <a:endParaRPr kumimoji="0" lang="en-US"/>
          </a:p>
        </p:txBody>
      </p:sp>
      <p:sp>
        <p:nvSpPr>
          <p:cNvPr id="4" name="日期版面配置區 3"/>
          <p:cNvSpPr>
            <a:spLocks noGrp="1"/>
          </p:cNvSpPr>
          <p:nvPr>
            <p:ph type="dt" sz="half" idx="10"/>
          </p:nvPr>
        </p:nvSpPr>
        <p:spPr/>
        <p:txBody>
          <a:bodyPr/>
          <a:lstStyle/>
          <a:p>
            <a:pPr>
              <a:defRPr/>
            </a:pPr>
            <a:endParaRPr lang="en-US" altLang="zh-TW"/>
          </a:p>
        </p:txBody>
      </p:sp>
      <p:sp>
        <p:nvSpPr>
          <p:cNvPr id="5" name="頁尾版面配置區 4"/>
          <p:cNvSpPr>
            <a:spLocks noGrp="1"/>
          </p:cNvSpPr>
          <p:nvPr>
            <p:ph type="ftr" sz="quarter" idx="11"/>
          </p:nvPr>
        </p:nvSpPr>
        <p:spPr/>
        <p:txBody>
          <a:bodyPr/>
          <a:lstStyle/>
          <a:p>
            <a:pPr>
              <a:defRPr/>
            </a:pPr>
            <a:endParaRPr lang="en-US" altLang="zh-TW"/>
          </a:p>
        </p:txBody>
      </p:sp>
      <p:sp>
        <p:nvSpPr>
          <p:cNvPr id="6" name="投影片編號版面配置區 5"/>
          <p:cNvSpPr>
            <a:spLocks noGrp="1"/>
          </p:cNvSpPr>
          <p:nvPr>
            <p:ph type="sldNum" sz="quarter" idx="12"/>
          </p:nvPr>
        </p:nvSpPr>
        <p:spPr/>
        <p:txBody>
          <a:bodyPr/>
          <a:lstStyle/>
          <a:p>
            <a:pPr>
              <a:defRPr/>
            </a:pPr>
            <a:fld id="{1C434325-9B31-4774-B50F-D38D17219D15}" type="slidenum">
              <a:rPr lang="en-US" altLang="zh-TW" smtClean="0"/>
              <a:pPr>
                <a:defRPr/>
              </a:pPr>
              <a:t>‹#›</a:t>
            </a:fld>
            <a:endParaRPr lang="en-US" altLang="zh-TW"/>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章節標題">
    <p:spTree>
      <p:nvGrpSpPr>
        <p:cNvPr id="1" name=""/>
        <p:cNvGrpSpPr/>
        <p:nvPr/>
      </p:nvGrpSpPr>
      <p:grpSpPr>
        <a:xfrm>
          <a:off x="0" y="0"/>
          <a:ext cx="0" cy="0"/>
          <a:chOff x="0" y="0"/>
          <a:chExt cx="0" cy="0"/>
        </a:xfrm>
      </p:grpSpPr>
      <p:sp>
        <p:nvSpPr>
          <p:cNvPr id="2" name="Title 1"/>
          <p:cNvSpPr>
            <a:spLocks noGrp="1"/>
          </p:cNvSpPr>
          <p:nvPr>
            <p:ph type="title"/>
          </p:nvPr>
        </p:nvSpPr>
        <p:spPr>
          <a:xfrm>
            <a:off x="1444979" y="2239430"/>
            <a:ext cx="6254044" cy="1362075"/>
          </a:xfrm>
        </p:spPr>
        <p:txBody>
          <a:bodyPr anchor="b"/>
          <a:lstStyle>
            <a:lvl1pPr algn="ctr">
              <a:defRPr sz="4000" b="0" cap="none" baseline="0"/>
            </a:lvl1pPr>
          </a:lstStyle>
          <a:p>
            <a:r>
              <a:rPr lang="zh-TW" altLang="en-US" smtClean="0"/>
              <a:t>按一下以編輯母片標題樣式</a:t>
            </a:r>
            <a:endParaRPr lang="en-US" dirty="0"/>
          </a:p>
        </p:txBody>
      </p:sp>
      <p:sp>
        <p:nvSpPr>
          <p:cNvPr id="3" name="Text Placeholder 2"/>
          <p:cNvSpPr>
            <a:spLocks noGrp="1"/>
          </p:cNvSpPr>
          <p:nvPr>
            <p:ph type="body" idx="1"/>
          </p:nvPr>
        </p:nvSpPr>
        <p:spPr>
          <a:xfrm>
            <a:off x="1456267" y="3725334"/>
            <a:ext cx="6231467" cy="1309511"/>
          </a:xfrm>
        </p:spPr>
        <p:txBody>
          <a:bodyPr anchor="t"/>
          <a:lstStyle>
            <a:lvl1pPr marL="0" indent="0" algn="ct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TW" altLang="en-US" smtClean="0"/>
              <a:t>按一下以編輯母片文字樣式</a:t>
            </a:r>
          </a:p>
        </p:txBody>
      </p:sp>
      <p:sp>
        <p:nvSpPr>
          <p:cNvPr id="4" name="Date Placeholder 3"/>
          <p:cNvSpPr>
            <a:spLocks noGrp="1"/>
          </p:cNvSpPr>
          <p:nvPr>
            <p:ph type="dt" sz="half" idx="10"/>
          </p:nvPr>
        </p:nvSpPr>
        <p:spPr/>
        <p:txBody>
          <a:bodyPr/>
          <a:lstStyle/>
          <a:p>
            <a:pPr>
              <a:defRPr/>
            </a:pPr>
            <a:endParaRPr lang="en-US" altLang="zh-TW">
              <a:solidFill>
                <a:srgbClr val="D4D2D0">
                  <a:shade val="50000"/>
                </a:srgbClr>
              </a:solidFill>
            </a:endParaRPr>
          </a:p>
        </p:txBody>
      </p:sp>
      <p:sp>
        <p:nvSpPr>
          <p:cNvPr id="5" name="Footer Placeholder 4"/>
          <p:cNvSpPr>
            <a:spLocks noGrp="1"/>
          </p:cNvSpPr>
          <p:nvPr>
            <p:ph type="ftr" sz="quarter" idx="11"/>
          </p:nvPr>
        </p:nvSpPr>
        <p:spPr/>
        <p:txBody>
          <a:bodyPr/>
          <a:lstStyle/>
          <a:p>
            <a:pPr>
              <a:defRPr/>
            </a:pPr>
            <a:endParaRPr lang="en-US" altLang="zh-TW">
              <a:solidFill>
                <a:srgbClr val="D4D2D0">
                  <a:shade val="50000"/>
                </a:srgbClr>
              </a:solidFill>
            </a:endParaRPr>
          </a:p>
        </p:txBody>
      </p:sp>
      <p:sp>
        <p:nvSpPr>
          <p:cNvPr id="6" name="Slide Number Placeholder 5"/>
          <p:cNvSpPr>
            <a:spLocks noGrp="1"/>
          </p:cNvSpPr>
          <p:nvPr>
            <p:ph type="sldNum" sz="quarter" idx="12"/>
          </p:nvPr>
        </p:nvSpPr>
        <p:spPr/>
        <p:txBody>
          <a:bodyPr/>
          <a:lstStyle/>
          <a:p>
            <a:pPr>
              <a:defRPr/>
            </a:pPr>
            <a:fld id="{1C434325-9B31-4774-B50F-D38D17219D15}" type="slidenum">
              <a:rPr lang="en-US" altLang="zh-TW" smtClean="0">
                <a:solidFill>
                  <a:srgbClr val="D4D2D0">
                    <a:shade val="50000"/>
                  </a:srgbClr>
                </a:solidFill>
              </a:rPr>
              <a:pPr>
                <a:defRPr/>
              </a:pPr>
              <a:t>‹#›</a:t>
            </a:fld>
            <a:endParaRPr lang="en-US" altLang="zh-TW">
              <a:solidFill>
                <a:srgbClr val="D4D2D0">
                  <a:shade val="50000"/>
                </a:srgbClr>
              </a:solidFill>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兩項物件">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TW" altLang="en-US" smtClean="0"/>
              <a:t>按一下以編輯母片標題樣式</a:t>
            </a:r>
            <a:endParaRPr lang="en-US"/>
          </a:p>
        </p:txBody>
      </p:sp>
      <p:sp>
        <p:nvSpPr>
          <p:cNvPr id="5" name="Date Placeholder 4"/>
          <p:cNvSpPr>
            <a:spLocks noGrp="1"/>
          </p:cNvSpPr>
          <p:nvPr>
            <p:ph type="dt" sz="half" idx="10"/>
          </p:nvPr>
        </p:nvSpPr>
        <p:spPr/>
        <p:txBody>
          <a:bodyPr/>
          <a:lstStyle/>
          <a:p>
            <a:pPr>
              <a:defRPr/>
            </a:pPr>
            <a:endParaRPr lang="en-US" altLang="zh-TW">
              <a:solidFill>
                <a:srgbClr val="D4D2D0">
                  <a:shade val="50000"/>
                </a:srgbClr>
              </a:solidFill>
            </a:endParaRPr>
          </a:p>
        </p:txBody>
      </p:sp>
      <p:sp>
        <p:nvSpPr>
          <p:cNvPr id="6" name="Footer Placeholder 5"/>
          <p:cNvSpPr>
            <a:spLocks noGrp="1"/>
          </p:cNvSpPr>
          <p:nvPr>
            <p:ph type="ftr" sz="quarter" idx="11"/>
          </p:nvPr>
        </p:nvSpPr>
        <p:spPr/>
        <p:txBody>
          <a:bodyPr/>
          <a:lstStyle/>
          <a:p>
            <a:pPr>
              <a:defRPr/>
            </a:pPr>
            <a:endParaRPr lang="en-US" altLang="zh-TW">
              <a:solidFill>
                <a:srgbClr val="D4D2D0">
                  <a:shade val="50000"/>
                </a:srgbClr>
              </a:solidFill>
            </a:endParaRPr>
          </a:p>
        </p:txBody>
      </p:sp>
      <p:sp>
        <p:nvSpPr>
          <p:cNvPr id="7" name="Slide Number Placeholder 6"/>
          <p:cNvSpPr>
            <a:spLocks noGrp="1"/>
          </p:cNvSpPr>
          <p:nvPr>
            <p:ph type="sldNum" sz="quarter" idx="12"/>
          </p:nvPr>
        </p:nvSpPr>
        <p:spPr/>
        <p:txBody>
          <a:bodyPr/>
          <a:lstStyle/>
          <a:p>
            <a:pPr>
              <a:defRPr/>
            </a:pPr>
            <a:fld id="{1C434325-9B31-4774-B50F-D38D17219D15}" type="slidenum">
              <a:rPr lang="en-US" altLang="zh-TW" smtClean="0">
                <a:solidFill>
                  <a:srgbClr val="D4D2D0">
                    <a:shade val="50000"/>
                  </a:srgbClr>
                </a:solidFill>
              </a:rPr>
              <a:pPr>
                <a:defRPr/>
              </a:pPr>
              <a:t>‹#›</a:t>
            </a:fld>
            <a:endParaRPr lang="en-US" altLang="zh-TW">
              <a:solidFill>
                <a:srgbClr val="D4D2D0">
                  <a:shade val="50000"/>
                </a:srgbClr>
              </a:solidFill>
            </a:endParaRPr>
          </a:p>
        </p:txBody>
      </p:sp>
      <p:sp>
        <p:nvSpPr>
          <p:cNvPr id="9" name="Content Placeholder 8"/>
          <p:cNvSpPr>
            <a:spLocks noGrp="1"/>
          </p:cNvSpPr>
          <p:nvPr>
            <p:ph sz="quarter" idx="13"/>
          </p:nvPr>
        </p:nvSpPr>
        <p:spPr>
          <a:xfrm>
            <a:off x="1298448" y="2121407"/>
            <a:ext cx="3200400" cy="3602736"/>
          </a:xfrm>
        </p:spPr>
        <p:txBody>
          <a:body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en-US"/>
          </a:p>
        </p:txBody>
      </p:sp>
      <p:sp>
        <p:nvSpPr>
          <p:cNvPr id="11" name="Content Placeholder 10"/>
          <p:cNvSpPr>
            <a:spLocks noGrp="1"/>
          </p:cNvSpPr>
          <p:nvPr>
            <p:ph sz="quarter" idx="14"/>
          </p:nvPr>
        </p:nvSpPr>
        <p:spPr>
          <a:xfrm>
            <a:off x="4663440" y="2119313"/>
            <a:ext cx="3200400" cy="3605212"/>
          </a:xfrm>
        </p:spPr>
        <p:txBody>
          <a:body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對">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zh-TW" altLang="en-US" smtClean="0"/>
              <a:t>按一下以編輯母片標題樣式</a:t>
            </a:r>
            <a:endParaRPr lang="en-US"/>
          </a:p>
        </p:txBody>
      </p:sp>
      <p:sp>
        <p:nvSpPr>
          <p:cNvPr id="3" name="Text Placeholder 2"/>
          <p:cNvSpPr>
            <a:spLocks noGrp="1"/>
          </p:cNvSpPr>
          <p:nvPr>
            <p:ph type="body" idx="1"/>
          </p:nvPr>
        </p:nvSpPr>
        <p:spPr>
          <a:xfrm>
            <a:off x="1557869" y="2122312"/>
            <a:ext cx="2939521" cy="820208"/>
          </a:xfrm>
        </p:spPr>
        <p:txBody>
          <a:bodyPr anchor="b">
            <a:norm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TW" altLang="en-US" smtClean="0"/>
              <a:t>按一下以編輯母片文字樣式</a:t>
            </a:r>
          </a:p>
        </p:txBody>
      </p:sp>
      <p:sp>
        <p:nvSpPr>
          <p:cNvPr id="5" name="Text Placeholder 4"/>
          <p:cNvSpPr>
            <a:spLocks noGrp="1"/>
          </p:cNvSpPr>
          <p:nvPr>
            <p:ph type="body" sz="quarter" idx="3"/>
          </p:nvPr>
        </p:nvSpPr>
        <p:spPr>
          <a:xfrm>
            <a:off x="4910669" y="2122311"/>
            <a:ext cx="2944368" cy="822960"/>
          </a:xfrm>
        </p:spPr>
        <p:txBody>
          <a:bodyPr anchor="b">
            <a:norm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TW" altLang="en-US" smtClean="0"/>
              <a:t>按一下以編輯母片文字樣式</a:t>
            </a:r>
          </a:p>
        </p:txBody>
      </p:sp>
      <p:sp>
        <p:nvSpPr>
          <p:cNvPr id="7" name="Date Placeholder 6"/>
          <p:cNvSpPr>
            <a:spLocks noGrp="1"/>
          </p:cNvSpPr>
          <p:nvPr>
            <p:ph type="dt" sz="half" idx="10"/>
          </p:nvPr>
        </p:nvSpPr>
        <p:spPr/>
        <p:txBody>
          <a:bodyPr/>
          <a:lstStyle/>
          <a:p>
            <a:pPr>
              <a:defRPr/>
            </a:pPr>
            <a:endParaRPr lang="en-US" altLang="zh-TW">
              <a:solidFill>
                <a:srgbClr val="D4D2D0">
                  <a:shade val="50000"/>
                </a:srgbClr>
              </a:solidFill>
            </a:endParaRPr>
          </a:p>
        </p:txBody>
      </p:sp>
      <p:sp>
        <p:nvSpPr>
          <p:cNvPr id="8" name="Footer Placeholder 7"/>
          <p:cNvSpPr>
            <a:spLocks noGrp="1"/>
          </p:cNvSpPr>
          <p:nvPr>
            <p:ph type="ftr" sz="quarter" idx="11"/>
          </p:nvPr>
        </p:nvSpPr>
        <p:spPr/>
        <p:txBody>
          <a:bodyPr/>
          <a:lstStyle/>
          <a:p>
            <a:pPr>
              <a:defRPr/>
            </a:pPr>
            <a:endParaRPr lang="en-US" altLang="zh-TW">
              <a:solidFill>
                <a:srgbClr val="D4D2D0">
                  <a:shade val="50000"/>
                </a:srgbClr>
              </a:solidFill>
            </a:endParaRPr>
          </a:p>
        </p:txBody>
      </p:sp>
      <p:sp>
        <p:nvSpPr>
          <p:cNvPr id="9" name="Slide Number Placeholder 8"/>
          <p:cNvSpPr>
            <a:spLocks noGrp="1"/>
          </p:cNvSpPr>
          <p:nvPr>
            <p:ph type="sldNum" sz="quarter" idx="12"/>
          </p:nvPr>
        </p:nvSpPr>
        <p:spPr/>
        <p:txBody>
          <a:bodyPr/>
          <a:lstStyle/>
          <a:p>
            <a:pPr>
              <a:defRPr/>
            </a:pPr>
            <a:fld id="{1C434325-9B31-4774-B50F-D38D17219D15}" type="slidenum">
              <a:rPr lang="en-US" altLang="zh-TW" smtClean="0">
                <a:solidFill>
                  <a:srgbClr val="D4D2D0">
                    <a:shade val="50000"/>
                  </a:srgbClr>
                </a:solidFill>
              </a:rPr>
              <a:pPr>
                <a:defRPr/>
              </a:pPr>
              <a:t>‹#›</a:t>
            </a:fld>
            <a:endParaRPr lang="en-US" altLang="zh-TW">
              <a:solidFill>
                <a:srgbClr val="D4D2D0">
                  <a:shade val="50000"/>
                </a:srgbClr>
              </a:solidFill>
            </a:endParaRPr>
          </a:p>
        </p:txBody>
      </p:sp>
      <p:sp>
        <p:nvSpPr>
          <p:cNvPr id="11" name="Content Placeholder 10"/>
          <p:cNvSpPr>
            <a:spLocks noGrp="1"/>
          </p:cNvSpPr>
          <p:nvPr>
            <p:ph sz="quarter" idx="13"/>
          </p:nvPr>
        </p:nvSpPr>
        <p:spPr>
          <a:xfrm>
            <a:off x="1298448" y="2944368"/>
            <a:ext cx="3227832" cy="2779776"/>
          </a:xfrm>
        </p:spPr>
        <p:txBody>
          <a:body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en-US" dirty="0"/>
          </a:p>
        </p:txBody>
      </p:sp>
      <p:sp>
        <p:nvSpPr>
          <p:cNvPr id="13" name="Content Placeholder 12"/>
          <p:cNvSpPr>
            <a:spLocks noGrp="1"/>
          </p:cNvSpPr>
          <p:nvPr>
            <p:ph sz="quarter" idx="14"/>
          </p:nvPr>
        </p:nvSpPr>
        <p:spPr>
          <a:xfrm>
            <a:off x="4645151" y="2944813"/>
            <a:ext cx="3227832" cy="2779776"/>
          </a:xfrm>
        </p:spPr>
        <p:txBody>
          <a:body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只有標題">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TW" altLang="en-US" smtClean="0"/>
              <a:t>按一下以編輯母片標題樣式</a:t>
            </a:r>
            <a:endParaRPr lang="en-US"/>
          </a:p>
        </p:txBody>
      </p:sp>
      <p:sp>
        <p:nvSpPr>
          <p:cNvPr id="3" name="Date Placeholder 2"/>
          <p:cNvSpPr>
            <a:spLocks noGrp="1"/>
          </p:cNvSpPr>
          <p:nvPr>
            <p:ph type="dt" sz="half" idx="10"/>
          </p:nvPr>
        </p:nvSpPr>
        <p:spPr/>
        <p:txBody>
          <a:bodyPr/>
          <a:lstStyle/>
          <a:p>
            <a:pPr>
              <a:defRPr/>
            </a:pPr>
            <a:endParaRPr lang="en-US" altLang="zh-TW">
              <a:solidFill>
                <a:srgbClr val="D4D2D0">
                  <a:shade val="50000"/>
                </a:srgbClr>
              </a:solidFill>
            </a:endParaRPr>
          </a:p>
        </p:txBody>
      </p:sp>
      <p:sp>
        <p:nvSpPr>
          <p:cNvPr id="4" name="Footer Placeholder 3"/>
          <p:cNvSpPr>
            <a:spLocks noGrp="1"/>
          </p:cNvSpPr>
          <p:nvPr>
            <p:ph type="ftr" sz="quarter" idx="11"/>
          </p:nvPr>
        </p:nvSpPr>
        <p:spPr/>
        <p:txBody>
          <a:bodyPr/>
          <a:lstStyle/>
          <a:p>
            <a:pPr>
              <a:defRPr/>
            </a:pPr>
            <a:endParaRPr lang="en-US" altLang="zh-TW">
              <a:solidFill>
                <a:srgbClr val="D4D2D0">
                  <a:shade val="50000"/>
                </a:srgbClr>
              </a:solidFill>
            </a:endParaRPr>
          </a:p>
        </p:txBody>
      </p:sp>
      <p:sp>
        <p:nvSpPr>
          <p:cNvPr id="5" name="Slide Number Placeholder 4"/>
          <p:cNvSpPr>
            <a:spLocks noGrp="1"/>
          </p:cNvSpPr>
          <p:nvPr>
            <p:ph type="sldNum" sz="quarter" idx="12"/>
          </p:nvPr>
        </p:nvSpPr>
        <p:spPr/>
        <p:txBody>
          <a:bodyPr/>
          <a:lstStyle/>
          <a:p>
            <a:pPr>
              <a:defRPr/>
            </a:pPr>
            <a:fld id="{1C434325-9B31-4774-B50F-D38D17219D15}" type="slidenum">
              <a:rPr lang="en-US" altLang="zh-TW" smtClean="0">
                <a:solidFill>
                  <a:srgbClr val="D4D2D0">
                    <a:shade val="50000"/>
                  </a:srgbClr>
                </a:solidFill>
              </a:rPr>
              <a:pPr>
                <a:defRPr/>
              </a:pPr>
              <a:t>‹#›</a:t>
            </a:fld>
            <a:endParaRPr lang="en-US" altLang="zh-TW">
              <a:solidFill>
                <a:srgbClr val="D4D2D0">
                  <a:shade val="50000"/>
                </a:srgbClr>
              </a:solidFill>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endParaRPr lang="en-US" altLang="zh-TW">
              <a:solidFill>
                <a:srgbClr val="D4D2D0">
                  <a:shade val="50000"/>
                </a:srgbClr>
              </a:solidFill>
            </a:endParaRPr>
          </a:p>
        </p:txBody>
      </p:sp>
      <p:sp>
        <p:nvSpPr>
          <p:cNvPr id="3" name="Footer Placeholder 2"/>
          <p:cNvSpPr>
            <a:spLocks noGrp="1"/>
          </p:cNvSpPr>
          <p:nvPr>
            <p:ph type="ftr" sz="quarter" idx="11"/>
          </p:nvPr>
        </p:nvSpPr>
        <p:spPr/>
        <p:txBody>
          <a:bodyPr/>
          <a:lstStyle/>
          <a:p>
            <a:pPr>
              <a:defRPr/>
            </a:pPr>
            <a:endParaRPr lang="en-US" altLang="zh-TW">
              <a:solidFill>
                <a:srgbClr val="D4D2D0">
                  <a:shade val="50000"/>
                </a:srgbClr>
              </a:solidFill>
            </a:endParaRPr>
          </a:p>
        </p:txBody>
      </p:sp>
      <p:sp>
        <p:nvSpPr>
          <p:cNvPr id="4" name="Slide Number Placeholder 3"/>
          <p:cNvSpPr>
            <a:spLocks noGrp="1"/>
          </p:cNvSpPr>
          <p:nvPr>
            <p:ph type="sldNum" sz="quarter" idx="12"/>
          </p:nvPr>
        </p:nvSpPr>
        <p:spPr/>
        <p:txBody>
          <a:bodyPr/>
          <a:lstStyle/>
          <a:p>
            <a:pPr>
              <a:defRPr/>
            </a:pPr>
            <a:fld id="{1C434325-9B31-4774-B50F-D38D17219D15}" type="slidenum">
              <a:rPr lang="en-US" altLang="zh-TW" smtClean="0">
                <a:solidFill>
                  <a:srgbClr val="D4D2D0">
                    <a:shade val="50000"/>
                  </a:srgbClr>
                </a:solidFill>
              </a:rPr>
              <a:pPr>
                <a:defRPr/>
              </a:pPr>
              <a:t>‹#›</a:t>
            </a:fld>
            <a:endParaRPr lang="en-US" altLang="zh-TW">
              <a:solidFill>
                <a:srgbClr val="D4D2D0">
                  <a:shade val="50000"/>
                </a:srgbClr>
              </a:solidFill>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含標題的內容">
    <p:spTree>
      <p:nvGrpSpPr>
        <p:cNvPr id="1" name=""/>
        <p:cNvGrpSpPr/>
        <p:nvPr/>
      </p:nvGrpSpPr>
      <p:grpSpPr>
        <a:xfrm>
          <a:off x="0" y="0"/>
          <a:ext cx="0" cy="0"/>
          <a:chOff x="0" y="0"/>
          <a:chExt cx="0" cy="0"/>
        </a:xfrm>
      </p:grpSpPr>
      <p:grpSp>
        <p:nvGrpSpPr>
          <p:cNvPr id="8" name="Group 15"/>
          <p:cNvGrpSpPr/>
          <p:nvPr/>
        </p:nvGrpSpPr>
        <p:grpSpPr>
          <a:xfrm>
            <a:off x="0" y="0"/>
            <a:ext cx="9144000" cy="6858000"/>
            <a:chOff x="0" y="0"/>
            <a:chExt cx="9144000" cy="6858000"/>
          </a:xfrm>
        </p:grpSpPr>
        <p:sp>
          <p:nvSpPr>
            <p:cNvPr id="9" name="Rectangle 8"/>
            <p:cNvSpPr/>
            <p:nvPr/>
          </p:nvSpPr>
          <p:spPr>
            <a:xfrm>
              <a:off x="0" y="0"/>
              <a:ext cx="7162800" cy="6858000"/>
            </a:xfrm>
            <a:prstGeom prst="rect">
              <a:avLst/>
            </a:prstGeom>
            <a:gradFill flip="none" rotWithShape="1">
              <a:gsLst>
                <a:gs pos="0">
                  <a:srgbClr val="010101">
                    <a:alpha val="51765"/>
                  </a:srgbClr>
                </a:gs>
                <a:gs pos="60000">
                  <a:srgbClr val="FEFEFE">
                    <a:alpha val="0"/>
                  </a:srgbClr>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1143000" y="0"/>
              <a:ext cx="8001000" cy="6858000"/>
            </a:xfrm>
            <a:prstGeom prst="rect">
              <a:avLst/>
            </a:prstGeom>
            <a:gradFill flip="none" rotWithShape="1">
              <a:gsLst>
                <a:gs pos="0">
                  <a:srgbClr val="010101">
                    <a:alpha val="56000"/>
                  </a:srgbClr>
                </a:gs>
                <a:gs pos="61000">
                  <a:srgbClr val="FEFEFE">
                    <a:alpha val="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1" name="Freeform 10"/>
          <p:cNvSpPr/>
          <p:nvPr/>
        </p:nvSpPr>
        <p:spPr>
          <a:xfrm rot="10800000">
            <a:off x="632177" y="6058038"/>
            <a:ext cx="7721601" cy="537210"/>
          </a:xfrm>
          <a:custGeom>
            <a:avLst/>
            <a:gdLst>
              <a:gd name="connsiteX0" fmla="*/ 0 w 7955280"/>
              <a:gd name="connsiteY0" fmla="*/ 495300 h 495300"/>
              <a:gd name="connsiteX1" fmla="*/ 169546 w 7955280"/>
              <a:gd name="connsiteY1" fmla="*/ 0 h 495300"/>
              <a:gd name="connsiteX2" fmla="*/ 7785734 w 7955280"/>
              <a:gd name="connsiteY2" fmla="*/ 0 h 495300"/>
              <a:gd name="connsiteX3" fmla="*/ 7955280 w 7955280"/>
              <a:gd name="connsiteY3" fmla="*/ 495300 h 495300"/>
              <a:gd name="connsiteX4" fmla="*/ 0 w 7955280"/>
              <a:gd name="connsiteY4" fmla="*/ 495300 h 495300"/>
              <a:gd name="connsiteX0" fmla="*/ 0 w 7955280"/>
              <a:gd name="connsiteY0" fmla="*/ 495300 h 495300"/>
              <a:gd name="connsiteX1" fmla="*/ 169546 w 7955280"/>
              <a:gd name="connsiteY1" fmla="*/ 0 h 495300"/>
              <a:gd name="connsiteX2" fmla="*/ 3966210 w 7955280"/>
              <a:gd name="connsiteY2" fmla="*/ 95250 h 495300"/>
              <a:gd name="connsiteX3" fmla="*/ 7785734 w 7955280"/>
              <a:gd name="connsiteY3" fmla="*/ 0 h 495300"/>
              <a:gd name="connsiteX4" fmla="*/ 7955280 w 7955280"/>
              <a:gd name="connsiteY4" fmla="*/ 495300 h 495300"/>
              <a:gd name="connsiteX5" fmla="*/ 0 w 7955280"/>
              <a:gd name="connsiteY5" fmla="*/ 495300 h 495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55280" h="495300">
                <a:moveTo>
                  <a:pt x="0" y="495300"/>
                </a:moveTo>
                <a:lnTo>
                  <a:pt x="169546" y="0"/>
                </a:lnTo>
                <a:lnTo>
                  <a:pt x="3966210" y="95250"/>
                </a:lnTo>
                <a:lnTo>
                  <a:pt x="7785734" y="0"/>
                </a:lnTo>
                <a:lnTo>
                  <a:pt x="7955280" y="495300"/>
                </a:lnTo>
                <a:lnTo>
                  <a:pt x="0" y="495300"/>
                </a:lnTo>
                <a:close/>
              </a:path>
            </a:pathLst>
          </a:custGeom>
          <a:gradFill flip="none" rotWithShape="1">
            <a:gsLst>
              <a:gs pos="30000">
                <a:srgbClr val="010101">
                  <a:alpha val="34000"/>
                </a:srgbClr>
              </a:gs>
              <a:gs pos="100000">
                <a:srgbClr val="010101">
                  <a:alpha val="26000"/>
                </a:srgbClr>
              </a:gs>
            </a:gsLst>
            <a:path path="circl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p:cNvSpPr/>
          <p:nvPr/>
        </p:nvSpPr>
        <p:spPr>
          <a:xfrm rot="60000">
            <a:off x="4468872" y="605163"/>
            <a:ext cx="3788941" cy="5722296"/>
          </a:xfrm>
          <a:prstGeom prst="rect">
            <a:avLst/>
          </a:prstGeom>
          <a:solidFill>
            <a:schemeClr val="bg1"/>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p:cNvSpPr/>
          <p:nvPr/>
        </p:nvSpPr>
        <p:spPr>
          <a:xfrm rot="60000">
            <a:off x="4471416" y="603504"/>
            <a:ext cx="3788941" cy="5722296"/>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rot="21540000">
            <a:off x="749204" y="576868"/>
            <a:ext cx="3788941" cy="5722296"/>
          </a:xfrm>
          <a:prstGeom prst="rect">
            <a:avLst/>
          </a:prstGeom>
          <a:solidFill>
            <a:schemeClr val="bg1"/>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rot="21540000">
            <a:off x="749808" y="576072"/>
            <a:ext cx="3788941" cy="5722296"/>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8" name="Picture 2" descr="C:\Users\Administrator\Desktop\Pushpin Dev\Assets\pushpinLeft.png"/>
          <p:cNvPicPr>
            <a:picLocks noChangeAspect="1" noChangeArrowheads="1"/>
          </p:cNvPicPr>
          <p:nvPr/>
        </p:nvPicPr>
        <p:blipFill>
          <a:blip r:embed="rId3" cstate="print"/>
          <a:srcRect/>
          <a:stretch>
            <a:fillRect/>
          </a:stretch>
        </p:blipFill>
        <p:spPr bwMode="auto">
          <a:xfrm rot="1435684">
            <a:off x="2371106" y="293953"/>
            <a:ext cx="567831" cy="567830"/>
          </a:xfrm>
          <a:prstGeom prst="rect">
            <a:avLst/>
          </a:prstGeom>
          <a:noFill/>
        </p:spPr>
      </p:pic>
      <p:pic>
        <p:nvPicPr>
          <p:cNvPr id="19" name="Picture 2" descr="C:\Users\Administrator\Desktop\Pushpin Dev\Assets\pushpinLeft.png"/>
          <p:cNvPicPr>
            <a:picLocks noChangeAspect="1" noChangeArrowheads="1"/>
          </p:cNvPicPr>
          <p:nvPr/>
        </p:nvPicPr>
        <p:blipFill>
          <a:blip r:embed="rId3" cstate="print"/>
          <a:srcRect/>
          <a:stretch>
            <a:fillRect/>
          </a:stretch>
        </p:blipFill>
        <p:spPr bwMode="auto">
          <a:xfrm rot="4096196">
            <a:off x="6279647" y="333163"/>
            <a:ext cx="566928" cy="566928"/>
          </a:xfrm>
          <a:prstGeom prst="rect">
            <a:avLst/>
          </a:prstGeom>
          <a:noFill/>
        </p:spPr>
      </p:pic>
      <p:sp>
        <p:nvSpPr>
          <p:cNvPr id="2" name="Title 1"/>
          <p:cNvSpPr>
            <a:spLocks noGrp="1"/>
          </p:cNvSpPr>
          <p:nvPr>
            <p:ph type="title"/>
          </p:nvPr>
        </p:nvSpPr>
        <p:spPr>
          <a:xfrm rot="-60000">
            <a:off x="1108976" y="2020042"/>
            <a:ext cx="3064827" cy="1503037"/>
          </a:xfrm>
        </p:spPr>
        <p:txBody>
          <a:bodyPr anchor="b">
            <a:normAutofit/>
          </a:bodyPr>
          <a:lstStyle>
            <a:lvl1pPr algn="ctr">
              <a:defRPr sz="2400" b="0"/>
            </a:lvl1pPr>
          </a:lstStyle>
          <a:p>
            <a:r>
              <a:rPr lang="zh-TW" altLang="en-US" smtClean="0"/>
              <a:t>按一下以編輯母片標題樣式</a:t>
            </a:r>
            <a:endParaRPr lang="en-US"/>
          </a:p>
        </p:txBody>
      </p:sp>
      <p:sp>
        <p:nvSpPr>
          <p:cNvPr id="3" name="Content Placeholder 2"/>
          <p:cNvSpPr>
            <a:spLocks noGrp="1"/>
          </p:cNvSpPr>
          <p:nvPr>
            <p:ph idx="1"/>
          </p:nvPr>
        </p:nvSpPr>
        <p:spPr>
          <a:xfrm rot="60000">
            <a:off x="4854291" y="1150993"/>
            <a:ext cx="3020792" cy="4625489"/>
          </a:xfrm>
        </p:spPr>
        <p:txBody>
          <a:bodyPr anchor="ctr"/>
          <a:lstStyle>
            <a:lvl1pPr>
              <a:defRPr sz="2200"/>
            </a:lvl1pPr>
            <a:lvl2pPr>
              <a:defRPr sz="2000"/>
            </a:lvl2pPr>
            <a:lvl3pPr>
              <a:defRPr sz="1800"/>
            </a:lvl3pPr>
            <a:lvl4pPr>
              <a:defRPr sz="1600"/>
            </a:lvl4pPr>
            <a:lvl5pPr>
              <a:defRPr sz="1400"/>
            </a:lvl5pPr>
            <a:lvl6pPr>
              <a:defRPr sz="2000"/>
            </a:lvl6pPr>
            <a:lvl7pPr>
              <a:defRPr sz="2000"/>
            </a:lvl7pPr>
            <a:lvl8pPr>
              <a:defRPr sz="2000"/>
            </a:lvl8pPr>
            <a:lvl9pPr>
              <a:defRPr sz="2000"/>
            </a:lvl9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en-US" dirty="0"/>
          </a:p>
        </p:txBody>
      </p:sp>
      <p:sp>
        <p:nvSpPr>
          <p:cNvPr id="4" name="Text Placeholder 3"/>
          <p:cNvSpPr>
            <a:spLocks noGrp="1"/>
          </p:cNvSpPr>
          <p:nvPr>
            <p:ph type="body" sz="half" idx="2"/>
          </p:nvPr>
        </p:nvSpPr>
        <p:spPr>
          <a:xfrm rot="-60000">
            <a:off x="1148125" y="3623748"/>
            <a:ext cx="3048891" cy="21004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TW" altLang="en-US" smtClean="0"/>
              <a:t>按一下以編輯母片文字樣式</a:t>
            </a:r>
          </a:p>
        </p:txBody>
      </p:sp>
      <p:sp>
        <p:nvSpPr>
          <p:cNvPr id="5" name="Date Placeholder 4"/>
          <p:cNvSpPr>
            <a:spLocks noGrp="1"/>
          </p:cNvSpPr>
          <p:nvPr>
            <p:ph type="dt" sz="half" idx="10"/>
          </p:nvPr>
        </p:nvSpPr>
        <p:spPr>
          <a:xfrm rot="60000">
            <a:off x="6341698" y="5885672"/>
            <a:ext cx="1213821" cy="365125"/>
          </a:xfrm>
        </p:spPr>
        <p:txBody>
          <a:bodyPr/>
          <a:lstStyle/>
          <a:p>
            <a:pPr>
              <a:defRPr/>
            </a:pPr>
            <a:endParaRPr lang="en-US" altLang="zh-TW">
              <a:solidFill>
                <a:srgbClr val="D4D2D0">
                  <a:shade val="50000"/>
                </a:srgbClr>
              </a:solidFill>
            </a:endParaRPr>
          </a:p>
        </p:txBody>
      </p:sp>
      <p:sp>
        <p:nvSpPr>
          <p:cNvPr id="6" name="Footer Placeholder 5"/>
          <p:cNvSpPr>
            <a:spLocks noGrp="1"/>
          </p:cNvSpPr>
          <p:nvPr>
            <p:ph type="ftr" sz="quarter" idx="11"/>
          </p:nvPr>
        </p:nvSpPr>
        <p:spPr>
          <a:xfrm rot="-60000">
            <a:off x="914554" y="5829261"/>
            <a:ext cx="3522607" cy="365125"/>
          </a:xfrm>
        </p:spPr>
        <p:txBody>
          <a:bodyPr/>
          <a:lstStyle/>
          <a:p>
            <a:pPr>
              <a:defRPr/>
            </a:pPr>
            <a:endParaRPr lang="en-US" altLang="zh-TW">
              <a:solidFill>
                <a:srgbClr val="D4D2D0">
                  <a:shade val="50000"/>
                </a:srgbClr>
              </a:solidFill>
            </a:endParaRPr>
          </a:p>
        </p:txBody>
      </p:sp>
      <p:sp>
        <p:nvSpPr>
          <p:cNvPr id="7" name="Slide Number Placeholder 6"/>
          <p:cNvSpPr>
            <a:spLocks noGrp="1"/>
          </p:cNvSpPr>
          <p:nvPr>
            <p:ph type="sldNum" sz="quarter" idx="12"/>
          </p:nvPr>
        </p:nvSpPr>
        <p:spPr>
          <a:xfrm rot="60000">
            <a:off x="7557313" y="5896961"/>
            <a:ext cx="554023" cy="365125"/>
          </a:xfrm>
        </p:spPr>
        <p:txBody>
          <a:bodyPr/>
          <a:lstStyle/>
          <a:p>
            <a:pPr>
              <a:defRPr/>
            </a:pPr>
            <a:fld id="{1C434325-9B31-4774-B50F-D38D17219D15}" type="slidenum">
              <a:rPr lang="en-US" altLang="zh-TW" smtClean="0">
                <a:solidFill>
                  <a:srgbClr val="D4D2D0">
                    <a:shade val="50000"/>
                  </a:srgbClr>
                </a:solidFill>
              </a:rPr>
              <a:pPr>
                <a:defRPr/>
              </a:pPr>
              <a:t>‹#›</a:t>
            </a:fld>
            <a:endParaRPr lang="en-US" altLang="zh-TW">
              <a:solidFill>
                <a:srgbClr val="D4D2D0">
                  <a:shade val="50000"/>
                </a:srgbClr>
              </a:solidFill>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含標題的圖片">
    <p:spTree>
      <p:nvGrpSpPr>
        <p:cNvPr id="1" name=""/>
        <p:cNvGrpSpPr/>
        <p:nvPr/>
      </p:nvGrpSpPr>
      <p:grpSpPr>
        <a:xfrm>
          <a:off x="0" y="0"/>
          <a:ext cx="0" cy="0"/>
          <a:chOff x="0" y="0"/>
          <a:chExt cx="0" cy="0"/>
        </a:xfrm>
      </p:grpSpPr>
      <p:grpSp>
        <p:nvGrpSpPr>
          <p:cNvPr id="8" name="Group 15"/>
          <p:cNvGrpSpPr/>
          <p:nvPr/>
        </p:nvGrpSpPr>
        <p:grpSpPr>
          <a:xfrm>
            <a:off x="0" y="0"/>
            <a:ext cx="9144000" cy="6858000"/>
            <a:chOff x="0" y="0"/>
            <a:chExt cx="9144000" cy="6858000"/>
          </a:xfrm>
        </p:grpSpPr>
        <p:sp>
          <p:nvSpPr>
            <p:cNvPr id="9" name="Rectangle 8"/>
            <p:cNvSpPr/>
            <p:nvPr/>
          </p:nvSpPr>
          <p:spPr>
            <a:xfrm>
              <a:off x="0" y="0"/>
              <a:ext cx="7162800" cy="6858000"/>
            </a:xfrm>
            <a:prstGeom prst="rect">
              <a:avLst/>
            </a:prstGeom>
            <a:gradFill flip="none" rotWithShape="1">
              <a:gsLst>
                <a:gs pos="0">
                  <a:srgbClr val="010101">
                    <a:alpha val="51765"/>
                  </a:srgbClr>
                </a:gs>
                <a:gs pos="60000">
                  <a:srgbClr val="FEFEFE">
                    <a:alpha val="0"/>
                  </a:srgbClr>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1143000" y="0"/>
              <a:ext cx="8001000" cy="6858000"/>
            </a:xfrm>
            <a:prstGeom prst="rect">
              <a:avLst/>
            </a:prstGeom>
            <a:gradFill flip="none" rotWithShape="1">
              <a:gsLst>
                <a:gs pos="0">
                  <a:srgbClr val="010101">
                    <a:alpha val="56000"/>
                  </a:srgbClr>
                </a:gs>
                <a:gs pos="61000">
                  <a:srgbClr val="FEFEFE">
                    <a:alpha val="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1" name="Freeform 30"/>
          <p:cNvSpPr/>
          <p:nvPr/>
        </p:nvSpPr>
        <p:spPr>
          <a:xfrm rot="10800000">
            <a:off x="632177" y="6058038"/>
            <a:ext cx="7721601" cy="537210"/>
          </a:xfrm>
          <a:custGeom>
            <a:avLst/>
            <a:gdLst>
              <a:gd name="connsiteX0" fmla="*/ 0 w 7955280"/>
              <a:gd name="connsiteY0" fmla="*/ 495300 h 495300"/>
              <a:gd name="connsiteX1" fmla="*/ 169546 w 7955280"/>
              <a:gd name="connsiteY1" fmla="*/ 0 h 495300"/>
              <a:gd name="connsiteX2" fmla="*/ 7785734 w 7955280"/>
              <a:gd name="connsiteY2" fmla="*/ 0 h 495300"/>
              <a:gd name="connsiteX3" fmla="*/ 7955280 w 7955280"/>
              <a:gd name="connsiteY3" fmla="*/ 495300 h 495300"/>
              <a:gd name="connsiteX4" fmla="*/ 0 w 7955280"/>
              <a:gd name="connsiteY4" fmla="*/ 495300 h 495300"/>
              <a:gd name="connsiteX0" fmla="*/ 0 w 7955280"/>
              <a:gd name="connsiteY0" fmla="*/ 495300 h 495300"/>
              <a:gd name="connsiteX1" fmla="*/ 169546 w 7955280"/>
              <a:gd name="connsiteY1" fmla="*/ 0 h 495300"/>
              <a:gd name="connsiteX2" fmla="*/ 3966210 w 7955280"/>
              <a:gd name="connsiteY2" fmla="*/ 95250 h 495300"/>
              <a:gd name="connsiteX3" fmla="*/ 7785734 w 7955280"/>
              <a:gd name="connsiteY3" fmla="*/ 0 h 495300"/>
              <a:gd name="connsiteX4" fmla="*/ 7955280 w 7955280"/>
              <a:gd name="connsiteY4" fmla="*/ 495300 h 495300"/>
              <a:gd name="connsiteX5" fmla="*/ 0 w 7955280"/>
              <a:gd name="connsiteY5" fmla="*/ 495300 h 495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55280" h="495300">
                <a:moveTo>
                  <a:pt x="0" y="495300"/>
                </a:moveTo>
                <a:lnTo>
                  <a:pt x="169546" y="0"/>
                </a:lnTo>
                <a:lnTo>
                  <a:pt x="3966210" y="95250"/>
                </a:lnTo>
                <a:lnTo>
                  <a:pt x="7785734" y="0"/>
                </a:lnTo>
                <a:lnTo>
                  <a:pt x="7955280" y="495300"/>
                </a:lnTo>
                <a:lnTo>
                  <a:pt x="0" y="495300"/>
                </a:lnTo>
                <a:close/>
              </a:path>
            </a:pathLst>
          </a:custGeom>
          <a:gradFill flip="none" rotWithShape="1">
            <a:gsLst>
              <a:gs pos="30000">
                <a:srgbClr val="010101">
                  <a:alpha val="34000"/>
                </a:srgbClr>
              </a:gs>
              <a:gs pos="100000">
                <a:srgbClr val="010101">
                  <a:alpha val="26000"/>
                </a:srgbClr>
              </a:gs>
            </a:gsLst>
            <a:path path="circl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rot="21540000">
            <a:off x="749204" y="576868"/>
            <a:ext cx="3788941" cy="5722296"/>
          </a:xfrm>
          <a:prstGeom prst="rect">
            <a:avLst/>
          </a:prstGeom>
          <a:solidFill>
            <a:schemeClr val="bg1"/>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rot="21540000">
            <a:off x="745058" y="575769"/>
            <a:ext cx="3788941" cy="5722296"/>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p:cNvSpPr/>
          <p:nvPr/>
        </p:nvSpPr>
        <p:spPr>
          <a:xfrm rot="60000">
            <a:off x="4468872" y="605163"/>
            <a:ext cx="3788941" cy="5722296"/>
          </a:xfrm>
          <a:prstGeom prst="rect">
            <a:avLst/>
          </a:prstGeom>
          <a:solidFill>
            <a:schemeClr val="bg1"/>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Rectangle 29"/>
          <p:cNvSpPr/>
          <p:nvPr/>
        </p:nvSpPr>
        <p:spPr>
          <a:xfrm rot="60000">
            <a:off x="4464768" y="603920"/>
            <a:ext cx="3788941" cy="5722296"/>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4" name="Picture 2" descr="C:\Users\Administrator\Desktop\Pushpin Dev\Assets\pushpinLeft.png"/>
          <p:cNvPicPr>
            <a:picLocks noChangeAspect="1" noChangeArrowheads="1"/>
          </p:cNvPicPr>
          <p:nvPr/>
        </p:nvPicPr>
        <p:blipFill>
          <a:blip r:embed="rId3" cstate="print"/>
          <a:srcRect/>
          <a:stretch>
            <a:fillRect/>
          </a:stretch>
        </p:blipFill>
        <p:spPr bwMode="auto">
          <a:xfrm rot="1435684">
            <a:off x="2371106" y="293953"/>
            <a:ext cx="567831" cy="567830"/>
          </a:xfrm>
          <a:prstGeom prst="rect">
            <a:avLst/>
          </a:prstGeom>
          <a:noFill/>
        </p:spPr>
      </p:pic>
      <p:pic>
        <p:nvPicPr>
          <p:cNvPr id="15" name="Picture 2" descr="C:\Users\Administrator\Desktop\Pushpin Dev\Assets\pushpinLeft.png"/>
          <p:cNvPicPr>
            <a:picLocks noChangeAspect="1" noChangeArrowheads="1"/>
          </p:cNvPicPr>
          <p:nvPr/>
        </p:nvPicPr>
        <p:blipFill>
          <a:blip r:embed="rId3" cstate="print"/>
          <a:srcRect/>
          <a:stretch>
            <a:fillRect/>
          </a:stretch>
        </p:blipFill>
        <p:spPr bwMode="auto">
          <a:xfrm rot="4096196">
            <a:off x="6279647" y="333163"/>
            <a:ext cx="566928" cy="566928"/>
          </a:xfrm>
          <a:prstGeom prst="rect">
            <a:avLst/>
          </a:prstGeom>
          <a:noFill/>
        </p:spPr>
      </p:pic>
      <p:sp>
        <p:nvSpPr>
          <p:cNvPr id="2" name="Title 1"/>
          <p:cNvSpPr>
            <a:spLocks noGrp="1"/>
          </p:cNvSpPr>
          <p:nvPr>
            <p:ph type="title"/>
          </p:nvPr>
        </p:nvSpPr>
        <p:spPr>
          <a:xfrm rot="-60000">
            <a:off x="1106424" y="2020824"/>
            <a:ext cx="3063240" cy="1499616"/>
          </a:xfrm>
        </p:spPr>
        <p:txBody>
          <a:bodyPr anchor="b">
            <a:normAutofit/>
          </a:bodyPr>
          <a:lstStyle>
            <a:lvl1pPr algn="ctr">
              <a:defRPr sz="2400" b="0"/>
            </a:lvl1pPr>
          </a:lstStyle>
          <a:p>
            <a:r>
              <a:rPr lang="zh-TW" altLang="en-US" smtClean="0"/>
              <a:t>按一下以編輯母片標題樣式</a:t>
            </a:r>
            <a:endParaRPr lang="en-US" dirty="0"/>
          </a:p>
        </p:txBody>
      </p:sp>
      <p:sp>
        <p:nvSpPr>
          <p:cNvPr id="3" name="Picture Placeholder 2"/>
          <p:cNvSpPr>
            <a:spLocks noGrp="1"/>
          </p:cNvSpPr>
          <p:nvPr>
            <p:ph type="pic" idx="1"/>
          </p:nvPr>
        </p:nvSpPr>
        <p:spPr>
          <a:xfrm rot="60000">
            <a:off x="4898615" y="1207272"/>
            <a:ext cx="2913863" cy="4539412"/>
          </a:xfrm>
          <a:ln w="101600" cap="rnd">
            <a:solidFill>
              <a:srgbClr val="FFFFFF"/>
            </a:solidFill>
          </a:ln>
          <a:effectLst>
            <a:outerShdw blurRad="88900" dir="2700000" algn="tl" rotWithShape="0">
              <a:prstClr val="black">
                <a:alpha val="40000"/>
              </a:prstClr>
            </a:outerShdw>
          </a:effectLst>
        </p:spPr>
        <p:txBody>
          <a:bodyPr>
            <a:normAutofit/>
          </a:bodyPr>
          <a:lstStyle>
            <a:lvl1pPr marL="0" indent="0">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TW" altLang="en-US" smtClean="0"/>
              <a:t>按一下圖示以新增圖片</a:t>
            </a:r>
            <a:endParaRPr lang="en-US"/>
          </a:p>
        </p:txBody>
      </p:sp>
      <p:sp>
        <p:nvSpPr>
          <p:cNvPr id="4" name="Text Placeholder 3"/>
          <p:cNvSpPr>
            <a:spLocks noGrp="1"/>
          </p:cNvSpPr>
          <p:nvPr>
            <p:ph type="body" sz="half" idx="2"/>
          </p:nvPr>
        </p:nvSpPr>
        <p:spPr>
          <a:xfrm rot="-60000">
            <a:off x="1152144" y="3621024"/>
            <a:ext cx="3044952" cy="210312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TW" altLang="en-US" smtClean="0"/>
              <a:t>按一下以編輯母片文字樣式</a:t>
            </a:r>
          </a:p>
        </p:txBody>
      </p:sp>
      <p:sp>
        <p:nvSpPr>
          <p:cNvPr id="5" name="Date Placeholder 4"/>
          <p:cNvSpPr>
            <a:spLocks noGrp="1"/>
          </p:cNvSpPr>
          <p:nvPr>
            <p:ph type="dt" sz="half" idx="10"/>
          </p:nvPr>
        </p:nvSpPr>
        <p:spPr>
          <a:xfrm rot="60000">
            <a:off x="6345936" y="5888737"/>
            <a:ext cx="1213821" cy="365125"/>
          </a:xfrm>
        </p:spPr>
        <p:txBody>
          <a:bodyPr/>
          <a:lstStyle/>
          <a:p>
            <a:pPr>
              <a:defRPr/>
            </a:pPr>
            <a:endParaRPr lang="en-US" altLang="zh-TW">
              <a:solidFill>
                <a:srgbClr val="D4D2D0">
                  <a:shade val="50000"/>
                </a:srgbClr>
              </a:solidFill>
            </a:endParaRPr>
          </a:p>
        </p:txBody>
      </p:sp>
      <p:sp>
        <p:nvSpPr>
          <p:cNvPr id="6" name="Footer Placeholder 5"/>
          <p:cNvSpPr>
            <a:spLocks noGrp="1"/>
          </p:cNvSpPr>
          <p:nvPr>
            <p:ph type="ftr" sz="quarter" idx="11"/>
          </p:nvPr>
        </p:nvSpPr>
        <p:spPr>
          <a:xfrm rot="-60000">
            <a:off x="914569" y="5831037"/>
            <a:ext cx="3319043" cy="365125"/>
          </a:xfrm>
        </p:spPr>
        <p:txBody>
          <a:bodyPr/>
          <a:lstStyle/>
          <a:p>
            <a:pPr>
              <a:defRPr/>
            </a:pPr>
            <a:endParaRPr lang="en-US" altLang="zh-TW">
              <a:solidFill>
                <a:srgbClr val="D4D2D0">
                  <a:shade val="50000"/>
                </a:srgbClr>
              </a:solidFill>
            </a:endParaRPr>
          </a:p>
        </p:txBody>
      </p:sp>
      <p:sp>
        <p:nvSpPr>
          <p:cNvPr id="7" name="Slide Number Placeholder 6"/>
          <p:cNvSpPr>
            <a:spLocks noGrp="1"/>
          </p:cNvSpPr>
          <p:nvPr>
            <p:ph type="sldNum" sz="quarter" idx="12"/>
          </p:nvPr>
        </p:nvSpPr>
        <p:spPr>
          <a:xfrm rot="60000">
            <a:off x="7562089" y="5900026"/>
            <a:ext cx="554023" cy="365125"/>
          </a:xfrm>
        </p:spPr>
        <p:txBody>
          <a:bodyPr/>
          <a:lstStyle/>
          <a:p>
            <a:pPr>
              <a:defRPr/>
            </a:pPr>
            <a:fld id="{1C434325-9B31-4774-B50F-D38D17219D15}" type="slidenum">
              <a:rPr lang="en-US" altLang="zh-TW" smtClean="0">
                <a:solidFill>
                  <a:srgbClr val="D4D2D0">
                    <a:shade val="50000"/>
                  </a:srgbClr>
                </a:solidFill>
              </a:rPr>
              <a:pPr>
                <a:defRPr/>
              </a:pPr>
              <a:t>‹#›</a:t>
            </a:fld>
            <a:endParaRPr lang="en-US" altLang="zh-TW">
              <a:solidFill>
                <a:srgbClr val="D4D2D0">
                  <a:shade val="50000"/>
                </a:srgbClr>
              </a:solidFill>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3.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4.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7" name="Group 15"/>
          <p:cNvGrpSpPr/>
          <p:nvPr/>
        </p:nvGrpSpPr>
        <p:grpSpPr>
          <a:xfrm>
            <a:off x="0" y="0"/>
            <a:ext cx="9144000" cy="6858000"/>
            <a:chOff x="0" y="0"/>
            <a:chExt cx="9144000" cy="6858000"/>
          </a:xfrm>
        </p:grpSpPr>
        <p:sp>
          <p:nvSpPr>
            <p:cNvPr id="8" name="Rectangle 7"/>
            <p:cNvSpPr/>
            <p:nvPr/>
          </p:nvSpPr>
          <p:spPr>
            <a:xfrm>
              <a:off x="0" y="0"/>
              <a:ext cx="7162800" cy="6858000"/>
            </a:xfrm>
            <a:prstGeom prst="rect">
              <a:avLst/>
            </a:prstGeom>
            <a:gradFill flip="none" rotWithShape="1">
              <a:gsLst>
                <a:gs pos="0">
                  <a:srgbClr val="010101">
                    <a:alpha val="51765"/>
                  </a:srgbClr>
                </a:gs>
                <a:gs pos="60000">
                  <a:srgbClr val="FEFEFE">
                    <a:alpha val="0"/>
                  </a:srgbClr>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1143000" y="0"/>
              <a:ext cx="8001000" cy="6858000"/>
            </a:xfrm>
            <a:prstGeom prst="rect">
              <a:avLst/>
            </a:prstGeom>
            <a:gradFill flip="none" rotWithShape="1">
              <a:gsLst>
                <a:gs pos="0">
                  <a:srgbClr val="010101">
                    <a:alpha val="56000"/>
                  </a:srgbClr>
                </a:gs>
                <a:gs pos="61000">
                  <a:srgbClr val="FEFEFE">
                    <a:alpha val="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 name="Freeform 9"/>
          <p:cNvSpPr/>
          <p:nvPr/>
        </p:nvSpPr>
        <p:spPr>
          <a:xfrm rot="10800000">
            <a:off x="628650" y="6069330"/>
            <a:ext cx="7920991" cy="537210"/>
          </a:xfrm>
          <a:custGeom>
            <a:avLst/>
            <a:gdLst>
              <a:gd name="connsiteX0" fmla="*/ 0 w 7955280"/>
              <a:gd name="connsiteY0" fmla="*/ 495300 h 495300"/>
              <a:gd name="connsiteX1" fmla="*/ 169546 w 7955280"/>
              <a:gd name="connsiteY1" fmla="*/ 0 h 495300"/>
              <a:gd name="connsiteX2" fmla="*/ 7785734 w 7955280"/>
              <a:gd name="connsiteY2" fmla="*/ 0 h 495300"/>
              <a:gd name="connsiteX3" fmla="*/ 7955280 w 7955280"/>
              <a:gd name="connsiteY3" fmla="*/ 495300 h 495300"/>
              <a:gd name="connsiteX4" fmla="*/ 0 w 7955280"/>
              <a:gd name="connsiteY4" fmla="*/ 495300 h 495300"/>
              <a:gd name="connsiteX0" fmla="*/ 0 w 7955280"/>
              <a:gd name="connsiteY0" fmla="*/ 495300 h 495300"/>
              <a:gd name="connsiteX1" fmla="*/ 169546 w 7955280"/>
              <a:gd name="connsiteY1" fmla="*/ 0 h 495300"/>
              <a:gd name="connsiteX2" fmla="*/ 3966210 w 7955280"/>
              <a:gd name="connsiteY2" fmla="*/ 95250 h 495300"/>
              <a:gd name="connsiteX3" fmla="*/ 7785734 w 7955280"/>
              <a:gd name="connsiteY3" fmla="*/ 0 h 495300"/>
              <a:gd name="connsiteX4" fmla="*/ 7955280 w 7955280"/>
              <a:gd name="connsiteY4" fmla="*/ 495300 h 495300"/>
              <a:gd name="connsiteX5" fmla="*/ 0 w 7955280"/>
              <a:gd name="connsiteY5" fmla="*/ 495300 h 495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55280" h="495300">
                <a:moveTo>
                  <a:pt x="0" y="495300"/>
                </a:moveTo>
                <a:lnTo>
                  <a:pt x="169546" y="0"/>
                </a:lnTo>
                <a:lnTo>
                  <a:pt x="3966210" y="95250"/>
                </a:lnTo>
                <a:lnTo>
                  <a:pt x="7785734" y="0"/>
                </a:lnTo>
                <a:lnTo>
                  <a:pt x="7955280" y="495300"/>
                </a:lnTo>
                <a:lnTo>
                  <a:pt x="0" y="495300"/>
                </a:lnTo>
                <a:close/>
              </a:path>
            </a:pathLst>
          </a:custGeom>
          <a:gradFill flip="none" rotWithShape="1">
            <a:gsLst>
              <a:gs pos="30000">
                <a:srgbClr val="010101">
                  <a:alpha val="34000"/>
                </a:srgbClr>
              </a:gs>
              <a:gs pos="100000">
                <a:srgbClr val="010101">
                  <a:alpha val="26000"/>
                </a:srgbClr>
              </a:gs>
            </a:gsLst>
            <a:path path="circl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731520" y="575310"/>
            <a:ext cx="7696200" cy="5715000"/>
          </a:xfrm>
          <a:prstGeom prst="rect">
            <a:avLst/>
          </a:prstGeom>
          <a:solidFill>
            <a:schemeClr val="bg1">
              <a:lumMod val="75000"/>
              <a:lumOff val="25000"/>
            </a:schemeClr>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731520" y="576072"/>
            <a:ext cx="7696200" cy="5715000"/>
          </a:xfrm>
          <a:prstGeom prst="rect">
            <a:avLst/>
          </a:prstGeom>
          <a:blipFill dpi="0" rotWithShape="1">
            <a:blip r:embed="rId13"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2" descr="C:\Users\Administrator\Desktop\Pushpin Dev\Assets\pushpinLeft.png"/>
          <p:cNvPicPr>
            <a:picLocks noChangeAspect="1" noChangeArrowheads="1"/>
          </p:cNvPicPr>
          <p:nvPr/>
        </p:nvPicPr>
        <p:blipFill>
          <a:blip r:embed="rId14" cstate="print"/>
          <a:srcRect/>
          <a:stretch>
            <a:fillRect/>
          </a:stretch>
        </p:blipFill>
        <p:spPr bwMode="auto">
          <a:xfrm rot="1435684">
            <a:off x="543741" y="273091"/>
            <a:ext cx="567831" cy="567830"/>
          </a:xfrm>
          <a:prstGeom prst="rect">
            <a:avLst/>
          </a:prstGeom>
          <a:noFill/>
        </p:spPr>
      </p:pic>
      <p:pic>
        <p:nvPicPr>
          <p:cNvPr id="14" name="Picture 2" descr="C:\Users\Administrator\Desktop\Pushpin Dev\Assets\pushpinLeft.png"/>
          <p:cNvPicPr>
            <a:picLocks noChangeAspect="1" noChangeArrowheads="1"/>
          </p:cNvPicPr>
          <p:nvPr/>
        </p:nvPicPr>
        <p:blipFill>
          <a:blip r:embed="rId14" cstate="print"/>
          <a:srcRect/>
          <a:stretch>
            <a:fillRect/>
          </a:stretch>
        </p:blipFill>
        <p:spPr bwMode="auto">
          <a:xfrm rot="4096196">
            <a:off x="8115079" y="298163"/>
            <a:ext cx="566928" cy="566928"/>
          </a:xfrm>
          <a:prstGeom prst="rect">
            <a:avLst/>
          </a:prstGeom>
          <a:noFill/>
        </p:spPr>
      </p:pic>
      <p:sp>
        <p:nvSpPr>
          <p:cNvPr id="2" name="Title Placeholder 1"/>
          <p:cNvSpPr>
            <a:spLocks noGrp="1"/>
          </p:cNvSpPr>
          <p:nvPr>
            <p:ph type="title"/>
          </p:nvPr>
        </p:nvSpPr>
        <p:spPr>
          <a:xfrm>
            <a:off x="1095023" y="817582"/>
            <a:ext cx="6965245" cy="1202485"/>
          </a:xfrm>
          <a:prstGeom prst="rect">
            <a:avLst/>
          </a:prstGeom>
        </p:spPr>
        <p:txBody>
          <a:bodyPr vert="horz" lIns="91440" tIns="45720" rIns="91440" bIns="45720" rtlCol="0" anchor="ctr">
            <a:normAutofit/>
          </a:bodyPr>
          <a:lstStyle/>
          <a:p>
            <a:r>
              <a:rPr lang="zh-TW" altLang="en-US" smtClean="0"/>
              <a:t>按一下以編輯母片標題樣式</a:t>
            </a:r>
            <a:endParaRPr lang="en-US" dirty="0"/>
          </a:p>
        </p:txBody>
      </p:sp>
      <p:sp>
        <p:nvSpPr>
          <p:cNvPr id="3" name="Text Placeholder 2"/>
          <p:cNvSpPr>
            <a:spLocks noGrp="1"/>
          </p:cNvSpPr>
          <p:nvPr>
            <p:ph type="body" idx="1"/>
          </p:nvPr>
        </p:nvSpPr>
        <p:spPr>
          <a:xfrm>
            <a:off x="1463040" y="2119257"/>
            <a:ext cx="6196405" cy="3603812"/>
          </a:xfrm>
          <a:prstGeom prst="rect">
            <a:avLst/>
          </a:prstGeom>
        </p:spPr>
        <p:txBody>
          <a:bodyPr vert="horz" lIns="91440" tIns="45720" rIns="91440" bIns="45720" rtlCol="0" anchor="t">
            <a:normAutofit/>
          </a:body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en-US" dirty="0"/>
          </a:p>
        </p:txBody>
      </p:sp>
      <p:sp>
        <p:nvSpPr>
          <p:cNvPr id="4" name="Date Placeholder 3"/>
          <p:cNvSpPr>
            <a:spLocks noGrp="1"/>
          </p:cNvSpPr>
          <p:nvPr>
            <p:ph type="dt" sz="half" idx="2"/>
          </p:nvPr>
        </p:nvSpPr>
        <p:spPr>
          <a:xfrm>
            <a:off x="6454588" y="5809152"/>
            <a:ext cx="1213821" cy="365125"/>
          </a:xfrm>
          <a:prstGeom prst="rect">
            <a:avLst/>
          </a:prstGeom>
        </p:spPr>
        <p:txBody>
          <a:bodyPr vert="horz" lIns="91440" tIns="45720" rIns="91440" bIns="45720" rtlCol="0" anchor="ctr"/>
          <a:lstStyle>
            <a:lvl1pPr algn="r">
              <a:defRPr sz="1200">
                <a:solidFill>
                  <a:schemeClr val="tx2"/>
                </a:solidFill>
                <a:latin typeface="Rage Italic" pitchFamily="66" charset="0"/>
              </a:defRPr>
            </a:lvl1pPr>
          </a:lstStyle>
          <a:p>
            <a:pPr>
              <a:defRPr/>
            </a:pPr>
            <a:endParaRPr lang="en-US" altLang="zh-TW"/>
          </a:p>
        </p:txBody>
      </p:sp>
      <p:sp>
        <p:nvSpPr>
          <p:cNvPr id="5" name="Footer Placeholder 4"/>
          <p:cNvSpPr>
            <a:spLocks noGrp="1"/>
          </p:cNvSpPr>
          <p:nvPr>
            <p:ph type="ftr" sz="quarter" idx="3"/>
          </p:nvPr>
        </p:nvSpPr>
        <p:spPr>
          <a:xfrm>
            <a:off x="914401" y="5809152"/>
            <a:ext cx="5540188" cy="365125"/>
          </a:xfrm>
          <a:prstGeom prst="rect">
            <a:avLst/>
          </a:prstGeom>
        </p:spPr>
        <p:txBody>
          <a:bodyPr vert="horz" lIns="91440" tIns="45720" rIns="91440" bIns="45720" rtlCol="0" anchor="ctr"/>
          <a:lstStyle>
            <a:lvl1pPr algn="l">
              <a:defRPr sz="1400">
                <a:solidFill>
                  <a:schemeClr val="tx2"/>
                </a:solidFill>
                <a:latin typeface="Rage Italic" pitchFamily="66" charset="0"/>
              </a:defRPr>
            </a:lvl1pPr>
          </a:lstStyle>
          <a:p>
            <a:pPr>
              <a:defRPr/>
            </a:pPr>
            <a:endParaRPr lang="en-US" altLang="zh-TW"/>
          </a:p>
        </p:txBody>
      </p:sp>
      <p:sp>
        <p:nvSpPr>
          <p:cNvPr id="6" name="Slide Number Placeholder 5"/>
          <p:cNvSpPr>
            <a:spLocks noGrp="1"/>
          </p:cNvSpPr>
          <p:nvPr>
            <p:ph type="sldNum" sz="quarter" idx="4"/>
          </p:nvPr>
        </p:nvSpPr>
        <p:spPr>
          <a:xfrm>
            <a:off x="7670202" y="5809152"/>
            <a:ext cx="554023" cy="365125"/>
          </a:xfrm>
          <a:prstGeom prst="rect">
            <a:avLst/>
          </a:prstGeom>
        </p:spPr>
        <p:txBody>
          <a:bodyPr vert="horz" lIns="91440" tIns="45720" rIns="91440" bIns="45720" rtlCol="0" anchor="ctr"/>
          <a:lstStyle>
            <a:lvl1pPr algn="r">
              <a:defRPr sz="1400">
                <a:solidFill>
                  <a:schemeClr val="tx2"/>
                </a:solidFill>
                <a:latin typeface="Rage Italic" pitchFamily="66" charset="0"/>
              </a:defRPr>
            </a:lvl1pPr>
          </a:lstStyle>
          <a:p>
            <a:pPr>
              <a:defRPr/>
            </a:pPr>
            <a:fld id="{1C434325-9B31-4774-B50F-D38D17219D15}" type="slidenum">
              <a:rPr lang="en-US" altLang="zh-TW" smtClean="0"/>
              <a:pPr>
                <a:defRPr/>
              </a:pPr>
              <a:t>‹#›</a:t>
            </a:fld>
            <a:endParaRPr lang="en-US" altLang="zh-TW"/>
          </a:p>
        </p:txBody>
      </p:sp>
    </p:spTree>
  </p:cSld>
  <p:clrMap bg1="lt1" tx1="dk1" bg2="lt2" tx2="dk2" accent1="accent1" accent2="accent2" accent3="accent3" accent4="accent4" accent5="accent5" accent6="accent6" hlink="hlink" folHlink="folHlink"/>
  <p:sldLayoutIdLst>
    <p:sldLayoutId id="2147484472" r:id="rId1"/>
    <p:sldLayoutId id="2147484473" r:id="rId2"/>
    <p:sldLayoutId id="2147484474" r:id="rId3"/>
    <p:sldLayoutId id="2147484475" r:id="rId4"/>
    <p:sldLayoutId id="2147484476" r:id="rId5"/>
    <p:sldLayoutId id="2147484477" r:id="rId6"/>
    <p:sldLayoutId id="2147484478" r:id="rId7"/>
    <p:sldLayoutId id="2147484479" r:id="rId8"/>
    <p:sldLayoutId id="2147484480" r:id="rId9"/>
    <p:sldLayoutId id="2147484481" r:id="rId10"/>
    <p:sldLayoutId id="2147484482" r:id="rId1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74320" algn="l" defTabSz="914400" rtl="0" eaLnBrk="1" latinLnBrk="0" hangingPunct="1">
        <a:spcBef>
          <a:spcPct val="20000"/>
        </a:spcBef>
        <a:buClr>
          <a:schemeClr val="accent2"/>
        </a:buClr>
        <a:buSzPct val="85000"/>
        <a:buFont typeface="Brush Script MT" pitchFamily="66" charset="0"/>
        <a:buChar char="O"/>
        <a:defRPr sz="2400" kern="1200">
          <a:solidFill>
            <a:schemeClr val="tx1"/>
          </a:solidFill>
          <a:latin typeface="+mn-lt"/>
          <a:ea typeface="+mn-ea"/>
          <a:cs typeface="+mn-cs"/>
        </a:defRPr>
      </a:lvl1pPr>
      <a:lvl2pPr marL="640080" indent="-274320" algn="l" defTabSz="914400" rtl="0" eaLnBrk="1" latinLnBrk="0" hangingPunct="1">
        <a:spcBef>
          <a:spcPct val="20000"/>
        </a:spcBef>
        <a:buClr>
          <a:schemeClr val="accent2"/>
        </a:buClr>
        <a:buSzPct val="85000"/>
        <a:buFont typeface="Brush Script MT" pitchFamily="66" charset="0"/>
        <a:buChar char="O"/>
        <a:defRPr sz="2200" kern="1200">
          <a:solidFill>
            <a:schemeClr val="tx1"/>
          </a:solidFill>
          <a:latin typeface="+mn-lt"/>
          <a:ea typeface="+mn-ea"/>
          <a:cs typeface="+mn-cs"/>
        </a:defRPr>
      </a:lvl2pPr>
      <a:lvl3pPr marL="914400" indent="-228600" algn="l" defTabSz="914400" rtl="0" eaLnBrk="1" latinLnBrk="0" hangingPunct="1">
        <a:spcBef>
          <a:spcPct val="20000"/>
        </a:spcBef>
        <a:buClr>
          <a:schemeClr val="accent2"/>
        </a:buClr>
        <a:buSzPct val="85000"/>
        <a:buFont typeface="Brush Script MT" pitchFamily="66" charset="0"/>
        <a:buChar char="O"/>
        <a:defRPr sz="2000" kern="1200">
          <a:solidFill>
            <a:schemeClr val="tx1"/>
          </a:solidFill>
          <a:latin typeface="+mn-lt"/>
          <a:ea typeface="+mn-ea"/>
          <a:cs typeface="+mn-cs"/>
        </a:defRPr>
      </a:lvl3pPr>
      <a:lvl4pPr marL="1280160" indent="-228600" algn="l" defTabSz="914400" rtl="0" eaLnBrk="1" latinLnBrk="0" hangingPunct="1">
        <a:spcBef>
          <a:spcPct val="20000"/>
        </a:spcBef>
        <a:buClr>
          <a:schemeClr val="accent2"/>
        </a:buClr>
        <a:buSzPct val="85000"/>
        <a:buFont typeface="Brush Script MT" pitchFamily="66" charset="0"/>
        <a:buChar char="O"/>
        <a:defRPr sz="1800" kern="1200">
          <a:solidFill>
            <a:schemeClr val="tx1"/>
          </a:solidFill>
          <a:latin typeface="+mn-lt"/>
          <a:ea typeface="+mn-ea"/>
          <a:cs typeface="+mn-cs"/>
        </a:defRPr>
      </a:lvl4pPr>
      <a:lvl5pPr marL="1645920" indent="-228600" algn="l" defTabSz="914400" rtl="0"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5pPr>
      <a:lvl6pPr marL="2011680" indent="-228600" algn="l" defTabSz="914400" rtl="0"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6pPr>
      <a:lvl7pPr marL="2377440" indent="-228600" algn="l" defTabSz="914400" rtl="0"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7pPr>
      <a:lvl8pPr marL="2743200" indent="-228600" algn="l" defTabSz="914400" rtl="0"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8pPr>
      <a:lvl9pPr marL="3108960" indent="-228600" algn="l" defTabSz="914400" rtl="0"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9" name="文字版面配置區 8"/>
          <p:cNvSpPr>
            <a:spLocks noGrp="1"/>
          </p:cNvSpPr>
          <p:nvPr>
            <p:ph type="body" idx="1"/>
          </p:nvPr>
        </p:nvSpPr>
        <p:spPr>
          <a:xfrm>
            <a:off x="457200" y="1447800"/>
            <a:ext cx="8229600" cy="4678363"/>
          </a:xfrm>
          <a:prstGeom prst="rect">
            <a:avLst/>
          </a:prstGeom>
        </p:spPr>
        <p:txBody>
          <a:bodyPr vert="horz">
            <a:normAutofit/>
          </a:bodyPr>
          <a:lstStyle/>
          <a:p>
            <a:pPr lvl="0" eaLnBrk="1" latinLnBrk="0" hangingPunct="1"/>
            <a:r>
              <a:rPr kumimoji="0" lang="zh-TW" altLang="en-US" smtClean="0"/>
              <a:t>按一下以編輯母片文字樣式</a:t>
            </a:r>
          </a:p>
          <a:p>
            <a:pPr lvl="1" eaLnBrk="1" latinLnBrk="0" hangingPunct="1"/>
            <a:r>
              <a:rPr kumimoji="0" lang="zh-TW" altLang="en-US" smtClean="0"/>
              <a:t>第二層</a:t>
            </a:r>
          </a:p>
          <a:p>
            <a:pPr lvl="2" eaLnBrk="1" latinLnBrk="0" hangingPunct="1"/>
            <a:r>
              <a:rPr kumimoji="0" lang="zh-TW" altLang="en-US" smtClean="0"/>
              <a:t>第三層</a:t>
            </a:r>
          </a:p>
          <a:p>
            <a:pPr lvl="3" eaLnBrk="1" latinLnBrk="0" hangingPunct="1"/>
            <a:r>
              <a:rPr kumimoji="0" lang="zh-TW" altLang="en-US" smtClean="0"/>
              <a:t>第四層</a:t>
            </a:r>
          </a:p>
          <a:p>
            <a:pPr lvl="4" eaLnBrk="1" latinLnBrk="0" hangingPunct="1"/>
            <a:r>
              <a:rPr kumimoji="0" lang="zh-TW" altLang="en-US" smtClean="0"/>
              <a:t>第五層</a:t>
            </a:r>
            <a:endParaRPr kumimoji="0" lang="en-US"/>
          </a:p>
        </p:txBody>
      </p:sp>
      <p:sp>
        <p:nvSpPr>
          <p:cNvPr id="24" name="日期版面配置區 23"/>
          <p:cNvSpPr>
            <a:spLocks noGrp="1"/>
          </p:cNvSpPr>
          <p:nvPr>
            <p:ph type="dt" sz="half" idx="2"/>
          </p:nvPr>
        </p:nvSpPr>
        <p:spPr>
          <a:xfrm>
            <a:off x="5791200" y="6203667"/>
            <a:ext cx="2590800" cy="384048"/>
          </a:xfrm>
          <a:prstGeom prst="rect">
            <a:avLst/>
          </a:prstGeom>
        </p:spPr>
        <p:txBody>
          <a:bodyPr vert="horz" anchor="ctr" anchorCtr="0"/>
          <a:lstStyle>
            <a:lvl1pPr algn="l" eaLnBrk="1" latinLnBrk="0" hangingPunct="1">
              <a:defRPr kumimoji="0" sz="1200">
                <a:solidFill>
                  <a:schemeClr val="tx2"/>
                </a:solidFill>
              </a:defRPr>
            </a:lvl1pPr>
          </a:lstStyle>
          <a:p>
            <a:pPr>
              <a:defRPr/>
            </a:pPr>
            <a:endParaRPr lang="en-US" altLang="zh-TW"/>
          </a:p>
        </p:txBody>
      </p:sp>
      <p:sp>
        <p:nvSpPr>
          <p:cNvPr id="10" name="頁尾版面配置區 9"/>
          <p:cNvSpPr>
            <a:spLocks noGrp="1"/>
          </p:cNvSpPr>
          <p:nvPr>
            <p:ph type="ftr" sz="quarter" idx="3"/>
          </p:nvPr>
        </p:nvSpPr>
        <p:spPr>
          <a:xfrm>
            <a:off x="2133600" y="6203667"/>
            <a:ext cx="3581400" cy="384048"/>
          </a:xfrm>
          <a:prstGeom prst="rect">
            <a:avLst/>
          </a:prstGeom>
        </p:spPr>
        <p:txBody>
          <a:bodyPr vert="horz" anchor="ctr" anchorCtr="0"/>
          <a:lstStyle>
            <a:lvl1pPr algn="r" eaLnBrk="1" latinLnBrk="0" hangingPunct="1">
              <a:defRPr kumimoji="0" sz="1200">
                <a:solidFill>
                  <a:schemeClr val="tx2"/>
                </a:solidFill>
              </a:defRPr>
            </a:lvl1pPr>
          </a:lstStyle>
          <a:p>
            <a:pPr>
              <a:defRPr/>
            </a:pPr>
            <a:endParaRPr lang="en-US" altLang="zh-TW"/>
          </a:p>
        </p:txBody>
      </p:sp>
      <p:sp>
        <p:nvSpPr>
          <p:cNvPr id="22" name="投影片編號版面配置區 21"/>
          <p:cNvSpPr>
            <a:spLocks noGrp="1"/>
          </p:cNvSpPr>
          <p:nvPr>
            <p:ph type="sldNum" sz="quarter" idx="4"/>
          </p:nvPr>
        </p:nvSpPr>
        <p:spPr>
          <a:xfrm>
            <a:off x="8410575" y="6181531"/>
            <a:ext cx="609600" cy="457200"/>
          </a:xfrm>
          <a:prstGeom prst="rect">
            <a:avLst/>
          </a:prstGeom>
          <a:noFill/>
        </p:spPr>
        <p:txBody>
          <a:bodyPr vert="horz" lIns="0" tIns="0" rIns="0" bIns="0" anchor="ctr" anchorCtr="0">
            <a:noAutofit/>
          </a:bodyPr>
          <a:lstStyle>
            <a:lvl1pPr algn="ctr" eaLnBrk="1" latinLnBrk="0" hangingPunct="1">
              <a:defRPr kumimoji="0" sz="1600" baseline="0">
                <a:solidFill>
                  <a:schemeClr val="tx2"/>
                </a:solidFill>
              </a:defRPr>
            </a:lvl1pPr>
          </a:lstStyle>
          <a:p>
            <a:pPr>
              <a:defRPr/>
            </a:pPr>
            <a:fld id="{1C434325-9B31-4774-B50F-D38D17219D15}" type="slidenum">
              <a:rPr lang="en-US" altLang="zh-TW" smtClean="0"/>
              <a:pPr>
                <a:defRPr/>
              </a:pPr>
              <a:t>‹#›</a:t>
            </a:fld>
            <a:endParaRPr lang="en-US" altLang="zh-TW"/>
          </a:p>
        </p:txBody>
      </p:sp>
      <p:sp>
        <p:nvSpPr>
          <p:cNvPr id="5" name="標題版面配置區 4"/>
          <p:cNvSpPr>
            <a:spLocks noGrp="1"/>
          </p:cNvSpPr>
          <p:nvPr>
            <p:ph type="title"/>
          </p:nvPr>
        </p:nvSpPr>
        <p:spPr>
          <a:xfrm>
            <a:off x="457200" y="152400"/>
            <a:ext cx="8229600" cy="1219200"/>
          </a:xfrm>
          <a:prstGeom prst="rect">
            <a:avLst/>
          </a:prstGeom>
          <a:ln w="6350" cap="rnd">
            <a:noFill/>
          </a:ln>
        </p:spPr>
        <p:txBody>
          <a:bodyPr vert="horz" anchor="b" anchorCtr="0">
            <a:normAutofit/>
          </a:bodyPr>
          <a:lstStyle/>
          <a:p>
            <a:r>
              <a:rPr kumimoji="0" lang="zh-TW" altLang="en-US" smtClean="0"/>
              <a:t>按一下以編輯母片標題樣式</a:t>
            </a:r>
            <a:endParaRPr kumimoji="0" lang="en-US"/>
          </a:p>
        </p:txBody>
      </p:sp>
    </p:spTree>
  </p:cSld>
  <p:clrMap bg1="dk1" tx1="lt1" bg2="dk2" tx2="lt2" accent1="accent1" accent2="accent2" accent3="accent3" accent4="accent4" accent5="accent5" accent6="accent6" hlink="hlink" folHlink="folHlink"/>
  <p:sldLayoutIdLst>
    <p:sldLayoutId id="2147484560" r:id="rId1"/>
    <p:sldLayoutId id="2147484561" r:id="rId2"/>
    <p:sldLayoutId id="2147484562" r:id="rId3"/>
    <p:sldLayoutId id="2147484563" r:id="rId4"/>
    <p:sldLayoutId id="2147484564" r:id="rId5"/>
    <p:sldLayoutId id="2147484565" r:id="rId6"/>
    <p:sldLayoutId id="2147484566" r:id="rId7"/>
    <p:sldLayoutId id="2147484567" r:id="rId8"/>
    <p:sldLayoutId id="2147484568" r:id="rId9"/>
    <p:sldLayoutId id="2147484569" r:id="rId10"/>
    <p:sldLayoutId id="2147484570" r:id="rId11"/>
  </p:sldLayoutIdLst>
  <p:hf hdr="0" ftr="0" dt="0"/>
  <p:txStyles>
    <p:titleStyle>
      <a:lvl1pPr algn="l" rtl="0" eaLnBrk="1" latinLnBrk="0" hangingPunct="1">
        <a:spcBef>
          <a:spcPct val="0"/>
        </a:spcBef>
        <a:buNone/>
        <a:defRPr kumimoji="0" lang="en-US" sz="4200" b="0" kern="1200" spc="-100" baseline="0" dirty="0">
          <a:ln w="3200">
            <a:solidFill>
              <a:schemeClr val="bg2">
                <a:shade val="75000"/>
                <a:alpha val="25000"/>
              </a:schemeClr>
            </a:solidFill>
            <a:prstDash val="solid"/>
            <a:round/>
          </a:ln>
          <a:solidFill>
            <a:srgbClr val="F9F9F9"/>
          </a:solidFill>
          <a:effectLst>
            <a:innerShdw blurRad="50800" dist="25400" dir="13500000">
              <a:prstClr val="black">
                <a:alpha val="70000"/>
              </a:prstClr>
            </a:innerShdw>
          </a:effectLst>
          <a:latin typeface="+mj-lt"/>
          <a:ea typeface="+mj-ea"/>
          <a:cs typeface="+mj-cs"/>
        </a:defRPr>
      </a:lvl1pPr>
    </p:titleStyle>
    <p:bodyStyle>
      <a:lvl1pPr marL="274320" indent="-274320" algn="l" rtl="0" eaLnBrk="1" latinLnBrk="0" hangingPunct="1">
        <a:spcBef>
          <a:spcPts val="600"/>
        </a:spcBef>
        <a:buClr>
          <a:schemeClr val="accent2"/>
        </a:buClr>
        <a:buSzPct val="85000"/>
        <a:buFont typeface="Wingdings 2"/>
        <a:buChar char=""/>
        <a:defRPr kumimoji="0" sz="2600" kern="1200">
          <a:solidFill>
            <a:schemeClr val="tx1"/>
          </a:solidFill>
          <a:latin typeface="+mn-lt"/>
          <a:ea typeface="+mn-ea"/>
          <a:cs typeface="+mn-cs"/>
        </a:defRPr>
      </a:lvl1pPr>
      <a:lvl2pPr marL="640080" indent="-274320" algn="l" rtl="0" eaLnBrk="1" latinLnBrk="0" hangingPunct="1">
        <a:spcBef>
          <a:spcPts val="300"/>
        </a:spcBef>
        <a:buClr>
          <a:schemeClr val="accent2">
            <a:shade val="75000"/>
          </a:schemeClr>
        </a:buClr>
        <a:buSzPct val="85000"/>
        <a:buFont typeface="Wingdings 2"/>
        <a:buChar char=""/>
        <a:defRPr kumimoji="0" sz="2400" kern="1200">
          <a:solidFill>
            <a:schemeClr val="tx2"/>
          </a:solidFill>
          <a:latin typeface="+mn-lt"/>
          <a:ea typeface="+mn-ea"/>
          <a:cs typeface="+mn-cs"/>
        </a:defRPr>
      </a:lvl2pPr>
      <a:lvl3pPr marL="1005840" indent="-228600" algn="l" rtl="0" eaLnBrk="1" latinLnBrk="0" hangingPunct="1">
        <a:spcBef>
          <a:spcPts val="300"/>
        </a:spcBef>
        <a:buClr>
          <a:schemeClr val="accent2">
            <a:shade val="50000"/>
          </a:schemeClr>
        </a:buClr>
        <a:buSzPct val="85000"/>
        <a:buFont typeface="Wingdings 2"/>
        <a:buChar char=""/>
        <a:defRPr kumimoji="0" sz="2100" kern="1200">
          <a:solidFill>
            <a:schemeClr val="tx1"/>
          </a:solidFill>
          <a:latin typeface="+mn-lt"/>
          <a:ea typeface="+mn-ea"/>
          <a:cs typeface="+mn-cs"/>
        </a:defRPr>
      </a:lvl3pPr>
      <a:lvl4pPr marL="1280160" indent="-228600" algn="l" rtl="0" eaLnBrk="1" latinLnBrk="0" hangingPunct="1">
        <a:spcBef>
          <a:spcPts val="300"/>
        </a:spcBef>
        <a:buClr>
          <a:schemeClr val="accent2">
            <a:shade val="75000"/>
          </a:schemeClr>
        </a:buClr>
        <a:buSzPct val="85000"/>
        <a:buFont typeface="Wingdings 2" pitchFamily="18" charset="2"/>
        <a:buChar char=""/>
        <a:defRPr kumimoji="0" sz="1900" kern="1200">
          <a:solidFill>
            <a:schemeClr val="tx1"/>
          </a:solidFill>
          <a:latin typeface="+mn-lt"/>
          <a:ea typeface="+mn-ea"/>
          <a:cs typeface="+mn-cs"/>
        </a:defRPr>
      </a:lvl4pPr>
      <a:lvl5pPr marL="1554480" indent="-228600" algn="l" rtl="0" eaLnBrk="1" latinLnBrk="0" hangingPunct="1">
        <a:spcBef>
          <a:spcPts val="340"/>
        </a:spcBef>
        <a:buClr>
          <a:schemeClr val="accent2">
            <a:shade val="75000"/>
          </a:schemeClr>
        </a:buClr>
        <a:buSzPct val="85000"/>
        <a:buFont typeface="Wingdings 2" pitchFamily="18" charset="2"/>
        <a:buChar char=""/>
        <a:defRPr kumimoji="0" sz="1600" kern="1200">
          <a:solidFill>
            <a:schemeClr val="tx1"/>
          </a:solidFill>
          <a:latin typeface="+mn-lt"/>
          <a:ea typeface="+mn-ea"/>
          <a:cs typeface="+mn-cs"/>
        </a:defRPr>
      </a:lvl5pPr>
      <a:lvl6pPr marL="1828800" indent="-228600" algn="l" rtl="0" eaLnBrk="1" latinLnBrk="0" hangingPunct="1">
        <a:spcBef>
          <a:spcPts val="340"/>
        </a:spcBef>
        <a:buClr>
          <a:schemeClr val="accent2">
            <a:shade val="75000"/>
          </a:schemeClr>
        </a:buClr>
        <a:buSzPct val="85000"/>
        <a:buFont typeface="Wingdings 2" pitchFamily="18" charset="2"/>
        <a:buChar char="?"/>
        <a:defRPr kumimoji="0" sz="1700" kern="1200">
          <a:solidFill>
            <a:schemeClr val="tx1"/>
          </a:solidFill>
          <a:latin typeface="+mn-lt"/>
          <a:ea typeface="+mn-ea"/>
          <a:cs typeface="+mn-cs"/>
        </a:defRPr>
      </a:lvl6pPr>
      <a:lvl7pPr marL="2011680" indent="-182880" algn="l" rtl="0" eaLnBrk="1" latinLnBrk="0" hangingPunct="1">
        <a:spcBef>
          <a:spcPts val="340"/>
        </a:spcBef>
        <a:buClr>
          <a:schemeClr val="accent2">
            <a:shade val="75000"/>
          </a:schemeClr>
        </a:buClr>
        <a:buSzPct val="85000"/>
        <a:buFont typeface="Wingdings 2" pitchFamily="18" charset="2"/>
        <a:buChar char="?"/>
        <a:defRPr kumimoji="0" sz="1600" kern="1200" baseline="0">
          <a:solidFill>
            <a:schemeClr val="tx1"/>
          </a:solidFill>
          <a:latin typeface="+mn-lt"/>
          <a:ea typeface="+mn-ea"/>
          <a:cs typeface="+mn-cs"/>
        </a:defRPr>
      </a:lvl7pPr>
      <a:lvl8pPr marL="228600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8pPr>
      <a:lvl9pPr marL="256032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13.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13.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13.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14.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13.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13.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13.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18.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Rectangle 5"/>
          <p:cNvSpPr>
            <a:spLocks noGrp="1" noChangeArrowheads="1"/>
          </p:cNvSpPr>
          <p:nvPr>
            <p:ph type="subTitle" idx="1"/>
          </p:nvPr>
        </p:nvSpPr>
        <p:spPr>
          <a:xfrm>
            <a:off x="1116013" y="3860800"/>
            <a:ext cx="6985000" cy="1873250"/>
          </a:xfrm>
        </p:spPr>
        <p:txBody>
          <a:bodyPr>
            <a:normAutofit fontScale="92500" lnSpcReduction="10000"/>
          </a:bodyPr>
          <a:lstStyle/>
          <a:p>
            <a:pPr eaLnBrk="1" hangingPunct="1">
              <a:lnSpc>
                <a:spcPct val="90000"/>
              </a:lnSpc>
            </a:pPr>
            <a:endParaRPr lang="en-US" altLang="zh-TW" sz="2800" dirty="0" smtClean="0"/>
          </a:p>
          <a:p>
            <a:pPr algn="ctr" eaLnBrk="1" hangingPunct="1">
              <a:lnSpc>
                <a:spcPct val="90000"/>
              </a:lnSpc>
            </a:pPr>
            <a:r>
              <a:rPr lang="zh-TW" altLang="en-US" sz="2800" dirty="0" smtClean="0">
                <a:solidFill>
                  <a:schemeClr val="tx1"/>
                </a:solidFill>
              </a:rPr>
              <a:t>主講者：幸秋妙律師</a:t>
            </a:r>
          </a:p>
          <a:p>
            <a:pPr algn="ctr" eaLnBrk="1" hangingPunct="1">
              <a:lnSpc>
                <a:spcPct val="90000"/>
              </a:lnSpc>
            </a:pPr>
            <a:r>
              <a:rPr lang="zh-TW" altLang="en-US" sz="2800" dirty="0" smtClean="0">
                <a:solidFill>
                  <a:schemeClr val="tx1"/>
                </a:solidFill>
              </a:rPr>
              <a:t>                          北辰著作權事務所</a:t>
            </a:r>
          </a:p>
          <a:p>
            <a:pPr algn="ctr" eaLnBrk="1" hangingPunct="1">
              <a:lnSpc>
                <a:spcPct val="90000"/>
              </a:lnSpc>
            </a:pPr>
            <a:r>
              <a:rPr kumimoji="1" lang="zh-TW" altLang="en-US" sz="2100" dirty="0" smtClean="0"/>
              <a:t>                                  </a:t>
            </a:r>
          </a:p>
          <a:p>
            <a:pPr algn="ctr" eaLnBrk="1" hangingPunct="1">
              <a:lnSpc>
                <a:spcPct val="90000"/>
              </a:lnSpc>
            </a:pPr>
            <a:r>
              <a:rPr kumimoji="1" lang="zh-TW" altLang="en-US" dirty="0" smtClean="0"/>
              <a:t>                                                </a:t>
            </a:r>
          </a:p>
        </p:txBody>
      </p:sp>
      <p:sp>
        <p:nvSpPr>
          <p:cNvPr id="93188" name="Rectangle 4"/>
          <p:cNvSpPr>
            <a:spLocks noGrp="1" noChangeArrowheads="1"/>
          </p:cNvSpPr>
          <p:nvPr>
            <p:ph type="ctrTitle"/>
          </p:nvPr>
        </p:nvSpPr>
        <p:spPr>
          <a:xfrm>
            <a:off x="323528" y="1772817"/>
            <a:ext cx="8352928" cy="1656183"/>
          </a:xfrm>
          <a:extLst/>
        </p:spPr>
        <p:txBody>
          <a:bodyPr>
            <a:normAutofit fontScale="90000"/>
          </a:bodyPr>
          <a:lstStyle/>
          <a:p>
            <a:pPr>
              <a:defRPr/>
            </a:pPr>
            <a:r>
              <a:rPr lang="zh-TW" altLang="en-US" sz="6000" dirty="0">
                <a:effectLst/>
              </a:rPr>
              <a:t>文創商品產銷之著作權歸屬及授權契約</a:t>
            </a:r>
            <a:r>
              <a:rPr lang="zh-TW" altLang="en-US" sz="6000" dirty="0" smtClean="0">
                <a:effectLst/>
              </a:rPr>
              <a:t>實務</a:t>
            </a:r>
            <a:endParaRPr lang="zh-TW" altLang="en-US" sz="4000" dirty="0"/>
          </a:p>
        </p:txBody>
      </p:sp>
      <p:sp>
        <p:nvSpPr>
          <p:cNvPr id="2" name="投影片編號版面配置區 1"/>
          <p:cNvSpPr>
            <a:spLocks noGrp="1"/>
          </p:cNvSpPr>
          <p:nvPr>
            <p:ph type="sldNum" sz="quarter" idx="11"/>
          </p:nvPr>
        </p:nvSpPr>
        <p:spPr/>
        <p:txBody>
          <a:bodyPr/>
          <a:lstStyle/>
          <a:p>
            <a:pPr>
              <a:defRPr/>
            </a:pPr>
            <a:fld id="{1C434325-9B31-4774-B50F-D38D17219D15}" type="slidenum">
              <a:rPr lang="en-US" altLang="zh-TW" smtClean="0"/>
              <a:pPr>
                <a:defRPr/>
              </a:pPr>
              <a:t>1</a:t>
            </a:fld>
            <a:endParaRPr lang="en-US" altLang="zh-TW"/>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457200" y="274638"/>
            <a:ext cx="8507288" cy="922114"/>
          </a:xfrm>
        </p:spPr>
        <p:txBody>
          <a:bodyPr>
            <a:normAutofit/>
          </a:bodyPr>
          <a:lstStyle/>
          <a:p>
            <a:pPr algn="ctr"/>
            <a:r>
              <a:rPr lang="zh-TW" altLang="en-US" sz="4000" dirty="0">
                <a:solidFill>
                  <a:srgbClr val="92D050"/>
                </a:solidFill>
                <a:effectLst>
                  <a:outerShdw blurRad="38100" dist="38100" dir="2700000" algn="tl">
                    <a:srgbClr val="000000">
                      <a:alpha val="43137"/>
                    </a:srgbClr>
                  </a:outerShdw>
                </a:effectLst>
              </a:rPr>
              <a:t>著 作 權之</a:t>
            </a:r>
            <a:r>
              <a:rPr lang="zh-TW" altLang="en-US" sz="4000" dirty="0" smtClean="0">
                <a:solidFill>
                  <a:srgbClr val="92D050"/>
                </a:solidFill>
                <a:effectLst>
                  <a:outerShdw blurRad="38100" dist="38100" dir="2700000" algn="tl">
                    <a:srgbClr val="000000">
                      <a:alpha val="43137"/>
                    </a:srgbClr>
                  </a:outerShdw>
                </a:effectLst>
              </a:rPr>
              <a:t>客體 </a:t>
            </a:r>
            <a:r>
              <a:rPr lang="en-US" altLang="zh-TW" sz="4000" dirty="0" smtClean="0">
                <a:solidFill>
                  <a:srgbClr val="92D050"/>
                </a:solidFill>
                <a:effectLst>
                  <a:outerShdw blurRad="38100" dist="38100" dir="2700000" algn="tl">
                    <a:srgbClr val="000000">
                      <a:alpha val="43137"/>
                    </a:srgbClr>
                  </a:outerShdw>
                </a:effectLst>
              </a:rPr>
              <a:t>--</a:t>
            </a:r>
            <a:r>
              <a:rPr lang="zh-TW" altLang="en-US" sz="4000" dirty="0" smtClean="0">
                <a:solidFill>
                  <a:srgbClr val="92D050"/>
                </a:solidFill>
                <a:effectLst>
                  <a:outerShdw blurRad="38100" dist="38100" dir="2700000" algn="tl">
                    <a:srgbClr val="000000">
                      <a:alpha val="43137"/>
                    </a:srgbClr>
                  </a:outerShdw>
                </a:effectLst>
              </a:rPr>
              <a:t> 特殊著作</a:t>
            </a:r>
            <a:endParaRPr lang="zh-TW" altLang="en-US" sz="4000" dirty="0">
              <a:solidFill>
                <a:schemeClr val="tx1"/>
              </a:solidFill>
            </a:endParaRPr>
          </a:p>
        </p:txBody>
      </p:sp>
      <p:graphicFrame>
        <p:nvGraphicFramePr>
          <p:cNvPr id="6" name="內容版面配置區 5"/>
          <p:cNvGraphicFramePr>
            <a:graphicFrameLocks noGrp="1"/>
          </p:cNvGraphicFramePr>
          <p:nvPr>
            <p:ph idx="1"/>
            <p:extLst>
              <p:ext uri="{D42A27DB-BD31-4B8C-83A1-F6EECF244321}">
                <p14:modId xmlns:p14="http://schemas.microsoft.com/office/powerpoint/2010/main" val="360042056"/>
              </p:ext>
            </p:extLst>
          </p:nvPr>
        </p:nvGraphicFramePr>
        <p:xfrm>
          <a:off x="457200" y="1556792"/>
          <a:ext cx="8219256" cy="478112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投影片編號版面配置區 2"/>
          <p:cNvSpPr>
            <a:spLocks noGrp="1"/>
          </p:cNvSpPr>
          <p:nvPr>
            <p:ph type="sldNum" sz="quarter" idx="15"/>
          </p:nvPr>
        </p:nvSpPr>
        <p:spPr/>
        <p:txBody>
          <a:bodyPr/>
          <a:lstStyle/>
          <a:p>
            <a:pPr>
              <a:defRPr/>
            </a:pPr>
            <a:fld id="{1C434325-9B31-4774-B50F-D38D17219D15}" type="slidenum">
              <a:rPr lang="en-US" altLang="zh-TW" smtClean="0"/>
              <a:pPr>
                <a:defRPr/>
              </a:pPr>
              <a:t>10</a:t>
            </a:fld>
            <a:endParaRPr lang="en-US" altLang="zh-TW"/>
          </a:p>
        </p:txBody>
      </p:sp>
    </p:spTree>
    <p:extLst>
      <p:ext uri="{BB962C8B-B14F-4D97-AF65-F5344CB8AC3E}">
        <p14:creationId xmlns:p14="http://schemas.microsoft.com/office/powerpoint/2010/main" val="193289105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5" name="Rectangle 3"/>
          <p:cNvSpPr>
            <a:spLocks noGrp="1" noChangeArrowheads="1"/>
          </p:cNvSpPr>
          <p:nvPr>
            <p:ph idx="1"/>
          </p:nvPr>
        </p:nvSpPr>
        <p:spPr>
          <a:xfrm>
            <a:off x="468313" y="1052513"/>
            <a:ext cx="7467600" cy="5073650"/>
          </a:xfrm>
        </p:spPr>
        <p:txBody>
          <a:bodyPr/>
          <a:lstStyle/>
          <a:p>
            <a:pPr eaLnBrk="1" hangingPunct="1">
              <a:buFontTx/>
              <a:buNone/>
            </a:pPr>
            <a:endParaRPr lang="zh-TW" altLang="en-US" b="1" dirty="0" smtClean="0"/>
          </a:p>
          <a:p>
            <a:pPr eaLnBrk="1" hangingPunct="1"/>
            <a:endParaRPr lang="en-US" altLang="zh-TW" dirty="0" smtClean="0"/>
          </a:p>
        </p:txBody>
      </p:sp>
      <p:sp>
        <p:nvSpPr>
          <p:cNvPr id="13314" name="Rectangle 2"/>
          <p:cNvSpPr>
            <a:spLocks noGrp="1" noChangeArrowheads="1"/>
          </p:cNvSpPr>
          <p:nvPr>
            <p:ph type="title"/>
          </p:nvPr>
        </p:nvSpPr>
        <p:spPr>
          <a:xfrm>
            <a:off x="468312" y="188913"/>
            <a:ext cx="8424167" cy="792162"/>
          </a:xfrm>
        </p:spPr>
        <p:txBody>
          <a:bodyPr>
            <a:noAutofit/>
          </a:bodyPr>
          <a:lstStyle/>
          <a:p>
            <a:pPr algn="ctr"/>
            <a:r>
              <a:rPr lang="zh-TW" altLang="en-US" sz="4000" dirty="0">
                <a:solidFill>
                  <a:srgbClr val="92D050"/>
                </a:solidFill>
                <a:effectLst>
                  <a:outerShdw blurRad="38100" dist="38100" dir="2700000" algn="tl">
                    <a:srgbClr val="000000">
                      <a:alpha val="43137"/>
                    </a:srgbClr>
                  </a:outerShdw>
                </a:effectLst>
              </a:rPr>
              <a:t> </a:t>
            </a:r>
            <a:r>
              <a:rPr lang="zh-TW" altLang="en-US" sz="4000" dirty="0" smtClean="0">
                <a:solidFill>
                  <a:srgbClr val="92D050"/>
                </a:solidFill>
                <a:effectLst>
                  <a:outerShdw blurRad="38100" dist="38100" dir="2700000" algn="tl">
                    <a:srgbClr val="000000">
                      <a:alpha val="43137"/>
                    </a:srgbClr>
                  </a:outerShdw>
                </a:effectLst>
              </a:rPr>
              <a:t>  著 作 權 之 內 容</a:t>
            </a:r>
          </a:p>
        </p:txBody>
      </p:sp>
      <p:graphicFrame>
        <p:nvGraphicFramePr>
          <p:cNvPr id="13343" name="Group 31"/>
          <p:cNvGraphicFramePr>
            <a:graphicFrameLocks noGrp="1"/>
          </p:cNvGraphicFramePr>
          <p:nvPr>
            <p:extLst>
              <p:ext uri="{D42A27DB-BD31-4B8C-83A1-F6EECF244321}">
                <p14:modId xmlns:p14="http://schemas.microsoft.com/office/powerpoint/2010/main" val="1873095517"/>
              </p:ext>
            </p:extLst>
          </p:nvPr>
        </p:nvGraphicFramePr>
        <p:xfrm>
          <a:off x="611188" y="1268760"/>
          <a:ext cx="8065591" cy="5290909"/>
        </p:xfrm>
        <a:graphic>
          <a:graphicData uri="http://schemas.openxmlformats.org/drawingml/2006/table">
            <a:tbl>
              <a:tblPr/>
              <a:tblGrid>
                <a:gridCol w="2304628">
                  <a:extLst>
                    <a:ext uri="{9D8B030D-6E8A-4147-A177-3AD203B41FA5}">
                      <a16:colId xmlns="" xmlns:a16="http://schemas.microsoft.com/office/drawing/2014/main" val="20000"/>
                    </a:ext>
                  </a:extLst>
                </a:gridCol>
                <a:gridCol w="5760963">
                  <a:extLst>
                    <a:ext uri="{9D8B030D-6E8A-4147-A177-3AD203B41FA5}">
                      <a16:colId xmlns="" xmlns:a16="http://schemas.microsoft.com/office/drawing/2014/main" val="20001"/>
                    </a:ext>
                  </a:extLst>
                </a:gridCol>
              </a:tblGrid>
              <a:tr h="1152128">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en-US" altLang="zh-TW" sz="2800" b="1" i="0" u="none" strike="noStrike" cap="none" normalizeH="0" baseline="0" dirty="0" smtClean="0">
                        <a:ln>
                          <a:noFill/>
                        </a:ln>
                        <a:solidFill>
                          <a:srgbClr val="003366"/>
                        </a:solidFill>
                        <a:effectLst/>
                        <a:latin typeface="Arial" charset="0"/>
                        <a:ea typeface="新細明體" pitchFamily="18" charset="-120"/>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1" lang="zh-TW" altLang="en-US" sz="2800" b="1" i="0" u="none" strike="noStrike" cap="none" normalizeH="0" baseline="0" dirty="0" smtClean="0">
                          <a:ln>
                            <a:noFill/>
                          </a:ln>
                          <a:solidFill>
                            <a:srgbClr val="003366"/>
                          </a:solidFill>
                          <a:effectLst/>
                          <a:latin typeface="Arial" charset="0"/>
                          <a:ea typeface="新細明體" pitchFamily="18" charset="-120"/>
                        </a:rPr>
                        <a:t>著作人格權</a:t>
                      </a:r>
                      <a:endParaRPr kumimoji="1" lang="en-US" altLang="zh-TW" sz="2800" b="0" i="0" u="none" strike="noStrike" cap="none" normalizeH="0" baseline="0" dirty="0" smtClean="0">
                        <a:ln>
                          <a:noFill/>
                        </a:ln>
                        <a:solidFill>
                          <a:srgbClr val="003366"/>
                        </a:solidFill>
                        <a:effectLst/>
                        <a:latin typeface="Arial" charset="0"/>
                        <a:ea typeface="新細明體" pitchFamily="18" charset="-12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20000"/>
                        </a:spcAft>
                        <a:buClrTx/>
                        <a:buSzTx/>
                        <a:buFontTx/>
                        <a:buNone/>
                        <a:tabLst/>
                        <a:defRPr/>
                      </a:pPr>
                      <a:r>
                        <a:rPr kumimoji="1" lang="en-US" altLang="zh-TW" sz="1600" b="0" i="0" u="none" strike="noStrike" cap="none" normalizeH="0" baseline="0" dirty="0" smtClean="0">
                          <a:ln>
                            <a:noFill/>
                          </a:ln>
                          <a:solidFill>
                            <a:schemeClr val="tx1"/>
                          </a:solidFill>
                          <a:effectLst/>
                          <a:latin typeface="Arial" charset="0"/>
                          <a:ea typeface="新細明體" pitchFamily="18" charset="-120"/>
                        </a:rPr>
                        <a:t> </a:t>
                      </a:r>
                      <a:r>
                        <a:rPr kumimoji="1" lang="zh-TW" altLang="zh-TW" sz="1600" b="0" i="0" u="none" strike="noStrike" cap="none" normalizeH="0" baseline="0" dirty="0" smtClean="0">
                          <a:ln>
                            <a:noFill/>
                          </a:ln>
                          <a:solidFill>
                            <a:schemeClr val="tx1"/>
                          </a:solidFill>
                          <a:effectLst/>
                          <a:latin typeface="Arial" charset="0"/>
                          <a:ea typeface="新細明體" pitchFamily="18" charset="-120"/>
                        </a:rPr>
                        <a:t>●</a:t>
                      </a:r>
                      <a:r>
                        <a:rPr kumimoji="1" lang="en-US" altLang="zh-TW" sz="1600" b="0" i="0" u="none" strike="noStrike" cap="none" normalizeH="0" baseline="0" dirty="0" smtClean="0">
                          <a:ln>
                            <a:noFill/>
                          </a:ln>
                          <a:solidFill>
                            <a:schemeClr val="tx1"/>
                          </a:solidFill>
                          <a:effectLst/>
                          <a:latin typeface="Arial" charset="0"/>
                          <a:ea typeface="新細明體" pitchFamily="18" charset="-120"/>
                        </a:rPr>
                        <a:t> </a:t>
                      </a:r>
                      <a:r>
                        <a:rPr kumimoji="1" lang="zh-TW" altLang="en-US" sz="1600" b="0" i="0" u="none" strike="noStrike" cap="none" normalizeH="0" baseline="0" dirty="0" smtClean="0">
                          <a:ln>
                            <a:noFill/>
                          </a:ln>
                          <a:solidFill>
                            <a:srgbClr val="C00000"/>
                          </a:solidFill>
                          <a:effectLst/>
                          <a:latin typeface="Arial" charset="0"/>
                          <a:ea typeface="新細明體" pitchFamily="18" charset="-120"/>
                        </a:rPr>
                        <a:t>公開發表權 </a:t>
                      </a:r>
                      <a:r>
                        <a:rPr kumimoji="1" lang="zh-TW" altLang="en-US" sz="1600" b="0" i="0" u="none" strike="noStrike" cap="none" normalizeH="0" baseline="0" dirty="0" smtClean="0">
                          <a:ln>
                            <a:noFill/>
                          </a:ln>
                          <a:solidFill>
                            <a:schemeClr val="tx1"/>
                          </a:solidFill>
                          <a:effectLst/>
                          <a:latin typeface="Arial" charset="0"/>
                          <a:ea typeface="新細明體" pitchFamily="18" charset="-120"/>
                        </a:rPr>
                        <a:t>（</a:t>
                      </a:r>
                      <a:r>
                        <a:rPr kumimoji="1" lang="en-US" altLang="zh-TW" sz="1600" b="0" i="0" u="none" strike="noStrike" cap="none" normalizeH="0" baseline="0" dirty="0" smtClean="0">
                          <a:ln>
                            <a:noFill/>
                          </a:ln>
                          <a:solidFill>
                            <a:schemeClr val="tx1"/>
                          </a:solidFill>
                          <a:effectLst/>
                          <a:latin typeface="Arial" charset="0"/>
                          <a:ea typeface="新細明體" pitchFamily="18" charset="-120"/>
                        </a:rPr>
                        <a:t>§15</a:t>
                      </a:r>
                      <a:r>
                        <a:rPr kumimoji="1" lang="zh-TW" altLang="en-US" sz="1400" b="0" i="0" u="none" strike="noStrike" cap="none" normalizeH="0" baseline="0" dirty="0" smtClean="0">
                          <a:ln>
                            <a:noFill/>
                          </a:ln>
                          <a:solidFill>
                            <a:schemeClr val="tx1"/>
                          </a:solidFill>
                          <a:effectLst/>
                          <a:latin typeface="Arial" charset="0"/>
                          <a:ea typeface="新細明體" pitchFamily="18" charset="-120"/>
                        </a:rPr>
                        <a:t>）   </a:t>
                      </a:r>
                      <a:r>
                        <a:rPr lang="zh-TW" altLang="en-US" sz="1400" dirty="0" smtClean="0">
                          <a:solidFill>
                            <a:schemeClr val="tx1"/>
                          </a:solidFill>
                          <a:latin typeface="標楷體" panose="03000509000000000000" pitchFamily="65" charset="-120"/>
                          <a:ea typeface="+mn-ea"/>
                        </a:rPr>
                        <a:t>（</a:t>
                      </a:r>
                      <a:r>
                        <a:rPr lang="en-US" altLang="en-US" sz="1400" dirty="0" smtClean="0">
                          <a:solidFill>
                            <a:schemeClr val="tx1"/>
                          </a:solidFill>
                          <a:latin typeface="標楷體" panose="03000509000000000000" pitchFamily="65" charset="-120"/>
                          <a:ea typeface="標楷體" panose="03000509000000000000" pitchFamily="65" charset="-120"/>
                        </a:rPr>
                        <a:t>§15Ⅰ</a:t>
                      </a:r>
                      <a:r>
                        <a:rPr lang="zh-TW" altLang="en-US" sz="1400" dirty="0" smtClean="0">
                          <a:solidFill>
                            <a:schemeClr val="tx1"/>
                          </a:solidFill>
                          <a:latin typeface="標楷體" panose="03000509000000000000" pitchFamily="65" charset="-120"/>
                          <a:ea typeface="+mn-ea"/>
                        </a:rPr>
                        <a:t>但書：公務員</a:t>
                      </a:r>
                      <a:r>
                        <a:rPr kumimoji="0" lang="el-GR" altLang="zh-TW" sz="1400" kern="1200" dirty="0" smtClean="0">
                          <a:solidFill>
                            <a:schemeClr val="tx1"/>
                          </a:solidFill>
                          <a:latin typeface="+mn-lt"/>
                          <a:ea typeface="+mn-ea"/>
                          <a:cs typeface="+mn-cs"/>
                        </a:rPr>
                        <a:t>Χ</a:t>
                      </a:r>
                      <a:r>
                        <a:rPr lang="zh-TW" altLang="en-US" sz="1400" dirty="0" smtClean="0">
                          <a:solidFill>
                            <a:schemeClr val="tx1"/>
                          </a:solidFill>
                          <a:latin typeface="標楷體" panose="03000509000000000000" pitchFamily="65" charset="-120"/>
                          <a:ea typeface="+mn-ea"/>
                        </a:rPr>
                        <a:t>） </a:t>
                      </a:r>
                      <a:endParaRPr kumimoji="1" lang="zh-TW" altLang="en-US" sz="1400" b="0" i="0" u="none" strike="noStrike" cap="none" normalizeH="0" baseline="0" dirty="0" smtClean="0">
                        <a:ln>
                          <a:noFill/>
                        </a:ln>
                        <a:solidFill>
                          <a:schemeClr val="tx1"/>
                        </a:solidFill>
                        <a:effectLst/>
                        <a:latin typeface="Arial" charset="0"/>
                        <a:ea typeface="新細明體" pitchFamily="18" charset="-120"/>
                      </a:endParaRPr>
                    </a:p>
                    <a:p>
                      <a:pPr marL="0" marR="0" lvl="0" indent="0" algn="l" defTabSz="914400" rtl="0" eaLnBrk="1" fontAlgn="base" latinLnBrk="0" hangingPunct="1">
                        <a:lnSpc>
                          <a:spcPct val="100000"/>
                        </a:lnSpc>
                        <a:spcBef>
                          <a:spcPct val="20000"/>
                        </a:spcBef>
                        <a:spcAft>
                          <a:spcPct val="20000"/>
                        </a:spcAft>
                        <a:buClrTx/>
                        <a:buSzTx/>
                        <a:buFontTx/>
                        <a:buNone/>
                        <a:tabLst/>
                      </a:pPr>
                      <a:r>
                        <a:rPr kumimoji="1" lang="zh-TW" altLang="en-US" sz="1600" b="0" i="0" u="none" strike="noStrike" cap="none" normalizeH="0" baseline="0" dirty="0" smtClean="0">
                          <a:ln>
                            <a:noFill/>
                          </a:ln>
                          <a:solidFill>
                            <a:schemeClr val="tx1"/>
                          </a:solidFill>
                          <a:effectLst/>
                          <a:latin typeface="Arial" charset="0"/>
                          <a:ea typeface="新細明體" pitchFamily="18" charset="-120"/>
                        </a:rPr>
                        <a:t> </a:t>
                      </a:r>
                      <a:r>
                        <a:rPr kumimoji="1" lang="zh-TW" altLang="zh-TW" sz="1600" b="0" i="0" u="none" strike="noStrike" cap="none" normalizeH="0" baseline="0" dirty="0" smtClean="0">
                          <a:ln>
                            <a:noFill/>
                          </a:ln>
                          <a:solidFill>
                            <a:schemeClr val="tx1"/>
                          </a:solidFill>
                          <a:effectLst/>
                          <a:latin typeface="Arial" charset="0"/>
                          <a:ea typeface="新細明體" pitchFamily="18" charset="-120"/>
                        </a:rPr>
                        <a:t>●</a:t>
                      </a:r>
                      <a:r>
                        <a:rPr kumimoji="1" lang="zh-TW" altLang="en-US" sz="1600" b="0" i="0" u="none" strike="noStrike" cap="none" normalizeH="0" baseline="0" dirty="0" smtClean="0">
                          <a:ln>
                            <a:noFill/>
                          </a:ln>
                          <a:solidFill>
                            <a:schemeClr val="tx1"/>
                          </a:solidFill>
                          <a:effectLst/>
                          <a:latin typeface="Arial" charset="0"/>
                          <a:ea typeface="新細明體" pitchFamily="18" charset="-120"/>
                        </a:rPr>
                        <a:t> </a:t>
                      </a:r>
                      <a:r>
                        <a:rPr kumimoji="1" lang="zh-TW" altLang="en-US" sz="1600" b="0" i="0" u="none" strike="noStrike" cap="none" normalizeH="0" baseline="0" dirty="0" smtClean="0">
                          <a:ln>
                            <a:noFill/>
                          </a:ln>
                          <a:solidFill>
                            <a:srgbClr val="C00000"/>
                          </a:solidFill>
                          <a:effectLst/>
                          <a:latin typeface="Arial" charset="0"/>
                          <a:ea typeface="新細明體" pitchFamily="18" charset="-120"/>
                        </a:rPr>
                        <a:t>姓名表示權 </a:t>
                      </a:r>
                      <a:r>
                        <a:rPr kumimoji="1" lang="zh-TW" altLang="en-US" sz="1600" b="0" i="0" u="none" strike="noStrike" cap="none" normalizeH="0" baseline="0" dirty="0" smtClean="0">
                          <a:ln>
                            <a:noFill/>
                          </a:ln>
                          <a:solidFill>
                            <a:schemeClr val="tx1"/>
                          </a:solidFill>
                          <a:effectLst/>
                          <a:latin typeface="Arial" charset="0"/>
                          <a:ea typeface="新細明體" pitchFamily="18" charset="-120"/>
                        </a:rPr>
                        <a:t>（</a:t>
                      </a:r>
                      <a:r>
                        <a:rPr kumimoji="1" lang="en-US" altLang="zh-TW" sz="1600" b="0" i="0" u="none" strike="noStrike" cap="none" normalizeH="0" baseline="0" dirty="0" smtClean="0">
                          <a:ln>
                            <a:noFill/>
                          </a:ln>
                          <a:solidFill>
                            <a:schemeClr val="tx1"/>
                          </a:solidFill>
                          <a:effectLst/>
                          <a:latin typeface="Arial" charset="0"/>
                          <a:ea typeface="新細明體" pitchFamily="18" charset="-120"/>
                        </a:rPr>
                        <a:t>§16</a:t>
                      </a:r>
                      <a:r>
                        <a:rPr kumimoji="1" lang="zh-TW" altLang="en-US" sz="1600" b="0" i="0" u="none" strike="noStrike" cap="none" normalizeH="0" baseline="0" dirty="0" smtClean="0">
                          <a:ln>
                            <a:noFill/>
                          </a:ln>
                          <a:solidFill>
                            <a:schemeClr val="tx1"/>
                          </a:solidFill>
                          <a:effectLst/>
                          <a:latin typeface="+mj-ea"/>
                          <a:ea typeface="+mj-ea"/>
                        </a:rPr>
                        <a:t>） （</a:t>
                      </a:r>
                      <a:r>
                        <a:rPr kumimoji="1" lang="en-US" altLang="zh-TW" sz="1400" b="0" i="0" u="none" strike="noStrike" cap="none" normalizeH="0" baseline="0" dirty="0" smtClean="0">
                          <a:ln>
                            <a:noFill/>
                          </a:ln>
                          <a:solidFill>
                            <a:schemeClr val="tx1"/>
                          </a:solidFill>
                          <a:effectLst/>
                          <a:latin typeface="+mj-ea"/>
                          <a:ea typeface="+mj-ea"/>
                        </a:rPr>
                        <a:t>§16Ⅱ</a:t>
                      </a:r>
                      <a:r>
                        <a:rPr kumimoji="1" lang="zh-TW" altLang="en-US" sz="1400" b="0" i="0" u="none" strike="noStrike" cap="none" normalizeH="0" baseline="0" dirty="0" smtClean="0">
                          <a:ln>
                            <a:noFill/>
                          </a:ln>
                          <a:solidFill>
                            <a:schemeClr val="tx1"/>
                          </a:solidFill>
                          <a:effectLst/>
                          <a:latin typeface="+mj-ea"/>
                          <a:ea typeface="+mj-ea"/>
                        </a:rPr>
                        <a:t>但書：公務員</a:t>
                      </a:r>
                      <a:r>
                        <a:rPr kumimoji="1" lang="en-US" altLang="zh-TW" sz="1400" b="0" i="0" u="none" strike="noStrike" cap="none" normalizeH="0" baseline="0" dirty="0" smtClean="0">
                          <a:ln>
                            <a:noFill/>
                          </a:ln>
                          <a:solidFill>
                            <a:schemeClr val="tx1"/>
                          </a:solidFill>
                          <a:effectLst/>
                          <a:latin typeface="+mj-ea"/>
                          <a:ea typeface="+mj-ea"/>
                        </a:rPr>
                        <a:t>Χ</a:t>
                      </a:r>
                      <a:r>
                        <a:rPr kumimoji="1" lang="zh-TW" altLang="en-US" sz="1400" b="0" i="0" u="none" strike="noStrike" cap="none" normalizeH="0" baseline="0" dirty="0" smtClean="0">
                          <a:ln>
                            <a:noFill/>
                          </a:ln>
                          <a:solidFill>
                            <a:schemeClr val="tx1"/>
                          </a:solidFill>
                          <a:effectLst/>
                          <a:latin typeface="+mj-ea"/>
                          <a:ea typeface="+mj-ea"/>
                        </a:rPr>
                        <a:t>）  </a:t>
                      </a:r>
                    </a:p>
                    <a:p>
                      <a:pPr marL="0" marR="0" lvl="0" indent="0" algn="l" defTabSz="914400" rtl="0" eaLnBrk="1" fontAlgn="base" latinLnBrk="0" hangingPunct="1">
                        <a:lnSpc>
                          <a:spcPct val="100000"/>
                        </a:lnSpc>
                        <a:spcBef>
                          <a:spcPct val="20000"/>
                        </a:spcBef>
                        <a:spcAft>
                          <a:spcPct val="20000"/>
                        </a:spcAft>
                        <a:buClrTx/>
                        <a:buSzTx/>
                        <a:buFontTx/>
                        <a:buNone/>
                        <a:tabLst/>
                      </a:pPr>
                      <a:r>
                        <a:rPr kumimoji="1" lang="zh-TW" altLang="en-US" sz="1600" b="0" i="0" u="none" strike="noStrike" cap="none" normalizeH="0" baseline="0" dirty="0" smtClean="0">
                          <a:ln>
                            <a:noFill/>
                          </a:ln>
                          <a:solidFill>
                            <a:schemeClr val="tx1"/>
                          </a:solidFill>
                          <a:effectLst/>
                          <a:latin typeface="Arial" charset="0"/>
                          <a:ea typeface="新細明體" pitchFamily="18" charset="-120"/>
                        </a:rPr>
                        <a:t> </a:t>
                      </a:r>
                      <a:r>
                        <a:rPr kumimoji="1" lang="zh-TW" altLang="zh-TW" sz="1600" b="0" i="0" u="none" strike="noStrike" cap="none" normalizeH="0" baseline="0" dirty="0" smtClean="0">
                          <a:ln>
                            <a:noFill/>
                          </a:ln>
                          <a:solidFill>
                            <a:schemeClr val="tx1"/>
                          </a:solidFill>
                          <a:effectLst/>
                          <a:latin typeface="Arial" charset="0"/>
                          <a:ea typeface="新細明體" pitchFamily="18" charset="-120"/>
                        </a:rPr>
                        <a:t>●</a:t>
                      </a:r>
                      <a:r>
                        <a:rPr kumimoji="1" lang="zh-TW" altLang="en-US" sz="1600" b="0" i="0" u="none" strike="noStrike" cap="none" normalizeH="0" baseline="0" dirty="0" smtClean="0">
                          <a:ln>
                            <a:noFill/>
                          </a:ln>
                          <a:solidFill>
                            <a:schemeClr val="tx1"/>
                          </a:solidFill>
                          <a:effectLst/>
                          <a:latin typeface="Arial" charset="0"/>
                          <a:ea typeface="新細明體" pitchFamily="18" charset="-120"/>
                        </a:rPr>
                        <a:t> </a:t>
                      </a:r>
                      <a:r>
                        <a:rPr kumimoji="1" lang="zh-TW" altLang="en-US" sz="1600" b="0" i="0" u="none" strike="noStrike" cap="none" normalizeH="0" baseline="0" dirty="0" smtClean="0">
                          <a:ln>
                            <a:noFill/>
                          </a:ln>
                          <a:solidFill>
                            <a:srgbClr val="C00000"/>
                          </a:solidFill>
                          <a:effectLst/>
                          <a:latin typeface="Arial" charset="0"/>
                          <a:ea typeface="新細明體" pitchFamily="18" charset="-120"/>
                        </a:rPr>
                        <a:t>禁止醜化權</a:t>
                      </a:r>
                      <a:r>
                        <a:rPr kumimoji="1" lang="zh-TW" altLang="en-US" sz="1600" b="0" i="0" u="none" strike="noStrike" cap="none" normalizeH="0" baseline="0" dirty="0" smtClean="0">
                          <a:ln>
                            <a:noFill/>
                          </a:ln>
                          <a:solidFill>
                            <a:schemeClr val="tx1"/>
                          </a:solidFill>
                          <a:effectLst/>
                          <a:latin typeface="Arial" charset="0"/>
                          <a:ea typeface="新細明體" pitchFamily="18" charset="-120"/>
                        </a:rPr>
                        <a:t>（同一性保持權）（</a:t>
                      </a:r>
                      <a:r>
                        <a:rPr kumimoji="1" lang="en-US" altLang="zh-TW" sz="1600" b="0" i="0" u="none" strike="noStrike" cap="none" normalizeH="0" baseline="0" dirty="0" smtClean="0">
                          <a:ln>
                            <a:noFill/>
                          </a:ln>
                          <a:solidFill>
                            <a:schemeClr val="tx1"/>
                          </a:solidFill>
                          <a:effectLst/>
                          <a:latin typeface="Arial" charset="0"/>
                          <a:ea typeface="新細明體" pitchFamily="18" charset="-120"/>
                        </a:rPr>
                        <a:t>§17</a:t>
                      </a:r>
                      <a:r>
                        <a:rPr kumimoji="1" lang="zh-TW" altLang="en-US" sz="1600" b="0" i="0" u="none" strike="noStrike" cap="none" normalizeH="0" baseline="0" dirty="0" smtClean="0">
                          <a:ln>
                            <a:noFill/>
                          </a:ln>
                          <a:solidFill>
                            <a:schemeClr val="tx1"/>
                          </a:solidFill>
                          <a:effectLst/>
                          <a:latin typeface="Arial" charset="0"/>
                          <a:ea typeface="新細明體" pitchFamily="18" charset="-120"/>
                        </a:rPr>
                        <a:t>）</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0"/>
                  </a:ext>
                </a:extLst>
              </a:tr>
              <a:tr h="720080">
                <a:tc gridSpan="2">
                  <a:txBody>
                    <a:bodyPr/>
                    <a:lstStyle/>
                    <a:p>
                      <a:pPr marL="711200" marR="0" lvl="0" indent="-711200" algn="l" defTabSz="914400" rtl="0" eaLnBrk="1" fontAlgn="base" latinLnBrk="0" hangingPunct="1">
                        <a:lnSpc>
                          <a:spcPct val="100000"/>
                        </a:lnSpc>
                        <a:spcBef>
                          <a:spcPct val="20000"/>
                        </a:spcBef>
                        <a:spcAft>
                          <a:spcPct val="0"/>
                        </a:spcAft>
                        <a:buClrTx/>
                        <a:buSzTx/>
                        <a:buFontTx/>
                        <a:buNone/>
                        <a:tabLst/>
                      </a:pPr>
                      <a:r>
                        <a:rPr kumimoji="1" lang="zh-TW" altLang="en-US" sz="1600" b="0" i="0" u="none" strike="noStrike" cap="none" normalizeH="0" baseline="0" dirty="0" smtClean="0">
                          <a:ln>
                            <a:noFill/>
                          </a:ln>
                          <a:solidFill>
                            <a:schemeClr val="tx1"/>
                          </a:solidFill>
                          <a:effectLst/>
                          <a:latin typeface="Arial" charset="0"/>
                          <a:ea typeface="新細明體" pitchFamily="18" charset="-120"/>
                        </a:rPr>
                        <a:t>註</a:t>
                      </a:r>
                      <a:r>
                        <a:rPr kumimoji="1" lang="en-US" altLang="zh-TW" sz="1600" b="0" i="0" u="none" strike="noStrike" cap="none" normalizeH="0" baseline="0" dirty="0" smtClean="0">
                          <a:ln>
                            <a:noFill/>
                          </a:ln>
                          <a:solidFill>
                            <a:schemeClr val="tx1"/>
                          </a:solidFill>
                          <a:effectLst/>
                          <a:latin typeface="Arial" charset="0"/>
                          <a:ea typeface="新細明體" pitchFamily="18" charset="-120"/>
                        </a:rPr>
                        <a:t>1</a:t>
                      </a:r>
                      <a:r>
                        <a:rPr kumimoji="1" lang="zh-TW" altLang="en-US" sz="1600" b="0" i="0" u="none" strike="noStrike" cap="none" normalizeH="0" baseline="0" dirty="0" smtClean="0">
                          <a:ln>
                            <a:noFill/>
                          </a:ln>
                          <a:solidFill>
                            <a:schemeClr val="tx1"/>
                          </a:solidFill>
                          <a:effectLst/>
                          <a:latin typeface="Arial" charset="0"/>
                          <a:ea typeface="新細明體" pitchFamily="18" charset="-120"/>
                        </a:rPr>
                        <a:t>：著作人死亡或消滅，對著作人格權之保護，視同生存或存續（</a:t>
                      </a:r>
                      <a:r>
                        <a:rPr kumimoji="1" lang="en-US" altLang="zh-TW" sz="1600" b="0" i="0" u="none" strike="noStrike" cap="none" normalizeH="0" baseline="0" dirty="0" smtClean="0">
                          <a:ln>
                            <a:noFill/>
                          </a:ln>
                          <a:solidFill>
                            <a:schemeClr val="tx1"/>
                          </a:solidFill>
                          <a:effectLst/>
                          <a:latin typeface="Arial" charset="0"/>
                          <a:ea typeface="新細明體" pitchFamily="18" charset="-120"/>
                        </a:rPr>
                        <a:t>§18</a:t>
                      </a:r>
                      <a:r>
                        <a:rPr kumimoji="1" lang="zh-TW" altLang="en-US" sz="1600" b="0" i="0" u="none" strike="noStrike" cap="none" normalizeH="0" baseline="0" dirty="0" smtClean="0">
                          <a:ln>
                            <a:noFill/>
                          </a:ln>
                          <a:solidFill>
                            <a:schemeClr val="tx1"/>
                          </a:solidFill>
                          <a:effectLst/>
                          <a:latin typeface="Arial" charset="0"/>
                          <a:ea typeface="新細明體" pitchFamily="18" charset="-120"/>
                        </a:rPr>
                        <a:t>）</a:t>
                      </a:r>
                    </a:p>
                    <a:p>
                      <a:pPr marL="711200" marR="0" lvl="0" indent="-711200" algn="l" defTabSz="914400" rtl="0" eaLnBrk="1" fontAlgn="base" latinLnBrk="0" hangingPunct="1">
                        <a:lnSpc>
                          <a:spcPct val="100000"/>
                        </a:lnSpc>
                        <a:spcBef>
                          <a:spcPct val="20000"/>
                        </a:spcBef>
                        <a:spcAft>
                          <a:spcPct val="0"/>
                        </a:spcAft>
                        <a:buClrTx/>
                        <a:buSzTx/>
                        <a:buFontTx/>
                        <a:buNone/>
                        <a:tabLst/>
                      </a:pPr>
                      <a:r>
                        <a:rPr kumimoji="1" lang="zh-TW" altLang="en-US" sz="1600" b="0" i="0" u="none" strike="noStrike" cap="none" normalizeH="0" baseline="0" dirty="0" smtClean="0">
                          <a:ln>
                            <a:noFill/>
                          </a:ln>
                          <a:solidFill>
                            <a:schemeClr val="tx1"/>
                          </a:solidFill>
                          <a:effectLst/>
                          <a:latin typeface="Arial" charset="0"/>
                          <a:ea typeface="新細明體" pitchFamily="18" charset="-120"/>
                        </a:rPr>
                        <a:t>註</a:t>
                      </a:r>
                      <a:r>
                        <a:rPr kumimoji="1" lang="en-US" altLang="zh-TW" sz="1600" b="0" i="0" u="none" strike="noStrike" cap="none" normalizeH="0" baseline="0" dirty="0" smtClean="0">
                          <a:ln>
                            <a:noFill/>
                          </a:ln>
                          <a:solidFill>
                            <a:schemeClr val="tx1"/>
                          </a:solidFill>
                          <a:effectLst/>
                          <a:latin typeface="Arial" charset="0"/>
                          <a:ea typeface="新細明體" pitchFamily="18" charset="-120"/>
                        </a:rPr>
                        <a:t>2</a:t>
                      </a:r>
                      <a:r>
                        <a:rPr kumimoji="1" lang="zh-TW" altLang="en-US" sz="1600" b="0" i="0" u="none" strike="noStrike" cap="none" normalizeH="0" baseline="0" dirty="0" smtClean="0">
                          <a:ln>
                            <a:noFill/>
                          </a:ln>
                          <a:solidFill>
                            <a:schemeClr val="tx1"/>
                          </a:solidFill>
                          <a:effectLst/>
                          <a:latin typeface="Arial" charset="0"/>
                          <a:ea typeface="新細明體" pitchFamily="18" charset="-120"/>
                        </a:rPr>
                        <a:t>：著作人格權專屬於著作人，不得讓與或繼承（</a:t>
                      </a:r>
                      <a:r>
                        <a:rPr kumimoji="1" lang="en-US" altLang="zh-TW" sz="1600" b="0" i="0" u="none" strike="noStrike" cap="none" normalizeH="0" baseline="0" dirty="0" smtClean="0">
                          <a:ln>
                            <a:noFill/>
                          </a:ln>
                          <a:solidFill>
                            <a:schemeClr val="tx1"/>
                          </a:solidFill>
                          <a:effectLst/>
                          <a:latin typeface="Arial" charset="0"/>
                          <a:ea typeface="新細明體" pitchFamily="18" charset="-120"/>
                        </a:rPr>
                        <a:t>§21</a:t>
                      </a:r>
                      <a:r>
                        <a:rPr kumimoji="1" lang="zh-TW" altLang="en-US" sz="1600" b="0" i="0" u="none" strike="noStrike" cap="none" normalizeH="0" baseline="0" dirty="0" smtClean="0">
                          <a:ln>
                            <a:noFill/>
                          </a:ln>
                          <a:solidFill>
                            <a:schemeClr val="tx1"/>
                          </a:solidFill>
                          <a:effectLst/>
                          <a:latin typeface="Arial" charset="0"/>
                          <a:ea typeface="新細明體" pitchFamily="18" charset="-120"/>
                        </a:rPr>
                        <a:t>）→ 可約定不行使。 </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zh-TW" altLang="en-US"/>
                    </a:p>
                  </a:txBody>
                  <a:tcPr/>
                </a:tc>
                <a:extLst>
                  <a:ext uri="{0D108BD9-81ED-4DB2-BD59-A6C34878D82A}">
                    <a16:rowId xmlns="" xmlns:a16="http://schemas.microsoft.com/office/drawing/2014/main" val="10001"/>
                  </a:ext>
                </a:extLst>
              </a:tr>
              <a:tr h="1944216">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zh-TW" altLang="en-US" sz="2800" b="1" i="0" u="none" strike="noStrike" cap="none" normalizeH="0" baseline="0" dirty="0" smtClean="0">
                        <a:ln>
                          <a:noFill/>
                        </a:ln>
                        <a:solidFill>
                          <a:schemeClr val="tx1"/>
                        </a:solidFill>
                        <a:effectLst/>
                        <a:latin typeface="Arial" charset="0"/>
                        <a:ea typeface="新細明體" pitchFamily="18" charset="-120"/>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1" lang="zh-TW" altLang="en-US" sz="2800" b="1" i="0" u="none" strike="noStrike" cap="none" normalizeH="0" baseline="0" dirty="0" smtClean="0">
                          <a:ln>
                            <a:noFill/>
                          </a:ln>
                          <a:solidFill>
                            <a:srgbClr val="003366"/>
                          </a:solidFill>
                          <a:effectLst/>
                          <a:latin typeface="Arial" charset="0"/>
                          <a:ea typeface="新細明體" pitchFamily="18" charset="-120"/>
                        </a:rPr>
                        <a:t>著作財產權</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zh-TW" sz="1600" b="0" i="0" u="none" strike="noStrike" cap="none" normalizeH="0" baseline="0" dirty="0" smtClean="0">
                          <a:ln>
                            <a:noFill/>
                          </a:ln>
                          <a:solidFill>
                            <a:schemeClr val="tx1"/>
                          </a:solidFill>
                          <a:effectLst/>
                          <a:latin typeface="Arial" charset="0"/>
                          <a:ea typeface="新細明體" pitchFamily="18" charset="-120"/>
                        </a:rPr>
                        <a:t> </a:t>
                      </a:r>
                      <a:r>
                        <a:rPr kumimoji="1" lang="zh-TW" altLang="zh-TW" sz="1600" b="0" i="0" u="none" strike="noStrike" cap="none" normalizeH="0" baseline="0" dirty="0" smtClean="0">
                          <a:ln>
                            <a:noFill/>
                          </a:ln>
                          <a:solidFill>
                            <a:schemeClr val="tx1"/>
                          </a:solidFill>
                          <a:effectLst/>
                          <a:latin typeface="Arial" charset="0"/>
                          <a:ea typeface="新細明體" pitchFamily="18" charset="-120"/>
                        </a:rPr>
                        <a:t>●</a:t>
                      </a:r>
                      <a:r>
                        <a:rPr kumimoji="1" lang="en-US" altLang="zh-TW" sz="1600" b="0" i="0" u="none" strike="noStrike" cap="none" normalizeH="0" baseline="0" dirty="0" smtClean="0">
                          <a:ln>
                            <a:noFill/>
                          </a:ln>
                          <a:solidFill>
                            <a:schemeClr val="tx1"/>
                          </a:solidFill>
                          <a:effectLst/>
                          <a:latin typeface="Arial" charset="0"/>
                          <a:ea typeface="新細明體" pitchFamily="18" charset="-120"/>
                        </a:rPr>
                        <a:t> </a:t>
                      </a:r>
                      <a:r>
                        <a:rPr kumimoji="1" lang="zh-TW" altLang="en-US" sz="1600" b="0" i="0" u="none" strike="noStrike" cap="none" normalizeH="0" baseline="0" dirty="0" smtClean="0">
                          <a:ln>
                            <a:noFill/>
                          </a:ln>
                          <a:solidFill>
                            <a:srgbClr val="C00000"/>
                          </a:solidFill>
                          <a:effectLst/>
                          <a:latin typeface="Arial" charset="0"/>
                          <a:ea typeface="新細明體" pitchFamily="18" charset="-120"/>
                        </a:rPr>
                        <a:t>重製權</a:t>
                      </a:r>
                      <a:r>
                        <a:rPr kumimoji="1" lang="zh-TW" altLang="en-US" sz="1600" b="0" i="0" u="none" strike="noStrike" cap="none" normalizeH="0" baseline="0" dirty="0" smtClean="0">
                          <a:ln>
                            <a:noFill/>
                          </a:ln>
                          <a:solidFill>
                            <a:schemeClr val="tx1"/>
                          </a:solidFill>
                          <a:effectLst/>
                          <a:latin typeface="Arial" charset="0"/>
                          <a:ea typeface="新細明體" pitchFamily="18" charset="-120"/>
                        </a:rPr>
                        <a:t> （</a:t>
                      </a:r>
                      <a:r>
                        <a:rPr kumimoji="1" lang="en-US" altLang="zh-TW" sz="1600" b="0" i="0" u="none" strike="noStrike" cap="none" normalizeH="0" baseline="0" dirty="0" smtClean="0">
                          <a:ln>
                            <a:noFill/>
                          </a:ln>
                          <a:solidFill>
                            <a:schemeClr val="tx1"/>
                          </a:solidFill>
                          <a:effectLst/>
                          <a:latin typeface="Arial" charset="0"/>
                          <a:ea typeface="新細明體" pitchFamily="18" charset="-120"/>
                        </a:rPr>
                        <a:t>§22</a:t>
                      </a:r>
                      <a:r>
                        <a:rPr kumimoji="1" lang="zh-TW" altLang="en-US" sz="1600" b="0" i="0" u="none" strike="noStrike" cap="none" normalizeH="0" baseline="0" dirty="0" smtClean="0">
                          <a:ln>
                            <a:noFill/>
                          </a:ln>
                          <a:solidFill>
                            <a:schemeClr val="tx1"/>
                          </a:solidFill>
                          <a:effectLst/>
                          <a:latin typeface="Arial" charset="0"/>
                          <a:ea typeface="新細明體" pitchFamily="18" charset="-120"/>
                        </a:rPr>
                        <a:t>）           </a:t>
                      </a:r>
                      <a:r>
                        <a:rPr kumimoji="1" lang="zh-TW" altLang="zh-TW" sz="1600" b="0" i="0" u="none" strike="noStrike" cap="none" normalizeH="0" baseline="0" dirty="0" smtClean="0">
                          <a:ln>
                            <a:noFill/>
                          </a:ln>
                          <a:solidFill>
                            <a:schemeClr val="tx1"/>
                          </a:solidFill>
                          <a:effectLst/>
                          <a:latin typeface="Arial" charset="0"/>
                          <a:ea typeface="新細明體" pitchFamily="18" charset="-120"/>
                        </a:rPr>
                        <a:t>●</a:t>
                      </a:r>
                      <a:r>
                        <a:rPr kumimoji="1" lang="zh-TW" altLang="en-US" sz="1600" b="0" i="0" u="none" strike="noStrike" cap="none" normalizeH="0" baseline="0" dirty="0" smtClean="0">
                          <a:ln>
                            <a:noFill/>
                          </a:ln>
                          <a:solidFill>
                            <a:schemeClr val="tx1"/>
                          </a:solidFill>
                          <a:effectLst/>
                          <a:latin typeface="Arial" charset="0"/>
                          <a:ea typeface="新細明體" pitchFamily="18" charset="-120"/>
                        </a:rPr>
                        <a:t> 公開口述權（</a:t>
                      </a:r>
                      <a:r>
                        <a:rPr kumimoji="1" lang="en-US" altLang="zh-TW" sz="1600" b="0" i="0" u="none" strike="noStrike" cap="none" normalizeH="0" baseline="0" dirty="0" smtClean="0">
                          <a:ln>
                            <a:noFill/>
                          </a:ln>
                          <a:solidFill>
                            <a:schemeClr val="tx1"/>
                          </a:solidFill>
                          <a:effectLst/>
                          <a:latin typeface="Arial" charset="0"/>
                          <a:ea typeface="新細明體" pitchFamily="18" charset="-120"/>
                        </a:rPr>
                        <a:t>§23</a:t>
                      </a:r>
                      <a:r>
                        <a:rPr kumimoji="1" lang="zh-TW" altLang="en-US" sz="1600" b="0" i="0" u="none" strike="noStrike" cap="none" normalizeH="0" baseline="0" dirty="0" smtClean="0">
                          <a:ln>
                            <a:noFill/>
                          </a:ln>
                          <a:solidFill>
                            <a:schemeClr val="tx1"/>
                          </a:solidFill>
                          <a:effectLst/>
                          <a:latin typeface="Arial" charset="0"/>
                          <a:ea typeface="新細明體" pitchFamily="18" charset="-120"/>
                        </a:rPr>
                        <a:t>）</a:t>
                      </a:r>
                    </a:p>
                    <a:p>
                      <a:pPr marL="0" marR="0" lvl="0" indent="0" algn="l" defTabSz="914400" rtl="0" eaLnBrk="1" fontAlgn="base" latinLnBrk="0" hangingPunct="1">
                        <a:lnSpc>
                          <a:spcPct val="100000"/>
                        </a:lnSpc>
                        <a:spcBef>
                          <a:spcPct val="20000"/>
                        </a:spcBef>
                        <a:spcAft>
                          <a:spcPct val="0"/>
                        </a:spcAft>
                        <a:buClrTx/>
                        <a:buSzTx/>
                        <a:buFontTx/>
                        <a:buNone/>
                        <a:tabLst/>
                      </a:pPr>
                      <a:r>
                        <a:rPr kumimoji="1" lang="zh-TW" altLang="en-US" sz="1600" b="0" i="0" u="none" strike="noStrike" cap="none" normalizeH="0" baseline="0" dirty="0" smtClean="0">
                          <a:ln>
                            <a:noFill/>
                          </a:ln>
                          <a:solidFill>
                            <a:schemeClr val="tx1"/>
                          </a:solidFill>
                          <a:effectLst/>
                          <a:latin typeface="Arial" charset="0"/>
                          <a:ea typeface="新細明體" pitchFamily="18" charset="-120"/>
                        </a:rPr>
                        <a:t> </a:t>
                      </a:r>
                      <a:r>
                        <a:rPr kumimoji="1" lang="zh-TW" altLang="zh-TW" sz="1600" b="0" i="0" u="none" strike="noStrike" cap="none" normalizeH="0" baseline="0" dirty="0" smtClean="0">
                          <a:ln>
                            <a:noFill/>
                          </a:ln>
                          <a:solidFill>
                            <a:schemeClr val="tx1"/>
                          </a:solidFill>
                          <a:effectLst/>
                          <a:latin typeface="Arial" charset="0"/>
                          <a:ea typeface="新細明體" pitchFamily="18" charset="-120"/>
                        </a:rPr>
                        <a:t>●</a:t>
                      </a:r>
                      <a:r>
                        <a:rPr kumimoji="1" lang="zh-TW" altLang="en-US" sz="1600" b="0" i="0" u="none" strike="noStrike" cap="none" normalizeH="0" baseline="0" dirty="0" smtClean="0">
                          <a:ln>
                            <a:noFill/>
                          </a:ln>
                          <a:solidFill>
                            <a:schemeClr val="tx1"/>
                          </a:solidFill>
                          <a:effectLst/>
                          <a:latin typeface="Arial" charset="0"/>
                          <a:ea typeface="新細明體" pitchFamily="18" charset="-120"/>
                        </a:rPr>
                        <a:t> 公開播送權（</a:t>
                      </a:r>
                      <a:r>
                        <a:rPr kumimoji="1" lang="en-US" altLang="zh-TW" sz="1600" b="0" i="0" u="none" strike="noStrike" cap="none" normalizeH="0" baseline="0" dirty="0" smtClean="0">
                          <a:ln>
                            <a:noFill/>
                          </a:ln>
                          <a:solidFill>
                            <a:schemeClr val="tx1"/>
                          </a:solidFill>
                          <a:effectLst/>
                          <a:latin typeface="Arial" charset="0"/>
                          <a:ea typeface="新細明體" pitchFamily="18" charset="-120"/>
                        </a:rPr>
                        <a:t>§24</a:t>
                      </a:r>
                      <a:r>
                        <a:rPr kumimoji="1" lang="zh-TW" altLang="en-US" sz="1600" b="0" i="0" u="none" strike="noStrike" cap="none" normalizeH="0" baseline="0" dirty="0" smtClean="0">
                          <a:ln>
                            <a:noFill/>
                          </a:ln>
                          <a:solidFill>
                            <a:schemeClr val="tx1"/>
                          </a:solidFill>
                          <a:effectLst/>
                          <a:latin typeface="Arial" charset="0"/>
                          <a:ea typeface="新細明體" pitchFamily="18" charset="-120"/>
                        </a:rPr>
                        <a:t>）     </a:t>
                      </a:r>
                      <a:r>
                        <a:rPr kumimoji="1" lang="zh-TW" altLang="zh-TW" sz="1600" b="0" i="0" u="none" strike="noStrike" cap="none" normalizeH="0" baseline="0" dirty="0" smtClean="0">
                          <a:ln>
                            <a:noFill/>
                          </a:ln>
                          <a:solidFill>
                            <a:schemeClr val="tx1"/>
                          </a:solidFill>
                          <a:effectLst/>
                          <a:latin typeface="Arial" charset="0"/>
                          <a:ea typeface="新細明體" pitchFamily="18" charset="-120"/>
                        </a:rPr>
                        <a:t>●</a:t>
                      </a:r>
                      <a:r>
                        <a:rPr kumimoji="1" lang="zh-TW" altLang="en-US" sz="1600" b="0" i="0" u="none" strike="noStrike" cap="none" normalizeH="0" baseline="0" dirty="0" smtClean="0">
                          <a:ln>
                            <a:noFill/>
                          </a:ln>
                          <a:solidFill>
                            <a:schemeClr val="tx1"/>
                          </a:solidFill>
                          <a:effectLst/>
                          <a:latin typeface="Arial" charset="0"/>
                          <a:ea typeface="新細明體" pitchFamily="18" charset="-120"/>
                        </a:rPr>
                        <a:t> 公開上映權（</a:t>
                      </a:r>
                      <a:r>
                        <a:rPr kumimoji="1" lang="en-US" altLang="zh-TW" sz="1600" b="0" i="0" u="none" strike="noStrike" cap="none" normalizeH="0" baseline="0" dirty="0" smtClean="0">
                          <a:ln>
                            <a:noFill/>
                          </a:ln>
                          <a:solidFill>
                            <a:schemeClr val="tx1"/>
                          </a:solidFill>
                          <a:effectLst/>
                          <a:latin typeface="Arial" charset="0"/>
                          <a:ea typeface="新細明體" pitchFamily="18" charset="-120"/>
                        </a:rPr>
                        <a:t>§25</a:t>
                      </a:r>
                      <a:r>
                        <a:rPr kumimoji="1" lang="zh-TW" altLang="en-US" sz="1600" b="0" i="0" u="none" strike="noStrike" cap="none" normalizeH="0" baseline="0" dirty="0" smtClean="0">
                          <a:ln>
                            <a:noFill/>
                          </a:ln>
                          <a:solidFill>
                            <a:schemeClr val="tx1"/>
                          </a:solidFill>
                          <a:effectLst/>
                          <a:latin typeface="Arial" charset="0"/>
                          <a:ea typeface="新細明體" pitchFamily="18" charset="-120"/>
                        </a:rPr>
                        <a:t>） </a:t>
                      </a:r>
                    </a:p>
                    <a:p>
                      <a:pPr marL="0" marR="0" lvl="0" indent="0" algn="l" defTabSz="914400" rtl="0" eaLnBrk="1" fontAlgn="base" latinLnBrk="0" hangingPunct="1">
                        <a:lnSpc>
                          <a:spcPct val="100000"/>
                        </a:lnSpc>
                        <a:spcBef>
                          <a:spcPct val="20000"/>
                        </a:spcBef>
                        <a:spcAft>
                          <a:spcPct val="0"/>
                        </a:spcAft>
                        <a:buClrTx/>
                        <a:buSzTx/>
                        <a:buFontTx/>
                        <a:buNone/>
                        <a:tabLst/>
                      </a:pPr>
                      <a:r>
                        <a:rPr kumimoji="1" lang="zh-TW" altLang="en-US" sz="1600" b="0" i="0" u="none" strike="noStrike" cap="none" normalizeH="0" baseline="0" dirty="0" smtClean="0">
                          <a:ln>
                            <a:noFill/>
                          </a:ln>
                          <a:solidFill>
                            <a:schemeClr val="tx1"/>
                          </a:solidFill>
                          <a:effectLst/>
                          <a:latin typeface="Arial" charset="0"/>
                          <a:ea typeface="新細明體" pitchFamily="18" charset="-120"/>
                        </a:rPr>
                        <a:t> </a:t>
                      </a:r>
                      <a:r>
                        <a:rPr kumimoji="1" lang="zh-TW" altLang="zh-TW" sz="1600" b="0" i="0" u="none" strike="noStrike" cap="none" normalizeH="0" baseline="0" dirty="0" smtClean="0">
                          <a:ln>
                            <a:noFill/>
                          </a:ln>
                          <a:solidFill>
                            <a:schemeClr val="tx1"/>
                          </a:solidFill>
                          <a:effectLst/>
                          <a:latin typeface="Arial" charset="0"/>
                          <a:ea typeface="新細明體" pitchFamily="18" charset="-120"/>
                        </a:rPr>
                        <a:t>●</a:t>
                      </a:r>
                      <a:r>
                        <a:rPr kumimoji="1" lang="zh-TW" altLang="en-US" sz="1600" b="0" i="0" u="none" strike="noStrike" cap="none" normalizeH="0" baseline="0" dirty="0" smtClean="0">
                          <a:ln>
                            <a:noFill/>
                          </a:ln>
                          <a:solidFill>
                            <a:schemeClr val="tx1"/>
                          </a:solidFill>
                          <a:effectLst/>
                          <a:latin typeface="Arial" charset="0"/>
                          <a:ea typeface="新細明體" pitchFamily="18" charset="-120"/>
                        </a:rPr>
                        <a:t> 公開演出權（</a:t>
                      </a:r>
                      <a:r>
                        <a:rPr kumimoji="1" lang="en-US" altLang="zh-TW" sz="1600" b="0" i="0" u="none" strike="noStrike" cap="none" normalizeH="0" baseline="0" dirty="0" smtClean="0">
                          <a:ln>
                            <a:noFill/>
                          </a:ln>
                          <a:solidFill>
                            <a:schemeClr val="tx1"/>
                          </a:solidFill>
                          <a:effectLst/>
                          <a:latin typeface="Arial" charset="0"/>
                          <a:ea typeface="新細明體" pitchFamily="18" charset="-120"/>
                        </a:rPr>
                        <a:t>§26</a:t>
                      </a:r>
                      <a:r>
                        <a:rPr kumimoji="1" lang="zh-TW" altLang="en-US" sz="1600" b="0" i="0" u="none" strike="noStrike" cap="none" normalizeH="0" baseline="0" dirty="0" smtClean="0">
                          <a:ln>
                            <a:noFill/>
                          </a:ln>
                          <a:solidFill>
                            <a:schemeClr val="tx1"/>
                          </a:solidFill>
                          <a:effectLst/>
                          <a:latin typeface="Arial" charset="0"/>
                          <a:ea typeface="新細明體" pitchFamily="18" charset="-120"/>
                        </a:rPr>
                        <a:t>）     </a:t>
                      </a:r>
                      <a:r>
                        <a:rPr kumimoji="1" lang="zh-TW" altLang="zh-TW" sz="1600" b="0" i="0" u="none" strike="noStrike" cap="none" normalizeH="0" baseline="0" dirty="0" smtClean="0">
                          <a:ln>
                            <a:noFill/>
                          </a:ln>
                          <a:solidFill>
                            <a:schemeClr val="tx1"/>
                          </a:solidFill>
                          <a:effectLst/>
                          <a:latin typeface="Arial" charset="0"/>
                          <a:ea typeface="新細明體" pitchFamily="18" charset="-120"/>
                        </a:rPr>
                        <a:t>●</a:t>
                      </a:r>
                      <a:r>
                        <a:rPr kumimoji="1" lang="zh-TW" altLang="en-US" sz="1600" b="0" i="0" u="none" strike="noStrike" cap="none" normalizeH="0" baseline="0" dirty="0" smtClean="0">
                          <a:ln>
                            <a:noFill/>
                          </a:ln>
                          <a:solidFill>
                            <a:schemeClr val="tx1"/>
                          </a:solidFill>
                          <a:effectLst/>
                          <a:latin typeface="Arial" charset="0"/>
                          <a:ea typeface="新細明體" pitchFamily="18" charset="-120"/>
                        </a:rPr>
                        <a:t> </a:t>
                      </a:r>
                      <a:r>
                        <a:rPr kumimoji="1" lang="zh-TW" altLang="en-US" sz="1600" b="0" i="0" u="none" strike="noStrike" cap="none" normalizeH="0" baseline="0" dirty="0" smtClean="0">
                          <a:ln>
                            <a:noFill/>
                          </a:ln>
                          <a:solidFill>
                            <a:srgbClr val="C00000"/>
                          </a:solidFill>
                          <a:effectLst/>
                          <a:latin typeface="Arial" charset="0"/>
                          <a:ea typeface="新細明體" pitchFamily="18" charset="-120"/>
                        </a:rPr>
                        <a:t>公開傳輸權</a:t>
                      </a:r>
                      <a:r>
                        <a:rPr kumimoji="1" lang="zh-TW" altLang="en-US" sz="1600" b="0" i="0" u="none" strike="noStrike" cap="none" normalizeH="0" baseline="0" dirty="0" smtClean="0">
                          <a:ln>
                            <a:noFill/>
                          </a:ln>
                          <a:solidFill>
                            <a:schemeClr val="tx1"/>
                          </a:solidFill>
                          <a:effectLst/>
                          <a:latin typeface="Arial" charset="0"/>
                          <a:ea typeface="新細明體" pitchFamily="18" charset="-120"/>
                        </a:rPr>
                        <a:t>（</a:t>
                      </a:r>
                      <a:r>
                        <a:rPr kumimoji="1" lang="en-US" altLang="zh-TW" sz="1600" b="0" i="0" u="none" strike="noStrike" cap="none" normalizeH="0" baseline="0" dirty="0" smtClean="0">
                          <a:ln>
                            <a:noFill/>
                          </a:ln>
                          <a:solidFill>
                            <a:schemeClr val="tx1"/>
                          </a:solidFill>
                          <a:effectLst/>
                          <a:latin typeface="Arial" charset="0"/>
                          <a:ea typeface="新細明體" pitchFamily="18" charset="-120"/>
                        </a:rPr>
                        <a:t>§26</a:t>
                      </a:r>
                      <a:r>
                        <a:rPr kumimoji="1" lang="zh-TW" altLang="en-US" sz="1600" b="0" i="0" u="none" strike="noStrike" cap="none" normalizeH="0" baseline="0" dirty="0" smtClean="0">
                          <a:ln>
                            <a:noFill/>
                          </a:ln>
                          <a:solidFill>
                            <a:schemeClr val="tx1"/>
                          </a:solidFill>
                          <a:effectLst/>
                          <a:latin typeface="Arial" charset="0"/>
                          <a:ea typeface="新細明體" pitchFamily="18" charset="-120"/>
                        </a:rPr>
                        <a:t>之</a:t>
                      </a:r>
                      <a:r>
                        <a:rPr kumimoji="1" lang="en-US" altLang="zh-TW" sz="1600" b="0" i="0" u="none" strike="noStrike" cap="none" normalizeH="0" baseline="0" dirty="0" smtClean="0">
                          <a:ln>
                            <a:noFill/>
                          </a:ln>
                          <a:solidFill>
                            <a:schemeClr val="tx1"/>
                          </a:solidFill>
                          <a:effectLst/>
                          <a:latin typeface="Arial" charset="0"/>
                          <a:ea typeface="新細明體" pitchFamily="18" charset="-120"/>
                        </a:rPr>
                        <a:t>1</a:t>
                      </a:r>
                      <a:r>
                        <a:rPr kumimoji="1" lang="zh-TW" altLang="en-US" sz="1600" b="0" i="0" u="none" strike="noStrike" cap="none" normalizeH="0" baseline="0" dirty="0" smtClean="0">
                          <a:ln>
                            <a:noFill/>
                          </a:ln>
                          <a:solidFill>
                            <a:schemeClr val="tx1"/>
                          </a:solidFill>
                          <a:effectLst/>
                          <a:latin typeface="Arial" charset="0"/>
                          <a:ea typeface="新細明體" pitchFamily="18" charset="-120"/>
                        </a:rPr>
                        <a:t>） </a:t>
                      </a:r>
                    </a:p>
                    <a:p>
                      <a:pPr marL="0" marR="0" lvl="0" indent="0" algn="l" defTabSz="914400" rtl="0" eaLnBrk="1" fontAlgn="base" latinLnBrk="0" hangingPunct="1">
                        <a:lnSpc>
                          <a:spcPct val="100000"/>
                        </a:lnSpc>
                        <a:spcBef>
                          <a:spcPct val="20000"/>
                        </a:spcBef>
                        <a:spcAft>
                          <a:spcPct val="0"/>
                        </a:spcAft>
                        <a:buClrTx/>
                        <a:buSzTx/>
                        <a:buFontTx/>
                        <a:buNone/>
                        <a:tabLst/>
                      </a:pPr>
                      <a:r>
                        <a:rPr kumimoji="1" lang="zh-TW" altLang="en-US" sz="1600" b="0" i="0" u="none" strike="noStrike" cap="none" normalizeH="0" baseline="0" dirty="0" smtClean="0">
                          <a:ln>
                            <a:noFill/>
                          </a:ln>
                          <a:solidFill>
                            <a:schemeClr val="tx1"/>
                          </a:solidFill>
                          <a:effectLst/>
                          <a:latin typeface="Arial" charset="0"/>
                          <a:ea typeface="新細明體" pitchFamily="18" charset="-120"/>
                        </a:rPr>
                        <a:t> </a:t>
                      </a:r>
                      <a:r>
                        <a:rPr kumimoji="1" lang="zh-TW" altLang="zh-TW" sz="1600" b="0" i="0" u="none" strike="noStrike" cap="none" normalizeH="0" baseline="0" dirty="0" smtClean="0">
                          <a:ln>
                            <a:noFill/>
                          </a:ln>
                          <a:solidFill>
                            <a:schemeClr val="tx1"/>
                          </a:solidFill>
                          <a:effectLst/>
                          <a:latin typeface="Arial" charset="0"/>
                          <a:ea typeface="新細明體" pitchFamily="18" charset="-120"/>
                        </a:rPr>
                        <a:t>●</a:t>
                      </a:r>
                      <a:r>
                        <a:rPr kumimoji="1" lang="zh-TW" altLang="en-US" sz="1600" b="0" i="0" u="none" strike="noStrike" cap="none" normalizeH="0" baseline="0" dirty="0" smtClean="0">
                          <a:ln>
                            <a:noFill/>
                          </a:ln>
                          <a:solidFill>
                            <a:schemeClr val="tx1"/>
                          </a:solidFill>
                          <a:effectLst/>
                          <a:latin typeface="Arial" charset="0"/>
                          <a:ea typeface="新細明體" pitchFamily="18" charset="-120"/>
                        </a:rPr>
                        <a:t> 公開展示權（</a:t>
                      </a:r>
                      <a:r>
                        <a:rPr kumimoji="1" lang="en-US" altLang="zh-TW" sz="1600" b="0" i="0" u="none" strike="noStrike" cap="none" normalizeH="0" baseline="0" dirty="0" smtClean="0">
                          <a:ln>
                            <a:noFill/>
                          </a:ln>
                          <a:solidFill>
                            <a:schemeClr val="tx1"/>
                          </a:solidFill>
                          <a:effectLst/>
                          <a:latin typeface="Arial" charset="0"/>
                          <a:ea typeface="新細明體" pitchFamily="18" charset="-120"/>
                        </a:rPr>
                        <a:t>§27</a:t>
                      </a:r>
                      <a:r>
                        <a:rPr kumimoji="1" lang="zh-TW" altLang="en-US" sz="1600" b="0" i="0" u="none" strike="noStrike" cap="none" normalizeH="0" baseline="0" dirty="0" smtClean="0">
                          <a:ln>
                            <a:noFill/>
                          </a:ln>
                          <a:solidFill>
                            <a:schemeClr val="tx1"/>
                          </a:solidFill>
                          <a:effectLst/>
                          <a:latin typeface="Arial" charset="0"/>
                          <a:ea typeface="新細明體" pitchFamily="18" charset="-120"/>
                        </a:rPr>
                        <a:t>）     </a:t>
                      </a:r>
                      <a:r>
                        <a:rPr kumimoji="1" lang="zh-TW" altLang="zh-TW" sz="1600" b="0" i="0" u="none" strike="noStrike" cap="none" normalizeH="0" baseline="0" dirty="0" smtClean="0">
                          <a:ln>
                            <a:noFill/>
                          </a:ln>
                          <a:solidFill>
                            <a:schemeClr val="tx1"/>
                          </a:solidFill>
                          <a:effectLst/>
                          <a:latin typeface="Arial" charset="0"/>
                          <a:ea typeface="新細明體" pitchFamily="18" charset="-120"/>
                        </a:rPr>
                        <a:t>●</a:t>
                      </a:r>
                      <a:r>
                        <a:rPr kumimoji="1" lang="zh-TW" altLang="en-US" sz="1600" b="0" i="0" u="none" strike="noStrike" cap="none" normalizeH="0" baseline="0" dirty="0" smtClean="0">
                          <a:ln>
                            <a:noFill/>
                          </a:ln>
                          <a:solidFill>
                            <a:schemeClr val="tx1"/>
                          </a:solidFill>
                          <a:effectLst/>
                          <a:latin typeface="Arial" charset="0"/>
                          <a:ea typeface="新細明體" pitchFamily="18" charset="-120"/>
                        </a:rPr>
                        <a:t> </a:t>
                      </a:r>
                      <a:r>
                        <a:rPr kumimoji="1" lang="zh-TW" altLang="en-US" sz="1600" b="0" i="0" u="none" strike="noStrike" cap="none" normalizeH="0" baseline="0" dirty="0" smtClean="0">
                          <a:ln>
                            <a:noFill/>
                          </a:ln>
                          <a:solidFill>
                            <a:srgbClr val="C00000"/>
                          </a:solidFill>
                          <a:effectLst/>
                          <a:latin typeface="Arial" charset="0"/>
                          <a:ea typeface="新細明體" pitchFamily="18" charset="-120"/>
                        </a:rPr>
                        <a:t>改作權</a:t>
                      </a:r>
                      <a:r>
                        <a:rPr kumimoji="1" lang="zh-TW" altLang="en-US" sz="1600" b="0" i="0" u="none" strike="noStrike" cap="none" normalizeH="0" baseline="0" dirty="0" smtClean="0">
                          <a:ln>
                            <a:noFill/>
                          </a:ln>
                          <a:solidFill>
                            <a:schemeClr val="tx1"/>
                          </a:solidFill>
                          <a:effectLst/>
                          <a:latin typeface="Arial" charset="0"/>
                          <a:ea typeface="新細明體" pitchFamily="18" charset="-120"/>
                        </a:rPr>
                        <a:t>（</a:t>
                      </a:r>
                      <a:r>
                        <a:rPr kumimoji="1" lang="en-US" altLang="zh-TW" sz="1600" b="0" i="0" u="none" strike="noStrike" cap="none" normalizeH="0" baseline="0" dirty="0" smtClean="0">
                          <a:ln>
                            <a:noFill/>
                          </a:ln>
                          <a:solidFill>
                            <a:schemeClr val="tx1"/>
                          </a:solidFill>
                          <a:effectLst/>
                          <a:latin typeface="Arial" charset="0"/>
                          <a:ea typeface="新細明體" pitchFamily="18" charset="-120"/>
                        </a:rPr>
                        <a:t>§28</a:t>
                      </a:r>
                      <a:r>
                        <a:rPr kumimoji="1" lang="zh-TW" altLang="en-US" sz="1600" b="0" i="0" u="none" strike="noStrike" cap="none" normalizeH="0" baseline="0" dirty="0" smtClean="0">
                          <a:ln>
                            <a:noFill/>
                          </a:ln>
                          <a:solidFill>
                            <a:schemeClr val="tx1"/>
                          </a:solidFill>
                          <a:effectLst/>
                          <a:latin typeface="Arial" charset="0"/>
                          <a:ea typeface="新細明體" pitchFamily="18" charset="-120"/>
                        </a:rPr>
                        <a:t>） </a:t>
                      </a:r>
                    </a:p>
                    <a:p>
                      <a:pPr marL="0" marR="0" lvl="0" indent="0" algn="l" defTabSz="914400" rtl="0" eaLnBrk="1" fontAlgn="base" latinLnBrk="0" hangingPunct="1">
                        <a:lnSpc>
                          <a:spcPct val="100000"/>
                        </a:lnSpc>
                        <a:spcBef>
                          <a:spcPct val="20000"/>
                        </a:spcBef>
                        <a:spcAft>
                          <a:spcPct val="0"/>
                        </a:spcAft>
                        <a:buClrTx/>
                        <a:buSzTx/>
                        <a:buFontTx/>
                        <a:buNone/>
                        <a:tabLst/>
                      </a:pPr>
                      <a:r>
                        <a:rPr kumimoji="1" lang="zh-TW" altLang="en-US" sz="1600" b="0" i="0" u="none" strike="noStrike" cap="none" normalizeH="0" baseline="0" dirty="0" smtClean="0">
                          <a:ln>
                            <a:noFill/>
                          </a:ln>
                          <a:solidFill>
                            <a:schemeClr val="tx1"/>
                          </a:solidFill>
                          <a:effectLst/>
                          <a:latin typeface="Arial" charset="0"/>
                          <a:ea typeface="新細明體" pitchFamily="18" charset="-120"/>
                        </a:rPr>
                        <a:t> </a:t>
                      </a:r>
                      <a:r>
                        <a:rPr kumimoji="1" lang="zh-TW" altLang="zh-TW" sz="1600" b="0" i="0" u="none" strike="noStrike" cap="none" normalizeH="0" baseline="0" dirty="0" smtClean="0">
                          <a:ln>
                            <a:noFill/>
                          </a:ln>
                          <a:solidFill>
                            <a:schemeClr val="tx1"/>
                          </a:solidFill>
                          <a:effectLst/>
                          <a:latin typeface="Arial" charset="0"/>
                          <a:ea typeface="新細明體" pitchFamily="18" charset="-120"/>
                        </a:rPr>
                        <a:t>●</a:t>
                      </a:r>
                      <a:r>
                        <a:rPr kumimoji="1" lang="zh-TW" altLang="en-US" sz="1600" b="0" i="0" u="none" strike="noStrike" cap="none" normalizeH="0" baseline="0" dirty="0" smtClean="0">
                          <a:ln>
                            <a:noFill/>
                          </a:ln>
                          <a:solidFill>
                            <a:schemeClr val="tx1"/>
                          </a:solidFill>
                          <a:effectLst/>
                          <a:latin typeface="Arial" charset="0"/>
                          <a:ea typeface="新細明體" pitchFamily="18" charset="-120"/>
                        </a:rPr>
                        <a:t> 編輯權（</a:t>
                      </a:r>
                      <a:r>
                        <a:rPr kumimoji="1" lang="en-US" altLang="zh-TW" sz="1600" b="0" i="0" u="none" strike="noStrike" cap="none" normalizeH="0" baseline="0" dirty="0" smtClean="0">
                          <a:ln>
                            <a:noFill/>
                          </a:ln>
                          <a:solidFill>
                            <a:schemeClr val="tx1"/>
                          </a:solidFill>
                          <a:effectLst/>
                          <a:latin typeface="Arial" charset="0"/>
                          <a:ea typeface="新細明體" pitchFamily="18" charset="-120"/>
                        </a:rPr>
                        <a:t>§28</a:t>
                      </a:r>
                      <a:r>
                        <a:rPr kumimoji="1" lang="zh-TW" altLang="en-US" sz="1600" b="0" i="0" u="none" strike="noStrike" cap="none" normalizeH="0" baseline="0" dirty="0" smtClean="0">
                          <a:ln>
                            <a:noFill/>
                          </a:ln>
                          <a:solidFill>
                            <a:schemeClr val="tx1"/>
                          </a:solidFill>
                          <a:effectLst/>
                          <a:latin typeface="Arial" charset="0"/>
                          <a:ea typeface="新細明體" pitchFamily="18" charset="-120"/>
                        </a:rPr>
                        <a:t>）            </a:t>
                      </a:r>
                      <a:r>
                        <a:rPr kumimoji="1" lang="zh-TW" altLang="zh-TW" sz="1600" b="0" i="0" u="none" strike="noStrike" cap="none" normalizeH="0" baseline="0" dirty="0" smtClean="0">
                          <a:ln>
                            <a:noFill/>
                          </a:ln>
                          <a:solidFill>
                            <a:schemeClr val="tx1"/>
                          </a:solidFill>
                          <a:effectLst/>
                          <a:latin typeface="Arial" charset="0"/>
                          <a:ea typeface="新細明體" pitchFamily="18" charset="-120"/>
                        </a:rPr>
                        <a:t>●</a:t>
                      </a:r>
                      <a:r>
                        <a:rPr kumimoji="1" lang="zh-TW" altLang="en-US" sz="1600" b="0" i="0" u="none" strike="noStrike" cap="none" normalizeH="0" baseline="0" dirty="0" smtClean="0">
                          <a:ln>
                            <a:noFill/>
                          </a:ln>
                          <a:solidFill>
                            <a:schemeClr val="tx1"/>
                          </a:solidFill>
                          <a:effectLst/>
                          <a:latin typeface="Arial" charset="0"/>
                          <a:ea typeface="新細明體" pitchFamily="18" charset="-120"/>
                        </a:rPr>
                        <a:t> </a:t>
                      </a:r>
                      <a:r>
                        <a:rPr kumimoji="1" lang="zh-TW" altLang="en-US" sz="1600" b="0" i="0" u="none" strike="noStrike" cap="none" normalizeH="0" baseline="0" dirty="0" smtClean="0">
                          <a:ln>
                            <a:noFill/>
                          </a:ln>
                          <a:solidFill>
                            <a:srgbClr val="C00000"/>
                          </a:solidFill>
                          <a:effectLst/>
                          <a:latin typeface="Arial" charset="0"/>
                          <a:ea typeface="新細明體" pitchFamily="18" charset="-120"/>
                        </a:rPr>
                        <a:t>散布權</a:t>
                      </a:r>
                      <a:r>
                        <a:rPr kumimoji="1" lang="zh-TW" altLang="en-US" sz="1600" b="0" i="0" u="none" strike="noStrike" cap="none" normalizeH="0" baseline="0" dirty="0" smtClean="0">
                          <a:ln>
                            <a:noFill/>
                          </a:ln>
                          <a:solidFill>
                            <a:schemeClr val="tx1"/>
                          </a:solidFill>
                          <a:effectLst/>
                          <a:latin typeface="Arial" charset="0"/>
                          <a:ea typeface="新細明體" pitchFamily="18" charset="-120"/>
                        </a:rPr>
                        <a:t>（</a:t>
                      </a:r>
                      <a:r>
                        <a:rPr kumimoji="1" lang="en-US" altLang="zh-TW" sz="1600" b="0" i="0" u="none" strike="noStrike" cap="none" normalizeH="0" baseline="0" dirty="0" smtClean="0">
                          <a:ln>
                            <a:noFill/>
                          </a:ln>
                          <a:solidFill>
                            <a:schemeClr val="tx1"/>
                          </a:solidFill>
                          <a:effectLst/>
                          <a:latin typeface="Arial" charset="0"/>
                          <a:ea typeface="新細明體" pitchFamily="18" charset="-120"/>
                        </a:rPr>
                        <a:t>§28</a:t>
                      </a:r>
                      <a:r>
                        <a:rPr kumimoji="1" lang="zh-TW" altLang="en-US" sz="1600" b="0" i="0" u="none" strike="noStrike" cap="none" normalizeH="0" baseline="0" dirty="0" smtClean="0">
                          <a:ln>
                            <a:noFill/>
                          </a:ln>
                          <a:solidFill>
                            <a:schemeClr val="tx1"/>
                          </a:solidFill>
                          <a:effectLst/>
                          <a:latin typeface="Arial" charset="0"/>
                          <a:ea typeface="新細明體" pitchFamily="18" charset="-120"/>
                        </a:rPr>
                        <a:t>之</a:t>
                      </a:r>
                      <a:r>
                        <a:rPr kumimoji="1" lang="en-US" altLang="zh-TW" sz="1600" b="0" i="0" u="none" strike="noStrike" cap="none" normalizeH="0" baseline="0" dirty="0" smtClean="0">
                          <a:ln>
                            <a:noFill/>
                          </a:ln>
                          <a:solidFill>
                            <a:schemeClr val="tx1"/>
                          </a:solidFill>
                          <a:effectLst/>
                          <a:latin typeface="Arial" charset="0"/>
                          <a:ea typeface="新細明體" pitchFamily="18" charset="-120"/>
                        </a:rPr>
                        <a:t>1</a:t>
                      </a:r>
                      <a:r>
                        <a:rPr kumimoji="1" lang="zh-TW" altLang="en-US" sz="1600" b="0" i="0" u="none" strike="noStrike" cap="none" normalizeH="0" baseline="0" dirty="0" smtClean="0">
                          <a:ln>
                            <a:noFill/>
                          </a:ln>
                          <a:solidFill>
                            <a:schemeClr val="tx1"/>
                          </a:solidFill>
                          <a:effectLst/>
                          <a:latin typeface="Arial" charset="0"/>
                          <a:ea typeface="新細明體" pitchFamily="18" charset="-120"/>
                        </a:rPr>
                        <a:t>）</a:t>
                      </a:r>
                    </a:p>
                    <a:p>
                      <a:pPr marL="0" marR="0" lvl="0" indent="0" algn="l" defTabSz="914400" rtl="0" eaLnBrk="1" fontAlgn="base" latinLnBrk="0" hangingPunct="1">
                        <a:lnSpc>
                          <a:spcPct val="100000"/>
                        </a:lnSpc>
                        <a:spcBef>
                          <a:spcPct val="20000"/>
                        </a:spcBef>
                        <a:spcAft>
                          <a:spcPct val="0"/>
                        </a:spcAft>
                        <a:buClrTx/>
                        <a:buSzTx/>
                        <a:buFontTx/>
                        <a:buNone/>
                        <a:tabLst/>
                      </a:pPr>
                      <a:r>
                        <a:rPr kumimoji="1" lang="zh-TW" altLang="en-US" sz="1600" b="0" i="0" u="none" strike="noStrike" cap="none" normalizeH="0" baseline="0" dirty="0" smtClean="0">
                          <a:ln>
                            <a:noFill/>
                          </a:ln>
                          <a:solidFill>
                            <a:schemeClr val="tx1"/>
                          </a:solidFill>
                          <a:effectLst/>
                          <a:latin typeface="Arial" charset="0"/>
                          <a:ea typeface="新細明體" pitchFamily="18" charset="-120"/>
                        </a:rPr>
                        <a:t> </a:t>
                      </a:r>
                      <a:r>
                        <a:rPr kumimoji="1" lang="zh-TW" altLang="zh-TW" sz="1600" b="0" i="0" u="none" strike="noStrike" cap="none" normalizeH="0" baseline="0" dirty="0" smtClean="0">
                          <a:ln>
                            <a:noFill/>
                          </a:ln>
                          <a:solidFill>
                            <a:schemeClr val="tx1"/>
                          </a:solidFill>
                          <a:effectLst/>
                          <a:latin typeface="Arial" charset="0"/>
                          <a:ea typeface="新細明體" pitchFamily="18" charset="-120"/>
                        </a:rPr>
                        <a:t>●</a:t>
                      </a:r>
                      <a:r>
                        <a:rPr kumimoji="1" lang="zh-TW" altLang="en-US" sz="1600" b="0" i="0" u="none" strike="noStrike" cap="none" normalizeH="0" baseline="0" dirty="0" smtClean="0">
                          <a:ln>
                            <a:noFill/>
                          </a:ln>
                          <a:solidFill>
                            <a:schemeClr val="tx1"/>
                          </a:solidFill>
                          <a:effectLst/>
                          <a:latin typeface="Arial" charset="0"/>
                          <a:ea typeface="新細明體" pitchFamily="18" charset="-120"/>
                        </a:rPr>
                        <a:t> 出租權（</a:t>
                      </a:r>
                      <a:r>
                        <a:rPr kumimoji="1" lang="en-US" altLang="zh-TW" sz="1600" b="0" i="0" u="none" strike="noStrike" cap="none" normalizeH="0" baseline="0" dirty="0" smtClean="0">
                          <a:ln>
                            <a:noFill/>
                          </a:ln>
                          <a:solidFill>
                            <a:schemeClr val="tx1"/>
                          </a:solidFill>
                          <a:effectLst/>
                          <a:latin typeface="Arial" charset="0"/>
                          <a:ea typeface="新細明體" pitchFamily="18" charset="-120"/>
                        </a:rPr>
                        <a:t>§29</a:t>
                      </a:r>
                      <a:r>
                        <a:rPr kumimoji="1" lang="zh-TW" altLang="en-US" sz="1600" b="0" i="0" u="none" strike="noStrike" cap="none" normalizeH="0" baseline="0" dirty="0" smtClean="0">
                          <a:ln>
                            <a:noFill/>
                          </a:ln>
                          <a:solidFill>
                            <a:schemeClr val="tx1"/>
                          </a:solidFill>
                          <a:effectLst/>
                          <a:latin typeface="Arial" charset="0"/>
                          <a:ea typeface="新細明體" pitchFamily="18" charset="-120"/>
                        </a:rPr>
                        <a:t>）            </a:t>
                      </a:r>
                      <a:r>
                        <a:rPr kumimoji="1" lang="zh-TW" altLang="zh-TW" sz="1600" b="0" i="0" u="none" strike="noStrike" cap="none" normalizeH="0" baseline="0" dirty="0" smtClean="0">
                          <a:ln>
                            <a:noFill/>
                          </a:ln>
                          <a:solidFill>
                            <a:schemeClr val="tx1"/>
                          </a:solidFill>
                          <a:effectLst/>
                          <a:latin typeface="Arial" charset="0"/>
                          <a:ea typeface="新細明體" pitchFamily="18" charset="-120"/>
                        </a:rPr>
                        <a:t>●</a:t>
                      </a:r>
                      <a:r>
                        <a:rPr kumimoji="1" lang="zh-TW" altLang="en-US" sz="1600" b="0" i="0" u="none" strike="noStrike" cap="none" normalizeH="0" baseline="0" dirty="0" smtClean="0">
                          <a:ln>
                            <a:noFill/>
                          </a:ln>
                          <a:solidFill>
                            <a:schemeClr val="tx1"/>
                          </a:solidFill>
                          <a:effectLst/>
                          <a:latin typeface="Arial" charset="0"/>
                          <a:ea typeface="新細明體" pitchFamily="18" charset="-120"/>
                        </a:rPr>
                        <a:t> 輸入權（</a:t>
                      </a:r>
                      <a:r>
                        <a:rPr kumimoji="1" lang="en-US" altLang="zh-TW" sz="1600" b="0" i="0" u="none" strike="noStrike" cap="none" normalizeH="0" baseline="0" dirty="0" smtClean="0">
                          <a:ln>
                            <a:noFill/>
                          </a:ln>
                          <a:solidFill>
                            <a:schemeClr val="tx1"/>
                          </a:solidFill>
                          <a:effectLst/>
                          <a:latin typeface="Arial" charset="0"/>
                          <a:ea typeface="新細明體" pitchFamily="18" charset="-120"/>
                        </a:rPr>
                        <a:t>§87(3</a:t>
                      </a:r>
                      <a:r>
                        <a:rPr kumimoji="1" lang="zh-TW" altLang="en-US" sz="1600" b="0" i="0" u="none" strike="noStrike" cap="none" normalizeH="0" baseline="0" dirty="0" smtClean="0">
                          <a:ln>
                            <a:noFill/>
                          </a:ln>
                          <a:solidFill>
                            <a:schemeClr val="tx1"/>
                          </a:solidFill>
                          <a:effectLst/>
                          <a:latin typeface="Arial" charset="0"/>
                          <a:ea typeface="新細明體" pitchFamily="18" charset="-120"/>
                        </a:rPr>
                        <a:t>、</a:t>
                      </a:r>
                      <a:r>
                        <a:rPr kumimoji="1" lang="en-US" altLang="zh-TW" sz="1600" b="0" i="0" u="none" strike="noStrike" cap="none" normalizeH="0" baseline="0" dirty="0" smtClean="0">
                          <a:ln>
                            <a:noFill/>
                          </a:ln>
                          <a:solidFill>
                            <a:schemeClr val="tx1"/>
                          </a:solidFill>
                          <a:effectLst/>
                          <a:latin typeface="Arial" charset="0"/>
                          <a:ea typeface="新細明體" pitchFamily="18" charset="-120"/>
                        </a:rPr>
                        <a:t>4)</a:t>
                      </a:r>
                      <a:r>
                        <a:rPr kumimoji="1" lang="zh-TW" altLang="en-US" sz="1600" b="0" i="0" u="none" strike="noStrike" cap="none" normalizeH="0" baseline="0" dirty="0" smtClean="0">
                          <a:ln>
                            <a:noFill/>
                          </a:ln>
                          <a:solidFill>
                            <a:schemeClr val="tx1"/>
                          </a:solidFill>
                          <a:effectLst/>
                          <a:latin typeface="Arial" charset="0"/>
                          <a:ea typeface="新細明體" pitchFamily="18" charset="-120"/>
                        </a:rPr>
                        <a:t>） </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2"/>
                  </a:ext>
                </a:extLst>
              </a:tr>
              <a:tr h="1474485">
                <a:tc gridSpan="2">
                  <a:txBody>
                    <a:bodyPr/>
                    <a:lstStyle/>
                    <a:p>
                      <a:pPr marL="711200" marR="0" lvl="0" indent="-711200" algn="l" defTabSz="914400" rtl="0" eaLnBrk="1" fontAlgn="base" latinLnBrk="0" hangingPunct="1">
                        <a:lnSpc>
                          <a:spcPct val="100000"/>
                        </a:lnSpc>
                        <a:spcBef>
                          <a:spcPct val="20000"/>
                        </a:spcBef>
                        <a:spcAft>
                          <a:spcPct val="0"/>
                        </a:spcAft>
                        <a:buClrTx/>
                        <a:buSzTx/>
                        <a:buFontTx/>
                        <a:buNone/>
                        <a:tabLst/>
                      </a:pPr>
                      <a:r>
                        <a:rPr kumimoji="1" lang="zh-TW" altLang="en-US" sz="1600" b="0" i="0" u="none" strike="noStrike" cap="none" normalizeH="0" baseline="0" dirty="0" smtClean="0">
                          <a:ln>
                            <a:noFill/>
                          </a:ln>
                          <a:solidFill>
                            <a:schemeClr val="tx1"/>
                          </a:solidFill>
                          <a:effectLst/>
                          <a:latin typeface="Arial" charset="0"/>
                          <a:ea typeface="新細明體" pitchFamily="18" charset="-120"/>
                        </a:rPr>
                        <a:t>註</a:t>
                      </a:r>
                      <a:r>
                        <a:rPr kumimoji="1" lang="en-US" altLang="zh-TW" sz="1600" b="0" i="0" u="none" strike="noStrike" cap="none" normalizeH="0" baseline="0" dirty="0" smtClean="0">
                          <a:ln>
                            <a:noFill/>
                          </a:ln>
                          <a:solidFill>
                            <a:schemeClr val="tx1"/>
                          </a:solidFill>
                          <a:effectLst/>
                          <a:latin typeface="Arial" charset="0"/>
                          <a:ea typeface="新細明體" pitchFamily="18" charset="-120"/>
                        </a:rPr>
                        <a:t>1</a:t>
                      </a:r>
                      <a:r>
                        <a:rPr kumimoji="1" lang="zh-TW" altLang="en-US" sz="1600" b="0" i="0" u="none" strike="noStrike" cap="none" normalizeH="0" baseline="0" dirty="0" smtClean="0">
                          <a:ln>
                            <a:noFill/>
                          </a:ln>
                          <a:solidFill>
                            <a:schemeClr val="tx1"/>
                          </a:solidFill>
                          <a:effectLst/>
                          <a:latin typeface="Arial" charset="0"/>
                          <a:ea typeface="新細明體" pitchFamily="18" charset="-120"/>
                        </a:rPr>
                        <a:t>：著作財產權有一定之保護時間 </a:t>
                      </a:r>
                      <a:r>
                        <a:rPr kumimoji="1" lang="en-US" altLang="zh-TW" sz="1600" b="0" i="0" u="none" strike="noStrike" cap="none" normalizeH="0" baseline="0" dirty="0" smtClean="0">
                          <a:ln>
                            <a:noFill/>
                          </a:ln>
                          <a:solidFill>
                            <a:schemeClr val="tx1"/>
                          </a:solidFill>
                          <a:effectLst/>
                          <a:latin typeface="Arial" charset="0"/>
                          <a:ea typeface="新細明體" pitchFamily="18" charset="-120"/>
                        </a:rPr>
                        <a:t>(§30</a:t>
                      </a:r>
                      <a:r>
                        <a:rPr kumimoji="1" lang="zh-TW" altLang="en-US" sz="1600" b="0" i="0" u="none" strike="noStrike" cap="none" normalizeH="0" baseline="0" dirty="0" smtClean="0">
                          <a:ln>
                            <a:noFill/>
                          </a:ln>
                          <a:solidFill>
                            <a:schemeClr val="tx1"/>
                          </a:solidFill>
                          <a:effectLst/>
                          <a:latin typeface="Arial" charset="0"/>
                          <a:ea typeface="新細明體" pitchFamily="18" charset="-120"/>
                        </a:rPr>
                        <a:t>～</a:t>
                      </a:r>
                      <a:r>
                        <a:rPr kumimoji="1" lang="en-US" altLang="zh-TW" sz="1600" b="0" i="0" u="none" strike="noStrike" cap="none" normalizeH="0" baseline="0" dirty="0" smtClean="0">
                          <a:ln>
                            <a:noFill/>
                          </a:ln>
                          <a:solidFill>
                            <a:schemeClr val="tx1"/>
                          </a:solidFill>
                          <a:effectLst/>
                          <a:latin typeface="Arial" charset="0"/>
                          <a:ea typeface="新細明體" pitchFamily="18" charset="-120"/>
                        </a:rPr>
                        <a:t>35) →</a:t>
                      </a:r>
                      <a:r>
                        <a:rPr kumimoji="1" lang="zh-TW" altLang="en-US" sz="1600" b="0" i="0" u="none" strike="noStrike" cap="none" normalizeH="0" baseline="0" dirty="0" smtClean="0">
                          <a:ln>
                            <a:noFill/>
                          </a:ln>
                          <a:solidFill>
                            <a:schemeClr val="tx1"/>
                          </a:solidFill>
                          <a:effectLst/>
                          <a:latin typeface="Arial" charset="0"/>
                          <a:ea typeface="新細明體" pitchFamily="18" charset="-120"/>
                        </a:rPr>
                        <a:t>保護期間屆滿，著作財產權消滅，除本</a:t>
                      </a:r>
                      <a:endParaRPr kumimoji="1" lang="en-US" altLang="zh-TW" sz="1600" b="0" i="0" u="none" strike="noStrike" cap="none" normalizeH="0" baseline="0" dirty="0" smtClean="0">
                        <a:ln>
                          <a:noFill/>
                        </a:ln>
                        <a:solidFill>
                          <a:schemeClr val="tx1"/>
                        </a:solidFill>
                        <a:effectLst/>
                        <a:latin typeface="Arial" charset="0"/>
                        <a:ea typeface="新細明體" pitchFamily="18" charset="-120"/>
                      </a:endParaRPr>
                    </a:p>
                    <a:p>
                      <a:pPr marL="711200" marR="0" lvl="0" indent="-711200" algn="l" defTabSz="914400" rtl="0" eaLnBrk="1" fontAlgn="base" latinLnBrk="0" hangingPunct="1">
                        <a:lnSpc>
                          <a:spcPct val="100000"/>
                        </a:lnSpc>
                        <a:spcBef>
                          <a:spcPct val="20000"/>
                        </a:spcBef>
                        <a:spcAft>
                          <a:spcPct val="0"/>
                        </a:spcAft>
                        <a:buClrTx/>
                        <a:buSzTx/>
                        <a:buFontTx/>
                        <a:buNone/>
                        <a:tabLst/>
                      </a:pPr>
                      <a:r>
                        <a:rPr kumimoji="1" lang="zh-TW" altLang="en-US" sz="1600" b="0" i="0" u="none" strike="noStrike" cap="none" normalizeH="0" baseline="0" dirty="0" smtClean="0">
                          <a:ln>
                            <a:noFill/>
                          </a:ln>
                          <a:solidFill>
                            <a:schemeClr val="tx1"/>
                          </a:solidFill>
                          <a:effectLst/>
                          <a:latin typeface="Arial" charset="0"/>
                          <a:ea typeface="新細明體" pitchFamily="18" charset="-120"/>
                        </a:rPr>
                        <a:t>         法另有規定外，人人可自由利用（</a:t>
                      </a:r>
                      <a:r>
                        <a:rPr kumimoji="1" lang="en-US" altLang="zh-TW" sz="1600" b="0" i="0" u="none" strike="noStrike" cap="none" normalizeH="0" baseline="0" dirty="0" smtClean="0">
                          <a:ln>
                            <a:noFill/>
                          </a:ln>
                          <a:solidFill>
                            <a:schemeClr val="tx1"/>
                          </a:solidFill>
                          <a:effectLst/>
                          <a:latin typeface="Arial" charset="0"/>
                          <a:ea typeface="新細明體" pitchFamily="18" charset="-120"/>
                        </a:rPr>
                        <a:t>§43</a:t>
                      </a:r>
                      <a:r>
                        <a:rPr kumimoji="1" lang="zh-TW" altLang="en-US" sz="1600" b="0" i="0" u="none" strike="noStrike" cap="none" normalizeH="0" baseline="0" dirty="0" smtClean="0">
                          <a:ln>
                            <a:noFill/>
                          </a:ln>
                          <a:solidFill>
                            <a:schemeClr val="tx1"/>
                          </a:solidFill>
                          <a:effectLst/>
                          <a:latin typeface="Arial" charset="0"/>
                          <a:ea typeface="新細明體" pitchFamily="18" charset="-120"/>
                        </a:rPr>
                        <a:t>）</a:t>
                      </a:r>
                    </a:p>
                    <a:p>
                      <a:pPr marL="711200" marR="0" lvl="0" indent="-711200" algn="l" defTabSz="914400" rtl="0" eaLnBrk="1" fontAlgn="base" latinLnBrk="0" hangingPunct="1">
                        <a:lnSpc>
                          <a:spcPct val="100000"/>
                        </a:lnSpc>
                        <a:spcBef>
                          <a:spcPct val="20000"/>
                        </a:spcBef>
                        <a:spcAft>
                          <a:spcPct val="0"/>
                        </a:spcAft>
                        <a:buClrTx/>
                        <a:buSzTx/>
                        <a:buFontTx/>
                        <a:buNone/>
                        <a:tabLst/>
                      </a:pPr>
                      <a:r>
                        <a:rPr kumimoji="1" lang="zh-TW" altLang="en-US" sz="1600" b="0" i="0" u="none" strike="noStrike" cap="none" normalizeH="0" baseline="0" dirty="0" smtClean="0">
                          <a:ln>
                            <a:noFill/>
                          </a:ln>
                          <a:solidFill>
                            <a:schemeClr val="tx1"/>
                          </a:solidFill>
                          <a:effectLst/>
                          <a:latin typeface="Arial" charset="0"/>
                          <a:ea typeface="新細明體" pitchFamily="18" charset="-120"/>
                        </a:rPr>
                        <a:t>註</a:t>
                      </a:r>
                      <a:r>
                        <a:rPr kumimoji="1" lang="en-US" altLang="zh-TW" sz="1600" b="0" i="0" u="none" strike="noStrike" cap="none" normalizeH="0" baseline="0" dirty="0" smtClean="0">
                          <a:ln>
                            <a:noFill/>
                          </a:ln>
                          <a:solidFill>
                            <a:schemeClr val="tx1"/>
                          </a:solidFill>
                          <a:effectLst/>
                          <a:latin typeface="Arial" charset="0"/>
                          <a:ea typeface="新細明體" pitchFamily="18" charset="-120"/>
                        </a:rPr>
                        <a:t>2</a:t>
                      </a:r>
                      <a:r>
                        <a:rPr kumimoji="1" lang="zh-TW" altLang="en-US" sz="1600" b="0" i="0" u="none" strike="noStrike" cap="none" normalizeH="0" baseline="0" dirty="0" smtClean="0">
                          <a:ln>
                            <a:noFill/>
                          </a:ln>
                          <a:solidFill>
                            <a:schemeClr val="tx1"/>
                          </a:solidFill>
                          <a:effectLst/>
                          <a:latin typeface="Arial" charset="0"/>
                          <a:ea typeface="新細明體" pitchFamily="18" charset="-120"/>
                        </a:rPr>
                        <a:t>：著作財產權可繼承、全部或部分轉讓（</a:t>
                      </a:r>
                      <a:r>
                        <a:rPr kumimoji="1" lang="en-US" altLang="zh-TW" sz="1600" b="0" i="0" u="none" strike="noStrike" cap="none" normalizeH="0" baseline="0" dirty="0" smtClean="0">
                          <a:ln>
                            <a:noFill/>
                          </a:ln>
                          <a:solidFill>
                            <a:schemeClr val="tx1"/>
                          </a:solidFill>
                          <a:effectLst/>
                          <a:latin typeface="Arial" charset="0"/>
                          <a:ea typeface="新細明體" pitchFamily="18" charset="-120"/>
                        </a:rPr>
                        <a:t>§36</a:t>
                      </a:r>
                      <a:r>
                        <a:rPr kumimoji="1" lang="zh-TW" altLang="en-US" sz="1600" b="0" i="0" u="none" strike="noStrike" cap="none" normalizeH="0" baseline="0" dirty="0" smtClean="0">
                          <a:ln>
                            <a:noFill/>
                          </a:ln>
                          <a:solidFill>
                            <a:schemeClr val="tx1"/>
                          </a:solidFill>
                          <a:effectLst/>
                          <a:latin typeface="Arial" charset="0"/>
                          <a:ea typeface="新細明體" pitchFamily="18" charset="-120"/>
                        </a:rPr>
                        <a:t>）、</a:t>
                      </a:r>
                      <a:r>
                        <a:rPr kumimoji="1" lang="zh-TW" altLang="en-US" sz="1600" b="0" i="0" u="none" strike="noStrike" cap="none" normalizeH="0" baseline="0" dirty="0" smtClean="0">
                          <a:ln>
                            <a:noFill/>
                          </a:ln>
                          <a:solidFill>
                            <a:srgbClr val="C00000"/>
                          </a:solidFill>
                          <a:effectLst/>
                          <a:latin typeface="Arial" charset="0"/>
                          <a:ea typeface="新細明體" pitchFamily="18" charset="-120"/>
                        </a:rPr>
                        <a:t>授權他人利用（</a:t>
                      </a:r>
                      <a:r>
                        <a:rPr kumimoji="1" lang="en-US" altLang="zh-TW" sz="1600" b="0" i="0" u="none" strike="noStrike" cap="none" normalizeH="0" baseline="0" dirty="0" smtClean="0">
                          <a:ln>
                            <a:noFill/>
                          </a:ln>
                          <a:solidFill>
                            <a:srgbClr val="C00000"/>
                          </a:solidFill>
                          <a:effectLst/>
                          <a:latin typeface="Arial" charset="0"/>
                          <a:ea typeface="新細明體" pitchFamily="18" charset="-120"/>
                        </a:rPr>
                        <a:t>§37</a:t>
                      </a:r>
                      <a:r>
                        <a:rPr kumimoji="1" lang="zh-TW" altLang="en-US" sz="1600" b="0" i="0" u="none" strike="noStrike" cap="none" normalizeH="0" baseline="0" dirty="0" smtClean="0">
                          <a:ln>
                            <a:noFill/>
                          </a:ln>
                          <a:solidFill>
                            <a:srgbClr val="C00000"/>
                          </a:solidFill>
                          <a:effectLst/>
                          <a:latin typeface="Arial" charset="0"/>
                          <a:ea typeface="新細明體" pitchFamily="18" charset="-120"/>
                        </a:rPr>
                        <a:t>）</a:t>
                      </a:r>
                      <a:r>
                        <a:rPr kumimoji="1" lang="zh-TW" altLang="en-US" sz="1600" b="0" i="0" u="none" strike="noStrike" cap="none" normalizeH="0" baseline="0" dirty="0" smtClean="0">
                          <a:ln>
                            <a:noFill/>
                          </a:ln>
                          <a:solidFill>
                            <a:schemeClr val="tx1"/>
                          </a:solidFill>
                          <a:effectLst/>
                          <a:latin typeface="Arial" charset="0"/>
                          <a:ea typeface="新細明體" pitchFamily="18" charset="-120"/>
                        </a:rPr>
                        <a:t>。</a:t>
                      </a:r>
                      <a:endParaRPr kumimoji="1" lang="en-US" altLang="zh-TW" sz="1600" b="0" i="0" u="none" strike="noStrike" cap="none" normalizeH="0" baseline="0" dirty="0" smtClean="0">
                        <a:ln>
                          <a:noFill/>
                        </a:ln>
                        <a:solidFill>
                          <a:schemeClr val="tx1"/>
                        </a:solidFill>
                        <a:effectLst/>
                        <a:latin typeface="Arial" charset="0"/>
                        <a:ea typeface="新細明體" pitchFamily="18" charset="-120"/>
                      </a:endParaRPr>
                    </a:p>
                    <a:p>
                      <a:pPr marL="711200" marR="0" lvl="0" indent="-711200" algn="l" defTabSz="914400" rtl="0" eaLnBrk="1" fontAlgn="base" latinLnBrk="0" hangingPunct="1">
                        <a:lnSpc>
                          <a:spcPct val="100000"/>
                        </a:lnSpc>
                        <a:spcBef>
                          <a:spcPct val="20000"/>
                        </a:spcBef>
                        <a:spcAft>
                          <a:spcPct val="0"/>
                        </a:spcAft>
                        <a:buClrTx/>
                        <a:buSzTx/>
                        <a:buFontTx/>
                        <a:buNone/>
                        <a:tabLst/>
                      </a:pPr>
                      <a:r>
                        <a:rPr kumimoji="1" lang="zh-TW" altLang="en-US" sz="1600" b="0" i="0" u="none" strike="noStrike" cap="none" normalizeH="0" baseline="0" dirty="0" smtClean="0">
                          <a:ln>
                            <a:noFill/>
                          </a:ln>
                          <a:solidFill>
                            <a:schemeClr val="tx1"/>
                          </a:solidFill>
                          <a:effectLst/>
                          <a:latin typeface="Arial" charset="0"/>
                          <a:ea typeface="新細明體" pitchFamily="18" charset="-120"/>
                        </a:rPr>
                        <a:t>註</a:t>
                      </a:r>
                      <a:r>
                        <a:rPr kumimoji="1" lang="en-US" altLang="zh-TW" sz="1600" b="0" i="0" u="none" strike="noStrike" cap="none" normalizeH="0" baseline="0" dirty="0" smtClean="0">
                          <a:ln>
                            <a:noFill/>
                          </a:ln>
                          <a:solidFill>
                            <a:schemeClr val="tx1"/>
                          </a:solidFill>
                          <a:effectLst/>
                          <a:latin typeface="Arial" charset="0"/>
                          <a:ea typeface="新細明體" pitchFamily="18" charset="-120"/>
                        </a:rPr>
                        <a:t>3</a:t>
                      </a:r>
                      <a:r>
                        <a:rPr kumimoji="1" lang="zh-TW" altLang="en-US" sz="1600" b="0" i="0" u="none" strike="noStrike" cap="none" normalizeH="0" baseline="0" dirty="0" smtClean="0">
                          <a:ln>
                            <a:noFill/>
                          </a:ln>
                          <a:solidFill>
                            <a:schemeClr val="tx1"/>
                          </a:solidFill>
                          <a:effectLst/>
                          <a:latin typeface="Arial" charset="0"/>
                          <a:ea typeface="新細明體" pitchFamily="18" charset="-120"/>
                        </a:rPr>
                        <a:t>：授權可分「專屬授權」及「非專屬授權」，其效力不同（</a:t>
                      </a:r>
                      <a:r>
                        <a:rPr kumimoji="1" lang="en-US" altLang="zh-TW" sz="1600" b="0" i="0" u="none" strike="noStrike" cap="none" normalizeH="0" baseline="0" dirty="0" smtClean="0">
                          <a:ln>
                            <a:noFill/>
                          </a:ln>
                          <a:solidFill>
                            <a:schemeClr val="tx1"/>
                          </a:solidFill>
                          <a:effectLst/>
                          <a:latin typeface="Arial" charset="0"/>
                          <a:ea typeface="新細明體" pitchFamily="18" charset="-120"/>
                        </a:rPr>
                        <a:t>§37</a:t>
                      </a:r>
                      <a:r>
                        <a:rPr kumimoji="1" lang="zh-TW" altLang="en-US" sz="1600" b="0" i="0" u="none" strike="noStrike" cap="none" normalizeH="0" baseline="0" dirty="0" smtClean="0">
                          <a:ln>
                            <a:noFill/>
                          </a:ln>
                          <a:solidFill>
                            <a:schemeClr val="tx1"/>
                          </a:solidFill>
                          <a:effectLst/>
                          <a:latin typeface="Arial" charset="0"/>
                          <a:ea typeface="新細明體" pitchFamily="18" charset="-120"/>
                        </a:rPr>
                        <a:t>）</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zh-TW" altLang="en-US"/>
                    </a:p>
                  </a:txBody>
                  <a:tcPr/>
                </a:tc>
                <a:extLst>
                  <a:ext uri="{0D108BD9-81ED-4DB2-BD59-A6C34878D82A}">
                    <a16:rowId xmlns="" xmlns:a16="http://schemas.microsoft.com/office/drawing/2014/main" val="10003"/>
                  </a:ext>
                </a:extLst>
              </a:tr>
            </a:tbl>
          </a:graphicData>
        </a:graphic>
      </p:graphicFrame>
      <p:sp>
        <p:nvSpPr>
          <p:cNvPr id="2" name="投影片編號版面配置區 1"/>
          <p:cNvSpPr>
            <a:spLocks noGrp="1"/>
          </p:cNvSpPr>
          <p:nvPr>
            <p:ph type="sldNum" sz="quarter" idx="15"/>
          </p:nvPr>
        </p:nvSpPr>
        <p:spPr/>
        <p:txBody>
          <a:bodyPr/>
          <a:lstStyle/>
          <a:p>
            <a:pPr>
              <a:defRPr/>
            </a:pPr>
            <a:fld id="{1C434325-9B31-4774-B50F-D38D17219D15}" type="slidenum">
              <a:rPr lang="en-US" altLang="zh-TW" smtClean="0"/>
              <a:pPr>
                <a:defRPr/>
              </a:pPr>
              <a:t>11</a:t>
            </a:fld>
            <a:endParaRPr lang="en-US" altLang="zh-TW"/>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457200" y="274638"/>
            <a:ext cx="8003232" cy="850106"/>
          </a:xfrm>
        </p:spPr>
        <p:txBody>
          <a:bodyPr>
            <a:normAutofit/>
          </a:bodyPr>
          <a:lstStyle/>
          <a:p>
            <a:pPr algn="ctr"/>
            <a:r>
              <a:rPr lang="zh-TW" altLang="en-US" sz="4000" dirty="0">
                <a:solidFill>
                  <a:srgbClr val="92D050"/>
                </a:solidFill>
                <a:effectLst>
                  <a:outerShdw blurRad="38100" dist="38100" dir="2700000" algn="tl">
                    <a:srgbClr val="000000">
                      <a:alpha val="43137"/>
                    </a:srgbClr>
                  </a:outerShdw>
                </a:effectLst>
              </a:rPr>
              <a:t>著 作 </a:t>
            </a:r>
            <a:r>
              <a:rPr lang="zh-TW" altLang="en-US" sz="4000" dirty="0" smtClean="0">
                <a:solidFill>
                  <a:srgbClr val="92D050"/>
                </a:solidFill>
                <a:effectLst>
                  <a:outerShdw blurRad="38100" dist="38100" dir="2700000" algn="tl">
                    <a:srgbClr val="000000">
                      <a:alpha val="43137"/>
                    </a:srgbClr>
                  </a:outerShdw>
                </a:effectLst>
              </a:rPr>
              <a:t>財產權 </a:t>
            </a:r>
            <a:r>
              <a:rPr lang="en-US" altLang="zh-TW" sz="4000" dirty="0" smtClean="0">
                <a:solidFill>
                  <a:srgbClr val="92D050"/>
                </a:solidFill>
                <a:effectLst>
                  <a:outerShdw blurRad="38100" dist="38100" dir="2700000" algn="tl">
                    <a:srgbClr val="000000">
                      <a:alpha val="43137"/>
                    </a:srgbClr>
                  </a:outerShdw>
                </a:effectLst>
              </a:rPr>
              <a:t>–</a:t>
            </a:r>
            <a:r>
              <a:rPr lang="zh-TW" altLang="en-US" sz="4000" dirty="0" smtClean="0">
                <a:solidFill>
                  <a:srgbClr val="92D050"/>
                </a:solidFill>
                <a:effectLst>
                  <a:outerShdw blurRad="38100" dist="38100" dir="2700000" algn="tl">
                    <a:srgbClr val="000000">
                      <a:alpha val="43137"/>
                    </a:srgbClr>
                  </a:outerShdw>
                </a:effectLst>
              </a:rPr>
              <a:t> 保護＆變動</a:t>
            </a:r>
            <a:endParaRPr lang="zh-TW" altLang="en-US" sz="4000" dirty="0">
              <a:solidFill>
                <a:schemeClr val="tx1"/>
              </a:solidFill>
            </a:endParaRPr>
          </a:p>
        </p:txBody>
      </p:sp>
      <p:graphicFrame>
        <p:nvGraphicFramePr>
          <p:cNvPr id="4" name="內容版面配置區 3"/>
          <p:cNvGraphicFramePr>
            <a:graphicFrameLocks noGrp="1"/>
          </p:cNvGraphicFramePr>
          <p:nvPr>
            <p:ph idx="1"/>
            <p:extLst>
              <p:ext uri="{D42A27DB-BD31-4B8C-83A1-F6EECF244321}">
                <p14:modId xmlns:p14="http://schemas.microsoft.com/office/powerpoint/2010/main" val="3730173316"/>
              </p:ext>
            </p:extLst>
          </p:nvPr>
        </p:nvGraphicFramePr>
        <p:xfrm>
          <a:off x="457200" y="1340768"/>
          <a:ext cx="8363272" cy="54006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投影片編號版面配置區 2"/>
          <p:cNvSpPr>
            <a:spLocks noGrp="1"/>
          </p:cNvSpPr>
          <p:nvPr>
            <p:ph type="sldNum" sz="quarter" idx="15"/>
          </p:nvPr>
        </p:nvSpPr>
        <p:spPr/>
        <p:txBody>
          <a:bodyPr/>
          <a:lstStyle/>
          <a:p>
            <a:pPr>
              <a:defRPr/>
            </a:pPr>
            <a:fld id="{1C434325-9B31-4774-B50F-D38D17219D15}" type="slidenum">
              <a:rPr lang="en-US" altLang="zh-TW" smtClean="0"/>
              <a:pPr>
                <a:defRPr/>
              </a:pPr>
              <a:t>12</a:t>
            </a:fld>
            <a:endParaRPr lang="en-US" altLang="zh-TW"/>
          </a:p>
        </p:txBody>
      </p:sp>
    </p:spTree>
    <p:extLst>
      <p:ext uri="{BB962C8B-B14F-4D97-AF65-F5344CB8AC3E}">
        <p14:creationId xmlns:p14="http://schemas.microsoft.com/office/powerpoint/2010/main" val="196252620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457200" y="274638"/>
            <a:ext cx="8075240" cy="922114"/>
          </a:xfrm>
        </p:spPr>
        <p:txBody>
          <a:bodyPr>
            <a:normAutofit/>
          </a:bodyPr>
          <a:lstStyle/>
          <a:p>
            <a:pPr algn="ctr"/>
            <a:r>
              <a:rPr lang="zh-TW" altLang="en-US" sz="4000" dirty="0" smtClean="0">
                <a:solidFill>
                  <a:srgbClr val="92D050"/>
                </a:solidFill>
                <a:effectLst>
                  <a:outerShdw blurRad="38100" dist="38100" dir="2700000" algn="tl">
                    <a:srgbClr val="000000">
                      <a:alpha val="43137"/>
                    </a:srgbClr>
                  </a:outerShdw>
                </a:effectLst>
              </a:rPr>
              <a:t>著作財產權存續（保護）期間</a:t>
            </a:r>
            <a:endParaRPr lang="zh-TW" altLang="en-US" sz="4000" dirty="0">
              <a:solidFill>
                <a:schemeClr val="tx1"/>
              </a:solidFill>
            </a:endParaRPr>
          </a:p>
        </p:txBody>
      </p:sp>
      <p:graphicFrame>
        <p:nvGraphicFramePr>
          <p:cNvPr id="4" name="內容版面配置區 3"/>
          <p:cNvGraphicFramePr>
            <a:graphicFrameLocks noGrp="1"/>
          </p:cNvGraphicFramePr>
          <p:nvPr>
            <p:ph idx="1"/>
            <p:extLst>
              <p:ext uri="{D42A27DB-BD31-4B8C-83A1-F6EECF244321}">
                <p14:modId xmlns:p14="http://schemas.microsoft.com/office/powerpoint/2010/main" val="2765731026"/>
              </p:ext>
            </p:extLst>
          </p:nvPr>
        </p:nvGraphicFramePr>
        <p:xfrm>
          <a:off x="457200" y="1412776"/>
          <a:ext cx="8435280" cy="511256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投影片編號版面配置區 2"/>
          <p:cNvSpPr>
            <a:spLocks noGrp="1"/>
          </p:cNvSpPr>
          <p:nvPr>
            <p:ph type="sldNum" sz="quarter" idx="15"/>
          </p:nvPr>
        </p:nvSpPr>
        <p:spPr/>
        <p:txBody>
          <a:bodyPr/>
          <a:lstStyle/>
          <a:p>
            <a:pPr>
              <a:defRPr/>
            </a:pPr>
            <a:fld id="{1C434325-9B31-4774-B50F-D38D17219D15}" type="slidenum">
              <a:rPr lang="en-US" altLang="zh-TW" smtClean="0"/>
              <a:pPr>
                <a:defRPr/>
              </a:pPr>
              <a:t>13</a:t>
            </a:fld>
            <a:endParaRPr lang="en-US" altLang="zh-TW"/>
          </a:p>
        </p:txBody>
      </p:sp>
    </p:spTree>
    <p:extLst>
      <p:ext uri="{BB962C8B-B14F-4D97-AF65-F5344CB8AC3E}">
        <p14:creationId xmlns:p14="http://schemas.microsoft.com/office/powerpoint/2010/main" val="190664837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457200" y="188640"/>
            <a:ext cx="7467600" cy="1008112"/>
          </a:xfrm>
        </p:spPr>
        <p:txBody>
          <a:bodyPr>
            <a:normAutofit/>
          </a:bodyPr>
          <a:lstStyle/>
          <a:p>
            <a:pPr algn="ctr"/>
            <a:r>
              <a:rPr lang="zh-TW" altLang="en-US" sz="4000" dirty="0" smtClean="0">
                <a:solidFill>
                  <a:schemeClr val="bg1"/>
                </a:solidFill>
              </a:rPr>
              <a:t>合 理 使 用</a:t>
            </a:r>
            <a:endParaRPr lang="zh-TW" altLang="en-US" sz="4000" dirty="0">
              <a:solidFill>
                <a:schemeClr val="bg1"/>
              </a:solidFill>
            </a:endParaRPr>
          </a:p>
        </p:txBody>
      </p:sp>
      <p:graphicFrame>
        <p:nvGraphicFramePr>
          <p:cNvPr id="4" name="內容版面配置區 3"/>
          <p:cNvGraphicFramePr>
            <a:graphicFrameLocks noGrp="1"/>
          </p:cNvGraphicFramePr>
          <p:nvPr>
            <p:ph idx="1"/>
            <p:extLst>
              <p:ext uri="{D42A27DB-BD31-4B8C-83A1-F6EECF244321}">
                <p14:modId xmlns:p14="http://schemas.microsoft.com/office/powerpoint/2010/main" val="670855914"/>
              </p:ext>
            </p:extLst>
          </p:nvPr>
        </p:nvGraphicFramePr>
        <p:xfrm>
          <a:off x="467544" y="1196752"/>
          <a:ext cx="8208912" cy="496855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投影片編號版面配置區 2"/>
          <p:cNvSpPr>
            <a:spLocks noGrp="1"/>
          </p:cNvSpPr>
          <p:nvPr>
            <p:ph type="sldNum" sz="quarter" idx="15"/>
          </p:nvPr>
        </p:nvSpPr>
        <p:spPr/>
        <p:txBody>
          <a:bodyPr/>
          <a:lstStyle/>
          <a:p>
            <a:pPr>
              <a:defRPr/>
            </a:pPr>
            <a:fld id="{1C434325-9B31-4774-B50F-D38D17219D15}" type="slidenum">
              <a:rPr lang="en-US" altLang="zh-TW" smtClean="0"/>
              <a:pPr>
                <a:defRPr/>
              </a:pPr>
              <a:t>14</a:t>
            </a:fld>
            <a:endParaRPr lang="en-US" altLang="zh-TW"/>
          </a:p>
        </p:txBody>
      </p:sp>
    </p:spTree>
    <p:extLst>
      <p:ext uri="{BB962C8B-B14F-4D97-AF65-F5344CB8AC3E}">
        <p14:creationId xmlns:p14="http://schemas.microsoft.com/office/powerpoint/2010/main" val="405616763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p:cNvSpPr>
          <p:nvPr>
            <p:ph type="title"/>
          </p:nvPr>
        </p:nvSpPr>
        <p:spPr>
          <a:xfrm>
            <a:off x="1095023" y="817583"/>
            <a:ext cx="6965245" cy="811218"/>
          </a:xfrm>
        </p:spPr>
        <p:txBody>
          <a:bodyPr>
            <a:normAutofit fontScale="90000"/>
          </a:bodyPr>
          <a:lstStyle/>
          <a:p>
            <a:pPr eaLnBrk="1" hangingPunct="1"/>
            <a:r>
              <a:rPr lang="zh-TW" altLang="en-US" dirty="0" smtClean="0">
                <a:solidFill>
                  <a:schemeClr val="accent2"/>
                </a:solidFill>
              </a:rPr>
              <a:t>文創商品授權契約注意事項  </a:t>
            </a:r>
            <a:r>
              <a:rPr lang="en-US" altLang="zh-TW" dirty="0" smtClean="0">
                <a:solidFill>
                  <a:schemeClr val="accent2"/>
                </a:solidFill>
              </a:rPr>
              <a:t>1</a:t>
            </a:r>
            <a:endParaRPr lang="zh-TW" altLang="en-US" dirty="0" smtClean="0">
              <a:solidFill>
                <a:schemeClr val="accent2"/>
              </a:solidFill>
            </a:endParaRPr>
          </a:p>
        </p:txBody>
      </p:sp>
      <p:sp>
        <p:nvSpPr>
          <p:cNvPr id="32771" name="Rectangle 3"/>
          <p:cNvSpPr>
            <a:spLocks noGrp="1"/>
          </p:cNvSpPr>
          <p:nvPr>
            <p:ph idx="1"/>
          </p:nvPr>
        </p:nvSpPr>
        <p:spPr>
          <a:xfrm>
            <a:off x="755576" y="1556792"/>
            <a:ext cx="7776864" cy="4569371"/>
          </a:xfrm>
          <a:ln>
            <a:solidFill>
              <a:schemeClr val="tx1"/>
            </a:solidFill>
          </a:ln>
        </p:spPr>
        <p:txBody>
          <a:bodyPr>
            <a:normAutofit lnSpcReduction="10000"/>
          </a:bodyPr>
          <a:lstStyle/>
          <a:p>
            <a:pPr eaLnBrk="1" hangingPunct="1">
              <a:lnSpc>
                <a:spcPct val="80000"/>
              </a:lnSpc>
              <a:buFont typeface="Wingdings 2" pitchFamily="18" charset="2"/>
              <a:buNone/>
            </a:pPr>
            <a:endParaRPr lang="en-US" altLang="zh-TW" sz="2400" dirty="0" smtClean="0"/>
          </a:p>
          <a:p>
            <a:pPr eaLnBrk="1" hangingPunct="1">
              <a:lnSpc>
                <a:spcPct val="80000"/>
              </a:lnSpc>
              <a:buFont typeface="Wingdings 2" pitchFamily="18" charset="2"/>
              <a:buNone/>
            </a:pPr>
            <a:r>
              <a:rPr lang="zh-TW" altLang="en-US" sz="2400" dirty="0" smtClean="0"/>
              <a:t>→　合約基本內涵：</a:t>
            </a:r>
          </a:p>
          <a:p>
            <a:pPr eaLnBrk="1" hangingPunct="1">
              <a:lnSpc>
                <a:spcPct val="80000"/>
              </a:lnSpc>
            </a:pPr>
            <a:endParaRPr lang="zh-TW" altLang="en-US" sz="2000" dirty="0" smtClean="0"/>
          </a:p>
          <a:p>
            <a:pPr eaLnBrk="1" hangingPunct="1">
              <a:lnSpc>
                <a:spcPct val="80000"/>
              </a:lnSpc>
            </a:pPr>
            <a:r>
              <a:rPr lang="zh-TW" altLang="en-US" sz="2400" dirty="0" smtClean="0"/>
              <a:t>   一、合約名稱</a:t>
            </a:r>
          </a:p>
          <a:p>
            <a:pPr eaLnBrk="1" hangingPunct="1">
              <a:lnSpc>
                <a:spcPct val="80000"/>
              </a:lnSpc>
            </a:pPr>
            <a:r>
              <a:rPr lang="zh-TW" altLang="en-US" sz="2400" dirty="0" smtClean="0"/>
              <a:t>   二、合約當事人→ </a:t>
            </a:r>
            <a:r>
              <a:rPr lang="zh-TW" altLang="en-US" sz="2400" dirty="0" smtClean="0">
                <a:solidFill>
                  <a:srgbClr val="C00000"/>
                </a:solidFill>
              </a:rPr>
              <a:t>授權人</a:t>
            </a:r>
            <a:r>
              <a:rPr lang="zh-TW" altLang="en-US" sz="2400" dirty="0" smtClean="0"/>
              <a:t>與被授權人</a:t>
            </a:r>
          </a:p>
          <a:p>
            <a:pPr eaLnBrk="1" hangingPunct="1">
              <a:lnSpc>
                <a:spcPct val="80000"/>
              </a:lnSpc>
            </a:pPr>
            <a:r>
              <a:rPr lang="zh-TW" altLang="en-US" sz="2400" dirty="0" smtClean="0"/>
              <a:t>   三、</a:t>
            </a:r>
            <a:r>
              <a:rPr lang="zh-TW" altLang="en-US" sz="2400" dirty="0" smtClean="0">
                <a:solidFill>
                  <a:srgbClr val="C00000"/>
                </a:solidFill>
              </a:rPr>
              <a:t>合約內容 → 標的、範圍、結算付款及其他</a:t>
            </a:r>
          </a:p>
          <a:p>
            <a:pPr eaLnBrk="1" hangingPunct="1">
              <a:lnSpc>
                <a:spcPct val="80000"/>
              </a:lnSpc>
            </a:pPr>
            <a:r>
              <a:rPr lang="zh-TW" altLang="en-US" sz="2400" dirty="0" smtClean="0"/>
              <a:t>   四、仲裁、合意管轄、準據法</a:t>
            </a:r>
          </a:p>
          <a:p>
            <a:pPr eaLnBrk="1" hangingPunct="1">
              <a:lnSpc>
                <a:spcPct val="80000"/>
              </a:lnSpc>
            </a:pPr>
            <a:r>
              <a:rPr lang="zh-TW" altLang="en-US" sz="2400" dirty="0" smtClean="0"/>
              <a:t>   五、合約附件</a:t>
            </a:r>
          </a:p>
          <a:p>
            <a:pPr eaLnBrk="1" hangingPunct="1">
              <a:lnSpc>
                <a:spcPct val="80000"/>
              </a:lnSpc>
            </a:pPr>
            <a:r>
              <a:rPr lang="zh-TW" altLang="en-US" sz="2400" dirty="0" smtClean="0"/>
              <a:t>   六、合約份數</a:t>
            </a:r>
          </a:p>
          <a:p>
            <a:pPr eaLnBrk="1" hangingPunct="1">
              <a:lnSpc>
                <a:spcPct val="80000"/>
              </a:lnSpc>
            </a:pPr>
            <a:r>
              <a:rPr lang="zh-TW" altLang="en-US" sz="2400" dirty="0" smtClean="0"/>
              <a:t>   七、當事人簽名</a:t>
            </a:r>
          </a:p>
          <a:p>
            <a:pPr eaLnBrk="1" hangingPunct="1">
              <a:lnSpc>
                <a:spcPct val="80000"/>
              </a:lnSpc>
            </a:pPr>
            <a:r>
              <a:rPr lang="zh-TW" altLang="en-US" sz="2400" dirty="0" smtClean="0"/>
              <a:t>   八、合約見証</a:t>
            </a:r>
          </a:p>
          <a:p>
            <a:pPr eaLnBrk="1" hangingPunct="1">
              <a:lnSpc>
                <a:spcPct val="80000"/>
              </a:lnSpc>
            </a:pPr>
            <a:r>
              <a:rPr lang="zh-TW" altLang="en-US" sz="2400" dirty="0" smtClean="0"/>
              <a:t>   九、合約簽定日及生效日</a:t>
            </a:r>
          </a:p>
          <a:p>
            <a:pPr marL="36512" indent="0" eaLnBrk="1" hangingPunct="1">
              <a:lnSpc>
                <a:spcPct val="80000"/>
              </a:lnSpc>
              <a:buNone/>
            </a:pPr>
            <a:r>
              <a:rPr lang="zh-TW" altLang="en-US" sz="1500" dirty="0" smtClean="0"/>
              <a:t>   </a:t>
            </a:r>
          </a:p>
        </p:txBody>
      </p:sp>
      <p:sp>
        <p:nvSpPr>
          <p:cNvPr id="2" name="投影片編號版面配置區 1"/>
          <p:cNvSpPr>
            <a:spLocks noGrp="1"/>
          </p:cNvSpPr>
          <p:nvPr>
            <p:ph type="sldNum" sz="quarter" idx="12"/>
          </p:nvPr>
        </p:nvSpPr>
        <p:spPr/>
        <p:txBody>
          <a:bodyPr/>
          <a:lstStyle/>
          <a:p>
            <a:pPr>
              <a:defRPr/>
            </a:pPr>
            <a:fld id="{1C434325-9B31-4774-B50F-D38D17219D15}" type="slidenum">
              <a:rPr lang="en-US" altLang="zh-TW" smtClean="0">
                <a:solidFill>
                  <a:srgbClr val="D4D2D0">
                    <a:shade val="50000"/>
                  </a:srgbClr>
                </a:solidFill>
              </a:rPr>
              <a:pPr>
                <a:defRPr/>
              </a:pPr>
              <a:t>15</a:t>
            </a:fld>
            <a:endParaRPr lang="en-US" altLang="zh-TW">
              <a:solidFill>
                <a:srgbClr val="D4D2D0">
                  <a:shade val="50000"/>
                </a:srgbClr>
              </a:solidFill>
            </a:endParaRPr>
          </a:p>
        </p:txBody>
      </p:sp>
    </p:spTree>
    <p:extLst>
      <p:ext uri="{BB962C8B-B14F-4D97-AF65-F5344CB8AC3E}">
        <p14:creationId xmlns:p14="http://schemas.microsoft.com/office/powerpoint/2010/main" val="224294770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p:cNvSpPr>
          <p:nvPr>
            <p:ph type="title"/>
          </p:nvPr>
        </p:nvSpPr>
        <p:spPr>
          <a:xfrm>
            <a:off x="1095023" y="476673"/>
            <a:ext cx="6965245" cy="1368152"/>
          </a:xfrm>
        </p:spPr>
        <p:txBody>
          <a:bodyPr>
            <a:normAutofit fontScale="90000"/>
          </a:bodyPr>
          <a:lstStyle/>
          <a:p>
            <a:r>
              <a:rPr lang="zh-TW" altLang="en-US" dirty="0">
                <a:solidFill>
                  <a:schemeClr val="accent2"/>
                </a:solidFill>
              </a:rPr>
              <a:t>文創</a:t>
            </a:r>
            <a:r>
              <a:rPr lang="zh-TW" altLang="en-US" dirty="0" smtClean="0">
                <a:solidFill>
                  <a:schemeClr val="accent2"/>
                </a:solidFill>
              </a:rPr>
              <a:t>商品授權合約注意事項 </a:t>
            </a:r>
            <a:r>
              <a:rPr lang="en-US" altLang="zh-TW" dirty="0" smtClean="0">
                <a:solidFill>
                  <a:schemeClr val="accent2"/>
                </a:solidFill>
              </a:rPr>
              <a:t>2</a:t>
            </a:r>
            <a:endParaRPr lang="zh-TW" altLang="en-US" dirty="0" smtClean="0">
              <a:solidFill>
                <a:schemeClr val="accent2"/>
              </a:solidFill>
            </a:endParaRPr>
          </a:p>
        </p:txBody>
      </p:sp>
      <p:sp>
        <p:nvSpPr>
          <p:cNvPr id="33795" name="Rectangle 3"/>
          <p:cNvSpPr>
            <a:spLocks noGrp="1"/>
          </p:cNvSpPr>
          <p:nvPr>
            <p:ph idx="1"/>
          </p:nvPr>
        </p:nvSpPr>
        <p:spPr>
          <a:xfrm>
            <a:off x="827584" y="1600200"/>
            <a:ext cx="8568952" cy="5257800"/>
          </a:xfrm>
        </p:spPr>
        <p:txBody>
          <a:bodyPr>
            <a:normAutofit fontScale="62500" lnSpcReduction="20000"/>
          </a:bodyPr>
          <a:lstStyle/>
          <a:p>
            <a:pPr eaLnBrk="1" hangingPunct="1">
              <a:lnSpc>
                <a:spcPct val="80000"/>
              </a:lnSpc>
              <a:buFont typeface="Wingdings 2" pitchFamily="18" charset="2"/>
              <a:buNone/>
            </a:pPr>
            <a:endParaRPr lang="en-US" altLang="zh-TW" sz="2100" dirty="0" smtClean="0"/>
          </a:p>
          <a:p>
            <a:pPr eaLnBrk="1" hangingPunct="1">
              <a:lnSpc>
                <a:spcPct val="80000"/>
              </a:lnSpc>
              <a:buFont typeface="Wingdings 2" pitchFamily="18" charset="2"/>
              <a:buNone/>
            </a:pPr>
            <a:r>
              <a:rPr lang="zh-TW" altLang="en-US" sz="3200" b="1" dirty="0" smtClean="0"/>
              <a:t>一、授權人及授權標的</a:t>
            </a:r>
            <a:endParaRPr lang="en-US" altLang="zh-TW" sz="3200" b="1" dirty="0" smtClean="0"/>
          </a:p>
          <a:p>
            <a:pPr eaLnBrk="1" hangingPunct="1">
              <a:lnSpc>
                <a:spcPct val="80000"/>
              </a:lnSpc>
              <a:buFont typeface="Wingdings 2" pitchFamily="18" charset="2"/>
              <a:buNone/>
            </a:pPr>
            <a:r>
              <a:rPr lang="zh-TW" altLang="en-US" sz="3200" b="1" dirty="0" smtClean="0"/>
              <a:t> </a:t>
            </a:r>
            <a:endParaRPr lang="en-US" altLang="zh-TW" sz="3200" b="1" dirty="0" smtClean="0"/>
          </a:p>
          <a:p>
            <a:pPr eaLnBrk="1" hangingPunct="1">
              <a:lnSpc>
                <a:spcPct val="80000"/>
              </a:lnSpc>
              <a:buFont typeface="Wingdings 2" pitchFamily="18" charset="2"/>
              <a:buNone/>
            </a:pPr>
            <a:r>
              <a:rPr lang="zh-TW" altLang="en-US" sz="3200" b="1" dirty="0" smtClean="0"/>
              <a:t>（一）授權人</a:t>
            </a:r>
            <a:endParaRPr lang="en-US" altLang="zh-TW" sz="3200" b="1" dirty="0"/>
          </a:p>
          <a:p>
            <a:pPr eaLnBrk="1" hangingPunct="1">
              <a:lnSpc>
                <a:spcPct val="80000"/>
              </a:lnSpc>
              <a:buFont typeface="Wingdings 2" pitchFamily="18" charset="2"/>
              <a:buNone/>
            </a:pPr>
            <a:endParaRPr lang="en-US" altLang="zh-TW" sz="3200" dirty="0" smtClean="0">
              <a:latin typeface="標楷體" panose="03000509000000000000" pitchFamily="65" charset="-120"/>
              <a:ea typeface="標楷體" panose="03000509000000000000" pitchFamily="65" charset="-120"/>
            </a:endParaRPr>
          </a:p>
          <a:p>
            <a:pPr eaLnBrk="1" hangingPunct="1">
              <a:lnSpc>
                <a:spcPct val="80000"/>
              </a:lnSpc>
              <a:buFont typeface="Wingdings 2" pitchFamily="18" charset="2"/>
              <a:buNone/>
            </a:pPr>
            <a:r>
              <a:rPr lang="en-US" altLang="zh-TW" sz="3200" dirty="0" smtClean="0">
                <a:latin typeface="標楷體" panose="03000509000000000000" pitchFamily="65" charset="-120"/>
                <a:ea typeface="標楷體" panose="03000509000000000000" pitchFamily="65" charset="-120"/>
              </a:rPr>
              <a:t>․</a:t>
            </a:r>
            <a:r>
              <a:rPr lang="zh-TW" altLang="en-US" sz="3200" dirty="0" smtClean="0"/>
              <a:t>是否</a:t>
            </a:r>
            <a:r>
              <a:rPr lang="zh-TW" altLang="en-US" sz="3200" dirty="0"/>
              <a:t>成年</a:t>
            </a:r>
            <a:r>
              <a:rPr lang="zh-TW" altLang="en-US" sz="3200" dirty="0" smtClean="0"/>
              <a:t>？</a:t>
            </a:r>
            <a:endParaRPr lang="en-US" altLang="zh-TW" sz="3200" dirty="0" smtClean="0"/>
          </a:p>
          <a:p>
            <a:pPr eaLnBrk="1" hangingPunct="1">
              <a:lnSpc>
                <a:spcPct val="80000"/>
              </a:lnSpc>
              <a:buFont typeface="Wingdings 2" pitchFamily="18" charset="2"/>
              <a:buNone/>
            </a:pPr>
            <a:endParaRPr lang="en-US" altLang="zh-TW" sz="3200" dirty="0" smtClean="0"/>
          </a:p>
          <a:p>
            <a:pPr eaLnBrk="1" hangingPunct="1">
              <a:lnSpc>
                <a:spcPct val="80000"/>
              </a:lnSpc>
              <a:buFont typeface="Wingdings 2" pitchFamily="18" charset="2"/>
              <a:buNone/>
            </a:pPr>
            <a:r>
              <a:rPr lang="zh-TW" altLang="zh-TW" sz="3200" dirty="0" smtClean="0">
                <a:latin typeface="標楷體" panose="03000509000000000000" pitchFamily="65" charset="-120"/>
                <a:ea typeface="標楷體" panose="03000509000000000000" pitchFamily="65" charset="-120"/>
              </a:rPr>
              <a:t>․</a:t>
            </a:r>
            <a:r>
              <a:rPr lang="zh-TW" altLang="en-US" sz="3200" dirty="0" smtClean="0"/>
              <a:t>畫作所有權人 </a:t>
            </a:r>
            <a:r>
              <a:rPr lang="zh-TW" altLang="en-US" sz="3200" dirty="0" smtClean="0">
                <a:latin typeface="標楷體" panose="03000509000000000000" pitchFamily="65" charset="-120"/>
                <a:ea typeface="標楷體" panose="03000509000000000000" pitchFamily="65" charset="-120"/>
              </a:rPr>
              <a:t>≠ </a:t>
            </a:r>
            <a:r>
              <a:rPr lang="zh-TW" altLang="en-US" sz="3200" dirty="0" smtClean="0"/>
              <a:t>著作權人</a:t>
            </a:r>
            <a:endParaRPr lang="en-US" altLang="zh-TW" sz="3200" dirty="0" smtClean="0"/>
          </a:p>
          <a:p>
            <a:pPr eaLnBrk="1" hangingPunct="1">
              <a:lnSpc>
                <a:spcPct val="80000"/>
              </a:lnSpc>
              <a:buFont typeface="Wingdings 2" pitchFamily="18" charset="2"/>
              <a:buNone/>
            </a:pPr>
            <a:endParaRPr lang="en-US" altLang="zh-TW" sz="3200" dirty="0">
              <a:solidFill>
                <a:srgbClr val="C00000"/>
              </a:solidFill>
            </a:endParaRPr>
          </a:p>
          <a:p>
            <a:pPr>
              <a:lnSpc>
                <a:spcPct val="80000"/>
              </a:lnSpc>
              <a:buNone/>
            </a:pPr>
            <a:r>
              <a:rPr lang="zh-TW" altLang="en-US" sz="3200" dirty="0">
                <a:solidFill>
                  <a:srgbClr val="CC00CC"/>
                </a:solidFill>
                <a:latin typeface="標楷體" panose="03000509000000000000" pitchFamily="65" charset="-120"/>
                <a:ea typeface="標楷體" panose="03000509000000000000" pitchFamily="65" charset="-120"/>
              </a:rPr>
              <a:t>◎</a:t>
            </a:r>
            <a:r>
              <a:rPr lang="zh-TW" altLang="en-US" sz="3200" dirty="0" smtClean="0">
                <a:solidFill>
                  <a:srgbClr val="CC00CC"/>
                </a:solidFill>
              </a:rPr>
              <a:t>注意：共同著作（</a:t>
            </a:r>
            <a:r>
              <a:rPr lang="en-US" altLang="zh-TW" sz="3200" dirty="0" smtClean="0">
                <a:solidFill>
                  <a:srgbClr val="CC00CC"/>
                </a:solidFill>
              </a:rPr>
              <a:t>§40</a:t>
            </a:r>
            <a:r>
              <a:rPr lang="zh-TW" altLang="en-US" sz="3200" dirty="0">
                <a:solidFill>
                  <a:srgbClr val="CC00CC"/>
                </a:solidFill>
              </a:rPr>
              <a:t>之</a:t>
            </a:r>
            <a:r>
              <a:rPr lang="en-US" altLang="zh-TW" sz="3200" dirty="0" smtClean="0">
                <a:solidFill>
                  <a:srgbClr val="CC00CC"/>
                </a:solidFill>
              </a:rPr>
              <a:t>1</a:t>
            </a:r>
            <a:r>
              <a:rPr lang="zh-TW" altLang="en-US" sz="3200" dirty="0" smtClean="0">
                <a:solidFill>
                  <a:srgbClr val="CC00CC"/>
                </a:solidFill>
              </a:rPr>
              <a:t>）、共同繼承</a:t>
            </a:r>
            <a:endParaRPr lang="en-US" altLang="zh-TW" sz="3200" dirty="0" smtClean="0">
              <a:solidFill>
                <a:srgbClr val="CC00CC"/>
              </a:solidFill>
            </a:endParaRPr>
          </a:p>
          <a:p>
            <a:pPr eaLnBrk="1" hangingPunct="1">
              <a:lnSpc>
                <a:spcPct val="80000"/>
              </a:lnSpc>
              <a:buFont typeface="Wingdings 2" pitchFamily="18" charset="2"/>
              <a:buNone/>
            </a:pPr>
            <a:r>
              <a:rPr lang="zh-TW" altLang="en-US" sz="3200" dirty="0"/>
              <a:t> </a:t>
            </a:r>
            <a:r>
              <a:rPr lang="zh-TW" altLang="en-US" sz="3200" dirty="0" smtClean="0"/>
              <a:t>  </a:t>
            </a:r>
            <a:endParaRPr lang="en-US" altLang="zh-TW" sz="3200" dirty="0"/>
          </a:p>
          <a:p>
            <a:pPr eaLnBrk="1" hangingPunct="1">
              <a:lnSpc>
                <a:spcPct val="80000"/>
              </a:lnSpc>
              <a:buFont typeface="Wingdings 2" pitchFamily="18" charset="2"/>
              <a:buNone/>
            </a:pPr>
            <a:endParaRPr lang="en-US" altLang="zh-TW" sz="3200" b="1" dirty="0" smtClean="0"/>
          </a:p>
          <a:p>
            <a:pPr eaLnBrk="1" hangingPunct="1">
              <a:lnSpc>
                <a:spcPct val="80000"/>
              </a:lnSpc>
              <a:buFont typeface="Wingdings 2" pitchFamily="18" charset="2"/>
              <a:buNone/>
            </a:pPr>
            <a:r>
              <a:rPr lang="zh-TW" altLang="en-US" sz="3200" b="1" dirty="0" smtClean="0"/>
              <a:t>（二）授權標的</a:t>
            </a:r>
            <a:r>
              <a:rPr lang="zh-TW" altLang="en-US" sz="3200" dirty="0" smtClean="0"/>
              <a:t>     →  授權什麼著作</a:t>
            </a:r>
            <a:endParaRPr lang="en-US" altLang="zh-TW" sz="3200" dirty="0" smtClean="0">
              <a:solidFill>
                <a:srgbClr val="C00000"/>
              </a:solidFill>
            </a:endParaRPr>
          </a:p>
          <a:p>
            <a:pPr eaLnBrk="1" hangingPunct="1">
              <a:lnSpc>
                <a:spcPct val="80000"/>
              </a:lnSpc>
              <a:buFont typeface="Wingdings 2" pitchFamily="18" charset="2"/>
              <a:buNone/>
            </a:pPr>
            <a:endParaRPr lang="en-US" altLang="zh-TW" sz="3200" dirty="0" smtClean="0">
              <a:latin typeface="新細明體"/>
              <a:ea typeface="新細明體"/>
            </a:endParaRPr>
          </a:p>
          <a:p>
            <a:pPr>
              <a:lnSpc>
                <a:spcPct val="80000"/>
              </a:lnSpc>
              <a:buNone/>
            </a:pPr>
            <a:r>
              <a:rPr lang="zh-TW" altLang="en-US" sz="3200" dirty="0" smtClean="0">
                <a:latin typeface="+mj-ea"/>
                <a:ea typeface="+mj-ea"/>
              </a:rPr>
              <a:t>․例如：美術、</a:t>
            </a:r>
            <a:r>
              <a:rPr lang="zh-TW" altLang="en-US" sz="3200" dirty="0">
                <a:latin typeface="+mj-ea"/>
                <a:ea typeface="+mj-ea"/>
              </a:rPr>
              <a:t>攝影，</a:t>
            </a:r>
            <a:r>
              <a:rPr lang="zh-TW" altLang="en-US" sz="3200" dirty="0" smtClean="0">
                <a:latin typeface="+mj-ea"/>
                <a:ea typeface="+mj-ea"/>
              </a:rPr>
              <a:t>共幾幅。標的應明確，可製作附件</a:t>
            </a:r>
            <a:endParaRPr lang="en-US" altLang="zh-TW" sz="3200" dirty="0" smtClean="0">
              <a:latin typeface="+mj-ea"/>
              <a:ea typeface="+mj-ea"/>
            </a:endParaRPr>
          </a:p>
          <a:p>
            <a:pPr>
              <a:lnSpc>
                <a:spcPct val="80000"/>
              </a:lnSpc>
              <a:buNone/>
            </a:pPr>
            <a:endParaRPr lang="en-US" altLang="zh-TW" sz="3200" dirty="0">
              <a:solidFill>
                <a:srgbClr val="CC00CC"/>
              </a:solidFill>
              <a:latin typeface="+mj-ea"/>
              <a:ea typeface="+mj-ea"/>
            </a:endParaRPr>
          </a:p>
          <a:p>
            <a:pPr>
              <a:lnSpc>
                <a:spcPct val="80000"/>
              </a:lnSpc>
              <a:buNone/>
            </a:pPr>
            <a:r>
              <a:rPr lang="zh-TW" altLang="en-US" sz="3200" dirty="0" smtClean="0">
                <a:solidFill>
                  <a:srgbClr val="CC00CC"/>
                </a:solidFill>
                <a:latin typeface="標楷體" panose="03000509000000000000" pitchFamily="65" charset="-120"/>
                <a:ea typeface="標楷體" panose="03000509000000000000" pitchFamily="65" charset="-120"/>
              </a:rPr>
              <a:t>◎</a:t>
            </a:r>
            <a:r>
              <a:rPr lang="zh-TW" altLang="en-US" sz="3200" dirty="0" smtClean="0">
                <a:solidFill>
                  <a:srgbClr val="CC00CC"/>
                </a:solidFill>
              </a:rPr>
              <a:t>注意：衍生著作、著作內含有他人著作、攝影著作含有他人肖像</a:t>
            </a:r>
            <a:endParaRPr lang="en-US" altLang="zh-TW" sz="3200" dirty="0" smtClean="0">
              <a:solidFill>
                <a:srgbClr val="CC00CC"/>
              </a:solidFill>
            </a:endParaRPr>
          </a:p>
          <a:p>
            <a:pPr eaLnBrk="1" hangingPunct="1">
              <a:lnSpc>
                <a:spcPct val="80000"/>
              </a:lnSpc>
              <a:buNone/>
            </a:pPr>
            <a:endParaRPr lang="zh-TW" altLang="en-US" sz="4500" dirty="0"/>
          </a:p>
          <a:p>
            <a:pPr eaLnBrk="1" hangingPunct="1">
              <a:lnSpc>
                <a:spcPct val="80000"/>
              </a:lnSpc>
              <a:buFont typeface="Wingdings 2" pitchFamily="18" charset="2"/>
              <a:buNone/>
            </a:pPr>
            <a:endParaRPr lang="zh-TW" altLang="en-US" sz="2400" dirty="0" smtClean="0"/>
          </a:p>
          <a:p>
            <a:pPr eaLnBrk="1" hangingPunct="1">
              <a:lnSpc>
                <a:spcPct val="80000"/>
              </a:lnSpc>
            </a:pPr>
            <a:endParaRPr lang="zh-TW" altLang="en-US" sz="2100" dirty="0" smtClean="0"/>
          </a:p>
          <a:p>
            <a:pPr eaLnBrk="1" hangingPunct="1">
              <a:lnSpc>
                <a:spcPct val="80000"/>
              </a:lnSpc>
              <a:buNone/>
            </a:pPr>
            <a:r>
              <a:rPr lang="zh-TW" altLang="en-US" sz="2000" dirty="0" smtClean="0"/>
              <a:t>   </a:t>
            </a:r>
            <a:r>
              <a:rPr lang="zh-TW" altLang="en-US" sz="1800" dirty="0" smtClean="0"/>
              <a:t>　　　</a:t>
            </a:r>
          </a:p>
        </p:txBody>
      </p:sp>
      <p:sp>
        <p:nvSpPr>
          <p:cNvPr id="2" name="投影片編號版面配置區 1"/>
          <p:cNvSpPr>
            <a:spLocks noGrp="1"/>
          </p:cNvSpPr>
          <p:nvPr>
            <p:ph type="sldNum" sz="quarter" idx="12"/>
          </p:nvPr>
        </p:nvSpPr>
        <p:spPr/>
        <p:txBody>
          <a:bodyPr/>
          <a:lstStyle/>
          <a:p>
            <a:pPr>
              <a:defRPr/>
            </a:pPr>
            <a:fld id="{1C434325-9B31-4774-B50F-D38D17219D15}" type="slidenum">
              <a:rPr lang="en-US" altLang="zh-TW" smtClean="0">
                <a:solidFill>
                  <a:srgbClr val="D4D2D0">
                    <a:shade val="50000"/>
                  </a:srgbClr>
                </a:solidFill>
              </a:rPr>
              <a:pPr>
                <a:defRPr/>
              </a:pPr>
              <a:t>16</a:t>
            </a:fld>
            <a:endParaRPr lang="en-US" altLang="zh-TW">
              <a:solidFill>
                <a:srgbClr val="D4D2D0">
                  <a:shade val="50000"/>
                </a:srgbClr>
              </a:solidFill>
            </a:endParaRPr>
          </a:p>
        </p:txBody>
      </p:sp>
    </p:spTree>
    <p:extLst>
      <p:ext uri="{BB962C8B-B14F-4D97-AF65-F5344CB8AC3E}">
        <p14:creationId xmlns:p14="http://schemas.microsoft.com/office/powerpoint/2010/main" val="199750530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p:cNvSpPr>
          <p:nvPr>
            <p:ph type="title"/>
          </p:nvPr>
        </p:nvSpPr>
        <p:spPr>
          <a:xfrm>
            <a:off x="1095023" y="476673"/>
            <a:ext cx="6965245" cy="1368152"/>
          </a:xfrm>
        </p:spPr>
        <p:txBody>
          <a:bodyPr>
            <a:normAutofit fontScale="90000"/>
          </a:bodyPr>
          <a:lstStyle/>
          <a:p>
            <a:r>
              <a:rPr lang="zh-TW" altLang="en-US" dirty="0">
                <a:solidFill>
                  <a:schemeClr val="accent2"/>
                </a:solidFill>
              </a:rPr>
              <a:t>文創</a:t>
            </a:r>
            <a:r>
              <a:rPr lang="zh-TW" altLang="en-US" dirty="0" smtClean="0">
                <a:solidFill>
                  <a:schemeClr val="accent2"/>
                </a:solidFill>
              </a:rPr>
              <a:t>商品授權合約注意事項 </a:t>
            </a:r>
            <a:r>
              <a:rPr lang="en-US" altLang="zh-TW" dirty="0" smtClean="0">
                <a:solidFill>
                  <a:schemeClr val="accent2"/>
                </a:solidFill>
              </a:rPr>
              <a:t>3</a:t>
            </a:r>
            <a:endParaRPr lang="zh-TW" altLang="en-US" dirty="0" smtClean="0">
              <a:solidFill>
                <a:schemeClr val="accent2"/>
              </a:solidFill>
            </a:endParaRPr>
          </a:p>
        </p:txBody>
      </p:sp>
      <p:sp>
        <p:nvSpPr>
          <p:cNvPr id="33795" name="Rectangle 3"/>
          <p:cNvSpPr>
            <a:spLocks noGrp="1"/>
          </p:cNvSpPr>
          <p:nvPr>
            <p:ph idx="1"/>
          </p:nvPr>
        </p:nvSpPr>
        <p:spPr>
          <a:xfrm>
            <a:off x="827584" y="1600200"/>
            <a:ext cx="8568952" cy="5069160"/>
          </a:xfrm>
        </p:spPr>
        <p:txBody>
          <a:bodyPr>
            <a:normAutofit fontScale="32500" lnSpcReduction="20000"/>
          </a:bodyPr>
          <a:lstStyle/>
          <a:p>
            <a:pPr eaLnBrk="1" hangingPunct="1">
              <a:lnSpc>
                <a:spcPct val="80000"/>
              </a:lnSpc>
              <a:buFont typeface="Wingdings 2" pitchFamily="18" charset="2"/>
              <a:buNone/>
            </a:pPr>
            <a:endParaRPr lang="en-US" altLang="zh-TW" sz="2100" dirty="0" smtClean="0"/>
          </a:p>
          <a:p>
            <a:pPr eaLnBrk="1" hangingPunct="1">
              <a:lnSpc>
                <a:spcPct val="80000"/>
              </a:lnSpc>
              <a:buFont typeface="Wingdings 2" pitchFamily="18" charset="2"/>
              <a:buNone/>
            </a:pPr>
            <a:r>
              <a:rPr lang="zh-TW" altLang="en-US" sz="6000" b="1" dirty="0" smtClean="0"/>
              <a:t>二、著作權授權範圍：</a:t>
            </a:r>
            <a:endParaRPr lang="en-US" altLang="zh-TW" sz="6000" b="1" dirty="0" smtClean="0"/>
          </a:p>
          <a:p>
            <a:pPr eaLnBrk="1" hangingPunct="1">
              <a:lnSpc>
                <a:spcPct val="80000"/>
              </a:lnSpc>
              <a:buFont typeface="Wingdings 2" pitchFamily="18" charset="2"/>
              <a:buNone/>
            </a:pPr>
            <a:endParaRPr lang="en-US" altLang="zh-TW" sz="4500" b="1" dirty="0" smtClean="0"/>
          </a:p>
          <a:p>
            <a:pPr eaLnBrk="1" hangingPunct="1">
              <a:lnSpc>
                <a:spcPct val="80000"/>
              </a:lnSpc>
              <a:buNone/>
            </a:pPr>
            <a:r>
              <a:rPr lang="zh-TW" altLang="en-US" sz="5500" b="1" dirty="0"/>
              <a:t>（一）</a:t>
            </a:r>
            <a:r>
              <a:rPr lang="zh-TW" altLang="en-US" sz="5500" b="1" dirty="0" smtClean="0"/>
              <a:t>產品</a:t>
            </a:r>
            <a:endParaRPr lang="en-US" altLang="zh-TW" sz="5500" b="1" dirty="0" smtClean="0"/>
          </a:p>
          <a:p>
            <a:pPr eaLnBrk="1" hangingPunct="1">
              <a:lnSpc>
                <a:spcPct val="80000"/>
              </a:lnSpc>
              <a:buNone/>
            </a:pPr>
            <a:endParaRPr lang="en-US" altLang="zh-TW" sz="5500" dirty="0"/>
          </a:p>
          <a:p>
            <a:pPr eaLnBrk="1" hangingPunct="1">
              <a:lnSpc>
                <a:spcPct val="80000"/>
              </a:lnSpc>
              <a:buNone/>
            </a:pPr>
            <a:r>
              <a:rPr lang="en-US" altLang="zh-TW" sz="5500" dirty="0" smtClean="0">
                <a:latin typeface="新細明體"/>
                <a:ea typeface="新細明體"/>
              </a:rPr>
              <a:t>․</a:t>
            </a:r>
            <a:r>
              <a:rPr lang="zh-TW" altLang="en-US" sz="5500" dirty="0" smtClean="0">
                <a:latin typeface="新細明體"/>
                <a:ea typeface="新細明體"/>
              </a:rPr>
              <a:t>種類 </a:t>
            </a:r>
            <a:r>
              <a:rPr lang="en-US" altLang="zh-TW" sz="5500" dirty="0" smtClean="0">
                <a:latin typeface="新細明體"/>
                <a:ea typeface="新細明體"/>
              </a:rPr>
              <a:t>/</a:t>
            </a:r>
            <a:r>
              <a:rPr lang="zh-TW" altLang="en-US" sz="5500" dirty="0" smtClean="0">
                <a:latin typeface="新細明體"/>
                <a:ea typeface="新細明體"/>
              </a:rPr>
              <a:t> 項目：</a:t>
            </a:r>
            <a:endParaRPr lang="en-US" altLang="zh-TW" sz="5500" dirty="0" smtClean="0">
              <a:latin typeface="新細明體"/>
              <a:ea typeface="新細明體"/>
            </a:endParaRPr>
          </a:p>
          <a:p>
            <a:pPr eaLnBrk="1" hangingPunct="1">
              <a:lnSpc>
                <a:spcPct val="80000"/>
              </a:lnSpc>
              <a:buNone/>
            </a:pPr>
            <a:endParaRPr lang="en-US" altLang="zh-TW" sz="5500" dirty="0" smtClean="0">
              <a:latin typeface="新細明體"/>
              <a:ea typeface="新細明體"/>
            </a:endParaRPr>
          </a:p>
          <a:p>
            <a:pPr eaLnBrk="1" hangingPunct="1">
              <a:lnSpc>
                <a:spcPct val="80000"/>
              </a:lnSpc>
              <a:buNone/>
            </a:pPr>
            <a:r>
              <a:rPr lang="zh-TW" altLang="en-US" sz="5500" dirty="0" smtClean="0"/>
              <a:t>          例：手機殼、公仔、拼圖、文具 </a:t>
            </a:r>
            <a:r>
              <a:rPr lang="en-US" altLang="zh-TW" sz="5500" dirty="0" smtClean="0"/>
              <a:t>/</a:t>
            </a:r>
            <a:r>
              <a:rPr lang="zh-TW" altLang="en-US" sz="5500" dirty="0" smtClean="0"/>
              <a:t>  手機貼圖、桌布、軟體遊戲、動畫</a:t>
            </a:r>
            <a:endParaRPr lang="en-US" altLang="zh-TW" sz="5500" dirty="0" smtClean="0"/>
          </a:p>
          <a:p>
            <a:pPr eaLnBrk="1" hangingPunct="1">
              <a:lnSpc>
                <a:spcPct val="80000"/>
              </a:lnSpc>
              <a:buNone/>
            </a:pPr>
            <a:endParaRPr lang="en-US" altLang="zh-TW" sz="5500" dirty="0" smtClean="0"/>
          </a:p>
          <a:p>
            <a:pPr>
              <a:lnSpc>
                <a:spcPct val="80000"/>
              </a:lnSpc>
              <a:buNone/>
            </a:pPr>
            <a:r>
              <a:rPr lang="en-US" altLang="zh-TW" sz="5500" dirty="0" smtClean="0">
                <a:latin typeface="新細明體"/>
                <a:ea typeface="新細明體"/>
              </a:rPr>
              <a:t>․</a:t>
            </a:r>
            <a:r>
              <a:rPr lang="zh-TW" altLang="en-US" sz="5500" dirty="0" smtClean="0">
                <a:latin typeface="新細明體"/>
                <a:ea typeface="新細明體"/>
              </a:rPr>
              <a:t>款式 </a:t>
            </a:r>
            <a:r>
              <a:rPr lang="en-US" altLang="zh-TW" sz="5500" dirty="0" smtClean="0">
                <a:latin typeface="新細明體"/>
                <a:ea typeface="新細明體"/>
              </a:rPr>
              <a:t>/</a:t>
            </a:r>
            <a:r>
              <a:rPr lang="zh-TW" altLang="en-US" sz="5500" dirty="0" smtClean="0">
                <a:latin typeface="新細明體"/>
                <a:ea typeface="新細明體"/>
              </a:rPr>
              <a:t>  數量：</a:t>
            </a:r>
            <a:endParaRPr lang="en-US" altLang="zh-TW" sz="5500" dirty="0" smtClean="0">
              <a:latin typeface="新細明體"/>
              <a:ea typeface="新細明體"/>
            </a:endParaRPr>
          </a:p>
          <a:p>
            <a:pPr>
              <a:lnSpc>
                <a:spcPct val="80000"/>
              </a:lnSpc>
              <a:buNone/>
            </a:pPr>
            <a:r>
              <a:rPr lang="zh-TW" altLang="en-US" sz="5500" dirty="0">
                <a:latin typeface="新細明體"/>
                <a:ea typeface="新細明體"/>
              </a:rPr>
              <a:t> </a:t>
            </a:r>
            <a:r>
              <a:rPr lang="zh-TW" altLang="en-US" sz="5500" dirty="0" smtClean="0">
                <a:latin typeface="新細明體"/>
                <a:ea typeface="新細明體"/>
              </a:rPr>
              <a:t>         </a:t>
            </a:r>
            <a:endParaRPr lang="en-US" altLang="zh-TW" sz="5500" dirty="0" smtClean="0">
              <a:latin typeface="新細明體"/>
              <a:ea typeface="新細明體"/>
            </a:endParaRPr>
          </a:p>
          <a:p>
            <a:pPr>
              <a:lnSpc>
                <a:spcPct val="80000"/>
              </a:lnSpc>
              <a:buNone/>
            </a:pPr>
            <a:r>
              <a:rPr lang="zh-TW" altLang="en-US" sz="5500" dirty="0">
                <a:latin typeface="新細明體"/>
                <a:ea typeface="新細明體"/>
              </a:rPr>
              <a:t> </a:t>
            </a:r>
            <a:r>
              <a:rPr lang="zh-TW" altLang="en-US" sz="5500" dirty="0" smtClean="0">
                <a:latin typeface="新細明體"/>
                <a:ea typeface="新細明體"/>
              </a:rPr>
              <a:t>         例：是否限幾款、多少數量</a:t>
            </a:r>
            <a:endParaRPr lang="en-US" altLang="zh-TW" sz="5500" dirty="0">
              <a:latin typeface="新細明體"/>
              <a:ea typeface="新細明體"/>
            </a:endParaRPr>
          </a:p>
          <a:p>
            <a:pPr>
              <a:lnSpc>
                <a:spcPct val="80000"/>
              </a:lnSpc>
              <a:buNone/>
            </a:pPr>
            <a:r>
              <a:rPr lang="zh-TW" altLang="en-US" sz="5500" dirty="0" smtClean="0"/>
              <a:t>    </a:t>
            </a:r>
            <a:endParaRPr lang="en-US" altLang="zh-TW" sz="5500" dirty="0" smtClean="0"/>
          </a:p>
          <a:p>
            <a:pPr>
              <a:lnSpc>
                <a:spcPct val="80000"/>
              </a:lnSpc>
              <a:buNone/>
            </a:pPr>
            <a:r>
              <a:rPr lang="en-US" altLang="zh-TW" sz="5500" dirty="0" smtClean="0">
                <a:latin typeface="新細明體"/>
                <a:ea typeface="新細明體"/>
              </a:rPr>
              <a:t>․</a:t>
            </a:r>
            <a:r>
              <a:rPr lang="zh-TW" altLang="en-US" sz="5500" dirty="0" smtClean="0"/>
              <a:t>利用形式 ：</a:t>
            </a:r>
            <a:endParaRPr lang="en-US" altLang="zh-TW" sz="5500" dirty="0" smtClean="0"/>
          </a:p>
          <a:p>
            <a:pPr>
              <a:lnSpc>
                <a:spcPct val="80000"/>
              </a:lnSpc>
              <a:buNone/>
            </a:pPr>
            <a:r>
              <a:rPr lang="zh-TW" altLang="en-US" sz="5500" dirty="0"/>
              <a:t> </a:t>
            </a:r>
            <a:endParaRPr lang="en-US" altLang="zh-TW" sz="5500" dirty="0" smtClean="0"/>
          </a:p>
          <a:p>
            <a:pPr>
              <a:lnSpc>
                <a:spcPct val="80000"/>
              </a:lnSpc>
              <a:buNone/>
            </a:pPr>
            <a:r>
              <a:rPr lang="zh-TW" altLang="en-US" sz="5500" dirty="0"/>
              <a:t> </a:t>
            </a:r>
            <a:r>
              <a:rPr lang="zh-TW" altLang="en-US" sz="5500" dirty="0" smtClean="0"/>
              <a:t>    → 實體商品產銷（例：手機殼）、網路下載提供（例：手機貼圖）</a:t>
            </a:r>
            <a:endParaRPr lang="en-US" altLang="zh-TW" sz="5500" dirty="0" smtClean="0"/>
          </a:p>
          <a:p>
            <a:pPr>
              <a:lnSpc>
                <a:spcPct val="80000"/>
              </a:lnSpc>
              <a:buNone/>
            </a:pPr>
            <a:endParaRPr lang="en-US" altLang="zh-TW" sz="5500" dirty="0" smtClean="0"/>
          </a:p>
          <a:p>
            <a:pPr eaLnBrk="1" hangingPunct="1">
              <a:lnSpc>
                <a:spcPct val="80000"/>
              </a:lnSpc>
              <a:buNone/>
            </a:pPr>
            <a:r>
              <a:rPr lang="zh-TW" altLang="en-US" sz="5500" dirty="0" smtClean="0"/>
              <a:t> </a:t>
            </a:r>
            <a:r>
              <a:rPr lang="en-US" altLang="zh-TW" sz="5500" dirty="0" smtClean="0">
                <a:latin typeface="新細明體"/>
                <a:ea typeface="新細明體"/>
              </a:rPr>
              <a:t>․</a:t>
            </a:r>
            <a:r>
              <a:rPr lang="zh-TW" altLang="en-US" sz="5500" dirty="0" smtClean="0"/>
              <a:t>授權權利      （例：重製權、改作權、散布權、公開傳輸權） </a:t>
            </a:r>
            <a:endParaRPr lang="en-US" altLang="zh-TW" sz="5500" dirty="0" smtClean="0"/>
          </a:p>
          <a:p>
            <a:pPr eaLnBrk="1" hangingPunct="1">
              <a:lnSpc>
                <a:spcPct val="80000"/>
              </a:lnSpc>
              <a:buNone/>
            </a:pPr>
            <a:endParaRPr lang="en-US" altLang="zh-TW" sz="5500" dirty="0" smtClean="0"/>
          </a:p>
          <a:p>
            <a:pPr eaLnBrk="1" hangingPunct="1">
              <a:lnSpc>
                <a:spcPct val="80000"/>
              </a:lnSpc>
              <a:buNone/>
            </a:pPr>
            <a:r>
              <a:rPr lang="zh-TW" altLang="en-US" sz="5500" dirty="0" smtClean="0">
                <a:solidFill>
                  <a:srgbClr val="CC00CC"/>
                </a:solidFill>
                <a:latin typeface="標楷體" panose="03000509000000000000" pitchFamily="65" charset="-120"/>
                <a:ea typeface="標楷體" panose="03000509000000000000" pitchFamily="65" charset="-120"/>
              </a:rPr>
              <a:t> </a:t>
            </a:r>
            <a:r>
              <a:rPr lang="zh-TW" altLang="zh-TW" sz="5500" dirty="0" smtClean="0">
                <a:solidFill>
                  <a:srgbClr val="CC00CC"/>
                </a:solidFill>
                <a:latin typeface="標楷體" panose="03000509000000000000" pitchFamily="65" charset="-120"/>
                <a:ea typeface="標楷體" panose="03000509000000000000" pitchFamily="65" charset="-120"/>
              </a:rPr>
              <a:t>◎</a:t>
            </a:r>
            <a:r>
              <a:rPr lang="zh-TW" altLang="en-US" sz="5500" dirty="0" smtClean="0">
                <a:solidFill>
                  <a:srgbClr val="CC00CC"/>
                </a:solidFill>
                <a:latin typeface="標楷體" panose="03000509000000000000" pitchFamily="65" charset="-120"/>
                <a:ea typeface="標楷體" panose="03000509000000000000" pitchFamily="65" charset="-120"/>
              </a:rPr>
              <a:t> 例如：出版，可分紙本出版或數位出版、不同語言版本</a:t>
            </a:r>
            <a:r>
              <a:rPr lang="zh-TW" altLang="en-US" sz="2000" dirty="0" smtClean="0"/>
              <a:t>   </a:t>
            </a:r>
            <a:r>
              <a:rPr lang="zh-TW" altLang="en-US" sz="1800" dirty="0" smtClean="0"/>
              <a:t>　　　</a:t>
            </a:r>
          </a:p>
        </p:txBody>
      </p:sp>
      <p:sp>
        <p:nvSpPr>
          <p:cNvPr id="2" name="投影片編號版面配置區 1"/>
          <p:cNvSpPr>
            <a:spLocks noGrp="1"/>
          </p:cNvSpPr>
          <p:nvPr>
            <p:ph type="sldNum" sz="quarter" idx="12"/>
          </p:nvPr>
        </p:nvSpPr>
        <p:spPr/>
        <p:txBody>
          <a:bodyPr/>
          <a:lstStyle/>
          <a:p>
            <a:pPr>
              <a:defRPr/>
            </a:pPr>
            <a:fld id="{1C434325-9B31-4774-B50F-D38D17219D15}" type="slidenum">
              <a:rPr lang="en-US" altLang="zh-TW" smtClean="0">
                <a:solidFill>
                  <a:srgbClr val="D4D2D0">
                    <a:shade val="50000"/>
                  </a:srgbClr>
                </a:solidFill>
              </a:rPr>
              <a:pPr>
                <a:defRPr/>
              </a:pPr>
              <a:t>17</a:t>
            </a:fld>
            <a:endParaRPr lang="en-US" altLang="zh-TW">
              <a:solidFill>
                <a:srgbClr val="D4D2D0">
                  <a:shade val="50000"/>
                </a:srgbClr>
              </a:solidFill>
            </a:endParaRPr>
          </a:p>
        </p:txBody>
      </p:sp>
    </p:spTree>
    <p:extLst>
      <p:ext uri="{BB962C8B-B14F-4D97-AF65-F5344CB8AC3E}">
        <p14:creationId xmlns:p14="http://schemas.microsoft.com/office/powerpoint/2010/main" val="229006209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p:cNvSpPr>
          <p:nvPr>
            <p:ph type="title"/>
          </p:nvPr>
        </p:nvSpPr>
        <p:spPr>
          <a:xfrm>
            <a:off x="1095023" y="476673"/>
            <a:ext cx="6965245" cy="1368152"/>
          </a:xfrm>
        </p:spPr>
        <p:txBody>
          <a:bodyPr>
            <a:normAutofit fontScale="90000"/>
          </a:bodyPr>
          <a:lstStyle/>
          <a:p>
            <a:r>
              <a:rPr lang="zh-TW" altLang="en-US" dirty="0">
                <a:solidFill>
                  <a:schemeClr val="accent2"/>
                </a:solidFill>
              </a:rPr>
              <a:t>文創</a:t>
            </a:r>
            <a:r>
              <a:rPr lang="zh-TW" altLang="en-US" dirty="0" smtClean="0">
                <a:solidFill>
                  <a:schemeClr val="accent2"/>
                </a:solidFill>
              </a:rPr>
              <a:t>商品授權合約注意事項 </a:t>
            </a:r>
            <a:r>
              <a:rPr lang="en-US" altLang="zh-TW" dirty="0" smtClean="0">
                <a:solidFill>
                  <a:schemeClr val="accent2"/>
                </a:solidFill>
              </a:rPr>
              <a:t>4</a:t>
            </a:r>
            <a:endParaRPr lang="zh-TW" altLang="en-US" dirty="0" smtClean="0">
              <a:solidFill>
                <a:schemeClr val="accent2"/>
              </a:solidFill>
            </a:endParaRPr>
          </a:p>
        </p:txBody>
      </p:sp>
      <p:sp>
        <p:nvSpPr>
          <p:cNvPr id="33795" name="Rectangle 3"/>
          <p:cNvSpPr>
            <a:spLocks noGrp="1"/>
          </p:cNvSpPr>
          <p:nvPr>
            <p:ph idx="1"/>
          </p:nvPr>
        </p:nvSpPr>
        <p:spPr>
          <a:xfrm>
            <a:off x="827584" y="1600200"/>
            <a:ext cx="8568952" cy="5257800"/>
          </a:xfrm>
        </p:spPr>
        <p:txBody>
          <a:bodyPr>
            <a:normAutofit fontScale="70000" lnSpcReduction="20000"/>
          </a:bodyPr>
          <a:lstStyle/>
          <a:p>
            <a:pPr eaLnBrk="1" hangingPunct="1">
              <a:lnSpc>
                <a:spcPct val="80000"/>
              </a:lnSpc>
              <a:buFont typeface="Wingdings 2" pitchFamily="18" charset="2"/>
              <a:buNone/>
            </a:pPr>
            <a:endParaRPr lang="en-US" altLang="zh-TW" sz="2100" dirty="0" smtClean="0"/>
          </a:p>
          <a:p>
            <a:pPr eaLnBrk="1" hangingPunct="1">
              <a:lnSpc>
                <a:spcPct val="80000"/>
              </a:lnSpc>
              <a:buNone/>
            </a:pPr>
            <a:r>
              <a:rPr lang="zh-TW" altLang="en-US" sz="4500" dirty="0" smtClean="0"/>
              <a:t>    </a:t>
            </a:r>
            <a:endParaRPr lang="en-US" altLang="zh-TW" sz="4500" dirty="0" smtClean="0"/>
          </a:p>
          <a:p>
            <a:pPr lvl="0">
              <a:lnSpc>
                <a:spcPct val="80000"/>
              </a:lnSpc>
              <a:buNone/>
            </a:pPr>
            <a:r>
              <a:rPr lang="zh-TW" altLang="en-US" sz="2900" dirty="0"/>
              <a:t> </a:t>
            </a:r>
            <a:r>
              <a:rPr lang="zh-TW" altLang="en-US" sz="2900" dirty="0" smtClean="0"/>
              <a:t>  （二）「專屬</a:t>
            </a:r>
            <a:r>
              <a:rPr lang="zh-TW" altLang="en-US" sz="2900" dirty="0"/>
              <a:t>授權」或「非專屬授權</a:t>
            </a:r>
            <a:r>
              <a:rPr lang="zh-TW" altLang="en-US" sz="2900" dirty="0" smtClean="0"/>
              <a:t>」（</a:t>
            </a:r>
            <a:r>
              <a:rPr lang="en-US" altLang="en-US" sz="3200" dirty="0" smtClean="0"/>
              <a:t>§37</a:t>
            </a:r>
            <a:r>
              <a:rPr lang="zh-TW" altLang="en-US" sz="3200" dirty="0" smtClean="0"/>
              <a:t>）</a:t>
            </a:r>
            <a:r>
              <a:rPr lang="zh-TW" altLang="en-US" sz="2900" dirty="0" smtClean="0"/>
              <a:t>？                </a:t>
            </a:r>
            <a:endParaRPr lang="en-US" altLang="zh-TW" sz="2900" dirty="0" smtClean="0"/>
          </a:p>
          <a:p>
            <a:pPr>
              <a:lnSpc>
                <a:spcPct val="80000"/>
              </a:lnSpc>
              <a:buNone/>
            </a:pPr>
            <a:r>
              <a:rPr lang="zh-TW" altLang="en-US" sz="2600" dirty="0" smtClean="0"/>
              <a:t>               </a:t>
            </a:r>
            <a:endParaRPr lang="en-US" altLang="zh-TW" sz="2600" dirty="0" smtClean="0"/>
          </a:p>
          <a:p>
            <a:pPr>
              <a:lnSpc>
                <a:spcPct val="80000"/>
              </a:lnSpc>
              <a:buNone/>
            </a:pPr>
            <a:r>
              <a:rPr lang="zh-TW" altLang="en-US" sz="2600" dirty="0" smtClean="0"/>
              <a:t>                       → 注意：獨家與專屬不同</a:t>
            </a:r>
            <a:endParaRPr lang="en-US" altLang="zh-TW" sz="2600" dirty="0" smtClean="0"/>
          </a:p>
          <a:p>
            <a:pPr>
              <a:lnSpc>
                <a:spcPct val="80000"/>
              </a:lnSpc>
              <a:buNone/>
            </a:pPr>
            <a:endParaRPr lang="en-US" altLang="zh-TW" sz="2900" dirty="0" smtClean="0"/>
          </a:p>
          <a:p>
            <a:pPr marL="92075" indent="-92075" eaLnBrk="1" hangingPunct="1">
              <a:lnSpc>
                <a:spcPct val="80000"/>
              </a:lnSpc>
              <a:buNone/>
            </a:pPr>
            <a:r>
              <a:rPr lang="zh-TW" altLang="en-US" sz="2900" dirty="0" smtClean="0"/>
              <a:t>   （三） 授權對象？能否轉授權？</a:t>
            </a:r>
            <a:endParaRPr lang="en-US" altLang="zh-TW" sz="2900" dirty="0" smtClean="0"/>
          </a:p>
          <a:p>
            <a:pPr eaLnBrk="1" hangingPunct="1">
              <a:lnSpc>
                <a:spcPct val="80000"/>
              </a:lnSpc>
              <a:buNone/>
            </a:pPr>
            <a:endParaRPr lang="en-US" altLang="zh-TW" sz="2900" dirty="0"/>
          </a:p>
          <a:p>
            <a:pPr eaLnBrk="1" hangingPunct="1">
              <a:lnSpc>
                <a:spcPct val="80000"/>
              </a:lnSpc>
              <a:buNone/>
            </a:pPr>
            <a:r>
              <a:rPr lang="zh-TW" altLang="en-US" sz="2900" dirty="0" smtClean="0"/>
              <a:t>   （四） 授權期間？</a:t>
            </a:r>
            <a:r>
              <a:rPr lang="zh-TW" altLang="en-US" sz="2900" dirty="0"/>
              <a:t>到期</a:t>
            </a:r>
            <a:r>
              <a:rPr lang="zh-TW" altLang="en-US" sz="2900" dirty="0" smtClean="0"/>
              <a:t>是否自動續約延展？</a:t>
            </a:r>
            <a:endParaRPr lang="en-US" altLang="zh-TW" sz="2900" dirty="0" smtClean="0"/>
          </a:p>
          <a:p>
            <a:pPr eaLnBrk="1" hangingPunct="1">
              <a:lnSpc>
                <a:spcPct val="80000"/>
              </a:lnSpc>
              <a:buNone/>
            </a:pPr>
            <a:endParaRPr lang="en-US" altLang="zh-TW" sz="2900" dirty="0" smtClean="0"/>
          </a:p>
          <a:p>
            <a:pPr eaLnBrk="1" hangingPunct="1">
              <a:lnSpc>
                <a:spcPct val="80000"/>
              </a:lnSpc>
              <a:buNone/>
            </a:pPr>
            <a:r>
              <a:rPr lang="zh-TW" altLang="en-US" sz="2900" dirty="0"/>
              <a:t> </a:t>
            </a:r>
            <a:r>
              <a:rPr lang="zh-TW" altLang="en-US" sz="2900" dirty="0" smtClean="0"/>
              <a:t>  （</a:t>
            </a:r>
            <a:r>
              <a:rPr lang="zh-TW" altLang="en-US" sz="2900" dirty="0"/>
              <a:t>五</a:t>
            </a:r>
            <a:r>
              <a:rPr lang="zh-TW" altLang="en-US" sz="2900" dirty="0" smtClean="0"/>
              <a:t>） 授權地區？</a:t>
            </a:r>
            <a:endParaRPr lang="en-US" altLang="zh-TW" sz="2900" dirty="0" smtClean="0"/>
          </a:p>
          <a:p>
            <a:pPr eaLnBrk="1" hangingPunct="1">
              <a:lnSpc>
                <a:spcPct val="80000"/>
              </a:lnSpc>
              <a:buNone/>
            </a:pPr>
            <a:endParaRPr lang="en-US" altLang="zh-TW" sz="2900" dirty="0" smtClean="0"/>
          </a:p>
          <a:p>
            <a:pPr eaLnBrk="1" hangingPunct="1">
              <a:lnSpc>
                <a:spcPct val="80000"/>
              </a:lnSpc>
              <a:buNone/>
            </a:pPr>
            <a:r>
              <a:rPr lang="zh-TW" altLang="en-US" sz="4500" dirty="0" smtClean="0"/>
              <a:t>           </a:t>
            </a:r>
            <a:endParaRPr lang="en-US" altLang="zh-TW" sz="4500" dirty="0" smtClean="0"/>
          </a:p>
          <a:p>
            <a:pPr eaLnBrk="1" hangingPunct="1">
              <a:lnSpc>
                <a:spcPct val="80000"/>
              </a:lnSpc>
              <a:buNone/>
            </a:pPr>
            <a:r>
              <a:rPr lang="zh-TW" altLang="en-US" sz="2900" dirty="0" smtClean="0"/>
              <a:t> </a:t>
            </a:r>
            <a:r>
              <a:rPr lang="zh-TW" altLang="en-US" sz="2900" b="1" dirty="0" smtClean="0">
                <a:solidFill>
                  <a:srgbClr val="003366"/>
                </a:solidFill>
              </a:rPr>
              <a:t>★ 著作權授權範圍須</a:t>
            </a:r>
            <a:r>
              <a:rPr lang="zh-TW" altLang="en-US" sz="2900" b="1" dirty="0">
                <a:solidFill>
                  <a:srgbClr val="003366"/>
                </a:solidFill>
              </a:rPr>
              <a:t>明確，如約定不明，依法推定為未</a:t>
            </a:r>
            <a:r>
              <a:rPr lang="zh-TW" altLang="en-US" sz="2900" b="1" dirty="0" smtClean="0">
                <a:solidFill>
                  <a:srgbClr val="003366"/>
                </a:solidFill>
              </a:rPr>
              <a:t>授權</a:t>
            </a:r>
            <a:endParaRPr lang="en-US" altLang="zh-TW" sz="2900" b="1" dirty="0" smtClean="0">
              <a:solidFill>
                <a:srgbClr val="003366"/>
              </a:solidFill>
            </a:endParaRPr>
          </a:p>
          <a:p>
            <a:pPr eaLnBrk="1" hangingPunct="1">
              <a:lnSpc>
                <a:spcPct val="80000"/>
              </a:lnSpc>
              <a:buNone/>
            </a:pPr>
            <a:r>
              <a:rPr lang="zh-TW" altLang="en-US" sz="2900" b="1" dirty="0">
                <a:solidFill>
                  <a:srgbClr val="003366"/>
                </a:solidFill>
              </a:rPr>
              <a:t> </a:t>
            </a:r>
            <a:r>
              <a:rPr lang="zh-TW" altLang="en-US" sz="2900" b="1" dirty="0" smtClean="0">
                <a:solidFill>
                  <a:srgbClr val="003366"/>
                </a:solidFill>
              </a:rPr>
              <a:t>   （</a:t>
            </a:r>
            <a:r>
              <a:rPr lang="en-US" altLang="zh-TW" sz="2900" b="1" dirty="0" smtClean="0">
                <a:solidFill>
                  <a:srgbClr val="003366"/>
                </a:solidFill>
              </a:rPr>
              <a:t>§37</a:t>
            </a:r>
            <a:r>
              <a:rPr lang="zh-TW" altLang="en-US" sz="2900" b="1" dirty="0" smtClean="0">
                <a:solidFill>
                  <a:srgbClr val="003366"/>
                </a:solidFill>
              </a:rPr>
              <a:t>）</a:t>
            </a:r>
            <a:endParaRPr lang="zh-TW" altLang="en-US" sz="2900" b="1" dirty="0">
              <a:solidFill>
                <a:srgbClr val="003366"/>
              </a:solidFill>
            </a:endParaRPr>
          </a:p>
          <a:p>
            <a:pPr eaLnBrk="1" hangingPunct="1">
              <a:lnSpc>
                <a:spcPct val="80000"/>
              </a:lnSpc>
              <a:buNone/>
            </a:pPr>
            <a:endParaRPr lang="zh-TW" altLang="en-US" sz="4500" dirty="0"/>
          </a:p>
          <a:p>
            <a:pPr eaLnBrk="1" hangingPunct="1">
              <a:lnSpc>
                <a:spcPct val="80000"/>
              </a:lnSpc>
              <a:buFont typeface="Wingdings 2" pitchFamily="18" charset="2"/>
              <a:buNone/>
            </a:pPr>
            <a:endParaRPr lang="zh-TW" altLang="en-US" sz="2400" dirty="0" smtClean="0"/>
          </a:p>
          <a:p>
            <a:pPr eaLnBrk="1" hangingPunct="1">
              <a:lnSpc>
                <a:spcPct val="80000"/>
              </a:lnSpc>
            </a:pPr>
            <a:endParaRPr lang="zh-TW" altLang="en-US" sz="2100" dirty="0" smtClean="0"/>
          </a:p>
          <a:p>
            <a:pPr eaLnBrk="1" hangingPunct="1">
              <a:lnSpc>
                <a:spcPct val="80000"/>
              </a:lnSpc>
              <a:buNone/>
            </a:pPr>
            <a:r>
              <a:rPr lang="zh-TW" altLang="en-US" sz="2000" dirty="0" smtClean="0"/>
              <a:t>   </a:t>
            </a:r>
            <a:r>
              <a:rPr lang="zh-TW" altLang="en-US" sz="1800" dirty="0" smtClean="0"/>
              <a:t>　　　</a:t>
            </a:r>
          </a:p>
        </p:txBody>
      </p:sp>
      <p:sp>
        <p:nvSpPr>
          <p:cNvPr id="2" name="投影片編號版面配置區 1"/>
          <p:cNvSpPr>
            <a:spLocks noGrp="1"/>
          </p:cNvSpPr>
          <p:nvPr>
            <p:ph type="sldNum" sz="quarter" idx="12"/>
          </p:nvPr>
        </p:nvSpPr>
        <p:spPr/>
        <p:txBody>
          <a:bodyPr/>
          <a:lstStyle/>
          <a:p>
            <a:pPr>
              <a:defRPr/>
            </a:pPr>
            <a:fld id="{1C434325-9B31-4774-B50F-D38D17219D15}" type="slidenum">
              <a:rPr lang="en-US" altLang="zh-TW" smtClean="0">
                <a:solidFill>
                  <a:srgbClr val="D4D2D0">
                    <a:shade val="50000"/>
                  </a:srgbClr>
                </a:solidFill>
              </a:rPr>
              <a:pPr>
                <a:defRPr/>
              </a:pPr>
              <a:t>18</a:t>
            </a:fld>
            <a:endParaRPr lang="en-US" altLang="zh-TW">
              <a:solidFill>
                <a:srgbClr val="D4D2D0">
                  <a:shade val="50000"/>
                </a:srgbClr>
              </a:solidFill>
            </a:endParaRPr>
          </a:p>
        </p:txBody>
      </p:sp>
    </p:spTree>
    <p:extLst>
      <p:ext uri="{BB962C8B-B14F-4D97-AF65-F5344CB8AC3E}">
        <p14:creationId xmlns:p14="http://schemas.microsoft.com/office/powerpoint/2010/main" val="377996287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p:cNvSpPr>
          <p:nvPr>
            <p:ph type="title"/>
          </p:nvPr>
        </p:nvSpPr>
        <p:spPr>
          <a:xfrm>
            <a:off x="1095023" y="476672"/>
            <a:ext cx="6965245" cy="1224137"/>
          </a:xfrm>
        </p:spPr>
        <p:txBody>
          <a:bodyPr>
            <a:normAutofit fontScale="90000"/>
          </a:bodyPr>
          <a:lstStyle/>
          <a:p>
            <a:r>
              <a:rPr lang="zh-TW" altLang="en-US" dirty="0">
                <a:solidFill>
                  <a:schemeClr val="accent2"/>
                </a:solidFill>
              </a:rPr>
              <a:t>文創</a:t>
            </a:r>
            <a:r>
              <a:rPr lang="zh-TW" altLang="en-US" dirty="0" smtClean="0">
                <a:solidFill>
                  <a:schemeClr val="accent2"/>
                </a:solidFill>
              </a:rPr>
              <a:t>商品授權合約注意事項 </a:t>
            </a:r>
            <a:r>
              <a:rPr lang="en-US" altLang="zh-TW" dirty="0" smtClean="0">
                <a:solidFill>
                  <a:schemeClr val="accent2"/>
                </a:solidFill>
              </a:rPr>
              <a:t>5</a:t>
            </a:r>
            <a:endParaRPr lang="zh-TW" altLang="en-US" dirty="0" smtClean="0">
              <a:solidFill>
                <a:schemeClr val="accent2"/>
              </a:solidFill>
            </a:endParaRPr>
          </a:p>
        </p:txBody>
      </p:sp>
      <p:sp>
        <p:nvSpPr>
          <p:cNvPr id="36867" name="Rectangle 3"/>
          <p:cNvSpPr>
            <a:spLocks noGrp="1"/>
          </p:cNvSpPr>
          <p:nvPr>
            <p:ph idx="1"/>
          </p:nvPr>
        </p:nvSpPr>
        <p:spPr>
          <a:xfrm>
            <a:off x="1187624" y="1628800"/>
            <a:ext cx="7128792" cy="4680520"/>
          </a:xfrm>
        </p:spPr>
        <p:txBody>
          <a:bodyPr>
            <a:normAutofit/>
          </a:bodyPr>
          <a:lstStyle/>
          <a:p>
            <a:pPr eaLnBrk="1" hangingPunct="1">
              <a:lnSpc>
                <a:spcPct val="80000"/>
              </a:lnSpc>
            </a:pPr>
            <a:endParaRPr lang="zh-TW" altLang="en-US" sz="2500" dirty="0" smtClean="0"/>
          </a:p>
          <a:p>
            <a:pPr marL="36512" indent="0" eaLnBrk="1" hangingPunct="1">
              <a:lnSpc>
                <a:spcPct val="80000"/>
              </a:lnSpc>
              <a:buNone/>
            </a:pPr>
            <a:r>
              <a:rPr lang="zh-TW" altLang="en-US" b="1" dirty="0" smtClean="0"/>
              <a:t>三、授權費用</a:t>
            </a:r>
          </a:p>
          <a:p>
            <a:pPr marL="36512" indent="0" eaLnBrk="1" hangingPunct="1">
              <a:lnSpc>
                <a:spcPct val="80000"/>
              </a:lnSpc>
              <a:buNone/>
            </a:pPr>
            <a:r>
              <a:rPr lang="zh-TW" altLang="en-US" sz="1800" dirty="0" smtClean="0"/>
              <a:t>      （一）一次性給付、定期結算、或兩者並存</a:t>
            </a:r>
            <a:endParaRPr lang="en-US" altLang="zh-TW" sz="1800" dirty="0" smtClean="0"/>
          </a:p>
          <a:p>
            <a:pPr marL="36512" indent="0" eaLnBrk="1" hangingPunct="1">
              <a:lnSpc>
                <a:spcPct val="80000"/>
              </a:lnSpc>
              <a:buNone/>
            </a:pPr>
            <a:r>
              <a:rPr lang="zh-TW" altLang="en-US" sz="1800" dirty="0"/>
              <a:t> </a:t>
            </a:r>
            <a:r>
              <a:rPr lang="zh-TW" altLang="en-US" sz="1800" dirty="0" smtClean="0"/>
              <a:t>     （二）定期結算時：</a:t>
            </a:r>
            <a:endParaRPr lang="en-US" altLang="zh-TW" sz="1800" dirty="0" smtClean="0"/>
          </a:p>
          <a:p>
            <a:pPr marL="36512" indent="0" eaLnBrk="1" hangingPunct="1">
              <a:lnSpc>
                <a:spcPct val="80000"/>
              </a:lnSpc>
              <a:buNone/>
            </a:pPr>
            <a:r>
              <a:rPr lang="zh-TW" altLang="en-US" sz="1800" dirty="0"/>
              <a:t> </a:t>
            </a:r>
            <a:r>
              <a:rPr lang="zh-TW" altLang="en-US" sz="1800" dirty="0" smtClean="0"/>
              <a:t>                </a:t>
            </a:r>
            <a:r>
              <a:rPr lang="en-US" altLang="zh-TW" sz="1800" dirty="0" smtClean="0"/>
              <a:t>1.</a:t>
            </a:r>
            <a:r>
              <a:rPr lang="zh-TW" altLang="en-US" sz="1800" dirty="0" smtClean="0"/>
              <a:t> 權利金比例（版稅率及其基準）？結生產量或銷售量？</a:t>
            </a:r>
            <a:endParaRPr lang="en-US" altLang="zh-TW" sz="1800" dirty="0" smtClean="0"/>
          </a:p>
          <a:p>
            <a:pPr marL="36512" indent="0" eaLnBrk="1" hangingPunct="1">
              <a:lnSpc>
                <a:spcPct val="80000"/>
              </a:lnSpc>
              <a:buNone/>
            </a:pPr>
            <a:r>
              <a:rPr lang="zh-TW" altLang="en-US" sz="1800" dirty="0" smtClean="0"/>
              <a:t>                 </a:t>
            </a:r>
            <a:r>
              <a:rPr lang="en-US" altLang="zh-TW" sz="1800" dirty="0" smtClean="0"/>
              <a:t>2.</a:t>
            </a:r>
            <a:r>
              <a:rPr lang="zh-TW" altLang="en-US" sz="1800" dirty="0" smtClean="0"/>
              <a:t> 結算期：月結、季結、半年結、年結？</a:t>
            </a:r>
            <a:endParaRPr lang="en-US" altLang="zh-TW" sz="1800" dirty="0" smtClean="0"/>
          </a:p>
          <a:p>
            <a:pPr marL="36512" indent="0" eaLnBrk="1" hangingPunct="1">
              <a:lnSpc>
                <a:spcPct val="80000"/>
              </a:lnSpc>
              <a:buNone/>
            </a:pPr>
            <a:r>
              <a:rPr lang="zh-TW" altLang="en-US" sz="1800" dirty="0"/>
              <a:t> </a:t>
            </a:r>
            <a:r>
              <a:rPr lang="zh-TW" altLang="en-US" sz="1800" dirty="0" smtClean="0"/>
              <a:t>                </a:t>
            </a:r>
            <a:r>
              <a:rPr lang="en-US" altLang="zh-TW" sz="1800" dirty="0" smtClean="0"/>
              <a:t>3.</a:t>
            </a:r>
            <a:r>
              <a:rPr lang="zh-TW" altLang="en-US" sz="1800" dirty="0" smtClean="0"/>
              <a:t> 預付？最低保證權利金？</a:t>
            </a:r>
            <a:endParaRPr lang="en-US" altLang="zh-TW" sz="1800" dirty="0" smtClean="0"/>
          </a:p>
          <a:p>
            <a:pPr marL="36512" indent="0" eaLnBrk="1" hangingPunct="1">
              <a:lnSpc>
                <a:spcPct val="80000"/>
              </a:lnSpc>
              <a:buNone/>
            </a:pPr>
            <a:r>
              <a:rPr lang="zh-TW" altLang="en-US" sz="1800" dirty="0"/>
              <a:t> </a:t>
            </a:r>
            <a:r>
              <a:rPr lang="zh-TW" altLang="en-US" sz="1800" dirty="0" smtClean="0"/>
              <a:t>     （三）報表提供及日期</a:t>
            </a:r>
            <a:endParaRPr lang="en-US" altLang="zh-TW" sz="1800" dirty="0" smtClean="0"/>
          </a:p>
          <a:p>
            <a:pPr marL="36512" indent="0" eaLnBrk="1" hangingPunct="1">
              <a:lnSpc>
                <a:spcPct val="80000"/>
              </a:lnSpc>
              <a:buNone/>
            </a:pPr>
            <a:r>
              <a:rPr lang="zh-TW" altLang="en-US" sz="1800" dirty="0"/>
              <a:t> </a:t>
            </a:r>
            <a:r>
              <a:rPr lang="zh-TW" altLang="en-US" sz="1800" dirty="0" smtClean="0"/>
              <a:t>     （四）付款時間及方法</a:t>
            </a:r>
            <a:endParaRPr lang="en-US" altLang="zh-TW" sz="1800" dirty="0" smtClean="0"/>
          </a:p>
          <a:p>
            <a:pPr marL="36512" indent="0" eaLnBrk="1" hangingPunct="1">
              <a:lnSpc>
                <a:spcPct val="80000"/>
              </a:lnSpc>
              <a:buNone/>
            </a:pPr>
            <a:r>
              <a:rPr lang="zh-TW" altLang="en-US" sz="1800" dirty="0"/>
              <a:t> </a:t>
            </a:r>
            <a:r>
              <a:rPr lang="zh-TW" altLang="en-US" sz="1800" dirty="0" smtClean="0"/>
              <a:t>     （五）查核方式（例：雷射標籤</a:t>
            </a:r>
            <a:r>
              <a:rPr lang="en-US" altLang="zh-TW" sz="1800" dirty="0" smtClean="0"/>
              <a:t>)</a:t>
            </a:r>
          </a:p>
          <a:p>
            <a:pPr marL="36512" indent="0" eaLnBrk="1" hangingPunct="1">
              <a:lnSpc>
                <a:spcPct val="80000"/>
              </a:lnSpc>
              <a:buNone/>
            </a:pPr>
            <a:endParaRPr lang="zh-TW" altLang="en-US" sz="1800" dirty="0" smtClean="0"/>
          </a:p>
          <a:p>
            <a:pPr>
              <a:lnSpc>
                <a:spcPct val="80000"/>
              </a:lnSpc>
              <a:buNone/>
            </a:pPr>
            <a:endParaRPr lang="en-US" altLang="zh-TW" sz="1800" dirty="0" smtClean="0"/>
          </a:p>
          <a:p>
            <a:pPr>
              <a:lnSpc>
                <a:spcPct val="80000"/>
              </a:lnSpc>
              <a:buNone/>
            </a:pPr>
            <a:r>
              <a:rPr lang="zh-TW" altLang="en-US" b="1" dirty="0" smtClean="0"/>
              <a:t>四、</a:t>
            </a:r>
            <a:r>
              <a:rPr lang="zh-TW" altLang="en-US" b="1" dirty="0"/>
              <a:t>授權人應提供之物及交付</a:t>
            </a:r>
            <a:r>
              <a:rPr lang="zh-TW" altLang="en-US" b="1" dirty="0" smtClean="0"/>
              <a:t>日期 </a:t>
            </a:r>
            <a:endParaRPr lang="en-US" altLang="zh-TW" b="1" dirty="0" smtClean="0"/>
          </a:p>
          <a:p>
            <a:pPr>
              <a:lnSpc>
                <a:spcPct val="80000"/>
              </a:lnSpc>
              <a:buNone/>
            </a:pPr>
            <a:r>
              <a:rPr lang="zh-TW" altLang="en-US" sz="1800" dirty="0"/>
              <a:t> </a:t>
            </a:r>
            <a:r>
              <a:rPr lang="zh-TW" altLang="en-US" sz="1800" dirty="0" smtClean="0"/>
              <a:t>        → 電子檔（例：格式、像素）或其他</a:t>
            </a:r>
            <a:endParaRPr lang="zh-TW" altLang="en-US" sz="1800" dirty="0"/>
          </a:p>
          <a:p>
            <a:pPr eaLnBrk="1" hangingPunct="1">
              <a:lnSpc>
                <a:spcPct val="80000"/>
              </a:lnSpc>
              <a:buNone/>
            </a:pPr>
            <a:endParaRPr lang="zh-TW" altLang="en-US" sz="1600" dirty="0"/>
          </a:p>
          <a:p>
            <a:pPr eaLnBrk="1" hangingPunct="1">
              <a:lnSpc>
                <a:spcPct val="80000"/>
              </a:lnSpc>
              <a:buNone/>
            </a:pPr>
            <a:endParaRPr lang="zh-TW" altLang="en-US" sz="2000" dirty="0"/>
          </a:p>
          <a:p>
            <a:pPr eaLnBrk="1" hangingPunct="1">
              <a:lnSpc>
                <a:spcPct val="80000"/>
              </a:lnSpc>
              <a:buFont typeface="Wingdings 2" pitchFamily="18" charset="2"/>
              <a:buNone/>
            </a:pPr>
            <a:endParaRPr lang="zh-TW" altLang="en-US" sz="1600" dirty="0" smtClean="0"/>
          </a:p>
          <a:p>
            <a:pPr lvl="2" eaLnBrk="1" hangingPunct="1">
              <a:lnSpc>
                <a:spcPct val="80000"/>
              </a:lnSpc>
              <a:buFont typeface="Arial" charset="0"/>
              <a:buNone/>
            </a:pPr>
            <a:endParaRPr lang="zh-TW" altLang="en-US" sz="1600" dirty="0" smtClean="0"/>
          </a:p>
          <a:p>
            <a:pPr lvl="2" eaLnBrk="1" hangingPunct="1">
              <a:lnSpc>
                <a:spcPct val="80000"/>
              </a:lnSpc>
              <a:buFont typeface="Arial" charset="0"/>
              <a:buNone/>
            </a:pPr>
            <a:endParaRPr lang="zh-TW" altLang="en-US" sz="1600" dirty="0" smtClean="0"/>
          </a:p>
          <a:p>
            <a:pPr lvl="2" eaLnBrk="1" hangingPunct="1">
              <a:lnSpc>
                <a:spcPct val="80000"/>
              </a:lnSpc>
              <a:buFont typeface="Arial" charset="0"/>
              <a:buNone/>
            </a:pPr>
            <a:endParaRPr lang="zh-TW" altLang="en-US" sz="1600" dirty="0" smtClean="0"/>
          </a:p>
          <a:p>
            <a:pPr eaLnBrk="1" hangingPunct="1">
              <a:lnSpc>
                <a:spcPct val="80000"/>
              </a:lnSpc>
            </a:pPr>
            <a:endParaRPr lang="zh-TW" altLang="en-US" sz="1900" dirty="0" smtClean="0"/>
          </a:p>
        </p:txBody>
      </p:sp>
      <p:sp>
        <p:nvSpPr>
          <p:cNvPr id="2" name="投影片編號版面配置區 1"/>
          <p:cNvSpPr>
            <a:spLocks noGrp="1"/>
          </p:cNvSpPr>
          <p:nvPr>
            <p:ph type="sldNum" sz="quarter" idx="12"/>
          </p:nvPr>
        </p:nvSpPr>
        <p:spPr/>
        <p:txBody>
          <a:bodyPr/>
          <a:lstStyle/>
          <a:p>
            <a:pPr>
              <a:defRPr/>
            </a:pPr>
            <a:fld id="{1C434325-9B31-4774-B50F-D38D17219D15}" type="slidenum">
              <a:rPr lang="en-US" altLang="zh-TW" smtClean="0">
                <a:solidFill>
                  <a:srgbClr val="D4D2D0">
                    <a:shade val="50000"/>
                  </a:srgbClr>
                </a:solidFill>
              </a:rPr>
              <a:pPr>
                <a:defRPr/>
              </a:pPr>
              <a:t>19</a:t>
            </a:fld>
            <a:endParaRPr lang="en-US" altLang="zh-TW">
              <a:solidFill>
                <a:srgbClr val="D4D2D0">
                  <a:shade val="50000"/>
                </a:srgbClr>
              </a:solidFill>
            </a:endParaRPr>
          </a:p>
        </p:txBody>
      </p:sp>
    </p:spTree>
    <p:extLst>
      <p:ext uri="{BB962C8B-B14F-4D97-AF65-F5344CB8AC3E}">
        <p14:creationId xmlns:p14="http://schemas.microsoft.com/office/powerpoint/2010/main" val="324230868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5" name="Rectangle 3"/>
          <p:cNvSpPr>
            <a:spLocks noGrp="1" noChangeArrowheads="1"/>
          </p:cNvSpPr>
          <p:nvPr>
            <p:ph idx="1"/>
          </p:nvPr>
        </p:nvSpPr>
        <p:spPr>
          <a:xfrm>
            <a:off x="457200" y="1412875"/>
            <a:ext cx="8147050" cy="4968875"/>
          </a:xfrm>
        </p:spPr>
        <p:txBody>
          <a:bodyPr>
            <a:normAutofit fontScale="92500" lnSpcReduction="20000"/>
          </a:bodyPr>
          <a:lstStyle/>
          <a:p>
            <a:pPr eaLnBrk="1" hangingPunct="1">
              <a:buFont typeface="Wingdings 2" pitchFamily="18" charset="2"/>
              <a:buNone/>
            </a:pPr>
            <a:endParaRPr lang="en-US" altLang="zh-TW" dirty="0" smtClean="0">
              <a:solidFill>
                <a:srgbClr val="669900"/>
              </a:solidFill>
            </a:endParaRPr>
          </a:p>
          <a:p>
            <a:pPr marL="0" indent="0">
              <a:buNone/>
            </a:pPr>
            <a:r>
              <a:rPr lang="zh-TW" altLang="en-US" dirty="0">
                <a:latin typeface="新細明體"/>
                <a:ea typeface="新細明體"/>
              </a:rPr>
              <a:t> </a:t>
            </a:r>
            <a:endParaRPr lang="en-US" altLang="zh-TW" dirty="0" smtClean="0">
              <a:latin typeface="新細明體"/>
              <a:ea typeface="新細明體"/>
            </a:endParaRPr>
          </a:p>
          <a:p>
            <a:pPr marL="0" indent="0">
              <a:buNone/>
            </a:pPr>
            <a:r>
              <a:rPr lang="zh-TW" altLang="en-US" sz="3900" dirty="0" smtClean="0">
                <a:effectLst>
                  <a:outerShdw blurRad="38100" dist="38100" dir="2700000" algn="tl">
                    <a:srgbClr val="000000">
                      <a:alpha val="43137"/>
                    </a:srgbClr>
                  </a:outerShdw>
                </a:effectLst>
              </a:rPr>
              <a:t>壹、概說</a:t>
            </a:r>
            <a:endParaRPr lang="en-US" altLang="zh-TW" sz="3900" dirty="0" smtClean="0">
              <a:effectLst>
                <a:outerShdw blurRad="38100" dist="38100" dir="2700000" algn="tl">
                  <a:srgbClr val="000000">
                    <a:alpha val="43137"/>
                  </a:srgbClr>
                </a:outerShdw>
              </a:effectLst>
            </a:endParaRPr>
          </a:p>
          <a:p>
            <a:pPr marL="0" indent="0">
              <a:buNone/>
            </a:pPr>
            <a:endParaRPr lang="en-US" altLang="zh-TW" sz="3900" dirty="0" smtClean="0">
              <a:effectLst>
                <a:outerShdw blurRad="38100" dist="38100" dir="2700000" algn="tl">
                  <a:srgbClr val="000000">
                    <a:alpha val="43137"/>
                  </a:srgbClr>
                </a:outerShdw>
              </a:effectLst>
            </a:endParaRPr>
          </a:p>
          <a:p>
            <a:pPr marL="0" indent="0">
              <a:buNone/>
            </a:pPr>
            <a:r>
              <a:rPr lang="zh-TW" altLang="en-US" sz="3900" dirty="0" smtClean="0">
                <a:effectLst>
                  <a:outerShdw blurRad="38100" dist="38100" dir="2700000" algn="tl">
                    <a:srgbClr val="000000">
                      <a:alpha val="43137"/>
                    </a:srgbClr>
                  </a:outerShdw>
                </a:effectLst>
              </a:rPr>
              <a:t>貳、著作權法的基本認識</a:t>
            </a:r>
            <a:endParaRPr lang="en-US" altLang="zh-TW" sz="3900" dirty="0" smtClean="0">
              <a:effectLst>
                <a:outerShdw blurRad="38100" dist="38100" dir="2700000" algn="tl">
                  <a:srgbClr val="000000">
                    <a:alpha val="43137"/>
                  </a:srgbClr>
                </a:outerShdw>
              </a:effectLst>
            </a:endParaRPr>
          </a:p>
          <a:p>
            <a:pPr marL="0" indent="0">
              <a:buNone/>
            </a:pPr>
            <a:endParaRPr lang="en-US" altLang="zh-TW" sz="3900" dirty="0" smtClean="0">
              <a:effectLst>
                <a:outerShdw blurRad="38100" dist="38100" dir="2700000" algn="tl">
                  <a:srgbClr val="000000">
                    <a:alpha val="43137"/>
                  </a:srgbClr>
                </a:outerShdw>
              </a:effectLst>
            </a:endParaRPr>
          </a:p>
          <a:p>
            <a:pPr marL="0" indent="0">
              <a:buNone/>
            </a:pPr>
            <a:r>
              <a:rPr lang="zh-TW" altLang="en-US" sz="3900" dirty="0" smtClean="0">
                <a:effectLst>
                  <a:outerShdw blurRad="38100" dist="38100" dir="2700000" algn="tl">
                    <a:srgbClr val="000000">
                      <a:alpha val="43137"/>
                    </a:srgbClr>
                  </a:outerShdw>
                </a:effectLst>
              </a:rPr>
              <a:t>參、文創商品著作權授權契約注意事項 </a:t>
            </a:r>
            <a:endParaRPr lang="en-US" altLang="zh-TW" sz="3900" dirty="0" smtClean="0">
              <a:effectLst>
                <a:outerShdw blurRad="38100" dist="38100" dir="2700000" algn="tl">
                  <a:srgbClr val="000000">
                    <a:alpha val="43137"/>
                  </a:srgbClr>
                </a:outerShdw>
              </a:effectLst>
            </a:endParaRPr>
          </a:p>
          <a:p>
            <a:pPr marL="0" indent="0">
              <a:buNone/>
            </a:pPr>
            <a:endParaRPr lang="en-US" altLang="zh-TW" sz="3600" dirty="0">
              <a:effectLst>
                <a:outerShdw blurRad="38100" dist="38100" dir="2700000" algn="tl">
                  <a:srgbClr val="000000">
                    <a:alpha val="43137"/>
                  </a:srgbClr>
                </a:outerShdw>
              </a:effectLst>
            </a:endParaRPr>
          </a:p>
          <a:p>
            <a:pPr marL="0" indent="0">
              <a:buNone/>
            </a:pPr>
            <a:endParaRPr lang="en-US" altLang="zh-TW" sz="3600" dirty="0" smtClean="0">
              <a:effectLst>
                <a:outerShdw blurRad="38100" dist="38100" dir="2700000" algn="tl">
                  <a:srgbClr val="000000">
                    <a:alpha val="43137"/>
                  </a:srgbClr>
                </a:outerShdw>
              </a:effectLst>
            </a:endParaRPr>
          </a:p>
          <a:p>
            <a:pPr marL="0" indent="0">
              <a:buNone/>
            </a:pPr>
            <a:r>
              <a:rPr lang="zh-TW" altLang="en-US" sz="3600" dirty="0" smtClean="0">
                <a:effectLst>
                  <a:outerShdw blurRad="38100" dist="38100" dir="2700000" algn="tl">
                    <a:srgbClr val="000000">
                      <a:alpha val="43137"/>
                    </a:srgbClr>
                  </a:outerShdw>
                </a:effectLst>
              </a:rPr>
              <a:t>      </a:t>
            </a:r>
          </a:p>
          <a:p>
            <a:pPr>
              <a:buNone/>
            </a:pPr>
            <a:endParaRPr lang="en-US" altLang="zh-TW" dirty="0" smtClean="0"/>
          </a:p>
          <a:p>
            <a:pPr>
              <a:buNone/>
            </a:pPr>
            <a:endParaRPr lang="zh-TW" altLang="en-US" dirty="0" smtClean="0">
              <a:solidFill>
                <a:schemeClr val="bg1"/>
              </a:solidFill>
            </a:endParaRPr>
          </a:p>
        </p:txBody>
      </p:sp>
      <p:sp>
        <p:nvSpPr>
          <p:cNvPr id="125954" name="Rectangle 2"/>
          <p:cNvSpPr>
            <a:spLocks noGrp="1" noChangeArrowheads="1"/>
          </p:cNvSpPr>
          <p:nvPr>
            <p:ph type="title"/>
          </p:nvPr>
        </p:nvSpPr>
        <p:spPr/>
        <p:txBody>
          <a:bodyPr>
            <a:normAutofit/>
          </a:bodyPr>
          <a:lstStyle/>
          <a:p>
            <a:pPr eaLnBrk="1" hangingPunct="1">
              <a:defRPr/>
            </a:pPr>
            <a:r>
              <a:rPr lang="zh-TW" altLang="en-US" dirty="0" smtClean="0">
                <a:effectLst>
                  <a:outerShdw blurRad="38100" dist="38100" dir="2700000" algn="tl">
                    <a:srgbClr val="000000"/>
                  </a:outerShdw>
                </a:effectLst>
              </a:rPr>
              <a:t>              </a:t>
            </a:r>
            <a:r>
              <a:rPr lang="zh-TW" altLang="en-US" sz="5400" dirty="0" smtClean="0">
                <a:effectLst>
                  <a:outerShdw blurRad="38100" dist="38100" dir="2700000" algn="tl">
                    <a:srgbClr val="000000"/>
                  </a:outerShdw>
                </a:effectLst>
              </a:rPr>
              <a:t>內   容   大   綱</a:t>
            </a:r>
          </a:p>
        </p:txBody>
      </p:sp>
      <p:sp>
        <p:nvSpPr>
          <p:cNvPr id="2" name="投影片編號版面配置區 1"/>
          <p:cNvSpPr>
            <a:spLocks noGrp="1"/>
          </p:cNvSpPr>
          <p:nvPr>
            <p:ph type="sldNum" sz="quarter" idx="15"/>
          </p:nvPr>
        </p:nvSpPr>
        <p:spPr/>
        <p:txBody>
          <a:bodyPr/>
          <a:lstStyle/>
          <a:p>
            <a:pPr>
              <a:defRPr/>
            </a:pPr>
            <a:fld id="{1C434325-9B31-4774-B50F-D38D17219D15}" type="slidenum">
              <a:rPr lang="en-US" altLang="zh-TW" smtClean="0"/>
              <a:pPr>
                <a:defRPr/>
              </a:pPr>
              <a:t>2</a:t>
            </a:fld>
            <a:endParaRPr lang="en-US" altLang="zh-TW"/>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p:cNvSpPr>
          <p:nvPr>
            <p:ph type="title"/>
          </p:nvPr>
        </p:nvSpPr>
        <p:spPr>
          <a:xfrm>
            <a:off x="1095023" y="476672"/>
            <a:ext cx="6965245" cy="1224137"/>
          </a:xfrm>
        </p:spPr>
        <p:txBody>
          <a:bodyPr>
            <a:normAutofit fontScale="90000"/>
          </a:bodyPr>
          <a:lstStyle/>
          <a:p>
            <a:r>
              <a:rPr lang="zh-TW" altLang="en-US" dirty="0">
                <a:solidFill>
                  <a:schemeClr val="accent2"/>
                </a:solidFill>
              </a:rPr>
              <a:t>文創</a:t>
            </a:r>
            <a:r>
              <a:rPr lang="zh-TW" altLang="en-US" dirty="0" smtClean="0">
                <a:solidFill>
                  <a:schemeClr val="accent2"/>
                </a:solidFill>
              </a:rPr>
              <a:t>商品授權合約注意事項 </a:t>
            </a:r>
            <a:r>
              <a:rPr lang="en-US" altLang="zh-TW" dirty="0" smtClean="0">
                <a:solidFill>
                  <a:schemeClr val="accent2"/>
                </a:solidFill>
              </a:rPr>
              <a:t>6</a:t>
            </a:r>
            <a:endParaRPr lang="zh-TW" altLang="en-US" dirty="0" smtClean="0">
              <a:solidFill>
                <a:schemeClr val="accent2"/>
              </a:solidFill>
            </a:endParaRPr>
          </a:p>
        </p:txBody>
      </p:sp>
      <p:sp>
        <p:nvSpPr>
          <p:cNvPr id="36867" name="Rectangle 3"/>
          <p:cNvSpPr>
            <a:spLocks noGrp="1"/>
          </p:cNvSpPr>
          <p:nvPr>
            <p:ph idx="1"/>
          </p:nvPr>
        </p:nvSpPr>
        <p:spPr>
          <a:xfrm>
            <a:off x="1115616" y="1340768"/>
            <a:ext cx="7920880" cy="5256584"/>
          </a:xfrm>
        </p:spPr>
        <p:txBody>
          <a:bodyPr>
            <a:normAutofit/>
          </a:bodyPr>
          <a:lstStyle/>
          <a:p>
            <a:pPr eaLnBrk="1" hangingPunct="1">
              <a:lnSpc>
                <a:spcPct val="80000"/>
              </a:lnSpc>
            </a:pPr>
            <a:endParaRPr lang="zh-TW" altLang="en-US" sz="2500" dirty="0" smtClean="0"/>
          </a:p>
          <a:p>
            <a:pPr eaLnBrk="1" hangingPunct="1">
              <a:lnSpc>
                <a:spcPct val="80000"/>
              </a:lnSpc>
              <a:buNone/>
            </a:pPr>
            <a:endParaRPr lang="zh-TW" altLang="en-US" sz="1600" dirty="0"/>
          </a:p>
          <a:p>
            <a:pPr eaLnBrk="1" hangingPunct="1">
              <a:lnSpc>
                <a:spcPct val="80000"/>
              </a:lnSpc>
              <a:buNone/>
            </a:pPr>
            <a:r>
              <a:rPr lang="zh-TW" altLang="en-US" b="1" dirty="0" smtClean="0"/>
              <a:t>五、</a:t>
            </a:r>
            <a:r>
              <a:rPr lang="zh-TW" altLang="en-US" b="1" dirty="0"/>
              <a:t>著作人格權之尊重</a:t>
            </a:r>
          </a:p>
          <a:p>
            <a:pPr eaLnBrk="1" hangingPunct="1">
              <a:lnSpc>
                <a:spcPct val="80000"/>
              </a:lnSpc>
              <a:buNone/>
            </a:pPr>
            <a:r>
              <a:rPr lang="zh-TW" altLang="en-US" sz="2000" dirty="0"/>
              <a:t>   </a:t>
            </a:r>
            <a:r>
              <a:rPr lang="zh-TW" altLang="en-US" sz="2000" dirty="0" smtClean="0"/>
              <a:t> （一）表示著作人姓名？著作權標示？</a:t>
            </a:r>
            <a:endParaRPr lang="en-US" altLang="zh-TW" sz="2000" dirty="0" smtClean="0"/>
          </a:p>
          <a:p>
            <a:pPr eaLnBrk="1" hangingPunct="1">
              <a:lnSpc>
                <a:spcPct val="80000"/>
              </a:lnSpc>
              <a:buNone/>
            </a:pPr>
            <a:r>
              <a:rPr lang="zh-TW" altLang="en-US" sz="2000" dirty="0"/>
              <a:t> </a:t>
            </a:r>
            <a:r>
              <a:rPr lang="zh-TW" altLang="en-US" sz="2000" dirty="0" smtClean="0"/>
              <a:t>   （二）著作名稱及內容可否修改？</a:t>
            </a:r>
            <a:endParaRPr lang="en-US" altLang="zh-TW" sz="2000" dirty="0" smtClean="0"/>
          </a:p>
          <a:p>
            <a:pPr eaLnBrk="1" hangingPunct="1">
              <a:lnSpc>
                <a:spcPct val="80000"/>
              </a:lnSpc>
              <a:buNone/>
            </a:pPr>
            <a:r>
              <a:rPr lang="zh-TW" altLang="en-US" sz="2000" dirty="0" smtClean="0"/>
              <a:t>    （三）產品設計稿或打樣是否須事先送權利人審查？</a:t>
            </a:r>
            <a:endParaRPr lang="en-US" altLang="zh-TW" sz="2000" dirty="0" smtClean="0"/>
          </a:p>
          <a:p>
            <a:pPr eaLnBrk="1" hangingPunct="1">
              <a:lnSpc>
                <a:spcPct val="80000"/>
              </a:lnSpc>
              <a:buNone/>
            </a:pPr>
            <a:r>
              <a:rPr lang="zh-TW" altLang="en-US" sz="2000" dirty="0"/>
              <a:t> </a:t>
            </a:r>
            <a:r>
              <a:rPr lang="zh-TW" altLang="en-US" sz="2000" dirty="0" smtClean="0"/>
              <a:t>   （四）是否約定著作人同意不行使著作</a:t>
            </a:r>
            <a:r>
              <a:rPr lang="zh-TW" altLang="en-US" sz="2000" dirty="0"/>
              <a:t>人格</a:t>
            </a:r>
            <a:r>
              <a:rPr lang="zh-TW" altLang="en-US" sz="2000" dirty="0" smtClean="0"/>
              <a:t>權？</a:t>
            </a:r>
            <a:endParaRPr lang="en-US" altLang="zh-TW" sz="2000" dirty="0" smtClean="0"/>
          </a:p>
          <a:p>
            <a:pPr eaLnBrk="1" hangingPunct="1">
              <a:lnSpc>
                <a:spcPct val="80000"/>
              </a:lnSpc>
              <a:buNone/>
            </a:pPr>
            <a:endParaRPr lang="en-US" altLang="zh-TW" sz="2000" dirty="0" smtClean="0"/>
          </a:p>
          <a:p>
            <a:pPr eaLnBrk="1" hangingPunct="1">
              <a:lnSpc>
                <a:spcPct val="80000"/>
              </a:lnSpc>
              <a:buNone/>
            </a:pPr>
            <a:endParaRPr lang="en-US" altLang="zh-TW" sz="2000" b="1" dirty="0" smtClean="0"/>
          </a:p>
          <a:p>
            <a:pPr eaLnBrk="1" hangingPunct="1">
              <a:lnSpc>
                <a:spcPct val="80000"/>
              </a:lnSpc>
              <a:buNone/>
            </a:pPr>
            <a:r>
              <a:rPr lang="zh-TW" altLang="en-US" b="1" dirty="0" smtClean="0"/>
              <a:t>六、</a:t>
            </a:r>
            <a:r>
              <a:rPr lang="zh-TW" altLang="en-US" b="1" dirty="0"/>
              <a:t>授權人之著作權保証</a:t>
            </a:r>
            <a:r>
              <a:rPr lang="zh-TW" altLang="en-US" b="1" dirty="0" smtClean="0"/>
              <a:t>條款 </a:t>
            </a:r>
            <a:endParaRPr lang="zh-TW" altLang="en-US" b="1" dirty="0"/>
          </a:p>
          <a:p>
            <a:pPr eaLnBrk="1" hangingPunct="1">
              <a:lnSpc>
                <a:spcPct val="80000"/>
              </a:lnSpc>
              <a:buNone/>
            </a:pPr>
            <a:r>
              <a:rPr lang="zh-TW" altLang="en-US" sz="2000" dirty="0"/>
              <a:t>        → 授權人應保證著作為原創且其有權</a:t>
            </a:r>
            <a:r>
              <a:rPr lang="zh-TW" altLang="en-US" sz="2000" dirty="0" smtClean="0"/>
              <a:t>授權</a:t>
            </a:r>
            <a:endParaRPr lang="en-US" altLang="zh-TW" sz="2000" dirty="0" smtClean="0"/>
          </a:p>
          <a:p>
            <a:pPr eaLnBrk="1" hangingPunct="1">
              <a:lnSpc>
                <a:spcPct val="80000"/>
              </a:lnSpc>
              <a:buNone/>
            </a:pPr>
            <a:r>
              <a:rPr lang="zh-TW" altLang="en-US" sz="2000" dirty="0"/>
              <a:t> </a:t>
            </a:r>
            <a:r>
              <a:rPr lang="zh-TW" altLang="en-US" sz="2000" dirty="0" smtClean="0"/>
              <a:t>           （</a:t>
            </a:r>
            <a:r>
              <a:rPr lang="zh-TW" altLang="en-US" sz="2000" dirty="0"/>
              <a:t>如授權人如非</a:t>
            </a:r>
            <a:r>
              <a:rPr lang="zh-TW" altLang="en-US" sz="2000" dirty="0" smtClean="0"/>
              <a:t>作者本人時</a:t>
            </a:r>
            <a:r>
              <a:rPr lang="zh-TW" altLang="en-US" sz="2000" dirty="0"/>
              <a:t>，更</a:t>
            </a:r>
            <a:r>
              <a:rPr lang="zh-TW" altLang="en-US" sz="2000" dirty="0" smtClean="0"/>
              <a:t>應注意）</a:t>
            </a:r>
            <a:endParaRPr lang="en-US" altLang="zh-TW" sz="2000" dirty="0" smtClean="0"/>
          </a:p>
          <a:p>
            <a:pPr eaLnBrk="1" hangingPunct="1">
              <a:lnSpc>
                <a:spcPct val="80000"/>
              </a:lnSpc>
              <a:buNone/>
            </a:pPr>
            <a:r>
              <a:rPr lang="zh-TW" altLang="en-US" sz="2000" dirty="0"/>
              <a:t> </a:t>
            </a:r>
            <a:r>
              <a:rPr lang="zh-TW" altLang="en-US" sz="2000" dirty="0" smtClean="0"/>
              <a:t>       → </a:t>
            </a:r>
            <a:r>
              <a:rPr lang="zh-TW" altLang="en-US" sz="2000" dirty="0"/>
              <a:t>違反之效果</a:t>
            </a:r>
          </a:p>
          <a:p>
            <a:pPr eaLnBrk="1" hangingPunct="1">
              <a:lnSpc>
                <a:spcPct val="80000"/>
              </a:lnSpc>
              <a:buNone/>
            </a:pPr>
            <a:endParaRPr lang="zh-TW" altLang="en-US" sz="2000" dirty="0"/>
          </a:p>
          <a:p>
            <a:pPr eaLnBrk="1" hangingPunct="1">
              <a:lnSpc>
                <a:spcPct val="80000"/>
              </a:lnSpc>
              <a:buFont typeface="Wingdings 2" pitchFamily="18" charset="2"/>
              <a:buNone/>
            </a:pPr>
            <a:endParaRPr lang="zh-TW" altLang="en-US" sz="1600" dirty="0" smtClean="0"/>
          </a:p>
          <a:p>
            <a:pPr lvl="2" eaLnBrk="1" hangingPunct="1">
              <a:lnSpc>
                <a:spcPct val="80000"/>
              </a:lnSpc>
              <a:buFont typeface="Arial" charset="0"/>
              <a:buNone/>
            </a:pPr>
            <a:endParaRPr lang="zh-TW" altLang="en-US" sz="1600" dirty="0" smtClean="0"/>
          </a:p>
          <a:p>
            <a:pPr lvl="2" eaLnBrk="1" hangingPunct="1">
              <a:lnSpc>
                <a:spcPct val="80000"/>
              </a:lnSpc>
              <a:buFont typeface="Arial" charset="0"/>
              <a:buNone/>
            </a:pPr>
            <a:endParaRPr lang="zh-TW" altLang="en-US" sz="1600" dirty="0" smtClean="0"/>
          </a:p>
          <a:p>
            <a:pPr lvl="2" eaLnBrk="1" hangingPunct="1">
              <a:lnSpc>
                <a:spcPct val="80000"/>
              </a:lnSpc>
              <a:buFont typeface="Arial" charset="0"/>
              <a:buNone/>
            </a:pPr>
            <a:endParaRPr lang="zh-TW" altLang="en-US" sz="1600" dirty="0" smtClean="0"/>
          </a:p>
          <a:p>
            <a:pPr eaLnBrk="1" hangingPunct="1">
              <a:lnSpc>
                <a:spcPct val="80000"/>
              </a:lnSpc>
            </a:pPr>
            <a:endParaRPr lang="zh-TW" altLang="en-US" sz="1900" dirty="0" smtClean="0"/>
          </a:p>
        </p:txBody>
      </p:sp>
      <p:sp>
        <p:nvSpPr>
          <p:cNvPr id="2" name="投影片編號版面配置區 1"/>
          <p:cNvSpPr>
            <a:spLocks noGrp="1"/>
          </p:cNvSpPr>
          <p:nvPr>
            <p:ph type="sldNum" sz="quarter" idx="12"/>
          </p:nvPr>
        </p:nvSpPr>
        <p:spPr/>
        <p:txBody>
          <a:bodyPr/>
          <a:lstStyle/>
          <a:p>
            <a:pPr>
              <a:defRPr/>
            </a:pPr>
            <a:fld id="{1C434325-9B31-4774-B50F-D38D17219D15}" type="slidenum">
              <a:rPr lang="en-US" altLang="zh-TW" smtClean="0">
                <a:solidFill>
                  <a:srgbClr val="D4D2D0">
                    <a:shade val="50000"/>
                  </a:srgbClr>
                </a:solidFill>
              </a:rPr>
              <a:pPr>
                <a:defRPr/>
              </a:pPr>
              <a:t>20</a:t>
            </a:fld>
            <a:endParaRPr lang="en-US" altLang="zh-TW">
              <a:solidFill>
                <a:srgbClr val="D4D2D0">
                  <a:shade val="50000"/>
                </a:srgbClr>
              </a:solidFill>
            </a:endParaRPr>
          </a:p>
        </p:txBody>
      </p:sp>
    </p:spTree>
    <p:extLst>
      <p:ext uri="{BB962C8B-B14F-4D97-AF65-F5344CB8AC3E}">
        <p14:creationId xmlns:p14="http://schemas.microsoft.com/office/powerpoint/2010/main" val="184701204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p:cNvSpPr>
          <p:nvPr>
            <p:ph type="title"/>
          </p:nvPr>
        </p:nvSpPr>
        <p:spPr>
          <a:xfrm>
            <a:off x="1095023" y="692696"/>
            <a:ext cx="6965245" cy="936105"/>
          </a:xfrm>
        </p:spPr>
        <p:txBody>
          <a:bodyPr>
            <a:normAutofit fontScale="90000"/>
          </a:bodyPr>
          <a:lstStyle/>
          <a:p>
            <a:r>
              <a:rPr lang="zh-TW" altLang="en-US" dirty="0">
                <a:solidFill>
                  <a:schemeClr val="accent2"/>
                </a:solidFill>
              </a:rPr>
              <a:t>文創</a:t>
            </a:r>
            <a:r>
              <a:rPr lang="zh-TW" altLang="en-US" dirty="0" smtClean="0">
                <a:solidFill>
                  <a:schemeClr val="accent2"/>
                </a:solidFill>
              </a:rPr>
              <a:t>商品授權合約注意事項 </a:t>
            </a:r>
            <a:r>
              <a:rPr lang="en-US" altLang="zh-TW" dirty="0" smtClean="0">
                <a:solidFill>
                  <a:schemeClr val="accent2"/>
                </a:solidFill>
              </a:rPr>
              <a:t>7</a:t>
            </a:r>
            <a:endParaRPr lang="zh-TW" altLang="en-US" dirty="0" smtClean="0">
              <a:solidFill>
                <a:schemeClr val="accent2"/>
              </a:solidFill>
            </a:endParaRPr>
          </a:p>
        </p:txBody>
      </p:sp>
      <p:sp>
        <p:nvSpPr>
          <p:cNvPr id="37891" name="Rectangle 3"/>
          <p:cNvSpPr>
            <a:spLocks noGrp="1"/>
          </p:cNvSpPr>
          <p:nvPr>
            <p:ph idx="1"/>
          </p:nvPr>
        </p:nvSpPr>
        <p:spPr>
          <a:xfrm>
            <a:off x="827584" y="1600200"/>
            <a:ext cx="7776864" cy="4525963"/>
          </a:xfrm>
        </p:spPr>
        <p:txBody>
          <a:bodyPr>
            <a:normAutofit fontScale="92500" lnSpcReduction="10000"/>
          </a:bodyPr>
          <a:lstStyle/>
          <a:p>
            <a:pPr eaLnBrk="1" hangingPunct="1">
              <a:lnSpc>
                <a:spcPct val="80000"/>
              </a:lnSpc>
              <a:buFont typeface="Wingdings 2" pitchFamily="18" charset="2"/>
              <a:buNone/>
            </a:pPr>
            <a:endParaRPr lang="en-US" altLang="zh-TW" sz="2500" dirty="0" smtClean="0"/>
          </a:p>
          <a:p>
            <a:pPr eaLnBrk="1" hangingPunct="1">
              <a:lnSpc>
                <a:spcPct val="80000"/>
              </a:lnSpc>
              <a:buNone/>
            </a:pPr>
            <a:r>
              <a:rPr lang="zh-TW" altLang="en-US" sz="2400" dirty="0" smtClean="0"/>
              <a:t>七、贈送作者之成品（商品、目錄、文宣）</a:t>
            </a:r>
            <a:endParaRPr lang="en-US" altLang="zh-TW" sz="2400" dirty="0" smtClean="0"/>
          </a:p>
          <a:p>
            <a:pPr eaLnBrk="1" hangingPunct="1">
              <a:lnSpc>
                <a:spcPct val="80000"/>
              </a:lnSpc>
              <a:buNone/>
            </a:pPr>
            <a:r>
              <a:rPr lang="zh-TW" altLang="en-US" sz="2400" dirty="0" smtClean="0"/>
              <a:t>八、合約</a:t>
            </a:r>
            <a:r>
              <a:rPr lang="zh-TW" altLang="en-US" sz="2400" dirty="0"/>
              <a:t>期滿或終止後</a:t>
            </a:r>
            <a:r>
              <a:rPr lang="zh-TW" altLang="en-US" sz="2400" dirty="0" smtClean="0"/>
              <a:t>，庫存</a:t>
            </a:r>
            <a:r>
              <a:rPr lang="zh-TW" altLang="en-US" sz="2400" dirty="0"/>
              <a:t>品之銷售期間或</a:t>
            </a:r>
            <a:r>
              <a:rPr lang="zh-TW" altLang="en-US" sz="2400" dirty="0" smtClean="0"/>
              <a:t>處理</a:t>
            </a:r>
            <a:endParaRPr lang="en-US" altLang="zh-TW" sz="2400" dirty="0" smtClean="0"/>
          </a:p>
          <a:p>
            <a:pPr eaLnBrk="1" hangingPunct="1">
              <a:lnSpc>
                <a:spcPct val="80000"/>
              </a:lnSpc>
              <a:buNone/>
            </a:pPr>
            <a:r>
              <a:rPr lang="zh-TW" altLang="en-US" dirty="0"/>
              <a:t> </a:t>
            </a:r>
            <a:r>
              <a:rPr lang="zh-TW" altLang="en-US" dirty="0" smtClean="0"/>
              <a:t>      </a:t>
            </a:r>
            <a:r>
              <a:rPr lang="zh-TW" altLang="en-US" sz="2400" dirty="0" smtClean="0"/>
              <a:t>（或電子檔移除）？</a:t>
            </a:r>
            <a:endParaRPr lang="zh-TW" altLang="en-US" sz="2400" dirty="0"/>
          </a:p>
          <a:p>
            <a:pPr eaLnBrk="1" hangingPunct="1">
              <a:lnSpc>
                <a:spcPct val="80000"/>
              </a:lnSpc>
              <a:buNone/>
            </a:pPr>
            <a:endParaRPr lang="zh-TW" altLang="en-US" sz="1700" dirty="0"/>
          </a:p>
          <a:p>
            <a:pPr eaLnBrk="1" hangingPunct="1">
              <a:lnSpc>
                <a:spcPct val="80000"/>
              </a:lnSpc>
              <a:buNone/>
            </a:pPr>
            <a:r>
              <a:rPr lang="zh-TW" altLang="en-US" sz="2400" dirty="0" smtClean="0"/>
              <a:t>九、</a:t>
            </a:r>
            <a:r>
              <a:rPr lang="zh-TW" altLang="en-US" sz="2400" dirty="0"/>
              <a:t>保密條款</a:t>
            </a:r>
          </a:p>
          <a:p>
            <a:pPr eaLnBrk="1" hangingPunct="1">
              <a:lnSpc>
                <a:spcPct val="80000"/>
              </a:lnSpc>
              <a:buNone/>
            </a:pPr>
            <a:endParaRPr lang="zh-TW" altLang="en-US" sz="1700" dirty="0"/>
          </a:p>
          <a:p>
            <a:pPr eaLnBrk="1" hangingPunct="1">
              <a:lnSpc>
                <a:spcPct val="80000"/>
              </a:lnSpc>
              <a:buNone/>
            </a:pPr>
            <a:r>
              <a:rPr lang="zh-TW" altLang="en-US" sz="2400" dirty="0" smtClean="0"/>
              <a:t>十、</a:t>
            </a:r>
            <a:r>
              <a:rPr lang="zh-TW" altLang="en-US" sz="2400" dirty="0"/>
              <a:t>他人侵害時之處理</a:t>
            </a:r>
          </a:p>
          <a:p>
            <a:pPr>
              <a:lnSpc>
                <a:spcPct val="80000"/>
              </a:lnSpc>
              <a:buNone/>
            </a:pPr>
            <a:r>
              <a:rPr lang="zh-TW" altLang="en-US" sz="1700" dirty="0"/>
              <a:t>          </a:t>
            </a:r>
            <a:r>
              <a:rPr lang="zh-TW" altLang="en-US" sz="1700" dirty="0" smtClean="0"/>
              <a:t>  </a:t>
            </a:r>
            <a:r>
              <a:rPr lang="zh-TW" altLang="en-US" sz="1700" dirty="0"/>
              <a:t> </a:t>
            </a:r>
            <a:r>
              <a:rPr lang="zh-TW" altLang="en-US" sz="1700" dirty="0" smtClean="0"/>
              <a:t>→文件</a:t>
            </a:r>
            <a:r>
              <a:rPr lang="zh-TW" altLang="en-US" sz="1700" dirty="0"/>
              <a:t>及訴訟協助、處理費用之負擔及獲得賠償之</a:t>
            </a:r>
            <a:r>
              <a:rPr lang="zh-TW" altLang="en-US" sz="1700" dirty="0" smtClean="0"/>
              <a:t>分配</a:t>
            </a:r>
            <a:endParaRPr lang="zh-TW" altLang="en-US" sz="1700" dirty="0"/>
          </a:p>
          <a:p>
            <a:pPr eaLnBrk="1" hangingPunct="1">
              <a:lnSpc>
                <a:spcPct val="80000"/>
              </a:lnSpc>
              <a:buNone/>
            </a:pPr>
            <a:endParaRPr lang="zh-TW" altLang="en-US" sz="1700" dirty="0"/>
          </a:p>
          <a:p>
            <a:pPr eaLnBrk="1" hangingPunct="1">
              <a:lnSpc>
                <a:spcPct val="80000"/>
              </a:lnSpc>
              <a:buNone/>
            </a:pPr>
            <a:r>
              <a:rPr lang="zh-TW" altLang="en-US" sz="2400" dirty="0" smtClean="0"/>
              <a:t>十一、提前</a:t>
            </a:r>
            <a:r>
              <a:rPr lang="zh-TW" altLang="en-US" sz="2400" dirty="0"/>
              <a:t>終止</a:t>
            </a:r>
            <a:r>
              <a:rPr lang="zh-TW" altLang="en-US" sz="2400" dirty="0" smtClean="0"/>
              <a:t>條款</a:t>
            </a:r>
          </a:p>
          <a:p>
            <a:pPr eaLnBrk="1" hangingPunct="1">
              <a:lnSpc>
                <a:spcPct val="80000"/>
              </a:lnSpc>
              <a:buNone/>
            </a:pPr>
            <a:endParaRPr lang="zh-TW" altLang="en-US" sz="1700" dirty="0" smtClean="0"/>
          </a:p>
          <a:p>
            <a:pPr eaLnBrk="1" hangingPunct="1">
              <a:lnSpc>
                <a:spcPct val="80000"/>
              </a:lnSpc>
              <a:buNone/>
            </a:pPr>
            <a:r>
              <a:rPr lang="zh-TW" altLang="en-US" sz="2400" dirty="0" smtClean="0"/>
              <a:t>十二、</a:t>
            </a:r>
            <a:r>
              <a:rPr lang="zh-TW" altLang="en-US" sz="2400" dirty="0"/>
              <a:t>一般違約處理及</a:t>
            </a:r>
            <a:r>
              <a:rPr lang="zh-TW" altLang="en-US" sz="2400" dirty="0" smtClean="0"/>
              <a:t>效果</a:t>
            </a:r>
            <a:endParaRPr lang="en-US" altLang="zh-TW" sz="2400" dirty="0" smtClean="0"/>
          </a:p>
          <a:p>
            <a:pPr>
              <a:lnSpc>
                <a:spcPct val="80000"/>
              </a:lnSpc>
              <a:buNone/>
            </a:pPr>
            <a:r>
              <a:rPr lang="zh-TW" altLang="en-US" sz="1900" dirty="0" smtClean="0"/>
              <a:t>            → 可直接解除或終止契約？或者需要給予催告改正之機會？</a:t>
            </a:r>
            <a:endParaRPr lang="zh-TW" altLang="en-US" sz="1900" dirty="0"/>
          </a:p>
          <a:p>
            <a:pPr eaLnBrk="1" hangingPunct="1">
              <a:lnSpc>
                <a:spcPct val="80000"/>
              </a:lnSpc>
              <a:buNone/>
            </a:pPr>
            <a:r>
              <a:rPr lang="zh-TW" altLang="en-US" sz="1900" dirty="0"/>
              <a:t>          </a:t>
            </a:r>
            <a:r>
              <a:rPr lang="zh-TW" altLang="en-US" sz="1900" dirty="0" smtClean="0"/>
              <a:t>  → 違約金</a:t>
            </a:r>
            <a:r>
              <a:rPr lang="zh-TW" altLang="en-US" sz="1900" dirty="0"/>
              <a:t>條款</a:t>
            </a:r>
            <a:r>
              <a:rPr lang="zh-TW" altLang="en-US" sz="1900" dirty="0" smtClean="0"/>
              <a:t>（懲罰</a:t>
            </a:r>
            <a:r>
              <a:rPr lang="zh-TW" altLang="en-US" sz="1900" dirty="0"/>
              <a:t>性</a:t>
            </a:r>
            <a:r>
              <a:rPr lang="zh-TW" altLang="en-US" sz="1900" dirty="0" smtClean="0"/>
              <a:t>違約金）</a:t>
            </a:r>
            <a:endParaRPr lang="en-US" altLang="zh-TW" sz="1900" dirty="0" smtClean="0"/>
          </a:p>
          <a:p>
            <a:pPr eaLnBrk="1" hangingPunct="1">
              <a:lnSpc>
                <a:spcPct val="80000"/>
              </a:lnSpc>
              <a:buNone/>
            </a:pPr>
            <a:r>
              <a:rPr lang="zh-TW" altLang="en-US" sz="1900" dirty="0" smtClean="0"/>
              <a:t>            → </a:t>
            </a:r>
            <a:r>
              <a:rPr lang="zh-TW" altLang="en-US" sz="1900" dirty="0"/>
              <a:t>損害賠償範圍（包括</a:t>
            </a:r>
            <a:r>
              <a:rPr lang="zh-TW" altLang="en-US" sz="1900" dirty="0" smtClean="0"/>
              <a:t>律師費、和解金或</a:t>
            </a:r>
            <a:r>
              <a:rPr lang="zh-TW" altLang="en-US" sz="1900" dirty="0"/>
              <a:t>其他費用？）</a:t>
            </a:r>
          </a:p>
          <a:p>
            <a:pPr eaLnBrk="1" hangingPunct="1">
              <a:lnSpc>
                <a:spcPct val="80000"/>
              </a:lnSpc>
              <a:buNone/>
            </a:pPr>
            <a:endParaRPr lang="zh-TW" altLang="en-US" sz="1900" dirty="0" smtClean="0"/>
          </a:p>
          <a:p>
            <a:pPr eaLnBrk="1" hangingPunct="1">
              <a:lnSpc>
                <a:spcPct val="80000"/>
              </a:lnSpc>
              <a:buFont typeface="Wingdings 2" pitchFamily="18" charset="2"/>
              <a:buNone/>
            </a:pPr>
            <a:endParaRPr lang="zh-TW" altLang="en-US" sz="1700" dirty="0" smtClean="0"/>
          </a:p>
          <a:p>
            <a:pPr eaLnBrk="1" hangingPunct="1">
              <a:lnSpc>
                <a:spcPct val="80000"/>
              </a:lnSpc>
              <a:buFont typeface="Wingdings 2" pitchFamily="18" charset="2"/>
              <a:buNone/>
            </a:pPr>
            <a:endParaRPr lang="zh-TW" altLang="en-US" sz="2500" dirty="0" smtClean="0"/>
          </a:p>
          <a:p>
            <a:pPr eaLnBrk="1" hangingPunct="1">
              <a:lnSpc>
                <a:spcPct val="80000"/>
              </a:lnSpc>
              <a:buFont typeface="Wingdings 2" pitchFamily="18" charset="2"/>
              <a:buNone/>
            </a:pPr>
            <a:endParaRPr lang="zh-TW" altLang="en-US" sz="2500" dirty="0" smtClean="0"/>
          </a:p>
          <a:p>
            <a:pPr eaLnBrk="1" hangingPunct="1">
              <a:lnSpc>
                <a:spcPct val="80000"/>
              </a:lnSpc>
            </a:pPr>
            <a:endParaRPr lang="zh-TW" altLang="en-US" sz="2100" dirty="0" smtClean="0"/>
          </a:p>
        </p:txBody>
      </p:sp>
      <p:sp>
        <p:nvSpPr>
          <p:cNvPr id="2" name="投影片編號版面配置區 1"/>
          <p:cNvSpPr>
            <a:spLocks noGrp="1"/>
          </p:cNvSpPr>
          <p:nvPr>
            <p:ph type="sldNum" sz="quarter" idx="12"/>
          </p:nvPr>
        </p:nvSpPr>
        <p:spPr/>
        <p:txBody>
          <a:bodyPr/>
          <a:lstStyle/>
          <a:p>
            <a:pPr>
              <a:defRPr/>
            </a:pPr>
            <a:fld id="{1C434325-9B31-4774-B50F-D38D17219D15}" type="slidenum">
              <a:rPr lang="en-US" altLang="zh-TW" smtClean="0">
                <a:solidFill>
                  <a:srgbClr val="D4D2D0">
                    <a:shade val="50000"/>
                  </a:srgbClr>
                </a:solidFill>
              </a:rPr>
              <a:pPr>
                <a:defRPr/>
              </a:pPr>
              <a:t>21</a:t>
            </a:fld>
            <a:endParaRPr lang="en-US" altLang="zh-TW">
              <a:solidFill>
                <a:srgbClr val="D4D2D0">
                  <a:shade val="50000"/>
                </a:srgbClr>
              </a:solidFill>
            </a:endParaRPr>
          </a:p>
        </p:txBody>
      </p:sp>
    </p:spTree>
    <p:extLst>
      <p:ext uri="{BB962C8B-B14F-4D97-AF65-F5344CB8AC3E}">
        <p14:creationId xmlns:p14="http://schemas.microsoft.com/office/powerpoint/2010/main" val="300542434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3" name="Rectangle 3"/>
          <p:cNvSpPr>
            <a:spLocks noGrp="1" noChangeArrowheads="1"/>
          </p:cNvSpPr>
          <p:nvPr>
            <p:ph type="subTitle" idx="1"/>
          </p:nvPr>
        </p:nvSpPr>
        <p:spPr>
          <a:xfrm>
            <a:off x="0" y="2492375"/>
            <a:ext cx="8460432" cy="3312889"/>
          </a:xfrm>
        </p:spPr>
        <p:txBody>
          <a:bodyPr>
            <a:normAutofit/>
          </a:bodyPr>
          <a:lstStyle/>
          <a:p>
            <a:pPr eaLnBrk="1" hangingPunct="1">
              <a:lnSpc>
                <a:spcPct val="80000"/>
              </a:lnSpc>
            </a:pPr>
            <a:endParaRPr lang="en-US" altLang="zh-TW" sz="2800" dirty="0" smtClean="0"/>
          </a:p>
          <a:p>
            <a:pPr eaLnBrk="1" hangingPunct="1">
              <a:lnSpc>
                <a:spcPct val="80000"/>
              </a:lnSpc>
            </a:pPr>
            <a:endParaRPr lang="en-US" altLang="zh-TW" sz="2800" dirty="0" smtClean="0"/>
          </a:p>
          <a:p>
            <a:pPr eaLnBrk="1" hangingPunct="1">
              <a:lnSpc>
                <a:spcPct val="80000"/>
              </a:lnSpc>
            </a:pPr>
            <a:endParaRPr lang="en-US" altLang="zh-TW" sz="2800" dirty="0" smtClean="0"/>
          </a:p>
          <a:p>
            <a:pPr eaLnBrk="1" hangingPunct="1">
              <a:lnSpc>
                <a:spcPct val="80000"/>
              </a:lnSpc>
            </a:pPr>
            <a:r>
              <a:rPr lang="zh-TW" altLang="en-US" sz="2800" dirty="0" smtClean="0"/>
              <a:t>   </a:t>
            </a:r>
            <a:r>
              <a:rPr lang="en-US" altLang="zh-TW" sz="2800" dirty="0" smtClean="0"/>
              <a:t>    </a:t>
            </a:r>
          </a:p>
        </p:txBody>
      </p:sp>
      <p:sp>
        <p:nvSpPr>
          <p:cNvPr id="218117" name="Rectangle 5"/>
          <p:cNvSpPr>
            <a:spLocks noGrp="1" noChangeArrowheads="1"/>
          </p:cNvSpPr>
          <p:nvPr>
            <p:ph type="ctrTitle"/>
          </p:nvPr>
        </p:nvSpPr>
        <p:spPr>
          <a:xfrm>
            <a:off x="107504" y="2541456"/>
            <a:ext cx="7992888" cy="2100476"/>
          </a:xfrm>
          <a:extLst/>
        </p:spPr>
        <p:txBody>
          <a:bodyPr>
            <a:normAutofit/>
          </a:bodyPr>
          <a:lstStyle/>
          <a:p>
            <a:pPr eaLnBrk="1" fontAlgn="auto" hangingPunct="1">
              <a:spcAft>
                <a:spcPts val="0"/>
              </a:spcAft>
              <a:defRPr/>
            </a:pPr>
            <a:r>
              <a:rPr altLang="zh-TW" dirty="0"/>
              <a:t>  </a:t>
            </a:r>
            <a:r>
              <a:rPr lang="zh-TW" altLang="en-US" dirty="0"/>
              <a:t>簡報完畢       敬請指教</a:t>
            </a:r>
          </a:p>
        </p:txBody>
      </p:sp>
      <p:sp>
        <p:nvSpPr>
          <p:cNvPr id="2" name="投影片編號版面配置區 1"/>
          <p:cNvSpPr>
            <a:spLocks noGrp="1"/>
          </p:cNvSpPr>
          <p:nvPr>
            <p:ph type="sldNum" sz="quarter" idx="11"/>
          </p:nvPr>
        </p:nvSpPr>
        <p:spPr/>
        <p:txBody>
          <a:bodyPr/>
          <a:lstStyle/>
          <a:p>
            <a:pPr>
              <a:defRPr/>
            </a:pPr>
            <a:fld id="{1C434325-9B31-4774-B50F-D38D17219D15}" type="slidenum">
              <a:rPr lang="en-US" altLang="zh-TW" smtClean="0"/>
              <a:pPr>
                <a:defRPr/>
              </a:pPr>
              <a:t>22</a:t>
            </a:fld>
            <a:endParaRPr lang="en-US" altLang="zh-TW"/>
          </a:p>
        </p:txBody>
      </p:sp>
    </p:spTree>
    <p:extLst>
      <p:ext uri="{BB962C8B-B14F-4D97-AF65-F5344CB8AC3E}">
        <p14:creationId xmlns:p14="http://schemas.microsoft.com/office/powerpoint/2010/main" val="107641942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內容版面配置區 5"/>
          <p:cNvGraphicFramePr>
            <a:graphicFrameLocks noGrp="1"/>
          </p:cNvGraphicFramePr>
          <p:nvPr>
            <p:ph idx="1"/>
            <p:extLst>
              <p:ext uri="{D42A27DB-BD31-4B8C-83A1-F6EECF244321}">
                <p14:modId xmlns:p14="http://schemas.microsoft.com/office/powerpoint/2010/main" val="1305648586"/>
              </p:ext>
            </p:extLst>
          </p:nvPr>
        </p:nvGraphicFramePr>
        <p:xfrm>
          <a:off x="323528" y="1844824"/>
          <a:ext cx="8640960" cy="482453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標題 2"/>
          <p:cNvSpPr>
            <a:spLocks noGrp="1"/>
          </p:cNvSpPr>
          <p:nvPr>
            <p:ph type="title"/>
          </p:nvPr>
        </p:nvSpPr>
        <p:spPr>
          <a:xfrm>
            <a:off x="457200" y="152400"/>
            <a:ext cx="8229600" cy="1620416"/>
          </a:xfrm>
        </p:spPr>
        <p:txBody>
          <a:bodyPr>
            <a:normAutofit/>
          </a:bodyPr>
          <a:lstStyle/>
          <a:p>
            <a:r>
              <a:rPr lang="zh-TW" altLang="en-US" sz="3400" u="sng" dirty="0" smtClean="0"/>
              <a:t>甲公司</a:t>
            </a:r>
            <a:r>
              <a:rPr lang="zh-TW" altLang="en-US" sz="3400" dirty="0" smtClean="0"/>
              <a:t>欲使用</a:t>
            </a:r>
            <a:r>
              <a:rPr lang="zh-TW" altLang="en-US" sz="3400" u="sng" dirty="0" smtClean="0"/>
              <a:t>乙的圖案</a:t>
            </a:r>
            <a:r>
              <a:rPr lang="zh-TW" altLang="en-US" sz="3400" dirty="0" smtClean="0"/>
              <a:t>產銷文創商品（</a:t>
            </a:r>
            <a:r>
              <a:rPr lang="en-US" altLang="zh-TW" sz="3400" dirty="0" err="1" smtClean="0"/>
              <a:t>eg</a:t>
            </a:r>
            <a:r>
              <a:rPr lang="en-US" altLang="zh-TW" sz="3400" dirty="0" smtClean="0"/>
              <a:t>.</a:t>
            </a:r>
            <a:r>
              <a:rPr lang="zh-TW" altLang="en-US" sz="3400" dirty="0" smtClean="0"/>
              <a:t>手機殼、公仔），並委由</a:t>
            </a:r>
            <a:r>
              <a:rPr lang="zh-TW" altLang="en-US" sz="3400" u="sng" dirty="0" smtClean="0"/>
              <a:t>丙繪製設計稿或樣品</a:t>
            </a:r>
            <a:endParaRPr lang="zh-TW" altLang="en-US" sz="3400" u="sng" dirty="0"/>
          </a:p>
        </p:txBody>
      </p:sp>
      <p:sp>
        <p:nvSpPr>
          <p:cNvPr id="2" name="投影片編號版面配置區 1"/>
          <p:cNvSpPr>
            <a:spLocks noGrp="1"/>
          </p:cNvSpPr>
          <p:nvPr>
            <p:ph type="sldNum" sz="quarter" idx="15"/>
          </p:nvPr>
        </p:nvSpPr>
        <p:spPr/>
        <p:txBody>
          <a:bodyPr/>
          <a:lstStyle/>
          <a:p>
            <a:pPr>
              <a:defRPr/>
            </a:pPr>
            <a:fld id="{1C434325-9B31-4774-B50F-D38D17219D15}" type="slidenum">
              <a:rPr lang="en-US" altLang="zh-TW" smtClean="0"/>
              <a:pPr>
                <a:defRPr/>
              </a:pPr>
              <a:t>3</a:t>
            </a:fld>
            <a:endParaRPr lang="en-US" altLang="zh-TW"/>
          </a:p>
        </p:txBody>
      </p:sp>
    </p:spTree>
    <p:extLst>
      <p:ext uri="{BB962C8B-B14F-4D97-AF65-F5344CB8AC3E}">
        <p14:creationId xmlns:p14="http://schemas.microsoft.com/office/powerpoint/2010/main" val="275021528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9" name="Rectangle 3"/>
          <p:cNvSpPr>
            <a:spLocks noGrp="1" noChangeArrowheads="1"/>
          </p:cNvSpPr>
          <p:nvPr>
            <p:ph idx="1"/>
          </p:nvPr>
        </p:nvSpPr>
        <p:spPr/>
        <p:txBody>
          <a:bodyPr>
            <a:normAutofit/>
          </a:bodyPr>
          <a:lstStyle/>
          <a:p>
            <a:pPr eaLnBrk="1" hangingPunct="1">
              <a:lnSpc>
                <a:spcPct val="90000"/>
              </a:lnSpc>
            </a:pPr>
            <a:r>
              <a:rPr lang="zh-TW" altLang="en-US" sz="2800" dirty="0" smtClean="0">
                <a:effectLst>
                  <a:outerShdw blurRad="38100" dist="38100" dir="2700000" algn="tl">
                    <a:srgbClr val="000000">
                      <a:alpha val="43137"/>
                    </a:srgbClr>
                  </a:outerShdw>
                </a:effectLst>
              </a:rPr>
              <a:t>一、</a:t>
            </a:r>
            <a:r>
              <a:rPr lang="zh-TW" altLang="en-US" sz="2800" dirty="0" smtClean="0">
                <a:solidFill>
                  <a:srgbClr val="C00000"/>
                </a:solidFill>
                <a:effectLst>
                  <a:outerShdw blurRad="38100" dist="38100" dir="2700000" algn="tl">
                    <a:srgbClr val="000000">
                      <a:alpha val="43137"/>
                    </a:srgbClr>
                  </a:outerShdw>
                </a:effectLst>
              </a:rPr>
              <a:t>著作權之主體    </a:t>
            </a:r>
            <a:r>
              <a:rPr lang="en-US" altLang="zh-TW" sz="2800" dirty="0" smtClean="0">
                <a:solidFill>
                  <a:srgbClr val="C00000"/>
                </a:solidFill>
                <a:effectLst>
                  <a:outerShdw blurRad="38100" dist="38100" dir="2700000" algn="tl">
                    <a:srgbClr val="000000">
                      <a:alpha val="43137"/>
                    </a:srgbClr>
                  </a:outerShdw>
                </a:effectLst>
              </a:rPr>
              <a:t>--</a:t>
            </a:r>
            <a:r>
              <a:rPr lang="zh-TW" altLang="en-US" sz="2800" dirty="0" smtClean="0">
                <a:solidFill>
                  <a:srgbClr val="C00000"/>
                </a:solidFill>
                <a:effectLst>
                  <a:outerShdw blurRad="38100" dist="38100" dir="2700000" algn="tl">
                    <a:srgbClr val="000000">
                      <a:alpha val="43137"/>
                    </a:srgbClr>
                  </a:outerShdw>
                </a:effectLst>
              </a:rPr>
              <a:t>    </a:t>
            </a:r>
            <a:r>
              <a:rPr lang="zh-TW" altLang="en-US" sz="2000" dirty="0" smtClean="0">
                <a:solidFill>
                  <a:srgbClr val="C00000"/>
                </a:solidFill>
                <a:effectLst>
                  <a:outerShdw blurRad="38100" dist="38100" dir="2700000" algn="tl">
                    <a:srgbClr val="000000">
                      <a:alpha val="43137"/>
                    </a:srgbClr>
                  </a:outerShdw>
                </a:effectLst>
              </a:rPr>
              <a:t>誰是著作人、著作權人？</a:t>
            </a:r>
          </a:p>
          <a:p>
            <a:pPr eaLnBrk="1" hangingPunct="1">
              <a:lnSpc>
                <a:spcPct val="90000"/>
              </a:lnSpc>
            </a:pPr>
            <a:endParaRPr lang="zh-TW" altLang="en-US" sz="2800" dirty="0" smtClean="0">
              <a:effectLst>
                <a:outerShdw blurRad="38100" dist="38100" dir="2700000" algn="tl">
                  <a:srgbClr val="000000">
                    <a:alpha val="43137"/>
                  </a:srgbClr>
                </a:outerShdw>
              </a:effectLst>
            </a:endParaRPr>
          </a:p>
          <a:p>
            <a:pPr eaLnBrk="1" hangingPunct="1">
              <a:lnSpc>
                <a:spcPct val="90000"/>
              </a:lnSpc>
            </a:pPr>
            <a:r>
              <a:rPr lang="zh-TW" altLang="en-US" sz="2800" dirty="0" smtClean="0">
                <a:effectLst>
                  <a:outerShdw blurRad="38100" dist="38100" dir="2700000" algn="tl">
                    <a:srgbClr val="000000">
                      <a:alpha val="43137"/>
                    </a:srgbClr>
                  </a:outerShdw>
                </a:effectLst>
              </a:rPr>
              <a:t>二、著作權之客體    </a:t>
            </a:r>
            <a:r>
              <a:rPr lang="en-US" altLang="zh-TW" sz="2800" dirty="0" smtClean="0">
                <a:effectLst>
                  <a:outerShdw blurRad="38100" dist="38100" dir="2700000" algn="tl">
                    <a:srgbClr val="000000">
                      <a:alpha val="43137"/>
                    </a:srgbClr>
                  </a:outerShdw>
                </a:effectLst>
              </a:rPr>
              <a:t>--</a:t>
            </a:r>
            <a:r>
              <a:rPr lang="zh-TW" altLang="en-US" sz="2800" dirty="0" smtClean="0">
                <a:effectLst>
                  <a:outerShdw blurRad="38100" dist="38100" dir="2700000" algn="tl">
                    <a:srgbClr val="000000">
                      <a:alpha val="43137"/>
                    </a:srgbClr>
                  </a:outerShdw>
                </a:effectLst>
              </a:rPr>
              <a:t>    </a:t>
            </a:r>
            <a:r>
              <a:rPr lang="zh-TW" altLang="en-US" sz="2000" dirty="0" smtClean="0">
                <a:effectLst>
                  <a:outerShdw blurRad="38100" dist="38100" dir="2700000" algn="tl">
                    <a:srgbClr val="000000">
                      <a:alpha val="43137"/>
                    </a:srgbClr>
                  </a:outerShdw>
                </a:effectLst>
              </a:rPr>
              <a:t>哪些著作受到保護？</a:t>
            </a:r>
          </a:p>
          <a:p>
            <a:pPr eaLnBrk="1" hangingPunct="1">
              <a:lnSpc>
                <a:spcPct val="90000"/>
              </a:lnSpc>
            </a:pPr>
            <a:endParaRPr lang="zh-TW" altLang="en-US" sz="2800" dirty="0" smtClean="0">
              <a:effectLst>
                <a:outerShdw blurRad="38100" dist="38100" dir="2700000" algn="tl">
                  <a:srgbClr val="000000">
                    <a:alpha val="43137"/>
                  </a:srgbClr>
                </a:outerShdw>
              </a:effectLst>
            </a:endParaRPr>
          </a:p>
          <a:p>
            <a:pPr eaLnBrk="1" hangingPunct="1">
              <a:lnSpc>
                <a:spcPct val="90000"/>
              </a:lnSpc>
            </a:pPr>
            <a:r>
              <a:rPr lang="zh-TW" altLang="en-US" sz="2800" dirty="0" smtClean="0">
                <a:effectLst>
                  <a:outerShdw blurRad="38100" dist="38100" dir="2700000" algn="tl">
                    <a:srgbClr val="000000">
                      <a:alpha val="43137"/>
                    </a:srgbClr>
                  </a:outerShdw>
                </a:effectLst>
              </a:rPr>
              <a:t>三、</a:t>
            </a:r>
            <a:r>
              <a:rPr lang="zh-TW" altLang="en-US" sz="2800" dirty="0" smtClean="0">
                <a:solidFill>
                  <a:srgbClr val="C00000"/>
                </a:solidFill>
                <a:effectLst>
                  <a:outerShdw blurRad="38100" dist="38100" dir="2700000" algn="tl">
                    <a:srgbClr val="000000">
                      <a:alpha val="43137"/>
                    </a:srgbClr>
                  </a:outerShdw>
                </a:effectLst>
              </a:rPr>
              <a:t>著作權之內容    </a:t>
            </a:r>
            <a:r>
              <a:rPr lang="en-US" altLang="zh-TW" sz="2800" dirty="0" smtClean="0">
                <a:solidFill>
                  <a:srgbClr val="C00000"/>
                </a:solidFill>
                <a:effectLst>
                  <a:outerShdw blurRad="38100" dist="38100" dir="2700000" algn="tl">
                    <a:srgbClr val="000000">
                      <a:alpha val="43137"/>
                    </a:srgbClr>
                  </a:outerShdw>
                </a:effectLst>
              </a:rPr>
              <a:t>--</a:t>
            </a:r>
            <a:r>
              <a:rPr lang="zh-TW" altLang="en-US" sz="2000" dirty="0" smtClean="0">
                <a:solidFill>
                  <a:srgbClr val="C00000"/>
                </a:solidFill>
                <a:effectLst>
                  <a:outerShdw blurRad="38100" dist="38100" dir="2700000" algn="tl">
                    <a:srgbClr val="000000">
                      <a:alpha val="43137"/>
                    </a:srgbClr>
                  </a:outerShdw>
                </a:effectLst>
              </a:rPr>
              <a:t>     著作權人享有哪些權利？</a:t>
            </a:r>
          </a:p>
          <a:p>
            <a:pPr eaLnBrk="1" hangingPunct="1">
              <a:lnSpc>
                <a:spcPct val="90000"/>
              </a:lnSpc>
            </a:pPr>
            <a:endParaRPr lang="zh-TW" altLang="en-US" sz="2800" dirty="0" smtClean="0">
              <a:effectLst>
                <a:outerShdw blurRad="38100" dist="38100" dir="2700000" algn="tl">
                  <a:srgbClr val="000000">
                    <a:alpha val="43137"/>
                  </a:srgbClr>
                </a:outerShdw>
              </a:effectLst>
            </a:endParaRPr>
          </a:p>
          <a:p>
            <a:pPr eaLnBrk="1" hangingPunct="1">
              <a:lnSpc>
                <a:spcPct val="90000"/>
              </a:lnSpc>
            </a:pPr>
            <a:r>
              <a:rPr lang="zh-TW" altLang="en-US" sz="2800" dirty="0" smtClean="0">
                <a:effectLst>
                  <a:outerShdw blurRad="38100" dist="38100" dir="2700000" algn="tl">
                    <a:srgbClr val="000000">
                      <a:alpha val="43137"/>
                    </a:srgbClr>
                  </a:outerShdw>
                </a:effectLst>
              </a:rPr>
              <a:t>四、著作財產權之限制    </a:t>
            </a:r>
            <a:r>
              <a:rPr lang="en-US" altLang="zh-TW" sz="2800" dirty="0" smtClean="0">
                <a:effectLst>
                  <a:outerShdw blurRad="38100" dist="38100" dir="2700000" algn="tl">
                    <a:srgbClr val="000000">
                      <a:alpha val="43137"/>
                    </a:srgbClr>
                  </a:outerShdw>
                </a:effectLst>
              </a:rPr>
              <a:t>--</a:t>
            </a:r>
            <a:r>
              <a:rPr lang="zh-TW" altLang="en-US" sz="2800" dirty="0" smtClean="0">
                <a:effectLst>
                  <a:outerShdw blurRad="38100" dist="38100" dir="2700000" algn="tl">
                    <a:srgbClr val="000000">
                      <a:alpha val="43137"/>
                    </a:srgbClr>
                  </a:outerShdw>
                </a:effectLst>
              </a:rPr>
              <a:t>   </a:t>
            </a:r>
            <a:r>
              <a:rPr lang="zh-TW" altLang="en-US" sz="2000" dirty="0" smtClean="0">
                <a:effectLst>
                  <a:outerShdw blurRad="38100" dist="38100" dir="2700000" algn="tl">
                    <a:srgbClr val="000000">
                      <a:alpha val="43137"/>
                    </a:srgbClr>
                  </a:outerShdw>
                </a:effectLst>
              </a:rPr>
              <a:t>著作權受到哪些限制？</a:t>
            </a:r>
          </a:p>
          <a:p>
            <a:pPr marL="0" indent="0" eaLnBrk="1" hangingPunct="1">
              <a:lnSpc>
                <a:spcPct val="90000"/>
              </a:lnSpc>
              <a:buNone/>
            </a:pPr>
            <a:r>
              <a:rPr lang="zh-TW" altLang="en-US" sz="2800" dirty="0" smtClean="0">
                <a:effectLst>
                  <a:outerShdw blurRad="38100" dist="38100" dir="2700000" algn="tl">
                    <a:srgbClr val="000000">
                      <a:alpha val="43137"/>
                    </a:srgbClr>
                  </a:outerShdw>
                </a:effectLst>
              </a:rPr>
              <a:t>                                                     </a:t>
            </a:r>
            <a:r>
              <a:rPr lang="zh-TW" altLang="en-US" sz="2000" dirty="0" smtClean="0">
                <a:effectLst>
                  <a:outerShdw blurRad="38100" dist="38100" dir="2700000" algn="tl">
                    <a:srgbClr val="000000">
                      <a:alpha val="43137"/>
                    </a:srgbClr>
                  </a:outerShdw>
                </a:effectLst>
              </a:rPr>
              <a:t>如：保護期間、合理使用等</a:t>
            </a:r>
          </a:p>
          <a:p>
            <a:pPr eaLnBrk="1" hangingPunct="1">
              <a:lnSpc>
                <a:spcPct val="90000"/>
              </a:lnSpc>
            </a:pPr>
            <a:r>
              <a:rPr lang="zh-TW" altLang="en-US" sz="2800" dirty="0" smtClean="0">
                <a:effectLst>
                  <a:outerShdw blurRad="38100" dist="38100" dir="2700000" algn="tl">
                    <a:srgbClr val="000000">
                      <a:alpha val="43137"/>
                    </a:srgbClr>
                  </a:outerShdw>
                </a:effectLst>
              </a:rPr>
              <a:t>五、侵害之責任    </a:t>
            </a:r>
            <a:r>
              <a:rPr lang="en-US" altLang="zh-TW" sz="2800" dirty="0" smtClean="0">
                <a:effectLst>
                  <a:outerShdw blurRad="38100" dist="38100" dir="2700000" algn="tl">
                    <a:srgbClr val="000000">
                      <a:alpha val="43137"/>
                    </a:srgbClr>
                  </a:outerShdw>
                </a:effectLst>
              </a:rPr>
              <a:t>--</a:t>
            </a:r>
            <a:r>
              <a:rPr lang="zh-TW" altLang="en-US" sz="2800" dirty="0" smtClean="0">
                <a:effectLst>
                  <a:outerShdw blurRad="38100" dist="38100" dir="2700000" algn="tl">
                    <a:srgbClr val="000000">
                      <a:alpha val="43137"/>
                    </a:srgbClr>
                  </a:outerShdw>
                </a:effectLst>
              </a:rPr>
              <a:t>   </a:t>
            </a:r>
            <a:r>
              <a:rPr lang="zh-TW" altLang="en-US" sz="2000" dirty="0" smtClean="0">
                <a:effectLst>
                  <a:outerShdw blurRad="38100" dist="38100" dir="2700000" algn="tl">
                    <a:srgbClr val="000000">
                      <a:alpha val="43137"/>
                    </a:srgbClr>
                  </a:outerShdw>
                </a:effectLst>
              </a:rPr>
              <a:t>侵害著作權時應承擔哪些法律責任？</a:t>
            </a:r>
          </a:p>
        </p:txBody>
      </p:sp>
      <p:sp>
        <p:nvSpPr>
          <p:cNvPr id="9218" name="Rectangle 2"/>
          <p:cNvSpPr>
            <a:spLocks noGrp="1" noChangeArrowheads="1"/>
          </p:cNvSpPr>
          <p:nvPr>
            <p:ph type="title"/>
          </p:nvPr>
        </p:nvSpPr>
        <p:spPr>
          <a:xfrm>
            <a:off x="457200" y="332656"/>
            <a:ext cx="8229600" cy="936104"/>
          </a:xfrm>
        </p:spPr>
        <p:txBody>
          <a:bodyPr>
            <a:normAutofit/>
          </a:bodyPr>
          <a:lstStyle/>
          <a:p>
            <a:pPr eaLnBrk="1" hangingPunct="1"/>
            <a:r>
              <a:rPr lang="zh-TW" altLang="en-US" sz="4000" dirty="0" smtClean="0">
                <a:solidFill>
                  <a:srgbClr val="92D050"/>
                </a:solidFill>
                <a:effectLst>
                  <a:outerShdw blurRad="38100" dist="38100" dir="2700000" algn="tl">
                    <a:srgbClr val="000000">
                      <a:alpha val="43137"/>
                    </a:srgbClr>
                  </a:outerShdw>
                </a:effectLst>
              </a:rPr>
              <a:t>著作權法的整體架構</a:t>
            </a:r>
          </a:p>
        </p:txBody>
      </p:sp>
      <p:sp>
        <p:nvSpPr>
          <p:cNvPr id="2" name="投影片編號版面配置區 1"/>
          <p:cNvSpPr>
            <a:spLocks noGrp="1"/>
          </p:cNvSpPr>
          <p:nvPr>
            <p:ph type="sldNum" sz="quarter" idx="15"/>
          </p:nvPr>
        </p:nvSpPr>
        <p:spPr/>
        <p:txBody>
          <a:bodyPr/>
          <a:lstStyle/>
          <a:p>
            <a:pPr>
              <a:defRPr/>
            </a:pPr>
            <a:fld id="{1C434325-9B31-4774-B50F-D38D17219D15}" type="slidenum">
              <a:rPr lang="en-US" altLang="zh-TW" smtClean="0"/>
              <a:pPr>
                <a:defRPr/>
              </a:pPr>
              <a:t>4</a:t>
            </a:fld>
            <a:endParaRPr lang="en-US" altLang="zh-TW"/>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5587" name="Rectangle 3"/>
          <p:cNvSpPr>
            <a:spLocks noGrp="1" noChangeArrowheads="1"/>
          </p:cNvSpPr>
          <p:nvPr>
            <p:ph idx="1"/>
          </p:nvPr>
        </p:nvSpPr>
        <p:spPr>
          <a:xfrm>
            <a:off x="457200" y="1600200"/>
            <a:ext cx="8229600" cy="4852988"/>
          </a:xfrm>
        </p:spPr>
        <p:txBody>
          <a:bodyPr>
            <a:normAutofit/>
          </a:bodyPr>
          <a:lstStyle/>
          <a:p>
            <a:pPr marL="420624" indent="-384048" eaLnBrk="1" fontAlgn="auto" hangingPunct="1">
              <a:spcAft>
                <a:spcPts val="0"/>
              </a:spcAft>
              <a:buFontTx/>
              <a:buNone/>
              <a:defRPr/>
            </a:pPr>
            <a:r>
              <a:rPr lang="zh-TW" altLang="en-US" dirty="0" smtClean="0"/>
              <a:t>  </a:t>
            </a:r>
            <a:r>
              <a:rPr lang="zh-TW" altLang="en-US" sz="2400" dirty="0"/>
              <a:t>（一） 著作人  </a:t>
            </a:r>
          </a:p>
          <a:p>
            <a:pPr marL="36576" indent="0" eaLnBrk="1" fontAlgn="auto" hangingPunct="1">
              <a:spcAft>
                <a:spcPts val="0"/>
              </a:spcAft>
              <a:buNone/>
              <a:defRPr/>
            </a:pPr>
            <a:r>
              <a:rPr lang="zh-TW" altLang="en-US" sz="2400" dirty="0" smtClean="0"/>
              <a:t>               </a:t>
            </a:r>
            <a:r>
              <a:rPr lang="zh-TW" altLang="en-US" sz="1800" dirty="0"/>
              <a:t>原則：創作著作之人    （ </a:t>
            </a:r>
            <a:r>
              <a:rPr lang="en-US" altLang="zh-TW" sz="1800" dirty="0"/>
              <a:t>§ 3I(2)(3)</a:t>
            </a:r>
            <a:r>
              <a:rPr lang="zh-TW" altLang="en-US" sz="1800" dirty="0"/>
              <a:t>）</a:t>
            </a:r>
          </a:p>
          <a:p>
            <a:pPr marL="36576" indent="0" eaLnBrk="1" fontAlgn="auto" hangingPunct="1">
              <a:spcAft>
                <a:spcPts val="0"/>
              </a:spcAft>
              <a:buNone/>
              <a:defRPr/>
            </a:pPr>
            <a:r>
              <a:rPr lang="zh-TW" altLang="en-US" sz="1800" dirty="0" smtClean="0"/>
              <a:t>                    例外：雇主 </a:t>
            </a:r>
            <a:r>
              <a:rPr lang="zh-TW" altLang="en-US" sz="1800" dirty="0"/>
              <a:t>（</a:t>
            </a:r>
            <a:r>
              <a:rPr lang="en-US" altLang="zh-TW" sz="1800" dirty="0"/>
              <a:t>§ 11</a:t>
            </a:r>
            <a:r>
              <a:rPr lang="zh-TW" altLang="en-US" sz="1800" dirty="0" smtClean="0"/>
              <a:t>）、出資</a:t>
            </a:r>
            <a:r>
              <a:rPr lang="zh-TW" altLang="en-US" sz="1800" dirty="0"/>
              <a:t>人（</a:t>
            </a:r>
            <a:r>
              <a:rPr lang="en-US" altLang="zh-TW" sz="1800" dirty="0"/>
              <a:t>§ 12</a:t>
            </a:r>
            <a:r>
              <a:rPr lang="zh-TW" altLang="en-US" sz="1800" dirty="0" smtClean="0"/>
              <a:t>）</a:t>
            </a:r>
            <a:r>
              <a:rPr lang="en-US" altLang="zh-TW" sz="1800" dirty="0" smtClean="0"/>
              <a:t>--</a:t>
            </a:r>
            <a:r>
              <a:rPr lang="zh-TW" altLang="en-US" sz="1800" dirty="0" smtClean="0"/>
              <a:t> 透過契約</a:t>
            </a:r>
            <a:r>
              <a:rPr lang="zh-TW" altLang="en-US" sz="1800" dirty="0"/>
              <a:t>約定</a:t>
            </a:r>
          </a:p>
          <a:p>
            <a:pPr marL="420624" indent="-384048" eaLnBrk="1" fontAlgn="auto" hangingPunct="1">
              <a:spcAft>
                <a:spcPts val="0"/>
              </a:spcAft>
              <a:buFont typeface="Wingdings 2"/>
              <a:buChar char=""/>
              <a:defRPr/>
            </a:pPr>
            <a:endParaRPr lang="zh-TW" altLang="en-US" sz="1800" dirty="0"/>
          </a:p>
          <a:p>
            <a:pPr marL="36576" indent="0" eaLnBrk="1" fontAlgn="auto" hangingPunct="1">
              <a:spcAft>
                <a:spcPts val="0"/>
              </a:spcAft>
              <a:buNone/>
              <a:defRPr/>
            </a:pPr>
            <a:r>
              <a:rPr lang="zh-TW" altLang="en-US" sz="2400" dirty="0" smtClean="0"/>
              <a:t>   </a:t>
            </a:r>
            <a:r>
              <a:rPr lang="zh-TW" altLang="en-US" sz="2400" dirty="0"/>
              <a:t>（二</a:t>
            </a:r>
            <a:r>
              <a:rPr lang="zh-TW" altLang="en-US" sz="2400" dirty="0" smtClean="0"/>
              <a:t>）著作</a:t>
            </a:r>
            <a:r>
              <a:rPr lang="zh-TW" altLang="en-US" sz="2400" dirty="0"/>
              <a:t>財產權人   </a:t>
            </a:r>
          </a:p>
          <a:p>
            <a:pPr marL="36576" indent="0" eaLnBrk="1" fontAlgn="auto" hangingPunct="1">
              <a:spcAft>
                <a:spcPts val="0"/>
              </a:spcAft>
              <a:buNone/>
              <a:defRPr/>
            </a:pPr>
            <a:r>
              <a:rPr lang="zh-TW" altLang="en-US" sz="2400" dirty="0"/>
              <a:t>  </a:t>
            </a:r>
            <a:r>
              <a:rPr lang="zh-TW" altLang="en-US" sz="2400" dirty="0" smtClean="0"/>
              <a:t>             </a:t>
            </a:r>
            <a:r>
              <a:rPr lang="zh-TW" altLang="en-US" sz="1800" dirty="0"/>
              <a:t>原則：著作人   （</a:t>
            </a:r>
            <a:r>
              <a:rPr lang="en-US" altLang="zh-TW" sz="1800" dirty="0"/>
              <a:t>§ 10</a:t>
            </a:r>
            <a:r>
              <a:rPr lang="zh-TW" altLang="en-US" sz="1800" dirty="0"/>
              <a:t>、 </a:t>
            </a:r>
            <a:r>
              <a:rPr lang="en-US" altLang="zh-TW" sz="1800" dirty="0"/>
              <a:t>§ 3I (3)</a:t>
            </a:r>
            <a:r>
              <a:rPr lang="zh-TW" altLang="en-US" sz="1800" dirty="0"/>
              <a:t>）</a:t>
            </a:r>
          </a:p>
          <a:p>
            <a:pPr marL="36576" indent="0" eaLnBrk="1" fontAlgn="auto" hangingPunct="1">
              <a:spcAft>
                <a:spcPts val="0"/>
              </a:spcAft>
              <a:buNone/>
              <a:defRPr/>
            </a:pPr>
            <a:r>
              <a:rPr lang="zh-TW" altLang="en-US" sz="1800" dirty="0" smtClean="0"/>
              <a:t>                    例外</a:t>
            </a:r>
            <a:r>
              <a:rPr lang="zh-TW" altLang="en-US" sz="1800" dirty="0"/>
              <a:t>：雇主（</a:t>
            </a:r>
            <a:r>
              <a:rPr lang="en-US" altLang="zh-TW" sz="1800" dirty="0"/>
              <a:t>§ 11</a:t>
            </a:r>
            <a:r>
              <a:rPr lang="zh-TW" altLang="en-US" sz="1800" dirty="0"/>
              <a:t>）、出資人（</a:t>
            </a:r>
            <a:r>
              <a:rPr lang="en-US" altLang="zh-TW" sz="1800" dirty="0"/>
              <a:t>§ 12</a:t>
            </a:r>
            <a:r>
              <a:rPr lang="zh-TW" altLang="en-US" sz="1800" dirty="0"/>
              <a:t>）、轉讓（</a:t>
            </a:r>
            <a:r>
              <a:rPr lang="en-US" altLang="zh-TW" sz="1800" dirty="0"/>
              <a:t>§ 36</a:t>
            </a:r>
            <a:r>
              <a:rPr lang="zh-TW" altLang="en-US" sz="1800" dirty="0"/>
              <a:t>）、</a:t>
            </a:r>
            <a:r>
              <a:rPr lang="zh-TW" altLang="en-US" sz="1800" dirty="0" smtClean="0"/>
              <a:t>繼承</a:t>
            </a:r>
            <a:endParaRPr lang="en-US" altLang="zh-TW" sz="1800" dirty="0" smtClean="0"/>
          </a:p>
          <a:p>
            <a:pPr marL="36576" indent="0" eaLnBrk="1" fontAlgn="auto" hangingPunct="1">
              <a:spcAft>
                <a:spcPts val="0"/>
              </a:spcAft>
              <a:buNone/>
              <a:defRPr/>
            </a:pPr>
            <a:r>
              <a:rPr lang="zh-TW" altLang="en-US" sz="1800" dirty="0" smtClean="0"/>
              <a:t>                              </a:t>
            </a:r>
            <a:endParaRPr lang="zh-TW" altLang="en-US" sz="1800" dirty="0"/>
          </a:p>
          <a:p>
            <a:pPr marL="36576" indent="0" eaLnBrk="1" fontAlgn="auto" hangingPunct="1">
              <a:spcAft>
                <a:spcPts val="0"/>
              </a:spcAft>
              <a:buNone/>
              <a:defRPr/>
            </a:pPr>
            <a:r>
              <a:rPr lang="zh-TW" altLang="en-US" sz="1800" dirty="0" smtClean="0"/>
              <a:t>   </a:t>
            </a:r>
            <a:r>
              <a:rPr lang="zh-TW" altLang="en-US" sz="2400" dirty="0" smtClean="0"/>
              <a:t> </a:t>
            </a:r>
            <a:r>
              <a:rPr lang="zh-TW" altLang="en-US" sz="2400" dirty="0"/>
              <a:t>（三</a:t>
            </a:r>
            <a:r>
              <a:rPr lang="zh-TW" altLang="en-US" sz="2400" dirty="0" smtClean="0"/>
              <a:t>）創作保護主義 </a:t>
            </a:r>
            <a:endParaRPr lang="en-US" altLang="zh-TW" sz="2400" dirty="0" smtClean="0"/>
          </a:p>
          <a:p>
            <a:pPr marL="36576" indent="0" eaLnBrk="1" fontAlgn="auto" hangingPunct="1">
              <a:spcAft>
                <a:spcPts val="0"/>
              </a:spcAft>
              <a:buNone/>
              <a:defRPr/>
            </a:pPr>
            <a:r>
              <a:rPr lang="zh-TW" altLang="en-US" sz="2400" dirty="0"/>
              <a:t> </a:t>
            </a:r>
            <a:r>
              <a:rPr lang="zh-TW" altLang="en-US" sz="2400" dirty="0" smtClean="0"/>
              <a:t>              法律</a:t>
            </a:r>
            <a:r>
              <a:rPr lang="zh-TW" altLang="en-US" sz="2400" dirty="0"/>
              <a:t>推定效力（</a:t>
            </a:r>
            <a:r>
              <a:rPr lang="en-US" altLang="zh-TW" sz="2000" dirty="0"/>
              <a:t>§ 13</a:t>
            </a:r>
            <a:r>
              <a:rPr lang="zh-TW" altLang="en-US" sz="2000" dirty="0"/>
              <a:t>、 </a:t>
            </a:r>
            <a:r>
              <a:rPr lang="en-US" altLang="zh-TW" sz="2000" dirty="0"/>
              <a:t>§3Ⅰ(17) </a:t>
            </a:r>
            <a:r>
              <a:rPr lang="zh-TW" altLang="en-US" sz="2000" dirty="0"/>
              <a:t>權利管理電子資訊</a:t>
            </a:r>
            <a:r>
              <a:rPr lang="zh-TW" altLang="en-US" sz="2000" dirty="0" smtClean="0"/>
              <a:t>）</a:t>
            </a:r>
            <a:endParaRPr lang="en-US" altLang="zh-TW" sz="2000" dirty="0" smtClean="0"/>
          </a:p>
          <a:p>
            <a:pPr marL="36576" indent="0" eaLnBrk="1" fontAlgn="auto" hangingPunct="1">
              <a:spcAft>
                <a:spcPts val="0"/>
              </a:spcAft>
              <a:buNone/>
              <a:defRPr/>
            </a:pPr>
            <a:endParaRPr lang="zh-TW" altLang="en-US" sz="2000" dirty="0"/>
          </a:p>
        </p:txBody>
      </p:sp>
      <p:sp>
        <p:nvSpPr>
          <p:cNvPr id="195586" name="Rectangle 2"/>
          <p:cNvSpPr>
            <a:spLocks noGrp="1" noChangeArrowheads="1"/>
          </p:cNvSpPr>
          <p:nvPr>
            <p:ph type="title"/>
          </p:nvPr>
        </p:nvSpPr>
        <p:spPr>
          <a:xfrm>
            <a:off x="467544" y="188640"/>
            <a:ext cx="8219256" cy="1728192"/>
          </a:xfrm>
        </p:spPr>
        <p:txBody>
          <a:bodyPr>
            <a:noAutofit/>
          </a:bodyPr>
          <a:lstStyle/>
          <a:p>
            <a:pPr algn="ctr" eaLnBrk="1" fontAlgn="auto" hangingPunct="1">
              <a:spcAft>
                <a:spcPts val="0"/>
              </a:spcAft>
              <a:defRPr/>
            </a:pPr>
            <a:r>
              <a:rPr lang="en-US" altLang="zh-TW" sz="3600" dirty="0" smtClean="0">
                <a:solidFill>
                  <a:srgbClr val="92D050"/>
                </a:solidFill>
              </a:rPr>
              <a:t/>
            </a:r>
            <a:br>
              <a:rPr lang="en-US" altLang="zh-TW" sz="3600" dirty="0" smtClean="0">
                <a:solidFill>
                  <a:srgbClr val="92D050"/>
                </a:solidFill>
              </a:rPr>
            </a:br>
            <a:r>
              <a:rPr lang="en-US" altLang="zh-TW" sz="3600" dirty="0" smtClean="0">
                <a:solidFill>
                  <a:srgbClr val="92D050"/>
                </a:solidFill>
              </a:rPr>
              <a:t/>
            </a:r>
            <a:br>
              <a:rPr lang="en-US" altLang="zh-TW" sz="3600" dirty="0" smtClean="0">
                <a:solidFill>
                  <a:srgbClr val="92D050"/>
                </a:solidFill>
              </a:rPr>
            </a:br>
            <a:r>
              <a:rPr lang="en-US" altLang="zh-TW" sz="3600" dirty="0">
                <a:solidFill>
                  <a:srgbClr val="92D050"/>
                </a:solidFill>
              </a:rPr>
              <a:t/>
            </a:r>
            <a:br>
              <a:rPr lang="en-US" altLang="zh-TW" sz="3600" dirty="0">
                <a:solidFill>
                  <a:srgbClr val="92D050"/>
                </a:solidFill>
              </a:rPr>
            </a:br>
            <a:r>
              <a:rPr lang="en-US" altLang="zh-TW" sz="3600" dirty="0" smtClean="0">
                <a:solidFill>
                  <a:srgbClr val="92D050"/>
                </a:solidFill>
              </a:rPr>
              <a:t/>
            </a:r>
            <a:br>
              <a:rPr lang="en-US" altLang="zh-TW" sz="3600" dirty="0" smtClean="0">
                <a:solidFill>
                  <a:srgbClr val="92D050"/>
                </a:solidFill>
              </a:rPr>
            </a:br>
            <a:r>
              <a:rPr lang="en-US" altLang="zh-TW" sz="3600" dirty="0" smtClean="0">
                <a:solidFill>
                  <a:srgbClr val="92D050"/>
                </a:solidFill>
              </a:rPr>
              <a:t/>
            </a:r>
            <a:br>
              <a:rPr lang="en-US" altLang="zh-TW" sz="3600" dirty="0" smtClean="0">
                <a:solidFill>
                  <a:srgbClr val="92D050"/>
                </a:solidFill>
              </a:rPr>
            </a:br>
            <a:r>
              <a:rPr lang="en-US" altLang="zh-TW" sz="3600" dirty="0">
                <a:solidFill>
                  <a:srgbClr val="92D050"/>
                </a:solidFill>
              </a:rPr>
              <a:t/>
            </a:r>
            <a:br>
              <a:rPr lang="en-US" altLang="zh-TW" sz="3600" dirty="0">
                <a:solidFill>
                  <a:srgbClr val="92D050"/>
                </a:solidFill>
              </a:rPr>
            </a:br>
            <a:r>
              <a:rPr lang="zh-TW" altLang="en-US" sz="3600" dirty="0" smtClean="0">
                <a:solidFill>
                  <a:srgbClr val="92D050"/>
                </a:solidFill>
              </a:rPr>
              <a:t>  </a:t>
            </a:r>
            <a:r>
              <a:rPr lang="en-US" altLang="zh-TW" sz="3600" dirty="0" smtClean="0">
                <a:solidFill>
                  <a:srgbClr val="92D050"/>
                </a:solidFill>
              </a:rPr>
              <a:t/>
            </a:r>
            <a:br>
              <a:rPr lang="en-US" altLang="zh-TW" sz="3600" dirty="0" smtClean="0">
                <a:solidFill>
                  <a:srgbClr val="92D050"/>
                </a:solidFill>
              </a:rPr>
            </a:br>
            <a:r>
              <a:rPr lang="zh-TW" altLang="en-US" sz="3600" dirty="0" smtClean="0">
                <a:solidFill>
                  <a:srgbClr val="92D050"/>
                </a:solidFill>
              </a:rPr>
              <a:t> </a:t>
            </a:r>
            <a:r>
              <a:rPr lang="en-US" altLang="zh-TW" sz="3600" dirty="0" smtClean="0">
                <a:solidFill>
                  <a:srgbClr val="92D050"/>
                </a:solidFill>
              </a:rPr>
              <a:t/>
            </a:r>
            <a:br>
              <a:rPr lang="en-US" altLang="zh-TW" sz="3600" dirty="0" smtClean="0">
                <a:solidFill>
                  <a:srgbClr val="92D050"/>
                </a:solidFill>
              </a:rPr>
            </a:br>
            <a:r>
              <a:rPr lang="en-US" altLang="zh-TW" sz="3600" dirty="0">
                <a:solidFill>
                  <a:srgbClr val="92D050"/>
                </a:solidFill>
              </a:rPr>
              <a:t/>
            </a:r>
            <a:br>
              <a:rPr lang="en-US" altLang="zh-TW" sz="3600" dirty="0">
                <a:solidFill>
                  <a:srgbClr val="92D050"/>
                </a:solidFill>
              </a:rPr>
            </a:br>
            <a:r>
              <a:rPr lang="en-US" altLang="zh-TW" sz="3600" dirty="0" smtClean="0">
                <a:solidFill>
                  <a:srgbClr val="92D050"/>
                </a:solidFill>
              </a:rPr>
              <a:t/>
            </a:r>
            <a:br>
              <a:rPr lang="en-US" altLang="zh-TW" sz="3600" dirty="0" smtClean="0">
                <a:solidFill>
                  <a:srgbClr val="92D050"/>
                </a:solidFill>
              </a:rPr>
            </a:br>
            <a:r>
              <a:rPr lang="en-US" altLang="zh-TW" sz="3600" dirty="0">
                <a:solidFill>
                  <a:srgbClr val="92D050"/>
                </a:solidFill>
              </a:rPr>
              <a:t/>
            </a:r>
            <a:br>
              <a:rPr lang="en-US" altLang="zh-TW" sz="3600" dirty="0">
                <a:solidFill>
                  <a:srgbClr val="92D050"/>
                </a:solidFill>
              </a:rPr>
            </a:br>
            <a:r>
              <a:rPr lang="en-US" altLang="zh-TW" sz="3600" dirty="0" smtClean="0">
                <a:solidFill>
                  <a:srgbClr val="92D050"/>
                </a:solidFill>
              </a:rPr>
              <a:t/>
            </a:r>
            <a:br>
              <a:rPr lang="en-US" altLang="zh-TW" sz="3600" dirty="0" smtClean="0">
                <a:solidFill>
                  <a:srgbClr val="92D050"/>
                </a:solidFill>
              </a:rPr>
            </a:br>
            <a:r>
              <a:rPr lang="en-US" altLang="zh-TW" sz="3600" dirty="0">
                <a:solidFill>
                  <a:srgbClr val="92D050"/>
                </a:solidFill>
              </a:rPr>
              <a:t/>
            </a:r>
            <a:br>
              <a:rPr lang="en-US" altLang="zh-TW" sz="3600" dirty="0">
                <a:solidFill>
                  <a:srgbClr val="92D050"/>
                </a:solidFill>
              </a:rPr>
            </a:br>
            <a:r>
              <a:rPr lang="zh-TW" altLang="en-US" sz="4000" dirty="0" smtClean="0">
                <a:solidFill>
                  <a:srgbClr val="92D050"/>
                </a:solidFill>
                <a:effectLst>
                  <a:outerShdw blurRad="38100" dist="38100" dir="2700000" algn="tl">
                    <a:srgbClr val="000000">
                      <a:alpha val="43137"/>
                    </a:srgbClr>
                  </a:outerShdw>
                </a:effectLst>
              </a:rPr>
              <a:t>著 作 權 之 主 體</a:t>
            </a:r>
            <a:r>
              <a:rPr lang="zh-TW" altLang="en-US" sz="4000" b="1" dirty="0" smtClean="0">
                <a:solidFill>
                  <a:srgbClr val="92D050"/>
                </a:solidFill>
              </a:rPr>
              <a:t/>
            </a:r>
            <a:br>
              <a:rPr lang="zh-TW" altLang="en-US" sz="4000" b="1" dirty="0" smtClean="0">
                <a:solidFill>
                  <a:srgbClr val="92D050"/>
                </a:solidFill>
              </a:rPr>
            </a:br>
            <a:endParaRPr lang="zh-TW" altLang="en-US" sz="4000" b="1" dirty="0">
              <a:solidFill>
                <a:srgbClr val="92D050"/>
              </a:solidFill>
            </a:endParaRPr>
          </a:p>
        </p:txBody>
      </p:sp>
      <p:sp>
        <p:nvSpPr>
          <p:cNvPr id="2" name="投影片編號版面配置區 1"/>
          <p:cNvSpPr>
            <a:spLocks noGrp="1"/>
          </p:cNvSpPr>
          <p:nvPr>
            <p:ph type="sldNum" sz="quarter" idx="15"/>
          </p:nvPr>
        </p:nvSpPr>
        <p:spPr/>
        <p:txBody>
          <a:bodyPr/>
          <a:lstStyle/>
          <a:p>
            <a:pPr>
              <a:defRPr/>
            </a:pPr>
            <a:fld id="{1C434325-9B31-4774-B50F-D38D17219D15}" type="slidenum">
              <a:rPr lang="en-US" altLang="zh-TW" smtClean="0"/>
              <a:pPr>
                <a:defRPr/>
              </a:pPr>
              <a:t>5</a:t>
            </a:fld>
            <a:endParaRPr lang="en-US" altLang="zh-TW"/>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3"/>
          <p:cNvSpPr>
            <a:spLocks noGrp="1" noChangeArrowheads="1"/>
          </p:cNvSpPr>
          <p:nvPr>
            <p:ph idx="1"/>
          </p:nvPr>
        </p:nvSpPr>
        <p:spPr>
          <a:xfrm>
            <a:off x="457200" y="1524000"/>
            <a:ext cx="8229600" cy="5073352"/>
          </a:xfrm>
        </p:spPr>
        <p:txBody>
          <a:bodyPr>
            <a:normAutofit/>
          </a:bodyPr>
          <a:lstStyle/>
          <a:p>
            <a:pPr>
              <a:lnSpc>
                <a:spcPct val="80000"/>
              </a:lnSpc>
            </a:pPr>
            <a:endParaRPr lang="en-US" altLang="zh-TW" sz="2000" dirty="0" smtClean="0"/>
          </a:p>
          <a:p>
            <a:pPr>
              <a:lnSpc>
                <a:spcPct val="80000"/>
              </a:lnSpc>
            </a:pPr>
            <a:r>
              <a:rPr lang="zh-TW" altLang="en-US" sz="2000" dirty="0" smtClean="0"/>
              <a:t>著作權歸屬依著作完成時間而適用當時法律規定認定之（</a:t>
            </a:r>
            <a:r>
              <a:rPr lang="en-US" altLang="zh-TW" sz="2000" dirty="0" smtClean="0"/>
              <a:t>§111</a:t>
            </a:r>
            <a:r>
              <a:rPr lang="zh-TW" altLang="en-US" sz="2000" dirty="0" smtClean="0"/>
              <a:t>）：</a:t>
            </a:r>
          </a:p>
          <a:p>
            <a:pPr>
              <a:lnSpc>
                <a:spcPct val="80000"/>
              </a:lnSpc>
              <a:buFontTx/>
              <a:buNone/>
            </a:pPr>
            <a:r>
              <a:rPr lang="zh-TW" altLang="en-US" sz="2000" dirty="0" smtClean="0"/>
              <a:t> </a:t>
            </a:r>
          </a:p>
          <a:p>
            <a:pPr>
              <a:lnSpc>
                <a:spcPct val="80000"/>
              </a:lnSpc>
              <a:buFontTx/>
              <a:buNone/>
            </a:pPr>
            <a:r>
              <a:rPr lang="zh-TW" altLang="en-US" sz="2000" b="1" dirty="0" smtClean="0"/>
              <a:t>一、清著作權律  </a:t>
            </a:r>
            <a:r>
              <a:rPr lang="en-US" altLang="zh-TW" sz="2000" b="1" dirty="0" smtClean="0"/>
              <a:t>〜 </a:t>
            </a:r>
            <a:r>
              <a:rPr lang="zh-TW" altLang="en-US" sz="2000" b="1" dirty="0" smtClean="0"/>
              <a:t> </a:t>
            </a:r>
            <a:r>
              <a:rPr lang="en-US" altLang="zh-TW" sz="2000" b="1" dirty="0" smtClean="0"/>
              <a:t>81.6.11</a:t>
            </a:r>
            <a:r>
              <a:rPr lang="zh-TW" altLang="en-US" sz="2000" b="1" dirty="0" smtClean="0"/>
              <a:t>所完成之著作</a:t>
            </a:r>
            <a:r>
              <a:rPr lang="zh-TW" altLang="en-US" sz="2000" dirty="0" smtClean="0"/>
              <a:t>：</a:t>
            </a:r>
          </a:p>
          <a:p>
            <a:pPr>
              <a:lnSpc>
                <a:spcPct val="80000"/>
              </a:lnSpc>
            </a:pPr>
            <a:r>
              <a:rPr lang="zh-TW" altLang="en-US" sz="2000" dirty="0" smtClean="0"/>
              <a:t>   →如有約定，則從其約定。如未約定，原則歸</a:t>
            </a:r>
            <a:r>
              <a:rPr lang="zh-TW" altLang="en-US" sz="2000" b="1" u="sng" dirty="0" smtClean="0"/>
              <a:t>雇用人</a:t>
            </a:r>
            <a:r>
              <a:rPr lang="zh-TW" altLang="en-US" sz="2000" u="sng" dirty="0" smtClean="0"/>
              <a:t>及</a:t>
            </a:r>
            <a:r>
              <a:rPr lang="zh-TW" altLang="en-US" sz="2000" b="1" u="sng" dirty="0" smtClean="0"/>
              <a:t>出資人</a:t>
            </a:r>
            <a:r>
              <a:rPr lang="zh-TW" altLang="en-US" sz="2000" dirty="0" smtClean="0"/>
              <a:t>所有。</a:t>
            </a:r>
          </a:p>
          <a:p>
            <a:pPr>
              <a:lnSpc>
                <a:spcPct val="80000"/>
              </a:lnSpc>
              <a:buFontTx/>
              <a:buNone/>
            </a:pPr>
            <a:endParaRPr lang="zh-TW" altLang="en-US" sz="2000" dirty="0" smtClean="0"/>
          </a:p>
          <a:p>
            <a:pPr>
              <a:lnSpc>
                <a:spcPct val="80000"/>
              </a:lnSpc>
              <a:buFontTx/>
              <a:buNone/>
            </a:pPr>
            <a:r>
              <a:rPr lang="zh-TW" altLang="en-US" sz="2000" b="1" dirty="0" smtClean="0"/>
              <a:t>二、 </a:t>
            </a:r>
            <a:r>
              <a:rPr lang="en-US" altLang="zh-TW" sz="2000" b="1" dirty="0" smtClean="0"/>
              <a:t>81.6.12</a:t>
            </a:r>
            <a:r>
              <a:rPr lang="zh-TW" altLang="en-US" sz="2000" b="1" dirty="0" smtClean="0"/>
              <a:t> </a:t>
            </a:r>
            <a:r>
              <a:rPr lang="en-US" altLang="zh-TW" sz="2000" b="1" dirty="0" smtClean="0"/>
              <a:t> 〜 </a:t>
            </a:r>
            <a:r>
              <a:rPr lang="zh-TW" altLang="en-US" sz="2000" b="1" dirty="0" smtClean="0"/>
              <a:t> </a:t>
            </a:r>
            <a:r>
              <a:rPr lang="en-US" altLang="zh-TW" sz="2000" b="1" dirty="0" smtClean="0"/>
              <a:t>87.1.22</a:t>
            </a:r>
            <a:r>
              <a:rPr lang="zh-TW" altLang="en-US" sz="2000" b="1" dirty="0" smtClean="0"/>
              <a:t>所完成之著作</a:t>
            </a:r>
            <a:r>
              <a:rPr lang="zh-TW" altLang="en-US" sz="2000" dirty="0" smtClean="0"/>
              <a:t>：</a:t>
            </a:r>
          </a:p>
          <a:p>
            <a:pPr>
              <a:lnSpc>
                <a:spcPct val="80000"/>
              </a:lnSpc>
            </a:pPr>
            <a:r>
              <a:rPr lang="zh-TW" altLang="en-US" sz="2000" dirty="0" smtClean="0"/>
              <a:t>   →如有約定，則從其約定。如未約定，原則歸</a:t>
            </a:r>
            <a:r>
              <a:rPr lang="zh-TW" altLang="en-US" sz="2000" b="1" u="sng" dirty="0" smtClean="0"/>
              <a:t>受雇人</a:t>
            </a:r>
            <a:r>
              <a:rPr lang="zh-TW" altLang="en-US" sz="2000" u="sng" dirty="0" smtClean="0"/>
              <a:t>或</a:t>
            </a:r>
            <a:r>
              <a:rPr lang="zh-TW" altLang="en-US" sz="2000" b="1" u="sng" dirty="0" smtClean="0"/>
              <a:t>受聘人</a:t>
            </a:r>
            <a:r>
              <a:rPr lang="zh-TW" altLang="en-US" sz="2000" dirty="0" smtClean="0"/>
              <a:t>所有。</a:t>
            </a:r>
          </a:p>
          <a:p>
            <a:pPr>
              <a:lnSpc>
                <a:spcPct val="80000"/>
              </a:lnSpc>
              <a:buFontTx/>
              <a:buNone/>
            </a:pPr>
            <a:endParaRPr lang="zh-TW" altLang="en-US" sz="2000" dirty="0" smtClean="0"/>
          </a:p>
          <a:p>
            <a:pPr>
              <a:lnSpc>
                <a:spcPct val="80000"/>
              </a:lnSpc>
              <a:buFontTx/>
              <a:buNone/>
            </a:pPr>
            <a:r>
              <a:rPr lang="zh-TW" altLang="en-US" sz="2000" b="1" dirty="0" smtClean="0"/>
              <a:t>三、 </a:t>
            </a:r>
            <a:r>
              <a:rPr lang="en-US" altLang="zh-TW" sz="2000" b="1" dirty="0" smtClean="0"/>
              <a:t>87.1.23</a:t>
            </a:r>
            <a:r>
              <a:rPr lang="zh-TW" altLang="en-US" sz="2000" b="1" dirty="0" smtClean="0"/>
              <a:t> </a:t>
            </a:r>
            <a:r>
              <a:rPr lang="en-US" altLang="zh-TW" sz="2000" b="1" dirty="0" smtClean="0"/>
              <a:t> 〜 </a:t>
            </a:r>
            <a:r>
              <a:rPr lang="zh-TW" altLang="en-US" sz="2000" b="1" dirty="0" smtClean="0"/>
              <a:t>現行法所完成之著作：</a:t>
            </a:r>
            <a:endParaRPr lang="en-US" altLang="zh-TW" sz="2000" dirty="0" smtClean="0"/>
          </a:p>
          <a:p>
            <a:pPr marL="0" indent="0">
              <a:lnSpc>
                <a:spcPct val="80000"/>
              </a:lnSpc>
              <a:buNone/>
            </a:pPr>
            <a:r>
              <a:rPr lang="zh-TW" altLang="en-US" sz="2000" dirty="0" smtClean="0"/>
              <a:t>     →如有約定，則從其約定。</a:t>
            </a:r>
            <a:r>
              <a:rPr lang="zh-TW" altLang="en-US" sz="2000" dirty="0" smtClean="0">
                <a:solidFill>
                  <a:srgbClr val="003366"/>
                </a:solidFill>
              </a:rPr>
              <a:t>如未約定，</a:t>
            </a:r>
            <a:r>
              <a:rPr lang="zh-TW" altLang="en-US" sz="2000" dirty="0">
                <a:solidFill>
                  <a:srgbClr val="003366"/>
                </a:solidFill>
              </a:rPr>
              <a:t>則：</a:t>
            </a:r>
          </a:p>
          <a:p>
            <a:pPr marL="365125" lvl="1" indent="0">
              <a:lnSpc>
                <a:spcPct val="80000"/>
              </a:lnSpc>
              <a:buFont typeface="Wingdings 2" pitchFamily="18" charset="2"/>
              <a:buNone/>
            </a:pPr>
            <a:r>
              <a:rPr lang="en-US" altLang="zh-TW" sz="2000" dirty="0">
                <a:solidFill>
                  <a:srgbClr val="003366"/>
                </a:solidFill>
              </a:rPr>
              <a:t>(</a:t>
            </a:r>
            <a:r>
              <a:rPr lang="zh-TW" altLang="en-US" sz="2000" dirty="0">
                <a:solidFill>
                  <a:srgbClr val="003366"/>
                </a:solidFill>
              </a:rPr>
              <a:t>一</a:t>
            </a:r>
            <a:r>
              <a:rPr lang="en-US" altLang="zh-TW" sz="2000" dirty="0">
                <a:solidFill>
                  <a:srgbClr val="003366"/>
                </a:solidFill>
              </a:rPr>
              <a:t>)</a:t>
            </a:r>
            <a:r>
              <a:rPr lang="zh-TW" altLang="en-US" sz="2000" dirty="0">
                <a:solidFill>
                  <a:srgbClr val="003366"/>
                </a:solidFill>
              </a:rPr>
              <a:t>職務著作（</a:t>
            </a:r>
            <a:r>
              <a:rPr lang="en-US" altLang="zh-TW" sz="2000" dirty="0">
                <a:solidFill>
                  <a:srgbClr val="003366"/>
                </a:solidFill>
              </a:rPr>
              <a:t>§ 11</a:t>
            </a:r>
            <a:r>
              <a:rPr lang="zh-TW" altLang="en-US" sz="2000" dirty="0">
                <a:solidFill>
                  <a:srgbClr val="003366"/>
                </a:solidFill>
              </a:rPr>
              <a:t>）：著作人格權歸</a:t>
            </a:r>
            <a:r>
              <a:rPr lang="zh-TW" altLang="en-US" sz="2000" b="1" u="sng" dirty="0">
                <a:solidFill>
                  <a:srgbClr val="003366"/>
                </a:solidFill>
              </a:rPr>
              <a:t>受雇人</a:t>
            </a:r>
            <a:r>
              <a:rPr lang="zh-TW" altLang="en-US" sz="2000" dirty="0">
                <a:solidFill>
                  <a:srgbClr val="003366"/>
                </a:solidFill>
              </a:rPr>
              <a:t>所有、著作財產權歸</a:t>
            </a:r>
            <a:endParaRPr lang="en-US" altLang="zh-TW" sz="2000" dirty="0">
              <a:solidFill>
                <a:srgbClr val="003366"/>
              </a:solidFill>
            </a:endParaRPr>
          </a:p>
          <a:p>
            <a:pPr marL="365125" lvl="1" indent="0">
              <a:lnSpc>
                <a:spcPct val="80000"/>
              </a:lnSpc>
              <a:buFont typeface="Wingdings 2" pitchFamily="18" charset="2"/>
              <a:buNone/>
            </a:pPr>
            <a:r>
              <a:rPr lang="zh-TW" altLang="en-US" sz="2000" b="1" dirty="0" smtClean="0">
                <a:solidFill>
                  <a:srgbClr val="003366"/>
                </a:solidFill>
              </a:rPr>
              <a:t>       </a:t>
            </a:r>
            <a:r>
              <a:rPr lang="zh-TW" altLang="en-US" sz="2000" b="1" u="sng" dirty="0" smtClean="0">
                <a:solidFill>
                  <a:srgbClr val="003366"/>
                </a:solidFill>
              </a:rPr>
              <a:t>雇主</a:t>
            </a:r>
            <a:r>
              <a:rPr lang="zh-TW" altLang="en-US" sz="2000" dirty="0" smtClean="0">
                <a:solidFill>
                  <a:srgbClr val="003366"/>
                </a:solidFill>
              </a:rPr>
              <a:t>所有。</a:t>
            </a:r>
          </a:p>
          <a:p>
            <a:pPr marL="365125" lvl="1" indent="0">
              <a:lnSpc>
                <a:spcPct val="80000"/>
              </a:lnSpc>
              <a:buFont typeface="Wingdings 2" pitchFamily="18" charset="2"/>
              <a:buNone/>
            </a:pPr>
            <a:r>
              <a:rPr lang="en-US" altLang="zh-TW" sz="2000" dirty="0" smtClean="0">
                <a:solidFill>
                  <a:srgbClr val="003366"/>
                </a:solidFill>
              </a:rPr>
              <a:t>(</a:t>
            </a:r>
            <a:r>
              <a:rPr lang="zh-TW" altLang="en-US" sz="2000" dirty="0">
                <a:solidFill>
                  <a:srgbClr val="003366"/>
                </a:solidFill>
              </a:rPr>
              <a:t>二</a:t>
            </a:r>
            <a:r>
              <a:rPr lang="en-US" altLang="zh-TW" sz="2000" dirty="0" smtClean="0">
                <a:solidFill>
                  <a:srgbClr val="003366"/>
                </a:solidFill>
              </a:rPr>
              <a:t>)</a:t>
            </a:r>
            <a:r>
              <a:rPr lang="zh-TW" altLang="en-US" sz="2000" dirty="0" smtClean="0">
                <a:solidFill>
                  <a:srgbClr val="003366"/>
                </a:solidFill>
              </a:rPr>
              <a:t>出資聘人完成著作（</a:t>
            </a:r>
            <a:r>
              <a:rPr lang="en-US" altLang="zh-TW" sz="2000" dirty="0" smtClean="0">
                <a:solidFill>
                  <a:srgbClr val="003366"/>
                </a:solidFill>
              </a:rPr>
              <a:t>§ 12</a:t>
            </a:r>
            <a:r>
              <a:rPr lang="zh-TW" altLang="en-US" sz="2000" dirty="0" smtClean="0">
                <a:solidFill>
                  <a:srgbClr val="003366"/>
                </a:solidFill>
              </a:rPr>
              <a:t>）：著作人格權及著作財產權均歸</a:t>
            </a:r>
            <a:endParaRPr lang="en-US" altLang="zh-TW" sz="2000" dirty="0" smtClean="0">
              <a:solidFill>
                <a:srgbClr val="003366"/>
              </a:solidFill>
            </a:endParaRPr>
          </a:p>
          <a:p>
            <a:pPr marL="365125" lvl="1" indent="0">
              <a:lnSpc>
                <a:spcPct val="80000"/>
              </a:lnSpc>
              <a:buFont typeface="Wingdings 2" pitchFamily="18" charset="2"/>
              <a:buNone/>
            </a:pPr>
            <a:r>
              <a:rPr lang="zh-TW" altLang="en-US" sz="2000" b="1" dirty="0" smtClean="0">
                <a:solidFill>
                  <a:srgbClr val="003366"/>
                </a:solidFill>
              </a:rPr>
              <a:t>       </a:t>
            </a:r>
            <a:r>
              <a:rPr lang="zh-TW" altLang="en-US" sz="2000" b="1" u="sng" dirty="0" smtClean="0">
                <a:solidFill>
                  <a:srgbClr val="003366"/>
                </a:solidFill>
              </a:rPr>
              <a:t>受聘人</a:t>
            </a:r>
            <a:r>
              <a:rPr lang="zh-TW" altLang="en-US" sz="2000" dirty="0" smtClean="0">
                <a:solidFill>
                  <a:srgbClr val="003366"/>
                </a:solidFill>
              </a:rPr>
              <a:t>所有，</a:t>
            </a:r>
            <a:r>
              <a:rPr lang="zh-TW" altLang="en-US" sz="2000" u="sng" dirty="0" smtClean="0">
                <a:solidFill>
                  <a:srgbClr val="003366"/>
                </a:solidFill>
              </a:rPr>
              <a:t>出資人</a:t>
            </a:r>
            <a:r>
              <a:rPr lang="zh-TW" altLang="en-US" sz="2000" dirty="0" smtClean="0">
                <a:solidFill>
                  <a:srgbClr val="003366"/>
                </a:solidFill>
              </a:rPr>
              <a:t>僅得利用該著作。</a:t>
            </a:r>
            <a:endParaRPr lang="en-US" altLang="zh-TW" sz="2000" dirty="0" smtClean="0">
              <a:solidFill>
                <a:srgbClr val="003366"/>
              </a:solidFill>
            </a:endParaRPr>
          </a:p>
          <a:p>
            <a:pPr>
              <a:lnSpc>
                <a:spcPct val="80000"/>
              </a:lnSpc>
            </a:pPr>
            <a:endParaRPr lang="zh-TW" altLang="en-US" sz="2000" dirty="0" smtClean="0">
              <a:solidFill>
                <a:srgbClr val="003366"/>
              </a:solidFill>
            </a:endParaRPr>
          </a:p>
        </p:txBody>
      </p:sp>
      <p:sp>
        <p:nvSpPr>
          <p:cNvPr id="3074" name="Rectangle 2"/>
          <p:cNvSpPr>
            <a:spLocks noGrp="1" noChangeArrowheads="1"/>
          </p:cNvSpPr>
          <p:nvPr>
            <p:ph type="title"/>
          </p:nvPr>
        </p:nvSpPr>
        <p:spPr/>
        <p:txBody>
          <a:bodyPr>
            <a:normAutofit fontScale="90000"/>
          </a:bodyPr>
          <a:lstStyle/>
          <a:p>
            <a:pPr fontAlgn="auto">
              <a:spcAft>
                <a:spcPts val="0"/>
              </a:spcAft>
              <a:defRPr/>
            </a:pPr>
            <a:r>
              <a:rPr lang="zh-TW" altLang="en-US" sz="4000" dirty="0" smtClean="0">
                <a:solidFill>
                  <a:srgbClr val="92D050"/>
                </a:solidFill>
                <a:effectLst>
                  <a:outerShdw blurRad="38100" dist="38100" dir="2700000" algn="tl">
                    <a:srgbClr val="000000">
                      <a:alpha val="43137"/>
                    </a:srgbClr>
                  </a:outerShdw>
                </a:effectLst>
              </a:rPr>
              <a:t>著 作 權 之 主 體</a:t>
            </a:r>
            <a:r>
              <a:rPr lang="zh-TW" altLang="en-US" sz="4000" b="1" dirty="0">
                <a:solidFill>
                  <a:srgbClr val="92D050"/>
                </a:solidFill>
              </a:rPr>
              <a:t/>
            </a:r>
            <a:br>
              <a:rPr lang="zh-TW" altLang="en-US" sz="4000" b="1" dirty="0">
                <a:solidFill>
                  <a:srgbClr val="92D050"/>
                </a:solidFill>
              </a:rPr>
            </a:br>
            <a:r>
              <a:rPr lang="zh-TW" altLang="en-US" sz="3200" b="1" dirty="0">
                <a:solidFill>
                  <a:srgbClr val="92D050"/>
                </a:solidFill>
                <a:effectLst>
                  <a:outerShdw blurRad="38100" dist="38100" dir="2700000" algn="tl">
                    <a:srgbClr val="000000">
                      <a:alpha val="43137"/>
                    </a:srgbClr>
                  </a:outerShdw>
                </a:effectLst>
              </a:rPr>
              <a:t>                              </a:t>
            </a:r>
            <a:r>
              <a:rPr lang="en-US" altLang="zh-TW" sz="3200" dirty="0">
                <a:solidFill>
                  <a:srgbClr val="92D050"/>
                </a:solidFill>
                <a:effectLst>
                  <a:outerShdw blurRad="38100" dist="38100" dir="2700000" algn="tl">
                    <a:srgbClr val="000000">
                      <a:alpha val="43137"/>
                    </a:srgbClr>
                  </a:outerShdw>
                </a:effectLst>
              </a:rPr>
              <a:t>—</a:t>
            </a:r>
            <a:r>
              <a:rPr lang="zh-TW" altLang="en-US" sz="3200" dirty="0">
                <a:solidFill>
                  <a:srgbClr val="92D050"/>
                </a:solidFill>
                <a:effectLst>
                  <a:outerShdw blurRad="38100" dist="38100" dir="2700000" algn="tl">
                    <a:srgbClr val="000000">
                      <a:alpha val="43137"/>
                    </a:srgbClr>
                  </a:outerShdw>
                </a:effectLst>
              </a:rPr>
              <a:t> 著作權法第</a:t>
            </a:r>
            <a:r>
              <a:rPr lang="en-US" altLang="zh-TW" sz="3200" dirty="0">
                <a:solidFill>
                  <a:srgbClr val="92D050"/>
                </a:solidFill>
                <a:effectLst>
                  <a:outerShdw blurRad="38100" dist="38100" dir="2700000" algn="tl">
                    <a:srgbClr val="000000">
                      <a:alpha val="43137"/>
                    </a:srgbClr>
                  </a:outerShdw>
                </a:effectLst>
              </a:rPr>
              <a:t>11</a:t>
            </a:r>
            <a:r>
              <a:rPr lang="zh-TW" altLang="en-US" sz="3200" dirty="0">
                <a:solidFill>
                  <a:srgbClr val="92D050"/>
                </a:solidFill>
                <a:effectLst>
                  <a:outerShdw blurRad="38100" dist="38100" dir="2700000" algn="tl">
                    <a:srgbClr val="000000">
                      <a:alpha val="43137"/>
                    </a:srgbClr>
                  </a:outerShdw>
                </a:effectLst>
              </a:rPr>
              <a:t>、</a:t>
            </a:r>
            <a:r>
              <a:rPr lang="en-US" altLang="zh-TW" sz="3200" dirty="0">
                <a:solidFill>
                  <a:srgbClr val="92D050"/>
                </a:solidFill>
                <a:effectLst>
                  <a:outerShdw blurRad="38100" dist="38100" dir="2700000" algn="tl">
                    <a:srgbClr val="000000">
                      <a:alpha val="43137"/>
                    </a:srgbClr>
                  </a:outerShdw>
                </a:effectLst>
              </a:rPr>
              <a:t>12</a:t>
            </a:r>
            <a:r>
              <a:rPr lang="zh-TW" altLang="en-US" sz="3200" dirty="0" smtClean="0">
                <a:solidFill>
                  <a:srgbClr val="92D050"/>
                </a:solidFill>
                <a:effectLst>
                  <a:outerShdw blurRad="38100" dist="38100" dir="2700000" algn="tl">
                    <a:srgbClr val="000000">
                      <a:alpha val="43137"/>
                    </a:srgbClr>
                  </a:outerShdw>
                </a:effectLst>
              </a:rPr>
              <a:t>條著作權歸屬</a:t>
            </a:r>
            <a:r>
              <a:rPr lang="zh-TW" altLang="en-US" sz="3200" dirty="0" smtClean="0"/>
              <a:t> </a:t>
            </a:r>
            <a:endParaRPr altLang="zh-TW" sz="4000" dirty="0" smtClean="0"/>
          </a:p>
        </p:txBody>
      </p:sp>
      <p:sp>
        <p:nvSpPr>
          <p:cNvPr id="2" name="投影片編號版面配置區 1"/>
          <p:cNvSpPr>
            <a:spLocks noGrp="1"/>
          </p:cNvSpPr>
          <p:nvPr>
            <p:ph type="sldNum" sz="quarter" idx="15"/>
          </p:nvPr>
        </p:nvSpPr>
        <p:spPr/>
        <p:txBody>
          <a:bodyPr/>
          <a:lstStyle/>
          <a:p>
            <a:pPr>
              <a:defRPr/>
            </a:pPr>
            <a:fld id="{1C434325-9B31-4774-B50F-D38D17219D15}" type="slidenum">
              <a:rPr lang="en-US" altLang="zh-TW" smtClean="0"/>
              <a:pPr>
                <a:defRPr/>
              </a:pPr>
              <a:t>6</a:t>
            </a:fld>
            <a:endParaRPr lang="en-US" altLang="zh-TW"/>
          </a:p>
        </p:txBody>
      </p:sp>
    </p:spTree>
    <p:extLst>
      <p:ext uri="{BB962C8B-B14F-4D97-AF65-F5344CB8AC3E}">
        <p14:creationId xmlns:p14="http://schemas.microsoft.com/office/powerpoint/2010/main" val="240467455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467544" y="404664"/>
            <a:ext cx="8435280" cy="994122"/>
          </a:xfrm>
        </p:spPr>
        <p:txBody>
          <a:bodyPr>
            <a:normAutofit fontScale="90000"/>
          </a:bodyPr>
          <a:lstStyle/>
          <a:p>
            <a:r>
              <a:rPr lang="en-US" altLang="zh-TW" sz="4800" dirty="0" smtClean="0">
                <a:solidFill>
                  <a:srgbClr val="92D050"/>
                </a:solidFill>
                <a:effectLst>
                  <a:outerShdw blurRad="38100" dist="38100" dir="2700000" algn="tl">
                    <a:srgbClr val="000000">
                      <a:alpha val="43137"/>
                    </a:srgbClr>
                  </a:outerShdw>
                </a:effectLst>
              </a:rPr>
              <a:t/>
            </a:r>
            <a:br>
              <a:rPr lang="en-US" altLang="zh-TW" sz="4800" dirty="0" smtClean="0">
                <a:solidFill>
                  <a:srgbClr val="92D050"/>
                </a:solidFill>
                <a:effectLst>
                  <a:outerShdw blurRad="38100" dist="38100" dir="2700000" algn="tl">
                    <a:srgbClr val="000000">
                      <a:alpha val="43137"/>
                    </a:srgbClr>
                  </a:outerShdw>
                </a:effectLst>
              </a:rPr>
            </a:br>
            <a:r>
              <a:rPr lang="zh-TW" altLang="en-US" sz="4800" dirty="0" smtClean="0">
                <a:solidFill>
                  <a:srgbClr val="92D050"/>
                </a:solidFill>
                <a:effectLst>
                  <a:outerShdw blurRad="38100" dist="38100" dir="2700000" algn="tl">
                    <a:srgbClr val="000000">
                      <a:alpha val="43137"/>
                    </a:srgbClr>
                  </a:outerShdw>
                </a:effectLst>
              </a:rPr>
              <a:t>著 </a:t>
            </a:r>
            <a:r>
              <a:rPr lang="zh-TW" altLang="en-US" sz="4800" dirty="0">
                <a:solidFill>
                  <a:srgbClr val="92D050"/>
                </a:solidFill>
                <a:effectLst>
                  <a:outerShdw blurRad="38100" dist="38100" dir="2700000" algn="tl">
                    <a:srgbClr val="000000">
                      <a:alpha val="43137"/>
                    </a:srgbClr>
                  </a:outerShdw>
                </a:effectLst>
              </a:rPr>
              <a:t>作 權 之 主 體</a:t>
            </a:r>
            <a:r>
              <a:rPr lang="zh-TW" altLang="en-US" sz="4000" b="1" dirty="0">
                <a:solidFill>
                  <a:srgbClr val="92D050"/>
                </a:solidFill>
                <a:effectLst>
                  <a:outerShdw blurRad="38100" dist="38100" dir="2700000" algn="tl">
                    <a:srgbClr val="000000">
                      <a:alpha val="43137"/>
                    </a:srgbClr>
                  </a:outerShdw>
                </a:effectLst>
              </a:rPr>
              <a:t> </a:t>
            </a:r>
            <a:r>
              <a:rPr lang="en-US" altLang="zh-TW" sz="4000" b="1" dirty="0">
                <a:solidFill>
                  <a:srgbClr val="92D050"/>
                </a:solidFill>
                <a:effectLst>
                  <a:outerShdw blurRad="38100" dist="38100" dir="2700000" algn="tl">
                    <a:srgbClr val="000000">
                      <a:alpha val="43137"/>
                    </a:srgbClr>
                  </a:outerShdw>
                </a:effectLst>
              </a:rPr>
              <a:t/>
            </a:r>
            <a:br>
              <a:rPr lang="en-US" altLang="zh-TW" sz="4000" b="1" dirty="0">
                <a:solidFill>
                  <a:srgbClr val="92D050"/>
                </a:solidFill>
                <a:effectLst>
                  <a:outerShdw blurRad="38100" dist="38100" dir="2700000" algn="tl">
                    <a:srgbClr val="000000">
                      <a:alpha val="43137"/>
                    </a:srgbClr>
                  </a:outerShdw>
                </a:effectLst>
              </a:rPr>
            </a:br>
            <a:r>
              <a:rPr lang="en-US" altLang="zh-TW" sz="4000" dirty="0">
                <a:solidFill>
                  <a:srgbClr val="92D050"/>
                </a:solidFill>
                <a:effectLst>
                  <a:outerShdw blurRad="38100" dist="38100" dir="2700000" algn="tl">
                    <a:srgbClr val="000000">
                      <a:alpha val="43137"/>
                    </a:srgbClr>
                  </a:outerShdw>
                </a:effectLst>
              </a:rPr>
              <a:t>—</a:t>
            </a:r>
            <a:r>
              <a:rPr lang="zh-TW" altLang="en-US" sz="4000" dirty="0">
                <a:solidFill>
                  <a:srgbClr val="92D050"/>
                </a:solidFill>
                <a:effectLst>
                  <a:outerShdw blurRad="38100" dist="38100" dir="2700000" algn="tl">
                    <a:srgbClr val="000000">
                      <a:alpha val="43137"/>
                    </a:srgbClr>
                  </a:outerShdw>
                </a:effectLst>
              </a:rPr>
              <a:t>第</a:t>
            </a:r>
            <a:r>
              <a:rPr lang="en-US" altLang="zh-TW" sz="4000" dirty="0">
                <a:solidFill>
                  <a:srgbClr val="92D050"/>
                </a:solidFill>
                <a:effectLst>
                  <a:outerShdw blurRad="38100" dist="38100" dir="2700000" algn="tl">
                    <a:srgbClr val="000000">
                      <a:alpha val="43137"/>
                    </a:srgbClr>
                  </a:outerShdw>
                </a:effectLst>
              </a:rPr>
              <a:t>12</a:t>
            </a:r>
            <a:r>
              <a:rPr lang="zh-TW" altLang="en-US" sz="4000" dirty="0">
                <a:solidFill>
                  <a:srgbClr val="92D050"/>
                </a:solidFill>
                <a:effectLst>
                  <a:outerShdw blurRad="38100" dist="38100" dir="2700000" algn="tl">
                    <a:srgbClr val="000000">
                      <a:alpha val="43137"/>
                    </a:srgbClr>
                  </a:outerShdw>
                </a:effectLst>
              </a:rPr>
              <a:t>條出資聘人完成</a:t>
            </a:r>
            <a:r>
              <a:rPr lang="zh-TW" altLang="en-US" sz="4000" dirty="0" smtClean="0">
                <a:solidFill>
                  <a:srgbClr val="92D050"/>
                </a:solidFill>
                <a:effectLst>
                  <a:outerShdw blurRad="38100" dist="38100" dir="2700000" algn="tl">
                    <a:srgbClr val="000000">
                      <a:alpha val="43137"/>
                    </a:srgbClr>
                  </a:outerShdw>
                </a:effectLst>
              </a:rPr>
              <a:t>著作</a:t>
            </a:r>
            <a:r>
              <a:rPr lang="zh-TW" altLang="en-US" sz="4000" dirty="0">
                <a:solidFill>
                  <a:srgbClr val="92D050"/>
                </a:solidFill>
                <a:effectLst>
                  <a:outerShdw blurRad="38100" dist="38100" dir="2700000" algn="tl">
                    <a:srgbClr val="000000">
                      <a:alpha val="43137"/>
                    </a:srgbClr>
                  </a:outerShdw>
                </a:effectLst>
              </a:rPr>
              <a:t> </a:t>
            </a:r>
            <a:r>
              <a:rPr lang="zh-TW" altLang="en-US" sz="4000" dirty="0" smtClean="0">
                <a:solidFill>
                  <a:srgbClr val="92D050"/>
                </a:solidFill>
                <a:effectLst>
                  <a:outerShdw blurRad="38100" dist="38100" dir="2700000" algn="tl">
                    <a:srgbClr val="000000">
                      <a:alpha val="43137"/>
                    </a:srgbClr>
                  </a:outerShdw>
                </a:effectLst>
              </a:rPr>
              <a:t>之約定</a:t>
            </a:r>
            <a:endParaRPr lang="zh-TW" altLang="en-US" sz="4000" dirty="0">
              <a:solidFill>
                <a:schemeClr val="tx1"/>
              </a:solidFill>
            </a:endParaRPr>
          </a:p>
        </p:txBody>
      </p:sp>
      <p:graphicFrame>
        <p:nvGraphicFramePr>
          <p:cNvPr id="4" name="內容版面配置區 3"/>
          <p:cNvGraphicFramePr>
            <a:graphicFrameLocks noGrp="1"/>
          </p:cNvGraphicFramePr>
          <p:nvPr>
            <p:ph idx="1"/>
            <p:extLst>
              <p:ext uri="{D42A27DB-BD31-4B8C-83A1-F6EECF244321}">
                <p14:modId xmlns:p14="http://schemas.microsoft.com/office/powerpoint/2010/main" val="1958106501"/>
              </p:ext>
            </p:extLst>
          </p:nvPr>
        </p:nvGraphicFramePr>
        <p:xfrm>
          <a:off x="457200" y="1412776"/>
          <a:ext cx="8363272" cy="471338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投影片編號版面配置區 2"/>
          <p:cNvSpPr>
            <a:spLocks noGrp="1"/>
          </p:cNvSpPr>
          <p:nvPr>
            <p:ph type="sldNum" sz="quarter" idx="15"/>
          </p:nvPr>
        </p:nvSpPr>
        <p:spPr/>
        <p:txBody>
          <a:bodyPr/>
          <a:lstStyle/>
          <a:p>
            <a:pPr>
              <a:defRPr/>
            </a:pPr>
            <a:fld id="{1C434325-9B31-4774-B50F-D38D17219D15}" type="slidenum">
              <a:rPr lang="en-US" altLang="zh-TW" smtClean="0"/>
              <a:pPr>
                <a:defRPr/>
              </a:pPr>
              <a:t>7</a:t>
            </a:fld>
            <a:endParaRPr lang="en-US" altLang="zh-TW"/>
          </a:p>
        </p:txBody>
      </p:sp>
    </p:spTree>
    <p:extLst>
      <p:ext uri="{BB962C8B-B14F-4D97-AF65-F5344CB8AC3E}">
        <p14:creationId xmlns:p14="http://schemas.microsoft.com/office/powerpoint/2010/main" val="97628947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Rectangle 3"/>
          <p:cNvSpPr>
            <a:spLocks noGrp="1" noChangeArrowheads="1"/>
          </p:cNvSpPr>
          <p:nvPr>
            <p:ph idx="1"/>
          </p:nvPr>
        </p:nvSpPr>
        <p:spPr>
          <a:xfrm>
            <a:off x="468313" y="2060847"/>
            <a:ext cx="8424167" cy="4464497"/>
          </a:xfrm>
        </p:spPr>
        <p:txBody>
          <a:bodyPr>
            <a:normAutofit/>
          </a:bodyPr>
          <a:lstStyle/>
          <a:p>
            <a:pPr marL="712788" lvl="1" indent="-533400" eaLnBrk="1" fontAlgn="ctr" hangingPunct="1">
              <a:lnSpc>
                <a:spcPct val="80000"/>
              </a:lnSpc>
              <a:spcAft>
                <a:spcPct val="10000"/>
              </a:spcAft>
              <a:buFontTx/>
              <a:buNone/>
            </a:pPr>
            <a:r>
              <a:rPr lang="zh-TW" altLang="en-US" sz="2000" dirty="0" smtClean="0"/>
              <a:t> </a:t>
            </a:r>
            <a:r>
              <a:rPr lang="en-US" altLang="zh-TW" sz="2000" dirty="0" smtClean="0"/>
              <a:t>1.  </a:t>
            </a:r>
            <a:r>
              <a:rPr lang="zh-TW" altLang="en-US" sz="2000" dirty="0" smtClean="0"/>
              <a:t> 需具原創性 </a:t>
            </a:r>
            <a:r>
              <a:rPr lang="en-US" altLang="zh-TW" sz="2000" dirty="0" smtClean="0"/>
              <a:t>— </a:t>
            </a:r>
            <a:r>
              <a:rPr lang="zh-TW" altLang="en-US" sz="2000" dirty="0" smtClean="0"/>
              <a:t>獨立創作及最低創作性 </a:t>
            </a:r>
            <a:endParaRPr lang="en-US" altLang="zh-TW" sz="2000" dirty="0" smtClean="0"/>
          </a:p>
          <a:p>
            <a:pPr marL="712788" lvl="1" indent="-533400" eaLnBrk="1" fontAlgn="ctr" hangingPunct="1">
              <a:lnSpc>
                <a:spcPct val="80000"/>
              </a:lnSpc>
              <a:spcAft>
                <a:spcPct val="10000"/>
              </a:spcAft>
              <a:buFontTx/>
              <a:buNone/>
            </a:pPr>
            <a:endParaRPr lang="zh-TW" altLang="en-US" sz="2000" dirty="0" smtClean="0"/>
          </a:p>
          <a:p>
            <a:pPr marL="712788" lvl="1" indent="-533400" eaLnBrk="1" fontAlgn="ctr" hangingPunct="1">
              <a:lnSpc>
                <a:spcPct val="80000"/>
              </a:lnSpc>
              <a:spcAft>
                <a:spcPct val="10000"/>
              </a:spcAft>
              <a:buFontTx/>
              <a:buNone/>
            </a:pPr>
            <a:r>
              <a:rPr lang="zh-TW" altLang="en-US" sz="2000" dirty="0" smtClean="0"/>
              <a:t> </a:t>
            </a:r>
            <a:r>
              <a:rPr lang="en-US" altLang="zh-TW" sz="2000" dirty="0" smtClean="0"/>
              <a:t>2.  </a:t>
            </a:r>
            <a:r>
              <a:rPr lang="zh-TW" altLang="en-US" sz="2000" dirty="0" smtClean="0"/>
              <a:t>具有客觀的一定形式 （</a:t>
            </a:r>
            <a:r>
              <a:rPr lang="en-US" altLang="zh-TW" sz="2000" dirty="0" smtClean="0"/>
              <a:t>§10</a:t>
            </a:r>
            <a:r>
              <a:rPr lang="zh-TW" altLang="en-US" sz="2000" dirty="0" smtClean="0"/>
              <a:t>之</a:t>
            </a:r>
            <a:r>
              <a:rPr lang="en-US" altLang="zh-TW" sz="2000" dirty="0" smtClean="0"/>
              <a:t>1</a:t>
            </a:r>
            <a:r>
              <a:rPr lang="zh-TW" altLang="en-US" sz="2000" dirty="0" smtClean="0"/>
              <a:t>） </a:t>
            </a:r>
            <a:endParaRPr lang="en-US" altLang="zh-TW" sz="2000" dirty="0" smtClean="0"/>
          </a:p>
          <a:p>
            <a:pPr marL="712788" lvl="1" indent="-533400" eaLnBrk="1" fontAlgn="ctr" hangingPunct="1">
              <a:lnSpc>
                <a:spcPct val="80000"/>
              </a:lnSpc>
              <a:spcAft>
                <a:spcPct val="10000"/>
              </a:spcAft>
              <a:buFontTx/>
              <a:buNone/>
            </a:pPr>
            <a:endParaRPr lang="zh-TW" altLang="en-US" sz="2000" dirty="0" smtClean="0"/>
          </a:p>
          <a:p>
            <a:pPr marL="712788" lvl="1" indent="-533400" eaLnBrk="1" fontAlgn="ctr" hangingPunct="1">
              <a:lnSpc>
                <a:spcPct val="80000"/>
              </a:lnSpc>
              <a:spcAft>
                <a:spcPct val="10000"/>
              </a:spcAft>
              <a:buFontTx/>
              <a:buNone/>
            </a:pPr>
            <a:r>
              <a:rPr lang="zh-TW" altLang="en-US" sz="2000" dirty="0" smtClean="0"/>
              <a:t> </a:t>
            </a:r>
            <a:r>
              <a:rPr lang="en-US" altLang="zh-TW" sz="2000" dirty="0" smtClean="0"/>
              <a:t>3.  </a:t>
            </a:r>
            <a:r>
              <a:rPr lang="zh-TW" altLang="en-US" sz="2000" dirty="0" smtClean="0"/>
              <a:t>屬於文學、科學、藝術或其他學術範圍之創作（ </a:t>
            </a:r>
            <a:r>
              <a:rPr lang="en-US" altLang="zh-TW" sz="2000" dirty="0" smtClean="0"/>
              <a:t>§ 3I(1)</a:t>
            </a:r>
            <a:r>
              <a:rPr lang="zh-TW" altLang="en-US" sz="2000" dirty="0" smtClean="0"/>
              <a:t>）</a:t>
            </a:r>
            <a:endParaRPr lang="en-US" altLang="zh-TW" sz="2000" dirty="0" smtClean="0"/>
          </a:p>
          <a:p>
            <a:pPr marL="712788" lvl="1" indent="-533400" eaLnBrk="1" fontAlgn="ctr" hangingPunct="1">
              <a:lnSpc>
                <a:spcPct val="80000"/>
              </a:lnSpc>
              <a:spcAft>
                <a:spcPct val="10000"/>
              </a:spcAft>
              <a:buFontTx/>
              <a:buNone/>
            </a:pPr>
            <a:endParaRPr lang="zh-TW" altLang="en-US" sz="2000" dirty="0" smtClean="0"/>
          </a:p>
          <a:p>
            <a:pPr marL="712788" lvl="1" indent="-533400" eaLnBrk="1" fontAlgn="ctr" hangingPunct="1">
              <a:lnSpc>
                <a:spcPct val="80000"/>
              </a:lnSpc>
              <a:spcAft>
                <a:spcPct val="10000"/>
              </a:spcAft>
              <a:buFontTx/>
              <a:buNone/>
            </a:pPr>
            <a:r>
              <a:rPr lang="zh-TW" altLang="en-US" sz="2000" dirty="0" smtClean="0"/>
              <a:t> </a:t>
            </a:r>
            <a:r>
              <a:rPr lang="en-US" altLang="zh-TW" sz="2000" dirty="0" smtClean="0"/>
              <a:t>4.  </a:t>
            </a:r>
            <a:r>
              <a:rPr lang="zh-TW" altLang="en-US" sz="2000" dirty="0" smtClean="0"/>
              <a:t>非法律明定不予保護之著作（ </a:t>
            </a:r>
            <a:r>
              <a:rPr lang="en-US" altLang="zh-TW" sz="2000" dirty="0" smtClean="0"/>
              <a:t>§ 9</a:t>
            </a:r>
            <a:r>
              <a:rPr lang="zh-TW" altLang="en-US" sz="2000" dirty="0" smtClean="0"/>
              <a:t>）</a:t>
            </a:r>
          </a:p>
          <a:p>
            <a:pPr marL="712788" lvl="1" indent="-533400" eaLnBrk="1" fontAlgn="ctr" hangingPunct="1">
              <a:lnSpc>
                <a:spcPct val="80000"/>
              </a:lnSpc>
              <a:spcAft>
                <a:spcPct val="10000"/>
              </a:spcAft>
              <a:buFontTx/>
              <a:buNone/>
            </a:pPr>
            <a:r>
              <a:rPr lang="zh-TW" altLang="en-US" sz="2000" dirty="0" smtClean="0"/>
              <a:t>     （</a:t>
            </a:r>
            <a:r>
              <a:rPr lang="en-US" altLang="zh-TW" sz="2000" dirty="0" smtClean="0"/>
              <a:t>1</a:t>
            </a:r>
            <a:r>
              <a:rPr lang="zh-TW" altLang="en-US" sz="2000" dirty="0" smtClean="0"/>
              <a:t>） 憲法、法律、命令或公文。</a:t>
            </a:r>
          </a:p>
          <a:p>
            <a:pPr marL="712788" lvl="1" indent="-533400" eaLnBrk="1" fontAlgn="ctr" hangingPunct="1">
              <a:lnSpc>
                <a:spcPct val="80000"/>
              </a:lnSpc>
              <a:spcAft>
                <a:spcPct val="10000"/>
              </a:spcAft>
              <a:buFontTx/>
              <a:buNone/>
            </a:pPr>
            <a:r>
              <a:rPr lang="zh-TW" altLang="en-US" sz="2000" dirty="0" smtClean="0"/>
              <a:t>     （</a:t>
            </a:r>
            <a:r>
              <a:rPr lang="en-US" altLang="zh-TW" sz="2000" dirty="0" smtClean="0"/>
              <a:t>2</a:t>
            </a:r>
            <a:r>
              <a:rPr lang="zh-TW" altLang="en-US" sz="2000" dirty="0" smtClean="0"/>
              <a:t>） 中央或地方機關就前款著作作成之翻譯物或編輯物。</a:t>
            </a:r>
          </a:p>
          <a:p>
            <a:pPr marL="712788" lvl="1" indent="-533400" eaLnBrk="1" fontAlgn="ctr" hangingPunct="1">
              <a:lnSpc>
                <a:spcPct val="80000"/>
              </a:lnSpc>
              <a:spcAft>
                <a:spcPct val="10000"/>
              </a:spcAft>
              <a:buFontTx/>
              <a:buNone/>
            </a:pPr>
            <a:r>
              <a:rPr lang="zh-TW" altLang="en-US" sz="2000" dirty="0" smtClean="0"/>
              <a:t>     （</a:t>
            </a:r>
            <a:r>
              <a:rPr lang="en-US" altLang="zh-TW" sz="2000" dirty="0" smtClean="0"/>
              <a:t>3</a:t>
            </a:r>
            <a:r>
              <a:rPr lang="zh-TW" altLang="en-US" sz="2000" dirty="0" smtClean="0"/>
              <a:t>） 標語及通用之符號、名詞、公式、數表、表格、簿册或時曆。 </a:t>
            </a:r>
          </a:p>
          <a:p>
            <a:pPr marL="712788" lvl="1" indent="-533400" eaLnBrk="1" fontAlgn="ctr" hangingPunct="1">
              <a:lnSpc>
                <a:spcPct val="80000"/>
              </a:lnSpc>
              <a:spcAft>
                <a:spcPct val="10000"/>
              </a:spcAft>
              <a:buFontTx/>
              <a:buNone/>
            </a:pPr>
            <a:r>
              <a:rPr lang="zh-TW" altLang="en-US" sz="2000" dirty="0" smtClean="0"/>
              <a:t>     （</a:t>
            </a:r>
            <a:r>
              <a:rPr lang="en-US" altLang="zh-TW" sz="2000" dirty="0" smtClean="0"/>
              <a:t>4</a:t>
            </a:r>
            <a:r>
              <a:rPr lang="zh-TW" altLang="en-US" sz="2000" dirty="0" smtClean="0"/>
              <a:t>） 單純為傳達事實之新聞報導所作成之語文著作。</a:t>
            </a:r>
          </a:p>
          <a:p>
            <a:pPr marL="712788" lvl="1" indent="-533400" eaLnBrk="1" fontAlgn="ctr" hangingPunct="1">
              <a:lnSpc>
                <a:spcPct val="80000"/>
              </a:lnSpc>
              <a:spcAft>
                <a:spcPct val="10000"/>
              </a:spcAft>
              <a:buFontTx/>
              <a:buNone/>
            </a:pPr>
            <a:r>
              <a:rPr lang="zh-TW" altLang="en-US" sz="2000" dirty="0" smtClean="0"/>
              <a:t>     （</a:t>
            </a:r>
            <a:r>
              <a:rPr lang="en-US" altLang="zh-TW" sz="2000" dirty="0" smtClean="0"/>
              <a:t>5</a:t>
            </a:r>
            <a:r>
              <a:rPr lang="zh-TW" altLang="en-US" sz="2000" dirty="0" smtClean="0"/>
              <a:t>） 依法令舉行之各類考試試題及其備用試題。</a:t>
            </a:r>
          </a:p>
        </p:txBody>
      </p:sp>
      <p:sp>
        <p:nvSpPr>
          <p:cNvPr id="11266" name="Rectangle 2"/>
          <p:cNvSpPr>
            <a:spLocks noGrp="1" noChangeArrowheads="1"/>
          </p:cNvSpPr>
          <p:nvPr>
            <p:ph type="title"/>
          </p:nvPr>
        </p:nvSpPr>
        <p:spPr>
          <a:xfrm>
            <a:off x="468312" y="476672"/>
            <a:ext cx="8280151" cy="1440160"/>
          </a:xfrm>
        </p:spPr>
        <p:txBody>
          <a:bodyPr>
            <a:noAutofit/>
          </a:bodyPr>
          <a:lstStyle/>
          <a:p>
            <a:r>
              <a:rPr lang="zh-TW" altLang="en-US" sz="4000" dirty="0" smtClean="0">
                <a:solidFill>
                  <a:srgbClr val="92D050"/>
                </a:solidFill>
                <a:effectLst>
                  <a:outerShdw blurRad="38100" dist="38100" dir="2700000" algn="tl">
                    <a:srgbClr val="000000">
                      <a:alpha val="43137"/>
                    </a:srgbClr>
                  </a:outerShdw>
                </a:effectLst>
              </a:rPr>
              <a:t>著作權之客體（著作）</a:t>
            </a:r>
            <a:r>
              <a:rPr lang="en-US" altLang="zh-TW" sz="4000" dirty="0">
                <a:solidFill>
                  <a:srgbClr val="92D050"/>
                </a:solidFill>
                <a:effectLst>
                  <a:outerShdw blurRad="38100" dist="38100" dir="2700000" algn="tl">
                    <a:srgbClr val="000000">
                      <a:alpha val="43137"/>
                    </a:srgbClr>
                  </a:outerShdw>
                </a:effectLst>
              </a:rPr>
              <a:t/>
            </a:r>
            <a:br>
              <a:rPr lang="en-US" altLang="zh-TW" sz="4000" dirty="0">
                <a:solidFill>
                  <a:srgbClr val="92D050"/>
                </a:solidFill>
                <a:effectLst>
                  <a:outerShdw blurRad="38100" dist="38100" dir="2700000" algn="tl">
                    <a:srgbClr val="000000">
                      <a:alpha val="43137"/>
                    </a:srgbClr>
                  </a:outerShdw>
                </a:effectLst>
              </a:rPr>
            </a:br>
            <a:r>
              <a:rPr lang="zh-TW" altLang="en-US" sz="4000" dirty="0" smtClean="0">
                <a:solidFill>
                  <a:srgbClr val="92D050"/>
                </a:solidFill>
                <a:effectLst>
                  <a:outerShdw blurRad="38100" dist="38100" dir="2700000" algn="tl">
                    <a:srgbClr val="000000">
                      <a:alpha val="43137"/>
                    </a:srgbClr>
                  </a:outerShdw>
                </a:effectLst>
              </a:rPr>
              <a:t>                   </a:t>
            </a:r>
            <a:r>
              <a:rPr lang="en-US" altLang="zh-TW" sz="3200" dirty="0" smtClean="0">
                <a:solidFill>
                  <a:srgbClr val="92D050"/>
                </a:solidFill>
                <a:effectLst>
                  <a:outerShdw blurRad="38100" dist="38100" dir="2700000" algn="tl">
                    <a:srgbClr val="000000">
                      <a:alpha val="43137"/>
                    </a:srgbClr>
                  </a:outerShdw>
                </a:effectLst>
              </a:rPr>
              <a:t>—</a:t>
            </a:r>
            <a:r>
              <a:rPr lang="zh-TW" altLang="en-US" sz="3200" dirty="0" smtClean="0">
                <a:solidFill>
                  <a:srgbClr val="92D050"/>
                </a:solidFill>
                <a:effectLst>
                  <a:outerShdw blurRad="38100" dist="38100" dir="2700000" algn="tl">
                    <a:srgbClr val="000000">
                      <a:alpha val="43137"/>
                    </a:srgbClr>
                  </a:outerShdw>
                </a:effectLst>
              </a:rPr>
              <a:t> 受保護之要件</a:t>
            </a:r>
          </a:p>
        </p:txBody>
      </p:sp>
      <p:sp>
        <p:nvSpPr>
          <p:cNvPr id="2" name="投影片編號版面配置區 1"/>
          <p:cNvSpPr>
            <a:spLocks noGrp="1"/>
          </p:cNvSpPr>
          <p:nvPr>
            <p:ph type="sldNum" sz="quarter" idx="15"/>
          </p:nvPr>
        </p:nvSpPr>
        <p:spPr/>
        <p:txBody>
          <a:bodyPr/>
          <a:lstStyle/>
          <a:p>
            <a:pPr>
              <a:defRPr/>
            </a:pPr>
            <a:fld id="{1C434325-9B31-4774-B50F-D38D17219D15}" type="slidenum">
              <a:rPr lang="en-US" altLang="zh-TW" smtClean="0"/>
              <a:pPr>
                <a:defRPr/>
              </a:pPr>
              <a:t>8</a:t>
            </a:fld>
            <a:endParaRPr lang="en-US" altLang="zh-TW"/>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idx="4294967295"/>
          </p:nvPr>
        </p:nvSpPr>
        <p:spPr>
          <a:xfrm>
            <a:off x="251520" y="332656"/>
            <a:ext cx="8353425" cy="792088"/>
          </a:xfrm>
        </p:spPr>
        <p:txBody>
          <a:bodyPr>
            <a:normAutofit/>
          </a:bodyPr>
          <a:lstStyle/>
          <a:p>
            <a:pPr algn="ctr"/>
            <a:r>
              <a:rPr lang="zh-TW" altLang="en-US" sz="4000" dirty="0" smtClean="0">
                <a:solidFill>
                  <a:srgbClr val="92D050"/>
                </a:solidFill>
                <a:effectLst>
                  <a:outerShdw blurRad="38100" dist="38100" dir="2700000" algn="tl">
                    <a:srgbClr val="000000">
                      <a:alpha val="43137"/>
                    </a:srgbClr>
                  </a:outerShdw>
                </a:effectLst>
              </a:rPr>
              <a:t>著 </a:t>
            </a:r>
            <a:r>
              <a:rPr lang="zh-TW" altLang="en-US" sz="4000" dirty="0">
                <a:solidFill>
                  <a:srgbClr val="92D050"/>
                </a:solidFill>
                <a:effectLst>
                  <a:outerShdw blurRad="38100" dist="38100" dir="2700000" algn="tl">
                    <a:srgbClr val="000000">
                      <a:alpha val="43137"/>
                    </a:srgbClr>
                  </a:outerShdw>
                </a:effectLst>
              </a:rPr>
              <a:t>作 </a:t>
            </a:r>
            <a:r>
              <a:rPr lang="zh-TW" altLang="en-US" sz="4000" dirty="0" smtClean="0">
                <a:solidFill>
                  <a:srgbClr val="92D050"/>
                </a:solidFill>
                <a:effectLst>
                  <a:outerShdw blurRad="38100" dist="38100" dir="2700000" algn="tl">
                    <a:srgbClr val="000000">
                      <a:alpha val="43137"/>
                    </a:srgbClr>
                  </a:outerShdw>
                </a:effectLst>
              </a:rPr>
              <a:t>權之客體 </a:t>
            </a:r>
            <a:r>
              <a:rPr lang="en-US" altLang="zh-TW" sz="4000" dirty="0" smtClean="0">
                <a:solidFill>
                  <a:srgbClr val="92D050"/>
                </a:solidFill>
                <a:effectLst>
                  <a:outerShdw blurRad="38100" dist="38100" dir="2700000" algn="tl">
                    <a:srgbClr val="000000">
                      <a:alpha val="43137"/>
                    </a:srgbClr>
                  </a:outerShdw>
                </a:effectLst>
              </a:rPr>
              <a:t>--</a:t>
            </a:r>
            <a:r>
              <a:rPr lang="zh-TW" altLang="en-US" sz="4000" dirty="0" smtClean="0">
                <a:solidFill>
                  <a:srgbClr val="92D050"/>
                </a:solidFill>
                <a:effectLst>
                  <a:outerShdw blurRad="38100" dist="38100" dir="2700000" algn="tl">
                    <a:srgbClr val="000000">
                      <a:alpha val="43137"/>
                    </a:srgbClr>
                  </a:outerShdw>
                </a:effectLst>
              </a:rPr>
              <a:t> 一般著作之例示</a:t>
            </a:r>
            <a:endParaRPr lang="zh-TW" altLang="en-US" sz="3600" dirty="0">
              <a:solidFill>
                <a:srgbClr val="00CC00"/>
              </a:solidFill>
            </a:endParaRPr>
          </a:p>
        </p:txBody>
      </p:sp>
      <p:graphicFrame>
        <p:nvGraphicFramePr>
          <p:cNvPr id="4" name="內容版面配置區 3"/>
          <p:cNvGraphicFramePr>
            <a:graphicFrameLocks noGrp="1"/>
          </p:cNvGraphicFramePr>
          <p:nvPr>
            <p:ph idx="4294967295"/>
            <p:extLst>
              <p:ext uri="{D42A27DB-BD31-4B8C-83A1-F6EECF244321}">
                <p14:modId xmlns:p14="http://schemas.microsoft.com/office/powerpoint/2010/main" val="741789933"/>
              </p:ext>
            </p:extLst>
          </p:nvPr>
        </p:nvGraphicFramePr>
        <p:xfrm>
          <a:off x="539552" y="1340768"/>
          <a:ext cx="8207375" cy="537996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投影片編號版面配置區 2"/>
          <p:cNvSpPr>
            <a:spLocks noGrp="1"/>
          </p:cNvSpPr>
          <p:nvPr>
            <p:ph type="sldNum" sz="quarter" idx="12"/>
          </p:nvPr>
        </p:nvSpPr>
        <p:spPr/>
        <p:txBody>
          <a:bodyPr/>
          <a:lstStyle/>
          <a:p>
            <a:pPr>
              <a:defRPr/>
            </a:pPr>
            <a:fld id="{1C434325-9B31-4774-B50F-D38D17219D15}" type="slidenum">
              <a:rPr lang="en-US" altLang="zh-TW" smtClean="0"/>
              <a:pPr>
                <a:defRPr/>
              </a:pPr>
              <a:t>9</a:t>
            </a:fld>
            <a:endParaRPr lang="en-US" altLang="zh-TW"/>
          </a:p>
        </p:txBody>
      </p:sp>
    </p:spTree>
    <p:extLst>
      <p:ext uri="{BB962C8B-B14F-4D97-AF65-F5344CB8AC3E}">
        <p14:creationId xmlns:p14="http://schemas.microsoft.com/office/powerpoint/2010/main" val="3570921564"/>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_rels/theme2.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image" Target="../media/image5.jpeg"/></Relationships>
</file>

<file path=ppt/theme/theme1.xml><?xml version="1.0" encoding="utf-8"?>
<a:theme xmlns:a="http://schemas.openxmlformats.org/drawingml/2006/main" name="圖釘">
  <a:themeElements>
    <a:clrScheme name="圖釘">
      <a:dk1>
        <a:sysClr val="windowText" lastClr="000000"/>
      </a:dk1>
      <a:lt1>
        <a:sysClr val="window" lastClr="FFFFFF"/>
      </a:lt1>
      <a:dk2>
        <a:srgbClr val="465E9C"/>
      </a:dk2>
      <a:lt2>
        <a:srgbClr val="CCDDEA"/>
      </a:lt2>
      <a:accent1>
        <a:srgbClr val="FDA023"/>
      </a:accent1>
      <a:accent2>
        <a:srgbClr val="AA2B1E"/>
      </a:accent2>
      <a:accent3>
        <a:srgbClr val="71685C"/>
      </a:accent3>
      <a:accent4>
        <a:srgbClr val="64A73B"/>
      </a:accent4>
      <a:accent5>
        <a:srgbClr val="EB5605"/>
      </a:accent5>
      <a:accent6>
        <a:srgbClr val="B9CA1A"/>
      </a:accent6>
      <a:hlink>
        <a:srgbClr val="D83E2C"/>
      </a:hlink>
      <a:folHlink>
        <a:srgbClr val="ED7D27"/>
      </a:folHlink>
    </a:clrScheme>
    <a:fontScheme name="圖釘">
      <a:majorFont>
        <a:latin typeface="Constantia"/>
        <a:ea typeface=""/>
        <a:cs typeface=""/>
        <a:font script="Jpan" typeface="HGS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Franklin Gothic Book"/>
        <a:ea typeface=""/>
        <a:cs typeface=""/>
        <a:font script="Grek" typeface="Arial"/>
        <a:font script="Cyrl" typeface="Arial"/>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圖釘">
      <a:fillStyleLst>
        <a:solidFill>
          <a:schemeClr val="phClr"/>
        </a:solidFill>
        <a:gradFill rotWithShape="1">
          <a:gsLst>
            <a:gs pos="0">
              <a:schemeClr val="phClr">
                <a:tint val="50000"/>
                <a:satMod val="180000"/>
                <a:lumMod val="100000"/>
              </a:schemeClr>
            </a:gs>
            <a:gs pos="40000">
              <a:schemeClr val="phClr">
                <a:tint val="60000"/>
                <a:satMod val="130000"/>
                <a:lumMod val="100000"/>
              </a:schemeClr>
            </a:gs>
            <a:gs pos="100000">
              <a:schemeClr val="phClr">
                <a:tint val="96000"/>
                <a:lumMod val="108000"/>
              </a:schemeClr>
            </a:gs>
          </a:gsLst>
          <a:lin ang="5400000" scaled="0"/>
        </a:gradFill>
        <a:gradFill rotWithShape="1">
          <a:gsLst>
            <a:gs pos="0">
              <a:schemeClr val="phClr"/>
            </a:gs>
            <a:gs pos="100000">
              <a:schemeClr val="phClr">
                <a:shade val="76000"/>
                <a:lumMod val="90000"/>
              </a:schemeClr>
            </a:gs>
          </a:gsLst>
          <a:lin ang="5400000" scaled="0"/>
        </a:gradFill>
      </a:fillStyleLst>
      <a:lnStyleLst>
        <a:ln w="9525" cap="flat" cmpd="sng" algn="ctr">
          <a:solidFill>
            <a:schemeClr val="phClr"/>
          </a:solidFill>
          <a:prstDash val="solid"/>
        </a:ln>
        <a:ln w="15875" cap="flat" cmpd="sng" algn="ctr">
          <a:solidFill>
            <a:schemeClr val="phClr">
              <a:shade val="80000"/>
              <a:lumMod val="90000"/>
            </a:schemeClr>
          </a:solidFill>
          <a:prstDash val="solid"/>
        </a:ln>
        <a:ln w="25400" cap="flat" cmpd="sng" algn="ctr">
          <a:solidFill>
            <a:schemeClr val="phClr"/>
          </a:solidFill>
          <a:prstDash val="solid"/>
        </a:ln>
      </a:lnStyleLst>
      <a:effectStyleLst>
        <a:effectStyle>
          <a:effectLst/>
        </a:effectStyle>
        <a:effectStyle>
          <a:effectLst>
            <a:outerShdw blurRad="38100" dist="38100" dir="4800000" sx="98000" sy="98000" rotWithShape="0">
              <a:srgbClr val="000000">
                <a:alpha val="32000"/>
              </a:srgbClr>
            </a:outerShdw>
          </a:effectLst>
        </a:effectStyle>
        <a:effectStyle>
          <a:effectLst>
            <a:outerShdw blurRad="38100" dist="38100" dir="4800000" sx="96000" sy="96000" rotWithShape="0">
              <a:srgbClr val="000000">
                <a:alpha val="40000"/>
              </a:srgbClr>
            </a:outerShdw>
          </a:effectLst>
          <a:scene3d>
            <a:camera prst="orthographicFront">
              <a:rot lat="0" lon="0" rev="0"/>
            </a:camera>
            <a:lightRig rig="threePt" dir="t">
              <a:rot lat="0" lon="0" rev="3240000"/>
            </a:lightRig>
          </a:scene3d>
          <a:sp3d>
            <a:bevelT w="28575" h="28575"/>
          </a:sp3d>
        </a:effectStyle>
      </a:effectStyleLst>
      <a:bgFillStyleLst>
        <a:solidFill>
          <a:schemeClr val="phClr">
            <a:tint val="93000"/>
          </a:schemeClr>
        </a:solidFill>
        <a:blipFill rotWithShape="1">
          <a:blip xmlns:r="http://schemas.openxmlformats.org/officeDocument/2006/relationships" r:embed="rId1">
            <a:duotone>
              <a:schemeClr val="phClr">
                <a:shade val="80000"/>
                <a:satMod val="140000"/>
                <a:lumMod val="50000"/>
              </a:schemeClr>
              <a:schemeClr val="phClr">
                <a:tint val="95000"/>
                <a:satMod val="180000"/>
                <a:lumMod val="160000"/>
              </a:schemeClr>
            </a:duotone>
          </a:blip>
          <a:stretch/>
        </a:blipFill>
        <a:blipFill rotWithShape="1">
          <a:blip xmlns:r="http://schemas.openxmlformats.org/officeDocument/2006/relationships" r:embed="rId2">
            <a:duotone>
              <a:schemeClr val="phClr">
                <a:tint val="98000"/>
                <a:shade val="90000"/>
                <a:satMod val="120000"/>
                <a:lumMod val="54000"/>
              </a:schemeClr>
              <a:schemeClr val="phClr">
                <a:tint val="80000"/>
                <a:satMod val="160000"/>
                <a:lumMod val="140000"/>
              </a:schemeClr>
            </a:duotone>
          </a:blip>
          <a:stretch/>
        </a:blipFill>
      </a:bgFillStyleLst>
    </a:fmtScheme>
  </a:themeElements>
  <a:objectDefaults/>
  <a:extraClrSchemeLst/>
</a:theme>
</file>

<file path=ppt/theme/theme2.xml><?xml version="1.0" encoding="utf-8"?>
<a:theme xmlns:a="http://schemas.openxmlformats.org/drawingml/2006/main" name="1_宣紙">
  <a:themeElements>
    <a:clrScheme name="宣紙">
      <a:dk1>
        <a:sysClr val="windowText" lastClr="000000"/>
      </a:dk1>
      <a:lt1>
        <a:sysClr val="window" lastClr="FFFFFF"/>
      </a:lt1>
      <a:dk2>
        <a:srgbClr val="444D26"/>
      </a:dk2>
      <a:lt2>
        <a:srgbClr val="FEFAC9"/>
      </a:lt2>
      <a:accent1>
        <a:srgbClr val="A5B592"/>
      </a:accent1>
      <a:accent2>
        <a:srgbClr val="F3A447"/>
      </a:accent2>
      <a:accent3>
        <a:srgbClr val="E7BC29"/>
      </a:accent3>
      <a:accent4>
        <a:srgbClr val="D092A7"/>
      </a:accent4>
      <a:accent5>
        <a:srgbClr val="9C85C0"/>
      </a:accent5>
      <a:accent6>
        <a:srgbClr val="809EC2"/>
      </a:accent6>
      <a:hlink>
        <a:srgbClr val="8E58B6"/>
      </a:hlink>
      <a:folHlink>
        <a:srgbClr val="7F6F6F"/>
      </a:folHlink>
    </a:clrScheme>
    <a:fontScheme name="宣紙">
      <a:maj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宣紙">
      <a:fillStyleLst>
        <a:solidFill>
          <a:schemeClr val="phClr"/>
        </a:solidFill>
        <a:blipFill>
          <a:blip xmlns:r="http://schemas.openxmlformats.org/officeDocument/2006/relationships" r:embed="rId1">
            <a:duotone>
              <a:schemeClr val="phClr">
                <a:shade val="63000"/>
                <a:tint val="82000"/>
              </a:schemeClr>
              <a:schemeClr val="phClr">
                <a:tint val="10000"/>
                <a:satMod val="400000"/>
              </a:schemeClr>
            </a:duotone>
          </a:blip>
          <a:tile tx="0" ty="0" sx="40000" sy="40000" flip="none" algn="tl"/>
        </a:blipFill>
        <a:blipFill>
          <a:blip xmlns:r="http://schemas.openxmlformats.org/officeDocument/2006/relationships" r:embed="rId1">
            <a:duotone>
              <a:schemeClr val="phClr">
                <a:shade val="40000"/>
              </a:schemeClr>
              <a:schemeClr val="phClr">
                <a:tint val="42000"/>
              </a:schemeClr>
            </a:duotone>
          </a:blip>
          <a:tile tx="0" ty="0" sx="40000" sy="40000" flip="none" algn="tl"/>
        </a:blipFill>
      </a:fillStyleLst>
      <a:lnStyleLst>
        <a:ln w="12700" cap="flat" cmpd="sng" algn="ctr">
          <a:solidFill>
            <a:schemeClr val="phClr"/>
          </a:solidFill>
          <a:prstDash val="solid"/>
        </a:ln>
        <a:ln w="38100" cap="flat" cmpd="sng" algn="ctr">
          <a:solidFill>
            <a:schemeClr val="phClr"/>
          </a:solidFill>
          <a:prstDash val="solid"/>
        </a:ln>
        <a:ln w="63500" cap="flat" cmpd="sng" algn="ctr">
          <a:solidFill>
            <a:schemeClr val="phClr"/>
          </a:solidFill>
          <a:prstDash val="solid"/>
        </a:ln>
      </a:lnStyleLst>
      <a:effectStyleLst>
        <a:effectStyle>
          <a:effectLst>
            <a:outerShdw blurRad="95000" rotWithShape="0">
              <a:srgbClr val="000000">
                <a:alpha val="50000"/>
              </a:srgbClr>
            </a:outerShdw>
            <a:softEdge rad="12700"/>
          </a:effectLst>
        </a:effectStyle>
        <a:effectStyle>
          <a:effectLst>
            <a:outerShdw blurRad="95000" rotWithShape="0">
              <a:srgbClr val="000000">
                <a:alpha val="50000"/>
              </a:srgbClr>
            </a:outerShdw>
            <a:softEdge rad="12700"/>
          </a:effectLst>
        </a:effectStyle>
        <a:effectStyle>
          <a:effectLst>
            <a:outerShdw blurRad="95000" algn="tl" rotWithShape="0">
              <a:srgbClr val="000000">
                <a:alpha val="50000"/>
              </a:srgbClr>
            </a:outerShdw>
          </a:effectLst>
          <a:scene3d>
            <a:camera prst="orthographicFront"/>
            <a:lightRig rig="soft" dir="t">
              <a:rot lat="0" lon="0" rev="18000000"/>
            </a:lightRig>
          </a:scene3d>
          <a:sp3d prstMaterial="dkEdge">
            <a:bevelT w="73660" h="44450" prst="riblet"/>
          </a:sp3d>
        </a:effectStyle>
      </a:effectStyleLst>
      <a:bgFillStyleLst>
        <a:solidFill>
          <a:schemeClr val="phClr"/>
        </a:solidFill>
        <a:blipFill>
          <a:blip xmlns:r="http://schemas.openxmlformats.org/officeDocument/2006/relationships" r:embed="rId1">
            <a:duotone>
              <a:schemeClr val="phClr">
                <a:shade val="55000"/>
                <a:alpha val="20000"/>
              </a:schemeClr>
              <a:schemeClr val="phClr">
                <a:tint val="40000"/>
                <a:shade val="90000"/>
                <a:satMod val="60000"/>
                <a:alpha val="20000"/>
              </a:schemeClr>
            </a:duotone>
          </a:blip>
          <a:tile tx="0" ty="0" sx="58000" sy="38000" flip="none" algn="tl"/>
        </a:blipFill>
        <a:blipFill>
          <a:blip xmlns:r="http://schemas.openxmlformats.org/officeDocument/2006/relationships" r:embed="rId2">
            <a:duotone>
              <a:schemeClr val="phClr">
                <a:shade val="12000"/>
                <a:satMod val="240000"/>
              </a:schemeClr>
              <a:schemeClr val="phClr">
                <a:tint val="65000"/>
              </a:schemeClr>
            </a:duotone>
          </a:blip>
          <a:stretch>
            <a:fillRect/>
          </a:stretch>
        </a:blip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4129</TotalTime>
  <Words>2600</Words>
  <Application>Microsoft Office PowerPoint</Application>
  <PresentationFormat>如螢幕大小 (4:3)</PresentationFormat>
  <Paragraphs>341</Paragraphs>
  <Slides>22</Slides>
  <Notes>0</Notes>
  <HiddenSlides>0</HiddenSlides>
  <MMClips>0</MMClips>
  <ScaleCrop>false</ScaleCrop>
  <HeadingPairs>
    <vt:vector size="4" baseType="variant">
      <vt:variant>
        <vt:lpstr>佈景主題</vt:lpstr>
      </vt:variant>
      <vt:variant>
        <vt:i4>2</vt:i4>
      </vt:variant>
      <vt:variant>
        <vt:lpstr>投影片標題</vt:lpstr>
      </vt:variant>
      <vt:variant>
        <vt:i4>22</vt:i4>
      </vt:variant>
    </vt:vector>
  </HeadingPairs>
  <TitlesOfParts>
    <vt:vector size="24" baseType="lpstr">
      <vt:lpstr>圖釘</vt:lpstr>
      <vt:lpstr>1_宣紙</vt:lpstr>
      <vt:lpstr>文創商品產銷之著作權歸屬及授權契約實務</vt:lpstr>
      <vt:lpstr>              內   容   大   綱</vt:lpstr>
      <vt:lpstr>甲公司欲使用乙的圖案產銷文創商品（eg.手機殼、公仔），並委由丙繪製設計稿或樣品</vt:lpstr>
      <vt:lpstr>著作權法的整體架構</vt:lpstr>
      <vt:lpstr>                著 作 權 之 主 體 </vt:lpstr>
      <vt:lpstr>著 作 權 之 主 體                               — 著作權法第11、12條著作權歸屬 </vt:lpstr>
      <vt:lpstr> 著 作 權 之 主 體  —第12條出資聘人完成著作 之約定</vt:lpstr>
      <vt:lpstr>著作權之客體（著作）                    — 受保護之要件</vt:lpstr>
      <vt:lpstr>著 作 權之客體 -- 一般著作之例示</vt:lpstr>
      <vt:lpstr>著 作 權之客體 -- 特殊著作</vt:lpstr>
      <vt:lpstr>   著 作 權 之 內 容</vt:lpstr>
      <vt:lpstr>著 作 財產權 – 保護＆變動</vt:lpstr>
      <vt:lpstr>著作財產權存續（保護）期間</vt:lpstr>
      <vt:lpstr>合 理 使 用</vt:lpstr>
      <vt:lpstr>文創商品授權契約注意事項  1</vt:lpstr>
      <vt:lpstr>文創商品授權合約注意事項 2</vt:lpstr>
      <vt:lpstr>文創商品授權合約注意事項 3</vt:lpstr>
      <vt:lpstr>文創商品授權合約注意事項 4</vt:lpstr>
      <vt:lpstr>文創商品授權合約注意事項 5</vt:lpstr>
      <vt:lpstr>文創商品授權合約注意事項 6</vt:lpstr>
      <vt:lpstr>文創商品授權合約注意事項 7</vt:lpstr>
      <vt:lpstr>  簡報完畢       敬請指教</vt:lpstr>
    </vt:vector>
  </TitlesOfParts>
  <Company>LEO</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「國際著作權法合理使用立法趨勢之研究」研究計劃</dc:title>
  <dc:creator>melody</dc:creator>
  <cp:lastModifiedBy>00611陳俞安</cp:lastModifiedBy>
  <cp:revision>1173</cp:revision>
  <dcterms:created xsi:type="dcterms:W3CDTF">2008-11-10T05:39:01Z</dcterms:created>
  <dcterms:modified xsi:type="dcterms:W3CDTF">2016-09-12T01:57:50Z</dcterms:modified>
</cp:coreProperties>
</file>