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2.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3.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6.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755" r:id="rId2"/>
  </p:sldMasterIdLst>
  <p:notesMasterIdLst>
    <p:notesMasterId r:id="rId53"/>
  </p:notesMasterIdLst>
  <p:handoutMasterIdLst>
    <p:handoutMasterId r:id="rId54"/>
  </p:handoutMasterIdLst>
  <p:sldIdLst>
    <p:sldId id="1000" r:id="rId3"/>
    <p:sldId id="986" r:id="rId4"/>
    <p:sldId id="988" r:id="rId5"/>
    <p:sldId id="985" r:id="rId6"/>
    <p:sldId id="987" r:id="rId7"/>
    <p:sldId id="989" r:id="rId8"/>
    <p:sldId id="969" r:id="rId9"/>
    <p:sldId id="1108" r:id="rId10"/>
    <p:sldId id="952" r:id="rId11"/>
    <p:sldId id="1059" r:id="rId12"/>
    <p:sldId id="994" r:id="rId13"/>
    <p:sldId id="1111" r:id="rId14"/>
    <p:sldId id="1028" r:id="rId15"/>
    <p:sldId id="1061" r:id="rId16"/>
    <p:sldId id="970" r:id="rId17"/>
    <p:sldId id="991" r:id="rId18"/>
    <p:sldId id="1054" r:id="rId19"/>
    <p:sldId id="1057" r:id="rId20"/>
    <p:sldId id="1058" r:id="rId21"/>
    <p:sldId id="1055" r:id="rId22"/>
    <p:sldId id="1112" r:id="rId23"/>
    <p:sldId id="1133" r:id="rId24"/>
    <p:sldId id="1113" r:id="rId25"/>
    <p:sldId id="1139" r:id="rId26"/>
    <p:sldId id="1008" r:id="rId27"/>
    <p:sldId id="1123" r:id="rId28"/>
    <p:sldId id="1124" r:id="rId29"/>
    <p:sldId id="1125" r:id="rId30"/>
    <p:sldId id="1126" r:id="rId31"/>
    <p:sldId id="1127" r:id="rId32"/>
    <p:sldId id="1128" r:id="rId33"/>
    <p:sldId id="1129" r:id="rId34"/>
    <p:sldId id="1130" r:id="rId35"/>
    <p:sldId id="1131" r:id="rId36"/>
    <p:sldId id="1079" r:id="rId37"/>
    <p:sldId id="1132" r:id="rId38"/>
    <p:sldId id="1114" r:id="rId39"/>
    <p:sldId id="1081" r:id="rId40"/>
    <p:sldId id="1120" r:id="rId41"/>
    <p:sldId id="1121" r:id="rId42"/>
    <p:sldId id="1122" r:id="rId43"/>
    <p:sldId id="1109" r:id="rId44"/>
    <p:sldId id="1110" r:id="rId45"/>
    <p:sldId id="1136" r:id="rId46"/>
    <p:sldId id="1137" r:id="rId47"/>
    <p:sldId id="1064" r:id="rId48"/>
    <p:sldId id="1065" r:id="rId49"/>
    <p:sldId id="1138" r:id="rId50"/>
    <p:sldId id="1134" r:id="rId51"/>
    <p:sldId id="983" r:id="rId52"/>
  </p:sldIdLst>
  <p:sldSz cx="9144000" cy="6858000" type="screen4x3"/>
  <p:notesSz cx="6807200" cy="9939338"/>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99CCFF"/>
    <a:srgbClr val="CCFFFF"/>
    <a:srgbClr val="CCFFCC"/>
    <a:srgbClr val="3399FF"/>
    <a:srgbClr val="6699FF"/>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等深淺樣式 2 - 輔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75DCB02-9BB8-47FD-8907-85C794F793BA}" styleName="佈景主題樣式 1 - 輔色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C2FFA5D-87B4-456A-9821-1D502468CF0F}" styleName="佈景主題樣式 1 - 輔色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3296810-A885-4BE3-A3E7-6D5BEEA58F35}" styleName="中等深淺樣式 2 - 輔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BDBED569-4797-4DF1-A0F4-6AAB3CD982D8}" styleName="淺色樣式 3 - 輔色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BC89EF96-8CEA-46FF-86C4-4CE0E7609802}" styleName="淺色樣式 3 - 輔色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8B1032C-EA38-4F05-BA0D-38AFFFC7BED3}" styleName="淺色樣式 3 - 輔色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ED083AE6-46FA-4A59-8FB0-9F97EB10719F}" styleName="淺色樣式 3 - 輔色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3B4B98B0-60AC-42C2-AFA5-B58CD77FA1E5}" styleName="淺色樣式 1 - 輔色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799B23B-EC83-4686-B30A-512413B5E67A}" styleName="淺色樣式 3 - 輔色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7DF18680-E054-41AD-8BC1-D1AEF772440D}" styleName="中等深淺樣式 2 - 輔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77" autoAdjust="0"/>
    <p:restoredTop sz="93009" autoAdjust="0"/>
  </p:normalViewPr>
  <p:slideViewPr>
    <p:cSldViewPr>
      <p:cViewPr>
        <p:scale>
          <a:sx n="110" d="100"/>
          <a:sy n="110" d="100"/>
        </p:scale>
        <p:origin x="-542" y="1138"/>
      </p:cViewPr>
      <p:guideLst>
        <p:guide orient="horz" pos="2160"/>
        <p:guide pos="2880"/>
      </p:guideLst>
    </p:cSldViewPr>
  </p:slideViewPr>
  <p:outlineViewPr>
    <p:cViewPr>
      <p:scale>
        <a:sx n="33" d="100"/>
        <a:sy n="33" d="100"/>
      </p:scale>
      <p:origin x="0" y="25344"/>
    </p:cViewPr>
  </p:outlineViewPr>
  <p:notesTextViewPr>
    <p:cViewPr>
      <p:scale>
        <a:sx n="1" d="1"/>
        <a:sy n="1" d="1"/>
      </p:scale>
      <p:origin x="0" y="0"/>
    </p:cViewPr>
  </p:notesTextViewPr>
  <p:sorterViewPr>
    <p:cViewPr>
      <p:scale>
        <a:sx n="80" d="100"/>
        <a:sy n="80" d="100"/>
      </p:scale>
      <p:origin x="0" y="795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diagrams/_rels/data28.xml.rels><?xml version="1.0" encoding="UTF-8" standalone="yes"?>
<Relationships xmlns="http://schemas.openxmlformats.org/package/2006/relationships"><Relationship Id="rId1" Type="http://schemas.openxmlformats.org/officeDocument/2006/relationships/hyperlink" Target="http://www.tipo.gov.tw/" TargetMode="External"/></Relationships>
</file>

<file path=ppt/diagrams/_rels/drawing28.xml.rels><?xml version="1.0" encoding="UTF-8" standalone="yes"?>
<Relationships xmlns="http://schemas.openxmlformats.org/package/2006/relationships"><Relationship Id="rId1" Type="http://schemas.openxmlformats.org/officeDocument/2006/relationships/hyperlink" Target="http://www.tipo.gov.tw/" TargetMode="Externa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89C9C3A-7890-41B7-9B79-B8E9A1EB6AD9}" type="doc">
      <dgm:prSet loTypeId="urn:microsoft.com/office/officeart/2005/8/layout/radial3" loCatId="relationship" qsTypeId="urn:microsoft.com/office/officeart/2005/8/quickstyle/simple3" qsCatId="simple" csTypeId="urn:microsoft.com/office/officeart/2005/8/colors/colorful1" csCatId="colorful" phldr="1"/>
      <dgm:spPr/>
      <dgm:t>
        <a:bodyPr/>
        <a:lstStyle/>
        <a:p>
          <a:endParaRPr lang="zh-TW" altLang="en-US"/>
        </a:p>
      </dgm:t>
    </dgm:pt>
    <dgm:pt modelId="{4586AC28-CD16-49CB-A090-0D1318305F26}">
      <dgm:prSet/>
      <dgm:spPr/>
      <dgm:t>
        <a:bodyPr/>
        <a:lstStyle/>
        <a:p>
          <a:pPr rtl="0">
            <a:spcAft>
              <a:spcPts val="0"/>
            </a:spcAft>
          </a:pPr>
          <a:r>
            <a:rPr lang="zh-TW" dirty="0" smtClean="0">
              <a:latin typeface="微軟正黑體" panose="020B0604030504040204" pitchFamily="34" charset="-120"/>
              <a:ea typeface="微軟正黑體" panose="020B0604030504040204" pitchFamily="34" charset="-120"/>
            </a:rPr>
            <a:t>立法</a:t>
          </a:r>
          <a:endParaRPr lang="en-US" altLang="zh-TW" dirty="0" smtClean="0">
            <a:latin typeface="微軟正黑體" panose="020B0604030504040204" pitchFamily="34" charset="-120"/>
            <a:ea typeface="微軟正黑體" panose="020B0604030504040204" pitchFamily="34" charset="-120"/>
          </a:endParaRPr>
        </a:p>
        <a:p>
          <a:pPr rtl="0">
            <a:spcAft>
              <a:spcPts val="0"/>
            </a:spcAft>
          </a:pPr>
          <a:r>
            <a:rPr lang="zh-TW" dirty="0" smtClean="0">
              <a:latin typeface="微軟正黑體" panose="020B0604030504040204" pitchFamily="34" charset="-120"/>
              <a:ea typeface="微軟正黑體" panose="020B0604030504040204" pitchFamily="34" charset="-120"/>
            </a:rPr>
            <a:t>目的</a:t>
          </a:r>
          <a:endParaRPr lang="zh-TW" dirty="0">
            <a:latin typeface="微軟正黑體" panose="020B0604030504040204" pitchFamily="34" charset="-120"/>
            <a:ea typeface="微軟正黑體" panose="020B0604030504040204" pitchFamily="34" charset="-120"/>
          </a:endParaRPr>
        </a:p>
      </dgm:t>
    </dgm:pt>
    <dgm:pt modelId="{5E99ED9A-5E8D-4DA4-8AF6-E182A4ECBE99}" type="parTrans" cxnId="{32762397-1FC1-4A97-BD07-C864EF24925F}">
      <dgm:prSet/>
      <dgm:spPr/>
      <dgm:t>
        <a:bodyPr/>
        <a:lstStyle/>
        <a:p>
          <a:endParaRPr lang="zh-TW" altLang="en-US"/>
        </a:p>
      </dgm:t>
    </dgm:pt>
    <dgm:pt modelId="{8A560432-23A5-4955-A543-EBA484F60C85}" type="sibTrans" cxnId="{32762397-1FC1-4A97-BD07-C864EF24925F}">
      <dgm:prSet/>
      <dgm:spPr/>
      <dgm:t>
        <a:bodyPr/>
        <a:lstStyle/>
        <a:p>
          <a:endParaRPr lang="zh-TW" altLang="en-US"/>
        </a:p>
      </dgm:t>
    </dgm:pt>
    <dgm:pt modelId="{3769472D-0D48-4E45-96BE-8C766743CD49}">
      <dgm:prSet/>
      <dgm:spPr/>
      <dgm:t>
        <a:bodyPr/>
        <a:lstStyle/>
        <a:p>
          <a:pPr rtl="0"/>
          <a:r>
            <a:rPr lang="zh-TW" b="1" dirty="0" smtClean="0">
              <a:latin typeface="微軟正黑體" panose="020B0604030504040204" pitchFamily="34" charset="-120"/>
              <a:ea typeface="微軟正黑體" panose="020B0604030504040204" pitchFamily="34" charset="-120"/>
            </a:rPr>
            <a:t>調和社會公共利益</a:t>
          </a:r>
          <a:endParaRPr lang="zh-TW" b="1" dirty="0">
            <a:latin typeface="微軟正黑體" panose="020B0604030504040204" pitchFamily="34" charset="-120"/>
            <a:ea typeface="微軟正黑體" panose="020B0604030504040204" pitchFamily="34" charset="-120"/>
          </a:endParaRPr>
        </a:p>
      </dgm:t>
    </dgm:pt>
    <dgm:pt modelId="{F223AAD9-631A-4BB6-B96F-F362CA11A736}" type="parTrans" cxnId="{EF7B3720-E741-4F8F-8EF0-7FCF3F444784}">
      <dgm:prSet/>
      <dgm:spPr/>
      <dgm:t>
        <a:bodyPr/>
        <a:lstStyle/>
        <a:p>
          <a:endParaRPr lang="zh-TW" altLang="en-US"/>
        </a:p>
      </dgm:t>
    </dgm:pt>
    <dgm:pt modelId="{E5313878-3391-44F9-88C8-90BD16266BB3}" type="sibTrans" cxnId="{EF7B3720-E741-4F8F-8EF0-7FCF3F444784}">
      <dgm:prSet/>
      <dgm:spPr/>
      <dgm:t>
        <a:bodyPr/>
        <a:lstStyle/>
        <a:p>
          <a:endParaRPr lang="zh-TW" altLang="en-US"/>
        </a:p>
      </dgm:t>
    </dgm:pt>
    <dgm:pt modelId="{EE6CC72A-ACB6-468E-B5D5-F759BD60DCCC}">
      <dgm:prSet/>
      <dgm:spPr/>
      <dgm:t>
        <a:bodyPr/>
        <a:lstStyle/>
        <a:p>
          <a:pPr rtl="0"/>
          <a:r>
            <a:rPr lang="zh-TW" b="1" dirty="0" smtClean="0">
              <a:latin typeface="微軟正黑體" panose="020B0604030504040204" pitchFamily="34" charset="-120"/>
              <a:ea typeface="微軟正黑體" panose="020B0604030504040204" pitchFamily="34" charset="-120"/>
            </a:rPr>
            <a:t>促進國家文化發展</a:t>
          </a:r>
          <a:endParaRPr lang="zh-TW" b="1" dirty="0">
            <a:latin typeface="微軟正黑體" panose="020B0604030504040204" pitchFamily="34" charset="-120"/>
            <a:ea typeface="微軟正黑體" panose="020B0604030504040204" pitchFamily="34" charset="-120"/>
          </a:endParaRPr>
        </a:p>
      </dgm:t>
    </dgm:pt>
    <dgm:pt modelId="{779E2B75-9563-4BCF-9AD7-739F34DDD53F}" type="parTrans" cxnId="{F702F7A5-06C0-48E8-A945-384F1EBDBD62}">
      <dgm:prSet/>
      <dgm:spPr/>
      <dgm:t>
        <a:bodyPr/>
        <a:lstStyle/>
        <a:p>
          <a:endParaRPr lang="zh-TW" altLang="en-US"/>
        </a:p>
      </dgm:t>
    </dgm:pt>
    <dgm:pt modelId="{AAB0D991-7420-4790-A888-0AFCF1FFB8CB}" type="sibTrans" cxnId="{F702F7A5-06C0-48E8-A945-384F1EBDBD62}">
      <dgm:prSet/>
      <dgm:spPr/>
      <dgm:t>
        <a:bodyPr/>
        <a:lstStyle/>
        <a:p>
          <a:endParaRPr lang="zh-TW" altLang="en-US"/>
        </a:p>
      </dgm:t>
    </dgm:pt>
    <dgm:pt modelId="{E5CD7730-9170-4947-91A7-F18AB72595C6}">
      <dgm:prSet custT="1"/>
      <dgm:spPr/>
      <dgm:t>
        <a:bodyPr/>
        <a:lstStyle/>
        <a:p>
          <a:r>
            <a:rPr lang="zh-TW" altLang="en-US" sz="3000" b="1" dirty="0" smtClean="0">
              <a:latin typeface="微軟正黑體" panose="020B0604030504040204" pitchFamily="34" charset="-120"/>
              <a:ea typeface="微軟正黑體" panose="020B0604030504040204" pitchFamily="34" charset="-120"/>
            </a:rPr>
            <a:t>保障著作人著作權益</a:t>
          </a:r>
        </a:p>
      </dgm:t>
    </dgm:pt>
    <dgm:pt modelId="{252C989E-3289-4062-BE71-75F6CD21BCF5}" type="parTrans" cxnId="{96F8696C-B6C1-40CD-A593-832AFA337B72}">
      <dgm:prSet/>
      <dgm:spPr/>
      <dgm:t>
        <a:bodyPr/>
        <a:lstStyle/>
        <a:p>
          <a:endParaRPr lang="zh-TW" altLang="en-US"/>
        </a:p>
      </dgm:t>
    </dgm:pt>
    <dgm:pt modelId="{CF43BB02-A5CB-4C58-8DDB-1AEFFB10E574}" type="sibTrans" cxnId="{96F8696C-B6C1-40CD-A593-832AFA337B72}">
      <dgm:prSet/>
      <dgm:spPr/>
      <dgm:t>
        <a:bodyPr/>
        <a:lstStyle/>
        <a:p>
          <a:endParaRPr lang="zh-TW" altLang="en-US"/>
        </a:p>
      </dgm:t>
    </dgm:pt>
    <dgm:pt modelId="{650B76CD-B70C-4FE0-B202-BB285663AA6C}" type="pres">
      <dgm:prSet presAssocID="{989C9C3A-7890-41B7-9B79-B8E9A1EB6AD9}" presName="composite" presStyleCnt="0">
        <dgm:presLayoutVars>
          <dgm:chMax val="1"/>
          <dgm:dir/>
          <dgm:resizeHandles val="exact"/>
        </dgm:presLayoutVars>
      </dgm:prSet>
      <dgm:spPr/>
      <dgm:t>
        <a:bodyPr/>
        <a:lstStyle/>
        <a:p>
          <a:endParaRPr lang="zh-TW" altLang="en-US"/>
        </a:p>
      </dgm:t>
    </dgm:pt>
    <dgm:pt modelId="{48F1837D-66EE-4CB7-A067-08240D1091C0}" type="pres">
      <dgm:prSet presAssocID="{989C9C3A-7890-41B7-9B79-B8E9A1EB6AD9}" presName="radial" presStyleCnt="0">
        <dgm:presLayoutVars>
          <dgm:animLvl val="ctr"/>
        </dgm:presLayoutVars>
      </dgm:prSet>
      <dgm:spPr/>
      <dgm:t>
        <a:bodyPr/>
        <a:lstStyle/>
        <a:p>
          <a:endParaRPr lang="zh-TW" altLang="en-US"/>
        </a:p>
      </dgm:t>
    </dgm:pt>
    <dgm:pt modelId="{BF84DD6F-5E29-4532-8478-EA4ED7519AF5}" type="pres">
      <dgm:prSet presAssocID="{4586AC28-CD16-49CB-A090-0D1318305F26}" presName="centerShape" presStyleLbl="vennNode1" presStyleIdx="0" presStyleCnt="4" custScaleX="93028" custScaleY="88346" custLinFactNeighborX="-745" custLinFactNeighborY="1474"/>
      <dgm:spPr/>
      <dgm:t>
        <a:bodyPr/>
        <a:lstStyle/>
        <a:p>
          <a:endParaRPr lang="zh-TW" altLang="en-US"/>
        </a:p>
      </dgm:t>
    </dgm:pt>
    <dgm:pt modelId="{D11F1A7C-93F4-4D6A-97C9-A71552C8A56C}" type="pres">
      <dgm:prSet presAssocID="{E5CD7730-9170-4947-91A7-F18AB72595C6}" presName="node" presStyleLbl="vennNode1" presStyleIdx="1" presStyleCnt="4" custScaleX="180887" custScaleY="139362" custRadScaleRad="100000" custRadScaleInc="0">
        <dgm:presLayoutVars>
          <dgm:bulletEnabled val="1"/>
        </dgm:presLayoutVars>
      </dgm:prSet>
      <dgm:spPr/>
      <dgm:t>
        <a:bodyPr/>
        <a:lstStyle/>
        <a:p>
          <a:endParaRPr lang="zh-TW" altLang="en-US"/>
        </a:p>
      </dgm:t>
    </dgm:pt>
    <dgm:pt modelId="{C3A25AEA-3B57-4316-B92C-8455F49BA208}" type="pres">
      <dgm:prSet presAssocID="{3769472D-0D48-4E45-96BE-8C766743CD49}" presName="node" presStyleLbl="vennNode1" presStyleIdx="2" presStyleCnt="4" custScaleX="148844" custScaleY="130418" custRadScaleRad="105243" custRadScaleInc="-742">
        <dgm:presLayoutVars>
          <dgm:bulletEnabled val="1"/>
        </dgm:presLayoutVars>
      </dgm:prSet>
      <dgm:spPr/>
      <dgm:t>
        <a:bodyPr/>
        <a:lstStyle/>
        <a:p>
          <a:endParaRPr lang="zh-TW" altLang="en-US"/>
        </a:p>
      </dgm:t>
    </dgm:pt>
    <dgm:pt modelId="{54A18A16-7F18-4E1E-B5BC-1C5D2E1DB43D}" type="pres">
      <dgm:prSet presAssocID="{EE6CC72A-ACB6-468E-B5D5-F759BD60DCCC}" presName="node" presStyleLbl="vennNode1" presStyleIdx="3" presStyleCnt="4" custScaleX="148844" custScaleY="130418" custRadScaleRad="103862" custRadScaleInc="2204">
        <dgm:presLayoutVars>
          <dgm:bulletEnabled val="1"/>
        </dgm:presLayoutVars>
      </dgm:prSet>
      <dgm:spPr/>
      <dgm:t>
        <a:bodyPr/>
        <a:lstStyle/>
        <a:p>
          <a:endParaRPr lang="zh-TW" altLang="en-US"/>
        </a:p>
      </dgm:t>
    </dgm:pt>
  </dgm:ptLst>
  <dgm:cxnLst>
    <dgm:cxn modelId="{1106F50B-AA43-414A-9CD8-939C7E1444B0}" type="presOf" srcId="{E5CD7730-9170-4947-91A7-F18AB72595C6}" destId="{D11F1A7C-93F4-4D6A-97C9-A71552C8A56C}" srcOrd="0" destOrd="0" presId="urn:microsoft.com/office/officeart/2005/8/layout/radial3"/>
    <dgm:cxn modelId="{F702F7A5-06C0-48E8-A945-384F1EBDBD62}" srcId="{4586AC28-CD16-49CB-A090-0D1318305F26}" destId="{EE6CC72A-ACB6-468E-B5D5-F759BD60DCCC}" srcOrd="2" destOrd="0" parTransId="{779E2B75-9563-4BCF-9AD7-739F34DDD53F}" sibTransId="{AAB0D991-7420-4790-A888-0AFCF1FFB8CB}"/>
    <dgm:cxn modelId="{CCD38362-AA4D-4232-B3D4-E42127EEBE95}" type="presOf" srcId="{989C9C3A-7890-41B7-9B79-B8E9A1EB6AD9}" destId="{650B76CD-B70C-4FE0-B202-BB285663AA6C}" srcOrd="0" destOrd="0" presId="urn:microsoft.com/office/officeart/2005/8/layout/radial3"/>
    <dgm:cxn modelId="{32762397-1FC1-4A97-BD07-C864EF24925F}" srcId="{989C9C3A-7890-41B7-9B79-B8E9A1EB6AD9}" destId="{4586AC28-CD16-49CB-A090-0D1318305F26}" srcOrd="0" destOrd="0" parTransId="{5E99ED9A-5E8D-4DA4-8AF6-E182A4ECBE99}" sibTransId="{8A560432-23A5-4955-A543-EBA484F60C85}"/>
    <dgm:cxn modelId="{2A8B92A9-221C-4ECC-8AF1-0638A6AA2A68}" type="presOf" srcId="{4586AC28-CD16-49CB-A090-0D1318305F26}" destId="{BF84DD6F-5E29-4532-8478-EA4ED7519AF5}" srcOrd="0" destOrd="0" presId="urn:microsoft.com/office/officeart/2005/8/layout/radial3"/>
    <dgm:cxn modelId="{EF7B3720-E741-4F8F-8EF0-7FCF3F444784}" srcId="{4586AC28-CD16-49CB-A090-0D1318305F26}" destId="{3769472D-0D48-4E45-96BE-8C766743CD49}" srcOrd="1" destOrd="0" parTransId="{F223AAD9-631A-4BB6-B96F-F362CA11A736}" sibTransId="{E5313878-3391-44F9-88C8-90BD16266BB3}"/>
    <dgm:cxn modelId="{5204964B-B5E3-4A5D-9164-55AEB67845FA}" type="presOf" srcId="{3769472D-0D48-4E45-96BE-8C766743CD49}" destId="{C3A25AEA-3B57-4316-B92C-8455F49BA208}" srcOrd="0" destOrd="0" presId="urn:microsoft.com/office/officeart/2005/8/layout/radial3"/>
    <dgm:cxn modelId="{AAC98491-9BD8-4E29-9D62-9B3CB9531A9B}" type="presOf" srcId="{EE6CC72A-ACB6-468E-B5D5-F759BD60DCCC}" destId="{54A18A16-7F18-4E1E-B5BC-1C5D2E1DB43D}" srcOrd="0" destOrd="0" presId="urn:microsoft.com/office/officeart/2005/8/layout/radial3"/>
    <dgm:cxn modelId="{96F8696C-B6C1-40CD-A593-832AFA337B72}" srcId="{4586AC28-CD16-49CB-A090-0D1318305F26}" destId="{E5CD7730-9170-4947-91A7-F18AB72595C6}" srcOrd="0" destOrd="0" parTransId="{252C989E-3289-4062-BE71-75F6CD21BCF5}" sibTransId="{CF43BB02-A5CB-4C58-8DDB-1AEFFB10E574}"/>
    <dgm:cxn modelId="{AB366085-D0BF-4DEB-8CA5-6246F985EEDE}" type="presParOf" srcId="{650B76CD-B70C-4FE0-B202-BB285663AA6C}" destId="{48F1837D-66EE-4CB7-A067-08240D1091C0}" srcOrd="0" destOrd="0" presId="urn:microsoft.com/office/officeart/2005/8/layout/radial3"/>
    <dgm:cxn modelId="{1039B199-4C16-412A-852C-D5861B9CF55C}" type="presParOf" srcId="{48F1837D-66EE-4CB7-A067-08240D1091C0}" destId="{BF84DD6F-5E29-4532-8478-EA4ED7519AF5}" srcOrd="0" destOrd="0" presId="urn:microsoft.com/office/officeart/2005/8/layout/radial3"/>
    <dgm:cxn modelId="{1E193020-97CA-44EB-A319-FAC1C6EA13AC}" type="presParOf" srcId="{48F1837D-66EE-4CB7-A067-08240D1091C0}" destId="{D11F1A7C-93F4-4D6A-97C9-A71552C8A56C}" srcOrd="1" destOrd="0" presId="urn:microsoft.com/office/officeart/2005/8/layout/radial3"/>
    <dgm:cxn modelId="{21C8E13F-55E8-441A-824F-3069D5452684}" type="presParOf" srcId="{48F1837D-66EE-4CB7-A067-08240D1091C0}" destId="{C3A25AEA-3B57-4316-B92C-8455F49BA208}" srcOrd="2" destOrd="0" presId="urn:microsoft.com/office/officeart/2005/8/layout/radial3"/>
    <dgm:cxn modelId="{6166F037-075E-4073-9064-B8E293D1F764}" type="presParOf" srcId="{48F1837D-66EE-4CB7-A067-08240D1091C0}" destId="{54A18A16-7F18-4E1E-B5BC-1C5D2E1DB43D}" srcOrd="3"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AB7360A-4F19-4662-B16B-9CDA3195E5F6}" type="doc">
      <dgm:prSet loTypeId="urn:microsoft.com/office/officeart/2008/layout/HorizontalMultiLevelHierarchy" loCatId="hierarchy" qsTypeId="urn:microsoft.com/office/officeart/2005/8/quickstyle/simple3" qsCatId="simple" csTypeId="urn:microsoft.com/office/officeart/2005/8/colors/accent2_1" csCatId="accent2" phldr="1"/>
      <dgm:spPr/>
      <dgm:t>
        <a:bodyPr/>
        <a:lstStyle/>
        <a:p>
          <a:endParaRPr lang="zh-TW" altLang="en-US"/>
        </a:p>
      </dgm:t>
    </dgm:pt>
    <dgm:pt modelId="{6627D9E3-58B5-4608-9996-361F79011243}">
      <dgm:prSet/>
      <dgm:spPr>
        <a:solidFill>
          <a:schemeClr val="accent6">
            <a:lumMod val="40000"/>
            <a:lumOff val="60000"/>
          </a:schemeClr>
        </a:solidFill>
      </dgm:spPr>
      <dgm:t>
        <a:bodyPr vert="vert"/>
        <a:lstStyle/>
        <a:p>
          <a:pPr rtl="0"/>
          <a:r>
            <a:rPr lang="zh-TW" altLang="en-US" b="1" dirty="0" smtClean="0">
              <a:latin typeface="微軟正黑體" panose="020B0604030504040204" pitchFamily="34" charset="-120"/>
              <a:ea typeface="微軟正黑體" panose="020B0604030504040204" pitchFamily="34" charset="-120"/>
            </a:rPr>
            <a:t>著作權法第</a:t>
          </a:r>
          <a:r>
            <a:rPr lang="en-US" altLang="zh-TW" b="1" dirty="0" smtClean="0">
              <a:latin typeface="微軟正黑體" panose="020B0604030504040204" pitchFamily="34" charset="-120"/>
              <a:ea typeface="微軟正黑體" panose="020B0604030504040204" pitchFamily="34" charset="-120"/>
            </a:rPr>
            <a:t>9</a:t>
          </a:r>
          <a:r>
            <a:rPr lang="zh-TW" altLang="en-US" b="1" dirty="0" smtClean="0">
              <a:latin typeface="微軟正黑體" panose="020B0604030504040204" pitchFamily="34" charset="-120"/>
              <a:ea typeface="微軟正黑體" panose="020B0604030504040204" pitchFamily="34" charset="-120"/>
            </a:rPr>
            <a:t>條</a:t>
          </a:r>
          <a:endParaRPr lang="zh-TW" dirty="0"/>
        </a:p>
      </dgm:t>
    </dgm:pt>
    <dgm:pt modelId="{05C8D464-5E54-408D-84E5-89C929C84C6E}" type="parTrans" cxnId="{D7419866-7431-4235-B4FA-0B767C6A2835}">
      <dgm:prSet/>
      <dgm:spPr/>
      <dgm:t>
        <a:bodyPr/>
        <a:lstStyle/>
        <a:p>
          <a:endParaRPr lang="zh-TW" altLang="en-US"/>
        </a:p>
      </dgm:t>
    </dgm:pt>
    <dgm:pt modelId="{5CD1C1CD-EF50-453F-B2D5-DDC5BD9ACB5A}" type="sibTrans" cxnId="{D7419866-7431-4235-B4FA-0B767C6A2835}">
      <dgm:prSet/>
      <dgm:spPr/>
      <dgm:t>
        <a:bodyPr/>
        <a:lstStyle/>
        <a:p>
          <a:endParaRPr lang="zh-TW" altLang="en-US"/>
        </a:p>
      </dgm:t>
    </dgm:pt>
    <dgm:pt modelId="{6FB97569-FB3D-4AE3-AE32-09FA50B1A6E8}">
      <dgm:prSet custT="1">
        <dgm:style>
          <a:lnRef idx="2">
            <a:schemeClr val="accent2"/>
          </a:lnRef>
          <a:fillRef idx="1">
            <a:schemeClr val="lt1"/>
          </a:fillRef>
          <a:effectRef idx="0">
            <a:schemeClr val="accent2"/>
          </a:effectRef>
          <a:fontRef idx="minor">
            <a:schemeClr val="dk1"/>
          </a:fontRef>
        </dgm:style>
      </dgm:prSet>
      <dgm:spPr/>
      <dgm:t>
        <a:bodyPr/>
        <a:lstStyle/>
        <a:p>
          <a:pPr algn="l" rtl="0"/>
          <a:r>
            <a:rPr lang="en-US" sz="2400" b="1" dirty="0" smtClean="0">
              <a:latin typeface="微軟正黑體" panose="020B0604030504040204" pitchFamily="34" charset="-120"/>
              <a:ea typeface="微軟正黑體" panose="020B0604030504040204" pitchFamily="34" charset="-120"/>
            </a:rPr>
            <a:t>1.</a:t>
          </a:r>
          <a:r>
            <a:rPr lang="zh-TW" sz="2400" b="1" dirty="0" smtClean="0">
              <a:latin typeface="微軟正黑體" panose="020B0604030504040204" pitchFamily="34" charset="-120"/>
              <a:ea typeface="微軟正黑體" panose="020B0604030504040204" pitchFamily="34" charset="-120"/>
            </a:rPr>
            <a:t>憲法、法律、命令或</a:t>
          </a:r>
          <a:r>
            <a:rPr lang="zh-TW" sz="2400" b="1" u="sng" dirty="0" smtClean="0">
              <a:solidFill>
                <a:srgbClr val="FF0000"/>
              </a:solidFill>
              <a:latin typeface="微軟正黑體" panose="020B0604030504040204" pitchFamily="34" charset="-120"/>
              <a:ea typeface="微軟正黑體" panose="020B0604030504040204" pitchFamily="34" charset="-120"/>
            </a:rPr>
            <a:t>公文</a:t>
          </a:r>
          <a:endParaRPr lang="zh-TW" sz="2400" u="sng" dirty="0">
            <a:solidFill>
              <a:srgbClr val="FF0000"/>
            </a:solidFill>
            <a:latin typeface="微軟正黑體" panose="020B0604030504040204" pitchFamily="34" charset="-120"/>
            <a:ea typeface="微軟正黑體" panose="020B0604030504040204" pitchFamily="34" charset="-120"/>
          </a:endParaRPr>
        </a:p>
      </dgm:t>
    </dgm:pt>
    <dgm:pt modelId="{73280497-99AF-4D1A-86D9-55E0F216D21C}" type="parTrans" cxnId="{0C2BA345-C2DA-4CB5-A659-9BDB6775D672}">
      <dgm:prSet/>
      <dgm:spPr/>
      <dgm:t>
        <a:bodyPr/>
        <a:lstStyle/>
        <a:p>
          <a:endParaRPr lang="zh-TW" altLang="en-US"/>
        </a:p>
      </dgm:t>
    </dgm:pt>
    <dgm:pt modelId="{25BBA97D-46E1-48BC-A589-677B5740C8B1}" type="sibTrans" cxnId="{0C2BA345-C2DA-4CB5-A659-9BDB6775D672}">
      <dgm:prSet/>
      <dgm:spPr/>
      <dgm:t>
        <a:bodyPr/>
        <a:lstStyle/>
        <a:p>
          <a:endParaRPr lang="zh-TW" altLang="en-US"/>
        </a:p>
      </dgm:t>
    </dgm:pt>
    <dgm:pt modelId="{B944337D-38DE-4A23-A649-9C954300AA0C}">
      <dgm:prSet custT="1">
        <dgm:style>
          <a:lnRef idx="2">
            <a:schemeClr val="accent2"/>
          </a:lnRef>
          <a:fillRef idx="1">
            <a:schemeClr val="lt1"/>
          </a:fillRef>
          <a:effectRef idx="0">
            <a:schemeClr val="accent2"/>
          </a:effectRef>
          <a:fontRef idx="minor">
            <a:schemeClr val="dk1"/>
          </a:fontRef>
        </dgm:style>
      </dgm:prSet>
      <dgm:spPr/>
      <dgm:t>
        <a:bodyPr/>
        <a:lstStyle/>
        <a:p>
          <a:pPr algn="l" rtl="0"/>
          <a:r>
            <a:rPr lang="en-US" sz="2400" b="1" dirty="0" smtClean="0">
              <a:latin typeface="微軟正黑體" panose="020B0604030504040204" pitchFamily="34" charset="-120"/>
              <a:ea typeface="微軟正黑體" panose="020B0604030504040204" pitchFamily="34" charset="-120"/>
            </a:rPr>
            <a:t>2.</a:t>
          </a:r>
          <a:r>
            <a:rPr lang="zh-TW" sz="2400" b="1" u="dotted" baseline="0" dirty="0" smtClean="0">
              <a:latin typeface="微軟正黑體" panose="020B0604030504040204" pitchFamily="34" charset="-120"/>
              <a:ea typeface="微軟正黑體" panose="020B0604030504040204" pitchFamily="34" charset="-120"/>
            </a:rPr>
            <a:t>中央或地方機關</a:t>
          </a:r>
          <a:r>
            <a:rPr lang="zh-TW" sz="2400" b="1" dirty="0" smtClean="0">
              <a:latin typeface="微軟正黑體" panose="020B0604030504040204" pitchFamily="34" charset="-120"/>
              <a:ea typeface="微軟正黑體" panose="020B0604030504040204" pitchFamily="34" charset="-120"/>
            </a:rPr>
            <a:t>就前款著作作成之翻譯物或編輯物</a:t>
          </a:r>
          <a:endParaRPr lang="zh-TW" sz="2400" dirty="0">
            <a:latin typeface="微軟正黑體" panose="020B0604030504040204" pitchFamily="34" charset="-120"/>
            <a:ea typeface="微軟正黑體" panose="020B0604030504040204" pitchFamily="34" charset="-120"/>
          </a:endParaRPr>
        </a:p>
      </dgm:t>
    </dgm:pt>
    <dgm:pt modelId="{F29EC349-DBEE-49D9-A41B-78EA004EC61C}" type="parTrans" cxnId="{4F69FC0E-13D0-4590-88E4-B3ADE7AAE66F}">
      <dgm:prSet/>
      <dgm:spPr/>
      <dgm:t>
        <a:bodyPr/>
        <a:lstStyle/>
        <a:p>
          <a:endParaRPr lang="zh-TW" altLang="en-US"/>
        </a:p>
      </dgm:t>
    </dgm:pt>
    <dgm:pt modelId="{A407BD9D-2D60-4533-B53E-59A629AF418B}" type="sibTrans" cxnId="{4F69FC0E-13D0-4590-88E4-B3ADE7AAE66F}">
      <dgm:prSet/>
      <dgm:spPr/>
      <dgm:t>
        <a:bodyPr/>
        <a:lstStyle/>
        <a:p>
          <a:endParaRPr lang="zh-TW" altLang="en-US"/>
        </a:p>
      </dgm:t>
    </dgm:pt>
    <dgm:pt modelId="{0FE4D5CD-FF16-453B-ACF4-984653E50D4F}">
      <dgm:prSet custT="1">
        <dgm:style>
          <a:lnRef idx="2">
            <a:schemeClr val="accent2"/>
          </a:lnRef>
          <a:fillRef idx="1">
            <a:schemeClr val="lt1"/>
          </a:fillRef>
          <a:effectRef idx="0">
            <a:schemeClr val="accent2"/>
          </a:effectRef>
          <a:fontRef idx="minor">
            <a:schemeClr val="dk1"/>
          </a:fontRef>
        </dgm:style>
      </dgm:prSet>
      <dgm:spPr/>
      <dgm:t>
        <a:bodyPr/>
        <a:lstStyle/>
        <a:p>
          <a:pPr algn="l" rtl="0"/>
          <a:r>
            <a:rPr lang="en-US" sz="2400" b="1" dirty="0" smtClean="0">
              <a:latin typeface="微軟正黑體" panose="020B0604030504040204" pitchFamily="34" charset="-120"/>
              <a:ea typeface="微軟正黑體" panose="020B0604030504040204" pitchFamily="34" charset="-120"/>
            </a:rPr>
            <a:t>3.</a:t>
          </a:r>
          <a:r>
            <a:rPr lang="zh-TW" sz="2400" b="1" dirty="0" smtClean="0">
              <a:latin typeface="微軟正黑體" panose="020B0604030504040204" pitchFamily="34" charset="-120"/>
              <a:ea typeface="微軟正黑體" panose="020B0604030504040204" pitchFamily="34" charset="-120"/>
            </a:rPr>
            <a:t>標語及通用之符號、名詞、公式、數表、表格、簿冊或時曆</a:t>
          </a:r>
          <a:endParaRPr lang="zh-TW" sz="2400" dirty="0">
            <a:latin typeface="微軟正黑體" panose="020B0604030504040204" pitchFamily="34" charset="-120"/>
            <a:ea typeface="微軟正黑體" panose="020B0604030504040204" pitchFamily="34" charset="-120"/>
          </a:endParaRPr>
        </a:p>
      </dgm:t>
    </dgm:pt>
    <dgm:pt modelId="{58720AAF-823C-4011-BA9C-DD6700D0FC5A}" type="parTrans" cxnId="{717B2C8F-D28E-41E0-BDC0-F6409A9D03A1}">
      <dgm:prSet/>
      <dgm:spPr/>
      <dgm:t>
        <a:bodyPr/>
        <a:lstStyle/>
        <a:p>
          <a:endParaRPr lang="zh-TW" altLang="en-US"/>
        </a:p>
      </dgm:t>
    </dgm:pt>
    <dgm:pt modelId="{9755B447-84FA-4BE8-A32B-7646AF92E526}" type="sibTrans" cxnId="{717B2C8F-D28E-41E0-BDC0-F6409A9D03A1}">
      <dgm:prSet/>
      <dgm:spPr/>
      <dgm:t>
        <a:bodyPr/>
        <a:lstStyle/>
        <a:p>
          <a:endParaRPr lang="zh-TW" altLang="en-US"/>
        </a:p>
      </dgm:t>
    </dgm:pt>
    <dgm:pt modelId="{7D0C0EE2-154D-4256-90D1-FB54C50B8832}">
      <dgm:prSet custT="1">
        <dgm:style>
          <a:lnRef idx="2">
            <a:schemeClr val="accent2"/>
          </a:lnRef>
          <a:fillRef idx="1">
            <a:schemeClr val="lt1"/>
          </a:fillRef>
          <a:effectRef idx="0">
            <a:schemeClr val="accent2"/>
          </a:effectRef>
          <a:fontRef idx="minor">
            <a:schemeClr val="dk1"/>
          </a:fontRef>
        </dgm:style>
      </dgm:prSet>
      <dgm:spPr/>
      <dgm:t>
        <a:bodyPr/>
        <a:lstStyle/>
        <a:p>
          <a:pPr algn="l" rtl="0"/>
          <a:r>
            <a:rPr lang="en-US" sz="2400" b="1" dirty="0" smtClean="0">
              <a:latin typeface="微軟正黑體" panose="020B0604030504040204" pitchFamily="34" charset="-120"/>
              <a:ea typeface="微軟正黑體" panose="020B0604030504040204" pitchFamily="34" charset="-120"/>
            </a:rPr>
            <a:t>4.</a:t>
          </a:r>
          <a:r>
            <a:rPr lang="zh-TW" sz="2400" b="1" dirty="0" smtClean="0">
              <a:latin typeface="微軟正黑體" panose="020B0604030504040204" pitchFamily="34" charset="-120"/>
              <a:ea typeface="微軟正黑體" panose="020B0604030504040204" pitchFamily="34" charset="-120"/>
            </a:rPr>
            <a:t>單純為傳達事實之新聞報導所作成之語文著作</a:t>
          </a:r>
          <a:endParaRPr lang="zh-TW" sz="2400" dirty="0">
            <a:latin typeface="微軟正黑體" panose="020B0604030504040204" pitchFamily="34" charset="-120"/>
            <a:ea typeface="微軟正黑體" panose="020B0604030504040204" pitchFamily="34" charset="-120"/>
          </a:endParaRPr>
        </a:p>
      </dgm:t>
    </dgm:pt>
    <dgm:pt modelId="{AAF7839F-E685-4CE3-A217-762C70BB246B}" type="parTrans" cxnId="{2B162F8C-5333-4047-B8BF-F773B909FBD8}">
      <dgm:prSet/>
      <dgm:spPr/>
      <dgm:t>
        <a:bodyPr/>
        <a:lstStyle/>
        <a:p>
          <a:endParaRPr lang="zh-TW" altLang="en-US"/>
        </a:p>
      </dgm:t>
    </dgm:pt>
    <dgm:pt modelId="{65457B6B-4B28-4D75-BB1F-CAAD33368448}" type="sibTrans" cxnId="{2B162F8C-5333-4047-B8BF-F773B909FBD8}">
      <dgm:prSet/>
      <dgm:spPr/>
      <dgm:t>
        <a:bodyPr/>
        <a:lstStyle/>
        <a:p>
          <a:endParaRPr lang="zh-TW" altLang="en-US"/>
        </a:p>
      </dgm:t>
    </dgm:pt>
    <dgm:pt modelId="{BB601546-7D30-46B3-928A-CA7E35046889}">
      <dgm:prSet custT="1">
        <dgm:style>
          <a:lnRef idx="2">
            <a:schemeClr val="accent2"/>
          </a:lnRef>
          <a:fillRef idx="1">
            <a:schemeClr val="lt1"/>
          </a:fillRef>
          <a:effectRef idx="0">
            <a:schemeClr val="accent2"/>
          </a:effectRef>
          <a:fontRef idx="minor">
            <a:schemeClr val="dk1"/>
          </a:fontRef>
        </dgm:style>
      </dgm:prSet>
      <dgm:spPr/>
      <dgm:t>
        <a:bodyPr/>
        <a:lstStyle/>
        <a:p>
          <a:pPr algn="l" rtl="0"/>
          <a:r>
            <a:rPr lang="en-US" sz="2400" b="1" dirty="0" smtClean="0">
              <a:latin typeface="微軟正黑體" panose="020B0604030504040204" pitchFamily="34" charset="-120"/>
              <a:ea typeface="微軟正黑體" panose="020B0604030504040204" pitchFamily="34" charset="-120"/>
            </a:rPr>
            <a:t>5.</a:t>
          </a:r>
          <a:r>
            <a:rPr lang="zh-TW" sz="2400" b="1" u="sng" dirty="0" smtClean="0">
              <a:latin typeface="微軟正黑體" panose="020B0604030504040204" pitchFamily="34" charset="-120"/>
              <a:ea typeface="微軟正黑體" panose="020B0604030504040204" pitchFamily="34" charset="-120"/>
            </a:rPr>
            <a:t>依法令</a:t>
          </a:r>
          <a:r>
            <a:rPr lang="zh-TW" sz="2400" b="1" dirty="0" smtClean="0">
              <a:latin typeface="微軟正黑體" panose="020B0604030504040204" pitchFamily="34" charset="-120"/>
              <a:ea typeface="微軟正黑體" panose="020B0604030504040204" pitchFamily="34" charset="-120"/>
            </a:rPr>
            <a:t>舉行之各類考試試題及其備用試題</a:t>
          </a:r>
          <a:endParaRPr lang="zh-TW" sz="2400" dirty="0">
            <a:latin typeface="微軟正黑體" panose="020B0604030504040204" pitchFamily="34" charset="-120"/>
            <a:ea typeface="微軟正黑體" panose="020B0604030504040204" pitchFamily="34" charset="-120"/>
          </a:endParaRPr>
        </a:p>
      </dgm:t>
    </dgm:pt>
    <dgm:pt modelId="{1ED9BAC7-0EC7-44A6-899E-D9249500A48B}" type="parTrans" cxnId="{A12C1157-FF02-4451-B4D9-6139968F476F}">
      <dgm:prSet/>
      <dgm:spPr/>
      <dgm:t>
        <a:bodyPr/>
        <a:lstStyle/>
        <a:p>
          <a:endParaRPr lang="zh-TW" altLang="en-US"/>
        </a:p>
      </dgm:t>
    </dgm:pt>
    <dgm:pt modelId="{7002065D-7B63-4437-8E5E-6410C0C37BC3}" type="sibTrans" cxnId="{A12C1157-FF02-4451-B4D9-6139968F476F}">
      <dgm:prSet/>
      <dgm:spPr/>
      <dgm:t>
        <a:bodyPr/>
        <a:lstStyle/>
        <a:p>
          <a:endParaRPr lang="zh-TW" altLang="en-US"/>
        </a:p>
      </dgm:t>
    </dgm:pt>
    <dgm:pt modelId="{0D663512-7D5C-4896-A9C7-9919B0ADCF03}" type="pres">
      <dgm:prSet presAssocID="{5AB7360A-4F19-4662-B16B-9CDA3195E5F6}" presName="Name0" presStyleCnt="0">
        <dgm:presLayoutVars>
          <dgm:chPref val="1"/>
          <dgm:dir/>
          <dgm:animOne val="branch"/>
          <dgm:animLvl val="lvl"/>
          <dgm:resizeHandles val="exact"/>
        </dgm:presLayoutVars>
      </dgm:prSet>
      <dgm:spPr/>
      <dgm:t>
        <a:bodyPr/>
        <a:lstStyle/>
        <a:p>
          <a:endParaRPr lang="zh-TW" altLang="en-US"/>
        </a:p>
      </dgm:t>
    </dgm:pt>
    <dgm:pt modelId="{4B69D7A2-44AC-4C26-BA05-62D8BC3D010C}" type="pres">
      <dgm:prSet presAssocID="{6627D9E3-58B5-4608-9996-361F79011243}" presName="root1" presStyleCnt="0"/>
      <dgm:spPr/>
      <dgm:t>
        <a:bodyPr/>
        <a:lstStyle/>
        <a:p>
          <a:endParaRPr lang="zh-TW" altLang="en-US"/>
        </a:p>
      </dgm:t>
    </dgm:pt>
    <dgm:pt modelId="{F8CD05BA-5188-4E31-96B7-05F90D51DA6C}" type="pres">
      <dgm:prSet presAssocID="{6627D9E3-58B5-4608-9996-361F79011243}" presName="LevelOneTextNode" presStyleLbl="node0" presStyleIdx="0" presStyleCnt="1" custScaleX="77877" custScaleY="104138">
        <dgm:presLayoutVars>
          <dgm:chPref val="3"/>
        </dgm:presLayoutVars>
      </dgm:prSet>
      <dgm:spPr/>
      <dgm:t>
        <a:bodyPr/>
        <a:lstStyle/>
        <a:p>
          <a:endParaRPr lang="zh-TW" altLang="en-US"/>
        </a:p>
      </dgm:t>
    </dgm:pt>
    <dgm:pt modelId="{0C087A34-6B41-416D-9F53-B17B679CDD8A}" type="pres">
      <dgm:prSet presAssocID="{6627D9E3-58B5-4608-9996-361F79011243}" presName="level2hierChild" presStyleCnt="0"/>
      <dgm:spPr/>
      <dgm:t>
        <a:bodyPr/>
        <a:lstStyle/>
        <a:p>
          <a:endParaRPr lang="zh-TW" altLang="en-US"/>
        </a:p>
      </dgm:t>
    </dgm:pt>
    <dgm:pt modelId="{FAC44210-E1DA-40B1-972F-4CC295DC319C}" type="pres">
      <dgm:prSet presAssocID="{73280497-99AF-4D1A-86D9-55E0F216D21C}" presName="conn2-1" presStyleLbl="parChTrans1D2" presStyleIdx="0" presStyleCnt="5"/>
      <dgm:spPr/>
      <dgm:t>
        <a:bodyPr/>
        <a:lstStyle/>
        <a:p>
          <a:endParaRPr lang="zh-TW" altLang="en-US"/>
        </a:p>
      </dgm:t>
    </dgm:pt>
    <dgm:pt modelId="{8122DDE6-C383-4EFD-B75A-6E7D3F022147}" type="pres">
      <dgm:prSet presAssocID="{73280497-99AF-4D1A-86D9-55E0F216D21C}" presName="connTx" presStyleLbl="parChTrans1D2" presStyleIdx="0" presStyleCnt="5"/>
      <dgm:spPr/>
      <dgm:t>
        <a:bodyPr/>
        <a:lstStyle/>
        <a:p>
          <a:endParaRPr lang="zh-TW" altLang="en-US"/>
        </a:p>
      </dgm:t>
    </dgm:pt>
    <dgm:pt modelId="{8E80FA80-946B-4CE0-BCFB-EB312E933FA9}" type="pres">
      <dgm:prSet presAssocID="{6FB97569-FB3D-4AE3-AE32-09FA50B1A6E8}" presName="root2" presStyleCnt="0"/>
      <dgm:spPr/>
      <dgm:t>
        <a:bodyPr/>
        <a:lstStyle/>
        <a:p>
          <a:endParaRPr lang="zh-TW" altLang="en-US"/>
        </a:p>
      </dgm:t>
    </dgm:pt>
    <dgm:pt modelId="{8307F36B-43A1-44A3-BD71-FA48C80C598B}" type="pres">
      <dgm:prSet presAssocID="{6FB97569-FB3D-4AE3-AE32-09FA50B1A6E8}" presName="LevelTwoTextNode" presStyleLbl="node2" presStyleIdx="0" presStyleCnt="5" custScaleX="268112" custScaleY="76120">
        <dgm:presLayoutVars>
          <dgm:chPref val="3"/>
        </dgm:presLayoutVars>
      </dgm:prSet>
      <dgm:spPr/>
      <dgm:t>
        <a:bodyPr/>
        <a:lstStyle/>
        <a:p>
          <a:endParaRPr lang="zh-TW" altLang="en-US"/>
        </a:p>
      </dgm:t>
    </dgm:pt>
    <dgm:pt modelId="{4BCA8562-3796-4263-A62A-A62DAFD89513}" type="pres">
      <dgm:prSet presAssocID="{6FB97569-FB3D-4AE3-AE32-09FA50B1A6E8}" presName="level3hierChild" presStyleCnt="0"/>
      <dgm:spPr/>
      <dgm:t>
        <a:bodyPr/>
        <a:lstStyle/>
        <a:p>
          <a:endParaRPr lang="zh-TW" altLang="en-US"/>
        </a:p>
      </dgm:t>
    </dgm:pt>
    <dgm:pt modelId="{51D8390C-29BC-4FF6-8B3F-50AD3F12A747}" type="pres">
      <dgm:prSet presAssocID="{F29EC349-DBEE-49D9-A41B-78EA004EC61C}" presName="conn2-1" presStyleLbl="parChTrans1D2" presStyleIdx="1" presStyleCnt="5"/>
      <dgm:spPr/>
      <dgm:t>
        <a:bodyPr/>
        <a:lstStyle/>
        <a:p>
          <a:endParaRPr lang="zh-TW" altLang="en-US"/>
        </a:p>
      </dgm:t>
    </dgm:pt>
    <dgm:pt modelId="{405930A2-58DD-49EA-A2CE-CB991256FF87}" type="pres">
      <dgm:prSet presAssocID="{F29EC349-DBEE-49D9-A41B-78EA004EC61C}" presName="connTx" presStyleLbl="parChTrans1D2" presStyleIdx="1" presStyleCnt="5"/>
      <dgm:spPr/>
      <dgm:t>
        <a:bodyPr/>
        <a:lstStyle/>
        <a:p>
          <a:endParaRPr lang="zh-TW" altLang="en-US"/>
        </a:p>
      </dgm:t>
    </dgm:pt>
    <dgm:pt modelId="{83ED9EC9-FDA7-4DA9-80B2-E4D3C0325DF2}" type="pres">
      <dgm:prSet presAssocID="{B944337D-38DE-4A23-A649-9C954300AA0C}" presName="root2" presStyleCnt="0"/>
      <dgm:spPr/>
      <dgm:t>
        <a:bodyPr/>
        <a:lstStyle/>
        <a:p>
          <a:endParaRPr lang="zh-TW" altLang="en-US"/>
        </a:p>
      </dgm:t>
    </dgm:pt>
    <dgm:pt modelId="{D4DF0E13-C6AE-4354-BC5C-D5C022C9DC92}" type="pres">
      <dgm:prSet presAssocID="{B944337D-38DE-4A23-A649-9C954300AA0C}" presName="LevelTwoTextNode" presStyleLbl="node2" presStyleIdx="1" presStyleCnt="5" custScaleX="268112" custScaleY="76120">
        <dgm:presLayoutVars>
          <dgm:chPref val="3"/>
        </dgm:presLayoutVars>
      </dgm:prSet>
      <dgm:spPr/>
      <dgm:t>
        <a:bodyPr/>
        <a:lstStyle/>
        <a:p>
          <a:endParaRPr lang="zh-TW" altLang="en-US"/>
        </a:p>
      </dgm:t>
    </dgm:pt>
    <dgm:pt modelId="{FFA95AE9-B130-4FA8-B3DC-C4D8C90D40C6}" type="pres">
      <dgm:prSet presAssocID="{B944337D-38DE-4A23-A649-9C954300AA0C}" presName="level3hierChild" presStyleCnt="0"/>
      <dgm:spPr/>
      <dgm:t>
        <a:bodyPr/>
        <a:lstStyle/>
        <a:p>
          <a:endParaRPr lang="zh-TW" altLang="en-US"/>
        </a:p>
      </dgm:t>
    </dgm:pt>
    <dgm:pt modelId="{3609CECA-FCEC-4716-A150-885DB96C5163}" type="pres">
      <dgm:prSet presAssocID="{58720AAF-823C-4011-BA9C-DD6700D0FC5A}" presName="conn2-1" presStyleLbl="parChTrans1D2" presStyleIdx="2" presStyleCnt="5"/>
      <dgm:spPr/>
      <dgm:t>
        <a:bodyPr/>
        <a:lstStyle/>
        <a:p>
          <a:endParaRPr lang="zh-TW" altLang="en-US"/>
        </a:p>
      </dgm:t>
    </dgm:pt>
    <dgm:pt modelId="{D2A30B8E-F07B-47D8-A359-A880EB4B415F}" type="pres">
      <dgm:prSet presAssocID="{58720AAF-823C-4011-BA9C-DD6700D0FC5A}" presName="connTx" presStyleLbl="parChTrans1D2" presStyleIdx="2" presStyleCnt="5"/>
      <dgm:spPr/>
      <dgm:t>
        <a:bodyPr/>
        <a:lstStyle/>
        <a:p>
          <a:endParaRPr lang="zh-TW" altLang="en-US"/>
        </a:p>
      </dgm:t>
    </dgm:pt>
    <dgm:pt modelId="{261049E9-F736-4FEB-85E5-C712E957A7ED}" type="pres">
      <dgm:prSet presAssocID="{0FE4D5CD-FF16-453B-ACF4-984653E50D4F}" presName="root2" presStyleCnt="0"/>
      <dgm:spPr/>
      <dgm:t>
        <a:bodyPr/>
        <a:lstStyle/>
        <a:p>
          <a:endParaRPr lang="zh-TW" altLang="en-US"/>
        </a:p>
      </dgm:t>
    </dgm:pt>
    <dgm:pt modelId="{84F63537-5A05-4DCE-9D25-8D9E61EDCBD7}" type="pres">
      <dgm:prSet presAssocID="{0FE4D5CD-FF16-453B-ACF4-984653E50D4F}" presName="LevelTwoTextNode" presStyleLbl="node2" presStyleIdx="2" presStyleCnt="5" custScaleX="268112">
        <dgm:presLayoutVars>
          <dgm:chPref val="3"/>
        </dgm:presLayoutVars>
      </dgm:prSet>
      <dgm:spPr/>
      <dgm:t>
        <a:bodyPr/>
        <a:lstStyle/>
        <a:p>
          <a:endParaRPr lang="zh-TW" altLang="en-US"/>
        </a:p>
      </dgm:t>
    </dgm:pt>
    <dgm:pt modelId="{BF6E5F82-E677-4D4B-9E87-3D0EAB45FFB0}" type="pres">
      <dgm:prSet presAssocID="{0FE4D5CD-FF16-453B-ACF4-984653E50D4F}" presName="level3hierChild" presStyleCnt="0"/>
      <dgm:spPr/>
      <dgm:t>
        <a:bodyPr/>
        <a:lstStyle/>
        <a:p>
          <a:endParaRPr lang="zh-TW" altLang="en-US"/>
        </a:p>
      </dgm:t>
    </dgm:pt>
    <dgm:pt modelId="{3804401E-2965-4804-ADC4-11228B66711F}" type="pres">
      <dgm:prSet presAssocID="{AAF7839F-E685-4CE3-A217-762C70BB246B}" presName="conn2-1" presStyleLbl="parChTrans1D2" presStyleIdx="3" presStyleCnt="5"/>
      <dgm:spPr/>
      <dgm:t>
        <a:bodyPr/>
        <a:lstStyle/>
        <a:p>
          <a:endParaRPr lang="zh-TW" altLang="en-US"/>
        </a:p>
      </dgm:t>
    </dgm:pt>
    <dgm:pt modelId="{E8BC064D-AABD-40D4-AC63-625E3D9164AC}" type="pres">
      <dgm:prSet presAssocID="{AAF7839F-E685-4CE3-A217-762C70BB246B}" presName="connTx" presStyleLbl="parChTrans1D2" presStyleIdx="3" presStyleCnt="5"/>
      <dgm:spPr/>
      <dgm:t>
        <a:bodyPr/>
        <a:lstStyle/>
        <a:p>
          <a:endParaRPr lang="zh-TW" altLang="en-US"/>
        </a:p>
      </dgm:t>
    </dgm:pt>
    <dgm:pt modelId="{47091E45-63C4-4D4C-BC38-A1AFD1CC3E63}" type="pres">
      <dgm:prSet presAssocID="{7D0C0EE2-154D-4256-90D1-FB54C50B8832}" presName="root2" presStyleCnt="0"/>
      <dgm:spPr/>
      <dgm:t>
        <a:bodyPr/>
        <a:lstStyle/>
        <a:p>
          <a:endParaRPr lang="zh-TW" altLang="en-US"/>
        </a:p>
      </dgm:t>
    </dgm:pt>
    <dgm:pt modelId="{758BDA94-01D1-4071-8406-FCCDBB2A39B9}" type="pres">
      <dgm:prSet presAssocID="{7D0C0EE2-154D-4256-90D1-FB54C50B8832}" presName="LevelTwoTextNode" presStyleLbl="node2" presStyleIdx="3" presStyleCnt="5" custScaleX="268112" custScaleY="76120">
        <dgm:presLayoutVars>
          <dgm:chPref val="3"/>
        </dgm:presLayoutVars>
      </dgm:prSet>
      <dgm:spPr/>
      <dgm:t>
        <a:bodyPr/>
        <a:lstStyle/>
        <a:p>
          <a:endParaRPr lang="zh-TW" altLang="en-US"/>
        </a:p>
      </dgm:t>
    </dgm:pt>
    <dgm:pt modelId="{B7115B8C-8339-46E1-A652-7BD05E606B6B}" type="pres">
      <dgm:prSet presAssocID="{7D0C0EE2-154D-4256-90D1-FB54C50B8832}" presName="level3hierChild" presStyleCnt="0"/>
      <dgm:spPr/>
      <dgm:t>
        <a:bodyPr/>
        <a:lstStyle/>
        <a:p>
          <a:endParaRPr lang="zh-TW" altLang="en-US"/>
        </a:p>
      </dgm:t>
    </dgm:pt>
    <dgm:pt modelId="{4150EE17-4629-485D-98CD-B4B7FFE845C1}" type="pres">
      <dgm:prSet presAssocID="{1ED9BAC7-0EC7-44A6-899E-D9249500A48B}" presName="conn2-1" presStyleLbl="parChTrans1D2" presStyleIdx="4" presStyleCnt="5"/>
      <dgm:spPr/>
      <dgm:t>
        <a:bodyPr/>
        <a:lstStyle/>
        <a:p>
          <a:endParaRPr lang="zh-TW" altLang="en-US"/>
        </a:p>
      </dgm:t>
    </dgm:pt>
    <dgm:pt modelId="{5AB28F54-4E6C-44E9-9529-82A0CCC7066F}" type="pres">
      <dgm:prSet presAssocID="{1ED9BAC7-0EC7-44A6-899E-D9249500A48B}" presName="connTx" presStyleLbl="parChTrans1D2" presStyleIdx="4" presStyleCnt="5"/>
      <dgm:spPr/>
      <dgm:t>
        <a:bodyPr/>
        <a:lstStyle/>
        <a:p>
          <a:endParaRPr lang="zh-TW" altLang="en-US"/>
        </a:p>
      </dgm:t>
    </dgm:pt>
    <dgm:pt modelId="{6DACE34A-D4D3-478B-89F8-E158C4264D51}" type="pres">
      <dgm:prSet presAssocID="{BB601546-7D30-46B3-928A-CA7E35046889}" presName="root2" presStyleCnt="0"/>
      <dgm:spPr/>
      <dgm:t>
        <a:bodyPr/>
        <a:lstStyle/>
        <a:p>
          <a:endParaRPr lang="zh-TW" altLang="en-US"/>
        </a:p>
      </dgm:t>
    </dgm:pt>
    <dgm:pt modelId="{565A1413-5A87-4FE4-B56B-AE9D335FFCF6}" type="pres">
      <dgm:prSet presAssocID="{BB601546-7D30-46B3-928A-CA7E35046889}" presName="LevelTwoTextNode" presStyleLbl="node2" presStyleIdx="4" presStyleCnt="5" custScaleX="268112" custScaleY="76120">
        <dgm:presLayoutVars>
          <dgm:chPref val="3"/>
        </dgm:presLayoutVars>
      </dgm:prSet>
      <dgm:spPr/>
      <dgm:t>
        <a:bodyPr/>
        <a:lstStyle/>
        <a:p>
          <a:endParaRPr lang="zh-TW" altLang="en-US"/>
        </a:p>
      </dgm:t>
    </dgm:pt>
    <dgm:pt modelId="{07F09D44-CA9F-4D77-B08B-CF7DE61920C0}" type="pres">
      <dgm:prSet presAssocID="{BB601546-7D30-46B3-928A-CA7E35046889}" presName="level3hierChild" presStyleCnt="0"/>
      <dgm:spPr/>
      <dgm:t>
        <a:bodyPr/>
        <a:lstStyle/>
        <a:p>
          <a:endParaRPr lang="zh-TW" altLang="en-US"/>
        </a:p>
      </dgm:t>
    </dgm:pt>
  </dgm:ptLst>
  <dgm:cxnLst>
    <dgm:cxn modelId="{BF48FB43-0CD4-41DF-9D45-53834DB8F06E}" type="presOf" srcId="{6627D9E3-58B5-4608-9996-361F79011243}" destId="{F8CD05BA-5188-4E31-96B7-05F90D51DA6C}" srcOrd="0" destOrd="0" presId="urn:microsoft.com/office/officeart/2008/layout/HorizontalMultiLevelHierarchy"/>
    <dgm:cxn modelId="{10A86F2D-DC1C-4855-9D17-1D2D349CB0C8}" type="presOf" srcId="{BB601546-7D30-46B3-928A-CA7E35046889}" destId="{565A1413-5A87-4FE4-B56B-AE9D335FFCF6}" srcOrd="0" destOrd="0" presId="urn:microsoft.com/office/officeart/2008/layout/HorizontalMultiLevelHierarchy"/>
    <dgm:cxn modelId="{43AEC910-1D73-4076-B7A4-EA503A8E18E4}" type="presOf" srcId="{1ED9BAC7-0EC7-44A6-899E-D9249500A48B}" destId="{5AB28F54-4E6C-44E9-9529-82A0CCC7066F}" srcOrd="1" destOrd="0" presId="urn:microsoft.com/office/officeart/2008/layout/HorizontalMultiLevelHierarchy"/>
    <dgm:cxn modelId="{01DA4C49-7364-47AD-BF33-58C1DB43CB57}" type="presOf" srcId="{AAF7839F-E685-4CE3-A217-762C70BB246B}" destId="{E8BC064D-AABD-40D4-AC63-625E3D9164AC}" srcOrd="1" destOrd="0" presId="urn:microsoft.com/office/officeart/2008/layout/HorizontalMultiLevelHierarchy"/>
    <dgm:cxn modelId="{A25A7431-900D-4C3C-ADD1-C4C986668CEF}" type="presOf" srcId="{73280497-99AF-4D1A-86D9-55E0F216D21C}" destId="{FAC44210-E1DA-40B1-972F-4CC295DC319C}" srcOrd="0" destOrd="0" presId="urn:microsoft.com/office/officeart/2008/layout/HorizontalMultiLevelHierarchy"/>
    <dgm:cxn modelId="{717B2C8F-D28E-41E0-BDC0-F6409A9D03A1}" srcId="{6627D9E3-58B5-4608-9996-361F79011243}" destId="{0FE4D5CD-FF16-453B-ACF4-984653E50D4F}" srcOrd="2" destOrd="0" parTransId="{58720AAF-823C-4011-BA9C-DD6700D0FC5A}" sibTransId="{9755B447-84FA-4BE8-A32B-7646AF92E526}"/>
    <dgm:cxn modelId="{A46A581F-723F-4861-93EE-FC6056D6CEDD}" type="presOf" srcId="{F29EC349-DBEE-49D9-A41B-78EA004EC61C}" destId="{51D8390C-29BC-4FF6-8B3F-50AD3F12A747}" srcOrd="0" destOrd="0" presId="urn:microsoft.com/office/officeart/2008/layout/HorizontalMultiLevelHierarchy"/>
    <dgm:cxn modelId="{6DA066C0-DB17-4C1B-8F01-C4BA8CED5E28}" type="presOf" srcId="{AAF7839F-E685-4CE3-A217-762C70BB246B}" destId="{3804401E-2965-4804-ADC4-11228B66711F}" srcOrd="0" destOrd="0" presId="urn:microsoft.com/office/officeart/2008/layout/HorizontalMultiLevelHierarchy"/>
    <dgm:cxn modelId="{0C2BA345-C2DA-4CB5-A659-9BDB6775D672}" srcId="{6627D9E3-58B5-4608-9996-361F79011243}" destId="{6FB97569-FB3D-4AE3-AE32-09FA50B1A6E8}" srcOrd="0" destOrd="0" parTransId="{73280497-99AF-4D1A-86D9-55E0F216D21C}" sibTransId="{25BBA97D-46E1-48BC-A589-677B5740C8B1}"/>
    <dgm:cxn modelId="{1B59B6F3-4714-4067-8F86-D6C1D1FDCC3A}" type="presOf" srcId="{6FB97569-FB3D-4AE3-AE32-09FA50B1A6E8}" destId="{8307F36B-43A1-44A3-BD71-FA48C80C598B}" srcOrd="0" destOrd="0" presId="urn:microsoft.com/office/officeart/2008/layout/HorizontalMultiLevelHierarchy"/>
    <dgm:cxn modelId="{2B162F8C-5333-4047-B8BF-F773B909FBD8}" srcId="{6627D9E3-58B5-4608-9996-361F79011243}" destId="{7D0C0EE2-154D-4256-90D1-FB54C50B8832}" srcOrd="3" destOrd="0" parTransId="{AAF7839F-E685-4CE3-A217-762C70BB246B}" sibTransId="{65457B6B-4B28-4D75-BB1F-CAAD33368448}"/>
    <dgm:cxn modelId="{580FEAA1-824D-40D4-A9A3-E0EB244ECD55}" type="presOf" srcId="{7D0C0EE2-154D-4256-90D1-FB54C50B8832}" destId="{758BDA94-01D1-4071-8406-FCCDBB2A39B9}" srcOrd="0" destOrd="0" presId="urn:microsoft.com/office/officeart/2008/layout/HorizontalMultiLevelHierarchy"/>
    <dgm:cxn modelId="{E01B3AAD-41B1-4EA2-83F8-13BD76523198}" type="presOf" srcId="{5AB7360A-4F19-4662-B16B-9CDA3195E5F6}" destId="{0D663512-7D5C-4896-A9C7-9919B0ADCF03}" srcOrd="0" destOrd="0" presId="urn:microsoft.com/office/officeart/2008/layout/HorizontalMultiLevelHierarchy"/>
    <dgm:cxn modelId="{F8DF8B24-0431-4D3D-ABD5-3E8065CB9330}" type="presOf" srcId="{58720AAF-823C-4011-BA9C-DD6700D0FC5A}" destId="{D2A30B8E-F07B-47D8-A359-A880EB4B415F}" srcOrd="1" destOrd="0" presId="urn:microsoft.com/office/officeart/2008/layout/HorizontalMultiLevelHierarchy"/>
    <dgm:cxn modelId="{BEB2CB49-EED4-4FE5-8DD0-38809A7DAB09}" type="presOf" srcId="{1ED9BAC7-0EC7-44A6-899E-D9249500A48B}" destId="{4150EE17-4629-485D-98CD-B4B7FFE845C1}" srcOrd="0" destOrd="0" presId="urn:microsoft.com/office/officeart/2008/layout/HorizontalMultiLevelHierarchy"/>
    <dgm:cxn modelId="{4F69FC0E-13D0-4590-88E4-B3ADE7AAE66F}" srcId="{6627D9E3-58B5-4608-9996-361F79011243}" destId="{B944337D-38DE-4A23-A649-9C954300AA0C}" srcOrd="1" destOrd="0" parTransId="{F29EC349-DBEE-49D9-A41B-78EA004EC61C}" sibTransId="{A407BD9D-2D60-4533-B53E-59A629AF418B}"/>
    <dgm:cxn modelId="{D7419866-7431-4235-B4FA-0B767C6A2835}" srcId="{5AB7360A-4F19-4662-B16B-9CDA3195E5F6}" destId="{6627D9E3-58B5-4608-9996-361F79011243}" srcOrd="0" destOrd="0" parTransId="{05C8D464-5E54-408D-84E5-89C929C84C6E}" sibTransId="{5CD1C1CD-EF50-453F-B2D5-DDC5BD9ACB5A}"/>
    <dgm:cxn modelId="{A98CB3B1-E115-473F-A401-75549987C593}" type="presOf" srcId="{0FE4D5CD-FF16-453B-ACF4-984653E50D4F}" destId="{84F63537-5A05-4DCE-9D25-8D9E61EDCBD7}" srcOrd="0" destOrd="0" presId="urn:microsoft.com/office/officeart/2008/layout/HorizontalMultiLevelHierarchy"/>
    <dgm:cxn modelId="{A12C1157-FF02-4451-B4D9-6139968F476F}" srcId="{6627D9E3-58B5-4608-9996-361F79011243}" destId="{BB601546-7D30-46B3-928A-CA7E35046889}" srcOrd="4" destOrd="0" parTransId="{1ED9BAC7-0EC7-44A6-899E-D9249500A48B}" sibTransId="{7002065D-7B63-4437-8E5E-6410C0C37BC3}"/>
    <dgm:cxn modelId="{BCD408FC-45A3-4C3D-8904-95BE3C991EE8}" type="presOf" srcId="{F29EC349-DBEE-49D9-A41B-78EA004EC61C}" destId="{405930A2-58DD-49EA-A2CE-CB991256FF87}" srcOrd="1" destOrd="0" presId="urn:microsoft.com/office/officeart/2008/layout/HorizontalMultiLevelHierarchy"/>
    <dgm:cxn modelId="{8E0D60A0-3AF4-4DDA-9BB7-B5790D1F8DFC}" type="presOf" srcId="{B944337D-38DE-4A23-A649-9C954300AA0C}" destId="{D4DF0E13-C6AE-4354-BC5C-D5C022C9DC92}" srcOrd="0" destOrd="0" presId="urn:microsoft.com/office/officeart/2008/layout/HorizontalMultiLevelHierarchy"/>
    <dgm:cxn modelId="{0D194FAF-8B9F-4052-9835-B41BA6602EEB}" type="presOf" srcId="{73280497-99AF-4D1A-86D9-55E0F216D21C}" destId="{8122DDE6-C383-4EFD-B75A-6E7D3F022147}" srcOrd="1" destOrd="0" presId="urn:microsoft.com/office/officeart/2008/layout/HorizontalMultiLevelHierarchy"/>
    <dgm:cxn modelId="{F0300040-B493-4F4D-8599-D85FCC94B4DA}" type="presOf" srcId="{58720AAF-823C-4011-BA9C-DD6700D0FC5A}" destId="{3609CECA-FCEC-4716-A150-885DB96C5163}" srcOrd="0" destOrd="0" presId="urn:microsoft.com/office/officeart/2008/layout/HorizontalMultiLevelHierarchy"/>
    <dgm:cxn modelId="{41F5488D-4EC7-47E0-97E5-2D679C268EB4}" type="presParOf" srcId="{0D663512-7D5C-4896-A9C7-9919B0ADCF03}" destId="{4B69D7A2-44AC-4C26-BA05-62D8BC3D010C}" srcOrd="0" destOrd="0" presId="urn:microsoft.com/office/officeart/2008/layout/HorizontalMultiLevelHierarchy"/>
    <dgm:cxn modelId="{0B17394B-24AA-4FC1-939B-1506A17E7D05}" type="presParOf" srcId="{4B69D7A2-44AC-4C26-BA05-62D8BC3D010C}" destId="{F8CD05BA-5188-4E31-96B7-05F90D51DA6C}" srcOrd="0" destOrd="0" presId="urn:microsoft.com/office/officeart/2008/layout/HorizontalMultiLevelHierarchy"/>
    <dgm:cxn modelId="{4BA4D3A7-817E-4524-A651-F30472D6F71B}" type="presParOf" srcId="{4B69D7A2-44AC-4C26-BA05-62D8BC3D010C}" destId="{0C087A34-6B41-416D-9F53-B17B679CDD8A}" srcOrd="1" destOrd="0" presId="urn:microsoft.com/office/officeart/2008/layout/HorizontalMultiLevelHierarchy"/>
    <dgm:cxn modelId="{F097E51F-C3ED-4682-AA8A-CE921F0672A1}" type="presParOf" srcId="{0C087A34-6B41-416D-9F53-B17B679CDD8A}" destId="{FAC44210-E1DA-40B1-972F-4CC295DC319C}" srcOrd="0" destOrd="0" presId="urn:microsoft.com/office/officeart/2008/layout/HorizontalMultiLevelHierarchy"/>
    <dgm:cxn modelId="{D7D1EF1E-8576-4708-81DB-7005076C4B6E}" type="presParOf" srcId="{FAC44210-E1DA-40B1-972F-4CC295DC319C}" destId="{8122DDE6-C383-4EFD-B75A-6E7D3F022147}" srcOrd="0" destOrd="0" presId="urn:microsoft.com/office/officeart/2008/layout/HorizontalMultiLevelHierarchy"/>
    <dgm:cxn modelId="{C0F0ABD2-A0BF-46FD-A513-731E1BBD7007}" type="presParOf" srcId="{0C087A34-6B41-416D-9F53-B17B679CDD8A}" destId="{8E80FA80-946B-4CE0-BCFB-EB312E933FA9}" srcOrd="1" destOrd="0" presId="urn:microsoft.com/office/officeart/2008/layout/HorizontalMultiLevelHierarchy"/>
    <dgm:cxn modelId="{7EF852AA-4250-41A8-BD4F-1EEBFFA76AEF}" type="presParOf" srcId="{8E80FA80-946B-4CE0-BCFB-EB312E933FA9}" destId="{8307F36B-43A1-44A3-BD71-FA48C80C598B}" srcOrd="0" destOrd="0" presId="urn:microsoft.com/office/officeart/2008/layout/HorizontalMultiLevelHierarchy"/>
    <dgm:cxn modelId="{15002D93-B800-44E5-87F2-D0C1DB0D6CA1}" type="presParOf" srcId="{8E80FA80-946B-4CE0-BCFB-EB312E933FA9}" destId="{4BCA8562-3796-4263-A62A-A62DAFD89513}" srcOrd="1" destOrd="0" presId="urn:microsoft.com/office/officeart/2008/layout/HorizontalMultiLevelHierarchy"/>
    <dgm:cxn modelId="{8F7196ED-A618-4922-8CF0-F07B1AF99F20}" type="presParOf" srcId="{0C087A34-6B41-416D-9F53-B17B679CDD8A}" destId="{51D8390C-29BC-4FF6-8B3F-50AD3F12A747}" srcOrd="2" destOrd="0" presId="urn:microsoft.com/office/officeart/2008/layout/HorizontalMultiLevelHierarchy"/>
    <dgm:cxn modelId="{0CE93639-17C8-4D3E-8760-CDA67C64F342}" type="presParOf" srcId="{51D8390C-29BC-4FF6-8B3F-50AD3F12A747}" destId="{405930A2-58DD-49EA-A2CE-CB991256FF87}" srcOrd="0" destOrd="0" presId="urn:microsoft.com/office/officeart/2008/layout/HorizontalMultiLevelHierarchy"/>
    <dgm:cxn modelId="{B8380A2E-7ECC-4DBF-B645-B97A99B072D7}" type="presParOf" srcId="{0C087A34-6B41-416D-9F53-B17B679CDD8A}" destId="{83ED9EC9-FDA7-4DA9-80B2-E4D3C0325DF2}" srcOrd="3" destOrd="0" presId="urn:microsoft.com/office/officeart/2008/layout/HorizontalMultiLevelHierarchy"/>
    <dgm:cxn modelId="{7C94282A-D7DF-4F27-AC6B-00B4234FE13E}" type="presParOf" srcId="{83ED9EC9-FDA7-4DA9-80B2-E4D3C0325DF2}" destId="{D4DF0E13-C6AE-4354-BC5C-D5C022C9DC92}" srcOrd="0" destOrd="0" presId="urn:microsoft.com/office/officeart/2008/layout/HorizontalMultiLevelHierarchy"/>
    <dgm:cxn modelId="{65A4D4CC-DB70-43B5-BEBC-C27B4D56E01E}" type="presParOf" srcId="{83ED9EC9-FDA7-4DA9-80B2-E4D3C0325DF2}" destId="{FFA95AE9-B130-4FA8-B3DC-C4D8C90D40C6}" srcOrd="1" destOrd="0" presId="urn:microsoft.com/office/officeart/2008/layout/HorizontalMultiLevelHierarchy"/>
    <dgm:cxn modelId="{A5932332-98E2-48A8-81B4-B18B85B941AF}" type="presParOf" srcId="{0C087A34-6B41-416D-9F53-B17B679CDD8A}" destId="{3609CECA-FCEC-4716-A150-885DB96C5163}" srcOrd="4" destOrd="0" presId="urn:microsoft.com/office/officeart/2008/layout/HorizontalMultiLevelHierarchy"/>
    <dgm:cxn modelId="{D8322E52-24DC-43A3-A69E-E3335F13287C}" type="presParOf" srcId="{3609CECA-FCEC-4716-A150-885DB96C5163}" destId="{D2A30B8E-F07B-47D8-A359-A880EB4B415F}" srcOrd="0" destOrd="0" presId="urn:microsoft.com/office/officeart/2008/layout/HorizontalMultiLevelHierarchy"/>
    <dgm:cxn modelId="{78A1F4CF-5675-479C-98C9-91715F01D2A3}" type="presParOf" srcId="{0C087A34-6B41-416D-9F53-B17B679CDD8A}" destId="{261049E9-F736-4FEB-85E5-C712E957A7ED}" srcOrd="5" destOrd="0" presId="urn:microsoft.com/office/officeart/2008/layout/HorizontalMultiLevelHierarchy"/>
    <dgm:cxn modelId="{6C314750-18CD-4807-898D-ACBA2273CFBA}" type="presParOf" srcId="{261049E9-F736-4FEB-85E5-C712E957A7ED}" destId="{84F63537-5A05-4DCE-9D25-8D9E61EDCBD7}" srcOrd="0" destOrd="0" presId="urn:microsoft.com/office/officeart/2008/layout/HorizontalMultiLevelHierarchy"/>
    <dgm:cxn modelId="{EB0DCCA5-CB4A-410A-84EE-E9B03994AE43}" type="presParOf" srcId="{261049E9-F736-4FEB-85E5-C712E957A7ED}" destId="{BF6E5F82-E677-4D4B-9E87-3D0EAB45FFB0}" srcOrd="1" destOrd="0" presId="urn:microsoft.com/office/officeart/2008/layout/HorizontalMultiLevelHierarchy"/>
    <dgm:cxn modelId="{315C2784-C21D-4CA6-BA9D-9BF28966DB99}" type="presParOf" srcId="{0C087A34-6B41-416D-9F53-B17B679CDD8A}" destId="{3804401E-2965-4804-ADC4-11228B66711F}" srcOrd="6" destOrd="0" presId="urn:microsoft.com/office/officeart/2008/layout/HorizontalMultiLevelHierarchy"/>
    <dgm:cxn modelId="{51D9F738-A6E1-4EDB-BDAD-B33E1AF64545}" type="presParOf" srcId="{3804401E-2965-4804-ADC4-11228B66711F}" destId="{E8BC064D-AABD-40D4-AC63-625E3D9164AC}" srcOrd="0" destOrd="0" presId="urn:microsoft.com/office/officeart/2008/layout/HorizontalMultiLevelHierarchy"/>
    <dgm:cxn modelId="{546DCCEE-6AD2-43CB-8B9A-BAA68ED6F508}" type="presParOf" srcId="{0C087A34-6B41-416D-9F53-B17B679CDD8A}" destId="{47091E45-63C4-4D4C-BC38-A1AFD1CC3E63}" srcOrd="7" destOrd="0" presId="urn:microsoft.com/office/officeart/2008/layout/HorizontalMultiLevelHierarchy"/>
    <dgm:cxn modelId="{F469E830-CD40-4494-B443-61E30A489D1C}" type="presParOf" srcId="{47091E45-63C4-4D4C-BC38-A1AFD1CC3E63}" destId="{758BDA94-01D1-4071-8406-FCCDBB2A39B9}" srcOrd="0" destOrd="0" presId="urn:microsoft.com/office/officeart/2008/layout/HorizontalMultiLevelHierarchy"/>
    <dgm:cxn modelId="{C2CB268A-A920-4A9A-A0E9-FAA47DEDDF55}" type="presParOf" srcId="{47091E45-63C4-4D4C-BC38-A1AFD1CC3E63}" destId="{B7115B8C-8339-46E1-A652-7BD05E606B6B}" srcOrd="1" destOrd="0" presId="urn:microsoft.com/office/officeart/2008/layout/HorizontalMultiLevelHierarchy"/>
    <dgm:cxn modelId="{A983333C-24CA-407D-9EA4-97078F8C5B38}" type="presParOf" srcId="{0C087A34-6B41-416D-9F53-B17B679CDD8A}" destId="{4150EE17-4629-485D-98CD-B4B7FFE845C1}" srcOrd="8" destOrd="0" presId="urn:microsoft.com/office/officeart/2008/layout/HorizontalMultiLevelHierarchy"/>
    <dgm:cxn modelId="{DBB5198E-8AE9-435C-820E-EDE9D1E6C24E}" type="presParOf" srcId="{4150EE17-4629-485D-98CD-B4B7FFE845C1}" destId="{5AB28F54-4E6C-44E9-9529-82A0CCC7066F}" srcOrd="0" destOrd="0" presId="urn:microsoft.com/office/officeart/2008/layout/HorizontalMultiLevelHierarchy"/>
    <dgm:cxn modelId="{C95B779A-A289-4C6C-9FF5-5DD91A5A990F}" type="presParOf" srcId="{0C087A34-6B41-416D-9F53-B17B679CDD8A}" destId="{6DACE34A-D4D3-478B-89F8-E158C4264D51}" srcOrd="9" destOrd="0" presId="urn:microsoft.com/office/officeart/2008/layout/HorizontalMultiLevelHierarchy"/>
    <dgm:cxn modelId="{76CF1FA0-DF1C-437B-B7FE-2F3FA374428A}" type="presParOf" srcId="{6DACE34A-D4D3-478B-89F8-E158C4264D51}" destId="{565A1413-5A87-4FE4-B56B-AE9D335FFCF6}" srcOrd="0" destOrd="0" presId="urn:microsoft.com/office/officeart/2008/layout/HorizontalMultiLevelHierarchy"/>
    <dgm:cxn modelId="{0122517E-AD27-4C17-8B06-AF2EB37B9DFF}" type="presParOf" srcId="{6DACE34A-D4D3-478B-89F8-E158C4264D51}" destId="{07F09D44-CA9F-4D77-B08B-CF7DE61920C0}"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501281DB-F851-4F79-94A8-C40A80097D20}" type="doc">
      <dgm:prSet loTypeId="urn:microsoft.com/office/officeart/2005/8/layout/vList5" loCatId="list" qsTypeId="urn:microsoft.com/office/officeart/2005/8/quickstyle/simple1" qsCatId="simple" csTypeId="urn:microsoft.com/office/officeart/2005/8/colors/accent0_3" csCatId="mainScheme" phldr="1"/>
      <dgm:spPr/>
      <dgm:t>
        <a:bodyPr/>
        <a:lstStyle/>
        <a:p>
          <a:endParaRPr lang="zh-TW" altLang="en-US"/>
        </a:p>
      </dgm:t>
    </dgm:pt>
    <dgm:pt modelId="{14F624FE-E6C4-4414-AE1D-CDF66E84899E}">
      <dgm:prSet phldrT="[文字]" custT="1">
        <dgm:style>
          <a:lnRef idx="1">
            <a:schemeClr val="accent5"/>
          </a:lnRef>
          <a:fillRef idx="2">
            <a:schemeClr val="accent5"/>
          </a:fillRef>
          <a:effectRef idx="1">
            <a:schemeClr val="accent5"/>
          </a:effectRef>
          <a:fontRef idx="minor">
            <a:schemeClr val="dk1"/>
          </a:fontRef>
        </dgm:style>
      </dgm:prSet>
      <dgm:spPr/>
      <dgm:t>
        <a:bodyPr/>
        <a:lstStyle/>
        <a:p>
          <a:r>
            <a:rPr lang="zh-TW" altLang="en-US" sz="2800" dirty="0" smtClean="0">
              <a:latin typeface="微軟正黑體" pitchFamily="34" charset="-120"/>
              <a:ea typeface="微軟正黑體" pitchFamily="34" charset="-120"/>
            </a:rPr>
            <a:t>衍生著作</a:t>
          </a:r>
          <a:r>
            <a:rPr lang="en-US" altLang="zh-TW" sz="2800" dirty="0" smtClean="0">
              <a:latin typeface="微軟正黑體" pitchFamily="34" charset="-120"/>
              <a:ea typeface="微軟正黑體" pitchFamily="34" charset="-120"/>
            </a:rPr>
            <a:t>(§6)</a:t>
          </a:r>
          <a:endParaRPr lang="zh-TW" altLang="en-US" sz="2800" dirty="0">
            <a:latin typeface="微軟正黑體" pitchFamily="34" charset="-120"/>
            <a:ea typeface="微軟正黑體" pitchFamily="34" charset="-120"/>
          </a:endParaRPr>
        </a:p>
      </dgm:t>
    </dgm:pt>
    <dgm:pt modelId="{984F9A69-28EA-4C56-8F90-B70161690907}" type="parTrans" cxnId="{741DB2CB-2513-498D-816B-6AD099CBE9AD}">
      <dgm:prSet/>
      <dgm:spPr/>
      <dgm:t>
        <a:bodyPr/>
        <a:lstStyle/>
        <a:p>
          <a:endParaRPr lang="zh-TW" altLang="en-US"/>
        </a:p>
      </dgm:t>
    </dgm:pt>
    <dgm:pt modelId="{B3BA16D5-EF1D-47D7-A3BF-CCB62331CD6D}" type="sibTrans" cxnId="{741DB2CB-2513-498D-816B-6AD099CBE9AD}">
      <dgm:prSet/>
      <dgm:spPr/>
      <dgm:t>
        <a:bodyPr/>
        <a:lstStyle/>
        <a:p>
          <a:endParaRPr lang="zh-TW" altLang="en-US"/>
        </a:p>
      </dgm:t>
    </dgm:pt>
    <dgm:pt modelId="{2AE064BD-AC55-4574-8AD1-D4A378B4C71C}">
      <dgm:prSet phldrT="[文字]" custT="1"/>
      <dgm:spPr/>
      <dgm:t>
        <a:bodyPr/>
        <a:lstStyle/>
        <a:p>
          <a:pPr>
            <a:spcAft>
              <a:spcPts val="0"/>
            </a:spcAft>
          </a:pPr>
          <a:r>
            <a:rPr lang="zh-TW" altLang="en-US" sz="2000" b="1" dirty="0" smtClean="0">
              <a:latin typeface="微軟正黑體" pitchFamily="34" charset="-120"/>
              <a:ea typeface="微軟正黑體" pitchFamily="34" charset="-120"/>
            </a:rPr>
            <a:t>就原著作加以改作之創作為衍生著作，以獨立之著作保護之</a:t>
          </a:r>
          <a:r>
            <a:rPr lang="en-US" altLang="zh-TW" sz="2000" b="1" dirty="0" smtClean="0">
              <a:latin typeface="微軟正黑體" pitchFamily="34" charset="-120"/>
              <a:ea typeface="微軟正黑體" pitchFamily="34" charset="-120"/>
            </a:rPr>
            <a:t>(</a:t>
          </a:r>
          <a:r>
            <a:rPr lang="zh-TW" altLang="en-US" sz="2000" b="1" dirty="0" smtClean="0">
              <a:latin typeface="微軟正黑體" pitchFamily="34" charset="-120"/>
              <a:ea typeface="微軟正黑體" pitchFamily="34" charset="-120"/>
            </a:rPr>
            <a:t>第三人利用時須徵得原著作及衍生著作之雙重授權</a:t>
          </a:r>
          <a:r>
            <a:rPr lang="en-US" altLang="zh-TW" sz="2000" b="1" dirty="0" smtClean="0">
              <a:latin typeface="微軟正黑體" pitchFamily="34" charset="-120"/>
              <a:ea typeface="微軟正黑體" pitchFamily="34" charset="-120"/>
            </a:rPr>
            <a:t>)</a:t>
          </a:r>
          <a:endParaRPr lang="zh-TW" altLang="en-US" sz="2000" b="1" dirty="0">
            <a:latin typeface="微軟正黑體" pitchFamily="34" charset="-120"/>
            <a:ea typeface="微軟正黑體" pitchFamily="34" charset="-120"/>
          </a:endParaRPr>
        </a:p>
      </dgm:t>
    </dgm:pt>
    <dgm:pt modelId="{80BEB391-1B26-4485-B4F8-A1366EC5BFCC}" type="parTrans" cxnId="{C0324963-35F9-448D-B16A-4EBB3DFA8BD1}">
      <dgm:prSet/>
      <dgm:spPr/>
      <dgm:t>
        <a:bodyPr/>
        <a:lstStyle/>
        <a:p>
          <a:endParaRPr lang="zh-TW" altLang="en-US"/>
        </a:p>
      </dgm:t>
    </dgm:pt>
    <dgm:pt modelId="{AA88F748-185D-4161-A7FB-633000E2E86B}" type="sibTrans" cxnId="{C0324963-35F9-448D-B16A-4EBB3DFA8BD1}">
      <dgm:prSet/>
      <dgm:spPr/>
      <dgm:t>
        <a:bodyPr/>
        <a:lstStyle/>
        <a:p>
          <a:endParaRPr lang="zh-TW" altLang="en-US"/>
        </a:p>
      </dgm:t>
    </dgm:pt>
    <dgm:pt modelId="{E1F0108F-7068-4AF9-BA55-A53A97660E3A}">
      <dgm:prSet phldrT="[文字]" custT="1">
        <dgm:style>
          <a:lnRef idx="1">
            <a:schemeClr val="accent6"/>
          </a:lnRef>
          <a:fillRef idx="2">
            <a:schemeClr val="accent6"/>
          </a:fillRef>
          <a:effectRef idx="1">
            <a:schemeClr val="accent6"/>
          </a:effectRef>
          <a:fontRef idx="minor">
            <a:schemeClr val="dk1"/>
          </a:fontRef>
        </dgm:style>
      </dgm:prSet>
      <dgm:spPr/>
      <dgm:t>
        <a:bodyPr/>
        <a:lstStyle/>
        <a:p>
          <a:r>
            <a:rPr lang="zh-TW" altLang="en-US" sz="2800" dirty="0" smtClean="0">
              <a:latin typeface="微軟正黑體" pitchFamily="34" charset="-120"/>
              <a:ea typeface="微軟正黑體" pitchFamily="34" charset="-120"/>
            </a:rPr>
            <a:t>編輯著作</a:t>
          </a:r>
          <a:r>
            <a:rPr lang="en-US" altLang="zh-TW" sz="2800" dirty="0" smtClean="0">
              <a:latin typeface="微軟正黑體" pitchFamily="34" charset="-120"/>
              <a:ea typeface="微軟正黑體" pitchFamily="34" charset="-120"/>
            </a:rPr>
            <a:t>(§7)</a:t>
          </a:r>
          <a:endParaRPr lang="zh-TW" altLang="en-US" sz="2800" dirty="0">
            <a:latin typeface="微軟正黑體" pitchFamily="34" charset="-120"/>
            <a:ea typeface="微軟正黑體" pitchFamily="34" charset="-120"/>
          </a:endParaRPr>
        </a:p>
      </dgm:t>
    </dgm:pt>
    <dgm:pt modelId="{6D207520-EACB-4CB1-A6B4-673AA6C2444A}" type="parTrans" cxnId="{CF28CCA3-7B76-4AF3-8839-DE3000CF5B19}">
      <dgm:prSet/>
      <dgm:spPr/>
      <dgm:t>
        <a:bodyPr/>
        <a:lstStyle/>
        <a:p>
          <a:endParaRPr lang="zh-TW" altLang="en-US"/>
        </a:p>
      </dgm:t>
    </dgm:pt>
    <dgm:pt modelId="{A3DE51A1-8C39-445E-A127-986CACF844BB}" type="sibTrans" cxnId="{CF28CCA3-7B76-4AF3-8839-DE3000CF5B19}">
      <dgm:prSet/>
      <dgm:spPr/>
      <dgm:t>
        <a:bodyPr/>
        <a:lstStyle/>
        <a:p>
          <a:endParaRPr lang="zh-TW" altLang="en-US"/>
        </a:p>
      </dgm:t>
    </dgm:pt>
    <dgm:pt modelId="{CCA2AB46-5C78-49BE-8175-153EB229391A}">
      <dgm:prSet phldrT="[文字]" custT="1"/>
      <dgm:spPr/>
      <dgm:t>
        <a:bodyPr/>
        <a:lstStyle/>
        <a:p>
          <a:pPr>
            <a:spcAft>
              <a:spcPts val="0"/>
            </a:spcAft>
          </a:pPr>
          <a:r>
            <a:rPr lang="zh-TW" altLang="en-US" sz="2000" b="1" dirty="0" smtClean="0">
              <a:latin typeface="微軟正黑體" pitchFamily="34" charset="-120"/>
              <a:ea typeface="微軟正黑體" pitchFamily="34" charset="-120"/>
            </a:rPr>
            <a:t>就資料之選擇及編排具有創作性之創作</a:t>
          </a:r>
          <a:endParaRPr lang="zh-TW" altLang="en-US" sz="2000" b="1" dirty="0">
            <a:latin typeface="微軟正黑體" pitchFamily="34" charset="-120"/>
            <a:ea typeface="微軟正黑體" pitchFamily="34" charset="-120"/>
          </a:endParaRPr>
        </a:p>
      </dgm:t>
    </dgm:pt>
    <dgm:pt modelId="{F69E9139-6E4F-4259-AE4D-EA7EF1EA23D6}" type="parTrans" cxnId="{9109F7E1-8E67-4596-9978-CBA240499BF4}">
      <dgm:prSet/>
      <dgm:spPr/>
      <dgm:t>
        <a:bodyPr/>
        <a:lstStyle/>
        <a:p>
          <a:endParaRPr lang="zh-TW" altLang="en-US"/>
        </a:p>
      </dgm:t>
    </dgm:pt>
    <dgm:pt modelId="{661A7E94-E92C-4F38-8728-C9FA8B7B50D2}" type="sibTrans" cxnId="{9109F7E1-8E67-4596-9978-CBA240499BF4}">
      <dgm:prSet/>
      <dgm:spPr/>
      <dgm:t>
        <a:bodyPr/>
        <a:lstStyle/>
        <a:p>
          <a:endParaRPr lang="zh-TW" altLang="en-US"/>
        </a:p>
      </dgm:t>
    </dgm:pt>
    <dgm:pt modelId="{EF000DBA-6482-4C47-B274-C61B7C9545CC}">
      <dgm:prSet phldrT="[文字]" custT="1"/>
      <dgm:spPr/>
      <dgm:t>
        <a:bodyPr/>
        <a:lstStyle/>
        <a:p>
          <a:pPr>
            <a:spcAft>
              <a:spcPts val="0"/>
            </a:spcAft>
          </a:pPr>
          <a:r>
            <a:rPr lang="zh-TW" altLang="en-US" sz="2000" dirty="0" smtClean="0">
              <a:latin typeface="微軟正黑體" pitchFamily="34" charset="-120"/>
              <a:ea typeface="微軟正黑體" pitchFamily="34" charset="-120"/>
            </a:rPr>
            <a:t>例如：論文集、百科全書</a:t>
          </a:r>
          <a:endParaRPr lang="zh-TW" altLang="en-US" sz="2000" dirty="0">
            <a:latin typeface="微軟正黑體" pitchFamily="34" charset="-120"/>
            <a:ea typeface="微軟正黑體" pitchFamily="34" charset="-120"/>
          </a:endParaRPr>
        </a:p>
      </dgm:t>
    </dgm:pt>
    <dgm:pt modelId="{2339186C-A177-4F3E-B89A-D8E29BA86055}" type="parTrans" cxnId="{BDC04425-F298-4E2C-B658-0BAAE6E3518A}">
      <dgm:prSet/>
      <dgm:spPr/>
      <dgm:t>
        <a:bodyPr/>
        <a:lstStyle/>
        <a:p>
          <a:endParaRPr lang="zh-TW" altLang="en-US"/>
        </a:p>
      </dgm:t>
    </dgm:pt>
    <dgm:pt modelId="{3DC9F83F-84FD-4134-A020-8426A0A3E493}" type="sibTrans" cxnId="{BDC04425-F298-4E2C-B658-0BAAE6E3518A}">
      <dgm:prSet/>
      <dgm:spPr/>
      <dgm:t>
        <a:bodyPr/>
        <a:lstStyle/>
        <a:p>
          <a:endParaRPr lang="zh-TW" altLang="en-US"/>
        </a:p>
      </dgm:t>
    </dgm:pt>
    <dgm:pt modelId="{0A5167C4-09F5-4CC3-940D-0306AE8A7527}">
      <dgm:prSet phldrT="[文字]" custT="1">
        <dgm:style>
          <a:lnRef idx="1">
            <a:schemeClr val="accent2"/>
          </a:lnRef>
          <a:fillRef idx="2">
            <a:schemeClr val="accent2"/>
          </a:fillRef>
          <a:effectRef idx="1">
            <a:schemeClr val="accent2"/>
          </a:effectRef>
          <a:fontRef idx="minor">
            <a:schemeClr val="dk1"/>
          </a:fontRef>
        </dgm:style>
      </dgm:prSet>
      <dgm:spPr/>
      <dgm:t>
        <a:bodyPr/>
        <a:lstStyle/>
        <a:p>
          <a:r>
            <a:rPr lang="zh-TW" altLang="en-US" sz="2800" dirty="0" smtClean="0">
              <a:latin typeface="微軟正黑體" pitchFamily="34" charset="-120"/>
              <a:ea typeface="微軟正黑體" pitchFamily="34" charset="-120"/>
            </a:rPr>
            <a:t>共同著作</a:t>
          </a:r>
          <a:r>
            <a:rPr lang="en-US" altLang="zh-TW" sz="2800" dirty="0" smtClean="0">
              <a:latin typeface="微軟正黑體" pitchFamily="34" charset="-120"/>
              <a:ea typeface="微軟正黑體" pitchFamily="34" charset="-120"/>
            </a:rPr>
            <a:t>(§8)</a:t>
          </a:r>
          <a:endParaRPr lang="zh-TW" altLang="en-US" sz="2800" dirty="0">
            <a:latin typeface="微軟正黑體" pitchFamily="34" charset="-120"/>
            <a:ea typeface="微軟正黑體" pitchFamily="34" charset="-120"/>
          </a:endParaRPr>
        </a:p>
      </dgm:t>
    </dgm:pt>
    <dgm:pt modelId="{46357F9A-C019-462C-846B-769259746108}" type="parTrans" cxnId="{471B1D8A-24C9-4487-88A1-67E9800FD565}">
      <dgm:prSet/>
      <dgm:spPr/>
      <dgm:t>
        <a:bodyPr/>
        <a:lstStyle/>
        <a:p>
          <a:endParaRPr lang="zh-TW" altLang="en-US"/>
        </a:p>
      </dgm:t>
    </dgm:pt>
    <dgm:pt modelId="{C7D15E92-DC90-4BFF-97E0-6C6648464F18}" type="sibTrans" cxnId="{471B1D8A-24C9-4487-88A1-67E9800FD565}">
      <dgm:prSet/>
      <dgm:spPr/>
      <dgm:t>
        <a:bodyPr/>
        <a:lstStyle/>
        <a:p>
          <a:endParaRPr lang="zh-TW" altLang="en-US"/>
        </a:p>
      </dgm:t>
    </dgm:pt>
    <dgm:pt modelId="{EADED589-FB99-4DFB-AF5E-54FFFA3FABA6}">
      <dgm:prSet phldrT="[文字]" custT="1"/>
      <dgm:spPr/>
      <dgm:t>
        <a:bodyPr/>
        <a:lstStyle/>
        <a:p>
          <a:pPr>
            <a:spcAft>
              <a:spcPts val="0"/>
            </a:spcAft>
          </a:pPr>
          <a:r>
            <a:rPr lang="zh-TW" altLang="en-US" sz="2000" b="1" dirty="0" smtClean="0">
              <a:latin typeface="微軟正黑體" pitchFamily="34" charset="-120"/>
              <a:ea typeface="微軟正黑體" pitchFamily="34" charset="-120"/>
            </a:rPr>
            <a:t>二人以上共同完成，且各人之創作不能分離者</a:t>
          </a:r>
          <a:endParaRPr lang="zh-TW" altLang="en-US" sz="2000" b="1" dirty="0">
            <a:latin typeface="微軟正黑體" pitchFamily="34" charset="-120"/>
            <a:ea typeface="微軟正黑體" pitchFamily="34" charset="-120"/>
          </a:endParaRPr>
        </a:p>
      </dgm:t>
    </dgm:pt>
    <dgm:pt modelId="{80A40E00-DF63-4F8D-AD94-DFC8D08530EA}" type="parTrans" cxnId="{571337C1-863F-4CE0-9E08-23206A42D86C}">
      <dgm:prSet/>
      <dgm:spPr/>
      <dgm:t>
        <a:bodyPr/>
        <a:lstStyle/>
        <a:p>
          <a:endParaRPr lang="zh-TW" altLang="en-US"/>
        </a:p>
      </dgm:t>
    </dgm:pt>
    <dgm:pt modelId="{4E5D46D0-6448-4968-A622-B9F7FBDE8F32}" type="sibTrans" cxnId="{571337C1-863F-4CE0-9E08-23206A42D86C}">
      <dgm:prSet/>
      <dgm:spPr/>
      <dgm:t>
        <a:bodyPr/>
        <a:lstStyle/>
        <a:p>
          <a:endParaRPr lang="zh-TW" altLang="en-US"/>
        </a:p>
      </dgm:t>
    </dgm:pt>
    <dgm:pt modelId="{83D85AD1-2E48-4515-AFE5-88ED4CEB2E0E}">
      <dgm:prSet phldrT="[文字]" custT="1"/>
      <dgm:spPr/>
      <dgm:t>
        <a:bodyPr/>
        <a:lstStyle/>
        <a:p>
          <a:pPr>
            <a:spcAft>
              <a:spcPts val="0"/>
            </a:spcAft>
          </a:pPr>
          <a:r>
            <a:rPr lang="zh-TW" altLang="en-US" sz="2000" dirty="0" smtClean="0">
              <a:latin typeface="微軟正黑體" pitchFamily="34" charset="-120"/>
              <a:ea typeface="微軟正黑體" pitchFamily="34" charset="-120"/>
            </a:rPr>
            <a:t>例如：兩人共編一首樂曲、共作一份期末報告</a:t>
          </a:r>
          <a:endParaRPr lang="zh-TW" altLang="en-US" sz="2000" dirty="0">
            <a:latin typeface="微軟正黑體" pitchFamily="34" charset="-120"/>
            <a:ea typeface="微軟正黑體" pitchFamily="34" charset="-120"/>
          </a:endParaRPr>
        </a:p>
      </dgm:t>
    </dgm:pt>
    <dgm:pt modelId="{163D9FD4-0DE3-4F24-B6B7-D3BF155A4D16}" type="parTrans" cxnId="{1DC516BC-11D0-4962-B77E-7EF5F75E6096}">
      <dgm:prSet/>
      <dgm:spPr/>
      <dgm:t>
        <a:bodyPr/>
        <a:lstStyle/>
        <a:p>
          <a:endParaRPr lang="zh-TW" altLang="en-US"/>
        </a:p>
      </dgm:t>
    </dgm:pt>
    <dgm:pt modelId="{09481DFF-9426-4EB7-9999-DA4939940C5A}" type="sibTrans" cxnId="{1DC516BC-11D0-4962-B77E-7EF5F75E6096}">
      <dgm:prSet/>
      <dgm:spPr/>
      <dgm:t>
        <a:bodyPr/>
        <a:lstStyle/>
        <a:p>
          <a:endParaRPr lang="zh-TW" altLang="en-US"/>
        </a:p>
      </dgm:t>
    </dgm:pt>
    <dgm:pt modelId="{57DEC0A1-124B-4068-A3EB-F14BB5438CA3}">
      <dgm:prSet phldrT="[文字]" custT="1"/>
      <dgm:spPr/>
      <dgm:t>
        <a:bodyPr/>
        <a:lstStyle/>
        <a:p>
          <a:pPr>
            <a:spcAft>
              <a:spcPts val="0"/>
            </a:spcAft>
          </a:pPr>
          <a:r>
            <a:rPr lang="zh-TW" altLang="en-US" sz="2000" dirty="0" smtClean="0">
              <a:latin typeface="微軟正黑體" pitchFamily="34" charset="-120"/>
              <a:ea typeface="微軟正黑體" pitchFamily="34" charset="-120"/>
            </a:rPr>
            <a:t>例如：將英文小說哈利波特翻譯成中文</a:t>
          </a:r>
          <a:endParaRPr lang="zh-TW" altLang="en-US" sz="2000" b="1" dirty="0">
            <a:latin typeface="微軟正黑體" pitchFamily="34" charset="-120"/>
            <a:ea typeface="微軟正黑體" pitchFamily="34" charset="-120"/>
          </a:endParaRPr>
        </a:p>
      </dgm:t>
    </dgm:pt>
    <dgm:pt modelId="{20BC1775-C549-4704-AA50-8A4FB60F3CA1}" type="parTrans" cxnId="{7C32866F-7E86-45EA-8A50-5CA39513B87C}">
      <dgm:prSet/>
      <dgm:spPr/>
      <dgm:t>
        <a:bodyPr/>
        <a:lstStyle/>
        <a:p>
          <a:endParaRPr lang="zh-TW" altLang="en-US"/>
        </a:p>
      </dgm:t>
    </dgm:pt>
    <dgm:pt modelId="{72D399FC-73E6-4E2B-B762-C31C24742C70}" type="sibTrans" cxnId="{7C32866F-7E86-45EA-8A50-5CA39513B87C}">
      <dgm:prSet/>
      <dgm:spPr/>
      <dgm:t>
        <a:bodyPr/>
        <a:lstStyle/>
        <a:p>
          <a:endParaRPr lang="zh-TW" altLang="en-US"/>
        </a:p>
      </dgm:t>
    </dgm:pt>
    <dgm:pt modelId="{54A8719E-E873-4566-A369-3FFE827FD112}" type="pres">
      <dgm:prSet presAssocID="{501281DB-F851-4F79-94A8-C40A80097D20}" presName="Name0" presStyleCnt="0">
        <dgm:presLayoutVars>
          <dgm:dir/>
          <dgm:animLvl val="lvl"/>
          <dgm:resizeHandles val="exact"/>
        </dgm:presLayoutVars>
      </dgm:prSet>
      <dgm:spPr/>
      <dgm:t>
        <a:bodyPr/>
        <a:lstStyle/>
        <a:p>
          <a:endParaRPr lang="zh-TW" altLang="en-US"/>
        </a:p>
      </dgm:t>
    </dgm:pt>
    <dgm:pt modelId="{F1C29F65-3826-4EDC-B855-67092B6FABE3}" type="pres">
      <dgm:prSet presAssocID="{14F624FE-E6C4-4414-AE1D-CDF66E84899E}" presName="linNode" presStyleCnt="0"/>
      <dgm:spPr/>
      <dgm:t>
        <a:bodyPr/>
        <a:lstStyle/>
        <a:p>
          <a:endParaRPr lang="zh-TW" altLang="en-US"/>
        </a:p>
      </dgm:t>
    </dgm:pt>
    <dgm:pt modelId="{65C92CED-5D6F-47DD-9EB5-460FCF8D47BF}" type="pres">
      <dgm:prSet presAssocID="{14F624FE-E6C4-4414-AE1D-CDF66E84899E}" presName="parentText" presStyleLbl="node1" presStyleIdx="0" presStyleCnt="3" custScaleX="91642">
        <dgm:presLayoutVars>
          <dgm:chMax val="1"/>
          <dgm:bulletEnabled val="1"/>
        </dgm:presLayoutVars>
      </dgm:prSet>
      <dgm:spPr/>
      <dgm:t>
        <a:bodyPr/>
        <a:lstStyle/>
        <a:p>
          <a:endParaRPr lang="zh-TW" altLang="en-US"/>
        </a:p>
      </dgm:t>
    </dgm:pt>
    <dgm:pt modelId="{4F5FB940-482B-4410-BAB0-A3E68B94B723}" type="pres">
      <dgm:prSet presAssocID="{14F624FE-E6C4-4414-AE1D-CDF66E84899E}" presName="descendantText" presStyleLbl="alignAccFollowNode1" presStyleIdx="0" presStyleCnt="3" custScaleY="142930">
        <dgm:presLayoutVars>
          <dgm:bulletEnabled val="1"/>
        </dgm:presLayoutVars>
      </dgm:prSet>
      <dgm:spPr/>
      <dgm:t>
        <a:bodyPr/>
        <a:lstStyle/>
        <a:p>
          <a:endParaRPr lang="zh-TW" altLang="en-US"/>
        </a:p>
      </dgm:t>
    </dgm:pt>
    <dgm:pt modelId="{4BD92F87-A283-44BA-8F19-6B39A9966F77}" type="pres">
      <dgm:prSet presAssocID="{B3BA16D5-EF1D-47D7-A3BF-CCB62331CD6D}" presName="sp" presStyleCnt="0"/>
      <dgm:spPr/>
      <dgm:t>
        <a:bodyPr/>
        <a:lstStyle/>
        <a:p>
          <a:endParaRPr lang="zh-TW" altLang="en-US"/>
        </a:p>
      </dgm:t>
    </dgm:pt>
    <dgm:pt modelId="{3A1E9428-E57D-4AF1-BFA2-67D95287DE46}" type="pres">
      <dgm:prSet presAssocID="{E1F0108F-7068-4AF9-BA55-A53A97660E3A}" presName="linNode" presStyleCnt="0"/>
      <dgm:spPr/>
      <dgm:t>
        <a:bodyPr/>
        <a:lstStyle/>
        <a:p>
          <a:endParaRPr lang="zh-TW" altLang="en-US"/>
        </a:p>
      </dgm:t>
    </dgm:pt>
    <dgm:pt modelId="{2A5680E4-6B3A-4A80-8DA4-6C27CB91CE0C}" type="pres">
      <dgm:prSet presAssocID="{E1F0108F-7068-4AF9-BA55-A53A97660E3A}" presName="parentText" presStyleLbl="node1" presStyleIdx="1" presStyleCnt="3" custScaleX="91642">
        <dgm:presLayoutVars>
          <dgm:chMax val="1"/>
          <dgm:bulletEnabled val="1"/>
        </dgm:presLayoutVars>
      </dgm:prSet>
      <dgm:spPr/>
      <dgm:t>
        <a:bodyPr/>
        <a:lstStyle/>
        <a:p>
          <a:endParaRPr lang="zh-TW" altLang="en-US"/>
        </a:p>
      </dgm:t>
    </dgm:pt>
    <dgm:pt modelId="{007D5134-556A-4A7E-8CCC-465AF9A387BD}" type="pres">
      <dgm:prSet presAssocID="{E1F0108F-7068-4AF9-BA55-A53A97660E3A}" presName="descendantText" presStyleLbl="alignAccFollowNode1" presStyleIdx="1" presStyleCnt="3" custScaleY="110713">
        <dgm:presLayoutVars>
          <dgm:bulletEnabled val="1"/>
        </dgm:presLayoutVars>
      </dgm:prSet>
      <dgm:spPr/>
      <dgm:t>
        <a:bodyPr/>
        <a:lstStyle/>
        <a:p>
          <a:endParaRPr lang="zh-TW" altLang="en-US"/>
        </a:p>
      </dgm:t>
    </dgm:pt>
    <dgm:pt modelId="{1A566EE4-2143-4220-9AF4-3463268FAFD3}" type="pres">
      <dgm:prSet presAssocID="{A3DE51A1-8C39-445E-A127-986CACF844BB}" presName="sp" presStyleCnt="0"/>
      <dgm:spPr/>
      <dgm:t>
        <a:bodyPr/>
        <a:lstStyle/>
        <a:p>
          <a:endParaRPr lang="zh-TW" altLang="en-US"/>
        </a:p>
      </dgm:t>
    </dgm:pt>
    <dgm:pt modelId="{AB21B9AA-C9E1-4FA4-8996-7A5B989A229F}" type="pres">
      <dgm:prSet presAssocID="{0A5167C4-09F5-4CC3-940D-0306AE8A7527}" presName="linNode" presStyleCnt="0"/>
      <dgm:spPr/>
      <dgm:t>
        <a:bodyPr/>
        <a:lstStyle/>
        <a:p>
          <a:endParaRPr lang="zh-TW" altLang="en-US"/>
        </a:p>
      </dgm:t>
    </dgm:pt>
    <dgm:pt modelId="{68A63811-A30E-47A9-AC1A-15ACAE9897C1}" type="pres">
      <dgm:prSet presAssocID="{0A5167C4-09F5-4CC3-940D-0306AE8A7527}" presName="parentText" presStyleLbl="node1" presStyleIdx="2" presStyleCnt="3" custScaleX="91642">
        <dgm:presLayoutVars>
          <dgm:chMax val="1"/>
          <dgm:bulletEnabled val="1"/>
        </dgm:presLayoutVars>
      </dgm:prSet>
      <dgm:spPr/>
      <dgm:t>
        <a:bodyPr/>
        <a:lstStyle/>
        <a:p>
          <a:endParaRPr lang="zh-TW" altLang="en-US"/>
        </a:p>
      </dgm:t>
    </dgm:pt>
    <dgm:pt modelId="{40DCC81F-29CF-4A4A-9B2C-3EF8F260762F}" type="pres">
      <dgm:prSet presAssocID="{0A5167C4-09F5-4CC3-940D-0306AE8A7527}" presName="descendantText" presStyleLbl="alignAccFollowNode1" presStyleIdx="2" presStyleCnt="3" custScaleY="118877">
        <dgm:presLayoutVars>
          <dgm:bulletEnabled val="1"/>
        </dgm:presLayoutVars>
      </dgm:prSet>
      <dgm:spPr/>
      <dgm:t>
        <a:bodyPr/>
        <a:lstStyle/>
        <a:p>
          <a:endParaRPr lang="zh-TW" altLang="en-US"/>
        </a:p>
      </dgm:t>
    </dgm:pt>
  </dgm:ptLst>
  <dgm:cxnLst>
    <dgm:cxn modelId="{02125013-E41A-40C9-AC4F-1E2DF822CAA1}" type="presOf" srcId="{501281DB-F851-4F79-94A8-C40A80097D20}" destId="{54A8719E-E873-4566-A369-3FFE827FD112}" srcOrd="0" destOrd="0" presId="urn:microsoft.com/office/officeart/2005/8/layout/vList5"/>
    <dgm:cxn modelId="{471B1D8A-24C9-4487-88A1-67E9800FD565}" srcId="{501281DB-F851-4F79-94A8-C40A80097D20}" destId="{0A5167C4-09F5-4CC3-940D-0306AE8A7527}" srcOrd="2" destOrd="0" parTransId="{46357F9A-C019-462C-846B-769259746108}" sibTransId="{C7D15E92-DC90-4BFF-97E0-6C6648464F18}"/>
    <dgm:cxn modelId="{1DC516BC-11D0-4962-B77E-7EF5F75E6096}" srcId="{0A5167C4-09F5-4CC3-940D-0306AE8A7527}" destId="{83D85AD1-2E48-4515-AFE5-88ED4CEB2E0E}" srcOrd="1" destOrd="0" parTransId="{163D9FD4-0DE3-4F24-B6B7-D3BF155A4D16}" sibTransId="{09481DFF-9426-4EB7-9999-DA4939940C5A}"/>
    <dgm:cxn modelId="{6BFE3AE4-E0FB-44BA-AC6C-44D794039C08}" type="presOf" srcId="{EADED589-FB99-4DFB-AF5E-54FFFA3FABA6}" destId="{40DCC81F-29CF-4A4A-9B2C-3EF8F260762F}" srcOrd="0" destOrd="0" presId="urn:microsoft.com/office/officeart/2005/8/layout/vList5"/>
    <dgm:cxn modelId="{41238840-C69E-4923-BDC1-0D40CACA5ED3}" type="presOf" srcId="{57DEC0A1-124B-4068-A3EB-F14BB5438CA3}" destId="{4F5FB940-482B-4410-BAB0-A3E68B94B723}" srcOrd="0" destOrd="1" presId="urn:microsoft.com/office/officeart/2005/8/layout/vList5"/>
    <dgm:cxn modelId="{110C826A-74A2-43CF-B860-879A05980296}" type="presOf" srcId="{2AE064BD-AC55-4574-8AD1-D4A378B4C71C}" destId="{4F5FB940-482B-4410-BAB0-A3E68B94B723}" srcOrd="0" destOrd="0" presId="urn:microsoft.com/office/officeart/2005/8/layout/vList5"/>
    <dgm:cxn modelId="{BDC04425-F298-4E2C-B658-0BAAE6E3518A}" srcId="{E1F0108F-7068-4AF9-BA55-A53A97660E3A}" destId="{EF000DBA-6482-4C47-B274-C61B7C9545CC}" srcOrd="1" destOrd="0" parTransId="{2339186C-A177-4F3E-B89A-D8E29BA86055}" sibTransId="{3DC9F83F-84FD-4134-A020-8426A0A3E493}"/>
    <dgm:cxn modelId="{571337C1-863F-4CE0-9E08-23206A42D86C}" srcId="{0A5167C4-09F5-4CC3-940D-0306AE8A7527}" destId="{EADED589-FB99-4DFB-AF5E-54FFFA3FABA6}" srcOrd="0" destOrd="0" parTransId="{80A40E00-DF63-4F8D-AD94-DFC8D08530EA}" sibTransId="{4E5D46D0-6448-4968-A622-B9F7FBDE8F32}"/>
    <dgm:cxn modelId="{CF28CCA3-7B76-4AF3-8839-DE3000CF5B19}" srcId="{501281DB-F851-4F79-94A8-C40A80097D20}" destId="{E1F0108F-7068-4AF9-BA55-A53A97660E3A}" srcOrd="1" destOrd="0" parTransId="{6D207520-EACB-4CB1-A6B4-673AA6C2444A}" sibTransId="{A3DE51A1-8C39-445E-A127-986CACF844BB}"/>
    <dgm:cxn modelId="{741DB2CB-2513-498D-816B-6AD099CBE9AD}" srcId="{501281DB-F851-4F79-94A8-C40A80097D20}" destId="{14F624FE-E6C4-4414-AE1D-CDF66E84899E}" srcOrd="0" destOrd="0" parTransId="{984F9A69-28EA-4C56-8F90-B70161690907}" sibTransId="{B3BA16D5-EF1D-47D7-A3BF-CCB62331CD6D}"/>
    <dgm:cxn modelId="{9109F7E1-8E67-4596-9978-CBA240499BF4}" srcId="{E1F0108F-7068-4AF9-BA55-A53A97660E3A}" destId="{CCA2AB46-5C78-49BE-8175-153EB229391A}" srcOrd="0" destOrd="0" parTransId="{F69E9139-6E4F-4259-AE4D-EA7EF1EA23D6}" sibTransId="{661A7E94-E92C-4F38-8728-C9FA8B7B50D2}"/>
    <dgm:cxn modelId="{9F548BA6-757E-47DA-8B68-9B21AA7821E4}" type="presOf" srcId="{E1F0108F-7068-4AF9-BA55-A53A97660E3A}" destId="{2A5680E4-6B3A-4A80-8DA4-6C27CB91CE0C}" srcOrd="0" destOrd="0" presId="urn:microsoft.com/office/officeart/2005/8/layout/vList5"/>
    <dgm:cxn modelId="{3B6CDCFE-4E66-49E7-BABF-71995341BE13}" type="presOf" srcId="{83D85AD1-2E48-4515-AFE5-88ED4CEB2E0E}" destId="{40DCC81F-29CF-4A4A-9B2C-3EF8F260762F}" srcOrd="0" destOrd="1" presId="urn:microsoft.com/office/officeart/2005/8/layout/vList5"/>
    <dgm:cxn modelId="{CE348164-5134-4CD0-AAA8-F3DFE40F5DF9}" type="presOf" srcId="{0A5167C4-09F5-4CC3-940D-0306AE8A7527}" destId="{68A63811-A30E-47A9-AC1A-15ACAE9897C1}" srcOrd="0" destOrd="0" presId="urn:microsoft.com/office/officeart/2005/8/layout/vList5"/>
    <dgm:cxn modelId="{C0324963-35F9-448D-B16A-4EBB3DFA8BD1}" srcId="{14F624FE-E6C4-4414-AE1D-CDF66E84899E}" destId="{2AE064BD-AC55-4574-8AD1-D4A378B4C71C}" srcOrd="0" destOrd="0" parTransId="{80BEB391-1B26-4485-B4F8-A1366EC5BFCC}" sibTransId="{AA88F748-185D-4161-A7FB-633000E2E86B}"/>
    <dgm:cxn modelId="{D798C4A5-3E49-48F8-899F-4C8C12355238}" type="presOf" srcId="{EF000DBA-6482-4C47-B274-C61B7C9545CC}" destId="{007D5134-556A-4A7E-8CCC-465AF9A387BD}" srcOrd="0" destOrd="1" presId="urn:microsoft.com/office/officeart/2005/8/layout/vList5"/>
    <dgm:cxn modelId="{C145AD68-7768-45A7-A0E4-C9B7DFD47B8D}" type="presOf" srcId="{CCA2AB46-5C78-49BE-8175-153EB229391A}" destId="{007D5134-556A-4A7E-8CCC-465AF9A387BD}" srcOrd="0" destOrd="0" presId="urn:microsoft.com/office/officeart/2005/8/layout/vList5"/>
    <dgm:cxn modelId="{7C32866F-7E86-45EA-8A50-5CA39513B87C}" srcId="{14F624FE-E6C4-4414-AE1D-CDF66E84899E}" destId="{57DEC0A1-124B-4068-A3EB-F14BB5438CA3}" srcOrd="1" destOrd="0" parTransId="{20BC1775-C549-4704-AA50-8A4FB60F3CA1}" sibTransId="{72D399FC-73E6-4E2B-B762-C31C24742C70}"/>
    <dgm:cxn modelId="{FFC13AB2-E359-4925-9487-53158F00EFF1}" type="presOf" srcId="{14F624FE-E6C4-4414-AE1D-CDF66E84899E}" destId="{65C92CED-5D6F-47DD-9EB5-460FCF8D47BF}" srcOrd="0" destOrd="0" presId="urn:microsoft.com/office/officeart/2005/8/layout/vList5"/>
    <dgm:cxn modelId="{08F10417-F124-4A7C-AF00-BE1C663F8337}" type="presParOf" srcId="{54A8719E-E873-4566-A369-3FFE827FD112}" destId="{F1C29F65-3826-4EDC-B855-67092B6FABE3}" srcOrd="0" destOrd="0" presId="urn:microsoft.com/office/officeart/2005/8/layout/vList5"/>
    <dgm:cxn modelId="{C0D14DE7-B945-49E9-B6FC-D06D1E2E66B1}" type="presParOf" srcId="{F1C29F65-3826-4EDC-B855-67092B6FABE3}" destId="{65C92CED-5D6F-47DD-9EB5-460FCF8D47BF}" srcOrd="0" destOrd="0" presId="urn:microsoft.com/office/officeart/2005/8/layout/vList5"/>
    <dgm:cxn modelId="{6DC2E36A-C7C4-4476-BC5A-689CED252879}" type="presParOf" srcId="{F1C29F65-3826-4EDC-B855-67092B6FABE3}" destId="{4F5FB940-482B-4410-BAB0-A3E68B94B723}" srcOrd="1" destOrd="0" presId="urn:microsoft.com/office/officeart/2005/8/layout/vList5"/>
    <dgm:cxn modelId="{165CC2F5-CBFD-4319-A25B-4E5C279CCA76}" type="presParOf" srcId="{54A8719E-E873-4566-A369-3FFE827FD112}" destId="{4BD92F87-A283-44BA-8F19-6B39A9966F77}" srcOrd="1" destOrd="0" presId="urn:microsoft.com/office/officeart/2005/8/layout/vList5"/>
    <dgm:cxn modelId="{8D7EECC6-E408-488C-8519-B7F78A192DAE}" type="presParOf" srcId="{54A8719E-E873-4566-A369-3FFE827FD112}" destId="{3A1E9428-E57D-4AF1-BFA2-67D95287DE46}" srcOrd="2" destOrd="0" presId="urn:microsoft.com/office/officeart/2005/8/layout/vList5"/>
    <dgm:cxn modelId="{2A24FC84-3D15-46D6-AAFD-EC759725CCD4}" type="presParOf" srcId="{3A1E9428-E57D-4AF1-BFA2-67D95287DE46}" destId="{2A5680E4-6B3A-4A80-8DA4-6C27CB91CE0C}" srcOrd="0" destOrd="0" presId="urn:microsoft.com/office/officeart/2005/8/layout/vList5"/>
    <dgm:cxn modelId="{A78841E7-9C51-4BE6-88A2-2066020A4932}" type="presParOf" srcId="{3A1E9428-E57D-4AF1-BFA2-67D95287DE46}" destId="{007D5134-556A-4A7E-8CCC-465AF9A387BD}" srcOrd="1" destOrd="0" presId="urn:microsoft.com/office/officeart/2005/8/layout/vList5"/>
    <dgm:cxn modelId="{EE231B37-620C-4C16-8626-C23604419136}" type="presParOf" srcId="{54A8719E-E873-4566-A369-3FFE827FD112}" destId="{1A566EE4-2143-4220-9AF4-3463268FAFD3}" srcOrd="3" destOrd="0" presId="urn:microsoft.com/office/officeart/2005/8/layout/vList5"/>
    <dgm:cxn modelId="{98A331E3-AE39-47DD-85A4-BB0D5C65C741}" type="presParOf" srcId="{54A8719E-E873-4566-A369-3FFE827FD112}" destId="{AB21B9AA-C9E1-4FA4-8996-7A5B989A229F}" srcOrd="4" destOrd="0" presId="urn:microsoft.com/office/officeart/2005/8/layout/vList5"/>
    <dgm:cxn modelId="{16EB2D69-5091-48E4-9064-43DAA8EB8415}" type="presParOf" srcId="{AB21B9AA-C9E1-4FA4-8996-7A5B989A229F}" destId="{68A63811-A30E-47A9-AC1A-15ACAE9897C1}" srcOrd="0" destOrd="0" presId="urn:microsoft.com/office/officeart/2005/8/layout/vList5"/>
    <dgm:cxn modelId="{57B518AF-B7B7-4B6A-B76C-DE579500B8E3}" type="presParOf" srcId="{AB21B9AA-C9E1-4FA4-8996-7A5B989A229F}" destId="{40DCC81F-29CF-4A4A-9B2C-3EF8F260762F}"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29FCD04-2832-41EE-8FAE-ADF6D1967121}" type="doc">
      <dgm:prSet loTypeId="urn:microsoft.com/office/officeart/2005/8/layout/list1" loCatId="list" qsTypeId="urn:microsoft.com/office/officeart/2005/8/quickstyle/simple3" qsCatId="simple" csTypeId="urn:microsoft.com/office/officeart/2005/8/colors/colorful1" csCatId="colorful" phldr="1"/>
      <dgm:spPr/>
      <dgm:t>
        <a:bodyPr/>
        <a:lstStyle/>
        <a:p>
          <a:endParaRPr lang="zh-TW" altLang="en-US"/>
        </a:p>
      </dgm:t>
    </dgm:pt>
    <dgm:pt modelId="{219DC89E-5AF6-44A8-90D0-F42036E0598D}">
      <dgm:prSet phldrT="[文字]" custT="1"/>
      <dgm:spPr/>
      <dgm:t>
        <a:bodyPr/>
        <a:lstStyle/>
        <a:p>
          <a:pPr>
            <a:spcAft>
              <a:spcPts val="0"/>
            </a:spcAft>
          </a:pPr>
          <a:r>
            <a:rPr lang="zh-TW" altLang="en-US" sz="2000" b="1" dirty="0" smtClean="0">
              <a:latin typeface="微軟正黑體" pitchFamily="34" charset="-120"/>
              <a:ea typeface="微軟正黑體" pitchFamily="34" charset="-120"/>
            </a:rPr>
            <a:t>公開發表權</a:t>
          </a:r>
          <a:r>
            <a:rPr lang="en-US" altLang="zh-TW" sz="2000" b="1" dirty="0" smtClean="0">
              <a:latin typeface="微軟正黑體" pitchFamily="34" charset="-120"/>
              <a:ea typeface="微軟正黑體" pitchFamily="34" charset="-120"/>
            </a:rPr>
            <a:t>(</a:t>
          </a:r>
          <a:r>
            <a:rPr lang="zh-TW" altLang="en-US" sz="2000" b="1" dirty="0" smtClean="0">
              <a:latin typeface="微軟正黑體" pitchFamily="34" charset="-120"/>
              <a:ea typeface="微軟正黑體" pitchFamily="34" charset="-120"/>
            </a:rPr>
            <a:t>一次行使之權利</a:t>
          </a:r>
          <a:r>
            <a:rPr lang="en-US" altLang="zh-TW" sz="2000" b="1" dirty="0" smtClean="0">
              <a:latin typeface="微軟正黑體" pitchFamily="34" charset="-120"/>
              <a:ea typeface="微軟正黑體" pitchFamily="34" charset="-120"/>
            </a:rPr>
            <a:t>)</a:t>
          </a:r>
          <a:endParaRPr lang="zh-TW" altLang="en-US" sz="2000" b="1" dirty="0">
            <a:latin typeface="微軟正黑體" pitchFamily="34" charset="-120"/>
            <a:ea typeface="微軟正黑體" pitchFamily="34" charset="-120"/>
          </a:endParaRPr>
        </a:p>
      </dgm:t>
    </dgm:pt>
    <dgm:pt modelId="{94EE818D-D9C6-44B9-9321-4996A8F06729}" type="parTrans" cxnId="{C5617DF5-C9A1-47F1-9AA0-4BDA7B0AAC08}">
      <dgm:prSet/>
      <dgm:spPr/>
      <dgm:t>
        <a:bodyPr/>
        <a:lstStyle/>
        <a:p>
          <a:endParaRPr lang="zh-TW" altLang="en-US"/>
        </a:p>
      </dgm:t>
    </dgm:pt>
    <dgm:pt modelId="{CFC7D81C-F93B-4F11-B709-83B410A6EBB9}" type="sibTrans" cxnId="{C5617DF5-C9A1-47F1-9AA0-4BDA7B0AAC08}">
      <dgm:prSet/>
      <dgm:spPr/>
      <dgm:t>
        <a:bodyPr/>
        <a:lstStyle/>
        <a:p>
          <a:endParaRPr lang="zh-TW" altLang="en-US"/>
        </a:p>
      </dgm:t>
    </dgm:pt>
    <dgm:pt modelId="{B610B28F-89A7-4AD3-B1CE-8A07DF73CE04}">
      <dgm:prSet phldrT="[文字]" custT="1"/>
      <dgm:spPr/>
      <dgm:t>
        <a:bodyPr/>
        <a:lstStyle/>
        <a:p>
          <a:pPr>
            <a:spcAft>
              <a:spcPts val="0"/>
            </a:spcAft>
          </a:pPr>
          <a:r>
            <a:rPr lang="zh-TW" altLang="en-US" sz="1600" b="1" dirty="0" smtClean="0">
              <a:latin typeface="微軟正黑體" pitchFamily="34" charset="-120"/>
              <a:ea typeface="微軟正黑體" pitchFamily="34" charset="-120"/>
            </a:rPr>
            <a:t>著作人就其著作享有是否、何時及如何公開發表的權利</a:t>
          </a:r>
          <a:endParaRPr lang="zh-TW" altLang="en-US" sz="1600" b="1" dirty="0">
            <a:latin typeface="微軟正黑體" pitchFamily="34" charset="-120"/>
            <a:ea typeface="微軟正黑體" pitchFamily="34" charset="-120"/>
          </a:endParaRPr>
        </a:p>
      </dgm:t>
    </dgm:pt>
    <dgm:pt modelId="{0C85151C-E2CC-4639-83A8-9186C4EAD2D8}" type="parTrans" cxnId="{A31659DA-C6C8-4BB4-9137-1647E392E66C}">
      <dgm:prSet/>
      <dgm:spPr/>
      <dgm:t>
        <a:bodyPr/>
        <a:lstStyle/>
        <a:p>
          <a:endParaRPr lang="zh-TW" altLang="en-US"/>
        </a:p>
      </dgm:t>
    </dgm:pt>
    <dgm:pt modelId="{B25FF970-FCB5-44F9-848C-EBED78059E65}" type="sibTrans" cxnId="{A31659DA-C6C8-4BB4-9137-1647E392E66C}">
      <dgm:prSet/>
      <dgm:spPr/>
      <dgm:t>
        <a:bodyPr/>
        <a:lstStyle/>
        <a:p>
          <a:endParaRPr lang="zh-TW" altLang="en-US"/>
        </a:p>
      </dgm:t>
    </dgm:pt>
    <dgm:pt modelId="{3F5C50A6-412C-473D-9822-F6B4EF4796A2}">
      <dgm:prSet phldrT="[文字]" custT="1"/>
      <dgm:spPr/>
      <dgm:t>
        <a:bodyPr/>
        <a:lstStyle/>
        <a:p>
          <a:pPr>
            <a:spcAft>
              <a:spcPts val="0"/>
            </a:spcAft>
          </a:pPr>
          <a:r>
            <a:rPr lang="zh-TW" altLang="en-US" sz="2000" b="1" dirty="0" smtClean="0">
              <a:latin typeface="微軟正黑體" pitchFamily="34" charset="-120"/>
              <a:ea typeface="微軟正黑體" pitchFamily="34" charset="-120"/>
            </a:rPr>
            <a:t>姓名表示權</a:t>
          </a:r>
          <a:endParaRPr lang="zh-TW" altLang="en-US" sz="2000" b="1" dirty="0">
            <a:latin typeface="微軟正黑體" pitchFamily="34" charset="-120"/>
            <a:ea typeface="微軟正黑體" pitchFamily="34" charset="-120"/>
          </a:endParaRPr>
        </a:p>
      </dgm:t>
    </dgm:pt>
    <dgm:pt modelId="{8B71498D-3346-41EF-85BA-1AF44F67F036}" type="parTrans" cxnId="{DBEF0166-A106-42E8-8616-520FCADB44CB}">
      <dgm:prSet/>
      <dgm:spPr/>
      <dgm:t>
        <a:bodyPr/>
        <a:lstStyle/>
        <a:p>
          <a:endParaRPr lang="zh-TW" altLang="en-US"/>
        </a:p>
      </dgm:t>
    </dgm:pt>
    <dgm:pt modelId="{DB3D112A-7FAE-47C5-92A5-5CBFE69B557D}" type="sibTrans" cxnId="{DBEF0166-A106-42E8-8616-520FCADB44CB}">
      <dgm:prSet/>
      <dgm:spPr/>
      <dgm:t>
        <a:bodyPr/>
        <a:lstStyle/>
        <a:p>
          <a:endParaRPr lang="zh-TW" altLang="en-US"/>
        </a:p>
      </dgm:t>
    </dgm:pt>
    <dgm:pt modelId="{0D25A8A4-2DFE-40B7-A0EB-79E6AE5B601C}">
      <dgm:prSet phldrT="[文字]" custT="1"/>
      <dgm:spPr/>
      <dgm:t>
        <a:bodyPr/>
        <a:lstStyle/>
        <a:p>
          <a:pPr>
            <a:spcAft>
              <a:spcPts val="0"/>
            </a:spcAft>
          </a:pPr>
          <a:r>
            <a:rPr lang="zh-TW" altLang="en-US" sz="1600" b="1" dirty="0" smtClean="0">
              <a:effectLst/>
              <a:latin typeface="微軟正黑體" pitchFamily="34" charset="-120"/>
              <a:ea typeface="微軟正黑體" pitchFamily="34" charset="-120"/>
            </a:rPr>
            <a:t>著作人有表示其本名、別名或不具名的權利。</a:t>
          </a:r>
          <a:endParaRPr lang="zh-TW" altLang="en-US" sz="1600" b="1" dirty="0">
            <a:effectLst/>
            <a:latin typeface="微軟正黑體" pitchFamily="34" charset="-120"/>
            <a:ea typeface="微軟正黑體" pitchFamily="34" charset="-120"/>
          </a:endParaRPr>
        </a:p>
      </dgm:t>
    </dgm:pt>
    <dgm:pt modelId="{730CBD90-D985-435A-A3EC-B7DD886005A9}" type="parTrans" cxnId="{6DB64860-1775-4964-BAC1-6F1741B138CF}">
      <dgm:prSet/>
      <dgm:spPr/>
      <dgm:t>
        <a:bodyPr/>
        <a:lstStyle/>
        <a:p>
          <a:endParaRPr lang="zh-TW" altLang="en-US"/>
        </a:p>
      </dgm:t>
    </dgm:pt>
    <dgm:pt modelId="{36E9D623-0897-4719-8253-9D4DCEB8D88F}" type="sibTrans" cxnId="{6DB64860-1775-4964-BAC1-6F1741B138CF}">
      <dgm:prSet/>
      <dgm:spPr/>
      <dgm:t>
        <a:bodyPr/>
        <a:lstStyle/>
        <a:p>
          <a:endParaRPr lang="zh-TW" altLang="en-US"/>
        </a:p>
      </dgm:t>
    </dgm:pt>
    <dgm:pt modelId="{AF8AF421-5E3F-43EC-A14E-EFF4F9F7368D}">
      <dgm:prSet phldrT="[文字]" custT="1"/>
      <dgm:spPr/>
      <dgm:t>
        <a:bodyPr/>
        <a:lstStyle/>
        <a:p>
          <a:pPr>
            <a:spcAft>
              <a:spcPts val="0"/>
            </a:spcAft>
          </a:pPr>
          <a:r>
            <a:rPr lang="zh-TW" altLang="en-US" sz="2000" b="1" dirty="0" smtClean="0">
              <a:latin typeface="微軟正黑體" pitchFamily="34" charset="-120"/>
              <a:ea typeface="微軟正黑體" pitchFamily="34" charset="-120"/>
            </a:rPr>
            <a:t>禁止不當改變權</a:t>
          </a:r>
          <a:endParaRPr lang="zh-TW" altLang="en-US" sz="2000" b="1" dirty="0">
            <a:latin typeface="微軟正黑體" pitchFamily="34" charset="-120"/>
            <a:ea typeface="微軟正黑體" pitchFamily="34" charset="-120"/>
          </a:endParaRPr>
        </a:p>
      </dgm:t>
    </dgm:pt>
    <dgm:pt modelId="{6DE6DA00-9C48-4049-96C9-06CFC1DA70D4}" type="parTrans" cxnId="{01895B00-4C44-4462-830E-B8F77C79B8AE}">
      <dgm:prSet/>
      <dgm:spPr/>
      <dgm:t>
        <a:bodyPr/>
        <a:lstStyle/>
        <a:p>
          <a:endParaRPr lang="zh-TW" altLang="en-US"/>
        </a:p>
      </dgm:t>
    </dgm:pt>
    <dgm:pt modelId="{44EE2140-05FC-49AB-845B-7069D6C5E808}" type="sibTrans" cxnId="{01895B00-4C44-4462-830E-B8F77C79B8AE}">
      <dgm:prSet/>
      <dgm:spPr/>
      <dgm:t>
        <a:bodyPr/>
        <a:lstStyle/>
        <a:p>
          <a:endParaRPr lang="zh-TW" altLang="en-US"/>
        </a:p>
      </dgm:t>
    </dgm:pt>
    <dgm:pt modelId="{AA1EA162-8A29-4979-BCFC-30C71A5F4453}">
      <dgm:prSet phldrT="[文字]" custT="1"/>
      <dgm:spPr/>
      <dgm:t>
        <a:bodyPr/>
        <a:lstStyle/>
        <a:p>
          <a:pPr>
            <a:spcAft>
              <a:spcPts val="0"/>
            </a:spcAft>
          </a:pPr>
          <a:r>
            <a:rPr lang="zh-TW" altLang="en-US" sz="1600" b="1" dirty="0" smtClean="0">
              <a:latin typeface="微軟正黑體" pitchFamily="34" charset="-120"/>
              <a:ea typeface="微軟正黑體" pitchFamily="34" charset="-120"/>
            </a:rPr>
            <a:t>著作人享有禁止他人以歪曲、割裂、竄改或其他方法改變其著作之內容、形式或名目致損害其名譽的權利。</a:t>
          </a:r>
          <a:endParaRPr lang="zh-TW" altLang="en-US" sz="1600" b="1" dirty="0">
            <a:latin typeface="微軟正黑體" pitchFamily="34" charset="-120"/>
            <a:ea typeface="微軟正黑體" pitchFamily="34" charset="-120"/>
          </a:endParaRPr>
        </a:p>
      </dgm:t>
    </dgm:pt>
    <dgm:pt modelId="{92416431-CA85-4FE3-A3E8-411F20A21A78}" type="parTrans" cxnId="{CCAF7C3E-AB09-46C3-A6CF-E57B28A773C3}">
      <dgm:prSet/>
      <dgm:spPr/>
      <dgm:t>
        <a:bodyPr/>
        <a:lstStyle/>
        <a:p>
          <a:endParaRPr lang="zh-TW" altLang="en-US"/>
        </a:p>
      </dgm:t>
    </dgm:pt>
    <dgm:pt modelId="{E3FCDF07-4779-41F2-90F0-40FE2E0D50FB}" type="sibTrans" cxnId="{CCAF7C3E-AB09-46C3-A6CF-E57B28A773C3}">
      <dgm:prSet/>
      <dgm:spPr/>
      <dgm:t>
        <a:bodyPr/>
        <a:lstStyle/>
        <a:p>
          <a:endParaRPr lang="zh-TW" altLang="en-US"/>
        </a:p>
      </dgm:t>
    </dgm:pt>
    <dgm:pt modelId="{022FD6D4-6424-4A2F-944D-31291AEC9C99}">
      <dgm:prSet phldrT="[文字]" custT="1"/>
      <dgm:spPr/>
      <dgm:t>
        <a:bodyPr/>
        <a:lstStyle/>
        <a:p>
          <a:pPr>
            <a:spcAft>
              <a:spcPts val="0"/>
            </a:spcAft>
          </a:pPr>
          <a:r>
            <a:rPr lang="zh-TW" altLang="en-US" sz="1600" b="1" dirty="0" smtClean="0">
              <a:latin typeface="微軟正黑體" pitchFamily="34" charset="-120"/>
              <a:ea typeface="微軟正黑體" pitchFamily="34" charset="-120"/>
            </a:rPr>
            <a:t>以發行、播送、上映、口述、演出、展示或其他方法向公眾提示著作內容的權利</a:t>
          </a:r>
          <a:endParaRPr lang="zh-TW" altLang="en-US" sz="1600" b="1" dirty="0">
            <a:latin typeface="微軟正黑體" pitchFamily="34" charset="-120"/>
            <a:ea typeface="微軟正黑體" pitchFamily="34" charset="-120"/>
          </a:endParaRPr>
        </a:p>
      </dgm:t>
    </dgm:pt>
    <dgm:pt modelId="{23D90589-2221-4E89-85FE-08A8F4979C9C}" type="parTrans" cxnId="{A7F84B04-422F-464D-9D76-C3AC84F7BA10}">
      <dgm:prSet/>
      <dgm:spPr/>
      <dgm:t>
        <a:bodyPr/>
        <a:lstStyle/>
        <a:p>
          <a:endParaRPr lang="zh-TW" altLang="en-US"/>
        </a:p>
      </dgm:t>
    </dgm:pt>
    <dgm:pt modelId="{F62B8ABE-2073-4E52-9BBD-AD74F7BA9CD8}" type="sibTrans" cxnId="{A7F84B04-422F-464D-9D76-C3AC84F7BA10}">
      <dgm:prSet/>
      <dgm:spPr/>
      <dgm:t>
        <a:bodyPr/>
        <a:lstStyle/>
        <a:p>
          <a:endParaRPr lang="zh-TW" altLang="en-US"/>
        </a:p>
      </dgm:t>
    </dgm:pt>
    <dgm:pt modelId="{E5915C1D-D116-4B93-BCA8-15D9E6850180}">
      <dgm:prSet phldrT="[文字]" custT="1"/>
      <dgm:spPr/>
      <dgm:t>
        <a:bodyPr/>
        <a:lstStyle/>
        <a:p>
          <a:pPr>
            <a:spcAft>
              <a:spcPts val="0"/>
            </a:spcAft>
          </a:pPr>
          <a:r>
            <a:rPr lang="zh-TW" altLang="en-US" sz="1600" b="1" smtClean="0">
              <a:effectLst/>
              <a:latin typeface="微軟正黑體" pitchFamily="34" charset="-120"/>
              <a:ea typeface="微軟正黑體" pitchFamily="34" charset="-120"/>
            </a:rPr>
            <a:t>例：出版公司出版翻譯書，僅列原著者，漏列譯者</a:t>
          </a:r>
          <a:endParaRPr lang="zh-TW" altLang="en-US" sz="1600" b="1" dirty="0">
            <a:effectLst/>
            <a:latin typeface="微軟正黑體" pitchFamily="34" charset="-120"/>
            <a:ea typeface="微軟正黑體" pitchFamily="34" charset="-120"/>
          </a:endParaRPr>
        </a:p>
      </dgm:t>
    </dgm:pt>
    <dgm:pt modelId="{79870719-E486-4E5C-B097-F4E0CFFA69C2}" type="parTrans" cxnId="{E1A32E50-919D-4D11-8841-65CB19A3CC67}">
      <dgm:prSet/>
      <dgm:spPr/>
      <dgm:t>
        <a:bodyPr/>
        <a:lstStyle/>
        <a:p>
          <a:endParaRPr lang="zh-TW" altLang="en-US"/>
        </a:p>
      </dgm:t>
    </dgm:pt>
    <dgm:pt modelId="{9372F38B-4517-4A04-A69E-08B1927DC58A}" type="sibTrans" cxnId="{E1A32E50-919D-4D11-8841-65CB19A3CC67}">
      <dgm:prSet/>
      <dgm:spPr/>
      <dgm:t>
        <a:bodyPr/>
        <a:lstStyle/>
        <a:p>
          <a:endParaRPr lang="zh-TW" altLang="en-US"/>
        </a:p>
      </dgm:t>
    </dgm:pt>
    <dgm:pt modelId="{ED36C06F-28D7-45B6-8B2B-12643F5B9F9C}">
      <dgm:prSet phldrT="[文字]" custT="1"/>
      <dgm:spPr>
        <a:solidFill>
          <a:schemeClr val="accent2"/>
        </a:solidFill>
        <a:effectLst>
          <a:outerShdw blurRad="50800" dist="38100" dir="2700000" algn="tl" rotWithShape="0">
            <a:prstClr val="black">
              <a:alpha val="40000"/>
            </a:prstClr>
          </a:outerShdw>
        </a:effectLst>
      </dgm:spPr>
      <dgm:t>
        <a:bodyPr/>
        <a:lstStyle/>
        <a:p>
          <a:pPr>
            <a:spcAft>
              <a:spcPts val="0"/>
            </a:spcAft>
          </a:pPr>
          <a:r>
            <a:rPr lang="zh-TW" altLang="en-US" sz="2000" b="1" dirty="0" smtClean="0">
              <a:solidFill>
                <a:schemeClr val="bg1"/>
              </a:solidFill>
              <a:latin typeface="微軟正黑體" pitchFamily="34" charset="-120"/>
              <a:ea typeface="微軟正黑體" pitchFamily="34" charset="-120"/>
            </a:rPr>
            <a:t>著作人格權的特性</a:t>
          </a:r>
          <a:endParaRPr lang="zh-TW" altLang="en-US" sz="2000" b="1" dirty="0">
            <a:solidFill>
              <a:schemeClr val="bg1"/>
            </a:solidFill>
            <a:latin typeface="微軟正黑體" pitchFamily="34" charset="-120"/>
            <a:ea typeface="微軟正黑體" pitchFamily="34" charset="-120"/>
          </a:endParaRPr>
        </a:p>
      </dgm:t>
    </dgm:pt>
    <dgm:pt modelId="{0AB50825-4D1B-437B-98C0-C6C1632BB83A}" type="parTrans" cxnId="{76040AD8-FAEE-411F-B955-6C426BC283FA}">
      <dgm:prSet/>
      <dgm:spPr/>
      <dgm:t>
        <a:bodyPr/>
        <a:lstStyle/>
        <a:p>
          <a:endParaRPr lang="zh-TW" altLang="en-US"/>
        </a:p>
      </dgm:t>
    </dgm:pt>
    <dgm:pt modelId="{71D912FE-8CDC-40F8-88A3-64873D99694F}" type="sibTrans" cxnId="{76040AD8-FAEE-411F-B955-6C426BC283FA}">
      <dgm:prSet/>
      <dgm:spPr/>
      <dgm:t>
        <a:bodyPr/>
        <a:lstStyle/>
        <a:p>
          <a:endParaRPr lang="zh-TW" altLang="en-US"/>
        </a:p>
      </dgm:t>
    </dgm:pt>
    <dgm:pt modelId="{3237C4BD-9D06-4AC3-902D-49FD771B21A0}">
      <dgm:prSet phldrT="[文字]" custT="1"/>
      <dgm:spPr/>
      <dgm:t>
        <a:bodyPr/>
        <a:lstStyle/>
        <a:p>
          <a:pPr>
            <a:spcAft>
              <a:spcPts val="0"/>
            </a:spcAft>
          </a:pPr>
          <a:r>
            <a:rPr lang="zh-TW" altLang="en-US" sz="1600" b="1" dirty="0" smtClean="0">
              <a:solidFill>
                <a:srgbClr val="FF0000"/>
              </a:solidFill>
              <a:latin typeface="微軟正黑體" pitchFamily="34" charset="-120"/>
              <a:ea typeface="微軟正黑體" pitchFamily="34" charset="-120"/>
            </a:rPr>
            <a:t>永久保護</a:t>
          </a:r>
          <a:r>
            <a:rPr lang="en-US" altLang="zh-TW" sz="1600" b="1" dirty="0" smtClean="0">
              <a:solidFill>
                <a:srgbClr val="FF0000"/>
              </a:solidFill>
              <a:latin typeface="微軟正黑體" pitchFamily="34" charset="-120"/>
              <a:ea typeface="微軟正黑體" pitchFamily="34" charset="-120"/>
            </a:rPr>
            <a:t>(§18)</a:t>
          </a:r>
          <a:r>
            <a:rPr lang="zh-TW" altLang="en-US" sz="1600" b="1" dirty="0" smtClean="0">
              <a:solidFill>
                <a:schemeClr val="tx1"/>
              </a:solidFill>
              <a:latin typeface="微軟正黑體" pitchFamily="34" charset="-120"/>
              <a:ea typeface="微軟正黑體" pitchFamily="34" charset="-120"/>
            </a:rPr>
            <a:t>；</a:t>
          </a:r>
          <a:r>
            <a:rPr lang="zh-TW" altLang="en-US" sz="1600" b="1" dirty="0" smtClean="0">
              <a:latin typeface="微軟正黑體" pitchFamily="34" charset="-120"/>
              <a:ea typeface="微軟正黑體" pitchFamily="34" charset="-120"/>
            </a:rPr>
            <a:t>不得讓與、繼承</a:t>
          </a:r>
          <a:r>
            <a:rPr lang="en-US" altLang="zh-TW" sz="1600" b="1" dirty="0" smtClean="0">
              <a:latin typeface="微軟正黑體" pitchFamily="34" charset="-120"/>
              <a:ea typeface="微軟正黑體" pitchFamily="34" charset="-120"/>
            </a:rPr>
            <a:t>(§21)</a:t>
          </a:r>
          <a:r>
            <a:rPr lang="zh-TW" altLang="en-US" sz="1600" b="1" dirty="0" smtClean="0">
              <a:latin typeface="微軟正黑體" pitchFamily="34" charset="-120"/>
              <a:ea typeface="微軟正黑體" pitchFamily="34" charset="-120"/>
            </a:rPr>
            <a:t>。得約定不行使</a:t>
          </a:r>
          <a:r>
            <a:rPr lang="en-US" altLang="zh-TW" sz="1600" b="1" dirty="0" smtClean="0">
              <a:latin typeface="微軟正黑體" pitchFamily="34" charset="-120"/>
              <a:ea typeface="微軟正黑體" pitchFamily="34" charset="-120"/>
            </a:rPr>
            <a:t>(</a:t>
          </a:r>
          <a:r>
            <a:rPr lang="zh-TW" altLang="en-US" sz="1600" b="1" dirty="0" smtClean="0">
              <a:latin typeface="微軟正黑體" pitchFamily="34" charset="-120"/>
              <a:ea typeface="微軟正黑體" pitchFamily="34" charset="-120"/>
            </a:rPr>
            <a:t>對契約相對人</a:t>
          </a:r>
          <a:r>
            <a:rPr lang="en-US" altLang="zh-TW" sz="1600" b="1" dirty="0" smtClean="0">
              <a:latin typeface="微軟正黑體" pitchFamily="34" charset="-120"/>
              <a:ea typeface="微軟正黑體" pitchFamily="34" charset="-120"/>
            </a:rPr>
            <a:t>)</a:t>
          </a:r>
          <a:r>
            <a:rPr lang="zh-TW" altLang="en-US" sz="1600" b="1" dirty="0" smtClean="0">
              <a:latin typeface="微軟正黑體" pitchFamily="34" charset="-120"/>
              <a:ea typeface="微軟正黑體" pitchFamily="34" charset="-120"/>
            </a:rPr>
            <a:t>。</a:t>
          </a:r>
          <a:endParaRPr lang="zh-TW" altLang="en-US" sz="1600" b="1" dirty="0">
            <a:latin typeface="微軟正黑體" pitchFamily="34" charset="-120"/>
            <a:ea typeface="微軟正黑體" pitchFamily="34" charset="-120"/>
          </a:endParaRPr>
        </a:p>
      </dgm:t>
    </dgm:pt>
    <dgm:pt modelId="{3A40BAE5-3B7C-46C5-9079-6E6E49D28160}" type="sibTrans" cxnId="{E4841253-2384-4D09-A3B3-CE3458963F98}">
      <dgm:prSet/>
      <dgm:spPr/>
      <dgm:t>
        <a:bodyPr/>
        <a:lstStyle/>
        <a:p>
          <a:endParaRPr lang="zh-TW" altLang="en-US"/>
        </a:p>
      </dgm:t>
    </dgm:pt>
    <dgm:pt modelId="{D115D6CE-CFE2-45B7-9C1A-C1BD28699C0F}" type="parTrans" cxnId="{E4841253-2384-4D09-A3B3-CE3458963F98}">
      <dgm:prSet/>
      <dgm:spPr/>
      <dgm:t>
        <a:bodyPr/>
        <a:lstStyle/>
        <a:p>
          <a:endParaRPr lang="zh-TW" altLang="en-US"/>
        </a:p>
      </dgm:t>
    </dgm:pt>
    <dgm:pt modelId="{D9B626A6-49D8-45F0-A93E-A6DCBB845401}" type="pres">
      <dgm:prSet presAssocID="{B29FCD04-2832-41EE-8FAE-ADF6D1967121}" presName="linear" presStyleCnt="0">
        <dgm:presLayoutVars>
          <dgm:dir/>
          <dgm:animLvl val="lvl"/>
          <dgm:resizeHandles val="exact"/>
        </dgm:presLayoutVars>
      </dgm:prSet>
      <dgm:spPr/>
      <dgm:t>
        <a:bodyPr/>
        <a:lstStyle/>
        <a:p>
          <a:endParaRPr lang="zh-TW" altLang="en-US"/>
        </a:p>
      </dgm:t>
    </dgm:pt>
    <dgm:pt modelId="{2D13512C-D7A4-4F14-A9A1-721F72105EE5}" type="pres">
      <dgm:prSet presAssocID="{219DC89E-5AF6-44A8-90D0-F42036E0598D}" presName="parentLin" presStyleCnt="0"/>
      <dgm:spPr/>
      <dgm:t>
        <a:bodyPr/>
        <a:lstStyle/>
        <a:p>
          <a:endParaRPr lang="zh-TW" altLang="en-US"/>
        </a:p>
      </dgm:t>
    </dgm:pt>
    <dgm:pt modelId="{D94FF1DF-2906-48FA-93CF-6E5D18C0917E}" type="pres">
      <dgm:prSet presAssocID="{219DC89E-5AF6-44A8-90D0-F42036E0598D}" presName="parentLeftMargin" presStyleLbl="node1" presStyleIdx="0" presStyleCnt="4"/>
      <dgm:spPr/>
      <dgm:t>
        <a:bodyPr/>
        <a:lstStyle/>
        <a:p>
          <a:endParaRPr lang="zh-TW" altLang="en-US"/>
        </a:p>
      </dgm:t>
    </dgm:pt>
    <dgm:pt modelId="{C17A03D6-659C-4794-9E27-D6B4B3C207A4}" type="pres">
      <dgm:prSet presAssocID="{219DC89E-5AF6-44A8-90D0-F42036E0598D}" presName="parentText" presStyleLbl="node1" presStyleIdx="0" presStyleCnt="4" custScaleX="63211">
        <dgm:presLayoutVars>
          <dgm:chMax val="0"/>
          <dgm:bulletEnabled val="1"/>
        </dgm:presLayoutVars>
      </dgm:prSet>
      <dgm:spPr/>
      <dgm:t>
        <a:bodyPr/>
        <a:lstStyle/>
        <a:p>
          <a:endParaRPr lang="zh-TW" altLang="en-US"/>
        </a:p>
      </dgm:t>
    </dgm:pt>
    <dgm:pt modelId="{02F2E419-95C8-4053-8FCA-AB4857D56038}" type="pres">
      <dgm:prSet presAssocID="{219DC89E-5AF6-44A8-90D0-F42036E0598D}" presName="negativeSpace" presStyleCnt="0"/>
      <dgm:spPr/>
      <dgm:t>
        <a:bodyPr/>
        <a:lstStyle/>
        <a:p>
          <a:endParaRPr lang="zh-TW" altLang="en-US"/>
        </a:p>
      </dgm:t>
    </dgm:pt>
    <dgm:pt modelId="{75F6B2A7-27E5-4406-A938-90C30FE7B785}" type="pres">
      <dgm:prSet presAssocID="{219DC89E-5AF6-44A8-90D0-F42036E0598D}" presName="childText" presStyleLbl="conFgAcc1" presStyleIdx="0" presStyleCnt="4">
        <dgm:presLayoutVars>
          <dgm:bulletEnabled val="1"/>
        </dgm:presLayoutVars>
      </dgm:prSet>
      <dgm:spPr/>
      <dgm:t>
        <a:bodyPr/>
        <a:lstStyle/>
        <a:p>
          <a:endParaRPr lang="zh-TW" altLang="en-US"/>
        </a:p>
      </dgm:t>
    </dgm:pt>
    <dgm:pt modelId="{81CEF5AD-C35F-4E97-B2B3-0CDC8DA5342B}" type="pres">
      <dgm:prSet presAssocID="{CFC7D81C-F93B-4F11-B709-83B410A6EBB9}" presName="spaceBetweenRectangles" presStyleCnt="0"/>
      <dgm:spPr/>
      <dgm:t>
        <a:bodyPr/>
        <a:lstStyle/>
        <a:p>
          <a:endParaRPr lang="zh-TW" altLang="en-US"/>
        </a:p>
      </dgm:t>
    </dgm:pt>
    <dgm:pt modelId="{C147495E-48E6-48BC-B29A-7F8ACC630B70}" type="pres">
      <dgm:prSet presAssocID="{3F5C50A6-412C-473D-9822-F6B4EF4796A2}" presName="parentLin" presStyleCnt="0"/>
      <dgm:spPr/>
      <dgm:t>
        <a:bodyPr/>
        <a:lstStyle/>
        <a:p>
          <a:endParaRPr lang="zh-TW" altLang="en-US"/>
        </a:p>
      </dgm:t>
    </dgm:pt>
    <dgm:pt modelId="{0FE09544-009B-4BF0-BD53-212155F51CB7}" type="pres">
      <dgm:prSet presAssocID="{3F5C50A6-412C-473D-9822-F6B4EF4796A2}" presName="parentLeftMargin" presStyleLbl="node1" presStyleIdx="0" presStyleCnt="4"/>
      <dgm:spPr/>
      <dgm:t>
        <a:bodyPr/>
        <a:lstStyle/>
        <a:p>
          <a:endParaRPr lang="zh-TW" altLang="en-US"/>
        </a:p>
      </dgm:t>
    </dgm:pt>
    <dgm:pt modelId="{4840655C-23C5-427A-BF05-D6AD89DDEF10}" type="pres">
      <dgm:prSet presAssocID="{3F5C50A6-412C-473D-9822-F6B4EF4796A2}" presName="parentText" presStyleLbl="node1" presStyleIdx="1" presStyleCnt="4" custScaleX="63211">
        <dgm:presLayoutVars>
          <dgm:chMax val="0"/>
          <dgm:bulletEnabled val="1"/>
        </dgm:presLayoutVars>
      </dgm:prSet>
      <dgm:spPr/>
      <dgm:t>
        <a:bodyPr/>
        <a:lstStyle/>
        <a:p>
          <a:endParaRPr lang="zh-TW" altLang="en-US"/>
        </a:p>
      </dgm:t>
    </dgm:pt>
    <dgm:pt modelId="{0AD89155-7394-404F-9151-56C00BA9671A}" type="pres">
      <dgm:prSet presAssocID="{3F5C50A6-412C-473D-9822-F6B4EF4796A2}" presName="negativeSpace" presStyleCnt="0"/>
      <dgm:spPr/>
      <dgm:t>
        <a:bodyPr/>
        <a:lstStyle/>
        <a:p>
          <a:endParaRPr lang="zh-TW" altLang="en-US"/>
        </a:p>
      </dgm:t>
    </dgm:pt>
    <dgm:pt modelId="{01A66C39-AA85-48C7-A6CC-379EBEF16C54}" type="pres">
      <dgm:prSet presAssocID="{3F5C50A6-412C-473D-9822-F6B4EF4796A2}" presName="childText" presStyleLbl="conFgAcc1" presStyleIdx="1" presStyleCnt="4">
        <dgm:presLayoutVars>
          <dgm:bulletEnabled val="1"/>
        </dgm:presLayoutVars>
      </dgm:prSet>
      <dgm:spPr/>
      <dgm:t>
        <a:bodyPr/>
        <a:lstStyle/>
        <a:p>
          <a:endParaRPr lang="zh-TW" altLang="en-US"/>
        </a:p>
      </dgm:t>
    </dgm:pt>
    <dgm:pt modelId="{A9D3ACA3-88D7-4AFE-8D6E-953CEB960BFA}" type="pres">
      <dgm:prSet presAssocID="{DB3D112A-7FAE-47C5-92A5-5CBFE69B557D}" presName="spaceBetweenRectangles" presStyleCnt="0"/>
      <dgm:spPr/>
      <dgm:t>
        <a:bodyPr/>
        <a:lstStyle/>
        <a:p>
          <a:endParaRPr lang="zh-TW" altLang="en-US"/>
        </a:p>
      </dgm:t>
    </dgm:pt>
    <dgm:pt modelId="{C4584AAE-5D4C-46FF-90FA-FF30246D3FB8}" type="pres">
      <dgm:prSet presAssocID="{AF8AF421-5E3F-43EC-A14E-EFF4F9F7368D}" presName="parentLin" presStyleCnt="0"/>
      <dgm:spPr/>
      <dgm:t>
        <a:bodyPr/>
        <a:lstStyle/>
        <a:p>
          <a:endParaRPr lang="zh-TW" altLang="en-US"/>
        </a:p>
      </dgm:t>
    </dgm:pt>
    <dgm:pt modelId="{019FCAE2-4659-4D16-8B2B-FC95C476CD44}" type="pres">
      <dgm:prSet presAssocID="{AF8AF421-5E3F-43EC-A14E-EFF4F9F7368D}" presName="parentLeftMargin" presStyleLbl="node1" presStyleIdx="1" presStyleCnt="4"/>
      <dgm:spPr/>
      <dgm:t>
        <a:bodyPr/>
        <a:lstStyle/>
        <a:p>
          <a:endParaRPr lang="zh-TW" altLang="en-US"/>
        </a:p>
      </dgm:t>
    </dgm:pt>
    <dgm:pt modelId="{FC0B8685-9503-4875-8505-25314C9F3203}" type="pres">
      <dgm:prSet presAssocID="{AF8AF421-5E3F-43EC-A14E-EFF4F9F7368D}" presName="parentText" presStyleLbl="node1" presStyleIdx="2" presStyleCnt="4" custScaleX="63211">
        <dgm:presLayoutVars>
          <dgm:chMax val="0"/>
          <dgm:bulletEnabled val="1"/>
        </dgm:presLayoutVars>
      </dgm:prSet>
      <dgm:spPr/>
      <dgm:t>
        <a:bodyPr/>
        <a:lstStyle/>
        <a:p>
          <a:endParaRPr lang="zh-TW" altLang="en-US"/>
        </a:p>
      </dgm:t>
    </dgm:pt>
    <dgm:pt modelId="{539AF743-883F-4EF0-9942-EB578EFDEE94}" type="pres">
      <dgm:prSet presAssocID="{AF8AF421-5E3F-43EC-A14E-EFF4F9F7368D}" presName="negativeSpace" presStyleCnt="0"/>
      <dgm:spPr/>
      <dgm:t>
        <a:bodyPr/>
        <a:lstStyle/>
        <a:p>
          <a:endParaRPr lang="zh-TW" altLang="en-US"/>
        </a:p>
      </dgm:t>
    </dgm:pt>
    <dgm:pt modelId="{845FB582-260C-4332-BC1B-A3DC8D08698B}" type="pres">
      <dgm:prSet presAssocID="{AF8AF421-5E3F-43EC-A14E-EFF4F9F7368D}" presName="childText" presStyleLbl="conFgAcc1" presStyleIdx="2" presStyleCnt="4">
        <dgm:presLayoutVars>
          <dgm:bulletEnabled val="1"/>
        </dgm:presLayoutVars>
      </dgm:prSet>
      <dgm:spPr/>
      <dgm:t>
        <a:bodyPr/>
        <a:lstStyle/>
        <a:p>
          <a:endParaRPr lang="zh-TW" altLang="en-US"/>
        </a:p>
      </dgm:t>
    </dgm:pt>
    <dgm:pt modelId="{42EE9593-71BF-4E8E-8941-8442C7F005CF}" type="pres">
      <dgm:prSet presAssocID="{44EE2140-05FC-49AB-845B-7069D6C5E808}" presName="spaceBetweenRectangles" presStyleCnt="0"/>
      <dgm:spPr/>
    </dgm:pt>
    <dgm:pt modelId="{514C97BA-9D29-492F-8A62-5A79F3206539}" type="pres">
      <dgm:prSet presAssocID="{ED36C06F-28D7-45B6-8B2B-12643F5B9F9C}" presName="parentLin" presStyleCnt="0"/>
      <dgm:spPr/>
    </dgm:pt>
    <dgm:pt modelId="{97DD6335-EA47-466B-A176-507B27D184D7}" type="pres">
      <dgm:prSet presAssocID="{ED36C06F-28D7-45B6-8B2B-12643F5B9F9C}" presName="parentLeftMargin" presStyleLbl="node1" presStyleIdx="2" presStyleCnt="4"/>
      <dgm:spPr/>
      <dgm:t>
        <a:bodyPr/>
        <a:lstStyle/>
        <a:p>
          <a:endParaRPr lang="zh-TW" altLang="en-US"/>
        </a:p>
      </dgm:t>
    </dgm:pt>
    <dgm:pt modelId="{385C8F5F-4D69-412A-A408-1DDFE7D5EB78}" type="pres">
      <dgm:prSet presAssocID="{ED36C06F-28D7-45B6-8B2B-12643F5B9F9C}" presName="parentText" presStyleLbl="node1" presStyleIdx="3" presStyleCnt="4" custScaleX="62501">
        <dgm:presLayoutVars>
          <dgm:chMax val="0"/>
          <dgm:bulletEnabled val="1"/>
        </dgm:presLayoutVars>
      </dgm:prSet>
      <dgm:spPr/>
      <dgm:t>
        <a:bodyPr/>
        <a:lstStyle/>
        <a:p>
          <a:endParaRPr lang="zh-TW" altLang="en-US"/>
        </a:p>
      </dgm:t>
    </dgm:pt>
    <dgm:pt modelId="{0B9B9239-9B58-487B-9DC2-D532D8E89866}" type="pres">
      <dgm:prSet presAssocID="{ED36C06F-28D7-45B6-8B2B-12643F5B9F9C}" presName="negativeSpace" presStyleCnt="0"/>
      <dgm:spPr/>
    </dgm:pt>
    <dgm:pt modelId="{8488E2F6-C5E6-4819-8626-C69E823DA65B}" type="pres">
      <dgm:prSet presAssocID="{ED36C06F-28D7-45B6-8B2B-12643F5B9F9C}" presName="childText" presStyleLbl="conFgAcc1" presStyleIdx="3" presStyleCnt="4">
        <dgm:presLayoutVars>
          <dgm:bulletEnabled val="1"/>
        </dgm:presLayoutVars>
      </dgm:prSet>
      <dgm:spPr/>
      <dgm:t>
        <a:bodyPr/>
        <a:lstStyle/>
        <a:p>
          <a:endParaRPr lang="zh-TW" altLang="en-US"/>
        </a:p>
      </dgm:t>
    </dgm:pt>
  </dgm:ptLst>
  <dgm:cxnLst>
    <dgm:cxn modelId="{CCAF7C3E-AB09-46C3-A6CF-E57B28A773C3}" srcId="{AF8AF421-5E3F-43EC-A14E-EFF4F9F7368D}" destId="{AA1EA162-8A29-4979-BCFC-30C71A5F4453}" srcOrd="0" destOrd="0" parTransId="{92416431-CA85-4FE3-A3E8-411F20A21A78}" sibTransId="{E3FCDF07-4779-41F2-90F0-40FE2E0D50FB}"/>
    <dgm:cxn modelId="{DBEF0166-A106-42E8-8616-520FCADB44CB}" srcId="{B29FCD04-2832-41EE-8FAE-ADF6D1967121}" destId="{3F5C50A6-412C-473D-9822-F6B4EF4796A2}" srcOrd="1" destOrd="0" parTransId="{8B71498D-3346-41EF-85BA-1AF44F67F036}" sibTransId="{DB3D112A-7FAE-47C5-92A5-5CBFE69B557D}"/>
    <dgm:cxn modelId="{A31659DA-C6C8-4BB4-9137-1647E392E66C}" srcId="{219DC89E-5AF6-44A8-90D0-F42036E0598D}" destId="{B610B28F-89A7-4AD3-B1CE-8A07DF73CE04}" srcOrd="1" destOrd="0" parTransId="{0C85151C-E2CC-4639-83A8-9186C4EAD2D8}" sibTransId="{B25FF970-FCB5-44F9-848C-EBED78059E65}"/>
    <dgm:cxn modelId="{C5617DF5-C9A1-47F1-9AA0-4BDA7B0AAC08}" srcId="{B29FCD04-2832-41EE-8FAE-ADF6D1967121}" destId="{219DC89E-5AF6-44A8-90D0-F42036E0598D}" srcOrd="0" destOrd="0" parTransId="{94EE818D-D9C6-44B9-9321-4996A8F06729}" sibTransId="{CFC7D81C-F93B-4F11-B709-83B410A6EBB9}"/>
    <dgm:cxn modelId="{E25DC01B-336F-4A7D-9CC6-D83BDA856A77}" type="presOf" srcId="{AF8AF421-5E3F-43EC-A14E-EFF4F9F7368D}" destId="{FC0B8685-9503-4875-8505-25314C9F3203}" srcOrd="1" destOrd="0" presId="urn:microsoft.com/office/officeart/2005/8/layout/list1"/>
    <dgm:cxn modelId="{5B1D3381-009D-46AF-9DEC-A4B41D81D64D}" type="presOf" srcId="{3237C4BD-9D06-4AC3-902D-49FD771B21A0}" destId="{8488E2F6-C5E6-4819-8626-C69E823DA65B}" srcOrd="0" destOrd="0" presId="urn:microsoft.com/office/officeart/2005/8/layout/list1"/>
    <dgm:cxn modelId="{DEFAE26C-30FB-4796-A56B-08C530107B24}" type="presOf" srcId="{3F5C50A6-412C-473D-9822-F6B4EF4796A2}" destId="{4840655C-23C5-427A-BF05-D6AD89DDEF10}" srcOrd="1" destOrd="0" presId="urn:microsoft.com/office/officeart/2005/8/layout/list1"/>
    <dgm:cxn modelId="{01220050-6CF8-4F3C-8CEF-F150868C449B}" type="presOf" srcId="{ED36C06F-28D7-45B6-8B2B-12643F5B9F9C}" destId="{97DD6335-EA47-466B-A176-507B27D184D7}" srcOrd="0" destOrd="0" presId="urn:microsoft.com/office/officeart/2005/8/layout/list1"/>
    <dgm:cxn modelId="{A7F84B04-422F-464D-9D76-C3AC84F7BA10}" srcId="{219DC89E-5AF6-44A8-90D0-F42036E0598D}" destId="{022FD6D4-6424-4A2F-944D-31291AEC9C99}" srcOrd="0" destOrd="0" parTransId="{23D90589-2221-4E89-85FE-08A8F4979C9C}" sibTransId="{F62B8ABE-2073-4E52-9BBD-AD74F7BA9CD8}"/>
    <dgm:cxn modelId="{1616B3DE-D2D9-4EE3-ADDA-39B7A8627789}" type="presOf" srcId="{219DC89E-5AF6-44A8-90D0-F42036E0598D}" destId="{C17A03D6-659C-4794-9E27-D6B4B3C207A4}" srcOrd="1" destOrd="0" presId="urn:microsoft.com/office/officeart/2005/8/layout/list1"/>
    <dgm:cxn modelId="{DA94A6B8-D13F-470A-83D7-053D658F7898}" type="presOf" srcId="{0D25A8A4-2DFE-40B7-A0EB-79E6AE5B601C}" destId="{01A66C39-AA85-48C7-A6CC-379EBEF16C54}" srcOrd="0" destOrd="0" presId="urn:microsoft.com/office/officeart/2005/8/layout/list1"/>
    <dgm:cxn modelId="{546392A0-E2B6-47C5-BEB8-BF6CFC96C195}" type="presOf" srcId="{AF8AF421-5E3F-43EC-A14E-EFF4F9F7368D}" destId="{019FCAE2-4659-4D16-8B2B-FC95C476CD44}" srcOrd="0" destOrd="0" presId="urn:microsoft.com/office/officeart/2005/8/layout/list1"/>
    <dgm:cxn modelId="{B2953A30-AE12-4122-8A1C-494F83C368F6}" type="presOf" srcId="{AA1EA162-8A29-4979-BCFC-30C71A5F4453}" destId="{845FB582-260C-4332-BC1B-A3DC8D08698B}" srcOrd="0" destOrd="0" presId="urn:microsoft.com/office/officeart/2005/8/layout/list1"/>
    <dgm:cxn modelId="{5E0E9042-83C0-4589-BA84-187DA796848E}" type="presOf" srcId="{3F5C50A6-412C-473D-9822-F6B4EF4796A2}" destId="{0FE09544-009B-4BF0-BD53-212155F51CB7}" srcOrd="0" destOrd="0" presId="urn:microsoft.com/office/officeart/2005/8/layout/list1"/>
    <dgm:cxn modelId="{992344CD-4BFB-49E7-BB9A-7D4180028827}" type="presOf" srcId="{B29FCD04-2832-41EE-8FAE-ADF6D1967121}" destId="{D9B626A6-49D8-45F0-A93E-A6DCBB845401}" srcOrd="0" destOrd="0" presId="urn:microsoft.com/office/officeart/2005/8/layout/list1"/>
    <dgm:cxn modelId="{9F642502-7259-4C3B-8405-3231D495C36F}" type="presOf" srcId="{B610B28F-89A7-4AD3-B1CE-8A07DF73CE04}" destId="{75F6B2A7-27E5-4406-A938-90C30FE7B785}" srcOrd="0" destOrd="1" presId="urn:microsoft.com/office/officeart/2005/8/layout/list1"/>
    <dgm:cxn modelId="{FBD03386-FFB6-45BB-B2F0-DB9521F61C8B}" type="presOf" srcId="{ED36C06F-28D7-45B6-8B2B-12643F5B9F9C}" destId="{385C8F5F-4D69-412A-A408-1DDFE7D5EB78}" srcOrd="1" destOrd="0" presId="urn:microsoft.com/office/officeart/2005/8/layout/list1"/>
    <dgm:cxn modelId="{0F02CEB4-8D6C-4679-AD72-A5CFB633B4ED}" type="presOf" srcId="{022FD6D4-6424-4A2F-944D-31291AEC9C99}" destId="{75F6B2A7-27E5-4406-A938-90C30FE7B785}" srcOrd="0" destOrd="0" presId="urn:microsoft.com/office/officeart/2005/8/layout/list1"/>
    <dgm:cxn modelId="{2868EC2E-7D3F-410E-9E60-37D319F9E3D5}" type="presOf" srcId="{219DC89E-5AF6-44A8-90D0-F42036E0598D}" destId="{D94FF1DF-2906-48FA-93CF-6E5D18C0917E}" srcOrd="0" destOrd="0" presId="urn:microsoft.com/office/officeart/2005/8/layout/list1"/>
    <dgm:cxn modelId="{76040AD8-FAEE-411F-B955-6C426BC283FA}" srcId="{B29FCD04-2832-41EE-8FAE-ADF6D1967121}" destId="{ED36C06F-28D7-45B6-8B2B-12643F5B9F9C}" srcOrd="3" destOrd="0" parTransId="{0AB50825-4D1B-437B-98C0-C6C1632BB83A}" sibTransId="{71D912FE-8CDC-40F8-88A3-64873D99694F}"/>
    <dgm:cxn modelId="{E1A32E50-919D-4D11-8841-65CB19A3CC67}" srcId="{3F5C50A6-412C-473D-9822-F6B4EF4796A2}" destId="{E5915C1D-D116-4B93-BCA8-15D9E6850180}" srcOrd="1" destOrd="0" parTransId="{79870719-E486-4E5C-B097-F4E0CFFA69C2}" sibTransId="{9372F38B-4517-4A04-A69E-08B1927DC58A}"/>
    <dgm:cxn modelId="{6DB64860-1775-4964-BAC1-6F1741B138CF}" srcId="{3F5C50A6-412C-473D-9822-F6B4EF4796A2}" destId="{0D25A8A4-2DFE-40B7-A0EB-79E6AE5B601C}" srcOrd="0" destOrd="0" parTransId="{730CBD90-D985-435A-A3EC-B7DD886005A9}" sibTransId="{36E9D623-0897-4719-8253-9D4DCEB8D88F}"/>
    <dgm:cxn modelId="{01895B00-4C44-4462-830E-B8F77C79B8AE}" srcId="{B29FCD04-2832-41EE-8FAE-ADF6D1967121}" destId="{AF8AF421-5E3F-43EC-A14E-EFF4F9F7368D}" srcOrd="2" destOrd="0" parTransId="{6DE6DA00-9C48-4049-96C9-06CFC1DA70D4}" sibTransId="{44EE2140-05FC-49AB-845B-7069D6C5E808}"/>
    <dgm:cxn modelId="{6BF26EB7-F70F-49F4-BDA6-588948CC856B}" type="presOf" srcId="{E5915C1D-D116-4B93-BCA8-15D9E6850180}" destId="{01A66C39-AA85-48C7-A6CC-379EBEF16C54}" srcOrd="0" destOrd="1" presId="urn:microsoft.com/office/officeart/2005/8/layout/list1"/>
    <dgm:cxn modelId="{E4841253-2384-4D09-A3B3-CE3458963F98}" srcId="{ED36C06F-28D7-45B6-8B2B-12643F5B9F9C}" destId="{3237C4BD-9D06-4AC3-902D-49FD771B21A0}" srcOrd="0" destOrd="0" parTransId="{D115D6CE-CFE2-45B7-9C1A-C1BD28699C0F}" sibTransId="{3A40BAE5-3B7C-46C5-9079-6E6E49D28160}"/>
    <dgm:cxn modelId="{024400D2-CE74-4638-B4A8-A13680EF1607}" type="presParOf" srcId="{D9B626A6-49D8-45F0-A93E-A6DCBB845401}" destId="{2D13512C-D7A4-4F14-A9A1-721F72105EE5}" srcOrd="0" destOrd="0" presId="urn:microsoft.com/office/officeart/2005/8/layout/list1"/>
    <dgm:cxn modelId="{8FCDB10B-D439-437B-823B-090893A4E71D}" type="presParOf" srcId="{2D13512C-D7A4-4F14-A9A1-721F72105EE5}" destId="{D94FF1DF-2906-48FA-93CF-6E5D18C0917E}" srcOrd="0" destOrd="0" presId="urn:microsoft.com/office/officeart/2005/8/layout/list1"/>
    <dgm:cxn modelId="{051E3E61-297A-443E-89F9-403607EA1A6E}" type="presParOf" srcId="{2D13512C-D7A4-4F14-A9A1-721F72105EE5}" destId="{C17A03D6-659C-4794-9E27-D6B4B3C207A4}" srcOrd="1" destOrd="0" presId="urn:microsoft.com/office/officeart/2005/8/layout/list1"/>
    <dgm:cxn modelId="{18573233-B72F-43C8-8B73-86D2D70BEB9B}" type="presParOf" srcId="{D9B626A6-49D8-45F0-A93E-A6DCBB845401}" destId="{02F2E419-95C8-4053-8FCA-AB4857D56038}" srcOrd="1" destOrd="0" presId="urn:microsoft.com/office/officeart/2005/8/layout/list1"/>
    <dgm:cxn modelId="{169CC432-31D7-4BEA-9F1D-47EB33210B44}" type="presParOf" srcId="{D9B626A6-49D8-45F0-A93E-A6DCBB845401}" destId="{75F6B2A7-27E5-4406-A938-90C30FE7B785}" srcOrd="2" destOrd="0" presId="urn:microsoft.com/office/officeart/2005/8/layout/list1"/>
    <dgm:cxn modelId="{810B11E1-AE7E-4C28-A918-2B1D959DE63A}" type="presParOf" srcId="{D9B626A6-49D8-45F0-A93E-A6DCBB845401}" destId="{81CEF5AD-C35F-4E97-B2B3-0CDC8DA5342B}" srcOrd="3" destOrd="0" presId="urn:microsoft.com/office/officeart/2005/8/layout/list1"/>
    <dgm:cxn modelId="{5DB017BA-41BC-4430-B7DA-910E72C04C49}" type="presParOf" srcId="{D9B626A6-49D8-45F0-A93E-A6DCBB845401}" destId="{C147495E-48E6-48BC-B29A-7F8ACC630B70}" srcOrd="4" destOrd="0" presId="urn:microsoft.com/office/officeart/2005/8/layout/list1"/>
    <dgm:cxn modelId="{F1549C07-E683-4CF3-B12D-E6457DB66703}" type="presParOf" srcId="{C147495E-48E6-48BC-B29A-7F8ACC630B70}" destId="{0FE09544-009B-4BF0-BD53-212155F51CB7}" srcOrd="0" destOrd="0" presId="urn:microsoft.com/office/officeart/2005/8/layout/list1"/>
    <dgm:cxn modelId="{C3AD7D4E-7E07-4281-8B90-7A03D2CD43F6}" type="presParOf" srcId="{C147495E-48E6-48BC-B29A-7F8ACC630B70}" destId="{4840655C-23C5-427A-BF05-D6AD89DDEF10}" srcOrd="1" destOrd="0" presId="urn:microsoft.com/office/officeart/2005/8/layout/list1"/>
    <dgm:cxn modelId="{95B81A36-58DD-40DE-AD6F-F3653614D657}" type="presParOf" srcId="{D9B626A6-49D8-45F0-A93E-A6DCBB845401}" destId="{0AD89155-7394-404F-9151-56C00BA9671A}" srcOrd="5" destOrd="0" presId="urn:microsoft.com/office/officeart/2005/8/layout/list1"/>
    <dgm:cxn modelId="{3434884F-E59C-4E88-8EAA-6346578AB67F}" type="presParOf" srcId="{D9B626A6-49D8-45F0-A93E-A6DCBB845401}" destId="{01A66C39-AA85-48C7-A6CC-379EBEF16C54}" srcOrd="6" destOrd="0" presId="urn:microsoft.com/office/officeart/2005/8/layout/list1"/>
    <dgm:cxn modelId="{9D230B46-5A5A-4DE0-88A7-0A2AE4D09237}" type="presParOf" srcId="{D9B626A6-49D8-45F0-A93E-A6DCBB845401}" destId="{A9D3ACA3-88D7-4AFE-8D6E-953CEB960BFA}" srcOrd="7" destOrd="0" presId="urn:microsoft.com/office/officeart/2005/8/layout/list1"/>
    <dgm:cxn modelId="{CBB2334D-5043-43E0-BC17-58CDBA3BD3D6}" type="presParOf" srcId="{D9B626A6-49D8-45F0-A93E-A6DCBB845401}" destId="{C4584AAE-5D4C-46FF-90FA-FF30246D3FB8}" srcOrd="8" destOrd="0" presId="urn:microsoft.com/office/officeart/2005/8/layout/list1"/>
    <dgm:cxn modelId="{1CF8E55C-91FE-47E7-8CB2-50A408F0493D}" type="presParOf" srcId="{C4584AAE-5D4C-46FF-90FA-FF30246D3FB8}" destId="{019FCAE2-4659-4D16-8B2B-FC95C476CD44}" srcOrd="0" destOrd="0" presId="urn:microsoft.com/office/officeart/2005/8/layout/list1"/>
    <dgm:cxn modelId="{7AF641C2-9BEC-492A-ADF9-8E14A1D0010C}" type="presParOf" srcId="{C4584AAE-5D4C-46FF-90FA-FF30246D3FB8}" destId="{FC0B8685-9503-4875-8505-25314C9F3203}" srcOrd="1" destOrd="0" presId="urn:microsoft.com/office/officeart/2005/8/layout/list1"/>
    <dgm:cxn modelId="{A0FB4914-3F99-413F-BCEA-25576A7D250F}" type="presParOf" srcId="{D9B626A6-49D8-45F0-A93E-A6DCBB845401}" destId="{539AF743-883F-4EF0-9942-EB578EFDEE94}" srcOrd="9" destOrd="0" presId="urn:microsoft.com/office/officeart/2005/8/layout/list1"/>
    <dgm:cxn modelId="{9624A560-4567-4F9E-A4B6-99229D710670}" type="presParOf" srcId="{D9B626A6-49D8-45F0-A93E-A6DCBB845401}" destId="{845FB582-260C-4332-BC1B-A3DC8D08698B}" srcOrd="10" destOrd="0" presId="urn:microsoft.com/office/officeart/2005/8/layout/list1"/>
    <dgm:cxn modelId="{6064FCE7-9EF6-4B69-9694-50DE1E53726F}" type="presParOf" srcId="{D9B626A6-49D8-45F0-A93E-A6DCBB845401}" destId="{42EE9593-71BF-4E8E-8941-8442C7F005CF}" srcOrd="11" destOrd="0" presId="urn:microsoft.com/office/officeart/2005/8/layout/list1"/>
    <dgm:cxn modelId="{7985B8E8-468A-4B84-9638-7AB904F210B0}" type="presParOf" srcId="{D9B626A6-49D8-45F0-A93E-A6DCBB845401}" destId="{514C97BA-9D29-492F-8A62-5A79F3206539}" srcOrd="12" destOrd="0" presId="urn:microsoft.com/office/officeart/2005/8/layout/list1"/>
    <dgm:cxn modelId="{69623DB5-CFAF-4B18-887E-A8AF38B8ADC2}" type="presParOf" srcId="{514C97BA-9D29-492F-8A62-5A79F3206539}" destId="{97DD6335-EA47-466B-A176-507B27D184D7}" srcOrd="0" destOrd="0" presId="urn:microsoft.com/office/officeart/2005/8/layout/list1"/>
    <dgm:cxn modelId="{902F85CE-1134-4045-B204-F6CC586E9289}" type="presParOf" srcId="{514C97BA-9D29-492F-8A62-5A79F3206539}" destId="{385C8F5F-4D69-412A-A408-1DDFE7D5EB78}" srcOrd="1" destOrd="0" presId="urn:microsoft.com/office/officeart/2005/8/layout/list1"/>
    <dgm:cxn modelId="{66D589F7-5A67-45E1-BB38-11AD77F85D34}" type="presParOf" srcId="{D9B626A6-49D8-45F0-A93E-A6DCBB845401}" destId="{0B9B9239-9B58-487B-9DC2-D532D8E89866}" srcOrd="13" destOrd="0" presId="urn:microsoft.com/office/officeart/2005/8/layout/list1"/>
    <dgm:cxn modelId="{43CCD928-6309-4E47-9E7B-E69CA83A5FE3}" type="presParOf" srcId="{D9B626A6-49D8-45F0-A93E-A6DCBB845401}" destId="{8488E2F6-C5E6-4819-8626-C69E823DA65B}"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0D9DBB44-A3DA-4CB0-AB6A-B1FC1DAC0F9C}" type="doc">
      <dgm:prSet loTypeId="urn:microsoft.com/office/officeart/2005/8/layout/lProcess2" loCatId="relationship" qsTypeId="urn:microsoft.com/office/officeart/2005/8/quickstyle/simple1" qsCatId="simple" csTypeId="urn:microsoft.com/office/officeart/2005/8/colors/colorful4" csCatId="colorful" phldr="1"/>
      <dgm:spPr/>
      <dgm:t>
        <a:bodyPr/>
        <a:lstStyle/>
        <a:p>
          <a:endParaRPr lang="zh-TW" altLang="en-US"/>
        </a:p>
      </dgm:t>
    </dgm:pt>
    <dgm:pt modelId="{B712F619-697D-4BE6-82F8-89C06332A672}">
      <dgm:prSet phldrT="[文字]" custT="1"/>
      <dgm:spPr/>
      <dgm:t>
        <a:bodyPr/>
        <a:lstStyle/>
        <a:p>
          <a:r>
            <a:rPr lang="zh-TW" altLang="en-US" sz="3600" b="0" dirty="0" smtClean="0">
              <a:effectLst>
                <a:outerShdw blurRad="38100" dist="38100" dir="2700000" algn="tl">
                  <a:srgbClr val="000000">
                    <a:alpha val="43137"/>
                  </a:srgbClr>
                </a:outerShdw>
              </a:effectLst>
              <a:latin typeface="微軟正黑體" pitchFamily="34" charset="-120"/>
              <a:ea typeface="微軟正黑體" pitchFamily="34" charset="-120"/>
            </a:rPr>
            <a:t>無形公開利用</a:t>
          </a:r>
          <a:endParaRPr lang="zh-TW" altLang="en-US" sz="3600" b="0" dirty="0">
            <a:effectLst>
              <a:outerShdw blurRad="38100" dist="38100" dir="2700000" algn="tl">
                <a:srgbClr val="000000">
                  <a:alpha val="43137"/>
                </a:srgbClr>
              </a:outerShdw>
            </a:effectLst>
            <a:latin typeface="微軟正黑體" pitchFamily="34" charset="-120"/>
            <a:ea typeface="微軟正黑體" pitchFamily="34" charset="-120"/>
          </a:endParaRPr>
        </a:p>
      </dgm:t>
    </dgm:pt>
    <dgm:pt modelId="{6D551623-1E37-4690-94F6-582D66B55358}" type="parTrans" cxnId="{566D1ADA-4F51-4593-973F-76008B7D1D33}">
      <dgm:prSet/>
      <dgm:spPr/>
      <dgm:t>
        <a:bodyPr/>
        <a:lstStyle/>
        <a:p>
          <a:endParaRPr lang="zh-TW" altLang="en-US"/>
        </a:p>
      </dgm:t>
    </dgm:pt>
    <dgm:pt modelId="{40EF17DA-41F9-4F3F-9034-257BBD0127BC}" type="sibTrans" cxnId="{566D1ADA-4F51-4593-973F-76008B7D1D33}">
      <dgm:prSet/>
      <dgm:spPr/>
      <dgm:t>
        <a:bodyPr/>
        <a:lstStyle/>
        <a:p>
          <a:endParaRPr lang="zh-TW" altLang="en-US"/>
        </a:p>
      </dgm:t>
    </dgm:pt>
    <dgm:pt modelId="{37956E4C-82E4-42DA-AE7A-8A546967DA06}">
      <dgm:prSet phldrT="[文字]" custT="1"/>
      <dgm:spPr/>
      <dgm:t>
        <a:bodyPr/>
        <a:lstStyle/>
        <a:p>
          <a:r>
            <a:rPr lang="zh-TW" altLang="en-US" sz="2400" dirty="0" smtClean="0">
              <a:latin typeface="微軟正黑體" pitchFamily="34" charset="-120"/>
              <a:ea typeface="微軟正黑體" pitchFamily="34" charset="-120"/>
            </a:rPr>
            <a:t>公開播送</a:t>
          </a:r>
          <a:endParaRPr lang="zh-TW" altLang="en-US" sz="2400" dirty="0">
            <a:latin typeface="微軟正黑體" pitchFamily="34" charset="-120"/>
            <a:ea typeface="微軟正黑體" pitchFamily="34" charset="-120"/>
          </a:endParaRPr>
        </a:p>
      </dgm:t>
    </dgm:pt>
    <dgm:pt modelId="{D93060D4-F0B8-4549-8037-DE15D3D32B72}" type="parTrans" cxnId="{0F1C58BE-12B9-4426-82A9-747F5C4296F5}">
      <dgm:prSet/>
      <dgm:spPr/>
      <dgm:t>
        <a:bodyPr/>
        <a:lstStyle/>
        <a:p>
          <a:endParaRPr lang="zh-TW" altLang="en-US"/>
        </a:p>
      </dgm:t>
    </dgm:pt>
    <dgm:pt modelId="{24F9C1E7-08E4-44A5-B847-420F3BDE75E2}" type="sibTrans" cxnId="{0F1C58BE-12B9-4426-82A9-747F5C4296F5}">
      <dgm:prSet/>
      <dgm:spPr/>
      <dgm:t>
        <a:bodyPr/>
        <a:lstStyle/>
        <a:p>
          <a:endParaRPr lang="zh-TW" altLang="en-US"/>
        </a:p>
      </dgm:t>
    </dgm:pt>
    <dgm:pt modelId="{A58ACB21-AE32-4548-AC26-A0A728417BA2}">
      <dgm:prSet phldrT="[文字]" custT="1"/>
      <dgm:spPr/>
      <dgm:t>
        <a:bodyPr/>
        <a:lstStyle/>
        <a:p>
          <a:r>
            <a:rPr lang="zh-TW" altLang="en-US" sz="2400" dirty="0" smtClean="0">
              <a:latin typeface="微軟正黑體" pitchFamily="34" charset="-120"/>
              <a:ea typeface="微軟正黑體" pitchFamily="34" charset="-120"/>
            </a:rPr>
            <a:t>公開上映</a:t>
          </a:r>
          <a:endParaRPr lang="zh-TW" altLang="en-US" sz="2400" dirty="0">
            <a:latin typeface="微軟正黑體" pitchFamily="34" charset="-120"/>
            <a:ea typeface="微軟正黑體" pitchFamily="34" charset="-120"/>
          </a:endParaRPr>
        </a:p>
      </dgm:t>
    </dgm:pt>
    <dgm:pt modelId="{15E5AF69-787F-4423-ADEF-46095C70A05D}" type="parTrans" cxnId="{E858630F-E730-495F-8601-A8F526909852}">
      <dgm:prSet/>
      <dgm:spPr/>
      <dgm:t>
        <a:bodyPr/>
        <a:lstStyle/>
        <a:p>
          <a:endParaRPr lang="zh-TW" altLang="en-US"/>
        </a:p>
      </dgm:t>
    </dgm:pt>
    <dgm:pt modelId="{0BA9A250-ED7E-426E-84D3-86F6FFD3CD49}" type="sibTrans" cxnId="{E858630F-E730-495F-8601-A8F526909852}">
      <dgm:prSet/>
      <dgm:spPr/>
      <dgm:t>
        <a:bodyPr/>
        <a:lstStyle/>
        <a:p>
          <a:endParaRPr lang="zh-TW" altLang="en-US"/>
        </a:p>
      </dgm:t>
    </dgm:pt>
    <dgm:pt modelId="{D6143E66-D136-4AD3-8506-D77D87FB187C}">
      <dgm:prSet phldrT="[文字]" custT="1"/>
      <dgm:spPr/>
      <dgm:t>
        <a:bodyPr/>
        <a:lstStyle/>
        <a:p>
          <a:r>
            <a:rPr lang="zh-TW" altLang="en-US" sz="3600" b="0" dirty="0" smtClean="0">
              <a:effectLst>
                <a:outerShdw blurRad="38100" dist="38100" dir="2700000" algn="tl">
                  <a:srgbClr val="000000">
                    <a:alpha val="43137"/>
                  </a:srgbClr>
                </a:outerShdw>
              </a:effectLst>
              <a:latin typeface="微軟正黑體" pitchFamily="34" charset="-120"/>
              <a:ea typeface="微軟正黑體" pitchFamily="34" charset="-120"/>
            </a:rPr>
            <a:t>有形公開利用</a:t>
          </a:r>
          <a:endParaRPr lang="zh-TW" altLang="en-US" sz="3600" b="0" dirty="0">
            <a:effectLst>
              <a:outerShdw blurRad="38100" dist="38100" dir="2700000" algn="tl">
                <a:srgbClr val="000000">
                  <a:alpha val="43137"/>
                </a:srgbClr>
              </a:outerShdw>
            </a:effectLst>
            <a:latin typeface="微軟正黑體" pitchFamily="34" charset="-120"/>
            <a:ea typeface="微軟正黑體" pitchFamily="34" charset="-120"/>
          </a:endParaRPr>
        </a:p>
      </dgm:t>
    </dgm:pt>
    <dgm:pt modelId="{51673C5A-AFAB-45AC-8B80-A7DD2C05713A}" type="parTrans" cxnId="{5D2DDFBD-B88F-4D3F-B29E-66A3453BE501}">
      <dgm:prSet/>
      <dgm:spPr/>
      <dgm:t>
        <a:bodyPr/>
        <a:lstStyle/>
        <a:p>
          <a:endParaRPr lang="zh-TW" altLang="en-US"/>
        </a:p>
      </dgm:t>
    </dgm:pt>
    <dgm:pt modelId="{E2B372E8-3901-4819-BC61-8928F61EE02E}" type="sibTrans" cxnId="{5D2DDFBD-B88F-4D3F-B29E-66A3453BE501}">
      <dgm:prSet/>
      <dgm:spPr/>
      <dgm:t>
        <a:bodyPr/>
        <a:lstStyle/>
        <a:p>
          <a:endParaRPr lang="zh-TW" altLang="en-US"/>
        </a:p>
      </dgm:t>
    </dgm:pt>
    <dgm:pt modelId="{12494F57-B1AB-45EC-A9C0-BE2289EAC5FD}">
      <dgm:prSet phldrT="[文字]" custT="1"/>
      <dgm:spPr/>
      <dgm:t>
        <a:bodyPr/>
        <a:lstStyle/>
        <a:p>
          <a:r>
            <a:rPr lang="zh-TW" altLang="en-US" sz="2400" dirty="0" smtClean="0">
              <a:latin typeface="微軟正黑體" pitchFamily="34" charset="-120"/>
              <a:ea typeface="微軟正黑體" pitchFamily="34" charset="-120"/>
            </a:rPr>
            <a:t>重製</a:t>
          </a:r>
          <a:endParaRPr lang="zh-TW" altLang="en-US" sz="2400" dirty="0">
            <a:latin typeface="微軟正黑體" pitchFamily="34" charset="-120"/>
            <a:ea typeface="微軟正黑體" pitchFamily="34" charset="-120"/>
          </a:endParaRPr>
        </a:p>
      </dgm:t>
    </dgm:pt>
    <dgm:pt modelId="{0F37C03F-7E99-4E44-9EA8-2EB3C78FACC8}" type="parTrans" cxnId="{18F42CDF-BE37-41A6-8147-EF86F03DA6E3}">
      <dgm:prSet/>
      <dgm:spPr/>
      <dgm:t>
        <a:bodyPr/>
        <a:lstStyle/>
        <a:p>
          <a:endParaRPr lang="zh-TW" altLang="en-US"/>
        </a:p>
      </dgm:t>
    </dgm:pt>
    <dgm:pt modelId="{BEF049DE-096C-44B5-88B3-257773F5B0B5}" type="sibTrans" cxnId="{18F42CDF-BE37-41A6-8147-EF86F03DA6E3}">
      <dgm:prSet/>
      <dgm:spPr/>
      <dgm:t>
        <a:bodyPr/>
        <a:lstStyle/>
        <a:p>
          <a:endParaRPr lang="zh-TW" altLang="en-US"/>
        </a:p>
      </dgm:t>
    </dgm:pt>
    <dgm:pt modelId="{0009656B-237F-439E-A3C5-DA2F67966E13}">
      <dgm:prSet phldrT="[文字]" custT="1"/>
      <dgm:spPr/>
      <dgm:t>
        <a:bodyPr/>
        <a:lstStyle/>
        <a:p>
          <a:r>
            <a:rPr lang="zh-TW" altLang="en-US" sz="2400" dirty="0" smtClean="0">
              <a:latin typeface="微軟正黑體" pitchFamily="34" charset="-120"/>
              <a:ea typeface="微軟正黑體" pitchFamily="34" charset="-120"/>
            </a:rPr>
            <a:t>改作</a:t>
          </a:r>
          <a:endParaRPr lang="zh-TW" altLang="en-US" sz="2400" dirty="0">
            <a:latin typeface="微軟正黑體" pitchFamily="34" charset="-120"/>
            <a:ea typeface="微軟正黑體" pitchFamily="34" charset="-120"/>
          </a:endParaRPr>
        </a:p>
      </dgm:t>
    </dgm:pt>
    <dgm:pt modelId="{3CA0722C-52F2-4AE8-8CFD-33D11F5F6AAA}" type="parTrans" cxnId="{6A49564F-85C8-4A20-8B76-0F95253795A0}">
      <dgm:prSet/>
      <dgm:spPr/>
      <dgm:t>
        <a:bodyPr/>
        <a:lstStyle/>
        <a:p>
          <a:endParaRPr lang="zh-TW" altLang="en-US"/>
        </a:p>
      </dgm:t>
    </dgm:pt>
    <dgm:pt modelId="{EDAEE9F7-45E6-4FFF-BCA7-7AA6C7B59FDA}" type="sibTrans" cxnId="{6A49564F-85C8-4A20-8B76-0F95253795A0}">
      <dgm:prSet/>
      <dgm:spPr/>
      <dgm:t>
        <a:bodyPr/>
        <a:lstStyle/>
        <a:p>
          <a:endParaRPr lang="zh-TW" altLang="en-US"/>
        </a:p>
      </dgm:t>
    </dgm:pt>
    <dgm:pt modelId="{7CAA1612-D6CE-451F-BCD6-BECCC3F12D54}">
      <dgm:prSet phldrT="[文字]" custT="1"/>
      <dgm:spPr/>
      <dgm:t>
        <a:bodyPr/>
        <a:lstStyle/>
        <a:p>
          <a:r>
            <a:rPr lang="zh-TW" altLang="en-US" sz="2400" dirty="0" smtClean="0">
              <a:latin typeface="微軟正黑體" pitchFamily="34" charset="-120"/>
              <a:ea typeface="微軟正黑體" pitchFamily="34" charset="-120"/>
            </a:rPr>
            <a:t>公開演出</a:t>
          </a:r>
          <a:endParaRPr lang="zh-TW" altLang="en-US" sz="2400" dirty="0">
            <a:latin typeface="微軟正黑體" pitchFamily="34" charset="-120"/>
            <a:ea typeface="微軟正黑體" pitchFamily="34" charset="-120"/>
          </a:endParaRPr>
        </a:p>
      </dgm:t>
    </dgm:pt>
    <dgm:pt modelId="{A75777A6-6BDC-43B1-B66B-48DF44652A4B}" type="parTrans" cxnId="{87DC76B7-A3FA-4666-9255-B9186D732D9F}">
      <dgm:prSet/>
      <dgm:spPr/>
      <dgm:t>
        <a:bodyPr/>
        <a:lstStyle/>
        <a:p>
          <a:endParaRPr lang="zh-TW" altLang="en-US"/>
        </a:p>
      </dgm:t>
    </dgm:pt>
    <dgm:pt modelId="{13CD19E8-1092-4F5D-AD27-54169D7EB75F}" type="sibTrans" cxnId="{87DC76B7-A3FA-4666-9255-B9186D732D9F}">
      <dgm:prSet/>
      <dgm:spPr/>
      <dgm:t>
        <a:bodyPr/>
        <a:lstStyle/>
        <a:p>
          <a:endParaRPr lang="zh-TW" altLang="en-US"/>
        </a:p>
      </dgm:t>
    </dgm:pt>
    <dgm:pt modelId="{C22D380C-172F-4789-AE5E-BEE129C94E8F}">
      <dgm:prSet phldrT="[文字]" custT="1"/>
      <dgm:spPr/>
      <dgm:t>
        <a:bodyPr/>
        <a:lstStyle/>
        <a:p>
          <a:r>
            <a:rPr lang="zh-TW" altLang="en-US" sz="2400" dirty="0" smtClean="0">
              <a:latin typeface="微軟正黑體" pitchFamily="34" charset="-120"/>
              <a:ea typeface="微軟正黑體" pitchFamily="34" charset="-120"/>
            </a:rPr>
            <a:t>公開傳輸</a:t>
          </a:r>
          <a:endParaRPr lang="zh-TW" altLang="en-US" sz="2400" dirty="0">
            <a:latin typeface="微軟正黑體" pitchFamily="34" charset="-120"/>
            <a:ea typeface="微軟正黑體" pitchFamily="34" charset="-120"/>
          </a:endParaRPr>
        </a:p>
      </dgm:t>
    </dgm:pt>
    <dgm:pt modelId="{7C742CA5-6A0B-405D-9FD4-2A7A521F1903}" type="parTrans" cxnId="{4DC9A4F2-FFDC-42F9-9C39-DF8E75A453F4}">
      <dgm:prSet/>
      <dgm:spPr/>
      <dgm:t>
        <a:bodyPr/>
        <a:lstStyle/>
        <a:p>
          <a:endParaRPr lang="zh-TW" altLang="en-US"/>
        </a:p>
      </dgm:t>
    </dgm:pt>
    <dgm:pt modelId="{36477659-553F-4B74-8876-FBCA97FE256A}" type="sibTrans" cxnId="{4DC9A4F2-FFDC-42F9-9C39-DF8E75A453F4}">
      <dgm:prSet/>
      <dgm:spPr/>
      <dgm:t>
        <a:bodyPr/>
        <a:lstStyle/>
        <a:p>
          <a:endParaRPr lang="zh-TW" altLang="en-US"/>
        </a:p>
      </dgm:t>
    </dgm:pt>
    <dgm:pt modelId="{9173CCEC-929F-45F9-BBBB-109C8B416E7F}">
      <dgm:prSet phldrT="[文字]" custT="1"/>
      <dgm:spPr/>
      <dgm:t>
        <a:bodyPr/>
        <a:lstStyle/>
        <a:p>
          <a:r>
            <a:rPr lang="zh-TW" altLang="en-US" sz="2400" dirty="0" smtClean="0">
              <a:latin typeface="微軟正黑體" pitchFamily="34" charset="-120"/>
              <a:ea typeface="微軟正黑體" pitchFamily="34" charset="-120"/>
            </a:rPr>
            <a:t>公開口述</a:t>
          </a:r>
          <a:endParaRPr lang="zh-TW" altLang="en-US" sz="2400" dirty="0">
            <a:latin typeface="微軟正黑體" pitchFamily="34" charset="-120"/>
            <a:ea typeface="微軟正黑體" pitchFamily="34" charset="-120"/>
          </a:endParaRPr>
        </a:p>
      </dgm:t>
    </dgm:pt>
    <dgm:pt modelId="{CACB5476-1757-4358-8B6A-AF0FFD3AACBA}" type="parTrans" cxnId="{04463EBD-3C06-4F63-8F68-A5286F316527}">
      <dgm:prSet/>
      <dgm:spPr/>
      <dgm:t>
        <a:bodyPr/>
        <a:lstStyle/>
        <a:p>
          <a:endParaRPr lang="zh-TW" altLang="en-US"/>
        </a:p>
      </dgm:t>
    </dgm:pt>
    <dgm:pt modelId="{331E0C3F-226A-40F6-8F92-E5A1F113907A}" type="sibTrans" cxnId="{04463EBD-3C06-4F63-8F68-A5286F316527}">
      <dgm:prSet/>
      <dgm:spPr/>
      <dgm:t>
        <a:bodyPr/>
        <a:lstStyle/>
        <a:p>
          <a:endParaRPr lang="zh-TW" altLang="en-US"/>
        </a:p>
      </dgm:t>
    </dgm:pt>
    <dgm:pt modelId="{B421FEF2-0C78-4F77-B681-F95A9F191E11}">
      <dgm:prSet phldrT="[文字]" custT="1"/>
      <dgm:spPr/>
      <dgm:t>
        <a:bodyPr/>
        <a:lstStyle/>
        <a:p>
          <a:r>
            <a:rPr lang="zh-TW" altLang="en-US" sz="2400" dirty="0" smtClean="0">
              <a:latin typeface="微軟正黑體" pitchFamily="34" charset="-120"/>
              <a:ea typeface="微軟正黑體" pitchFamily="34" charset="-120"/>
            </a:rPr>
            <a:t>公開展示</a:t>
          </a:r>
          <a:endParaRPr lang="zh-TW" altLang="en-US" sz="2400" dirty="0">
            <a:latin typeface="微軟正黑體" pitchFamily="34" charset="-120"/>
            <a:ea typeface="微軟正黑體" pitchFamily="34" charset="-120"/>
          </a:endParaRPr>
        </a:p>
      </dgm:t>
    </dgm:pt>
    <dgm:pt modelId="{C1042F87-EA78-48EF-ADE0-EB6A9D46B1DC}" type="parTrans" cxnId="{8DA11B38-78C6-4983-BF2A-3166FA1378D0}">
      <dgm:prSet/>
      <dgm:spPr/>
      <dgm:t>
        <a:bodyPr/>
        <a:lstStyle/>
        <a:p>
          <a:endParaRPr lang="zh-TW" altLang="en-US"/>
        </a:p>
      </dgm:t>
    </dgm:pt>
    <dgm:pt modelId="{C863DA68-6989-48E2-9884-A323A45AC45F}" type="sibTrans" cxnId="{8DA11B38-78C6-4983-BF2A-3166FA1378D0}">
      <dgm:prSet/>
      <dgm:spPr/>
      <dgm:t>
        <a:bodyPr/>
        <a:lstStyle/>
        <a:p>
          <a:endParaRPr lang="zh-TW" altLang="en-US"/>
        </a:p>
      </dgm:t>
    </dgm:pt>
    <dgm:pt modelId="{FB33E804-D592-4413-BD52-BC3D9314D6D7}">
      <dgm:prSet phldrT="[文字]" custT="1"/>
      <dgm:spPr/>
      <dgm:t>
        <a:bodyPr/>
        <a:lstStyle/>
        <a:p>
          <a:r>
            <a:rPr lang="zh-TW" altLang="en-US" sz="2400" dirty="0" smtClean="0">
              <a:latin typeface="微軟正黑體" pitchFamily="34" charset="-120"/>
              <a:ea typeface="微軟正黑體" pitchFamily="34" charset="-120"/>
            </a:rPr>
            <a:t>出租</a:t>
          </a:r>
          <a:endParaRPr lang="zh-TW" altLang="en-US" sz="2400" dirty="0">
            <a:latin typeface="微軟正黑體" pitchFamily="34" charset="-120"/>
            <a:ea typeface="微軟正黑體" pitchFamily="34" charset="-120"/>
          </a:endParaRPr>
        </a:p>
      </dgm:t>
    </dgm:pt>
    <dgm:pt modelId="{ABD051EB-FE3C-4E85-A1A7-84511C6F0D18}" type="parTrans" cxnId="{F34D0013-3162-43BE-97D2-31FF7D5115C7}">
      <dgm:prSet/>
      <dgm:spPr/>
      <dgm:t>
        <a:bodyPr/>
        <a:lstStyle/>
        <a:p>
          <a:endParaRPr lang="zh-TW" altLang="en-US"/>
        </a:p>
      </dgm:t>
    </dgm:pt>
    <dgm:pt modelId="{ACF0704D-6F03-4191-9517-26A35296E833}" type="sibTrans" cxnId="{F34D0013-3162-43BE-97D2-31FF7D5115C7}">
      <dgm:prSet/>
      <dgm:spPr/>
      <dgm:t>
        <a:bodyPr/>
        <a:lstStyle/>
        <a:p>
          <a:endParaRPr lang="zh-TW" altLang="en-US"/>
        </a:p>
      </dgm:t>
    </dgm:pt>
    <dgm:pt modelId="{658F018D-E56F-4377-8821-E1A9E49BA177}">
      <dgm:prSet phldrT="[文字]" custT="1"/>
      <dgm:spPr/>
      <dgm:t>
        <a:bodyPr/>
        <a:lstStyle/>
        <a:p>
          <a:r>
            <a:rPr lang="zh-TW" altLang="en-US" sz="2400" dirty="0" smtClean="0">
              <a:latin typeface="微軟正黑體" pitchFamily="34" charset="-120"/>
              <a:ea typeface="微軟正黑體" pitchFamily="34" charset="-120"/>
            </a:rPr>
            <a:t>散布</a:t>
          </a:r>
          <a:endParaRPr lang="zh-TW" altLang="en-US" sz="2400" dirty="0">
            <a:latin typeface="微軟正黑體" pitchFamily="34" charset="-120"/>
            <a:ea typeface="微軟正黑體" pitchFamily="34" charset="-120"/>
          </a:endParaRPr>
        </a:p>
      </dgm:t>
    </dgm:pt>
    <dgm:pt modelId="{35939CB6-907E-4988-8E25-E42DA2DE4983}" type="parTrans" cxnId="{D1A711B1-908D-4561-8EC1-BAF39A2C14B3}">
      <dgm:prSet/>
      <dgm:spPr/>
      <dgm:t>
        <a:bodyPr/>
        <a:lstStyle/>
        <a:p>
          <a:endParaRPr lang="zh-TW" altLang="en-US"/>
        </a:p>
      </dgm:t>
    </dgm:pt>
    <dgm:pt modelId="{455BCA02-3ADB-457D-A751-4FC42A79E29A}" type="sibTrans" cxnId="{D1A711B1-908D-4561-8EC1-BAF39A2C14B3}">
      <dgm:prSet/>
      <dgm:spPr/>
      <dgm:t>
        <a:bodyPr/>
        <a:lstStyle/>
        <a:p>
          <a:endParaRPr lang="zh-TW" altLang="en-US"/>
        </a:p>
      </dgm:t>
    </dgm:pt>
    <dgm:pt modelId="{267F3A1E-1263-43B0-91C3-FFE876EB49D0}">
      <dgm:prSet phldrT="[文字]" custT="1"/>
      <dgm:spPr/>
      <dgm:t>
        <a:bodyPr/>
        <a:lstStyle/>
        <a:p>
          <a:r>
            <a:rPr lang="zh-TW" altLang="en-US" sz="2400" dirty="0" smtClean="0">
              <a:latin typeface="微軟正黑體" pitchFamily="34" charset="-120"/>
              <a:ea typeface="微軟正黑體" pitchFamily="34" charset="-120"/>
            </a:rPr>
            <a:t>編輯</a:t>
          </a:r>
          <a:endParaRPr lang="zh-TW" altLang="en-US" sz="2400" dirty="0">
            <a:latin typeface="微軟正黑體" pitchFamily="34" charset="-120"/>
            <a:ea typeface="微軟正黑體" pitchFamily="34" charset="-120"/>
          </a:endParaRPr>
        </a:p>
      </dgm:t>
    </dgm:pt>
    <dgm:pt modelId="{124132DF-CD3A-44D3-AC32-04DFF54D1C2B}" type="parTrans" cxnId="{C1265381-48D3-4608-B4EA-B80EFD38A7FE}">
      <dgm:prSet/>
      <dgm:spPr/>
      <dgm:t>
        <a:bodyPr/>
        <a:lstStyle/>
        <a:p>
          <a:endParaRPr lang="zh-TW" altLang="en-US"/>
        </a:p>
      </dgm:t>
    </dgm:pt>
    <dgm:pt modelId="{436687FA-E66F-45FD-B5AC-C00AC0C43A55}" type="sibTrans" cxnId="{C1265381-48D3-4608-B4EA-B80EFD38A7FE}">
      <dgm:prSet/>
      <dgm:spPr/>
      <dgm:t>
        <a:bodyPr/>
        <a:lstStyle/>
        <a:p>
          <a:endParaRPr lang="zh-TW" altLang="en-US"/>
        </a:p>
      </dgm:t>
    </dgm:pt>
    <dgm:pt modelId="{0BCB8C22-20BA-4AE4-A977-ED6EFB1A7D19}" type="pres">
      <dgm:prSet presAssocID="{0D9DBB44-A3DA-4CB0-AB6A-B1FC1DAC0F9C}" presName="theList" presStyleCnt="0">
        <dgm:presLayoutVars>
          <dgm:dir/>
          <dgm:animLvl val="lvl"/>
          <dgm:resizeHandles val="exact"/>
        </dgm:presLayoutVars>
      </dgm:prSet>
      <dgm:spPr/>
      <dgm:t>
        <a:bodyPr/>
        <a:lstStyle/>
        <a:p>
          <a:endParaRPr lang="zh-TW" altLang="en-US"/>
        </a:p>
      </dgm:t>
    </dgm:pt>
    <dgm:pt modelId="{A841BEB5-8BCC-4BE4-BFCC-D09531441233}" type="pres">
      <dgm:prSet presAssocID="{B712F619-697D-4BE6-82F8-89C06332A672}" presName="compNode" presStyleCnt="0"/>
      <dgm:spPr/>
      <dgm:t>
        <a:bodyPr/>
        <a:lstStyle/>
        <a:p>
          <a:endParaRPr lang="zh-TW" altLang="en-US"/>
        </a:p>
      </dgm:t>
    </dgm:pt>
    <dgm:pt modelId="{0F5179BF-9C74-418A-A524-0267FBB0E186}" type="pres">
      <dgm:prSet presAssocID="{B712F619-697D-4BE6-82F8-89C06332A672}" presName="aNode" presStyleLbl="bgShp" presStyleIdx="0" presStyleCnt="2" custLinFactNeighborX="-8163" custLinFactNeighborY="1589"/>
      <dgm:spPr/>
      <dgm:t>
        <a:bodyPr/>
        <a:lstStyle/>
        <a:p>
          <a:endParaRPr lang="zh-TW" altLang="en-US"/>
        </a:p>
      </dgm:t>
    </dgm:pt>
    <dgm:pt modelId="{E15B32B5-0D26-447A-A00D-1B0FC35556BB}" type="pres">
      <dgm:prSet presAssocID="{B712F619-697D-4BE6-82F8-89C06332A672}" presName="textNode" presStyleLbl="bgShp" presStyleIdx="0" presStyleCnt="2"/>
      <dgm:spPr/>
      <dgm:t>
        <a:bodyPr/>
        <a:lstStyle/>
        <a:p>
          <a:endParaRPr lang="zh-TW" altLang="en-US"/>
        </a:p>
      </dgm:t>
    </dgm:pt>
    <dgm:pt modelId="{36A9E313-E68D-409B-B244-2D053C9B9751}" type="pres">
      <dgm:prSet presAssocID="{B712F619-697D-4BE6-82F8-89C06332A672}" presName="compChildNode" presStyleCnt="0"/>
      <dgm:spPr/>
      <dgm:t>
        <a:bodyPr/>
        <a:lstStyle/>
        <a:p>
          <a:endParaRPr lang="zh-TW" altLang="en-US"/>
        </a:p>
      </dgm:t>
    </dgm:pt>
    <dgm:pt modelId="{38E81B79-25EE-48AD-9BE2-6E7EB19025D8}" type="pres">
      <dgm:prSet presAssocID="{B712F619-697D-4BE6-82F8-89C06332A672}" presName="theInnerList" presStyleCnt="0"/>
      <dgm:spPr/>
      <dgm:t>
        <a:bodyPr/>
        <a:lstStyle/>
        <a:p>
          <a:endParaRPr lang="zh-TW" altLang="en-US"/>
        </a:p>
      </dgm:t>
    </dgm:pt>
    <dgm:pt modelId="{89CE01A3-E810-4DF0-8226-414489ED5A84}" type="pres">
      <dgm:prSet presAssocID="{37956E4C-82E4-42DA-AE7A-8A546967DA06}" presName="childNode" presStyleLbl="node1" presStyleIdx="0" presStyleCnt="11">
        <dgm:presLayoutVars>
          <dgm:bulletEnabled val="1"/>
        </dgm:presLayoutVars>
      </dgm:prSet>
      <dgm:spPr/>
      <dgm:t>
        <a:bodyPr/>
        <a:lstStyle/>
        <a:p>
          <a:endParaRPr lang="zh-TW" altLang="en-US"/>
        </a:p>
      </dgm:t>
    </dgm:pt>
    <dgm:pt modelId="{EE09B4DC-D625-43F4-A4FB-D09AAF45F456}" type="pres">
      <dgm:prSet presAssocID="{37956E4C-82E4-42DA-AE7A-8A546967DA06}" presName="aSpace2" presStyleCnt="0"/>
      <dgm:spPr/>
      <dgm:t>
        <a:bodyPr/>
        <a:lstStyle/>
        <a:p>
          <a:endParaRPr lang="zh-TW" altLang="en-US"/>
        </a:p>
      </dgm:t>
    </dgm:pt>
    <dgm:pt modelId="{0ADA8F44-B891-48A2-B0E2-BAB0CB6F8AF1}" type="pres">
      <dgm:prSet presAssocID="{A58ACB21-AE32-4548-AC26-A0A728417BA2}" presName="childNode" presStyleLbl="node1" presStyleIdx="1" presStyleCnt="11">
        <dgm:presLayoutVars>
          <dgm:bulletEnabled val="1"/>
        </dgm:presLayoutVars>
      </dgm:prSet>
      <dgm:spPr/>
      <dgm:t>
        <a:bodyPr/>
        <a:lstStyle/>
        <a:p>
          <a:endParaRPr lang="zh-TW" altLang="en-US"/>
        </a:p>
      </dgm:t>
    </dgm:pt>
    <dgm:pt modelId="{3BEF6E34-DAB5-4CE0-967D-AEA7A195B471}" type="pres">
      <dgm:prSet presAssocID="{A58ACB21-AE32-4548-AC26-A0A728417BA2}" presName="aSpace2" presStyleCnt="0"/>
      <dgm:spPr/>
      <dgm:t>
        <a:bodyPr/>
        <a:lstStyle/>
        <a:p>
          <a:endParaRPr lang="zh-TW" altLang="en-US"/>
        </a:p>
      </dgm:t>
    </dgm:pt>
    <dgm:pt modelId="{3D4F126E-80A8-4628-924B-E6EFAFFE5B3C}" type="pres">
      <dgm:prSet presAssocID="{7CAA1612-D6CE-451F-BCD6-BECCC3F12D54}" presName="childNode" presStyleLbl="node1" presStyleIdx="2" presStyleCnt="11">
        <dgm:presLayoutVars>
          <dgm:bulletEnabled val="1"/>
        </dgm:presLayoutVars>
      </dgm:prSet>
      <dgm:spPr/>
      <dgm:t>
        <a:bodyPr/>
        <a:lstStyle/>
        <a:p>
          <a:endParaRPr lang="zh-TW" altLang="en-US"/>
        </a:p>
      </dgm:t>
    </dgm:pt>
    <dgm:pt modelId="{DF4B35BA-7040-446A-81DD-4988D0C64520}" type="pres">
      <dgm:prSet presAssocID="{7CAA1612-D6CE-451F-BCD6-BECCC3F12D54}" presName="aSpace2" presStyleCnt="0"/>
      <dgm:spPr/>
      <dgm:t>
        <a:bodyPr/>
        <a:lstStyle/>
        <a:p>
          <a:endParaRPr lang="zh-TW" altLang="en-US"/>
        </a:p>
      </dgm:t>
    </dgm:pt>
    <dgm:pt modelId="{75F60CBE-A199-4D3C-A1E4-80D521111D2E}" type="pres">
      <dgm:prSet presAssocID="{C22D380C-172F-4789-AE5E-BEE129C94E8F}" presName="childNode" presStyleLbl="node1" presStyleIdx="3" presStyleCnt="11">
        <dgm:presLayoutVars>
          <dgm:bulletEnabled val="1"/>
        </dgm:presLayoutVars>
      </dgm:prSet>
      <dgm:spPr/>
      <dgm:t>
        <a:bodyPr/>
        <a:lstStyle/>
        <a:p>
          <a:endParaRPr lang="zh-TW" altLang="en-US"/>
        </a:p>
      </dgm:t>
    </dgm:pt>
    <dgm:pt modelId="{EE6CAB3B-A1FE-4395-B780-0A8D70606262}" type="pres">
      <dgm:prSet presAssocID="{C22D380C-172F-4789-AE5E-BEE129C94E8F}" presName="aSpace2" presStyleCnt="0"/>
      <dgm:spPr/>
      <dgm:t>
        <a:bodyPr/>
        <a:lstStyle/>
        <a:p>
          <a:endParaRPr lang="zh-TW" altLang="en-US"/>
        </a:p>
      </dgm:t>
    </dgm:pt>
    <dgm:pt modelId="{4E7F6187-2B06-450F-848C-88AFF88340ED}" type="pres">
      <dgm:prSet presAssocID="{9173CCEC-929F-45F9-BBBB-109C8B416E7F}" presName="childNode" presStyleLbl="node1" presStyleIdx="4" presStyleCnt="11">
        <dgm:presLayoutVars>
          <dgm:bulletEnabled val="1"/>
        </dgm:presLayoutVars>
      </dgm:prSet>
      <dgm:spPr/>
      <dgm:t>
        <a:bodyPr/>
        <a:lstStyle/>
        <a:p>
          <a:endParaRPr lang="zh-TW" altLang="en-US"/>
        </a:p>
      </dgm:t>
    </dgm:pt>
    <dgm:pt modelId="{87AC5A66-4922-427C-AD45-2CE022EC59A1}" type="pres">
      <dgm:prSet presAssocID="{B712F619-697D-4BE6-82F8-89C06332A672}" presName="aSpace" presStyleCnt="0"/>
      <dgm:spPr/>
      <dgm:t>
        <a:bodyPr/>
        <a:lstStyle/>
        <a:p>
          <a:endParaRPr lang="zh-TW" altLang="en-US"/>
        </a:p>
      </dgm:t>
    </dgm:pt>
    <dgm:pt modelId="{FDF5FEBC-868B-4180-9A7B-E57F753193F1}" type="pres">
      <dgm:prSet presAssocID="{D6143E66-D136-4AD3-8506-D77D87FB187C}" presName="compNode" presStyleCnt="0"/>
      <dgm:spPr/>
      <dgm:t>
        <a:bodyPr/>
        <a:lstStyle/>
        <a:p>
          <a:endParaRPr lang="zh-TW" altLang="en-US"/>
        </a:p>
      </dgm:t>
    </dgm:pt>
    <dgm:pt modelId="{2571FED5-3347-4D38-BF87-AAB30D377DE8}" type="pres">
      <dgm:prSet presAssocID="{D6143E66-D136-4AD3-8506-D77D87FB187C}" presName="aNode" presStyleLbl="bgShp" presStyleIdx="1" presStyleCnt="2" custLinFactNeighborX="-376" custLinFactNeighborY="-3182"/>
      <dgm:spPr/>
      <dgm:t>
        <a:bodyPr/>
        <a:lstStyle/>
        <a:p>
          <a:endParaRPr lang="zh-TW" altLang="en-US"/>
        </a:p>
      </dgm:t>
    </dgm:pt>
    <dgm:pt modelId="{3635E3E9-CE01-4ECB-A29A-16206E529499}" type="pres">
      <dgm:prSet presAssocID="{D6143E66-D136-4AD3-8506-D77D87FB187C}" presName="textNode" presStyleLbl="bgShp" presStyleIdx="1" presStyleCnt="2"/>
      <dgm:spPr/>
      <dgm:t>
        <a:bodyPr/>
        <a:lstStyle/>
        <a:p>
          <a:endParaRPr lang="zh-TW" altLang="en-US"/>
        </a:p>
      </dgm:t>
    </dgm:pt>
    <dgm:pt modelId="{F58D8747-4B56-4F08-A3C0-B1F69E209424}" type="pres">
      <dgm:prSet presAssocID="{D6143E66-D136-4AD3-8506-D77D87FB187C}" presName="compChildNode" presStyleCnt="0"/>
      <dgm:spPr/>
      <dgm:t>
        <a:bodyPr/>
        <a:lstStyle/>
        <a:p>
          <a:endParaRPr lang="zh-TW" altLang="en-US"/>
        </a:p>
      </dgm:t>
    </dgm:pt>
    <dgm:pt modelId="{1864A46D-3F7B-45B9-BBC1-1E399A890A04}" type="pres">
      <dgm:prSet presAssocID="{D6143E66-D136-4AD3-8506-D77D87FB187C}" presName="theInnerList" presStyleCnt="0"/>
      <dgm:spPr/>
      <dgm:t>
        <a:bodyPr/>
        <a:lstStyle/>
        <a:p>
          <a:endParaRPr lang="zh-TW" altLang="en-US"/>
        </a:p>
      </dgm:t>
    </dgm:pt>
    <dgm:pt modelId="{C4E1DD2E-E2FE-4F2B-8A4E-B7A722DEB358}" type="pres">
      <dgm:prSet presAssocID="{12494F57-B1AB-45EC-A9C0-BE2289EAC5FD}" presName="childNode" presStyleLbl="node1" presStyleIdx="5" presStyleCnt="11">
        <dgm:presLayoutVars>
          <dgm:bulletEnabled val="1"/>
        </dgm:presLayoutVars>
      </dgm:prSet>
      <dgm:spPr/>
      <dgm:t>
        <a:bodyPr/>
        <a:lstStyle/>
        <a:p>
          <a:endParaRPr lang="zh-TW" altLang="en-US"/>
        </a:p>
      </dgm:t>
    </dgm:pt>
    <dgm:pt modelId="{87D2D3DD-1D47-4E84-974C-5A30AD406E1C}" type="pres">
      <dgm:prSet presAssocID="{12494F57-B1AB-45EC-A9C0-BE2289EAC5FD}" presName="aSpace2" presStyleCnt="0"/>
      <dgm:spPr/>
      <dgm:t>
        <a:bodyPr/>
        <a:lstStyle/>
        <a:p>
          <a:endParaRPr lang="zh-TW" altLang="en-US"/>
        </a:p>
      </dgm:t>
    </dgm:pt>
    <dgm:pt modelId="{0EC4999D-0E3A-4258-98AF-0E1366FD3150}" type="pres">
      <dgm:prSet presAssocID="{B421FEF2-0C78-4F77-B681-F95A9F191E11}" presName="childNode" presStyleLbl="node1" presStyleIdx="6" presStyleCnt="11">
        <dgm:presLayoutVars>
          <dgm:bulletEnabled val="1"/>
        </dgm:presLayoutVars>
      </dgm:prSet>
      <dgm:spPr/>
      <dgm:t>
        <a:bodyPr/>
        <a:lstStyle/>
        <a:p>
          <a:endParaRPr lang="zh-TW" altLang="en-US"/>
        </a:p>
      </dgm:t>
    </dgm:pt>
    <dgm:pt modelId="{FD607E56-7836-4D7D-8FD1-AE828BDE9E66}" type="pres">
      <dgm:prSet presAssocID="{B421FEF2-0C78-4F77-B681-F95A9F191E11}" presName="aSpace2" presStyleCnt="0"/>
      <dgm:spPr/>
      <dgm:t>
        <a:bodyPr/>
        <a:lstStyle/>
        <a:p>
          <a:endParaRPr lang="zh-TW" altLang="en-US"/>
        </a:p>
      </dgm:t>
    </dgm:pt>
    <dgm:pt modelId="{C8B82B98-8FE3-4E77-9495-55FC54D8ED9A}" type="pres">
      <dgm:prSet presAssocID="{FB33E804-D592-4413-BD52-BC3D9314D6D7}" presName="childNode" presStyleLbl="node1" presStyleIdx="7" presStyleCnt="11">
        <dgm:presLayoutVars>
          <dgm:bulletEnabled val="1"/>
        </dgm:presLayoutVars>
      </dgm:prSet>
      <dgm:spPr/>
      <dgm:t>
        <a:bodyPr/>
        <a:lstStyle/>
        <a:p>
          <a:endParaRPr lang="zh-TW" altLang="en-US"/>
        </a:p>
      </dgm:t>
    </dgm:pt>
    <dgm:pt modelId="{C66438DB-DDBF-4E21-8D86-20068DF830AC}" type="pres">
      <dgm:prSet presAssocID="{FB33E804-D592-4413-BD52-BC3D9314D6D7}" presName="aSpace2" presStyleCnt="0"/>
      <dgm:spPr/>
      <dgm:t>
        <a:bodyPr/>
        <a:lstStyle/>
        <a:p>
          <a:endParaRPr lang="zh-TW" altLang="en-US"/>
        </a:p>
      </dgm:t>
    </dgm:pt>
    <dgm:pt modelId="{9CB067C0-E461-4BE7-8272-EB50DA45D18C}" type="pres">
      <dgm:prSet presAssocID="{658F018D-E56F-4377-8821-E1A9E49BA177}" presName="childNode" presStyleLbl="node1" presStyleIdx="8" presStyleCnt="11">
        <dgm:presLayoutVars>
          <dgm:bulletEnabled val="1"/>
        </dgm:presLayoutVars>
      </dgm:prSet>
      <dgm:spPr/>
      <dgm:t>
        <a:bodyPr/>
        <a:lstStyle/>
        <a:p>
          <a:endParaRPr lang="zh-TW" altLang="en-US"/>
        </a:p>
      </dgm:t>
    </dgm:pt>
    <dgm:pt modelId="{F883086C-6752-423C-BC12-CDF473C7169A}" type="pres">
      <dgm:prSet presAssocID="{658F018D-E56F-4377-8821-E1A9E49BA177}" presName="aSpace2" presStyleCnt="0"/>
      <dgm:spPr/>
      <dgm:t>
        <a:bodyPr/>
        <a:lstStyle/>
        <a:p>
          <a:endParaRPr lang="zh-TW" altLang="en-US"/>
        </a:p>
      </dgm:t>
    </dgm:pt>
    <dgm:pt modelId="{B5559CE6-895F-4763-AFD7-CF50EA8CE29D}" type="pres">
      <dgm:prSet presAssocID="{267F3A1E-1263-43B0-91C3-FFE876EB49D0}" presName="childNode" presStyleLbl="node1" presStyleIdx="9" presStyleCnt="11">
        <dgm:presLayoutVars>
          <dgm:bulletEnabled val="1"/>
        </dgm:presLayoutVars>
      </dgm:prSet>
      <dgm:spPr/>
      <dgm:t>
        <a:bodyPr/>
        <a:lstStyle/>
        <a:p>
          <a:endParaRPr lang="zh-TW" altLang="en-US"/>
        </a:p>
      </dgm:t>
    </dgm:pt>
    <dgm:pt modelId="{943F88C3-9519-4497-B704-69C5579D3E54}" type="pres">
      <dgm:prSet presAssocID="{267F3A1E-1263-43B0-91C3-FFE876EB49D0}" presName="aSpace2" presStyleCnt="0"/>
      <dgm:spPr/>
      <dgm:t>
        <a:bodyPr/>
        <a:lstStyle/>
        <a:p>
          <a:endParaRPr lang="zh-TW" altLang="en-US"/>
        </a:p>
      </dgm:t>
    </dgm:pt>
    <dgm:pt modelId="{6810B298-D521-4AFD-8F72-7DCA6AE8278F}" type="pres">
      <dgm:prSet presAssocID="{0009656B-237F-439E-A3C5-DA2F67966E13}" presName="childNode" presStyleLbl="node1" presStyleIdx="10" presStyleCnt="11">
        <dgm:presLayoutVars>
          <dgm:bulletEnabled val="1"/>
        </dgm:presLayoutVars>
      </dgm:prSet>
      <dgm:spPr/>
      <dgm:t>
        <a:bodyPr/>
        <a:lstStyle/>
        <a:p>
          <a:endParaRPr lang="zh-TW" altLang="en-US"/>
        </a:p>
      </dgm:t>
    </dgm:pt>
  </dgm:ptLst>
  <dgm:cxnLst>
    <dgm:cxn modelId="{C70F057E-30F3-4B11-B4EC-6E40F25E767E}" type="presOf" srcId="{C22D380C-172F-4789-AE5E-BEE129C94E8F}" destId="{75F60CBE-A199-4D3C-A1E4-80D521111D2E}" srcOrd="0" destOrd="0" presId="urn:microsoft.com/office/officeart/2005/8/layout/lProcess2"/>
    <dgm:cxn modelId="{F34D0013-3162-43BE-97D2-31FF7D5115C7}" srcId="{D6143E66-D136-4AD3-8506-D77D87FB187C}" destId="{FB33E804-D592-4413-BD52-BC3D9314D6D7}" srcOrd="2" destOrd="0" parTransId="{ABD051EB-FE3C-4E85-A1A7-84511C6F0D18}" sibTransId="{ACF0704D-6F03-4191-9517-26A35296E833}"/>
    <dgm:cxn modelId="{8186AE2E-07AC-47FD-AEE1-E03064F5BAB7}" type="presOf" srcId="{658F018D-E56F-4377-8821-E1A9E49BA177}" destId="{9CB067C0-E461-4BE7-8272-EB50DA45D18C}" srcOrd="0" destOrd="0" presId="urn:microsoft.com/office/officeart/2005/8/layout/lProcess2"/>
    <dgm:cxn modelId="{4DC9A4F2-FFDC-42F9-9C39-DF8E75A453F4}" srcId="{B712F619-697D-4BE6-82F8-89C06332A672}" destId="{C22D380C-172F-4789-AE5E-BEE129C94E8F}" srcOrd="3" destOrd="0" parTransId="{7C742CA5-6A0B-405D-9FD4-2A7A521F1903}" sibTransId="{36477659-553F-4B74-8876-FBCA97FE256A}"/>
    <dgm:cxn modelId="{8DA11B38-78C6-4983-BF2A-3166FA1378D0}" srcId="{D6143E66-D136-4AD3-8506-D77D87FB187C}" destId="{B421FEF2-0C78-4F77-B681-F95A9F191E11}" srcOrd="1" destOrd="0" parTransId="{C1042F87-EA78-48EF-ADE0-EB6A9D46B1DC}" sibTransId="{C863DA68-6989-48E2-9884-A323A45AC45F}"/>
    <dgm:cxn modelId="{5E8474FC-639A-4630-9CF9-60C5EF438140}" type="presOf" srcId="{9173CCEC-929F-45F9-BBBB-109C8B416E7F}" destId="{4E7F6187-2B06-450F-848C-88AFF88340ED}" srcOrd="0" destOrd="0" presId="urn:microsoft.com/office/officeart/2005/8/layout/lProcess2"/>
    <dgm:cxn modelId="{ED2FF704-5635-4F85-AD14-258D94B9A0E3}" type="presOf" srcId="{D6143E66-D136-4AD3-8506-D77D87FB187C}" destId="{2571FED5-3347-4D38-BF87-AAB30D377DE8}" srcOrd="0" destOrd="0" presId="urn:microsoft.com/office/officeart/2005/8/layout/lProcess2"/>
    <dgm:cxn modelId="{9495358E-E4A5-42FF-845E-3BDCA78A9B1D}" type="presOf" srcId="{B712F619-697D-4BE6-82F8-89C06332A672}" destId="{0F5179BF-9C74-418A-A524-0267FBB0E186}" srcOrd="0" destOrd="0" presId="urn:microsoft.com/office/officeart/2005/8/layout/lProcess2"/>
    <dgm:cxn modelId="{856BF228-7404-4636-A5F0-AA4756E19708}" type="presOf" srcId="{D6143E66-D136-4AD3-8506-D77D87FB187C}" destId="{3635E3E9-CE01-4ECB-A29A-16206E529499}" srcOrd="1" destOrd="0" presId="urn:microsoft.com/office/officeart/2005/8/layout/lProcess2"/>
    <dgm:cxn modelId="{7A5B6CF0-C8C1-4940-8375-0A42D292D74E}" type="presOf" srcId="{267F3A1E-1263-43B0-91C3-FFE876EB49D0}" destId="{B5559CE6-895F-4763-AFD7-CF50EA8CE29D}" srcOrd="0" destOrd="0" presId="urn:microsoft.com/office/officeart/2005/8/layout/lProcess2"/>
    <dgm:cxn modelId="{8F287FCD-D75B-4440-88C2-11A80DE8656B}" type="presOf" srcId="{0009656B-237F-439E-A3C5-DA2F67966E13}" destId="{6810B298-D521-4AFD-8F72-7DCA6AE8278F}" srcOrd="0" destOrd="0" presId="urn:microsoft.com/office/officeart/2005/8/layout/lProcess2"/>
    <dgm:cxn modelId="{C1265381-48D3-4608-B4EA-B80EFD38A7FE}" srcId="{D6143E66-D136-4AD3-8506-D77D87FB187C}" destId="{267F3A1E-1263-43B0-91C3-FFE876EB49D0}" srcOrd="4" destOrd="0" parTransId="{124132DF-CD3A-44D3-AC32-04DFF54D1C2B}" sibTransId="{436687FA-E66F-45FD-B5AC-C00AC0C43A55}"/>
    <dgm:cxn modelId="{26ADB9D5-9D77-4D23-931A-3A9C089E62EC}" type="presOf" srcId="{12494F57-B1AB-45EC-A9C0-BE2289EAC5FD}" destId="{C4E1DD2E-E2FE-4F2B-8A4E-B7A722DEB358}" srcOrd="0" destOrd="0" presId="urn:microsoft.com/office/officeart/2005/8/layout/lProcess2"/>
    <dgm:cxn modelId="{0F1C58BE-12B9-4426-82A9-747F5C4296F5}" srcId="{B712F619-697D-4BE6-82F8-89C06332A672}" destId="{37956E4C-82E4-42DA-AE7A-8A546967DA06}" srcOrd="0" destOrd="0" parTransId="{D93060D4-F0B8-4549-8037-DE15D3D32B72}" sibTransId="{24F9C1E7-08E4-44A5-B847-420F3BDE75E2}"/>
    <dgm:cxn modelId="{E858630F-E730-495F-8601-A8F526909852}" srcId="{B712F619-697D-4BE6-82F8-89C06332A672}" destId="{A58ACB21-AE32-4548-AC26-A0A728417BA2}" srcOrd="1" destOrd="0" parTransId="{15E5AF69-787F-4423-ADEF-46095C70A05D}" sibTransId="{0BA9A250-ED7E-426E-84D3-86F6FFD3CD49}"/>
    <dgm:cxn modelId="{04463EBD-3C06-4F63-8F68-A5286F316527}" srcId="{B712F619-697D-4BE6-82F8-89C06332A672}" destId="{9173CCEC-929F-45F9-BBBB-109C8B416E7F}" srcOrd="4" destOrd="0" parTransId="{CACB5476-1757-4358-8B6A-AF0FFD3AACBA}" sibTransId="{331E0C3F-226A-40F6-8F92-E5A1F113907A}"/>
    <dgm:cxn modelId="{B9EBDCE1-4EFC-40F9-8BA3-8F0D3D2D3FA2}" type="presOf" srcId="{A58ACB21-AE32-4548-AC26-A0A728417BA2}" destId="{0ADA8F44-B891-48A2-B0E2-BAB0CB6F8AF1}" srcOrd="0" destOrd="0" presId="urn:microsoft.com/office/officeart/2005/8/layout/lProcess2"/>
    <dgm:cxn modelId="{F027BF52-8C39-49D6-AD4E-A72C9A46BD97}" type="presOf" srcId="{37956E4C-82E4-42DA-AE7A-8A546967DA06}" destId="{89CE01A3-E810-4DF0-8226-414489ED5A84}" srcOrd="0" destOrd="0" presId="urn:microsoft.com/office/officeart/2005/8/layout/lProcess2"/>
    <dgm:cxn modelId="{821E09BC-948F-486D-9E32-97DCEAED3940}" type="presOf" srcId="{B421FEF2-0C78-4F77-B681-F95A9F191E11}" destId="{0EC4999D-0E3A-4258-98AF-0E1366FD3150}" srcOrd="0" destOrd="0" presId="urn:microsoft.com/office/officeart/2005/8/layout/lProcess2"/>
    <dgm:cxn modelId="{6FE2C6F3-F559-4B1B-B9A6-6BCD8F870665}" type="presOf" srcId="{B712F619-697D-4BE6-82F8-89C06332A672}" destId="{E15B32B5-0D26-447A-A00D-1B0FC35556BB}" srcOrd="1" destOrd="0" presId="urn:microsoft.com/office/officeart/2005/8/layout/lProcess2"/>
    <dgm:cxn modelId="{D1A711B1-908D-4561-8EC1-BAF39A2C14B3}" srcId="{D6143E66-D136-4AD3-8506-D77D87FB187C}" destId="{658F018D-E56F-4377-8821-E1A9E49BA177}" srcOrd="3" destOrd="0" parTransId="{35939CB6-907E-4988-8E25-E42DA2DE4983}" sibTransId="{455BCA02-3ADB-457D-A751-4FC42A79E29A}"/>
    <dgm:cxn modelId="{5D2DDFBD-B88F-4D3F-B29E-66A3453BE501}" srcId="{0D9DBB44-A3DA-4CB0-AB6A-B1FC1DAC0F9C}" destId="{D6143E66-D136-4AD3-8506-D77D87FB187C}" srcOrd="1" destOrd="0" parTransId="{51673C5A-AFAB-45AC-8B80-A7DD2C05713A}" sibTransId="{E2B372E8-3901-4819-BC61-8928F61EE02E}"/>
    <dgm:cxn modelId="{87DC76B7-A3FA-4666-9255-B9186D732D9F}" srcId="{B712F619-697D-4BE6-82F8-89C06332A672}" destId="{7CAA1612-D6CE-451F-BCD6-BECCC3F12D54}" srcOrd="2" destOrd="0" parTransId="{A75777A6-6BDC-43B1-B66B-48DF44652A4B}" sibTransId="{13CD19E8-1092-4F5D-AD27-54169D7EB75F}"/>
    <dgm:cxn modelId="{566D1ADA-4F51-4593-973F-76008B7D1D33}" srcId="{0D9DBB44-A3DA-4CB0-AB6A-B1FC1DAC0F9C}" destId="{B712F619-697D-4BE6-82F8-89C06332A672}" srcOrd="0" destOrd="0" parTransId="{6D551623-1E37-4690-94F6-582D66B55358}" sibTransId="{40EF17DA-41F9-4F3F-9034-257BBD0127BC}"/>
    <dgm:cxn modelId="{18F42CDF-BE37-41A6-8147-EF86F03DA6E3}" srcId="{D6143E66-D136-4AD3-8506-D77D87FB187C}" destId="{12494F57-B1AB-45EC-A9C0-BE2289EAC5FD}" srcOrd="0" destOrd="0" parTransId="{0F37C03F-7E99-4E44-9EA8-2EB3C78FACC8}" sibTransId="{BEF049DE-096C-44B5-88B3-257773F5B0B5}"/>
    <dgm:cxn modelId="{9FF4B359-D5AF-49FC-8277-A07B79DD3565}" type="presOf" srcId="{FB33E804-D592-4413-BD52-BC3D9314D6D7}" destId="{C8B82B98-8FE3-4E77-9495-55FC54D8ED9A}" srcOrd="0" destOrd="0" presId="urn:microsoft.com/office/officeart/2005/8/layout/lProcess2"/>
    <dgm:cxn modelId="{6A49564F-85C8-4A20-8B76-0F95253795A0}" srcId="{D6143E66-D136-4AD3-8506-D77D87FB187C}" destId="{0009656B-237F-439E-A3C5-DA2F67966E13}" srcOrd="5" destOrd="0" parTransId="{3CA0722C-52F2-4AE8-8CFD-33D11F5F6AAA}" sibTransId="{EDAEE9F7-45E6-4FFF-BCA7-7AA6C7B59FDA}"/>
    <dgm:cxn modelId="{A3E9EF98-96FF-4D68-BC04-5EB0CE11B121}" type="presOf" srcId="{7CAA1612-D6CE-451F-BCD6-BECCC3F12D54}" destId="{3D4F126E-80A8-4628-924B-E6EFAFFE5B3C}" srcOrd="0" destOrd="0" presId="urn:microsoft.com/office/officeart/2005/8/layout/lProcess2"/>
    <dgm:cxn modelId="{7E13C1A7-A39C-47FC-BFCB-A72B879E9C42}" type="presOf" srcId="{0D9DBB44-A3DA-4CB0-AB6A-B1FC1DAC0F9C}" destId="{0BCB8C22-20BA-4AE4-A977-ED6EFB1A7D19}" srcOrd="0" destOrd="0" presId="urn:microsoft.com/office/officeart/2005/8/layout/lProcess2"/>
    <dgm:cxn modelId="{E0013090-FE32-4F5E-BAA1-0A5D8B9DF0C2}" type="presParOf" srcId="{0BCB8C22-20BA-4AE4-A977-ED6EFB1A7D19}" destId="{A841BEB5-8BCC-4BE4-BFCC-D09531441233}" srcOrd="0" destOrd="0" presId="urn:microsoft.com/office/officeart/2005/8/layout/lProcess2"/>
    <dgm:cxn modelId="{88BB21C3-12B9-4BF1-AF24-829909C0A15E}" type="presParOf" srcId="{A841BEB5-8BCC-4BE4-BFCC-D09531441233}" destId="{0F5179BF-9C74-418A-A524-0267FBB0E186}" srcOrd="0" destOrd="0" presId="urn:microsoft.com/office/officeart/2005/8/layout/lProcess2"/>
    <dgm:cxn modelId="{4310554E-4576-4EBB-B119-B3775BAF8E93}" type="presParOf" srcId="{A841BEB5-8BCC-4BE4-BFCC-D09531441233}" destId="{E15B32B5-0D26-447A-A00D-1B0FC35556BB}" srcOrd="1" destOrd="0" presId="urn:microsoft.com/office/officeart/2005/8/layout/lProcess2"/>
    <dgm:cxn modelId="{C2362426-1233-4AA0-9B82-232FD8173C45}" type="presParOf" srcId="{A841BEB5-8BCC-4BE4-BFCC-D09531441233}" destId="{36A9E313-E68D-409B-B244-2D053C9B9751}" srcOrd="2" destOrd="0" presId="urn:microsoft.com/office/officeart/2005/8/layout/lProcess2"/>
    <dgm:cxn modelId="{2245DC0C-21E9-4AD9-A226-715C3A0CC9AB}" type="presParOf" srcId="{36A9E313-E68D-409B-B244-2D053C9B9751}" destId="{38E81B79-25EE-48AD-9BE2-6E7EB19025D8}" srcOrd="0" destOrd="0" presId="urn:microsoft.com/office/officeart/2005/8/layout/lProcess2"/>
    <dgm:cxn modelId="{D2E0F942-8309-4D94-A9F4-3124B86DCF57}" type="presParOf" srcId="{38E81B79-25EE-48AD-9BE2-6E7EB19025D8}" destId="{89CE01A3-E810-4DF0-8226-414489ED5A84}" srcOrd="0" destOrd="0" presId="urn:microsoft.com/office/officeart/2005/8/layout/lProcess2"/>
    <dgm:cxn modelId="{2899D489-4968-470C-8478-E07623FD99D1}" type="presParOf" srcId="{38E81B79-25EE-48AD-9BE2-6E7EB19025D8}" destId="{EE09B4DC-D625-43F4-A4FB-D09AAF45F456}" srcOrd="1" destOrd="0" presId="urn:microsoft.com/office/officeart/2005/8/layout/lProcess2"/>
    <dgm:cxn modelId="{47C4985C-6976-43A6-B82B-B8587F75E383}" type="presParOf" srcId="{38E81B79-25EE-48AD-9BE2-6E7EB19025D8}" destId="{0ADA8F44-B891-48A2-B0E2-BAB0CB6F8AF1}" srcOrd="2" destOrd="0" presId="urn:microsoft.com/office/officeart/2005/8/layout/lProcess2"/>
    <dgm:cxn modelId="{CFB178BC-4723-4FD9-8AA4-87C9C5C9D446}" type="presParOf" srcId="{38E81B79-25EE-48AD-9BE2-6E7EB19025D8}" destId="{3BEF6E34-DAB5-4CE0-967D-AEA7A195B471}" srcOrd="3" destOrd="0" presId="urn:microsoft.com/office/officeart/2005/8/layout/lProcess2"/>
    <dgm:cxn modelId="{EEAAD154-BE0A-4F11-BC35-649CD4244DB7}" type="presParOf" srcId="{38E81B79-25EE-48AD-9BE2-6E7EB19025D8}" destId="{3D4F126E-80A8-4628-924B-E6EFAFFE5B3C}" srcOrd="4" destOrd="0" presId="urn:microsoft.com/office/officeart/2005/8/layout/lProcess2"/>
    <dgm:cxn modelId="{4AE913B8-D17E-44BE-A177-0F16AC7697D4}" type="presParOf" srcId="{38E81B79-25EE-48AD-9BE2-6E7EB19025D8}" destId="{DF4B35BA-7040-446A-81DD-4988D0C64520}" srcOrd="5" destOrd="0" presId="urn:microsoft.com/office/officeart/2005/8/layout/lProcess2"/>
    <dgm:cxn modelId="{603B23A1-BFAC-4ACF-B4FC-E0914F500E88}" type="presParOf" srcId="{38E81B79-25EE-48AD-9BE2-6E7EB19025D8}" destId="{75F60CBE-A199-4D3C-A1E4-80D521111D2E}" srcOrd="6" destOrd="0" presId="urn:microsoft.com/office/officeart/2005/8/layout/lProcess2"/>
    <dgm:cxn modelId="{FD450868-48F9-4469-9742-1557B83269BB}" type="presParOf" srcId="{38E81B79-25EE-48AD-9BE2-6E7EB19025D8}" destId="{EE6CAB3B-A1FE-4395-B780-0A8D70606262}" srcOrd="7" destOrd="0" presId="urn:microsoft.com/office/officeart/2005/8/layout/lProcess2"/>
    <dgm:cxn modelId="{5A4141C9-1FD2-4293-AC5C-D49B7B146D12}" type="presParOf" srcId="{38E81B79-25EE-48AD-9BE2-6E7EB19025D8}" destId="{4E7F6187-2B06-450F-848C-88AFF88340ED}" srcOrd="8" destOrd="0" presId="urn:microsoft.com/office/officeart/2005/8/layout/lProcess2"/>
    <dgm:cxn modelId="{A5B34E91-C3CE-4C88-B1FF-C42B0C5CCE35}" type="presParOf" srcId="{0BCB8C22-20BA-4AE4-A977-ED6EFB1A7D19}" destId="{87AC5A66-4922-427C-AD45-2CE022EC59A1}" srcOrd="1" destOrd="0" presId="urn:microsoft.com/office/officeart/2005/8/layout/lProcess2"/>
    <dgm:cxn modelId="{4CFA0774-956B-4E45-94E0-7704E8F70048}" type="presParOf" srcId="{0BCB8C22-20BA-4AE4-A977-ED6EFB1A7D19}" destId="{FDF5FEBC-868B-4180-9A7B-E57F753193F1}" srcOrd="2" destOrd="0" presId="urn:microsoft.com/office/officeart/2005/8/layout/lProcess2"/>
    <dgm:cxn modelId="{13A8A6A7-BBB9-4F73-B35E-C3659AC35095}" type="presParOf" srcId="{FDF5FEBC-868B-4180-9A7B-E57F753193F1}" destId="{2571FED5-3347-4D38-BF87-AAB30D377DE8}" srcOrd="0" destOrd="0" presId="urn:microsoft.com/office/officeart/2005/8/layout/lProcess2"/>
    <dgm:cxn modelId="{C8B96D90-72F6-48F1-A37C-0F3D1B8CC56A}" type="presParOf" srcId="{FDF5FEBC-868B-4180-9A7B-E57F753193F1}" destId="{3635E3E9-CE01-4ECB-A29A-16206E529499}" srcOrd="1" destOrd="0" presId="urn:microsoft.com/office/officeart/2005/8/layout/lProcess2"/>
    <dgm:cxn modelId="{F2DE3811-7D9A-437A-9A8D-F35D505008ED}" type="presParOf" srcId="{FDF5FEBC-868B-4180-9A7B-E57F753193F1}" destId="{F58D8747-4B56-4F08-A3C0-B1F69E209424}" srcOrd="2" destOrd="0" presId="urn:microsoft.com/office/officeart/2005/8/layout/lProcess2"/>
    <dgm:cxn modelId="{3021E1F3-2006-4853-A2E7-C2E098DC7D88}" type="presParOf" srcId="{F58D8747-4B56-4F08-A3C0-B1F69E209424}" destId="{1864A46D-3F7B-45B9-BBC1-1E399A890A04}" srcOrd="0" destOrd="0" presId="urn:microsoft.com/office/officeart/2005/8/layout/lProcess2"/>
    <dgm:cxn modelId="{83693699-BD61-445B-954F-92DF72790179}" type="presParOf" srcId="{1864A46D-3F7B-45B9-BBC1-1E399A890A04}" destId="{C4E1DD2E-E2FE-4F2B-8A4E-B7A722DEB358}" srcOrd="0" destOrd="0" presId="urn:microsoft.com/office/officeart/2005/8/layout/lProcess2"/>
    <dgm:cxn modelId="{F61D3528-7AC5-4D04-813F-B0E855B3A162}" type="presParOf" srcId="{1864A46D-3F7B-45B9-BBC1-1E399A890A04}" destId="{87D2D3DD-1D47-4E84-974C-5A30AD406E1C}" srcOrd="1" destOrd="0" presId="urn:microsoft.com/office/officeart/2005/8/layout/lProcess2"/>
    <dgm:cxn modelId="{667E59B8-E720-4E71-8381-B3F136629422}" type="presParOf" srcId="{1864A46D-3F7B-45B9-BBC1-1E399A890A04}" destId="{0EC4999D-0E3A-4258-98AF-0E1366FD3150}" srcOrd="2" destOrd="0" presId="urn:microsoft.com/office/officeart/2005/8/layout/lProcess2"/>
    <dgm:cxn modelId="{DD21FD8E-B006-4BE0-B69B-8CC7B7553F30}" type="presParOf" srcId="{1864A46D-3F7B-45B9-BBC1-1E399A890A04}" destId="{FD607E56-7836-4D7D-8FD1-AE828BDE9E66}" srcOrd="3" destOrd="0" presId="urn:microsoft.com/office/officeart/2005/8/layout/lProcess2"/>
    <dgm:cxn modelId="{FA36C7F4-5DC2-4BE2-8D71-660AE000DF4D}" type="presParOf" srcId="{1864A46D-3F7B-45B9-BBC1-1E399A890A04}" destId="{C8B82B98-8FE3-4E77-9495-55FC54D8ED9A}" srcOrd="4" destOrd="0" presId="urn:microsoft.com/office/officeart/2005/8/layout/lProcess2"/>
    <dgm:cxn modelId="{8CCA21E2-FE71-4919-AC37-DA4BF79E297E}" type="presParOf" srcId="{1864A46D-3F7B-45B9-BBC1-1E399A890A04}" destId="{C66438DB-DDBF-4E21-8D86-20068DF830AC}" srcOrd="5" destOrd="0" presId="urn:microsoft.com/office/officeart/2005/8/layout/lProcess2"/>
    <dgm:cxn modelId="{FDAA5B6F-FF8C-40EB-9035-AC417337DF18}" type="presParOf" srcId="{1864A46D-3F7B-45B9-BBC1-1E399A890A04}" destId="{9CB067C0-E461-4BE7-8272-EB50DA45D18C}" srcOrd="6" destOrd="0" presId="urn:microsoft.com/office/officeart/2005/8/layout/lProcess2"/>
    <dgm:cxn modelId="{E1B525C0-3920-466D-B2C5-0185FE821482}" type="presParOf" srcId="{1864A46D-3F7B-45B9-BBC1-1E399A890A04}" destId="{F883086C-6752-423C-BC12-CDF473C7169A}" srcOrd="7" destOrd="0" presId="urn:microsoft.com/office/officeart/2005/8/layout/lProcess2"/>
    <dgm:cxn modelId="{5345B020-5292-4670-8A75-3B3F7487D2D2}" type="presParOf" srcId="{1864A46D-3F7B-45B9-BBC1-1E399A890A04}" destId="{B5559CE6-895F-4763-AFD7-CF50EA8CE29D}" srcOrd="8" destOrd="0" presId="urn:microsoft.com/office/officeart/2005/8/layout/lProcess2"/>
    <dgm:cxn modelId="{8F4A23AA-F34D-4807-9372-05A773C8AF84}" type="presParOf" srcId="{1864A46D-3F7B-45B9-BBC1-1E399A890A04}" destId="{943F88C3-9519-4497-B704-69C5579D3E54}" srcOrd="9" destOrd="0" presId="urn:microsoft.com/office/officeart/2005/8/layout/lProcess2"/>
    <dgm:cxn modelId="{BD6268C7-C14D-4A53-BE76-1A01BB4EE487}" type="presParOf" srcId="{1864A46D-3F7B-45B9-BBC1-1E399A890A04}" destId="{6810B298-D521-4AFD-8F72-7DCA6AE8278F}" srcOrd="10"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227A4815-E9D8-408F-8C03-895E7DDA213F}" type="doc">
      <dgm:prSet loTypeId="urn:microsoft.com/office/officeart/2005/8/layout/list1" loCatId="list" qsTypeId="urn:microsoft.com/office/officeart/2005/8/quickstyle/simple1" qsCatId="simple" csTypeId="urn:microsoft.com/office/officeart/2005/8/colors/colorful1" csCatId="colorful" phldr="1"/>
      <dgm:spPr/>
      <dgm:t>
        <a:bodyPr/>
        <a:lstStyle/>
        <a:p>
          <a:endParaRPr lang="zh-TW" altLang="en-US"/>
        </a:p>
      </dgm:t>
    </dgm:pt>
    <dgm:pt modelId="{BE577041-BFA4-4CA3-B43E-9E24BC558F37}">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著作財產權的特性</a:t>
          </a:r>
          <a:endParaRPr lang="zh-TW" altLang="en-US" sz="2400" b="1" dirty="0">
            <a:latin typeface="微軟正黑體" panose="020B0604030504040204" pitchFamily="34" charset="-120"/>
            <a:ea typeface="微軟正黑體" panose="020B0604030504040204" pitchFamily="34" charset="-120"/>
          </a:endParaRPr>
        </a:p>
      </dgm:t>
    </dgm:pt>
    <dgm:pt modelId="{5FBB8857-449A-4F2C-ADB4-75184F9C9395}" type="parTrans" cxnId="{B91B0E58-3C50-4372-AAA9-217B315AA9EC}">
      <dgm:prSet/>
      <dgm:spPr/>
      <dgm:t>
        <a:bodyPr/>
        <a:lstStyle/>
        <a:p>
          <a:endParaRPr lang="zh-TW" altLang="en-US"/>
        </a:p>
      </dgm:t>
    </dgm:pt>
    <dgm:pt modelId="{D1866CAA-8DA8-49C7-98FE-2D6DE4F7CF30}" type="sibTrans" cxnId="{B91B0E58-3C50-4372-AAA9-217B315AA9EC}">
      <dgm:prSet/>
      <dgm:spPr/>
      <dgm:t>
        <a:bodyPr/>
        <a:lstStyle/>
        <a:p>
          <a:endParaRPr lang="zh-TW" altLang="en-US"/>
        </a:p>
      </dgm:t>
    </dgm:pt>
    <dgm:pt modelId="{B8B385F4-7C5D-486A-AF68-1D9B0B281E84}">
      <dgm:prSet custT="1"/>
      <dgm:spPr/>
      <dgm:t>
        <a:bodyPr/>
        <a:lstStyle/>
        <a:p>
          <a:pPr rtl="0"/>
          <a:r>
            <a:rPr lang="zh-TW" altLang="en-US" sz="2000" b="1" dirty="0" smtClean="0">
              <a:solidFill>
                <a:srgbClr val="0070C0"/>
              </a:solidFill>
              <a:latin typeface="微軟正黑體" panose="020B0604030504040204" pitchFamily="34" charset="-120"/>
              <a:ea typeface="微軟正黑體" panose="020B0604030504040204" pitchFamily="34" charset="-120"/>
            </a:rPr>
            <a:t>保護期間有限</a:t>
          </a:r>
          <a:r>
            <a:rPr lang="zh-TW" altLang="en-US" sz="2000" dirty="0" smtClean="0">
              <a:latin typeface="微軟正黑體" panose="020B0604030504040204" pitchFamily="34" charset="-120"/>
              <a:ea typeface="微軟正黑體" panose="020B0604030504040204" pitchFamily="34" charset="-120"/>
            </a:rPr>
            <a:t>；可以讓與、授權、約定歸屬、繼承</a:t>
          </a:r>
          <a:endParaRPr lang="zh-TW" altLang="en-US" sz="2000" dirty="0">
            <a:latin typeface="微軟正黑體" panose="020B0604030504040204" pitchFamily="34" charset="-120"/>
            <a:ea typeface="微軟正黑體" panose="020B0604030504040204" pitchFamily="34" charset="-120"/>
          </a:endParaRPr>
        </a:p>
      </dgm:t>
    </dgm:pt>
    <dgm:pt modelId="{EE833E55-80B4-4A6E-AAAC-C318EF1EFB48}" type="parTrans" cxnId="{CF6198D1-816B-482B-868F-B249F0355842}">
      <dgm:prSet/>
      <dgm:spPr/>
      <dgm:t>
        <a:bodyPr/>
        <a:lstStyle/>
        <a:p>
          <a:endParaRPr lang="zh-TW" altLang="en-US"/>
        </a:p>
      </dgm:t>
    </dgm:pt>
    <dgm:pt modelId="{EFCB2D45-0FA5-435D-B8C3-74AE3C823677}" type="sibTrans" cxnId="{CF6198D1-816B-482B-868F-B249F0355842}">
      <dgm:prSet/>
      <dgm:spPr/>
      <dgm:t>
        <a:bodyPr/>
        <a:lstStyle/>
        <a:p>
          <a:endParaRPr lang="zh-TW" altLang="en-US"/>
        </a:p>
      </dgm:t>
    </dgm:pt>
    <dgm:pt modelId="{39C7CA7E-D02C-4C7E-82E4-45A844FCF74D}" type="pres">
      <dgm:prSet presAssocID="{227A4815-E9D8-408F-8C03-895E7DDA213F}" presName="linear" presStyleCnt="0">
        <dgm:presLayoutVars>
          <dgm:dir/>
          <dgm:animLvl val="lvl"/>
          <dgm:resizeHandles val="exact"/>
        </dgm:presLayoutVars>
      </dgm:prSet>
      <dgm:spPr/>
      <dgm:t>
        <a:bodyPr/>
        <a:lstStyle/>
        <a:p>
          <a:endParaRPr lang="zh-TW" altLang="en-US"/>
        </a:p>
      </dgm:t>
    </dgm:pt>
    <dgm:pt modelId="{0C9C234D-99FB-40F5-83A2-13950F34A52F}" type="pres">
      <dgm:prSet presAssocID="{BE577041-BFA4-4CA3-B43E-9E24BC558F37}" presName="parentLin" presStyleCnt="0"/>
      <dgm:spPr/>
    </dgm:pt>
    <dgm:pt modelId="{A326D1F9-080F-4F6D-A55B-2BB4E3D6433B}" type="pres">
      <dgm:prSet presAssocID="{BE577041-BFA4-4CA3-B43E-9E24BC558F37}" presName="parentLeftMargin" presStyleLbl="node1" presStyleIdx="0" presStyleCnt="1"/>
      <dgm:spPr/>
      <dgm:t>
        <a:bodyPr/>
        <a:lstStyle/>
        <a:p>
          <a:endParaRPr lang="zh-TW" altLang="en-US"/>
        </a:p>
      </dgm:t>
    </dgm:pt>
    <dgm:pt modelId="{CBBB73F3-8FA8-445C-99E6-5C2A1CE3780F}" type="pres">
      <dgm:prSet presAssocID="{BE577041-BFA4-4CA3-B43E-9E24BC558F37}" presName="parentText" presStyleLbl="node1" presStyleIdx="0" presStyleCnt="1">
        <dgm:presLayoutVars>
          <dgm:chMax val="0"/>
          <dgm:bulletEnabled val="1"/>
        </dgm:presLayoutVars>
      </dgm:prSet>
      <dgm:spPr/>
      <dgm:t>
        <a:bodyPr/>
        <a:lstStyle/>
        <a:p>
          <a:endParaRPr lang="zh-TW" altLang="en-US"/>
        </a:p>
      </dgm:t>
    </dgm:pt>
    <dgm:pt modelId="{4536C9DA-DDEF-42CE-A8DE-90E49D1DC6D6}" type="pres">
      <dgm:prSet presAssocID="{BE577041-BFA4-4CA3-B43E-9E24BC558F37}" presName="negativeSpace" presStyleCnt="0"/>
      <dgm:spPr/>
    </dgm:pt>
    <dgm:pt modelId="{8B779028-E1ED-4E5D-B7D4-CAA2CA5EAA7B}" type="pres">
      <dgm:prSet presAssocID="{BE577041-BFA4-4CA3-B43E-9E24BC558F37}" presName="childText" presStyleLbl="conFgAcc1" presStyleIdx="0" presStyleCnt="1" custLinFactY="15186" custLinFactNeighborX="-962" custLinFactNeighborY="100000">
        <dgm:presLayoutVars>
          <dgm:bulletEnabled val="1"/>
        </dgm:presLayoutVars>
      </dgm:prSet>
      <dgm:spPr/>
      <dgm:t>
        <a:bodyPr/>
        <a:lstStyle/>
        <a:p>
          <a:endParaRPr lang="zh-TW" altLang="en-US"/>
        </a:p>
      </dgm:t>
    </dgm:pt>
  </dgm:ptLst>
  <dgm:cxnLst>
    <dgm:cxn modelId="{5341EC2E-DCB0-48CD-94D9-19141823E4BB}" type="presOf" srcId="{BE577041-BFA4-4CA3-B43E-9E24BC558F37}" destId="{A326D1F9-080F-4F6D-A55B-2BB4E3D6433B}" srcOrd="0" destOrd="0" presId="urn:microsoft.com/office/officeart/2005/8/layout/list1"/>
    <dgm:cxn modelId="{CF6198D1-816B-482B-868F-B249F0355842}" srcId="{BE577041-BFA4-4CA3-B43E-9E24BC558F37}" destId="{B8B385F4-7C5D-486A-AF68-1D9B0B281E84}" srcOrd="0" destOrd="0" parTransId="{EE833E55-80B4-4A6E-AAAC-C318EF1EFB48}" sibTransId="{EFCB2D45-0FA5-435D-B8C3-74AE3C823677}"/>
    <dgm:cxn modelId="{B91B0E58-3C50-4372-AAA9-217B315AA9EC}" srcId="{227A4815-E9D8-408F-8C03-895E7DDA213F}" destId="{BE577041-BFA4-4CA3-B43E-9E24BC558F37}" srcOrd="0" destOrd="0" parTransId="{5FBB8857-449A-4F2C-ADB4-75184F9C9395}" sibTransId="{D1866CAA-8DA8-49C7-98FE-2D6DE4F7CF30}"/>
    <dgm:cxn modelId="{17DBB6EF-09E2-447B-9799-3F2E8BE74293}" type="presOf" srcId="{227A4815-E9D8-408F-8C03-895E7DDA213F}" destId="{39C7CA7E-D02C-4C7E-82E4-45A844FCF74D}" srcOrd="0" destOrd="0" presId="urn:microsoft.com/office/officeart/2005/8/layout/list1"/>
    <dgm:cxn modelId="{D3426D06-2B8E-4E99-884A-120052B33EB6}" type="presOf" srcId="{BE577041-BFA4-4CA3-B43E-9E24BC558F37}" destId="{CBBB73F3-8FA8-445C-99E6-5C2A1CE3780F}" srcOrd="1" destOrd="0" presId="urn:microsoft.com/office/officeart/2005/8/layout/list1"/>
    <dgm:cxn modelId="{F2D69A02-05A1-45BF-B004-B9496A30CDD2}" type="presOf" srcId="{B8B385F4-7C5D-486A-AF68-1D9B0B281E84}" destId="{8B779028-E1ED-4E5D-B7D4-CAA2CA5EAA7B}" srcOrd="0" destOrd="0" presId="urn:microsoft.com/office/officeart/2005/8/layout/list1"/>
    <dgm:cxn modelId="{506E50DB-ADFA-4CB7-A9AB-E9BDAA9C7E66}" type="presParOf" srcId="{39C7CA7E-D02C-4C7E-82E4-45A844FCF74D}" destId="{0C9C234D-99FB-40F5-83A2-13950F34A52F}" srcOrd="0" destOrd="0" presId="urn:microsoft.com/office/officeart/2005/8/layout/list1"/>
    <dgm:cxn modelId="{A24607AF-506D-4D63-9DC6-81FAED423A37}" type="presParOf" srcId="{0C9C234D-99FB-40F5-83A2-13950F34A52F}" destId="{A326D1F9-080F-4F6D-A55B-2BB4E3D6433B}" srcOrd="0" destOrd="0" presId="urn:microsoft.com/office/officeart/2005/8/layout/list1"/>
    <dgm:cxn modelId="{A47E7493-A41E-4E33-854A-F13DC72C07F2}" type="presParOf" srcId="{0C9C234D-99FB-40F5-83A2-13950F34A52F}" destId="{CBBB73F3-8FA8-445C-99E6-5C2A1CE3780F}" srcOrd="1" destOrd="0" presId="urn:microsoft.com/office/officeart/2005/8/layout/list1"/>
    <dgm:cxn modelId="{C46B904D-88A5-4A2E-8CF0-5F9FE2C3CC2E}" type="presParOf" srcId="{39C7CA7E-D02C-4C7E-82E4-45A844FCF74D}" destId="{4536C9DA-DDEF-42CE-A8DE-90E49D1DC6D6}" srcOrd="1" destOrd="0" presId="urn:microsoft.com/office/officeart/2005/8/layout/list1"/>
    <dgm:cxn modelId="{339259CF-F9EB-4471-809C-BEFB6114D061}" type="presParOf" srcId="{39C7CA7E-D02C-4C7E-82E4-45A844FCF74D}" destId="{8B779028-E1ED-4E5D-B7D4-CAA2CA5EAA7B}" srcOrd="2" destOrd="0" presId="urn:microsoft.com/office/officeart/2005/8/layout/list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5DEAABC4-2081-447A-B17E-B6E5C288146A}" type="doc">
      <dgm:prSet loTypeId="urn:microsoft.com/office/officeart/2011/layout/TabList" loCatId="list" qsTypeId="urn:microsoft.com/office/officeart/2005/8/quickstyle/simple3" qsCatId="simple" csTypeId="urn:microsoft.com/office/officeart/2005/8/colors/colorful1" csCatId="colorful" phldr="1"/>
      <dgm:spPr/>
      <dgm:t>
        <a:bodyPr/>
        <a:lstStyle/>
        <a:p>
          <a:endParaRPr lang="zh-TW" altLang="en-US"/>
        </a:p>
      </dgm:t>
    </dgm:pt>
    <dgm:pt modelId="{25D889D3-F174-4F94-8491-59641A1252DF}">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重製</a:t>
          </a:r>
          <a:endParaRPr lang="zh-TW" altLang="en-US" sz="2400" b="1" dirty="0">
            <a:latin typeface="微軟正黑體" panose="020B0604030504040204" pitchFamily="34" charset="-120"/>
            <a:ea typeface="微軟正黑體" panose="020B0604030504040204" pitchFamily="34" charset="-120"/>
          </a:endParaRPr>
        </a:p>
      </dgm:t>
    </dgm:pt>
    <dgm:pt modelId="{06FA2819-93D0-4569-B63D-FCE536396050}" type="parTrans" cxnId="{99890D2D-3BB5-4B4B-A9B6-284533293957}">
      <dgm:prSet/>
      <dgm:spPr/>
      <dgm:t>
        <a:bodyPr/>
        <a:lstStyle/>
        <a:p>
          <a:endParaRPr lang="zh-TW" altLang="en-US"/>
        </a:p>
      </dgm:t>
    </dgm:pt>
    <dgm:pt modelId="{B03BE933-1F51-4CAA-B51F-DE0CB581ED41}" type="sibTrans" cxnId="{99890D2D-3BB5-4B4B-A9B6-284533293957}">
      <dgm:prSet/>
      <dgm:spPr/>
      <dgm:t>
        <a:bodyPr/>
        <a:lstStyle/>
        <a:p>
          <a:endParaRPr lang="zh-TW" altLang="en-US"/>
        </a:p>
      </dgm:t>
    </dgm:pt>
    <dgm:pt modelId="{0993EC0C-A8F3-43E6-BDF1-6878203E40F4}">
      <dgm:prSet custT="1"/>
      <dgm:spPr/>
      <dgm:t>
        <a:bodyPr/>
        <a:lstStyle/>
        <a:p>
          <a:pPr rtl="0">
            <a:lnSpc>
              <a:spcPct val="80000"/>
            </a:lnSpc>
            <a:spcAft>
              <a:spcPts val="0"/>
            </a:spcAft>
          </a:pPr>
          <a:r>
            <a:rPr lang="zh-TW" altLang="en-US" sz="1800" b="1" dirty="0" smtClean="0">
              <a:latin typeface="微軟正黑體" panose="020B0604030504040204" pitchFamily="34" charset="-120"/>
              <a:ea typeface="微軟正黑體" panose="020B0604030504040204" pitchFamily="34" charset="-120"/>
            </a:rPr>
            <a:t>印刷、複印、錄音、錄影、攝影等直接、間接、永久或暫時之重複製作</a:t>
          </a:r>
          <a:endParaRPr lang="zh-TW" altLang="en-US" sz="1800" b="1" dirty="0">
            <a:latin typeface="微軟正黑體" panose="020B0604030504040204" pitchFamily="34" charset="-120"/>
            <a:ea typeface="微軟正黑體" panose="020B0604030504040204" pitchFamily="34" charset="-120"/>
          </a:endParaRPr>
        </a:p>
      </dgm:t>
    </dgm:pt>
    <dgm:pt modelId="{8B805F90-6462-4696-BCDD-4654BB48C3B5}" type="parTrans" cxnId="{E65F2ACF-D1A7-446C-BD83-3803E5CDFF6A}">
      <dgm:prSet/>
      <dgm:spPr/>
      <dgm:t>
        <a:bodyPr/>
        <a:lstStyle/>
        <a:p>
          <a:endParaRPr lang="zh-TW" altLang="en-US"/>
        </a:p>
      </dgm:t>
    </dgm:pt>
    <dgm:pt modelId="{B8790B3D-42FC-4586-A091-8DC0A37AC998}" type="sibTrans" cxnId="{E65F2ACF-D1A7-446C-BD83-3803E5CDFF6A}">
      <dgm:prSet/>
      <dgm:spPr/>
      <dgm:t>
        <a:bodyPr/>
        <a:lstStyle/>
        <a:p>
          <a:endParaRPr lang="zh-TW" altLang="en-US"/>
        </a:p>
      </dgm:t>
    </dgm:pt>
    <dgm:pt modelId="{FF130E11-EB0F-46A6-8543-D405E1A5CF55}">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公開展示</a:t>
          </a:r>
          <a:endParaRPr lang="zh-TW" altLang="en-US" sz="2400" b="1" dirty="0">
            <a:latin typeface="微軟正黑體" panose="020B0604030504040204" pitchFamily="34" charset="-120"/>
            <a:ea typeface="微軟正黑體" panose="020B0604030504040204" pitchFamily="34" charset="-120"/>
          </a:endParaRPr>
        </a:p>
      </dgm:t>
    </dgm:pt>
    <dgm:pt modelId="{74A7429C-8059-4245-B2DD-615F33A49F1F}" type="parTrans" cxnId="{EBC60AD2-55DD-4B9A-A2AD-1497007292E9}">
      <dgm:prSet/>
      <dgm:spPr/>
      <dgm:t>
        <a:bodyPr/>
        <a:lstStyle/>
        <a:p>
          <a:endParaRPr lang="zh-TW" altLang="en-US"/>
        </a:p>
      </dgm:t>
    </dgm:pt>
    <dgm:pt modelId="{A7EEA56A-1EB6-4271-80B4-F7F4C99176E0}" type="sibTrans" cxnId="{EBC60AD2-55DD-4B9A-A2AD-1497007292E9}">
      <dgm:prSet/>
      <dgm:spPr/>
      <dgm:t>
        <a:bodyPr/>
        <a:lstStyle/>
        <a:p>
          <a:endParaRPr lang="zh-TW" altLang="en-US"/>
        </a:p>
      </dgm:t>
    </dgm:pt>
    <dgm:pt modelId="{72BD09A8-91C9-41EF-AD55-CF32FC1A3A9C}">
      <dgm:prSet custT="1"/>
      <dgm:spPr/>
      <dgm:t>
        <a:bodyPr/>
        <a:lstStyle/>
        <a:p>
          <a:pPr rtl="0"/>
          <a:r>
            <a:rPr lang="zh-TW" altLang="en-US" sz="1800" b="1" dirty="0" smtClean="0">
              <a:latin typeface="微軟正黑體" panose="020B0604030504040204" pitchFamily="34" charset="-120"/>
              <a:ea typeface="微軟正黑體" panose="020B0604030504040204" pitchFamily="34" charset="-120"/>
            </a:rPr>
            <a:t>草間彌生藝術巡迴展</a:t>
          </a:r>
          <a:r>
            <a:rPr lang="en-US" altLang="zh-TW" sz="1800" b="1" dirty="0" smtClean="0">
              <a:latin typeface="微軟正黑體" panose="020B0604030504040204" pitchFamily="34" charset="-120"/>
              <a:ea typeface="微軟正黑體" panose="020B0604030504040204" pitchFamily="34" charset="-120"/>
            </a:rPr>
            <a:t>(</a:t>
          </a:r>
          <a:r>
            <a:rPr lang="zh-TW" altLang="en-US" sz="1800" b="1" dirty="0" smtClean="0">
              <a:latin typeface="微軟正黑體" panose="020B0604030504040204" pitchFamily="34" charset="-120"/>
              <a:ea typeface="微軟正黑體" panose="020B0604030504040204" pitchFamily="34" charset="-120"/>
            </a:rPr>
            <a:t>限於美術或攝影著作</a:t>
          </a:r>
          <a:r>
            <a:rPr lang="en-US" altLang="zh-TW" sz="1800" b="1" dirty="0" smtClean="0">
              <a:latin typeface="微軟正黑體" panose="020B0604030504040204" pitchFamily="34" charset="-120"/>
              <a:ea typeface="微軟正黑體" panose="020B0604030504040204" pitchFamily="34" charset="-120"/>
            </a:rPr>
            <a:t>)</a:t>
          </a:r>
          <a:endParaRPr lang="zh-TW" altLang="en-US" sz="1800" b="1" dirty="0">
            <a:latin typeface="微軟正黑體" panose="020B0604030504040204" pitchFamily="34" charset="-120"/>
            <a:ea typeface="微軟正黑體" panose="020B0604030504040204" pitchFamily="34" charset="-120"/>
          </a:endParaRPr>
        </a:p>
      </dgm:t>
    </dgm:pt>
    <dgm:pt modelId="{57F4C37A-79C4-4510-9E4E-FDF4F3EC3F1B}" type="parTrans" cxnId="{DD0AA9A0-E413-4D7E-BC58-63A04D2A8DB8}">
      <dgm:prSet/>
      <dgm:spPr/>
      <dgm:t>
        <a:bodyPr/>
        <a:lstStyle/>
        <a:p>
          <a:endParaRPr lang="zh-TW" altLang="en-US"/>
        </a:p>
      </dgm:t>
    </dgm:pt>
    <dgm:pt modelId="{B85907BE-42DE-4034-ACE8-FC9809885DFE}" type="sibTrans" cxnId="{DD0AA9A0-E413-4D7E-BC58-63A04D2A8DB8}">
      <dgm:prSet/>
      <dgm:spPr/>
      <dgm:t>
        <a:bodyPr/>
        <a:lstStyle/>
        <a:p>
          <a:endParaRPr lang="zh-TW" altLang="en-US"/>
        </a:p>
      </dgm:t>
    </dgm:pt>
    <dgm:pt modelId="{8A5B2971-225B-4967-B866-F5B3BA6C5FBD}">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散布</a:t>
          </a:r>
          <a:endParaRPr lang="zh-TW" altLang="en-US" sz="2400" b="1" dirty="0">
            <a:latin typeface="微軟正黑體" panose="020B0604030504040204" pitchFamily="34" charset="-120"/>
            <a:ea typeface="微軟正黑體" panose="020B0604030504040204" pitchFamily="34" charset="-120"/>
          </a:endParaRPr>
        </a:p>
      </dgm:t>
    </dgm:pt>
    <dgm:pt modelId="{038A4EC9-6E4D-42EC-B02C-1FD06A979B3E}" type="parTrans" cxnId="{918870B6-65D9-4F96-B6D8-D3E03710D39E}">
      <dgm:prSet/>
      <dgm:spPr/>
      <dgm:t>
        <a:bodyPr/>
        <a:lstStyle/>
        <a:p>
          <a:endParaRPr lang="zh-TW" altLang="en-US"/>
        </a:p>
      </dgm:t>
    </dgm:pt>
    <dgm:pt modelId="{91559D74-3D0F-4BAD-B1AF-E89A17878823}" type="sibTrans" cxnId="{918870B6-65D9-4F96-B6D8-D3E03710D39E}">
      <dgm:prSet/>
      <dgm:spPr/>
      <dgm:t>
        <a:bodyPr/>
        <a:lstStyle/>
        <a:p>
          <a:endParaRPr lang="zh-TW" altLang="en-US"/>
        </a:p>
      </dgm:t>
    </dgm:pt>
    <dgm:pt modelId="{9E6CDC66-2688-4F4D-8390-F774FB8C1E24}">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出租</a:t>
          </a:r>
          <a:endParaRPr lang="zh-TW" altLang="en-US" sz="2400" b="1" dirty="0">
            <a:latin typeface="微軟正黑體" panose="020B0604030504040204" pitchFamily="34" charset="-120"/>
            <a:ea typeface="微軟正黑體" panose="020B0604030504040204" pitchFamily="34" charset="-120"/>
          </a:endParaRPr>
        </a:p>
      </dgm:t>
    </dgm:pt>
    <dgm:pt modelId="{F26D3968-B49F-4CC8-8C37-1339ED58189E}" type="parTrans" cxnId="{6CA5C5CE-04EF-473E-9089-6D78FC30483B}">
      <dgm:prSet/>
      <dgm:spPr/>
      <dgm:t>
        <a:bodyPr/>
        <a:lstStyle/>
        <a:p>
          <a:endParaRPr lang="zh-TW" altLang="en-US"/>
        </a:p>
      </dgm:t>
    </dgm:pt>
    <dgm:pt modelId="{77E41B2C-66EE-4E70-92A9-C8EBF5496073}" type="sibTrans" cxnId="{6CA5C5CE-04EF-473E-9089-6D78FC30483B}">
      <dgm:prSet/>
      <dgm:spPr/>
      <dgm:t>
        <a:bodyPr/>
        <a:lstStyle/>
        <a:p>
          <a:endParaRPr lang="zh-TW" altLang="en-US"/>
        </a:p>
      </dgm:t>
    </dgm:pt>
    <dgm:pt modelId="{8290B6C4-DE8F-4C50-9D6D-169A2CA0669F}">
      <dgm:prSet custT="1"/>
      <dgm:spPr/>
      <dgm:t>
        <a:bodyPr/>
        <a:lstStyle/>
        <a:p>
          <a:pPr rtl="0">
            <a:spcAft>
              <a:spcPts val="0"/>
            </a:spcAft>
          </a:pPr>
          <a:r>
            <a:rPr lang="zh-TW" altLang="en-US" sz="1800" b="1" dirty="0" smtClean="0">
              <a:latin typeface="微軟正黑體" panose="020B0604030504040204" pitchFamily="34" charset="-120"/>
              <a:ea typeface="微軟正黑體" panose="020B0604030504040204" pitchFamily="34" charset="-120"/>
            </a:rPr>
            <a:t>販售、轉讓、贈與書籍、光碟</a:t>
          </a:r>
          <a:r>
            <a:rPr lang="en-US" altLang="zh-TW" sz="1800" b="1" dirty="0" smtClean="0">
              <a:latin typeface="微軟正黑體" panose="020B0604030504040204" pitchFamily="34" charset="-120"/>
              <a:ea typeface="微軟正黑體" panose="020B0604030504040204" pitchFamily="34" charset="-120"/>
            </a:rPr>
            <a:t>(</a:t>
          </a:r>
          <a:r>
            <a:rPr lang="zh-TW" altLang="en-US" sz="1800" b="1" dirty="0" smtClean="0">
              <a:latin typeface="微軟正黑體" panose="020B0604030504040204" pitchFamily="34" charset="-120"/>
              <a:ea typeface="微軟正黑體" panose="020B0604030504040204" pitchFamily="34" charset="-120"/>
            </a:rPr>
            <a:t>移轉所有權之方式</a:t>
          </a:r>
          <a:r>
            <a:rPr lang="en-US" altLang="zh-TW" sz="1800" b="1" dirty="0" smtClean="0">
              <a:latin typeface="微軟正黑體" panose="020B0604030504040204" pitchFamily="34" charset="-120"/>
              <a:ea typeface="微軟正黑體" panose="020B0604030504040204" pitchFamily="34" charset="-120"/>
            </a:rPr>
            <a:t>)</a:t>
          </a:r>
          <a:endParaRPr lang="zh-TW" altLang="en-US" sz="1800" b="1" dirty="0">
            <a:latin typeface="微軟正黑體" panose="020B0604030504040204" pitchFamily="34" charset="-120"/>
            <a:ea typeface="微軟正黑體" panose="020B0604030504040204" pitchFamily="34" charset="-120"/>
          </a:endParaRPr>
        </a:p>
      </dgm:t>
    </dgm:pt>
    <dgm:pt modelId="{897E1210-EA3E-4D2E-8046-71CDEFA84571}" type="parTrans" cxnId="{4FAB7218-58BF-4F63-847F-F64BFE7BA022}">
      <dgm:prSet/>
      <dgm:spPr/>
      <dgm:t>
        <a:bodyPr/>
        <a:lstStyle/>
        <a:p>
          <a:endParaRPr lang="zh-TW" altLang="en-US"/>
        </a:p>
      </dgm:t>
    </dgm:pt>
    <dgm:pt modelId="{88F00118-221D-40CC-BF96-EABB65B01589}" type="sibTrans" cxnId="{4FAB7218-58BF-4F63-847F-F64BFE7BA022}">
      <dgm:prSet/>
      <dgm:spPr/>
      <dgm:t>
        <a:bodyPr/>
        <a:lstStyle/>
        <a:p>
          <a:endParaRPr lang="zh-TW" altLang="en-US"/>
        </a:p>
      </dgm:t>
    </dgm:pt>
    <dgm:pt modelId="{0D665D09-A3D9-4397-BC29-1A2EF9B960EC}">
      <dgm:prSet custT="1"/>
      <dgm:spPr/>
      <dgm:t>
        <a:bodyPr/>
        <a:lstStyle/>
        <a:p>
          <a:pPr rtl="0"/>
          <a:r>
            <a:rPr lang="zh-TW" sz="1800" b="1" dirty="0" smtClean="0">
              <a:latin typeface="微軟正黑體" panose="020B0604030504040204" pitchFamily="34" charset="-120"/>
              <a:ea typeface="微軟正黑體" panose="020B0604030504040204" pitchFamily="34" charset="-120"/>
            </a:rPr>
            <a:t>例如：出租漫畫、</a:t>
          </a:r>
          <a:r>
            <a:rPr lang="en-US" sz="1800" b="1" dirty="0" smtClean="0">
              <a:latin typeface="微軟正黑體" panose="020B0604030504040204" pitchFamily="34" charset="-120"/>
              <a:ea typeface="微軟正黑體" panose="020B0604030504040204" pitchFamily="34" charset="-120"/>
            </a:rPr>
            <a:t>DVD</a:t>
          </a:r>
          <a:endParaRPr lang="zh-TW" sz="1800" b="1" dirty="0">
            <a:latin typeface="微軟正黑體" panose="020B0604030504040204" pitchFamily="34" charset="-120"/>
            <a:ea typeface="微軟正黑體" panose="020B0604030504040204" pitchFamily="34" charset="-120"/>
          </a:endParaRPr>
        </a:p>
      </dgm:t>
    </dgm:pt>
    <dgm:pt modelId="{F6BC2192-0FAD-4CD7-9D19-A9D19055AE25}" type="parTrans" cxnId="{3D1A317F-51A7-490C-9D1A-5E2F38B4B1B5}">
      <dgm:prSet/>
      <dgm:spPr/>
      <dgm:t>
        <a:bodyPr/>
        <a:lstStyle/>
        <a:p>
          <a:endParaRPr lang="zh-TW" altLang="en-US"/>
        </a:p>
      </dgm:t>
    </dgm:pt>
    <dgm:pt modelId="{4E41B233-1D3F-4AF2-967C-840BCACBAD25}" type="sibTrans" cxnId="{3D1A317F-51A7-490C-9D1A-5E2F38B4B1B5}">
      <dgm:prSet/>
      <dgm:spPr/>
      <dgm:t>
        <a:bodyPr/>
        <a:lstStyle/>
        <a:p>
          <a:endParaRPr lang="zh-TW" altLang="en-US"/>
        </a:p>
      </dgm:t>
    </dgm:pt>
    <dgm:pt modelId="{79ACF9FB-4E13-4123-8A11-2B9556F8DF1B}">
      <dgm:prSet custT="1"/>
      <dgm:spPr/>
      <dgm:t>
        <a:bodyPr/>
        <a:lstStyle/>
        <a:p>
          <a:pPr rtl="0">
            <a:lnSpc>
              <a:spcPct val="80000"/>
            </a:lnSpc>
            <a:spcAft>
              <a:spcPts val="0"/>
            </a:spcAft>
          </a:pPr>
          <a:r>
            <a:rPr lang="zh-TW" altLang="en-US" sz="1600" b="1" dirty="0" smtClean="0">
              <a:latin typeface="微軟正黑體" panose="020B0604030504040204" pitchFamily="34" charset="-120"/>
              <a:ea typeface="微軟正黑體" panose="020B0604030504040204" pitchFamily="34" charset="-120"/>
            </a:rPr>
            <a:t>例</a:t>
          </a:r>
          <a:r>
            <a:rPr lang="en-US" altLang="zh-TW" sz="1600" b="1" dirty="0" smtClean="0">
              <a:latin typeface="微軟正黑體" panose="020B0604030504040204" pitchFamily="34" charset="-120"/>
              <a:ea typeface="微軟正黑體" panose="020B0604030504040204" pitchFamily="34" charset="-120"/>
            </a:rPr>
            <a:t>:</a:t>
          </a:r>
          <a:r>
            <a:rPr lang="zh-TW" altLang="en-US" sz="1600" b="1" dirty="0" smtClean="0">
              <a:latin typeface="微軟正黑體" panose="020B0604030504040204" pitchFamily="34" charset="-120"/>
              <a:ea typeface="微軟正黑體" panose="020B0604030504040204" pitchFamily="34" charset="-120"/>
            </a:rPr>
            <a:t>紙本→數位化</a:t>
          </a:r>
          <a:r>
            <a:rPr lang="en-US" altLang="zh-TW" sz="1600" b="1" dirty="0" smtClean="0">
              <a:latin typeface="微軟正黑體" panose="020B0604030504040204" pitchFamily="34" charset="-120"/>
              <a:ea typeface="微軟正黑體" panose="020B0604030504040204" pitchFamily="34" charset="-120"/>
            </a:rPr>
            <a:t>;</a:t>
          </a:r>
          <a:r>
            <a:rPr lang="zh-TW" altLang="en-US" sz="1600" b="1" dirty="0" smtClean="0">
              <a:latin typeface="微軟正黑體" panose="020B0604030504040204" pitchFamily="34" charset="-120"/>
              <a:ea typeface="微軟正黑體" panose="020B0604030504040204" pitchFamily="34" charset="-120"/>
            </a:rPr>
            <a:t>平面→立體</a:t>
          </a:r>
          <a:r>
            <a:rPr lang="en-US" altLang="zh-TW" sz="1600" b="1" dirty="0" smtClean="0">
              <a:latin typeface="微軟正黑體" panose="020B0604030504040204" pitchFamily="34" charset="-120"/>
              <a:ea typeface="微軟正黑體" panose="020B0604030504040204" pitchFamily="34" charset="-120"/>
            </a:rPr>
            <a:t>;</a:t>
          </a:r>
          <a:endParaRPr lang="zh-TW" altLang="en-US" sz="1600" b="1" dirty="0">
            <a:latin typeface="微軟正黑體" panose="020B0604030504040204" pitchFamily="34" charset="-120"/>
            <a:ea typeface="微軟正黑體" panose="020B0604030504040204" pitchFamily="34" charset="-120"/>
          </a:endParaRPr>
        </a:p>
      </dgm:t>
    </dgm:pt>
    <dgm:pt modelId="{D34C99F0-043B-4628-A517-79655C4B1405}" type="parTrans" cxnId="{6AE98735-E18C-4C81-9788-CB7C59FF15DF}">
      <dgm:prSet/>
      <dgm:spPr/>
      <dgm:t>
        <a:bodyPr/>
        <a:lstStyle/>
        <a:p>
          <a:endParaRPr lang="zh-TW" altLang="en-US"/>
        </a:p>
      </dgm:t>
    </dgm:pt>
    <dgm:pt modelId="{9BA7CCE4-C2DB-4001-9AAA-DF955D81CEF0}" type="sibTrans" cxnId="{6AE98735-E18C-4C81-9788-CB7C59FF15DF}">
      <dgm:prSet/>
      <dgm:spPr/>
      <dgm:t>
        <a:bodyPr/>
        <a:lstStyle/>
        <a:p>
          <a:endParaRPr lang="zh-TW" altLang="en-US"/>
        </a:p>
      </dgm:t>
    </dgm:pt>
    <dgm:pt modelId="{4323F488-FBB8-477F-83C6-CB962DFDC35B}">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改作</a:t>
          </a:r>
          <a:endParaRPr lang="zh-TW" sz="2400" b="1" dirty="0">
            <a:latin typeface="微軟正黑體" panose="020B0604030504040204" pitchFamily="34" charset="-120"/>
            <a:ea typeface="微軟正黑體" panose="020B0604030504040204" pitchFamily="34" charset="-120"/>
          </a:endParaRPr>
        </a:p>
      </dgm:t>
    </dgm:pt>
    <dgm:pt modelId="{CBE3DD30-301F-4CDC-A2B6-B107F7677751}" type="parTrans" cxnId="{94B2E273-EF4D-485C-B738-84DD7F0C0A2B}">
      <dgm:prSet/>
      <dgm:spPr/>
      <dgm:t>
        <a:bodyPr/>
        <a:lstStyle/>
        <a:p>
          <a:endParaRPr lang="zh-TW" altLang="en-US"/>
        </a:p>
      </dgm:t>
    </dgm:pt>
    <dgm:pt modelId="{B85249BB-9A4A-41BB-8BA8-F3EB79868CF4}" type="sibTrans" cxnId="{94B2E273-EF4D-485C-B738-84DD7F0C0A2B}">
      <dgm:prSet/>
      <dgm:spPr/>
      <dgm:t>
        <a:bodyPr/>
        <a:lstStyle/>
        <a:p>
          <a:endParaRPr lang="zh-TW" altLang="en-US"/>
        </a:p>
      </dgm:t>
    </dgm:pt>
    <dgm:pt modelId="{9BC2C4DB-B1E3-4C46-A4C0-A8FFBA8B52EE}">
      <dgm:prSet custT="1"/>
      <dgm:spPr/>
      <dgm:t>
        <a:bodyPr/>
        <a:lstStyle/>
        <a:p>
          <a:pPr>
            <a:spcAft>
              <a:spcPts val="0"/>
            </a:spcAft>
          </a:pPr>
          <a:r>
            <a:rPr lang="zh-TW" altLang="en-US" sz="1700" b="1" dirty="0">
              <a:latin typeface="微軟正黑體" panose="020B0604030504040204" pitchFamily="34" charset="-120"/>
              <a:ea typeface="微軟正黑體" panose="020B0604030504040204" pitchFamily="34" charset="-120"/>
            </a:rPr>
            <a:t>以翻譯、編曲、改寫、拍攝影片或其他方法就原著作另為創作</a:t>
          </a:r>
        </a:p>
      </dgm:t>
    </dgm:pt>
    <dgm:pt modelId="{6868486C-5351-45ED-982B-372DF882EA3E}" type="parTrans" cxnId="{6B6D424C-F6D8-4193-A3D1-131C2E5CECB8}">
      <dgm:prSet/>
      <dgm:spPr/>
      <dgm:t>
        <a:bodyPr/>
        <a:lstStyle/>
        <a:p>
          <a:endParaRPr lang="zh-TW" altLang="en-US"/>
        </a:p>
      </dgm:t>
    </dgm:pt>
    <dgm:pt modelId="{7C74D6F9-72C9-4562-B395-76B1BBCBE2DB}" type="sibTrans" cxnId="{6B6D424C-F6D8-4193-A3D1-131C2E5CECB8}">
      <dgm:prSet/>
      <dgm:spPr/>
      <dgm:t>
        <a:bodyPr/>
        <a:lstStyle/>
        <a:p>
          <a:endParaRPr lang="zh-TW" altLang="en-US"/>
        </a:p>
      </dgm:t>
    </dgm:pt>
    <dgm:pt modelId="{14C6CC0F-038D-48CE-B371-79348820E065}">
      <dgm:prSet custT="1"/>
      <dgm:spPr/>
      <dgm:t>
        <a:bodyPr/>
        <a:lstStyle/>
        <a:p>
          <a:pPr>
            <a:spcAft>
              <a:spcPts val="0"/>
            </a:spcAft>
          </a:pPr>
          <a:r>
            <a:rPr lang="zh-TW" altLang="en-US" sz="1600" b="1" dirty="0">
              <a:latin typeface="微軟正黑體" panose="020B0604030504040204" pitchFamily="34" charset="-120"/>
              <a:ea typeface="微軟正黑體" panose="020B0604030504040204" pitchFamily="34" charset="-120"/>
            </a:rPr>
            <a:t>例如：</a:t>
          </a:r>
          <a:r>
            <a:rPr lang="zh-TW" altLang="en-US" sz="1600" b="1" dirty="0" smtClean="0">
              <a:latin typeface="微軟正黑體" panose="020B0604030504040204" pitchFamily="34" charset="-120"/>
              <a:ea typeface="微軟正黑體" panose="020B0604030504040204" pitchFamily="34" charset="-120"/>
            </a:rPr>
            <a:t>將小說哈利波特拍攝</a:t>
          </a:r>
          <a:r>
            <a:rPr lang="zh-TW" altLang="en-US" sz="1600" b="1" dirty="0">
              <a:latin typeface="微軟正黑體" panose="020B0604030504040204" pitchFamily="34" charset="-120"/>
              <a:ea typeface="微軟正黑體" panose="020B0604030504040204" pitchFamily="34" charset="-120"/>
            </a:rPr>
            <a:t>成電影</a:t>
          </a:r>
        </a:p>
      </dgm:t>
    </dgm:pt>
    <dgm:pt modelId="{0179AEE8-E7A6-4CAC-A29A-979875D22FB4}" type="parTrans" cxnId="{59ECA483-0667-4D15-A2F3-CF2F7B61FF82}">
      <dgm:prSet/>
      <dgm:spPr/>
      <dgm:t>
        <a:bodyPr/>
        <a:lstStyle/>
        <a:p>
          <a:endParaRPr lang="zh-TW" altLang="en-US"/>
        </a:p>
      </dgm:t>
    </dgm:pt>
    <dgm:pt modelId="{3889EBE1-8663-4834-BCB1-53CA43CB0B6C}" type="sibTrans" cxnId="{59ECA483-0667-4D15-A2F3-CF2F7B61FF82}">
      <dgm:prSet/>
      <dgm:spPr/>
      <dgm:t>
        <a:bodyPr/>
        <a:lstStyle/>
        <a:p>
          <a:endParaRPr lang="zh-TW" altLang="en-US"/>
        </a:p>
      </dgm:t>
    </dgm:pt>
    <dgm:pt modelId="{A553D7C1-7C7E-454C-BCB9-BBAC638A0EE7}">
      <dgm:prSet custT="1"/>
      <dgm:spPr/>
      <dgm:t>
        <a:bodyPr/>
        <a:lstStyle/>
        <a:p>
          <a:r>
            <a:rPr lang="zh-TW" altLang="en-US" sz="2400" b="1" dirty="0">
              <a:latin typeface="微軟正黑體" panose="020B0604030504040204" pitchFamily="34" charset="-120"/>
              <a:ea typeface="微軟正黑體" panose="020B0604030504040204" pitchFamily="34" charset="-120"/>
            </a:rPr>
            <a:t>編輯</a:t>
          </a:r>
        </a:p>
      </dgm:t>
    </dgm:pt>
    <dgm:pt modelId="{BFA675FE-618B-422D-B619-71F42CADA394}" type="parTrans" cxnId="{5C899350-4A75-405D-A9D2-F5474384EC0B}">
      <dgm:prSet/>
      <dgm:spPr/>
      <dgm:t>
        <a:bodyPr/>
        <a:lstStyle/>
        <a:p>
          <a:endParaRPr lang="zh-TW" altLang="en-US"/>
        </a:p>
      </dgm:t>
    </dgm:pt>
    <dgm:pt modelId="{265612CC-A6E5-4C85-AD39-E37D19E1F3CD}" type="sibTrans" cxnId="{5C899350-4A75-405D-A9D2-F5474384EC0B}">
      <dgm:prSet/>
      <dgm:spPr/>
      <dgm:t>
        <a:bodyPr/>
        <a:lstStyle/>
        <a:p>
          <a:endParaRPr lang="zh-TW" altLang="en-US"/>
        </a:p>
      </dgm:t>
    </dgm:pt>
    <dgm:pt modelId="{C5A10FC9-02FC-4391-990B-A5365BC69CC1}">
      <dgm:prSet custT="1"/>
      <dgm:spPr/>
      <dgm:t>
        <a:bodyPr/>
        <a:lstStyle/>
        <a:p>
          <a:pPr>
            <a:spcAft>
              <a:spcPts val="0"/>
            </a:spcAft>
          </a:pPr>
          <a:r>
            <a:rPr lang="zh-TW" altLang="en-US" sz="1800" b="1" dirty="0">
              <a:latin typeface="微軟正黑體" panose="020B0604030504040204" pitchFamily="34" charset="-120"/>
              <a:ea typeface="微軟正黑體" panose="020B0604030504040204" pitchFamily="34" charset="-120"/>
            </a:rPr>
            <a:t>整理、組合或編排而產生著作</a:t>
          </a:r>
        </a:p>
      </dgm:t>
    </dgm:pt>
    <dgm:pt modelId="{53C58DFC-C58D-4505-B0CE-02DD1C171AA8}" type="parTrans" cxnId="{5EEEBEE0-AB0D-4253-95EC-73509BDFA783}">
      <dgm:prSet/>
      <dgm:spPr/>
      <dgm:t>
        <a:bodyPr/>
        <a:lstStyle/>
        <a:p>
          <a:endParaRPr lang="zh-TW" altLang="en-US"/>
        </a:p>
      </dgm:t>
    </dgm:pt>
    <dgm:pt modelId="{CD30C525-59A8-4FED-95C7-E1C45D029191}" type="sibTrans" cxnId="{5EEEBEE0-AB0D-4253-95EC-73509BDFA783}">
      <dgm:prSet/>
      <dgm:spPr/>
      <dgm:t>
        <a:bodyPr/>
        <a:lstStyle/>
        <a:p>
          <a:endParaRPr lang="zh-TW" altLang="en-US"/>
        </a:p>
      </dgm:t>
    </dgm:pt>
    <dgm:pt modelId="{01C7DF37-31DF-4BD4-8E96-3C320B7625C0}">
      <dgm:prSet custT="1"/>
      <dgm:spPr/>
      <dgm:t>
        <a:bodyPr/>
        <a:lstStyle/>
        <a:p>
          <a:pPr>
            <a:spcAft>
              <a:spcPts val="0"/>
            </a:spcAft>
          </a:pPr>
          <a:r>
            <a:rPr lang="zh-TW" altLang="en-US" sz="1600" b="1" dirty="0">
              <a:latin typeface="微軟正黑體" panose="020B0604030504040204" pitchFamily="34" charset="-120"/>
              <a:ea typeface="微軟正黑體" panose="020B0604030504040204" pitchFamily="34" charset="-120"/>
            </a:rPr>
            <a:t>例如：將報紙上每日專欄文章集結成書</a:t>
          </a:r>
        </a:p>
      </dgm:t>
    </dgm:pt>
    <dgm:pt modelId="{158B3D4C-6E75-44DA-9A78-725A8130E560}" type="parTrans" cxnId="{9FD28435-5E00-4936-BC38-3DF01A341DDC}">
      <dgm:prSet/>
      <dgm:spPr/>
      <dgm:t>
        <a:bodyPr/>
        <a:lstStyle/>
        <a:p>
          <a:endParaRPr lang="zh-TW" altLang="en-US"/>
        </a:p>
      </dgm:t>
    </dgm:pt>
    <dgm:pt modelId="{8A77AA18-924D-4CC4-9FC4-D817C3A6134F}" type="sibTrans" cxnId="{9FD28435-5E00-4936-BC38-3DF01A341DDC}">
      <dgm:prSet/>
      <dgm:spPr/>
      <dgm:t>
        <a:bodyPr/>
        <a:lstStyle/>
        <a:p>
          <a:endParaRPr lang="zh-TW" altLang="en-US"/>
        </a:p>
      </dgm:t>
    </dgm:pt>
    <dgm:pt modelId="{BCC04E0F-B3B8-4CA9-BBA4-D965E5D0D2B1}" type="pres">
      <dgm:prSet presAssocID="{5DEAABC4-2081-447A-B17E-B6E5C288146A}" presName="Name0" presStyleCnt="0">
        <dgm:presLayoutVars>
          <dgm:chMax/>
          <dgm:chPref val="3"/>
          <dgm:dir/>
          <dgm:animOne val="branch"/>
          <dgm:animLvl val="lvl"/>
        </dgm:presLayoutVars>
      </dgm:prSet>
      <dgm:spPr/>
      <dgm:t>
        <a:bodyPr/>
        <a:lstStyle/>
        <a:p>
          <a:endParaRPr lang="zh-TW" altLang="en-US"/>
        </a:p>
      </dgm:t>
    </dgm:pt>
    <dgm:pt modelId="{2F8B529E-C782-4781-9A68-4F10B5965D0D}" type="pres">
      <dgm:prSet presAssocID="{25D889D3-F174-4F94-8491-59641A1252DF}" presName="composite" presStyleCnt="0"/>
      <dgm:spPr/>
      <dgm:t>
        <a:bodyPr/>
        <a:lstStyle/>
        <a:p>
          <a:endParaRPr lang="zh-TW" altLang="en-US"/>
        </a:p>
      </dgm:t>
    </dgm:pt>
    <dgm:pt modelId="{E5534823-E3F4-4125-A3F3-E66D3A18C1AA}" type="pres">
      <dgm:prSet presAssocID="{25D889D3-F174-4F94-8491-59641A1252DF}" presName="FirstChild" presStyleLbl="revTx" presStyleIdx="0" presStyleCnt="6" custScaleY="117808" custLinFactNeighborX="507" custLinFactNeighborY="-19043">
        <dgm:presLayoutVars>
          <dgm:chMax val="0"/>
          <dgm:chPref val="0"/>
          <dgm:bulletEnabled val="1"/>
        </dgm:presLayoutVars>
      </dgm:prSet>
      <dgm:spPr/>
      <dgm:t>
        <a:bodyPr/>
        <a:lstStyle/>
        <a:p>
          <a:endParaRPr lang="zh-TW" altLang="en-US"/>
        </a:p>
      </dgm:t>
    </dgm:pt>
    <dgm:pt modelId="{A37D3BA6-ACB0-4E31-9865-DE929CFBC3F8}" type="pres">
      <dgm:prSet presAssocID="{25D889D3-F174-4F94-8491-59641A1252DF}" presName="Parent" presStyleLbl="alignNode1" presStyleIdx="0" presStyleCnt="6" custScaleY="114494" custLinFactNeighborX="-2882" custLinFactNeighborY="-1832">
        <dgm:presLayoutVars>
          <dgm:chMax val="3"/>
          <dgm:chPref val="3"/>
          <dgm:bulletEnabled val="1"/>
        </dgm:presLayoutVars>
      </dgm:prSet>
      <dgm:spPr/>
      <dgm:t>
        <a:bodyPr/>
        <a:lstStyle/>
        <a:p>
          <a:endParaRPr lang="zh-TW" altLang="en-US"/>
        </a:p>
      </dgm:t>
    </dgm:pt>
    <dgm:pt modelId="{935C15C2-AB6D-4817-BCB3-81F76FE36836}" type="pres">
      <dgm:prSet presAssocID="{25D889D3-F174-4F94-8491-59641A1252DF}" presName="Accent" presStyleLbl="parChTrans1D1" presStyleIdx="0" presStyleCnt="6"/>
      <dgm:spPr/>
      <dgm:t>
        <a:bodyPr/>
        <a:lstStyle/>
        <a:p>
          <a:endParaRPr lang="zh-TW" altLang="en-US"/>
        </a:p>
      </dgm:t>
    </dgm:pt>
    <dgm:pt modelId="{34B7F421-8C9F-43E5-BAE2-43234E032CFF}" type="pres">
      <dgm:prSet presAssocID="{B03BE933-1F51-4CAA-B51F-DE0CB581ED41}" presName="sibTrans" presStyleCnt="0"/>
      <dgm:spPr/>
      <dgm:t>
        <a:bodyPr/>
        <a:lstStyle/>
        <a:p>
          <a:endParaRPr lang="zh-TW" altLang="en-US"/>
        </a:p>
      </dgm:t>
    </dgm:pt>
    <dgm:pt modelId="{8DB84B56-83FE-405A-96E1-FDFFD392F18F}" type="pres">
      <dgm:prSet presAssocID="{FF130E11-EB0F-46A6-8543-D405E1A5CF55}" presName="composite" presStyleCnt="0"/>
      <dgm:spPr/>
      <dgm:t>
        <a:bodyPr/>
        <a:lstStyle/>
        <a:p>
          <a:endParaRPr lang="zh-TW" altLang="en-US"/>
        </a:p>
      </dgm:t>
    </dgm:pt>
    <dgm:pt modelId="{F220BC7B-8898-44A2-9916-C2193B76AD4B}" type="pres">
      <dgm:prSet presAssocID="{FF130E11-EB0F-46A6-8543-D405E1A5CF55}" presName="FirstChild" presStyleLbl="revTx" presStyleIdx="1" presStyleCnt="6" custScaleY="80616" custLinFactNeighborX="337" custLinFactNeighborY="-4346">
        <dgm:presLayoutVars>
          <dgm:chMax val="0"/>
          <dgm:chPref val="0"/>
          <dgm:bulletEnabled val="1"/>
        </dgm:presLayoutVars>
      </dgm:prSet>
      <dgm:spPr/>
      <dgm:t>
        <a:bodyPr/>
        <a:lstStyle/>
        <a:p>
          <a:endParaRPr lang="zh-TW" altLang="en-US"/>
        </a:p>
      </dgm:t>
    </dgm:pt>
    <dgm:pt modelId="{56B10EC3-0E4E-4D31-A90E-235A428A98C9}" type="pres">
      <dgm:prSet presAssocID="{FF130E11-EB0F-46A6-8543-D405E1A5CF55}" presName="Parent" presStyleLbl="alignNode1" presStyleIdx="1" presStyleCnt="6" custScaleY="72833" custLinFactNeighborX="483" custLinFactNeighborY="-181">
        <dgm:presLayoutVars>
          <dgm:chMax val="3"/>
          <dgm:chPref val="3"/>
          <dgm:bulletEnabled val="1"/>
        </dgm:presLayoutVars>
      </dgm:prSet>
      <dgm:spPr/>
      <dgm:t>
        <a:bodyPr/>
        <a:lstStyle/>
        <a:p>
          <a:endParaRPr lang="zh-TW" altLang="en-US"/>
        </a:p>
      </dgm:t>
    </dgm:pt>
    <dgm:pt modelId="{5E3873A2-380F-4705-B376-306B1DBA4D84}" type="pres">
      <dgm:prSet presAssocID="{FF130E11-EB0F-46A6-8543-D405E1A5CF55}" presName="Accent" presStyleLbl="parChTrans1D1" presStyleIdx="1" presStyleCnt="6"/>
      <dgm:spPr/>
      <dgm:t>
        <a:bodyPr/>
        <a:lstStyle/>
        <a:p>
          <a:endParaRPr lang="zh-TW" altLang="en-US"/>
        </a:p>
      </dgm:t>
    </dgm:pt>
    <dgm:pt modelId="{81AAB877-F36B-40C9-9599-7ED78E9065CE}" type="pres">
      <dgm:prSet presAssocID="{A7EEA56A-1EB6-4271-80B4-F7F4C99176E0}" presName="sibTrans" presStyleCnt="0"/>
      <dgm:spPr/>
      <dgm:t>
        <a:bodyPr/>
        <a:lstStyle/>
        <a:p>
          <a:endParaRPr lang="zh-TW" altLang="en-US"/>
        </a:p>
      </dgm:t>
    </dgm:pt>
    <dgm:pt modelId="{F55CACC9-93F5-4C49-A598-D3AFA28AA9F9}" type="pres">
      <dgm:prSet presAssocID="{8A5B2971-225B-4967-B866-F5B3BA6C5FBD}" presName="composite" presStyleCnt="0"/>
      <dgm:spPr/>
      <dgm:t>
        <a:bodyPr/>
        <a:lstStyle/>
        <a:p>
          <a:endParaRPr lang="zh-TW" altLang="en-US"/>
        </a:p>
      </dgm:t>
    </dgm:pt>
    <dgm:pt modelId="{6EC10AFA-C411-4FF9-A33D-3E46A71124C2}" type="pres">
      <dgm:prSet presAssocID="{8A5B2971-225B-4967-B866-F5B3BA6C5FBD}" presName="FirstChild" presStyleLbl="revTx" presStyleIdx="2" presStyleCnt="6" custScaleY="86108" custLinFactNeighborX="337" custLinFactNeighborY="-7557">
        <dgm:presLayoutVars>
          <dgm:chMax val="0"/>
          <dgm:chPref val="0"/>
          <dgm:bulletEnabled val="1"/>
        </dgm:presLayoutVars>
      </dgm:prSet>
      <dgm:spPr/>
      <dgm:t>
        <a:bodyPr/>
        <a:lstStyle/>
        <a:p>
          <a:endParaRPr lang="zh-TW" altLang="en-US"/>
        </a:p>
      </dgm:t>
    </dgm:pt>
    <dgm:pt modelId="{4765DBDB-F31C-4159-977D-D53763B73B97}" type="pres">
      <dgm:prSet presAssocID="{8A5B2971-225B-4967-B866-F5B3BA6C5FBD}" presName="Parent" presStyleLbl="alignNode1" presStyleIdx="2" presStyleCnt="6" custLinFactNeighborX="483" custLinFactNeighborY="-10152">
        <dgm:presLayoutVars>
          <dgm:chMax val="3"/>
          <dgm:chPref val="3"/>
          <dgm:bulletEnabled val="1"/>
        </dgm:presLayoutVars>
      </dgm:prSet>
      <dgm:spPr/>
      <dgm:t>
        <a:bodyPr/>
        <a:lstStyle/>
        <a:p>
          <a:endParaRPr lang="zh-TW" altLang="en-US"/>
        </a:p>
      </dgm:t>
    </dgm:pt>
    <dgm:pt modelId="{DE1B7188-DF0F-472C-9F00-6EA359767332}" type="pres">
      <dgm:prSet presAssocID="{8A5B2971-225B-4967-B866-F5B3BA6C5FBD}" presName="Accent" presStyleLbl="parChTrans1D1" presStyleIdx="2" presStyleCnt="6"/>
      <dgm:spPr/>
      <dgm:t>
        <a:bodyPr/>
        <a:lstStyle/>
        <a:p>
          <a:endParaRPr lang="zh-TW" altLang="en-US"/>
        </a:p>
      </dgm:t>
    </dgm:pt>
    <dgm:pt modelId="{1598E5B2-5D69-4CE1-BDFF-2A3B1217E2A4}" type="pres">
      <dgm:prSet presAssocID="{91559D74-3D0F-4BAD-B1AF-E89A17878823}" presName="sibTrans" presStyleCnt="0"/>
      <dgm:spPr/>
      <dgm:t>
        <a:bodyPr/>
        <a:lstStyle/>
        <a:p>
          <a:endParaRPr lang="zh-TW" altLang="en-US"/>
        </a:p>
      </dgm:t>
    </dgm:pt>
    <dgm:pt modelId="{10B66931-2BC5-4282-917B-7D7E9A926B35}" type="pres">
      <dgm:prSet presAssocID="{9E6CDC66-2688-4F4D-8390-F774FB8C1E24}" presName="composite" presStyleCnt="0"/>
      <dgm:spPr/>
      <dgm:t>
        <a:bodyPr/>
        <a:lstStyle/>
        <a:p>
          <a:endParaRPr lang="zh-TW" altLang="en-US"/>
        </a:p>
      </dgm:t>
    </dgm:pt>
    <dgm:pt modelId="{5DE02B94-0BD7-4159-A105-43E446930ACF}" type="pres">
      <dgm:prSet presAssocID="{9E6CDC66-2688-4F4D-8390-F774FB8C1E24}" presName="FirstChild" presStyleLbl="revTx" presStyleIdx="3" presStyleCnt="6" custScaleY="88663" custLinFactNeighborX="337" custLinFactNeighborY="-10306">
        <dgm:presLayoutVars>
          <dgm:chMax val="0"/>
          <dgm:chPref val="0"/>
          <dgm:bulletEnabled val="1"/>
        </dgm:presLayoutVars>
      </dgm:prSet>
      <dgm:spPr/>
      <dgm:t>
        <a:bodyPr/>
        <a:lstStyle/>
        <a:p>
          <a:endParaRPr lang="zh-TW" altLang="en-US"/>
        </a:p>
      </dgm:t>
    </dgm:pt>
    <dgm:pt modelId="{B3430DA0-474F-4121-8547-BC6B88F5C9D1}" type="pres">
      <dgm:prSet presAssocID="{9E6CDC66-2688-4F4D-8390-F774FB8C1E24}" presName="Parent" presStyleLbl="alignNode1" presStyleIdx="3" presStyleCnt="6" custLinFactNeighborX="483" custLinFactNeighborY="-6558">
        <dgm:presLayoutVars>
          <dgm:chMax val="3"/>
          <dgm:chPref val="3"/>
          <dgm:bulletEnabled val="1"/>
        </dgm:presLayoutVars>
      </dgm:prSet>
      <dgm:spPr/>
      <dgm:t>
        <a:bodyPr/>
        <a:lstStyle/>
        <a:p>
          <a:endParaRPr lang="zh-TW" altLang="en-US"/>
        </a:p>
      </dgm:t>
    </dgm:pt>
    <dgm:pt modelId="{68367207-C504-4EE4-8889-5301281133F5}" type="pres">
      <dgm:prSet presAssocID="{9E6CDC66-2688-4F4D-8390-F774FB8C1E24}" presName="Accent" presStyleLbl="parChTrans1D1" presStyleIdx="3" presStyleCnt="6"/>
      <dgm:spPr/>
      <dgm:t>
        <a:bodyPr/>
        <a:lstStyle/>
        <a:p>
          <a:endParaRPr lang="zh-TW" altLang="en-US"/>
        </a:p>
      </dgm:t>
    </dgm:pt>
    <dgm:pt modelId="{DB8756AE-565C-4128-AAE1-59DEA3E78325}" type="pres">
      <dgm:prSet presAssocID="{77E41B2C-66EE-4E70-92A9-C8EBF5496073}" presName="sibTrans" presStyleCnt="0"/>
      <dgm:spPr/>
      <dgm:t>
        <a:bodyPr/>
        <a:lstStyle/>
        <a:p>
          <a:endParaRPr lang="zh-TW" altLang="en-US"/>
        </a:p>
      </dgm:t>
    </dgm:pt>
    <dgm:pt modelId="{0023FE23-195A-4523-B4C0-CBA27CD97C57}" type="pres">
      <dgm:prSet presAssocID="{A553D7C1-7C7E-454C-BCB9-BBAC638A0EE7}" presName="composite" presStyleCnt="0"/>
      <dgm:spPr/>
      <dgm:t>
        <a:bodyPr/>
        <a:lstStyle/>
        <a:p>
          <a:endParaRPr lang="zh-TW" altLang="en-US"/>
        </a:p>
      </dgm:t>
    </dgm:pt>
    <dgm:pt modelId="{DB25EC80-AD36-452D-90C9-9D406AC65D1C}" type="pres">
      <dgm:prSet presAssocID="{A553D7C1-7C7E-454C-BCB9-BBAC638A0EE7}" presName="FirstChild" presStyleLbl="revTx" presStyleIdx="4" presStyleCnt="6">
        <dgm:presLayoutVars>
          <dgm:chMax val="0"/>
          <dgm:chPref val="0"/>
          <dgm:bulletEnabled val="1"/>
        </dgm:presLayoutVars>
      </dgm:prSet>
      <dgm:spPr/>
      <dgm:t>
        <a:bodyPr/>
        <a:lstStyle/>
        <a:p>
          <a:endParaRPr lang="zh-TW" altLang="en-US"/>
        </a:p>
      </dgm:t>
    </dgm:pt>
    <dgm:pt modelId="{94E95485-F6B4-430A-86E0-B4977884B0EC}" type="pres">
      <dgm:prSet presAssocID="{A553D7C1-7C7E-454C-BCB9-BBAC638A0EE7}" presName="Parent" presStyleLbl="alignNode1" presStyleIdx="4" presStyleCnt="6">
        <dgm:presLayoutVars>
          <dgm:chMax val="3"/>
          <dgm:chPref val="3"/>
          <dgm:bulletEnabled val="1"/>
        </dgm:presLayoutVars>
      </dgm:prSet>
      <dgm:spPr/>
      <dgm:t>
        <a:bodyPr/>
        <a:lstStyle/>
        <a:p>
          <a:endParaRPr lang="zh-TW" altLang="en-US"/>
        </a:p>
      </dgm:t>
    </dgm:pt>
    <dgm:pt modelId="{7FF81E30-0302-4F09-BA6E-BA95D92F3453}" type="pres">
      <dgm:prSet presAssocID="{A553D7C1-7C7E-454C-BCB9-BBAC638A0EE7}" presName="Accent" presStyleLbl="parChTrans1D1" presStyleIdx="4" presStyleCnt="6"/>
      <dgm:spPr/>
      <dgm:t>
        <a:bodyPr/>
        <a:lstStyle/>
        <a:p>
          <a:endParaRPr lang="zh-TW" altLang="en-US"/>
        </a:p>
      </dgm:t>
    </dgm:pt>
    <dgm:pt modelId="{2D57F72A-C5C1-45FE-B9AD-F226D3E67383}" type="pres">
      <dgm:prSet presAssocID="{265612CC-A6E5-4C85-AD39-E37D19E1F3CD}" presName="sibTrans" presStyleCnt="0"/>
      <dgm:spPr/>
      <dgm:t>
        <a:bodyPr/>
        <a:lstStyle/>
        <a:p>
          <a:endParaRPr lang="zh-TW" altLang="en-US"/>
        </a:p>
      </dgm:t>
    </dgm:pt>
    <dgm:pt modelId="{CE7608E1-C68C-495D-B8F3-2CFDF6F0EA61}" type="pres">
      <dgm:prSet presAssocID="{4323F488-FBB8-477F-83C6-CB962DFDC35B}" presName="composite" presStyleCnt="0"/>
      <dgm:spPr/>
      <dgm:t>
        <a:bodyPr/>
        <a:lstStyle/>
        <a:p>
          <a:endParaRPr lang="zh-TW" altLang="en-US"/>
        </a:p>
      </dgm:t>
    </dgm:pt>
    <dgm:pt modelId="{6BBD1984-706C-4192-B6AD-3A30C82421F6}" type="pres">
      <dgm:prSet presAssocID="{4323F488-FBB8-477F-83C6-CB962DFDC35B}" presName="FirstChild" presStyleLbl="revTx" presStyleIdx="5" presStyleCnt="6">
        <dgm:presLayoutVars>
          <dgm:chMax val="0"/>
          <dgm:chPref val="0"/>
          <dgm:bulletEnabled val="1"/>
        </dgm:presLayoutVars>
      </dgm:prSet>
      <dgm:spPr/>
      <dgm:t>
        <a:bodyPr/>
        <a:lstStyle/>
        <a:p>
          <a:endParaRPr lang="zh-TW" altLang="en-US"/>
        </a:p>
      </dgm:t>
    </dgm:pt>
    <dgm:pt modelId="{BB16B2AF-1611-40A8-A239-56FAF215F3D3}" type="pres">
      <dgm:prSet presAssocID="{4323F488-FBB8-477F-83C6-CB962DFDC35B}" presName="Parent" presStyleLbl="alignNode1" presStyleIdx="5" presStyleCnt="6">
        <dgm:presLayoutVars>
          <dgm:chMax val="3"/>
          <dgm:chPref val="3"/>
          <dgm:bulletEnabled val="1"/>
        </dgm:presLayoutVars>
      </dgm:prSet>
      <dgm:spPr/>
      <dgm:t>
        <a:bodyPr/>
        <a:lstStyle/>
        <a:p>
          <a:endParaRPr lang="zh-TW" altLang="en-US"/>
        </a:p>
      </dgm:t>
    </dgm:pt>
    <dgm:pt modelId="{2A995A0E-CFD0-44E3-8D86-C3EC34E477AE}" type="pres">
      <dgm:prSet presAssocID="{4323F488-FBB8-477F-83C6-CB962DFDC35B}" presName="Accent" presStyleLbl="parChTrans1D1" presStyleIdx="5" presStyleCnt="6"/>
      <dgm:spPr/>
      <dgm:t>
        <a:bodyPr/>
        <a:lstStyle/>
        <a:p>
          <a:endParaRPr lang="zh-TW" altLang="en-US"/>
        </a:p>
      </dgm:t>
    </dgm:pt>
  </dgm:ptLst>
  <dgm:cxnLst>
    <dgm:cxn modelId="{961F9EAF-DF4B-4408-8943-304DBCE86C39}" type="presOf" srcId="{01C7DF37-31DF-4BD4-8E96-3C320B7625C0}" destId="{DB25EC80-AD36-452D-90C9-9D406AC65D1C}" srcOrd="0" destOrd="1" presId="urn:microsoft.com/office/officeart/2011/layout/TabList"/>
    <dgm:cxn modelId="{7F5A5A8C-7C72-468B-8054-A8560C4ADF1D}" type="presOf" srcId="{8A5B2971-225B-4967-B866-F5B3BA6C5FBD}" destId="{4765DBDB-F31C-4159-977D-D53763B73B97}" srcOrd="0" destOrd="0" presId="urn:microsoft.com/office/officeart/2011/layout/TabList"/>
    <dgm:cxn modelId="{6B6D424C-F6D8-4193-A3D1-131C2E5CECB8}" srcId="{4323F488-FBB8-477F-83C6-CB962DFDC35B}" destId="{9BC2C4DB-B1E3-4C46-A4C0-A8FFBA8B52EE}" srcOrd="0" destOrd="0" parTransId="{6868486C-5351-45ED-982B-372DF882EA3E}" sibTransId="{7C74D6F9-72C9-4562-B395-76B1BBCBE2DB}"/>
    <dgm:cxn modelId="{5EEEBEE0-AB0D-4253-95EC-73509BDFA783}" srcId="{A553D7C1-7C7E-454C-BCB9-BBAC638A0EE7}" destId="{C5A10FC9-02FC-4391-990B-A5365BC69CC1}" srcOrd="0" destOrd="0" parTransId="{53C58DFC-C58D-4505-B0CE-02DD1C171AA8}" sibTransId="{CD30C525-59A8-4FED-95C7-E1C45D029191}"/>
    <dgm:cxn modelId="{5C899350-4A75-405D-A9D2-F5474384EC0B}" srcId="{5DEAABC4-2081-447A-B17E-B6E5C288146A}" destId="{A553D7C1-7C7E-454C-BCB9-BBAC638A0EE7}" srcOrd="4" destOrd="0" parTransId="{BFA675FE-618B-422D-B619-71F42CADA394}" sibTransId="{265612CC-A6E5-4C85-AD39-E37D19E1F3CD}"/>
    <dgm:cxn modelId="{4FAB7218-58BF-4F63-847F-F64BFE7BA022}" srcId="{8A5B2971-225B-4967-B866-F5B3BA6C5FBD}" destId="{8290B6C4-DE8F-4C50-9D6D-169A2CA0669F}" srcOrd="0" destOrd="0" parTransId="{897E1210-EA3E-4D2E-8046-71CDEFA84571}" sibTransId="{88F00118-221D-40CC-BF96-EABB65B01589}"/>
    <dgm:cxn modelId="{EB058020-683F-4860-9B92-27B24EA52F82}" type="presOf" srcId="{9BC2C4DB-B1E3-4C46-A4C0-A8FFBA8B52EE}" destId="{6BBD1984-706C-4192-B6AD-3A30C82421F6}" srcOrd="0" destOrd="0" presId="urn:microsoft.com/office/officeart/2011/layout/TabList"/>
    <dgm:cxn modelId="{B1DDBD39-A74E-486C-AE39-C9F2C4C2E7C6}" type="presOf" srcId="{0993EC0C-A8F3-43E6-BDF1-6878203E40F4}" destId="{E5534823-E3F4-4125-A3F3-E66D3A18C1AA}" srcOrd="0" destOrd="0" presId="urn:microsoft.com/office/officeart/2011/layout/TabList"/>
    <dgm:cxn modelId="{7940F179-2D13-4570-B13B-32BBDE3D9872}" type="presOf" srcId="{72BD09A8-91C9-41EF-AD55-CF32FC1A3A9C}" destId="{F220BC7B-8898-44A2-9916-C2193B76AD4B}" srcOrd="0" destOrd="0" presId="urn:microsoft.com/office/officeart/2011/layout/TabList"/>
    <dgm:cxn modelId="{E65F2ACF-D1A7-446C-BD83-3803E5CDFF6A}" srcId="{25D889D3-F174-4F94-8491-59641A1252DF}" destId="{0993EC0C-A8F3-43E6-BDF1-6878203E40F4}" srcOrd="0" destOrd="0" parTransId="{8B805F90-6462-4696-BCDD-4654BB48C3B5}" sibTransId="{B8790B3D-42FC-4586-A091-8DC0A37AC998}"/>
    <dgm:cxn modelId="{99890D2D-3BB5-4B4B-A9B6-284533293957}" srcId="{5DEAABC4-2081-447A-B17E-B6E5C288146A}" destId="{25D889D3-F174-4F94-8491-59641A1252DF}" srcOrd="0" destOrd="0" parTransId="{06FA2819-93D0-4569-B63D-FCE536396050}" sibTransId="{B03BE933-1F51-4CAA-B51F-DE0CB581ED41}"/>
    <dgm:cxn modelId="{EBC60AD2-55DD-4B9A-A2AD-1497007292E9}" srcId="{5DEAABC4-2081-447A-B17E-B6E5C288146A}" destId="{FF130E11-EB0F-46A6-8543-D405E1A5CF55}" srcOrd="1" destOrd="0" parTransId="{74A7429C-8059-4245-B2DD-615F33A49F1F}" sibTransId="{A7EEA56A-1EB6-4271-80B4-F7F4C99176E0}"/>
    <dgm:cxn modelId="{7AC63C46-5F26-4C5C-B7A6-286EDE38604F}" type="presOf" srcId="{4323F488-FBB8-477F-83C6-CB962DFDC35B}" destId="{BB16B2AF-1611-40A8-A239-56FAF215F3D3}" srcOrd="0" destOrd="0" presId="urn:microsoft.com/office/officeart/2011/layout/TabList"/>
    <dgm:cxn modelId="{3D1A317F-51A7-490C-9D1A-5E2F38B4B1B5}" srcId="{9E6CDC66-2688-4F4D-8390-F774FB8C1E24}" destId="{0D665D09-A3D9-4397-BC29-1A2EF9B960EC}" srcOrd="0" destOrd="0" parTransId="{F6BC2192-0FAD-4CD7-9D19-A9D19055AE25}" sibTransId="{4E41B233-1D3F-4AF2-967C-840BCACBAD25}"/>
    <dgm:cxn modelId="{6CA5C5CE-04EF-473E-9089-6D78FC30483B}" srcId="{5DEAABC4-2081-447A-B17E-B6E5C288146A}" destId="{9E6CDC66-2688-4F4D-8390-F774FB8C1E24}" srcOrd="3" destOrd="0" parTransId="{F26D3968-B49F-4CC8-8C37-1339ED58189E}" sibTransId="{77E41B2C-66EE-4E70-92A9-C8EBF5496073}"/>
    <dgm:cxn modelId="{9FD28435-5E00-4936-BC38-3DF01A341DDC}" srcId="{C5A10FC9-02FC-4391-990B-A5365BC69CC1}" destId="{01C7DF37-31DF-4BD4-8E96-3C320B7625C0}" srcOrd="0" destOrd="0" parTransId="{158B3D4C-6E75-44DA-9A78-725A8130E560}" sibTransId="{8A77AA18-924D-4CC4-9FC4-D817C3A6134F}"/>
    <dgm:cxn modelId="{DD0AA9A0-E413-4D7E-BC58-63A04D2A8DB8}" srcId="{FF130E11-EB0F-46A6-8543-D405E1A5CF55}" destId="{72BD09A8-91C9-41EF-AD55-CF32FC1A3A9C}" srcOrd="0" destOrd="0" parTransId="{57F4C37A-79C4-4510-9E4E-FDF4F3EC3F1B}" sibTransId="{B85907BE-42DE-4034-ACE8-FC9809885DFE}"/>
    <dgm:cxn modelId="{7EF7E18A-6892-43C1-953E-43A689C2FBDC}" type="presOf" srcId="{14C6CC0F-038D-48CE-B371-79348820E065}" destId="{6BBD1984-706C-4192-B6AD-3A30C82421F6}" srcOrd="0" destOrd="1" presId="urn:microsoft.com/office/officeart/2011/layout/TabList"/>
    <dgm:cxn modelId="{918870B6-65D9-4F96-B6D8-D3E03710D39E}" srcId="{5DEAABC4-2081-447A-B17E-B6E5C288146A}" destId="{8A5B2971-225B-4967-B866-F5B3BA6C5FBD}" srcOrd="2" destOrd="0" parTransId="{038A4EC9-6E4D-42EC-B02C-1FD06A979B3E}" sibTransId="{91559D74-3D0F-4BAD-B1AF-E89A17878823}"/>
    <dgm:cxn modelId="{232FE443-36C6-40A1-86BF-0DF934EB9276}" type="presOf" srcId="{9E6CDC66-2688-4F4D-8390-F774FB8C1E24}" destId="{B3430DA0-474F-4121-8547-BC6B88F5C9D1}" srcOrd="0" destOrd="0" presId="urn:microsoft.com/office/officeart/2011/layout/TabList"/>
    <dgm:cxn modelId="{F6EAA0D0-1F44-435D-A75F-322CBD900B23}" type="presOf" srcId="{C5A10FC9-02FC-4391-990B-A5365BC69CC1}" destId="{DB25EC80-AD36-452D-90C9-9D406AC65D1C}" srcOrd="0" destOrd="0" presId="urn:microsoft.com/office/officeart/2011/layout/TabList"/>
    <dgm:cxn modelId="{AF3A40B3-A1F2-409D-B753-4FD06FDA06FB}" type="presOf" srcId="{A553D7C1-7C7E-454C-BCB9-BBAC638A0EE7}" destId="{94E95485-F6B4-430A-86E0-B4977884B0EC}" srcOrd="0" destOrd="0" presId="urn:microsoft.com/office/officeart/2011/layout/TabList"/>
    <dgm:cxn modelId="{30893887-E738-4AE7-8139-B865E86AD8EA}" type="presOf" srcId="{79ACF9FB-4E13-4123-8A11-2B9556F8DF1B}" destId="{E5534823-E3F4-4125-A3F3-E66D3A18C1AA}" srcOrd="0" destOrd="1" presId="urn:microsoft.com/office/officeart/2011/layout/TabList"/>
    <dgm:cxn modelId="{62233F0B-D548-40FF-AFE5-B1FD0A9DBDE5}" type="presOf" srcId="{FF130E11-EB0F-46A6-8543-D405E1A5CF55}" destId="{56B10EC3-0E4E-4D31-A90E-235A428A98C9}" srcOrd="0" destOrd="0" presId="urn:microsoft.com/office/officeart/2011/layout/TabList"/>
    <dgm:cxn modelId="{59ECA483-0667-4D15-A2F3-CF2F7B61FF82}" srcId="{9BC2C4DB-B1E3-4C46-A4C0-A8FFBA8B52EE}" destId="{14C6CC0F-038D-48CE-B371-79348820E065}" srcOrd="0" destOrd="0" parTransId="{0179AEE8-E7A6-4CAC-A29A-979875D22FB4}" sibTransId="{3889EBE1-8663-4834-BCB1-53CA43CB0B6C}"/>
    <dgm:cxn modelId="{38CD426B-D1AD-47AB-B0E0-26FC53697F49}" type="presOf" srcId="{0D665D09-A3D9-4397-BC29-1A2EF9B960EC}" destId="{5DE02B94-0BD7-4159-A105-43E446930ACF}" srcOrd="0" destOrd="0" presId="urn:microsoft.com/office/officeart/2011/layout/TabList"/>
    <dgm:cxn modelId="{9D9714DF-0E6E-46ED-81F2-B5311CA6E1A2}" type="presOf" srcId="{25D889D3-F174-4F94-8491-59641A1252DF}" destId="{A37D3BA6-ACB0-4E31-9865-DE929CFBC3F8}" srcOrd="0" destOrd="0" presId="urn:microsoft.com/office/officeart/2011/layout/TabList"/>
    <dgm:cxn modelId="{94B2E273-EF4D-485C-B738-84DD7F0C0A2B}" srcId="{5DEAABC4-2081-447A-B17E-B6E5C288146A}" destId="{4323F488-FBB8-477F-83C6-CB962DFDC35B}" srcOrd="5" destOrd="0" parTransId="{CBE3DD30-301F-4CDC-A2B6-B107F7677751}" sibTransId="{B85249BB-9A4A-41BB-8BA8-F3EB79868CF4}"/>
    <dgm:cxn modelId="{6AE98735-E18C-4C81-9788-CB7C59FF15DF}" srcId="{0993EC0C-A8F3-43E6-BDF1-6878203E40F4}" destId="{79ACF9FB-4E13-4123-8A11-2B9556F8DF1B}" srcOrd="0" destOrd="0" parTransId="{D34C99F0-043B-4628-A517-79655C4B1405}" sibTransId="{9BA7CCE4-C2DB-4001-9AAA-DF955D81CEF0}"/>
    <dgm:cxn modelId="{B59C4696-CB7A-4397-8B62-177F3EC21AE3}" type="presOf" srcId="{5DEAABC4-2081-447A-B17E-B6E5C288146A}" destId="{BCC04E0F-B3B8-4CA9-BBA4-D965E5D0D2B1}" srcOrd="0" destOrd="0" presId="urn:microsoft.com/office/officeart/2011/layout/TabList"/>
    <dgm:cxn modelId="{AACCDC58-314E-415A-956D-051276F3D032}" type="presOf" srcId="{8290B6C4-DE8F-4C50-9D6D-169A2CA0669F}" destId="{6EC10AFA-C411-4FF9-A33D-3E46A71124C2}" srcOrd="0" destOrd="0" presId="urn:microsoft.com/office/officeart/2011/layout/TabList"/>
    <dgm:cxn modelId="{B81BAC18-17C5-43C3-B4A8-7A119DC01935}" type="presParOf" srcId="{BCC04E0F-B3B8-4CA9-BBA4-D965E5D0D2B1}" destId="{2F8B529E-C782-4781-9A68-4F10B5965D0D}" srcOrd="0" destOrd="0" presId="urn:microsoft.com/office/officeart/2011/layout/TabList"/>
    <dgm:cxn modelId="{DDE96754-F03D-4C42-AC9D-CDC3655295ED}" type="presParOf" srcId="{2F8B529E-C782-4781-9A68-4F10B5965D0D}" destId="{E5534823-E3F4-4125-A3F3-E66D3A18C1AA}" srcOrd="0" destOrd="0" presId="urn:microsoft.com/office/officeart/2011/layout/TabList"/>
    <dgm:cxn modelId="{E2214DDE-6580-41A6-AD94-9A1FDB784D59}" type="presParOf" srcId="{2F8B529E-C782-4781-9A68-4F10B5965D0D}" destId="{A37D3BA6-ACB0-4E31-9865-DE929CFBC3F8}" srcOrd="1" destOrd="0" presId="urn:microsoft.com/office/officeart/2011/layout/TabList"/>
    <dgm:cxn modelId="{1F4D6DCC-9CA4-4F15-A85E-ACB37F3F3923}" type="presParOf" srcId="{2F8B529E-C782-4781-9A68-4F10B5965D0D}" destId="{935C15C2-AB6D-4817-BCB3-81F76FE36836}" srcOrd="2" destOrd="0" presId="urn:microsoft.com/office/officeart/2011/layout/TabList"/>
    <dgm:cxn modelId="{742A0204-3167-4081-8966-27DEDC27DB55}" type="presParOf" srcId="{BCC04E0F-B3B8-4CA9-BBA4-D965E5D0D2B1}" destId="{34B7F421-8C9F-43E5-BAE2-43234E032CFF}" srcOrd="1" destOrd="0" presId="urn:microsoft.com/office/officeart/2011/layout/TabList"/>
    <dgm:cxn modelId="{A123BABD-27D4-40FD-B624-59E5C81D078B}" type="presParOf" srcId="{BCC04E0F-B3B8-4CA9-BBA4-D965E5D0D2B1}" destId="{8DB84B56-83FE-405A-96E1-FDFFD392F18F}" srcOrd="2" destOrd="0" presId="urn:microsoft.com/office/officeart/2011/layout/TabList"/>
    <dgm:cxn modelId="{B13C899F-3864-4FD0-A970-70EC77D5B7A3}" type="presParOf" srcId="{8DB84B56-83FE-405A-96E1-FDFFD392F18F}" destId="{F220BC7B-8898-44A2-9916-C2193B76AD4B}" srcOrd="0" destOrd="0" presId="urn:microsoft.com/office/officeart/2011/layout/TabList"/>
    <dgm:cxn modelId="{49995EA1-64DF-4D2F-AC0E-CC847A893198}" type="presParOf" srcId="{8DB84B56-83FE-405A-96E1-FDFFD392F18F}" destId="{56B10EC3-0E4E-4D31-A90E-235A428A98C9}" srcOrd="1" destOrd="0" presId="urn:microsoft.com/office/officeart/2011/layout/TabList"/>
    <dgm:cxn modelId="{6AEE454E-7746-4E06-AFBA-161C161C35BC}" type="presParOf" srcId="{8DB84B56-83FE-405A-96E1-FDFFD392F18F}" destId="{5E3873A2-380F-4705-B376-306B1DBA4D84}" srcOrd="2" destOrd="0" presId="urn:microsoft.com/office/officeart/2011/layout/TabList"/>
    <dgm:cxn modelId="{95CD069C-D9BC-4392-8551-5A27E76295FA}" type="presParOf" srcId="{BCC04E0F-B3B8-4CA9-BBA4-D965E5D0D2B1}" destId="{81AAB877-F36B-40C9-9599-7ED78E9065CE}" srcOrd="3" destOrd="0" presId="urn:microsoft.com/office/officeart/2011/layout/TabList"/>
    <dgm:cxn modelId="{9AED73FA-89B9-4F5F-A1EF-576A8E58CEEB}" type="presParOf" srcId="{BCC04E0F-B3B8-4CA9-BBA4-D965E5D0D2B1}" destId="{F55CACC9-93F5-4C49-A598-D3AFA28AA9F9}" srcOrd="4" destOrd="0" presId="urn:microsoft.com/office/officeart/2011/layout/TabList"/>
    <dgm:cxn modelId="{884B87BF-795E-472B-AB3B-92F1930D5A7C}" type="presParOf" srcId="{F55CACC9-93F5-4C49-A598-D3AFA28AA9F9}" destId="{6EC10AFA-C411-4FF9-A33D-3E46A71124C2}" srcOrd="0" destOrd="0" presId="urn:microsoft.com/office/officeart/2011/layout/TabList"/>
    <dgm:cxn modelId="{11F39F89-FD72-480F-8564-328B6F3A1812}" type="presParOf" srcId="{F55CACC9-93F5-4C49-A598-D3AFA28AA9F9}" destId="{4765DBDB-F31C-4159-977D-D53763B73B97}" srcOrd="1" destOrd="0" presId="urn:microsoft.com/office/officeart/2011/layout/TabList"/>
    <dgm:cxn modelId="{364074CB-4B72-4F97-B67E-B79B47F1A3CC}" type="presParOf" srcId="{F55CACC9-93F5-4C49-A598-D3AFA28AA9F9}" destId="{DE1B7188-DF0F-472C-9F00-6EA359767332}" srcOrd="2" destOrd="0" presId="urn:microsoft.com/office/officeart/2011/layout/TabList"/>
    <dgm:cxn modelId="{2DD01A07-9792-42C6-AF97-2F7FE3E10701}" type="presParOf" srcId="{BCC04E0F-B3B8-4CA9-BBA4-D965E5D0D2B1}" destId="{1598E5B2-5D69-4CE1-BDFF-2A3B1217E2A4}" srcOrd="5" destOrd="0" presId="urn:microsoft.com/office/officeart/2011/layout/TabList"/>
    <dgm:cxn modelId="{01B88876-5CB8-4F49-8E47-E8D1E2143E7D}" type="presParOf" srcId="{BCC04E0F-B3B8-4CA9-BBA4-D965E5D0D2B1}" destId="{10B66931-2BC5-4282-917B-7D7E9A926B35}" srcOrd="6" destOrd="0" presId="urn:microsoft.com/office/officeart/2011/layout/TabList"/>
    <dgm:cxn modelId="{52A94474-6049-4D21-ABD5-5954C7A877BE}" type="presParOf" srcId="{10B66931-2BC5-4282-917B-7D7E9A926B35}" destId="{5DE02B94-0BD7-4159-A105-43E446930ACF}" srcOrd="0" destOrd="0" presId="urn:microsoft.com/office/officeart/2011/layout/TabList"/>
    <dgm:cxn modelId="{41160B09-7C2E-480A-925D-65E7035CCF54}" type="presParOf" srcId="{10B66931-2BC5-4282-917B-7D7E9A926B35}" destId="{B3430DA0-474F-4121-8547-BC6B88F5C9D1}" srcOrd="1" destOrd="0" presId="urn:microsoft.com/office/officeart/2011/layout/TabList"/>
    <dgm:cxn modelId="{C69CF4EA-F262-42D6-B75F-FE44A43DC9E6}" type="presParOf" srcId="{10B66931-2BC5-4282-917B-7D7E9A926B35}" destId="{68367207-C504-4EE4-8889-5301281133F5}" srcOrd="2" destOrd="0" presId="urn:microsoft.com/office/officeart/2011/layout/TabList"/>
    <dgm:cxn modelId="{1E6582E1-9501-4A92-9B18-D14A841B9457}" type="presParOf" srcId="{BCC04E0F-B3B8-4CA9-BBA4-D965E5D0D2B1}" destId="{DB8756AE-565C-4128-AAE1-59DEA3E78325}" srcOrd="7" destOrd="0" presId="urn:microsoft.com/office/officeart/2011/layout/TabList"/>
    <dgm:cxn modelId="{BA37629C-ABF3-41D8-B880-8BC6A0EEA92F}" type="presParOf" srcId="{BCC04E0F-B3B8-4CA9-BBA4-D965E5D0D2B1}" destId="{0023FE23-195A-4523-B4C0-CBA27CD97C57}" srcOrd="8" destOrd="0" presId="urn:microsoft.com/office/officeart/2011/layout/TabList"/>
    <dgm:cxn modelId="{87516683-8409-4D70-97CA-17FADAEEFAF6}" type="presParOf" srcId="{0023FE23-195A-4523-B4C0-CBA27CD97C57}" destId="{DB25EC80-AD36-452D-90C9-9D406AC65D1C}" srcOrd="0" destOrd="0" presId="urn:microsoft.com/office/officeart/2011/layout/TabList"/>
    <dgm:cxn modelId="{E46D810B-4850-4FF1-AE57-E784A0AAF697}" type="presParOf" srcId="{0023FE23-195A-4523-B4C0-CBA27CD97C57}" destId="{94E95485-F6B4-430A-86E0-B4977884B0EC}" srcOrd="1" destOrd="0" presId="urn:microsoft.com/office/officeart/2011/layout/TabList"/>
    <dgm:cxn modelId="{FC607A7D-2B4B-49EA-993E-584197254C49}" type="presParOf" srcId="{0023FE23-195A-4523-B4C0-CBA27CD97C57}" destId="{7FF81E30-0302-4F09-BA6E-BA95D92F3453}" srcOrd="2" destOrd="0" presId="urn:microsoft.com/office/officeart/2011/layout/TabList"/>
    <dgm:cxn modelId="{178739FF-69B7-4E33-A74D-9518F422E1CE}" type="presParOf" srcId="{BCC04E0F-B3B8-4CA9-BBA4-D965E5D0D2B1}" destId="{2D57F72A-C5C1-45FE-B9AD-F226D3E67383}" srcOrd="9" destOrd="0" presId="urn:microsoft.com/office/officeart/2011/layout/TabList"/>
    <dgm:cxn modelId="{4E6E4258-FDDA-437F-A63D-DCA59D3B473B}" type="presParOf" srcId="{BCC04E0F-B3B8-4CA9-BBA4-D965E5D0D2B1}" destId="{CE7608E1-C68C-495D-B8F3-2CFDF6F0EA61}" srcOrd="10" destOrd="0" presId="urn:microsoft.com/office/officeart/2011/layout/TabList"/>
    <dgm:cxn modelId="{41DDFCB2-7B79-4587-9638-FD1D11F154D0}" type="presParOf" srcId="{CE7608E1-C68C-495D-B8F3-2CFDF6F0EA61}" destId="{6BBD1984-706C-4192-B6AD-3A30C82421F6}" srcOrd="0" destOrd="0" presId="urn:microsoft.com/office/officeart/2011/layout/TabList"/>
    <dgm:cxn modelId="{3C39DD63-6B06-4B6C-9A2F-06969AE83BC4}" type="presParOf" srcId="{CE7608E1-C68C-495D-B8F3-2CFDF6F0EA61}" destId="{BB16B2AF-1611-40A8-A239-56FAF215F3D3}" srcOrd="1" destOrd="0" presId="urn:microsoft.com/office/officeart/2011/layout/TabList"/>
    <dgm:cxn modelId="{BF8F9DF4-0A70-4E97-8B99-E373F3889960}" type="presParOf" srcId="{CE7608E1-C68C-495D-B8F3-2CFDF6F0EA61}" destId="{2A995A0E-CFD0-44E3-8D86-C3EC34E477AE}" srcOrd="2"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690F5B8-E81D-407D-A8BA-A178AC225E7B}" type="doc">
      <dgm:prSet loTypeId="urn:microsoft.com/office/officeart/2005/8/layout/cycle4" loCatId="cycle" qsTypeId="urn:microsoft.com/office/officeart/2005/8/quickstyle/simple5" qsCatId="simple" csTypeId="urn:microsoft.com/office/officeart/2005/8/colors/colorful1" csCatId="colorful" phldr="1"/>
      <dgm:spPr/>
      <dgm:t>
        <a:bodyPr/>
        <a:lstStyle/>
        <a:p>
          <a:endParaRPr lang="zh-TW" altLang="en-US"/>
        </a:p>
      </dgm:t>
    </dgm:pt>
    <dgm:pt modelId="{92986970-BEAB-40C3-83EB-3684F9DB2CAA}">
      <dgm:prSet custT="1"/>
      <dgm:spPr/>
      <dgm:t>
        <a:bodyPr/>
        <a:lstStyle/>
        <a:p>
          <a:pPr rtl="0"/>
          <a:r>
            <a:rPr lang="zh-TW" altLang="en-US" sz="2800" b="1" dirty="0" smtClean="0">
              <a:effectLst>
                <a:outerShdw blurRad="38100" dist="38100" dir="2700000" algn="tl">
                  <a:srgbClr val="000000">
                    <a:alpha val="43137"/>
                  </a:srgbClr>
                </a:outerShdw>
              </a:effectLst>
              <a:latin typeface="微軟正黑體" pitchFamily="34" charset="-120"/>
              <a:ea typeface="微軟正黑體" pitchFamily="34" charset="-120"/>
            </a:rPr>
            <a:t>公開上映</a:t>
          </a:r>
          <a:endParaRPr lang="zh-TW" altLang="en-US" sz="2800" b="1" dirty="0">
            <a:effectLst>
              <a:outerShdw blurRad="38100" dist="38100" dir="2700000" algn="tl">
                <a:srgbClr val="000000">
                  <a:alpha val="43137"/>
                </a:srgbClr>
              </a:outerShdw>
            </a:effectLst>
            <a:latin typeface="微軟正黑體" pitchFamily="34" charset="-120"/>
            <a:ea typeface="微軟正黑體" pitchFamily="34" charset="-120"/>
          </a:endParaRPr>
        </a:p>
      </dgm:t>
    </dgm:pt>
    <dgm:pt modelId="{F787FEBB-209A-4F69-9F39-01B424FDD776}" type="parTrans" cxnId="{02BC34C5-9EE8-47C7-9F3A-BFE28F7249FC}">
      <dgm:prSet/>
      <dgm:spPr/>
      <dgm:t>
        <a:bodyPr/>
        <a:lstStyle/>
        <a:p>
          <a:endParaRPr lang="zh-TW" altLang="en-US"/>
        </a:p>
      </dgm:t>
    </dgm:pt>
    <dgm:pt modelId="{6853592F-DE3D-4B94-A4EE-3C3A892C2ECC}" type="sibTrans" cxnId="{02BC34C5-9EE8-47C7-9F3A-BFE28F7249FC}">
      <dgm:prSet/>
      <dgm:spPr/>
      <dgm:t>
        <a:bodyPr/>
        <a:lstStyle/>
        <a:p>
          <a:endParaRPr lang="zh-TW" altLang="en-US"/>
        </a:p>
      </dgm:t>
    </dgm:pt>
    <dgm:pt modelId="{6641D0C8-C8AE-499D-9B32-05D927A2B2C0}">
      <dgm:prSet custT="1"/>
      <dgm:spPr>
        <a:solidFill>
          <a:schemeClr val="accent4">
            <a:lumMod val="20000"/>
            <a:lumOff val="80000"/>
            <a:alpha val="90000"/>
          </a:schemeClr>
        </a:solidFill>
      </dgm:spPr>
      <dgm:t>
        <a:bodyPr/>
        <a:lstStyle/>
        <a:p>
          <a:pPr rtl="0">
            <a:spcAft>
              <a:spcPts val="0"/>
            </a:spcAft>
          </a:pPr>
          <a:r>
            <a:rPr lang="zh-TW" altLang="en-US" sz="1800" b="1" dirty="0" smtClean="0">
              <a:latin typeface="微軟正黑體" pitchFamily="34" charset="-120"/>
              <a:ea typeface="微軟正黑體" pitchFamily="34" charset="-120"/>
            </a:rPr>
            <a:t>電影院、飛機、餐廳等場所播放</a:t>
          </a:r>
          <a:r>
            <a:rPr lang="zh-TW" altLang="en-US" sz="1800" b="1" dirty="0" smtClean="0">
              <a:latin typeface="微軟正黑體" pitchFamily="34" charset="-120"/>
              <a:ea typeface="微軟正黑體" pitchFamily="34" charset="-120"/>
            </a:rPr>
            <a:t>電影、</a:t>
          </a:r>
          <a:r>
            <a:rPr lang="en-US" altLang="zh-TW" sz="1800" b="1" dirty="0" smtClean="0">
              <a:latin typeface="微軟正黑體" pitchFamily="34" charset="-120"/>
              <a:ea typeface="微軟正黑體" pitchFamily="34" charset="-120"/>
            </a:rPr>
            <a:t>DVD</a:t>
          </a:r>
          <a:endParaRPr lang="zh-TW" altLang="en-US" sz="1800" b="1" dirty="0">
            <a:latin typeface="微軟正黑體" pitchFamily="34" charset="-120"/>
            <a:ea typeface="微軟正黑體" pitchFamily="34" charset="-120"/>
          </a:endParaRPr>
        </a:p>
      </dgm:t>
    </dgm:pt>
    <dgm:pt modelId="{E3F6CD52-80FC-4193-AEE0-6B5EA754B224}" type="parTrans" cxnId="{30935751-17D7-45B8-A70C-B75AF9B5F837}">
      <dgm:prSet/>
      <dgm:spPr/>
      <dgm:t>
        <a:bodyPr/>
        <a:lstStyle/>
        <a:p>
          <a:endParaRPr lang="zh-TW" altLang="en-US"/>
        </a:p>
      </dgm:t>
    </dgm:pt>
    <dgm:pt modelId="{02355A5F-4C83-49EC-A06F-0D18F6275ECE}" type="sibTrans" cxnId="{30935751-17D7-45B8-A70C-B75AF9B5F837}">
      <dgm:prSet/>
      <dgm:spPr/>
      <dgm:t>
        <a:bodyPr/>
        <a:lstStyle/>
        <a:p>
          <a:endParaRPr lang="zh-TW" altLang="en-US"/>
        </a:p>
      </dgm:t>
    </dgm:pt>
    <dgm:pt modelId="{97BE3AFB-495D-424B-A615-032C0B9D3AD2}">
      <dgm:prSet custT="1"/>
      <dgm:spPr>
        <a:solidFill>
          <a:schemeClr val="accent2">
            <a:lumMod val="20000"/>
            <a:lumOff val="80000"/>
          </a:schemeClr>
        </a:solidFill>
      </dgm:spPr>
      <dgm:t>
        <a:bodyPr/>
        <a:lstStyle/>
        <a:p>
          <a:pPr rtl="0"/>
          <a:r>
            <a:rPr lang="zh-TW" altLang="en-US" sz="1800" b="1" dirty="0" smtClean="0">
              <a:latin typeface="微軟正黑體" pitchFamily="34" charset="-120"/>
              <a:ea typeface="微軟正黑體" pitchFamily="34" charset="-120"/>
            </a:rPr>
            <a:t>電視台、廣播電台播放節目</a:t>
          </a:r>
          <a:r>
            <a:rPr lang="en-US" altLang="zh-TW" sz="1800" b="1" dirty="0" smtClean="0">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原播送</a:t>
          </a:r>
          <a:r>
            <a:rPr lang="en-US" altLang="zh-TW" sz="1800" b="1" dirty="0" smtClean="0">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一次公播</a:t>
          </a:r>
          <a:r>
            <a:rPr lang="en-US" altLang="zh-TW" sz="1800" b="1" dirty="0" smtClean="0">
              <a:latin typeface="微軟正黑體" pitchFamily="34" charset="-120"/>
              <a:ea typeface="微軟正黑體" pitchFamily="34" charset="-120"/>
            </a:rPr>
            <a:t>)</a:t>
          </a:r>
          <a:endParaRPr lang="zh-TW" sz="1800" b="1" dirty="0">
            <a:latin typeface="微軟正黑體" pitchFamily="34" charset="-120"/>
            <a:ea typeface="微軟正黑體" pitchFamily="34" charset="-120"/>
          </a:endParaRPr>
        </a:p>
      </dgm:t>
    </dgm:pt>
    <dgm:pt modelId="{5F864A01-D9A2-4099-A0B2-A359F9DF4DD6}" type="parTrans" cxnId="{B2D5F3A8-FAF7-46BE-9271-CF8EE779E8AB}">
      <dgm:prSet/>
      <dgm:spPr/>
      <dgm:t>
        <a:bodyPr/>
        <a:lstStyle/>
        <a:p>
          <a:endParaRPr lang="zh-TW" altLang="en-US"/>
        </a:p>
      </dgm:t>
    </dgm:pt>
    <dgm:pt modelId="{B0B09C09-23FC-401F-9FF6-39579FE14361}" type="sibTrans" cxnId="{B2D5F3A8-FAF7-46BE-9271-CF8EE779E8AB}">
      <dgm:prSet/>
      <dgm:spPr/>
      <dgm:t>
        <a:bodyPr/>
        <a:lstStyle/>
        <a:p>
          <a:endParaRPr lang="zh-TW" altLang="en-US"/>
        </a:p>
      </dgm:t>
    </dgm:pt>
    <dgm:pt modelId="{6EC190EF-A612-45BC-987E-2681D4803F6D}">
      <dgm:prSet custT="1"/>
      <dgm:spPr/>
      <dgm:t>
        <a:bodyPr/>
        <a:lstStyle/>
        <a:p>
          <a:pPr rtl="0"/>
          <a:r>
            <a:rPr lang="zh-TW" altLang="en-US" sz="2800" b="1" dirty="0" smtClean="0">
              <a:effectLst>
                <a:outerShdw blurRad="38100" dist="38100" dir="2700000" algn="tl">
                  <a:srgbClr val="000000">
                    <a:alpha val="43137"/>
                  </a:srgbClr>
                </a:outerShdw>
              </a:effectLst>
              <a:latin typeface="微軟正黑體" pitchFamily="34" charset="-120"/>
              <a:ea typeface="微軟正黑體" pitchFamily="34" charset="-120"/>
            </a:rPr>
            <a:t>公開播送</a:t>
          </a:r>
          <a:endParaRPr lang="zh-TW" altLang="en-US" sz="2800" b="1" dirty="0">
            <a:effectLst>
              <a:outerShdw blurRad="38100" dist="38100" dir="2700000" algn="tl">
                <a:srgbClr val="000000">
                  <a:alpha val="43137"/>
                </a:srgbClr>
              </a:outerShdw>
            </a:effectLst>
            <a:latin typeface="微軟正黑體" pitchFamily="34" charset="-120"/>
            <a:ea typeface="微軟正黑體" pitchFamily="34" charset="-120"/>
          </a:endParaRPr>
        </a:p>
      </dgm:t>
    </dgm:pt>
    <dgm:pt modelId="{20BF0F07-9081-416D-ACCA-441F1FEEC993}" type="parTrans" cxnId="{8EDDE408-D2F4-4702-9133-747DB3F4335A}">
      <dgm:prSet/>
      <dgm:spPr/>
      <dgm:t>
        <a:bodyPr/>
        <a:lstStyle/>
        <a:p>
          <a:endParaRPr lang="zh-TW" altLang="en-US"/>
        </a:p>
      </dgm:t>
    </dgm:pt>
    <dgm:pt modelId="{6E48F6A9-C309-4E7F-940E-99388B212EDA}" type="sibTrans" cxnId="{8EDDE408-D2F4-4702-9133-747DB3F4335A}">
      <dgm:prSet/>
      <dgm:spPr/>
      <dgm:t>
        <a:bodyPr/>
        <a:lstStyle/>
        <a:p>
          <a:endParaRPr lang="zh-TW" altLang="en-US"/>
        </a:p>
      </dgm:t>
    </dgm:pt>
    <dgm:pt modelId="{31AE813E-4CA3-4CAB-B31E-8429E85AE789}">
      <dgm:prSet custT="1"/>
      <dgm:spPr/>
      <dgm:t>
        <a:bodyPr/>
        <a:lstStyle/>
        <a:p>
          <a:r>
            <a:rPr lang="zh-TW" altLang="en-US" sz="2800" b="1" spc="-100" baseline="0" dirty="0" smtClean="0">
              <a:effectLst>
                <a:outerShdw blurRad="38100" dist="38100" dir="2700000" algn="tl">
                  <a:srgbClr val="000000">
                    <a:alpha val="43137"/>
                  </a:srgbClr>
                </a:outerShdw>
              </a:effectLst>
              <a:latin typeface="微軟正黑體" pitchFamily="34" charset="-120"/>
              <a:ea typeface="微軟正黑體" pitchFamily="34" charset="-120"/>
            </a:rPr>
            <a:t>公開演出</a:t>
          </a:r>
          <a:endParaRPr lang="zh-TW" altLang="en-US" sz="2800" b="1" spc="-100" baseline="0" dirty="0">
            <a:effectLst>
              <a:outerShdw blurRad="38100" dist="38100" dir="2700000" algn="tl">
                <a:srgbClr val="000000">
                  <a:alpha val="43137"/>
                </a:srgbClr>
              </a:outerShdw>
            </a:effectLst>
            <a:latin typeface="微軟正黑體" pitchFamily="34" charset="-120"/>
            <a:ea typeface="微軟正黑體" pitchFamily="34" charset="-120"/>
          </a:endParaRPr>
        </a:p>
      </dgm:t>
    </dgm:pt>
    <dgm:pt modelId="{4E8A4E77-0A93-4561-8865-83B1C71DFC2A}" type="parTrans" cxnId="{3A143BA0-4503-47C2-BD7A-63897BB22305}">
      <dgm:prSet/>
      <dgm:spPr/>
      <dgm:t>
        <a:bodyPr/>
        <a:lstStyle/>
        <a:p>
          <a:endParaRPr lang="zh-TW" altLang="en-US"/>
        </a:p>
      </dgm:t>
    </dgm:pt>
    <dgm:pt modelId="{58B16B0F-ACE1-4F41-A8A9-205F2B9B6244}" type="sibTrans" cxnId="{3A143BA0-4503-47C2-BD7A-63897BB22305}">
      <dgm:prSet/>
      <dgm:spPr/>
      <dgm:t>
        <a:bodyPr/>
        <a:lstStyle/>
        <a:p>
          <a:endParaRPr lang="zh-TW" altLang="en-US"/>
        </a:p>
      </dgm:t>
    </dgm:pt>
    <dgm:pt modelId="{3D90AFCA-1C49-4C34-8C67-4C694F9FE792}">
      <dgm:prSet custT="1"/>
      <dgm:spPr>
        <a:solidFill>
          <a:schemeClr val="accent2">
            <a:lumMod val="20000"/>
            <a:lumOff val="80000"/>
          </a:schemeClr>
        </a:solidFill>
      </dgm:spPr>
      <dgm:t>
        <a:bodyPr/>
        <a:lstStyle/>
        <a:p>
          <a:pPr rtl="0"/>
          <a:r>
            <a:rPr lang="zh-TW" altLang="en-US" sz="1800" b="1" dirty="0" smtClean="0">
              <a:latin typeface="微軟正黑體" pitchFamily="34" charset="-120"/>
              <a:ea typeface="微軟正黑體" pitchFamily="34" charset="-120"/>
            </a:rPr>
            <a:t>有線系統台或旅館房間</a:t>
          </a:r>
          <a:r>
            <a:rPr lang="zh-TW" sz="1800" b="1" dirty="0" smtClean="0">
              <a:latin typeface="微軟正黑體" pitchFamily="34" charset="-120"/>
              <a:ea typeface="微軟正黑體" pitchFamily="34" charset="-120"/>
            </a:rPr>
            <a:t>播放</a:t>
          </a:r>
          <a:r>
            <a:rPr lang="zh-TW" altLang="zh-TW" sz="1800" b="1" dirty="0" smtClean="0">
              <a:latin typeface="微軟正黑體" pitchFamily="34" charset="-120"/>
              <a:ea typeface="微軟正黑體" pitchFamily="34" charset="-120"/>
            </a:rPr>
            <a:t>電視</a:t>
          </a:r>
          <a:r>
            <a:rPr lang="zh-TW" altLang="en-US" sz="1800" b="1" dirty="0" smtClean="0">
              <a:latin typeface="微軟正黑體" pitchFamily="34" charset="-120"/>
              <a:ea typeface="微軟正黑體" pitchFamily="34" charset="-120"/>
            </a:rPr>
            <a:t>、</a:t>
          </a:r>
          <a:r>
            <a:rPr lang="zh-TW" sz="1800" b="1" dirty="0" smtClean="0">
              <a:latin typeface="微軟正黑體" pitchFamily="34" charset="-120"/>
              <a:ea typeface="微軟正黑體" pitchFamily="34" charset="-120"/>
            </a:rPr>
            <a:t>廣播 </a:t>
          </a:r>
          <a:r>
            <a:rPr lang="en-US" altLang="zh-TW" sz="1800" b="1" dirty="0" smtClean="0">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再播送</a:t>
          </a:r>
          <a:r>
            <a:rPr lang="en-US" altLang="zh-TW" sz="1800" b="1" dirty="0" smtClean="0">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二次公播</a:t>
          </a:r>
          <a:r>
            <a:rPr lang="en-US" altLang="zh-TW" sz="1800" b="1" dirty="0" smtClean="0">
              <a:latin typeface="微軟正黑體" pitchFamily="34" charset="-120"/>
              <a:ea typeface="微軟正黑體" pitchFamily="34" charset="-120"/>
            </a:rPr>
            <a:t>)</a:t>
          </a:r>
          <a:endParaRPr lang="zh-TW" sz="1800" b="1" dirty="0">
            <a:latin typeface="微軟正黑體" pitchFamily="34" charset="-120"/>
            <a:ea typeface="微軟正黑體" pitchFamily="34" charset="-120"/>
          </a:endParaRPr>
        </a:p>
      </dgm:t>
    </dgm:pt>
    <dgm:pt modelId="{F66A992D-6128-4B72-9994-2F2A0CBBB3C8}" type="parTrans" cxnId="{31EB56DA-8552-4048-A8F8-4EF47C6AC3DC}">
      <dgm:prSet/>
      <dgm:spPr/>
      <dgm:t>
        <a:bodyPr/>
        <a:lstStyle/>
        <a:p>
          <a:endParaRPr lang="zh-TW" altLang="en-US"/>
        </a:p>
      </dgm:t>
    </dgm:pt>
    <dgm:pt modelId="{843C3C85-040D-4EE8-A9C9-01B20C82BD08}" type="sibTrans" cxnId="{31EB56DA-8552-4048-A8F8-4EF47C6AC3DC}">
      <dgm:prSet/>
      <dgm:spPr/>
      <dgm:t>
        <a:bodyPr/>
        <a:lstStyle/>
        <a:p>
          <a:endParaRPr lang="zh-TW" altLang="en-US"/>
        </a:p>
      </dgm:t>
    </dgm:pt>
    <dgm:pt modelId="{04A2D25F-41E6-4E71-B7A3-7BC56572DC42}">
      <dgm:prSet custT="1"/>
      <dgm:spPr>
        <a:solidFill>
          <a:schemeClr val="accent3">
            <a:lumMod val="40000"/>
            <a:lumOff val="60000"/>
          </a:schemeClr>
        </a:solidFill>
      </dgm:spPr>
      <dgm:t>
        <a:bodyPr/>
        <a:lstStyle/>
        <a:p>
          <a:pPr rtl="0">
            <a:spcAft>
              <a:spcPts val="0"/>
            </a:spcAft>
          </a:pPr>
          <a:r>
            <a:rPr lang="zh-TW" altLang="en-US" sz="1800" b="1" u="sng" dirty="0" smtClean="0">
              <a:latin typeface="微軟正黑體" pitchFamily="34" charset="-120"/>
              <a:ea typeface="微軟正黑體" pitchFamily="34" charset="-120"/>
            </a:rPr>
            <a:t>現場演奏</a:t>
          </a:r>
          <a:r>
            <a:rPr lang="zh-TW" altLang="en-US" sz="1800" b="1" dirty="0" smtClean="0">
              <a:latin typeface="微軟正黑體" pitchFamily="34" charset="-120"/>
              <a:ea typeface="微軟正黑體" pitchFamily="34" charset="-120"/>
            </a:rPr>
            <a:t>或</a:t>
          </a:r>
          <a:r>
            <a:rPr lang="zh-TW" altLang="en-US" sz="1800" b="1" u="sng" dirty="0" smtClean="0">
              <a:latin typeface="微軟正黑體" pitchFamily="34" charset="-120"/>
              <a:ea typeface="微軟正黑體" pitchFamily="34" charset="-120"/>
            </a:rPr>
            <a:t>演唱</a:t>
          </a:r>
          <a:endParaRPr lang="zh-TW" altLang="en-US" sz="1800" b="1" dirty="0">
            <a:latin typeface="微軟正黑體" pitchFamily="34" charset="-120"/>
            <a:ea typeface="微軟正黑體" pitchFamily="34" charset="-120"/>
          </a:endParaRPr>
        </a:p>
      </dgm:t>
    </dgm:pt>
    <dgm:pt modelId="{BF61839B-96AA-442A-B724-E63F6A4A052C}" type="parTrans" cxnId="{76FA6D4D-3D61-4284-9CC9-D4EE668CBAA7}">
      <dgm:prSet/>
      <dgm:spPr/>
      <dgm:t>
        <a:bodyPr/>
        <a:lstStyle/>
        <a:p>
          <a:endParaRPr lang="zh-TW" altLang="en-US"/>
        </a:p>
      </dgm:t>
    </dgm:pt>
    <dgm:pt modelId="{27FF9F09-BE47-451F-8C16-02FEE8263ECD}" type="sibTrans" cxnId="{76FA6D4D-3D61-4284-9CC9-D4EE668CBAA7}">
      <dgm:prSet/>
      <dgm:spPr/>
      <dgm:t>
        <a:bodyPr/>
        <a:lstStyle/>
        <a:p>
          <a:endParaRPr lang="zh-TW" altLang="en-US"/>
        </a:p>
      </dgm:t>
    </dgm:pt>
    <dgm:pt modelId="{C12E881D-3E33-4AF9-B58A-4DD580207CEE}">
      <dgm:prSet custT="1"/>
      <dgm:spPr>
        <a:solidFill>
          <a:schemeClr val="accent5">
            <a:lumMod val="40000"/>
            <a:lumOff val="60000"/>
            <a:alpha val="90000"/>
          </a:schemeClr>
        </a:solidFill>
      </dgm:spPr>
      <dgm:t>
        <a:bodyPr/>
        <a:lstStyle/>
        <a:p>
          <a:pPr rtl="0"/>
          <a:r>
            <a:rPr lang="zh-TW" altLang="en-US" sz="1800" b="1" dirty="0" smtClean="0">
              <a:latin typeface="微軟正黑體" pitchFamily="34" charset="-120"/>
              <a:ea typeface="微軟正黑體" pitchFamily="34" charset="-120"/>
            </a:rPr>
            <a:t>將影片、音樂上傳至網路上</a:t>
          </a:r>
          <a:endParaRPr lang="zh-TW" altLang="en-US" sz="1800" b="1" dirty="0">
            <a:latin typeface="微軟正黑體" pitchFamily="34" charset="-120"/>
            <a:ea typeface="微軟正黑體" pitchFamily="34" charset="-120"/>
          </a:endParaRPr>
        </a:p>
      </dgm:t>
    </dgm:pt>
    <dgm:pt modelId="{BC4B828B-2E00-44F9-9DE6-8DB0EED991EE}" type="parTrans" cxnId="{29AFF0B4-3015-4EFC-A086-EE59123447F5}">
      <dgm:prSet/>
      <dgm:spPr/>
      <dgm:t>
        <a:bodyPr/>
        <a:lstStyle/>
        <a:p>
          <a:endParaRPr lang="zh-TW" altLang="en-US"/>
        </a:p>
      </dgm:t>
    </dgm:pt>
    <dgm:pt modelId="{401D4D10-C62B-4C47-B8B9-EF6111BA591C}" type="sibTrans" cxnId="{29AFF0B4-3015-4EFC-A086-EE59123447F5}">
      <dgm:prSet/>
      <dgm:spPr/>
      <dgm:t>
        <a:bodyPr/>
        <a:lstStyle/>
        <a:p>
          <a:endParaRPr lang="zh-TW" altLang="en-US"/>
        </a:p>
      </dgm:t>
    </dgm:pt>
    <dgm:pt modelId="{F0EBB12C-17D6-40A4-90B6-DD5EBD262A5C}">
      <dgm:prSet custT="1"/>
      <dgm:spPr>
        <a:solidFill>
          <a:schemeClr val="accent3">
            <a:lumMod val="40000"/>
            <a:lumOff val="60000"/>
          </a:schemeClr>
        </a:solidFill>
      </dgm:spPr>
      <dgm:t>
        <a:bodyPr/>
        <a:lstStyle/>
        <a:p>
          <a:pPr rtl="0">
            <a:spcAft>
              <a:spcPts val="0"/>
            </a:spcAft>
          </a:pPr>
          <a:r>
            <a:rPr lang="zh-TW" altLang="en-US" sz="1800" b="1" dirty="0" smtClean="0">
              <a:latin typeface="微軟正黑體" pitchFamily="34" charset="-120"/>
              <a:ea typeface="微軟正黑體" pitchFamily="34" charset="-120"/>
            </a:rPr>
            <a:t>將電視、廣播節目以擴音器播送至各辦公樓層</a:t>
          </a:r>
          <a:endParaRPr lang="zh-TW" altLang="en-US" sz="1800" b="1" dirty="0">
            <a:latin typeface="微軟正黑體" pitchFamily="34" charset="-120"/>
            <a:ea typeface="微軟正黑體" pitchFamily="34" charset="-120"/>
          </a:endParaRPr>
        </a:p>
      </dgm:t>
    </dgm:pt>
    <dgm:pt modelId="{A8F45DBE-DCBD-470F-9AF3-921507341EC5}" type="sibTrans" cxnId="{5C869ED7-3A7D-4451-BE5E-DC8E8ECD7572}">
      <dgm:prSet/>
      <dgm:spPr/>
      <dgm:t>
        <a:bodyPr/>
        <a:lstStyle/>
        <a:p>
          <a:endParaRPr lang="zh-TW" altLang="en-US"/>
        </a:p>
      </dgm:t>
    </dgm:pt>
    <dgm:pt modelId="{2A85D54C-E755-4451-BB89-5948572D0C07}" type="parTrans" cxnId="{5C869ED7-3A7D-4451-BE5E-DC8E8ECD7572}">
      <dgm:prSet/>
      <dgm:spPr/>
      <dgm:t>
        <a:bodyPr/>
        <a:lstStyle/>
        <a:p>
          <a:endParaRPr lang="zh-TW" altLang="en-US"/>
        </a:p>
      </dgm:t>
    </dgm:pt>
    <dgm:pt modelId="{6F29C489-835F-450B-B028-520C0DE2D145}">
      <dgm:prSet custT="1"/>
      <dgm:spPr>
        <a:solidFill>
          <a:schemeClr val="accent3">
            <a:lumMod val="40000"/>
            <a:lumOff val="60000"/>
          </a:schemeClr>
        </a:solidFill>
      </dgm:spPr>
      <dgm:t>
        <a:bodyPr/>
        <a:lstStyle/>
        <a:p>
          <a:pPr rtl="0">
            <a:spcAft>
              <a:spcPts val="0"/>
            </a:spcAft>
          </a:pPr>
          <a:r>
            <a:rPr lang="zh-TW" altLang="en-US" sz="1800" b="1" u="sng" dirty="0" smtClean="0">
              <a:latin typeface="微軟正黑體" pitchFamily="34" charset="-120"/>
              <a:ea typeface="微軟正黑體" pitchFamily="34" charset="-120"/>
            </a:rPr>
            <a:t>播放音樂</a:t>
          </a:r>
          <a:r>
            <a:rPr lang="en-US" altLang="en-US" sz="1800" b="1" u="sng" dirty="0" smtClean="0">
              <a:latin typeface="微軟正黑體" pitchFamily="34" charset="-120"/>
              <a:ea typeface="微軟正黑體" pitchFamily="34" charset="-120"/>
            </a:rPr>
            <a:t>CD</a:t>
          </a:r>
          <a:endParaRPr lang="zh-TW" altLang="en-US" sz="1800" b="1" dirty="0">
            <a:latin typeface="微軟正黑體" pitchFamily="34" charset="-120"/>
            <a:ea typeface="微軟正黑體" pitchFamily="34" charset="-120"/>
          </a:endParaRPr>
        </a:p>
      </dgm:t>
    </dgm:pt>
    <dgm:pt modelId="{49C9440F-AB3E-47DD-BD97-F05E1330D392}" type="parTrans" cxnId="{D36A955C-1E5E-45D6-A25C-A8AED3D0D0CC}">
      <dgm:prSet/>
      <dgm:spPr/>
      <dgm:t>
        <a:bodyPr/>
        <a:lstStyle/>
        <a:p>
          <a:endParaRPr lang="zh-TW" altLang="en-US"/>
        </a:p>
      </dgm:t>
    </dgm:pt>
    <dgm:pt modelId="{A56C69A1-C99E-4A87-9FB6-DF3EEED8A1F2}" type="sibTrans" cxnId="{D36A955C-1E5E-45D6-A25C-A8AED3D0D0CC}">
      <dgm:prSet/>
      <dgm:spPr/>
      <dgm:t>
        <a:bodyPr/>
        <a:lstStyle/>
        <a:p>
          <a:endParaRPr lang="zh-TW" altLang="en-US"/>
        </a:p>
      </dgm:t>
    </dgm:pt>
    <dgm:pt modelId="{FE24DC91-628C-41FE-B48C-3E5E33C0C77F}">
      <dgm:prSet custT="1"/>
      <dgm:spPr/>
      <dgm:t>
        <a:bodyPr/>
        <a:lstStyle/>
        <a:p>
          <a:r>
            <a:rPr lang="zh-TW" altLang="en-US" sz="1800" b="1" dirty="0" smtClean="0">
              <a:solidFill>
                <a:srgbClr val="7030A0"/>
              </a:solidFill>
              <a:latin typeface="微軟正黑體" pitchFamily="34" charset="-120"/>
              <a:ea typeface="微軟正黑體" pitchFamily="34" charset="-120"/>
            </a:rPr>
            <a:t>超連結</a:t>
          </a:r>
          <a:r>
            <a:rPr lang="en-US" altLang="zh-TW" sz="1800" b="1" dirty="0" smtClean="0">
              <a:solidFill>
                <a:srgbClr val="7030A0"/>
              </a:solidFill>
              <a:latin typeface="微軟正黑體" pitchFamily="34" charset="-120"/>
              <a:ea typeface="微軟正黑體" pitchFamily="34" charset="-120"/>
            </a:rPr>
            <a:t>?</a:t>
          </a:r>
          <a:endParaRPr lang="zh-TW" altLang="en-US" sz="1800" b="1" dirty="0" smtClean="0">
            <a:latin typeface="微軟正黑體" pitchFamily="34" charset="-120"/>
            <a:ea typeface="微軟正黑體" pitchFamily="34" charset="-120"/>
          </a:endParaRPr>
        </a:p>
      </dgm:t>
    </dgm:pt>
    <dgm:pt modelId="{99BE9997-6C5A-4DBF-8F3A-ED9ED017ACD1}" type="parTrans" cxnId="{2CD9F896-9BA5-484F-8AE9-B0E4D1B8E79C}">
      <dgm:prSet/>
      <dgm:spPr/>
      <dgm:t>
        <a:bodyPr/>
        <a:lstStyle/>
        <a:p>
          <a:endParaRPr lang="zh-TW" altLang="en-US"/>
        </a:p>
      </dgm:t>
    </dgm:pt>
    <dgm:pt modelId="{B68AC503-305E-4EB4-8252-9323088254CA}" type="sibTrans" cxnId="{2CD9F896-9BA5-484F-8AE9-B0E4D1B8E79C}">
      <dgm:prSet/>
      <dgm:spPr/>
      <dgm:t>
        <a:bodyPr/>
        <a:lstStyle/>
        <a:p>
          <a:endParaRPr lang="zh-TW" altLang="en-US"/>
        </a:p>
      </dgm:t>
    </dgm:pt>
    <dgm:pt modelId="{5A1D0B65-C7F6-4300-BEFF-FA66BAF45303}">
      <dgm:prSet custT="1"/>
      <dgm:spPr/>
      <dgm:t>
        <a:bodyPr/>
        <a:lstStyle/>
        <a:p>
          <a:pPr rtl="0"/>
          <a:r>
            <a:rPr lang="zh-TW" altLang="en-US" sz="2800" b="1" dirty="0" smtClean="0">
              <a:effectLst>
                <a:outerShdw blurRad="38100" dist="38100" dir="2700000" algn="tl">
                  <a:srgbClr val="000000">
                    <a:alpha val="43137"/>
                  </a:srgbClr>
                </a:outerShdw>
              </a:effectLst>
              <a:latin typeface="微軟正黑體" pitchFamily="34" charset="-120"/>
              <a:ea typeface="微軟正黑體" pitchFamily="34" charset="-120"/>
            </a:rPr>
            <a:t>公開傳輸</a:t>
          </a:r>
          <a:endParaRPr lang="zh-TW" altLang="en-US" sz="2800" b="1" dirty="0">
            <a:effectLst>
              <a:outerShdw blurRad="38100" dist="38100" dir="2700000" algn="tl">
                <a:srgbClr val="000000">
                  <a:alpha val="43137"/>
                </a:srgbClr>
              </a:outerShdw>
            </a:effectLst>
            <a:latin typeface="微軟正黑體" pitchFamily="34" charset="-120"/>
            <a:ea typeface="微軟正黑體" pitchFamily="34" charset="-120"/>
          </a:endParaRPr>
        </a:p>
      </dgm:t>
    </dgm:pt>
    <dgm:pt modelId="{AEDCF982-9512-429F-93E0-D62CE0B34421}" type="sibTrans" cxnId="{930374CD-8571-4ECB-B9B5-933DA6DA0D3E}">
      <dgm:prSet/>
      <dgm:spPr/>
      <dgm:t>
        <a:bodyPr/>
        <a:lstStyle/>
        <a:p>
          <a:endParaRPr lang="zh-TW" altLang="en-US"/>
        </a:p>
      </dgm:t>
    </dgm:pt>
    <dgm:pt modelId="{7D8A3A4E-329B-456D-B47D-D65A73107553}" type="parTrans" cxnId="{930374CD-8571-4ECB-B9B5-933DA6DA0D3E}">
      <dgm:prSet/>
      <dgm:spPr/>
      <dgm:t>
        <a:bodyPr/>
        <a:lstStyle/>
        <a:p>
          <a:endParaRPr lang="zh-TW" altLang="en-US"/>
        </a:p>
      </dgm:t>
    </dgm:pt>
    <dgm:pt modelId="{70571EB8-591E-4F65-9B3B-D4CD84140876}" type="pres">
      <dgm:prSet presAssocID="{B690F5B8-E81D-407D-A8BA-A178AC225E7B}" presName="cycleMatrixDiagram" presStyleCnt="0">
        <dgm:presLayoutVars>
          <dgm:chMax val="1"/>
          <dgm:dir/>
          <dgm:animLvl val="lvl"/>
          <dgm:resizeHandles val="exact"/>
        </dgm:presLayoutVars>
      </dgm:prSet>
      <dgm:spPr/>
      <dgm:t>
        <a:bodyPr/>
        <a:lstStyle/>
        <a:p>
          <a:endParaRPr lang="zh-TW" altLang="en-US"/>
        </a:p>
      </dgm:t>
    </dgm:pt>
    <dgm:pt modelId="{4DBEC07D-64A2-4285-9DC2-2EEEE0AED9B4}" type="pres">
      <dgm:prSet presAssocID="{B690F5B8-E81D-407D-A8BA-A178AC225E7B}" presName="children" presStyleCnt="0"/>
      <dgm:spPr/>
    </dgm:pt>
    <dgm:pt modelId="{18917525-6FB6-4C97-AAE5-9E5C08D43459}" type="pres">
      <dgm:prSet presAssocID="{B690F5B8-E81D-407D-A8BA-A178AC225E7B}" presName="child1group" presStyleCnt="0"/>
      <dgm:spPr/>
    </dgm:pt>
    <dgm:pt modelId="{72B48B64-5DBA-4004-A856-EBA2BF22C320}" type="pres">
      <dgm:prSet presAssocID="{B690F5B8-E81D-407D-A8BA-A178AC225E7B}" presName="child1" presStyleLbl="bgAcc1" presStyleIdx="0" presStyleCnt="4" custScaleX="149848" custScaleY="165775" custLinFactNeighborX="4745" custLinFactNeighborY="24350"/>
      <dgm:spPr/>
      <dgm:t>
        <a:bodyPr/>
        <a:lstStyle/>
        <a:p>
          <a:endParaRPr lang="zh-TW" altLang="en-US"/>
        </a:p>
      </dgm:t>
    </dgm:pt>
    <dgm:pt modelId="{539DC6E7-7A30-4F3E-8686-DFC328361B9A}" type="pres">
      <dgm:prSet presAssocID="{B690F5B8-E81D-407D-A8BA-A178AC225E7B}" presName="child1Text" presStyleLbl="bgAcc1" presStyleIdx="0" presStyleCnt="4">
        <dgm:presLayoutVars>
          <dgm:bulletEnabled val="1"/>
        </dgm:presLayoutVars>
      </dgm:prSet>
      <dgm:spPr/>
      <dgm:t>
        <a:bodyPr/>
        <a:lstStyle/>
        <a:p>
          <a:endParaRPr lang="zh-TW" altLang="en-US"/>
        </a:p>
      </dgm:t>
    </dgm:pt>
    <dgm:pt modelId="{6A7E7C6A-4959-411A-AA30-D3ACA5E3E110}" type="pres">
      <dgm:prSet presAssocID="{B690F5B8-E81D-407D-A8BA-A178AC225E7B}" presName="child2group" presStyleCnt="0"/>
      <dgm:spPr/>
    </dgm:pt>
    <dgm:pt modelId="{9F6F3872-5355-426C-9A4E-D38F0C06555C}" type="pres">
      <dgm:prSet presAssocID="{B690F5B8-E81D-407D-A8BA-A178AC225E7B}" presName="child2" presStyleLbl="bgAcc1" presStyleIdx="1" presStyleCnt="4" custScaleX="157894" custScaleY="158457" custLinFactNeighborX="-1363" custLinFactNeighborY="24986"/>
      <dgm:spPr/>
      <dgm:t>
        <a:bodyPr/>
        <a:lstStyle/>
        <a:p>
          <a:endParaRPr lang="zh-TW" altLang="en-US"/>
        </a:p>
      </dgm:t>
    </dgm:pt>
    <dgm:pt modelId="{0321474A-6BDA-46F0-9B03-687D95E17265}" type="pres">
      <dgm:prSet presAssocID="{B690F5B8-E81D-407D-A8BA-A178AC225E7B}" presName="child2Text" presStyleLbl="bgAcc1" presStyleIdx="1" presStyleCnt="4">
        <dgm:presLayoutVars>
          <dgm:bulletEnabled val="1"/>
        </dgm:presLayoutVars>
      </dgm:prSet>
      <dgm:spPr/>
      <dgm:t>
        <a:bodyPr/>
        <a:lstStyle/>
        <a:p>
          <a:endParaRPr lang="zh-TW" altLang="en-US"/>
        </a:p>
      </dgm:t>
    </dgm:pt>
    <dgm:pt modelId="{7CA6BDCA-7433-4651-8EE8-B7F03F291C7E}" type="pres">
      <dgm:prSet presAssocID="{B690F5B8-E81D-407D-A8BA-A178AC225E7B}" presName="child3group" presStyleCnt="0"/>
      <dgm:spPr/>
    </dgm:pt>
    <dgm:pt modelId="{11084E36-DCEF-4AE1-A91D-C1636522DFDE}" type="pres">
      <dgm:prSet presAssocID="{B690F5B8-E81D-407D-A8BA-A178AC225E7B}" presName="child3" presStyleLbl="bgAcc1" presStyleIdx="2" presStyleCnt="4" custScaleX="162261" custScaleY="143968" custLinFactNeighborX="22" custLinFactNeighborY="-35812"/>
      <dgm:spPr/>
      <dgm:t>
        <a:bodyPr/>
        <a:lstStyle/>
        <a:p>
          <a:endParaRPr lang="zh-TW" altLang="en-US"/>
        </a:p>
      </dgm:t>
    </dgm:pt>
    <dgm:pt modelId="{F52DAB14-6F7C-4DF9-B37F-F9A3305B1EF3}" type="pres">
      <dgm:prSet presAssocID="{B690F5B8-E81D-407D-A8BA-A178AC225E7B}" presName="child3Text" presStyleLbl="bgAcc1" presStyleIdx="2" presStyleCnt="4">
        <dgm:presLayoutVars>
          <dgm:bulletEnabled val="1"/>
        </dgm:presLayoutVars>
      </dgm:prSet>
      <dgm:spPr/>
      <dgm:t>
        <a:bodyPr/>
        <a:lstStyle/>
        <a:p>
          <a:endParaRPr lang="zh-TW" altLang="en-US"/>
        </a:p>
      </dgm:t>
    </dgm:pt>
    <dgm:pt modelId="{DAD10AC2-B8CE-4CEC-A16B-DA2A36C1111B}" type="pres">
      <dgm:prSet presAssocID="{B690F5B8-E81D-407D-A8BA-A178AC225E7B}" presName="child4group" presStyleCnt="0"/>
      <dgm:spPr/>
    </dgm:pt>
    <dgm:pt modelId="{49AE8CC9-D3A2-44D1-A00B-CE27EFEEE270}" type="pres">
      <dgm:prSet presAssocID="{B690F5B8-E81D-407D-A8BA-A178AC225E7B}" presName="child4" presStyleLbl="bgAcc1" presStyleIdx="3" presStyleCnt="4" custScaleX="149143" custScaleY="139735" custLinFactNeighborX="4481" custLinFactNeighborY="-32929"/>
      <dgm:spPr/>
      <dgm:t>
        <a:bodyPr/>
        <a:lstStyle/>
        <a:p>
          <a:endParaRPr lang="zh-TW" altLang="en-US"/>
        </a:p>
      </dgm:t>
    </dgm:pt>
    <dgm:pt modelId="{AD5AE3AA-DE97-43D5-9E08-8E8B8279CD4B}" type="pres">
      <dgm:prSet presAssocID="{B690F5B8-E81D-407D-A8BA-A178AC225E7B}" presName="child4Text" presStyleLbl="bgAcc1" presStyleIdx="3" presStyleCnt="4">
        <dgm:presLayoutVars>
          <dgm:bulletEnabled val="1"/>
        </dgm:presLayoutVars>
      </dgm:prSet>
      <dgm:spPr/>
      <dgm:t>
        <a:bodyPr/>
        <a:lstStyle/>
        <a:p>
          <a:endParaRPr lang="zh-TW" altLang="en-US"/>
        </a:p>
      </dgm:t>
    </dgm:pt>
    <dgm:pt modelId="{5EBCABBD-849C-4988-8904-1DFB52A44995}" type="pres">
      <dgm:prSet presAssocID="{B690F5B8-E81D-407D-A8BA-A178AC225E7B}" presName="childPlaceholder" presStyleCnt="0"/>
      <dgm:spPr/>
    </dgm:pt>
    <dgm:pt modelId="{064A70D3-243B-4A35-BFE8-F4E2882E605D}" type="pres">
      <dgm:prSet presAssocID="{B690F5B8-E81D-407D-A8BA-A178AC225E7B}" presName="circle" presStyleCnt="0"/>
      <dgm:spPr/>
    </dgm:pt>
    <dgm:pt modelId="{8F85E319-DA8E-4AD8-AEFD-D074370102CE}" type="pres">
      <dgm:prSet presAssocID="{B690F5B8-E81D-407D-A8BA-A178AC225E7B}" presName="quadrant1" presStyleLbl="node1" presStyleIdx="0" presStyleCnt="4" custScaleX="72722" custScaleY="64148" custLinFactNeighborX="9314" custLinFactNeighborY="21828">
        <dgm:presLayoutVars>
          <dgm:chMax val="1"/>
          <dgm:bulletEnabled val="1"/>
        </dgm:presLayoutVars>
      </dgm:prSet>
      <dgm:spPr/>
      <dgm:t>
        <a:bodyPr/>
        <a:lstStyle/>
        <a:p>
          <a:endParaRPr lang="zh-TW" altLang="en-US"/>
        </a:p>
      </dgm:t>
    </dgm:pt>
    <dgm:pt modelId="{F94A42D2-C0C7-4F81-896E-77E0D2DD071C}" type="pres">
      <dgm:prSet presAssocID="{B690F5B8-E81D-407D-A8BA-A178AC225E7B}" presName="quadrant2" presStyleLbl="node1" presStyleIdx="1" presStyleCnt="4" custScaleX="68701" custScaleY="61959" custLinFactNeighborX="-21169" custLinFactNeighborY="23231">
        <dgm:presLayoutVars>
          <dgm:chMax val="1"/>
          <dgm:bulletEnabled val="1"/>
        </dgm:presLayoutVars>
      </dgm:prSet>
      <dgm:spPr/>
      <dgm:t>
        <a:bodyPr/>
        <a:lstStyle/>
        <a:p>
          <a:endParaRPr lang="zh-TW" altLang="en-US"/>
        </a:p>
      </dgm:t>
    </dgm:pt>
    <dgm:pt modelId="{9557D070-D52E-4D9B-82A6-DAD1845EE904}" type="pres">
      <dgm:prSet presAssocID="{B690F5B8-E81D-407D-A8BA-A178AC225E7B}" presName="quadrant3" presStyleLbl="node1" presStyleIdx="2" presStyleCnt="4" custScaleX="73173" custScaleY="64687" custLinFactNeighborX="-22144" custLinFactNeighborY="-15815">
        <dgm:presLayoutVars>
          <dgm:chMax val="1"/>
          <dgm:bulletEnabled val="1"/>
        </dgm:presLayoutVars>
      </dgm:prSet>
      <dgm:spPr/>
      <dgm:t>
        <a:bodyPr/>
        <a:lstStyle/>
        <a:p>
          <a:endParaRPr lang="zh-TW" altLang="en-US"/>
        </a:p>
      </dgm:t>
    </dgm:pt>
    <dgm:pt modelId="{CFDF0975-5028-49BD-9721-A6E4EC4E4455}" type="pres">
      <dgm:prSet presAssocID="{B690F5B8-E81D-407D-A8BA-A178AC225E7B}" presName="quadrant4" presStyleLbl="node1" presStyleIdx="3" presStyleCnt="4" custScaleX="73712" custScaleY="65209" custLinFactNeighborX="8905" custLinFactNeighborY="-15554">
        <dgm:presLayoutVars>
          <dgm:chMax val="1"/>
          <dgm:bulletEnabled val="1"/>
        </dgm:presLayoutVars>
      </dgm:prSet>
      <dgm:spPr/>
      <dgm:t>
        <a:bodyPr/>
        <a:lstStyle/>
        <a:p>
          <a:endParaRPr lang="zh-TW" altLang="en-US"/>
        </a:p>
      </dgm:t>
    </dgm:pt>
    <dgm:pt modelId="{BAB69839-0394-4CAC-9C78-4C8FB1BD8398}" type="pres">
      <dgm:prSet presAssocID="{B690F5B8-E81D-407D-A8BA-A178AC225E7B}" presName="quadrantPlaceholder" presStyleCnt="0"/>
      <dgm:spPr/>
    </dgm:pt>
    <dgm:pt modelId="{CCE54DB7-17F6-410B-823D-7FC252E02373}" type="pres">
      <dgm:prSet presAssocID="{B690F5B8-E81D-407D-A8BA-A178AC225E7B}" presName="center1" presStyleLbl="fgShp" presStyleIdx="0" presStyleCnt="2" custScaleX="63747" custScaleY="37050" custLinFactNeighborX="-14095" custLinFactNeighborY="9134"/>
      <dgm:spPr/>
    </dgm:pt>
    <dgm:pt modelId="{42D45704-19BF-4CBD-AB1B-F18F02282CA8}" type="pres">
      <dgm:prSet presAssocID="{B690F5B8-E81D-407D-A8BA-A178AC225E7B}" presName="center2" presStyleLbl="fgShp" presStyleIdx="1" presStyleCnt="2" custScaleX="67071" custScaleY="48070" custLinFactNeighborX="-12433" custLinFactNeighborY="-2672"/>
      <dgm:spPr/>
    </dgm:pt>
  </dgm:ptLst>
  <dgm:cxnLst>
    <dgm:cxn modelId="{30935751-17D7-45B8-A70C-B75AF9B5F837}" srcId="{92986970-BEAB-40C3-83EB-3684F9DB2CAA}" destId="{6641D0C8-C8AE-499D-9B32-05D927A2B2C0}" srcOrd="0" destOrd="0" parTransId="{E3F6CD52-80FC-4193-AEE0-6B5EA754B224}" sibTransId="{02355A5F-4C83-49EC-A06F-0D18F6275ECE}"/>
    <dgm:cxn modelId="{31EB56DA-8552-4048-A8F8-4EF47C6AC3DC}" srcId="{6EC190EF-A612-45BC-987E-2681D4803F6D}" destId="{3D90AFCA-1C49-4C34-8C67-4C694F9FE792}" srcOrd="1" destOrd="0" parTransId="{F66A992D-6128-4B72-9994-2F2A0CBBB3C8}" sibTransId="{843C3C85-040D-4EE8-A9C9-01B20C82BD08}"/>
    <dgm:cxn modelId="{807950FD-5EE2-4FD1-AAE1-E36FF9DAD741}" type="presOf" srcId="{31AE813E-4CA3-4CAB-B31E-8429E85AE789}" destId="{F94A42D2-C0C7-4F81-896E-77E0D2DD071C}" srcOrd="0" destOrd="0" presId="urn:microsoft.com/office/officeart/2005/8/layout/cycle4"/>
    <dgm:cxn modelId="{3A143BA0-4503-47C2-BD7A-63897BB22305}" srcId="{B690F5B8-E81D-407D-A8BA-A178AC225E7B}" destId="{31AE813E-4CA3-4CAB-B31E-8429E85AE789}" srcOrd="1" destOrd="0" parTransId="{4E8A4E77-0A93-4561-8865-83B1C71DFC2A}" sibTransId="{58B16B0F-ACE1-4F41-A8A9-205F2B9B6244}"/>
    <dgm:cxn modelId="{B268AB2B-9219-4DD1-A298-FA754B20FCB4}" type="presOf" srcId="{B690F5B8-E81D-407D-A8BA-A178AC225E7B}" destId="{70571EB8-591E-4F65-9B3B-D4CD84140876}" srcOrd="0" destOrd="0" presId="urn:microsoft.com/office/officeart/2005/8/layout/cycle4"/>
    <dgm:cxn modelId="{7EF18BBE-DDB2-4A9A-8799-4406F94625F0}" type="presOf" srcId="{6EC190EF-A612-45BC-987E-2681D4803F6D}" destId="{8F85E319-DA8E-4AD8-AEFD-D074370102CE}" srcOrd="0" destOrd="0" presId="urn:microsoft.com/office/officeart/2005/8/layout/cycle4"/>
    <dgm:cxn modelId="{2CD9F896-9BA5-484F-8AE9-B0E4D1B8E79C}" srcId="{5A1D0B65-C7F6-4300-BEFF-FA66BAF45303}" destId="{FE24DC91-628C-41FE-B48C-3E5E33C0C77F}" srcOrd="1" destOrd="0" parTransId="{99BE9997-6C5A-4DBF-8F3A-ED9ED017ACD1}" sibTransId="{B68AC503-305E-4EB4-8252-9323088254CA}"/>
    <dgm:cxn modelId="{1260787B-A826-4ECE-B136-61301F26B93A}" type="presOf" srcId="{C12E881D-3E33-4AF9-B58A-4DD580207CEE}" destId="{49AE8CC9-D3A2-44D1-A00B-CE27EFEEE270}" srcOrd="0" destOrd="0" presId="urn:microsoft.com/office/officeart/2005/8/layout/cycle4"/>
    <dgm:cxn modelId="{930374CD-8571-4ECB-B9B5-933DA6DA0D3E}" srcId="{B690F5B8-E81D-407D-A8BA-A178AC225E7B}" destId="{5A1D0B65-C7F6-4300-BEFF-FA66BAF45303}" srcOrd="3" destOrd="0" parTransId="{7D8A3A4E-329B-456D-B47D-D65A73107553}" sibTransId="{AEDCF982-9512-429F-93E0-D62CE0B34421}"/>
    <dgm:cxn modelId="{8EDDE408-D2F4-4702-9133-747DB3F4335A}" srcId="{B690F5B8-E81D-407D-A8BA-A178AC225E7B}" destId="{6EC190EF-A612-45BC-987E-2681D4803F6D}" srcOrd="0" destOrd="0" parTransId="{20BF0F07-9081-416D-ACCA-441F1FEEC993}" sibTransId="{6E48F6A9-C309-4E7F-940E-99388B212EDA}"/>
    <dgm:cxn modelId="{B1F4A5F0-173E-4E4A-B8B8-8A29781EC2DC}" type="presOf" srcId="{97BE3AFB-495D-424B-A615-032C0B9D3AD2}" destId="{72B48B64-5DBA-4004-A856-EBA2BF22C320}" srcOrd="0" destOrd="0" presId="urn:microsoft.com/office/officeart/2005/8/layout/cycle4"/>
    <dgm:cxn modelId="{02BC34C5-9EE8-47C7-9F3A-BFE28F7249FC}" srcId="{B690F5B8-E81D-407D-A8BA-A178AC225E7B}" destId="{92986970-BEAB-40C3-83EB-3684F9DB2CAA}" srcOrd="2" destOrd="0" parTransId="{F787FEBB-209A-4F69-9F39-01B424FDD776}" sibTransId="{6853592F-DE3D-4B94-A4EE-3C3A892C2ECC}"/>
    <dgm:cxn modelId="{BC344917-EB4A-4CA9-A709-86BDFA3958D4}" type="presOf" srcId="{97BE3AFB-495D-424B-A615-032C0B9D3AD2}" destId="{539DC6E7-7A30-4F3E-8686-DFC328361B9A}" srcOrd="1" destOrd="0" presId="urn:microsoft.com/office/officeart/2005/8/layout/cycle4"/>
    <dgm:cxn modelId="{BC9D8A48-29B2-468F-8FCA-E66E9A7EA004}" type="presOf" srcId="{6F29C489-835F-450B-B028-520C0DE2D145}" destId="{9F6F3872-5355-426C-9A4E-D38F0C06555C}" srcOrd="0" destOrd="1" presId="urn:microsoft.com/office/officeart/2005/8/layout/cycle4"/>
    <dgm:cxn modelId="{74DE146F-74D2-43E7-8445-7197B7011584}" type="presOf" srcId="{92986970-BEAB-40C3-83EB-3684F9DB2CAA}" destId="{9557D070-D52E-4D9B-82A6-DAD1845EE904}" srcOrd="0" destOrd="0" presId="urn:microsoft.com/office/officeart/2005/8/layout/cycle4"/>
    <dgm:cxn modelId="{76FA6D4D-3D61-4284-9CC9-D4EE668CBAA7}" srcId="{31AE813E-4CA3-4CAB-B31E-8429E85AE789}" destId="{04A2D25F-41E6-4E71-B7A3-7BC56572DC42}" srcOrd="0" destOrd="0" parTransId="{BF61839B-96AA-442A-B724-E63F6A4A052C}" sibTransId="{27FF9F09-BE47-451F-8C16-02FEE8263ECD}"/>
    <dgm:cxn modelId="{97763F96-6AA7-4982-8935-7F2057B348D5}" type="presOf" srcId="{F0EBB12C-17D6-40A4-90B6-DD5EBD262A5C}" destId="{9F6F3872-5355-426C-9A4E-D38F0C06555C}" srcOrd="0" destOrd="2" presId="urn:microsoft.com/office/officeart/2005/8/layout/cycle4"/>
    <dgm:cxn modelId="{C6BEFCCE-AB94-44B5-B587-4F696FCA07B6}" type="presOf" srcId="{C12E881D-3E33-4AF9-B58A-4DD580207CEE}" destId="{AD5AE3AA-DE97-43D5-9E08-8E8B8279CD4B}" srcOrd="1" destOrd="0" presId="urn:microsoft.com/office/officeart/2005/8/layout/cycle4"/>
    <dgm:cxn modelId="{F6E45BCE-D51A-42A9-AD0D-C440342DB30C}" type="presOf" srcId="{5A1D0B65-C7F6-4300-BEFF-FA66BAF45303}" destId="{CFDF0975-5028-49BD-9721-A6E4EC4E4455}" srcOrd="0" destOrd="0" presId="urn:microsoft.com/office/officeart/2005/8/layout/cycle4"/>
    <dgm:cxn modelId="{D36A955C-1E5E-45D6-A25C-A8AED3D0D0CC}" srcId="{31AE813E-4CA3-4CAB-B31E-8429E85AE789}" destId="{6F29C489-835F-450B-B028-520C0DE2D145}" srcOrd="1" destOrd="0" parTransId="{49C9440F-AB3E-47DD-BD97-F05E1330D392}" sibTransId="{A56C69A1-C99E-4A87-9FB6-DF3EEED8A1F2}"/>
    <dgm:cxn modelId="{C80DAB66-0984-4B1F-9CBD-A7C54AA618FD}" type="presOf" srcId="{6641D0C8-C8AE-499D-9B32-05D927A2B2C0}" destId="{F52DAB14-6F7C-4DF9-B37F-F9A3305B1EF3}" srcOrd="1" destOrd="0" presId="urn:microsoft.com/office/officeart/2005/8/layout/cycle4"/>
    <dgm:cxn modelId="{B2D5F3A8-FAF7-46BE-9271-CF8EE779E8AB}" srcId="{6EC190EF-A612-45BC-987E-2681D4803F6D}" destId="{97BE3AFB-495D-424B-A615-032C0B9D3AD2}" srcOrd="0" destOrd="0" parTransId="{5F864A01-D9A2-4099-A0B2-A359F9DF4DD6}" sibTransId="{B0B09C09-23FC-401F-9FF6-39579FE14361}"/>
    <dgm:cxn modelId="{D3D69745-4ECF-4051-874A-17F86D0362C5}" type="presOf" srcId="{3D90AFCA-1C49-4C34-8C67-4C694F9FE792}" destId="{72B48B64-5DBA-4004-A856-EBA2BF22C320}" srcOrd="0" destOrd="1" presId="urn:microsoft.com/office/officeart/2005/8/layout/cycle4"/>
    <dgm:cxn modelId="{000B16B6-BF8E-4F9A-9D86-CDD0FE6AC358}" type="presOf" srcId="{F0EBB12C-17D6-40A4-90B6-DD5EBD262A5C}" destId="{0321474A-6BDA-46F0-9B03-687D95E17265}" srcOrd="1" destOrd="2" presId="urn:microsoft.com/office/officeart/2005/8/layout/cycle4"/>
    <dgm:cxn modelId="{3858F479-F447-4353-AF5E-C9737EE61CF0}" type="presOf" srcId="{6F29C489-835F-450B-B028-520C0DE2D145}" destId="{0321474A-6BDA-46F0-9B03-687D95E17265}" srcOrd="1" destOrd="1" presId="urn:microsoft.com/office/officeart/2005/8/layout/cycle4"/>
    <dgm:cxn modelId="{706648C6-9F16-4F50-B43B-7AFA30D221D5}" type="presOf" srcId="{FE24DC91-628C-41FE-B48C-3E5E33C0C77F}" destId="{49AE8CC9-D3A2-44D1-A00B-CE27EFEEE270}" srcOrd="0" destOrd="1" presId="urn:microsoft.com/office/officeart/2005/8/layout/cycle4"/>
    <dgm:cxn modelId="{E5E3A389-6F36-40ED-B840-9738BA405340}" type="presOf" srcId="{3D90AFCA-1C49-4C34-8C67-4C694F9FE792}" destId="{539DC6E7-7A30-4F3E-8686-DFC328361B9A}" srcOrd="1" destOrd="1" presId="urn:microsoft.com/office/officeart/2005/8/layout/cycle4"/>
    <dgm:cxn modelId="{29AFF0B4-3015-4EFC-A086-EE59123447F5}" srcId="{5A1D0B65-C7F6-4300-BEFF-FA66BAF45303}" destId="{C12E881D-3E33-4AF9-B58A-4DD580207CEE}" srcOrd="0" destOrd="0" parTransId="{BC4B828B-2E00-44F9-9DE6-8DB0EED991EE}" sibTransId="{401D4D10-C62B-4C47-B8B9-EF6111BA591C}"/>
    <dgm:cxn modelId="{421243AD-82EC-4776-8993-D8CB8375F301}" type="presOf" srcId="{6641D0C8-C8AE-499D-9B32-05D927A2B2C0}" destId="{11084E36-DCEF-4AE1-A91D-C1636522DFDE}" srcOrd="0" destOrd="0" presId="urn:microsoft.com/office/officeart/2005/8/layout/cycle4"/>
    <dgm:cxn modelId="{3A03C4B0-E0F3-44BE-9F56-09A11E8064F1}" type="presOf" srcId="{04A2D25F-41E6-4E71-B7A3-7BC56572DC42}" destId="{0321474A-6BDA-46F0-9B03-687D95E17265}" srcOrd="1" destOrd="0" presId="urn:microsoft.com/office/officeart/2005/8/layout/cycle4"/>
    <dgm:cxn modelId="{1BEEAC44-5405-4BF6-8D31-3FE137C3C6DC}" type="presOf" srcId="{04A2D25F-41E6-4E71-B7A3-7BC56572DC42}" destId="{9F6F3872-5355-426C-9A4E-D38F0C06555C}" srcOrd="0" destOrd="0" presId="urn:microsoft.com/office/officeart/2005/8/layout/cycle4"/>
    <dgm:cxn modelId="{648BF78B-E80E-4C5C-9910-C0B228755CAE}" type="presOf" srcId="{FE24DC91-628C-41FE-B48C-3E5E33C0C77F}" destId="{AD5AE3AA-DE97-43D5-9E08-8E8B8279CD4B}" srcOrd="1" destOrd="1" presId="urn:microsoft.com/office/officeart/2005/8/layout/cycle4"/>
    <dgm:cxn modelId="{5C869ED7-3A7D-4451-BE5E-DC8E8ECD7572}" srcId="{31AE813E-4CA3-4CAB-B31E-8429E85AE789}" destId="{F0EBB12C-17D6-40A4-90B6-DD5EBD262A5C}" srcOrd="2" destOrd="0" parTransId="{2A85D54C-E755-4451-BB89-5948572D0C07}" sibTransId="{A8F45DBE-DCBD-470F-9AF3-921507341EC5}"/>
    <dgm:cxn modelId="{8DCCA55A-082D-4E7C-969D-6A6A21BE43C5}" type="presParOf" srcId="{70571EB8-591E-4F65-9B3B-D4CD84140876}" destId="{4DBEC07D-64A2-4285-9DC2-2EEEE0AED9B4}" srcOrd="0" destOrd="0" presId="urn:microsoft.com/office/officeart/2005/8/layout/cycle4"/>
    <dgm:cxn modelId="{648608B9-70B5-4BE5-90C6-2B0A1D97AEBC}" type="presParOf" srcId="{4DBEC07D-64A2-4285-9DC2-2EEEE0AED9B4}" destId="{18917525-6FB6-4C97-AAE5-9E5C08D43459}" srcOrd="0" destOrd="0" presId="urn:microsoft.com/office/officeart/2005/8/layout/cycle4"/>
    <dgm:cxn modelId="{3301EFDA-8D24-4C6F-8281-C54E3CA9E3B9}" type="presParOf" srcId="{18917525-6FB6-4C97-AAE5-9E5C08D43459}" destId="{72B48B64-5DBA-4004-A856-EBA2BF22C320}" srcOrd="0" destOrd="0" presId="urn:microsoft.com/office/officeart/2005/8/layout/cycle4"/>
    <dgm:cxn modelId="{FC2C1789-8A70-4A99-AF47-C695F3FEA6EB}" type="presParOf" srcId="{18917525-6FB6-4C97-AAE5-9E5C08D43459}" destId="{539DC6E7-7A30-4F3E-8686-DFC328361B9A}" srcOrd="1" destOrd="0" presId="urn:microsoft.com/office/officeart/2005/8/layout/cycle4"/>
    <dgm:cxn modelId="{E0998D14-0774-428B-9FAF-6EFC2AE4A6DB}" type="presParOf" srcId="{4DBEC07D-64A2-4285-9DC2-2EEEE0AED9B4}" destId="{6A7E7C6A-4959-411A-AA30-D3ACA5E3E110}" srcOrd="1" destOrd="0" presId="urn:microsoft.com/office/officeart/2005/8/layout/cycle4"/>
    <dgm:cxn modelId="{37886A05-E580-4D74-B5B3-A47919E8CC1E}" type="presParOf" srcId="{6A7E7C6A-4959-411A-AA30-D3ACA5E3E110}" destId="{9F6F3872-5355-426C-9A4E-D38F0C06555C}" srcOrd="0" destOrd="0" presId="urn:microsoft.com/office/officeart/2005/8/layout/cycle4"/>
    <dgm:cxn modelId="{6F45EF79-7C45-43A1-8596-36914992CAD9}" type="presParOf" srcId="{6A7E7C6A-4959-411A-AA30-D3ACA5E3E110}" destId="{0321474A-6BDA-46F0-9B03-687D95E17265}" srcOrd="1" destOrd="0" presId="urn:microsoft.com/office/officeart/2005/8/layout/cycle4"/>
    <dgm:cxn modelId="{AD45589D-67AF-41B9-8EE8-7B6A971A6D24}" type="presParOf" srcId="{4DBEC07D-64A2-4285-9DC2-2EEEE0AED9B4}" destId="{7CA6BDCA-7433-4651-8EE8-B7F03F291C7E}" srcOrd="2" destOrd="0" presId="urn:microsoft.com/office/officeart/2005/8/layout/cycle4"/>
    <dgm:cxn modelId="{06160325-C92F-4BAD-836C-27E487D797BC}" type="presParOf" srcId="{7CA6BDCA-7433-4651-8EE8-B7F03F291C7E}" destId="{11084E36-DCEF-4AE1-A91D-C1636522DFDE}" srcOrd="0" destOrd="0" presId="urn:microsoft.com/office/officeart/2005/8/layout/cycle4"/>
    <dgm:cxn modelId="{AF90CC3E-DD49-46BA-A06F-44A0EC314209}" type="presParOf" srcId="{7CA6BDCA-7433-4651-8EE8-B7F03F291C7E}" destId="{F52DAB14-6F7C-4DF9-B37F-F9A3305B1EF3}" srcOrd="1" destOrd="0" presId="urn:microsoft.com/office/officeart/2005/8/layout/cycle4"/>
    <dgm:cxn modelId="{5DCD5119-E7A4-442B-9C83-C16DB7ECBCA8}" type="presParOf" srcId="{4DBEC07D-64A2-4285-9DC2-2EEEE0AED9B4}" destId="{DAD10AC2-B8CE-4CEC-A16B-DA2A36C1111B}" srcOrd="3" destOrd="0" presId="urn:microsoft.com/office/officeart/2005/8/layout/cycle4"/>
    <dgm:cxn modelId="{B0766FD0-2C6A-475B-8B35-055FD7146B76}" type="presParOf" srcId="{DAD10AC2-B8CE-4CEC-A16B-DA2A36C1111B}" destId="{49AE8CC9-D3A2-44D1-A00B-CE27EFEEE270}" srcOrd="0" destOrd="0" presId="urn:microsoft.com/office/officeart/2005/8/layout/cycle4"/>
    <dgm:cxn modelId="{7DDA3356-19FC-41EC-8F56-B2CF15C59D25}" type="presParOf" srcId="{DAD10AC2-B8CE-4CEC-A16B-DA2A36C1111B}" destId="{AD5AE3AA-DE97-43D5-9E08-8E8B8279CD4B}" srcOrd="1" destOrd="0" presId="urn:microsoft.com/office/officeart/2005/8/layout/cycle4"/>
    <dgm:cxn modelId="{A0C5EB2D-F097-4A52-909E-BB02F0D00CB3}" type="presParOf" srcId="{4DBEC07D-64A2-4285-9DC2-2EEEE0AED9B4}" destId="{5EBCABBD-849C-4988-8904-1DFB52A44995}" srcOrd="4" destOrd="0" presId="urn:microsoft.com/office/officeart/2005/8/layout/cycle4"/>
    <dgm:cxn modelId="{BBE3E85B-4488-4B50-92F2-BC85DB725115}" type="presParOf" srcId="{70571EB8-591E-4F65-9B3B-D4CD84140876}" destId="{064A70D3-243B-4A35-BFE8-F4E2882E605D}" srcOrd="1" destOrd="0" presId="urn:microsoft.com/office/officeart/2005/8/layout/cycle4"/>
    <dgm:cxn modelId="{CBB1985F-7229-4334-8225-C6AF568D136A}" type="presParOf" srcId="{064A70D3-243B-4A35-BFE8-F4E2882E605D}" destId="{8F85E319-DA8E-4AD8-AEFD-D074370102CE}" srcOrd="0" destOrd="0" presId="urn:microsoft.com/office/officeart/2005/8/layout/cycle4"/>
    <dgm:cxn modelId="{03BEEADA-E8C9-4825-8F3F-779A03558829}" type="presParOf" srcId="{064A70D3-243B-4A35-BFE8-F4E2882E605D}" destId="{F94A42D2-C0C7-4F81-896E-77E0D2DD071C}" srcOrd="1" destOrd="0" presId="urn:microsoft.com/office/officeart/2005/8/layout/cycle4"/>
    <dgm:cxn modelId="{F4564977-5067-4D95-923A-BE58F091FFD0}" type="presParOf" srcId="{064A70D3-243B-4A35-BFE8-F4E2882E605D}" destId="{9557D070-D52E-4D9B-82A6-DAD1845EE904}" srcOrd="2" destOrd="0" presId="urn:microsoft.com/office/officeart/2005/8/layout/cycle4"/>
    <dgm:cxn modelId="{2F1E1AB1-B011-447A-B2C0-7B2B94DD4B2C}" type="presParOf" srcId="{064A70D3-243B-4A35-BFE8-F4E2882E605D}" destId="{CFDF0975-5028-49BD-9721-A6E4EC4E4455}" srcOrd="3" destOrd="0" presId="urn:microsoft.com/office/officeart/2005/8/layout/cycle4"/>
    <dgm:cxn modelId="{4D9700FF-8852-4644-94EF-979A7142AE8E}" type="presParOf" srcId="{064A70D3-243B-4A35-BFE8-F4E2882E605D}" destId="{BAB69839-0394-4CAC-9C78-4C8FB1BD8398}" srcOrd="4" destOrd="0" presId="urn:microsoft.com/office/officeart/2005/8/layout/cycle4"/>
    <dgm:cxn modelId="{726D2ED7-3C52-4EB5-8F8A-DCF4767C15CC}" type="presParOf" srcId="{70571EB8-591E-4F65-9B3B-D4CD84140876}" destId="{CCE54DB7-17F6-410B-823D-7FC252E02373}" srcOrd="2" destOrd="0" presId="urn:microsoft.com/office/officeart/2005/8/layout/cycle4"/>
    <dgm:cxn modelId="{7F5471DE-D103-4369-9DD8-4A9AB72939C8}" type="presParOf" srcId="{70571EB8-591E-4F65-9B3B-D4CD84140876}" destId="{42D45704-19BF-4CBD-AB1B-F18F02282CA8}"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977927A6-C00A-40E0-B167-DBA0C595B8AB}" type="doc">
      <dgm:prSet loTypeId="urn:microsoft.com/office/officeart/2005/8/layout/list1" loCatId="list" qsTypeId="urn:microsoft.com/office/officeart/2005/8/quickstyle/simple2" qsCatId="simple" csTypeId="urn:microsoft.com/office/officeart/2005/8/colors/colorful4" csCatId="colorful" phldr="1"/>
      <dgm:spPr/>
      <dgm:t>
        <a:bodyPr/>
        <a:lstStyle/>
        <a:p>
          <a:endParaRPr lang="zh-TW" altLang="en-US"/>
        </a:p>
      </dgm:t>
    </dgm:pt>
    <dgm:pt modelId="{2CA10E27-91C8-4A43-BD19-376615364549}">
      <dgm:prSet custT="1"/>
      <dgm:spPr/>
      <dgm:t>
        <a:bodyPr/>
        <a:lstStyle/>
        <a:p>
          <a:pPr algn="l" rtl="0"/>
          <a:r>
            <a:rPr lang="zh-TW" altLang="en-US" sz="2400" b="1" dirty="0" smtClean="0">
              <a:effectLst>
                <a:outerShdw blurRad="38100" dist="38100" dir="2700000" algn="tl">
                  <a:srgbClr val="000000">
                    <a:alpha val="43137"/>
                  </a:srgbClr>
                </a:outerShdw>
              </a:effectLst>
              <a:latin typeface="微軟正黑體" pitchFamily="34" charset="-120"/>
              <a:ea typeface="微軟正黑體" pitchFamily="34" charset="-120"/>
            </a:rPr>
            <a:t>一般著作</a:t>
          </a:r>
          <a:endParaRPr lang="zh-TW" altLang="en-US" sz="2400" dirty="0">
            <a:effectLst>
              <a:outerShdw blurRad="38100" dist="38100" dir="2700000" algn="tl">
                <a:srgbClr val="000000">
                  <a:alpha val="43137"/>
                </a:srgbClr>
              </a:outerShdw>
            </a:effectLst>
            <a:latin typeface="微軟正黑體" pitchFamily="34" charset="-120"/>
            <a:ea typeface="微軟正黑體" pitchFamily="34" charset="-120"/>
          </a:endParaRPr>
        </a:p>
      </dgm:t>
    </dgm:pt>
    <dgm:pt modelId="{00ECAA3C-AD8E-4471-B260-136775766491}" type="parTrans" cxnId="{A915355C-A8B7-4D29-964A-A31145C7FC76}">
      <dgm:prSet/>
      <dgm:spPr/>
      <dgm:t>
        <a:bodyPr/>
        <a:lstStyle/>
        <a:p>
          <a:pPr algn="l"/>
          <a:endParaRPr lang="zh-TW" altLang="en-US"/>
        </a:p>
      </dgm:t>
    </dgm:pt>
    <dgm:pt modelId="{3C91123C-B0B4-413E-9AC7-C1B917BC7D41}" type="sibTrans" cxnId="{A915355C-A8B7-4D29-964A-A31145C7FC76}">
      <dgm:prSet/>
      <dgm:spPr/>
      <dgm:t>
        <a:bodyPr/>
        <a:lstStyle/>
        <a:p>
          <a:pPr algn="l"/>
          <a:endParaRPr lang="zh-TW" altLang="en-US"/>
        </a:p>
      </dgm:t>
    </dgm:pt>
    <dgm:pt modelId="{634AAC28-B8D9-42B4-969D-FE011287D03E}">
      <dgm:prSet custT="1"/>
      <dgm:spPr/>
      <dgm:t>
        <a:bodyPr/>
        <a:lstStyle/>
        <a:p>
          <a:pPr algn="l" rtl="0">
            <a:spcAft>
              <a:spcPts val="0"/>
            </a:spcAft>
          </a:pPr>
          <a:r>
            <a:rPr lang="zh-TW" sz="2400" b="1" dirty="0" smtClean="0">
              <a:effectLst>
                <a:outerShdw blurRad="38100" dist="38100" dir="2700000" algn="tl">
                  <a:srgbClr val="000000">
                    <a:alpha val="43137"/>
                  </a:srgbClr>
                </a:outerShdw>
              </a:effectLst>
              <a:latin typeface="微軟正黑體" pitchFamily="34" charset="-120"/>
              <a:ea typeface="微軟正黑體" pitchFamily="34" charset="-120"/>
            </a:rPr>
            <a:t>特定類別著作</a:t>
          </a:r>
          <a:r>
            <a:rPr lang="en-US" sz="2400" b="1" dirty="0" smtClean="0">
              <a:effectLst>
                <a:outerShdw blurRad="38100" dist="38100" dir="2700000" algn="tl">
                  <a:srgbClr val="000000">
                    <a:alpha val="43137"/>
                  </a:srgbClr>
                </a:outerShdw>
              </a:effectLst>
              <a:latin typeface="微軟正黑體" pitchFamily="34" charset="-120"/>
              <a:ea typeface="微軟正黑體" pitchFamily="34" charset="-120"/>
            </a:rPr>
            <a:t>(</a:t>
          </a:r>
          <a:r>
            <a:rPr lang="zh-TW" sz="2400" b="1" dirty="0" smtClean="0">
              <a:effectLst>
                <a:outerShdw blurRad="38100" dist="38100" dir="2700000" algn="tl">
                  <a:srgbClr val="000000">
                    <a:alpha val="43137"/>
                  </a:srgbClr>
                </a:outerShdw>
              </a:effectLst>
              <a:latin typeface="微軟正黑體" pitchFamily="34" charset="-120"/>
              <a:ea typeface="微軟正黑體" pitchFamily="34" charset="-120"/>
            </a:rPr>
            <a:t>法人、攝影、視聽、錄音及表演</a:t>
          </a:r>
          <a:r>
            <a:rPr lang="en-US" altLang="zh-TW" sz="2400" b="1" dirty="0" smtClean="0">
              <a:effectLst>
                <a:outerShdw blurRad="38100" dist="38100" dir="2700000" algn="tl">
                  <a:srgbClr val="000000">
                    <a:alpha val="43137"/>
                  </a:srgbClr>
                </a:outerShdw>
              </a:effectLst>
              <a:latin typeface="微軟正黑體" pitchFamily="34" charset="-120"/>
              <a:ea typeface="微軟正黑體" pitchFamily="34" charset="-120"/>
            </a:rPr>
            <a:t>)</a:t>
          </a:r>
          <a:endParaRPr lang="zh-TW" sz="2400" dirty="0">
            <a:effectLst>
              <a:outerShdw blurRad="38100" dist="38100" dir="2700000" algn="tl">
                <a:srgbClr val="000000">
                  <a:alpha val="43137"/>
                </a:srgbClr>
              </a:outerShdw>
            </a:effectLst>
            <a:latin typeface="微軟正黑體" pitchFamily="34" charset="-120"/>
            <a:ea typeface="微軟正黑體" pitchFamily="34" charset="-120"/>
          </a:endParaRPr>
        </a:p>
      </dgm:t>
    </dgm:pt>
    <dgm:pt modelId="{22206B45-E022-4FA6-92F8-F200CD93001E}" type="parTrans" cxnId="{BA568DCF-DDA0-4902-995E-146AF2FE2A42}">
      <dgm:prSet/>
      <dgm:spPr/>
      <dgm:t>
        <a:bodyPr/>
        <a:lstStyle/>
        <a:p>
          <a:pPr algn="l"/>
          <a:endParaRPr lang="zh-TW" altLang="en-US"/>
        </a:p>
      </dgm:t>
    </dgm:pt>
    <dgm:pt modelId="{912A01D3-7C09-4A83-8CAE-8891879E882C}" type="sibTrans" cxnId="{BA568DCF-DDA0-4902-995E-146AF2FE2A42}">
      <dgm:prSet/>
      <dgm:spPr/>
      <dgm:t>
        <a:bodyPr/>
        <a:lstStyle/>
        <a:p>
          <a:pPr algn="l"/>
          <a:endParaRPr lang="zh-TW" altLang="en-US"/>
        </a:p>
      </dgm:t>
    </dgm:pt>
    <dgm:pt modelId="{6E60F224-6FF3-4423-808C-5B8B5A805503}">
      <dgm:prSet custT="1"/>
      <dgm:spPr/>
      <dgm:t>
        <a:bodyPr/>
        <a:lstStyle/>
        <a:p>
          <a:pPr algn="l" rtl="0"/>
          <a:r>
            <a:rPr lang="zh-TW" altLang="en-US" sz="2000" b="1" u="none" dirty="0" smtClean="0">
              <a:latin typeface="微軟正黑體" pitchFamily="34" charset="-120"/>
              <a:ea typeface="微軟正黑體" pitchFamily="34" charset="-120"/>
            </a:rPr>
            <a:t>以該期間屆滿當年之末日為期間之終止 </a:t>
          </a:r>
          <a:endParaRPr lang="zh-TW" altLang="en-US" sz="2000" u="none" dirty="0">
            <a:effectLst>
              <a:outerShdw blurRad="38100" dist="38100" dir="2700000" algn="tl">
                <a:srgbClr val="000000">
                  <a:alpha val="43137"/>
                </a:srgbClr>
              </a:outerShdw>
            </a:effectLst>
            <a:latin typeface="微軟正黑體" pitchFamily="34" charset="-120"/>
            <a:ea typeface="微軟正黑體" pitchFamily="34" charset="-120"/>
          </a:endParaRPr>
        </a:p>
      </dgm:t>
    </dgm:pt>
    <dgm:pt modelId="{78A09514-1E47-48AE-BBAB-FF1E5F03CF82}" type="parTrans" cxnId="{EA0B63F5-89EA-42B6-87F5-35F82D82841B}">
      <dgm:prSet/>
      <dgm:spPr/>
      <dgm:t>
        <a:bodyPr/>
        <a:lstStyle/>
        <a:p>
          <a:endParaRPr lang="zh-TW" altLang="en-US"/>
        </a:p>
      </dgm:t>
    </dgm:pt>
    <dgm:pt modelId="{A5D7E14E-BC83-4EB7-8D27-5CEF1466B217}" type="sibTrans" cxnId="{EA0B63F5-89EA-42B6-87F5-35F82D82841B}">
      <dgm:prSet/>
      <dgm:spPr/>
      <dgm:t>
        <a:bodyPr/>
        <a:lstStyle/>
        <a:p>
          <a:endParaRPr lang="zh-TW" altLang="en-US"/>
        </a:p>
      </dgm:t>
    </dgm:pt>
    <dgm:pt modelId="{638E7008-94E8-40B2-B056-52212C670548}">
      <dgm:prSet custT="1"/>
      <dgm:spPr/>
      <dgm:t>
        <a:bodyPr/>
        <a:lstStyle/>
        <a:p>
          <a:r>
            <a:rPr lang="zh-TW" altLang="en-US" sz="1800" b="1" dirty="0" smtClean="0">
              <a:latin typeface="微軟正黑體" pitchFamily="34" charset="-120"/>
              <a:ea typeface="微軟正黑體" pitchFamily="34" charset="-120"/>
            </a:rPr>
            <a:t>以公開發表時起算保護期間之著作，於創作完成時起算</a:t>
          </a:r>
          <a:r>
            <a:rPr lang="en-US" altLang="zh-TW" sz="1800" b="1" dirty="0" smtClean="0">
              <a:latin typeface="微軟正黑體" pitchFamily="34" charset="-120"/>
              <a:ea typeface="微軟正黑體" pitchFamily="34" charset="-120"/>
            </a:rPr>
            <a:t>50</a:t>
          </a:r>
          <a:r>
            <a:rPr lang="zh-TW" altLang="en-US" sz="1800" b="1" dirty="0" smtClean="0">
              <a:latin typeface="微軟正黑體" pitchFamily="34" charset="-120"/>
              <a:ea typeface="微軟正黑體" pitchFamily="34" charset="-120"/>
            </a:rPr>
            <a:t>年內未公開發表者，其著作財產權存續至創作完成時起</a:t>
          </a:r>
          <a:r>
            <a:rPr lang="en-US" altLang="zh-TW" sz="1800" b="1" dirty="0" smtClean="0">
              <a:latin typeface="微軟正黑體" pitchFamily="34" charset="-120"/>
              <a:ea typeface="微軟正黑體" pitchFamily="34" charset="-120"/>
            </a:rPr>
            <a:t>50</a:t>
          </a:r>
          <a:r>
            <a:rPr lang="zh-TW" altLang="en-US" sz="1800" b="1" dirty="0" smtClean="0">
              <a:latin typeface="微軟正黑體" pitchFamily="34" charset="-120"/>
              <a:ea typeface="微軟正黑體" pitchFamily="34" charset="-120"/>
            </a:rPr>
            <a:t>年。</a:t>
          </a:r>
        </a:p>
      </dgm:t>
    </dgm:pt>
    <dgm:pt modelId="{92B3D739-D219-49B4-A702-15DDE1B92EAA}" type="parTrans" cxnId="{24A2372B-D333-48D7-B43B-DAC631CD1D86}">
      <dgm:prSet/>
      <dgm:spPr/>
      <dgm:t>
        <a:bodyPr/>
        <a:lstStyle/>
        <a:p>
          <a:endParaRPr lang="zh-TW" altLang="en-US"/>
        </a:p>
      </dgm:t>
    </dgm:pt>
    <dgm:pt modelId="{AE80EBC3-F02E-43D3-8E5D-A71CED4F3B50}" type="sibTrans" cxnId="{24A2372B-D333-48D7-B43B-DAC631CD1D86}">
      <dgm:prSet/>
      <dgm:spPr/>
      <dgm:t>
        <a:bodyPr/>
        <a:lstStyle/>
        <a:p>
          <a:endParaRPr lang="zh-TW" altLang="en-US"/>
        </a:p>
      </dgm:t>
    </dgm:pt>
    <dgm:pt modelId="{80BDD89E-83DE-4461-A71A-F58089B46237}">
      <dgm:prSet custT="1"/>
      <dgm:spPr/>
      <dgm:t>
        <a:bodyPr/>
        <a:lstStyle/>
        <a:p>
          <a:pPr algn="l" rtl="0">
            <a:spcAft>
              <a:spcPct val="15000"/>
            </a:spcAft>
          </a:pPr>
          <a:r>
            <a:rPr lang="zh-TW" altLang="en-US" sz="2400" b="1" dirty="0" smtClean="0">
              <a:effectLst/>
              <a:latin typeface="微軟正黑體" pitchFamily="34" charset="-120"/>
              <a:ea typeface="微軟正黑體" pitchFamily="34" charset="-120"/>
            </a:rPr>
            <a:t>著作人</a:t>
          </a:r>
          <a:r>
            <a:rPr lang="zh-TW" altLang="en-US" sz="2400" b="1" dirty="0" smtClean="0">
              <a:solidFill>
                <a:srgbClr val="C00000"/>
              </a:solidFill>
              <a:latin typeface="微軟正黑體" pitchFamily="34" charset="-120"/>
              <a:ea typeface="微軟正黑體" pitchFamily="34" charset="-120"/>
            </a:rPr>
            <a:t>生存期間</a:t>
          </a:r>
          <a:r>
            <a:rPr lang="en-US" altLang="zh-TW" sz="2400" b="1" dirty="0" smtClean="0">
              <a:solidFill>
                <a:srgbClr val="C00000"/>
              </a:solidFill>
              <a:latin typeface="微軟正黑體" pitchFamily="34" charset="-120"/>
              <a:ea typeface="微軟正黑體" pitchFamily="34" charset="-120"/>
            </a:rPr>
            <a:t>+</a:t>
          </a:r>
          <a:r>
            <a:rPr lang="zh-TW" altLang="en-US" sz="2400" b="1" dirty="0" smtClean="0">
              <a:solidFill>
                <a:srgbClr val="C00000"/>
              </a:solidFill>
              <a:latin typeface="微軟正黑體" pitchFamily="34" charset="-120"/>
              <a:ea typeface="微軟正黑體" pitchFamily="34" charset="-120"/>
            </a:rPr>
            <a:t>死亡後</a:t>
          </a:r>
          <a:r>
            <a:rPr lang="en-US" altLang="zh-TW" sz="2400" b="1" dirty="0" smtClean="0">
              <a:solidFill>
                <a:srgbClr val="C00000"/>
              </a:solidFill>
              <a:latin typeface="微軟正黑體" pitchFamily="34" charset="-120"/>
              <a:ea typeface="微軟正黑體" pitchFamily="34" charset="-120"/>
            </a:rPr>
            <a:t>50</a:t>
          </a:r>
          <a:r>
            <a:rPr lang="zh-TW" altLang="en-US" sz="2400" b="1" dirty="0" smtClean="0">
              <a:solidFill>
                <a:srgbClr val="C00000"/>
              </a:solidFill>
              <a:latin typeface="微軟正黑體" pitchFamily="34" charset="-120"/>
              <a:ea typeface="微軟正黑體" pitchFamily="34" charset="-120"/>
            </a:rPr>
            <a:t>年</a:t>
          </a:r>
          <a:endParaRPr lang="zh-TW" altLang="en-US" sz="2400" dirty="0">
            <a:solidFill>
              <a:srgbClr val="C00000"/>
            </a:solidFill>
            <a:effectLst>
              <a:outerShdw blurRad="38100" dist="38100" dir="2700000" algn="tl">
                <a:srgbClr val="000000">
                  <a:alpha val="43137"/>
                </a:srgbClr>
              </a:outerShdw>
            </a:effectLst>
            <a:latin typeface="微軟正黑體" pitchFamily="34" charset="-120"/>
            <a:ea typeface="微軟正黑體" pitchFamily="34" charset="-120"/>
          </a:endParaRPr>
        </a:p>
      </dgm:t>
    </dgm:pt>
    <dgm:pt modelId="{654FBEEE-DA8C-4E2C-931C-C3B6B2F1660A}" type="parTrans" cxnId="{FA9255FF-3C99-4645-A5DE-8B255D66B1D9}">
      <dgm:prSet/>
      <dgm:spPr/>
      <dgm:t>
        <a:bodyPr/>
        <a:lstStyle/>
        <a:p>
          <a:endParaRPr lang="zh-TW" altLang="en-US"/>
        </a:p>
      </dgm:t>
    </dgm:pt>
    <dgm:pt modelId="{967BCCA7-B773-410A-9F54-C12F5FA6F56C}" type="sibTrans" cxnId="{FA9255FF-3C99-4645-A5DE-8B255D66B1D9}">
      <dgm:prSet/>
      <dgm:spPr/>
      <dgm:t>
        <a:bodyPr/>
        <a:lstStyle/>
        <a:p>
          <a:endParaRPr lang="zh-TW" altLang="en-US"/>
        </a:p>
      </dgm:t>
    </dgm:pt>
    <dgm:pt modelId="{DF3EA359-3838-415A-8711-009B665F40ED}">
      <dgm:prSet custT="1"/>
      <dgm:spPr/>
      <dgm:t>
        <a:bodyPr/>
        <a:lstStyle/>
        <a:p>
          <a:pPr algn="l" rtl="0">
            <a:spcAft>
              <a:spcPts val="0"/>
            </a:spcAft>
          </a:pPr>
          <a:r>
            <a:rPr lang="zh-TW" sz="2400" b="1" dirty="0" smtClean="0">
              <a:solidFill>
                <a:srgbClr val="7030A0"/>
              </a:solidFill>
              <a:effectLst/>
              <a:latin typeface="微軟正黑體" pitchFamily="34" charset="-120"/>
              <a:ea typeface="微軟正黑體" pitchFamily="34" charset="-120"/>
            </a:rPr>
            <a:t>公開發表以後</a:t>
          </a:r>
          <a:r>
            <a:rPr lang="en-US" altLang="zh-TW" sz="2400" b="1" dirty="0" smtClean="0">
              <a:solidFill>
                <a:srgbClr val="7030A0"/>
              </a:solidFill>
              <a:effectLst/>
              <a:latin typeface="微軟正黑體" pitchFamily="34" charset="-120"/>
              <a:ea typeface="微軟正黑體" pitchFamily="34" charset="-120"/>
            </a:rPr>
            <a:t>50</a:t>
          </a:r>
          <a:r>
            <a:rPr lang="zh-TW" sz="2400" b="1" dirty="0" smtClean="0">
              <a:solidFill>
                <a:srgbClr val="7030A0"/>
              </a:solidFill>
              <a:effectLst/>
              <a:latin typeface="微軟正黑體" pitchFamily="34" charset="-120"/>
              <a:ea typeface="微軟正黑體" pitchFamily="34" charset="-120"/>
            </a:rPr>
            <a:t>年</a:t>
          </a:r>
          <a:endParaRPr lang="zh-TW" sz="2400" dirty="0">
            <a:solidFill>
              <a:srgbClr val="7030A0"/>
            </a:solidFill>
            <a:effectLst/>
            <a:latin typeface="微軟正黑體" pitchFamily="34" charset="-120"/>
            <a:ea typeface="微軟正黑體" pitchFamily="34" charset="-120"/>
          </a:endParaRPr>
        </a:p>
      </dgm:t>
    </dgm:pt>
    <dgm:pt modelId="{5D783E07-E79A-46A3-AC3F-D4ABE5EFF20C}" type="parTrans" cxnId="{D099CCD5-1DBA-492E-A11F-4BFECEF25CE0}">
      <dgm:prSet/>
      <dgm:spPr/>
      <dgm:t>
        <a:bodyPr/>
        <a:lstStyle/>
        <a:p>
          <a:endParaRPr lang="zh-TW" altLang="en-US"/>
        </a:p>
      </dgm:t>
    </dgm:pt>
    <dgm:pt modelId="{17B16A0B-5FD6-4E8E-99FB-0C65C8C7CE90}" type="sibTrans" cxnId="{D099CCD5-1DBA-492E-A11F-4BFECEF25CE0}">
      <dgm:prSet/>
      <dgm:spPr/>
      <dgm:t>
        <a:bodyPr/>
        <a:lstStyle/>
        <a:p>
          <a:endParaRPr lang="zh-TW" altLang="en-US"/>
        </a:p>
      </dgm:t>
    </dgm:pt>
    <dgm:pt modelId="{E0CE84C1-2D45-42E7-871C-F7B225D65294}">
      <dgm:prSet custT="1"/>
      <dgm:spPr/>
      <dgm:t>
        <a:bodyPr/>
        <a:lstStyle/>
        <a:p>
          <a:pPr algn="l" rtl="0">
            <a:spcAft>
              <a:spcPts val="0"/>
            </a:spcAft>
          </a:pPr>
          <a:r>
            <a:rPr lang="zh-TW" altLang="en-US" sz="2000" dirty="0" smtClean="0">
              <a:solidFill>
                <a:srgbClr val="7030A0"/>
              </a:solidFill>
              <a:effectLst/>
              <a:latin typeface="微軟正黑體" pitchFamily="34" charset="-120"/>
              <a:ea typeface="微軟正黑體" pitchFamily="34" charset="-120"/>
            </a:rPr>
            <a:t>例：鄧雨賢先生於</a:t>
          </a:r>
          <a:r>
            <a:rPr lang="en-US" altLang="en-US" sz="2000" dirty="0" smtClean="0">
              <a:solidFill>
                <a:srgbClr val="7030A0"/>
              </a:solidFill>
              <a:effectLst/>
              <a:latin typeface="微軟正黑體" pitchFamily="34" charset="-120"/>
              <a:ea typeface="微軟正黑體" pitchFamily="34" charset="-120"/>
            </a:rPr>
            <a:t>1944</a:t>
          </a:r>
          <a:r>
            <a:rPr lang="zh-TW" altLang="en-US" sz="2000" dirty="0" smtClean="0">
              <a:solidFill>
                <a:srgbClr val="7030A0"/>
              </a:solidFill>
              <a:effectLst/>
              <a:latin typeface="微軟正黑體" pitchFamily="34" charset="-120"/>
              <a:ea typeface="微軟正黑體" pitchFamily="34" charset="-120"/>
            </a:rPr>
            <a:t>年逝世。</a:t>
          </a:r>
          <a:endParaRPr lang="zh-TW" altLang="en-US" sz="2000" dirty="0">
            <a:solidFill>
              <a:srgbClr val="7030A0"/>
            </a:solidFill>
            <a:effectLst/>
            <a:latin typeface="微軟正黑體" pitchFamily="34" charset="-120"/>
            <a:ea typeface="微軟正黑體" pitchFamily="34" charset="-120"/>
          </a:endParaRPr>
        </a:p>
      </dgm:t>
    </dgm:pt>
    <dgm:pt modelId="{E21FDE90-9E37-42CD-A2ED-74EE0ACC6AB2}" type="parTrans" cxnId="{0DFF37CF-1F54-4D82-B615-639649355DB9}">
      <dgm:prSet/>
      <dgm:spPr/>
    </dgm:pt>
    <dgm:pt modelId="{092E929D-29CA-4960-BDE3-92210BA7FAB0}" type="sibTrans" cxnId="{0DFF37CF-1F54-4D82-B615-639649355DB9}">
      <dgm:prSet/>
      <dgm:spPr/>
    </dgm:pt>
    <dgm:pt modelId="{FBBC792E-2F98-41C9-91BB-A496B29A3B9A}" type="pres">
      <dgm:prSet presAssocID="{977927A6-C00A-40E0-B167-DBA0C595B8AB}" presName="linear" presStyleCnt="0">
        <dgm:presLayoutVars>
          <dgm:dir/>
          <dgm:animLvl val="lvl"/>
          <dgm:resizeHandles val="exact"/>
        </dgm:presLayoutVars>
      </dgm:prSet>
      <dgm:spPr/>
      <dgm:t>
        <a:bodyPr/>
        <a:lstStyle/>
        <a:p>
          <a:endParaRPr lang="zh-TW" altLang="en-US"/>
        </a:p>
      </dgm:t>
    </dgm:pt>
    <dgm:pt modelId="{E5ABA58D-1510-43A4-A947-48F820CFC5C2}" type="pres">
      <dgm:prSet presAssocID="{2CA10E27-91C8-4A43-BD19-376615364549}" presName="parentLin" presStyleCnt="0"/>
      <dgm:spPr/>
      <dgm:t>
        <a:bodyPr/>
        <a:lstStyle/>
        <a:p>
          <a:endParaRPr lang="zh-TW" altLang="en-US"/>
        </a:p>
      </dgm:t>
    </dgm:pt>
    <dgm:pt modelId="{59713F98-DD85-4EA0-B625-D2673EF28B18}" type="pres">
      <dgm:prSet presAssocID="{2CA10E27-91C8-4A43-BD19-376615364549}" presName="parentLeftMargin" presStyleLbl="node1" presStyleIdx="0" presStyleCnt="3"/>
      <dgm:spPr/>
      <dgm:t>
        <a:bodyPr/>
        <a:lstStyle/>
        <a:p>
          <a:endParaRPr lang="zh-TW" altLang="en-US"/>
        </a:p>
      </dgm:t>
    </dgm:pt>
    <dgm:pt modelId="{56F234EB-1112-4E59-9824-E1C58BAAAABA}" type="pres">
      <dgm:prSet presAssocID="{2CA10E27-91C8-4A43-BD19-376615364549}" presName="parentText" presStyleLbl="node1" presStyleIdx="0" presStyleCnt="3" custScaleX="134286">
        <dgm:presLayoutVars>
          <dgm:chMax val="0"/>
          <dgm:bulletEnabled val="1"/>
        </dgm:presLayoutVars>
      </dgm:prSet>
      <dgm:spPr/>
      <dgm:t>
        <a:bodyPr/>
        <a:lstStyle/>
        <a:p>
          <a:endParaRPr lang="zh-TW" altLang="en-US"/>
        </a:p>
      </dgm:t>
    </dgm:pt>
    <dgm:pt modelId="{680F9576-A1A9-4F95-9C39-8BD1D3780B78}" type="pres">
      <dgm:prSet presAssocID="{2CA10E27-91C8-4A43-BD19-376615364549}" presName="negativeSpace" presStyleCnt="0"/>
      <dgm:spPr/>
      <dgm:t>
        <a:bodyPr/>
        <a:lstStyle/>
        <a:p>
          <a:endParaRPr lang="zh-TW" altLang="en-US"/>
        </a:p>
      </dgm:t>
    </dgm:pt>
    <dgm:pt modelId="{8CE66764-9EA6-4515-A277-3D07A992E22E}" type="pres">
      <dgm:prSet presAssocID="{2CA10E27-91C8-4A43-BD19-376615364549}" presName="childText" presStyleLbl="conFgAcc1" presStyleIdx="0" presStyleCnt="3">
        <dgm:presLayoutVars>
          <dgm:bulletEnabled val="1"/>
        </dgm:presLayoutVars>
      </dgm:prSet>
      <dgm:spPr/>
      <dgm:t>
        <a:bodyPr/>
        <a:lstStyle/>
        <a:p>
          <a:endParaRPr lang="zh-TW" altLang="en-US"/>
        </a:p>
      </dgm:t>
    </dgm:pt>
    <dgm:pt modelId="{974A5B7B-0161-44E9-9A51-C3C6D841CEA9}" type="pres">
      <dgm:prSet presAssocID="{3C91123C-B0B4-413E-9AC7-C1B917BC7D41}" presName="spaceBetweenRectangles" presStyleCnt="0"/>
      <dgm:spPr/>
      <dgm:t>
        <a:bodyPr/>
        <a:lstStyle/>
        <a:p>
          <a:endParaRPr lang="zh-TW" altLang="en-US"/>
        </a:p>
      </dgm:t>
    </dgm:pt>
    <dgm:pt modelId="{AAF35471-1524-41CC-AFB4-B1AC9F8F3063}" type="pres">
      <dgm:prSet presAssocID="{634AAC28-B8D9-42B4-969D-FE011287D03E}" presName="parentLin" presStyleCnt="0"/>
      <dgm:spPr/>
      <dgm:t>
        <a:bodyPr/>
        <a:lstStyle/>
        <a:p>
          <a:endParaRPr lang="zh-TW" altLang="en-US"/>
        </a:p>
      </dgm:t>
    </dgm:pt>
    <dgm:pt modelId="{43EC4D90-CCB9-4660-A0AB-9B387738F2BF}" type="pres">
      <dgm:prSet presAssocID="{634AAC28-B8D9-42B4-969D-FE011287D03E}" presName="parentLeftMargin" presStyleLbl="node1" presStyleIdx="0" presStyleCnt="3"/>
      <dgm:spPr/>
      <dgm:t>
        <a:bodyPr/>
        <a:lstStyle/>
        <a:p>
          <a:endParaRPr lang="zh-TW" altLang="en-US"/>
        </a:p>
      </dgm:t>
    </dgm:pt>
    <dgm:pt modelId="{FE54CE97-9F09-4FB0-A9F6-D30C00FF3BA0}" type="pres">
      <dgm:prSet presAssocID="{634AAC28-B8D9-42B4-969D-FE011287D03E}" presName="parentText" presStyleLbl="node1" presStyleIdx="1" presStyleCnt="3" custScaleX="134286">
        <dgm:presLayoutVars>
          <dgm:chMax val="0"/>
          <dgm:bulletEnabled val="1"/>
        </dgm:presLayoutVars>
      </dgm:prSet>
      <dgm:spPr/>
      <dgm:t>
        <a:bodyPr/>
        <a:lstStyle/>
        <a:p>
          <a:endParaRPr lang="zh-TW" altLang="en-US"/>
        </a:p>
      </dgm:t>
    </dgm:pt>
    <dgm:pt modelId="{4F93D5B7-868F-497A-963B-0A8AAA98591A}" type="pres">
      <dgm:prSet presAssocID="{634AAC28-B8D9-42B4-969D-FE011287D03E}" presName="negativeSpace" presStyleCnt="0"/>
      <dgm:spPr/>
      <dgm:t>
        <a:bodyPr/>
        <a:lstStyle/>
        <a:p>
          <a:endParaRPr lang="zh-TW" altLang="en-US"/>
        </a:p>
      </dgm:t>
    </dgm:pt>
    <dgm:pt modelId="{E63B30DF-F27C-4B98-A791-973F0C30973D}" type="pres">
      <dgm:prSet presAssocID="{634AAC28-B8D9-42B4-969D-FE011287D03E}" presName="childText" presStyleLbl="conFgAcc1" presStyleIdx="1" presStyleCnt="3">
        <dgm:presLayoutVars>
          <dgm:bulletEnabled val="1"/>
        </dgm:presLayoutVars>
      </dgm:prSet>
      <dgm:spPr/>
      <dgm:t>
        <a:bodyPr/>
        <a:lstStyle/>
        <a:p>
          <a:endParaRPr lang="zh-TW" altLang="en-US"/>
        </a:p>
      </dgm:t>
    </dgm:pt>
    <dgm:pt modelId="{AAC0069D-0C5E-4FB5-9441-EC5526B08BDB}" type="pres">
      <dgm:prSet presAssocID="{912A01D3-7C09-4A83-8CAE-8891879E882C}" presName="spaceBetweenRectangles" presStyleCnt="0"/>
      <dgm:spPr/>
      <dgm:t>
        <a:bodyPr/>
        <a:lstStyle/>
        <a:p>
          <a:endParaRPr lang="zh-TW" altLang="en-US"/>
        </a:p>
      </dgm:t>
    </dgm:pt>
    <dgm:pt modelId="{974DDA9E-34DF-45FC-9E6C-09C0A6CE721D}" type="pres">
      <dgm:prSet presAssocID="{6E60F224-6FF3-4423-808C-5B8B5A805503}" presName="parentLin" presStyleCnt="0"/>
      <dgm:spPr/>
      <dgm:t>
        <a:bodyPr/>
        <a:lstStyle/>
        <a:p>
          <a:endParaRPr lang="zh-TW" altLang="en-US"/>
        </a:p>
      </dgm:t>
    </dgm:pt>
    <dgm:pt modelId="{2693E9C0-77B6-4E32-9DFC-E13D5DF3A812}" type="pres">
      <dgm:prSet presAssocID="{6E60F224-6FF3-4423-808C-5B8B5A805503}" presName="parentLeftMargin" presStyleLbl="node1" presStyleIdx="1" presStyleCnt="3"/>
      <dgm:spPr/>
      <dgm:t>
        <a:bodyPr/>
        <a:lstStyle/>
        <a:p>
          <a:endParaRPr lang="zh-TW" altLang="en-US"/>
        </a:p>
      </dgm:t>
    </dgm:pt>
    <dgm:pt modelId="{B4A7CFBE-1344-409D-ADFB-081636C776F9}" type="pres">
      <dgm:prSet presAssocID="{6E60F224-6FF3-4423-808C-5B8B5A805503}" presName="parentText" presStyleLbl="node1" presStyleIdx="2" presStyleCnt="3" custScaleX="115354">
        <dgm:presLayoutVars>
          <dgm:chMax val="0"/>
          <dgm:bulletEnabled val="1"/>
        </dgm:presLayoutVars>
      </dgm:prSet>
      <dgm:spPr/>
      <dgm:t>
        <a:bodyPr/>
        <a:lstStyle/>
        <a:p>
          <a:endParaRPr lang="zh-TW" altLang="en-US"/>
        </a:p>
      </dgm:t>
    </dgm:pt>
    <dgm:pt modelId="{C081F7D1-1E0B-4237-A2C3-2A16516079FE}" type="pres">
      <dgm:prSet presAssocID="{6E60F224-6FF3-4423-808C-5B8B5A805503}" presName="negativeSpace" presStyleCnt="0"/>
      <dgm:spPr/>
      <dgm:t>
        <a:bodyPr/>
        <a:lstStyle/>
        <a:p>
          <a:endParaRPr lang="zh-TW" altLang="en-US"/>
        </a:p>
      </dgm:t>
    </dgm:pt>
    <dgm:pt modelId="{FF1BE085-B56E-47FC-AE7D-8A955E86AF93}" type="pres">
      <dgm:prSet presAssocID="{6E60F224-6FF3-4423-808C-5B8B5A805503}" presName="childText" presStyleLbl="conFgAcc1" presStyleIdx="2" presStyleCnt="3">
        <dgm:presLayoutVars>
          <dgm:bulletEnabled val="1"/>
        </dgm:presLayoutVars>
      </dgm:prSet>
      <dgm:spPr/>
      <dgm:t>
        <a:bodyPr/>
        <a:lstStyle/>
        <a:p>
          <a:endParaRPr lang="zh-TW" altLang="en-US"/>
        </a:p>
      </dgm:t>
    </dgm:pt>
  </dgm:ptLst>
  <dgm:cxnLst>
    <dgm:cxn modelId="{D099CCD5-1DBA-492E-A11F-4BFECEF25CE0}" srcId="{634AAC28-B8D9-42B4-969D-FE011287D03E}" destId="{DF3EA359-3838-415A-8711-009B665F40ED}" srcOrd="0" destOrd="0" parTransId="{5D783E07-E79A-46A3-AC3F-D4ABE5EFF20C}" sibTransId="{17B16A0B-5FD6-4E8E-99FB-0C65C8C7CE90}"/>
    <dgm:cxn modelId="{C99AC206-DB9B-447C-931C-E13A696C9028}" type="presOf" srcId="{977927A6-C00A-40E0-B167-DBA0C595B8AB}" destId="{FBBC792E-2F98-41C9-91BB-A496B29A3B9A}" srcOrd="0" destOrd="0" presId="urn:microsoft.com/office/officeart/2005/8/layout/list1"/>
    <dgm:cxn modelId="{FA9255FF-3C99-4645-A5DE-8B255D66B1D9}" srcId="{2CA10E27-91C8-4A43-BD19-376615364549}" destId="{80BDD89E-83DE-4461-A71A-F58089B46237}" srcOrd="0" destOrd="0" parTransId="{654FBEEE-DA8C-4E2C-931C-C3B6B2F1660A}" sibTransId="{967BCCA7-B773-410A-9F54-C12F5FA6F56C}"/>
    <dgm:cxn modelId="{25F3543A-1C16-40C7-ABA3-658299F220C2}" type="presOf" srcId="{6E60F224-6FF3-4423-808C-5B8B5A805503}" destId="{B4A7CFBE-1344-409D-ADFB-081636C776F9}" srcOrd="1" destOrd="0" presId="urn:microsoft.com/office/officeart/2005/8/layout/list1"/>
    <dgm:cxn modelId="{A915355C-A8B7-4D29-964A-A31145C7FC76}" srcId="{977927A6-C00A-40E0-B167-DBA0C595B8AB}" destId="{2CA10E27-91C8-4A43-BD19-376615364549}" srcOrd="0" destOrd="0" parTransId="{00ECAA3C-AD8E-4471-B260-136775766491}" sibTransId="{3C91123C-B0B4-413E-9AC7-C1B917BC7D41}"/>
    <dgm:cxn modelId="{E51BA937-4FFE-4A26-A320-3BD022DEF4D4}" type="presOf" srcId="{2CA10E27-91C8-4A43-BD19-376615364549}" destId="{56F234EB-1112-4E59-9824-E1C58BAAAABA}" srcOrd="1" destOrd="0" presId="urn:microsoft.com/office/officeart/2005/8/layout/list1"/>
    <dgm:cxn modelId="{41B6BE6A-8B7C-41A0-B7A7-CA6E79D35009}" type="presOf" srcId="{638E7008-94E8-40B2-B056-52212C670548}" destId="{E63B30DF-F27C-4B98-A791-973F0C30973D}" srcOrd="0" destOrd="1" presId="urn:microsoft.com/office/officeart/2005/8/layout/list1"/>
    <dgm:cxn modelId="{659A28FB-5D93-4FEF-A829-84AAFBF46CFB}" type="presOf" srcId="{6E60F224-6FF3-4423-808C-5B8B5A805503}" destId="{2693E9C0-77B6-4E32-9DFC-E13D5DF3A812}" srcOrd="0" destOrd="0" presId="urn:microsoft.com/office/officeart/2005/8/layout/list1"/>
    <dgm:cxn modelId="{0DFF37CF-1F54-4D82-B615-639649355DB9}" srcId="{2CA10E27-91C8-4A43-BD19-376615364549}" destId="{E0CE84C1-2D45-42E7-871C-F7B225D65294}" srcOrd="1" destOrd="0" parTransId="{E21FDE90-9E37-42CD-A2ED-74EE0ACC6AB2}" sibTransId="{092E929D-29CA-4960-BDE3-92210BA7FAB0}"/>
    <dgm:cxn modelId="{EC64361D-FF42-43B2-A95A-E66F19118B14}" type="presOf" srcId="{634AAC28-B8D9-42B4-969D-FE011287D03E}" destId="{FE54CE97-9F09-4FB0-A9F6-D30C00FF3BA0}" srcOrd="1" destOrd="0" presId="urn:microsoft.com/office/officeart/2005/8/layout/list1"/>
    <dgm:cxn modelId="{EA0B63F5-89EA-42B6-87F5-35F82D82841B}" srcId="{977927A6-C00A-40E0-B167-DBA0C595B8AB}" destId="{6E60F224-6FF3-4423-808C-5B8B5A805503}" srcOrd="2" destOrd="0" parTransId="{78A09514-1E47-48AE-BBAB-FF1E5F03CF82}" sibTransId="{A5D7E14E-BC83-4EB7-8D27-5CEF1466B217}"/>
    <dgm:cxn modelId="{26C5CB78-4AEB-4016-9EDF-809109DBDB98}" type="presOf" srcId="{634AAC28-B8D9-42B4-969D-FE011287D03E}" destId="{43EC4D90-CCB9-4660-A0AB-9B387738F2BF}" srcOrd="0" destOrd="0" presId="urn:microsoft.com/office/officeart/2005/8/layout/list1"/>
    <dgm:cxn modelId="{BA568DCF-DDA0-4902-995E-146AF2FE2A42}" srcId="{977927A6-C00A-40E0-B167-DBA0C595B8AB}" destId="{634AAC28-B8D9-42B4-969D-FE011287D03E}" srcOrd="1" destOrd="0" parTransId="{22206B45-E022-4FA6-92F8-F200CD93001E}" sibTransId="{912A01D3-7C09-4A83-8CAE-8891879E882C}"/>
    <dgm:cxn modelId="{A93DDFD1-209E-488F-8C0D-E390E1267452}" type="presOf" srcId="{80BDD89E-83DE-4461-A71A-F58089B46237}" destId="{8CE66764-9EA6-4515-A277-3D07A992E22E}" srcOrd="0" destOrd="0" presId="urn:microsoft.com/office/officeart/2005/8/layout/list1"/>
    <dgm:cxn modelId="{24A2372B-D333-48D7-B43B-DAC631CD1D86}" srcId="{634AAC28-B8D9-42B4-969D-FE011287D03E}" destId="{638E7008-94E8-40B2-B056-52212C670548}" srcOrd="1" destOrd="0" parTransId="{92B3D739-D219-49B4-A702-15DDE1B92EAA}" sibTransId="{AE80EBC3-F02E-43D3-8E5D-A71CED4F3B50}"/>
    <dgm:cxn modelId="{7C019070-72B7-463C-B9E3-54AB9788A6A9}" type="presOf" srcId="{2CA10E27-91C8-4A43-BD19-376615364549}" destId="{59713F98-DD85-4EA0-B625-D2673EF28B18}" srcOrd="0" destOrd="0" presId="urn:microsoft.com/office/officeart/2005/8/layout/list1"/>
    <dgm:cxn modelId="{28FDFB6D-4294-4681-8976-F6EC84CA75C6}" type="presOf" srcId="{DF3EA359-3838-415A-8711-009B665F40ED}" destId="{E63B30DF-F27C-4B98-A791-973F0C30973D}" srcOrd="0" destOrd="0" presId="urn:microsoft.com/office/officeart/2005/8/layout/list1"/>
    <dgm:cxn modelId="{A72E7EF1-488A-477C-B426-3170D4598B91}" type="presOf" srcId="{E0CE84C1-2D45-42E7-871C-F7B225D65294}" destId="{8CE66764-9EA6-4515-A277-3D07A992E22E}" srcOrd="0" destOrd="1" presId="urn:microsoft.com/office/officeart/2005/8/layout/list1"/>
    <dgm:cxn modelId="{25533A8D-EE62-4BB2-8EAB-389F3F13EB01}" type="presParOf" srcId="{FBBC792E-2F98-41C9-91BB-A496B29A3B9A}" destId="{E5ABA58D-1510-43A4-A947-48F820CFC5C2}" srcOrd="0" destOrd="0" presId="urn:microsoft.com/office/officeart/2005/8/layout/list1"/>
    <dgm:cxn modelId="{20C9C889-A1E7-4EFF-AC2B-EA2DC24E1505}" type="presParOf" srcId="{E5ABA58D-1510-43A4-A947-48F820CFC5C2}" destId="{59713F98-DD85-4EA0-B625-D2673EF28B18}" srcOrd="0" destOrd="0" presId="urn:microsoft.com/office/officeart/2005/8/layout/list1"/>
    <dgm:cxn modelId="{CCF13ECA-2838-47A9-895A-F5CCD35FB709}" type="presParOf" srcId="{E5ABA58D-1510-43A4-A947-48F820CFC5C2}" destId="{56F234EB-1112-4E59-9824-E1C58BAAAABA}" srcOrd="1" destOrd="0" presId="urn:microsoft.com/office/officeart/2005/8/layout/list1"/>
    <dgm:cxn modelId="{3CC408AF-4105-43A6-8F50-7E2F4AF41FB4}" type="presParOf" srcId="{FBBC792E-2F98-41C9-91BB-A496B29A3B9A}" destId="{680F9576-A1A9-4F95-9C39-8BD1D3780B78}" srcOrd="1" destOrd="0" presId="urn:microsoft.com/office/officeart/2005/8/layout/list1"/>
    <dgm:cxn modelId="{DA50FD49-3ABA-4617-8D63-0AA416E0D0A2}" type="presParOf" srcId="{FBBC792E-2F98-41C9-91BB-A496B29A3B9A}" destId="{8CE66764-9EA6-4515-A277-3D07A992E22E}" srcOrd="2" destOrd="0" presId="urn:microsoft.com/office/officeart/2005/8/layout/list1"/>
    <dgm:cxn modelId="{D93E60EB-79CE-4136-A9D4-9E2538BCC456}" type="presParOf" srcId="{FBBC792E-2F98-41C9-91BB-A496B29A3B9A}" destId="{974A5B7B-0161-44E9-9A51-C3C6D841CEA9}" srcOrd="3" destOrd="0" presId="urn:microsoft.com/office/officeart/2005/8/layout/list1"/>
    <dgm:cxn modelId="{2422B188-C2BB-416B-8BAE-940DD3D738C3}" type="presParOf" srcId="{FBBC792E-2F98-41C9-91BB-A496B29A3B9A}" destId="{AAF35471-1524-41CC-AFB4-B1AC9F8F3063}" srcOrd="4" destOrd="0" presId="urn:microsoft.com/office/officeart/2005/8/layout/list1"/>
    <dgm:cxn modelId="{AED86EAF-068E-41A2-8B5C-C32462110413}" type="presParOf" srcId="{AAF35471-1524-41CC-AFB4-B1AC9F8F3063}" destId="{43EC4D90-CCB9-4660-A0AB-9B387738F2BF}" srcOrd="0" destOrd="0" presId="urn:microsoft.com/office/officeart/2005/8/layout/list1"/>
    <dgm:cxn modelId="{655EDA1B-D78C-41AD-B8C8-328CCEAE7AB7}" type="presParOf" srcId="{AAF35471-1524-41CC-AFB4-B1AC9F8F3063}" destId="{FE54CE97-9F09-4FB0-A9F6-D30C00FF3BA0}" srcOrd="1" destOrd="0" presId="urn:microsoft.com/office/officeart/2005/8/layout/list1"/>
    <dgm:cxn modelId="{4EF713DC-D5DE-4DFA-9D22-7535E14B9FEA}" type="presParOf" srcId="{FBBC792E-2F98-41C9-91BB-A496B29A3B9A}" destId="{4F93D5B7-868F-497A-963B-0A8AAA98591A}" srcOrd="5" destOrd="0" presId="urn:microsoft.com/office/officeart/2005/8/layout/list1"/>
    <dgm:cxn modelId="{433F005F-688C-4BDA-8CAB-DC1ACBC8C73C}" type="presParOf" srcId="{FBBC792E-2F98-41C9-91BB-A496B29A3B9A}" destId="{E63B30DF-F27C-4B98-A791-973F0C30973D}" srcOrd="6" destOrd="0" presId="urn:microsoft.com/office/officeart/2005/8/layout/list1"/>
    <dgm:cxn modelId="{167B5D9C-9691-4C7F-BF25-714EE1246EC4}" type="presParOf" srcId="{FBBC792E-2F98-41C9-91BB-A496B29A3B9A}" destId="{AAC0069D-0C5E-4FB5-9441-EC5526B08BDB}" srcOrd="7" destOrd="0" presId="urn:microsoft.com/office/officeart/2005/8/layout/list1"/>
    <dgm:cxn modelId="{35B5C4A2-7178-4D85-9B1B-53269B82DA2B}" type="presParOf" srcId="{FBBC792E-2F98-41C9-91BB-A496B29A3B9A}" destId="{974DDA9E-34DF-45FC-9E6C-09C0A6CE721D}" srcOrd="8" destOrd="0" presId="urn:microsoft.com/office/officeart/2005/8/layout/list1"/>
    <dgm:cxn modelId="{9000A233-F0FF-43AF-BCE6-771C76A13837}" type="presParOf" srcId="{974DDA9E-34DF-45FC-9E6C-09C0A6CE721D}" destId="{2693E9C0-77B6-4E32-9DFC-E13D5DF3A812}" srcOrd="0" destOrd="0" presId="urn:microsoft.com/office/officeart/2005/8/layout/list1"/>
    <dgm:cxn modelId="{0196C543-8CDA-42CA-85AD-ED8257A55B40}" type="presParOf" srcId="{974DDA9E-34DF-45FC-9E6C-09C0A6CE721D}" destId="{B4A7CFBE-1344-409D-ADFB-081636C776F9}" srcOrd="1" destOrd="0" presId="urn:microsoft.com/office/officeart/2005/8/layout/list1"/>
    <dgm:cxn modelId="{5C016D97-670F-4D40-AC1C-406F1E5EAFF6}" type="presParOf" srcId="{FBBC792E-2F98-41C9-91BB-A496B29A3B9A}" destId="{C081F7D1-1E0B-4237-A2C3-2A16516079FE}" srcOrd="9" destOrd="0" presId="urn:microsoft.com/office/officeart/2005/8/layout/list1"/>
    <dgm:cxn modelId="{79BA4C9F-AA3B-4803-8C60-0B64FA884D1C}" type="presParOf" srcId="{FBBC792E-2F98-41C9-91BB-A496B29A3B9A}" destId="{FF1BE085-B56E-47FC-AE7D-8A955E86AF93}"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CA0FEE69-2A1A-4D68-A173-B07057616EA3}" type="doc">
      <dgm:prSet loTypeId="urn:microsoft.com/office/officeart/2005/8/layout/arrow3" loCatId="relationship" qsTypeId="urn:microsoft.com/office/officeart/2005/8/quickstyle/simple2" qsCatId="simple" csTypeId="urn:microsoft.com/office/officeart/2005/8/colors/colorful5" csCatId="colorful" phldr="1"/>
      <dgm:spPr/>
      <dgm:t>
        <a:bodyPr/>
        <a:lstStyle/>
        <a:p>
          <a:endParaRPr lang="zh-TW" altLang="en-US"/>
        </a:p>
      </dgm:t>
    </dgm:pt>
    <dgm:pt modelId="{26770BF2-F1CF-4CC6-9668-1E4543D5278B}">
      <dgm:prSet custT="1"/>
      <dgm:spPr/>
      <dgm:t>
        <a:bodyPr/>
        <a:lstStyle/>
        <a:p>
          <a:pPr rtl="0">
            <a:spcAft>
              <a:spcPts val="0"/>
            </a:spcAft>
          </a:pPr>
          <a:r>
            <a:rPr lang="zh-TW" altLang="en-US" sz="2800" b="1" dirty="0" smtClean="0">
              <a:latin typeface="微軟正黑體" pitchFamily="34" charset="-120"/>
              <a:ea typeface="微軟正黑體" pitchFamily="34" charset="-120"/>
            </a:rPr>
            <a:t>為</a:t>
          </a:r>
          <a:r>
            <a:rPr lang="zh-TW" sz="2800" b="1" dirty="0" smtClean="0">
              <a:latin typeface="微軟正黑體" pitchFamily="34" charset="-120"/>
              <a:ea typeface="微軟正黑體" pitchFamily="34" charset="-120"/>
            </a:rPr>
            <a:t>保障著作人</a:t>
          </a:r>
          <a:r>
            <a:rPr lang="zh-TW" altLang="en-US" sz="2800" b="1" dirty="0" smtClean="0">
              <a:latin typeface="微軟正黑體" pitchFamily="34" charset="-120"/>
              <a:ea typeface="微軟正黑體" pitchFamily="34" charset="-120"/>
            </a:rPr>
            <a:t>著作權益</a:t>
          </a:r>
          <a:r>
            <a:rPr lang="en-US" sz="2800" b="1" dirty="0" smtClean="0">
              <a:latin typeface="微軟正黑體" pitchFamily="34" charset="-120"/>
              <a:ea typeface="微軟正黑體" pitchFamily="34" charset="-120"/>
            </a:rPr>
            <a:t>,</a:t>
          </a:r>
          <a:r>
            <a:rPr lang="zh-TW" sz="2800" b="1" dirty="0" smtClean="0">
              <a:latin typeface="微軟正黑體" pitchFamily="34" charset="-120"/>
              <a:ea typeface="微軟正黑體" pitchFamily="34" charset="-120"/>
            </a:rPr>
            <a:t>獎勵其創作</a:t>
          </a:r>
          <a:endParaRPr lang="zh-TW" sz="2800" dirty="0">
            <a:latin typeface="微軟正黑體" pitchFamily="34" charset="-120"/>
            <a:ea typeface="微軟正黑體" pitchFamily="34" charset="-120"/>
          </a:endParaRPr>
        </a:p>
      </dgm:t>
    </dgm:pt>
    <dgm:pt modelId="{A51C733A-1518-41A2-BA5D-FA7092E59AF3}" type="parTrans" cxnId="{60A108C2-D1B8-4C67-9C6E-1E876A2AEED4}">
      <dgm:prSet/>
      <dgm:spPr/>
      <dgm:t>
        <a:bodyPr/>
        <a:lstStyle/>
        <a:p>
          <a:endParaRPr lang="zh-TW" altLang="en-US"/>
        </a:p>
      </dgm:t>
    </dgm:pt>
    <dgm:pt modelId="{F12B870E-22D4-42B2-A093-7BFD445CF2F0}" type="sibTrans" cxnId="{60A108C2-D1B8-4C67-9C6E-1E876A2AEED4}">
      <dgm:prSet/>
      <dgm:spPr/>
      <dgm:t>
        <a:bodyPr/>
        <a:lstStyle/>
        <a:p>
          <a:endParaRPr lang="zh-TW" altLang="en-US"/>
        </a:p>
      </dgm:t>
    </dgm:pt>
    <dgm:pt modelId="{7CDB066C-7ABF-4507-A82F-9D751EAFD5E1}">
      <dgm:prSet custT="1"/>
      <dgm:spPr/>
      <dgm:t>
        <a:bodyPr/>
        <a:lstStyle/>
        <a:p>
          <a:pPr rtl="0">
            <a:spcAft>
              <a:spcPts val="0"/>
            </a:spcAft>
          </a:pPr>
          <a:r>
            <a:rPr lang="zh-TW" altLang="en-US" sz="2800" b="1" dirty="0" smtClean="0">
              <a:latin typeface="微軟正黑體" pitchFamily="34" charset="-120"/>
              <a:ea typeface="微軟正黑體" pitchFamily="34" charset="-120"/>
            </a:rPr>
            <a:t>為調和社會公共利益、促進文化發展</a:t>
          </a:r>
          <a:endParaRPr lang="zh-TW" altLang="en-US" sz="2800" dirty="0">
            <a:latin typeface="微軟正黑體" pitchFamily="34" charset="-120"/>
            <a:ea typeface="微軟正黑體" pitchFamily="34" charset="-120"/>
          </a:endParaRPr>
        </a:p>
      </dgm:t>
    </dgm:pt>
    <dgm:pt modelId="{4C57B324-3E7C-4F12-A59E-E2E6B699DA04}" type="parTrans" cxnId="{413C8EC3-7B80-49A8-BB49-0294BE50BA55}">
      <dgm:prSet/>
      <dgm:spPr/>
      <dgm:t>
        <a:bodyPr/>
        <a:lstStyle/>
        <a:p>
          <a:endParaRPr lang="zh-TW" altLang="en-US"/>
        </a:p>
      </dgm:t>
    </dgm:pt>
    <dgm:pt modelId="{ED2DCD4F-BA57-4C69-9F28-8EBF6AC4B68A}" type="sibTrans" cxnId="{413C8EC3-7B80-49A8-BB49-0294BE50BA55}">
      <dgm:prSet/>
      <dgm:spPr/>
      <dgm:t>
        <a:bodyPr/>
        <a:lstStyle/>
        <a:p>
          <a:endParaRPr lang="zh-TW" altLang="en-US"/>
        </a:p>
      </dgm:t>
    </dgm:pt>
    <dgm:pt modelId="{398715A1-0363-4885-8F11-6B10D6684499}">
      <dgm:prSet custT="1"/>
      <dgm:spPr/>
      <dgm:t>
        <a:bodyPr/>
        <a:lstStyle/>
        <a:p>
          <a:pPr rtl="0">
            <a:spcAft>
              <a:spcPts val="0"/>
            </a:spcAft>
          </a:pPr>
          <a:r>
            <a:rPr lang="zh-TW" altLang="en-US" sz="2400" b="1" dirty="0" smtClean="0">
              <a:solidFill>
                <a:srgbClr val="0070C0"/>
              </a:solidFill>
              <a:effectLst>
                <a:outerShdw blurRad="38100" dist="38100" dir="2700000" algn="tl">
                  <a:srgbClr val="000000">
                    <a:alpha val="43137"/>
                  </a:srgbClr>
                </a:outerShdw>
              </a:effectLst>
              <a:latin typeface="微軟正黑體" pitchFamily="34" charset="-120"/>
              <a:ea typeface="微軟正黑體" pitchFamily="34" charset="-120"/>
            </a:rPr>
            <a:t>賦予著作人專有權利</a:t>
          </a:r>
          <a:endParaRPr lang="zh-TW" altLang="en-US" sz="1700" dirty="0">
            <a:latin typeface="微軟正黑體" pitchFamily="34" charset="-120"/>
            <a:ea typeface="微軟正黑體" pitchFamily="34" charset="-120"/>
          </a:endParaRPr>
        </a:p>
      </dgm:t>
    </dgm:pt>
    <dgm:pt modelId="{53AF18A5-1644-43C6-B0A7-6AD34BED9DC1}" type="parTrans" cxnId="{8963D95A-1B89-4896-A10B-8DCCAFDBC778}">
      <dgm:prSet/>
      <dgm:spPr/>
      <dgm:t>
        <a:bodyPr/>
        <a:lstStyle/>
        <a:p>
          <a:endParaRPr lang="zh-TW" altLang="en-US"/>
        </a:p>
      </dgm:t>
    </dgm:pt>
    <dgm:pt modelId="{1FF57F97-8403-4D7D-A843-8CA9B802C1E8}" type="sibTrans" cxnId="{8963D95A-1B89-4896-A10B-8DCCAFDBC778}">
      <dgm:prSet/>
      <dgm:spPr/>
      <dgm:t>
        <a:bodyPr/>
        <a:lstStyle/>
        <a:p>
          <a:endParaRPr lang="zh-TW" altLang="en-US"/>
        </a:p>
      </dgm:t>
    </dgm:pt>
    <dgm:pt modelId="{12DA1AAD-DC82-4830-AFD3-12A6CA5CED50}">
      <dgm:prSet custT="1"/>
      <dgm:spPr/>
      <dgm:t>
        <a:bodyPr/>
        <a:lstStyle/>
        <a:p>
          <a:pPr rtl="0">
            <a:spcAft>
              <a:spcPts val="0"/>
            </a:spcAft>
          </a:pPr>
          <a:r>
            <a:rPr lang="zh-TW" altLang="en-US" sz="2400" b="1" dirty="0" smtClean="0">
              <a:solidFill>
                <a:schemeClr val="accent6">
                  <a:lumMod val="75000"/>
                </a:schemeClr>
              </a:solidFill>
              <a:effectLst>
                <a:outerShdw blurRad="38100" dist="38100" dir="2700000" algn="tl">
                  <a:srgbClr val="000000">
                    <a:alpha val="43137"/>
                  </a:srgbClr>
                </a:outerShdw>
              </a:effectLst>
              <a:latin typeface="微軟正黑體" pitchFamily="34" charset="-120"/>
              <a:ea typeface="微軟正黑體" pitchFamily="34" charset="-120"/>
            </a:rPr>
            <a:t>保護期間之限制</a:t>
          </a:r>
          <a:endParaRPr lang="zh-TW" altLang="en-US" sz="2400" b="1" dirty="0">
            <a:solidFill>
              <a:schemeClr val="accent6">
                <a:lumMod val="75000"/>
              </a:schemeClr>
            </a:solidFill>
            <a:effectLst>
              <a:outerShdw blurRad="38100" dist="38100" dir="2700000" algn="tl">
                <a:srgbClr val="000000">
                  <a:alpha val="43137"/>
                </a:srgbClr>
              </a:outerShdw>
            </a:effectLst>
            <a:latin typeface="微軟正黑體" pitchFamily="34" charset="-120"/>
            <a:ea typeface="微軟正黑體" pitchFamily="34" charset="-120"/>
          </a:endParaRPr>
        </a:p>
      </dgm:t>
    </dgm:pt>
    <dgm:pt modelId="{4213D8AF-2B26-4979-9526-76116C5E20A1}" type="parTrans" cxnId="{6D5FFD6F-0117-49DD-ABA7-1EFE706F33F1}">
      <dgm:prSet/>
      <dgm:spPr/>
      <dgm:t>
        <a:bodyPr/>
        <a:lstStyle/>
        <a:p>
          <a:endParaRPr lang="zh-TW" altLang="en-US"/>
        </a:p>
      </dgm:t>
    </dgm:pt>
    <dgm:pt modelId="{37965AE3-DCC2-4C35-AD7F-93E8573CEB7B}" type="sibTrans" cxnId="{6D5FFD6F-0117-49DD-ABA7-1EFE706F33F1}">
      <dgm:prSet/>
      <dgm:spPr/>
      <dgm:t>
        <a:bodyPr/>
        <a:lstStyle/>
        <a:p>
          <a:endParaRPr lang="zh-TW" altLang="en-US"/>
        </a:p>
      </dgm:t>
    </dgm:pt>
    <dgm:pt modelId="{AEC812C3-67C8-424E-8345-DB60B6BF6D51}">
      <dgm:prSet custT="1"/>
      <dgm:spPr/>
      <dgm:t>
        <a:bodyPr/>
        <a:lstStyle/>
        <a:p>
          <a:pPr rtl="0">
            <a:spcAft>
              <a:spcPts val="0"/>
            </a:spcAft>
          </a:pPr>
          <a:r>
            <a:rPr lang="zh-TW" altLang="en-US" sz="2400" b="1" dirty="0" smtClean="0">
              <a:solidFill>
                <a:schemeClr val="accent6">
                  <a:lumMod val="75000"/>
                </a:schemeClr>
              </a:solidFill>
              <a:effectLst>
                <a:outerShdw blurRad="38100" dist="38100" dir="2700000" algn="tl">
                  <a:srgbClr val="000000">
                    <a:alpha val="43137"/>
                  </a:srgbClr>
                </a:outerShdw>
              </a:effectLst>
              <a:latin typeface="微軟正黑體" pitchFamily="34" charset="-120"/>
              <a:ea typeface="微軟正黑體" pitchFamily="34" charset="-120"/>
            </a:rPr>
            <a:t>強制授權</a:t>
          </a:r>
          <a:endParaRPr lang="zh-TW" altLang="en-US" sz="2400" b="1" dirty="0">
            <a:solidFill>
              <a:schemeClr val="accent6">
                <a:lumMod val="75000"/>
              </a:schemeClr>
            </a:solidFill>
            <a:effectLst>
              <a:outerShdw blurRad="38100" dist="38100" dir="2700000" algn="tl">
                <a:srgbClr val="000000">
                  <a:alpha val="43137"/>
                </a:srgbClr>
              </a:outerShdw>
            </a:effectLst>
            <a:latin typeface="微軟正黑體" pitchFamily="34" charset="-120"/>
            <a:ea typeface="微軟正黑體" pitchFamily="34" charset="-120"/>
          </a:endParaRPr>
        </a:p>
      </dgm:t>
    </dgm:pt>
    <dgm:pt modelId="{F090B767-811C-4E9F-B962-E62BD4B7675C}" type="parTrans" cxnId="{61943D43-BB8E-44BA-82A9-D342AA69D028}">
      <dgm:prSet/>
      <dgm:spPr/>
      <dgm:t>
        <a:bodyPr/>
        <a:lstStyle/>
        <a:p>
          <a:endParaRPr lang="zh-TW" altLang="en-US"/>
        </a:p>
      </dgm:t>
    </dgm:pt>
    <dgm:pt modelId="{673AD87D-9158-4F27-931E-4CA5DC443E56}" type="sibTrans" cxnId="{61943D43-BB8E-44BA-82A9-D342AA69D028}">
      <dgm:prSet/>
      <dgm:spPr/>
      <dgm:t>
        <a:bodyPr/>
        <a:lstStyle/>
        <a:p>
          <a:endParaRPr lang="zh-TW" altLang="en-US"/>
        </a:p>
      </dgm:t>
    </dgm:pt>
    <dgm:pt modelId="{240F482E-866B-4682-90A7-3424117DF1B0}">
      <dgm:prSet custT="1"/>
      <dgm:spPr/>
      <dgm:t>
        <a:bodyPr/>
        <a:lstStyle/>
        <a:p>
          <a:pPr rtl="0">
            <a:spcAft>
              <a:spcPts val="0"/>
            </a:spcAft>
          </a:pPr>
          <a:r>
            <a:rPr lang="zh-TW" altLang="en-US" sz="2400" b="1" dirty="0" smtClean="0">
              <a:solidFill>
                <a:schemeClr val="accent6">
                  <a:lumMod val="75000"/>
                </a:schemeClr>
              </a:solidFill>
              <a:effectLst>
                <a:outerShdw blurRad="38100" dist="38100" dir="2700000" algn="tl">
                  <a:srgbClr val="000000">
                    <a:alpha val="43137"/>
                  </a:srgbClr>
                </a:outerShdw>
              </a:effectLst>
              <a:latin typeface="微軟正黑體" pitchFamily="34" charset="-120"/>
              <a:ea typeface="微軟正黑體" pitchFamily="34" charset="-120"/>
            </a:rPr>
            <a:t>合理使用 </a:t>
          </a:r>
          <a:r>
            <a:rPr lang="en-US" altLang="zh-TW" sz="2400" b="1" dirty="0" smtClean="0">
              <a:solidFill>
                <a:schemeClr val="accent6">
                  <a:lumMod val="75000"/>
                </a:schemeClr>
              </a:solidFill>
              <a:effectLst>
                <a:outerShdw blurRad="38100" dist="38100" dir="2700000" algn="tl">
                  <a:srgbClr val="000000">
                    <a:alpha val="43137"/>
                  </a:srgbClr>
                </a:outerShdw>
              </a:effectLst>
              <a:latin typeface="微軟正黑體" pitchFamily="34" charset="-120"/>
              <a:ea typeface="微軟正黑體" pitchFamily="34" charset="-120"/>
            </a:rPr>
            <a:t>(44</a:t>
          </a:r>
          <a:r>
            <a:rPr lang="zh-TW" altLang="en-US" sz="2400" b="1" dirty="0" smtClean="0">
              <a:solidFill>
                <a:schemeClr val="accent6">
                  <a:lumMod val="75000"/>
                </a:schemeClr>
              </a:solidFill>
              <a:effectLst>
                <a:outerShdw blurRad="38100" dist="38100" dir="2700000" algn="tl">
                  <a:srgbClr val="000000">
                    <a:alpha val="43137"/>
                  </a:srgbClr>
                </a:outerShdw>
              </a:effectLst>
              <a:latin typeface="微軟正黑體" pitchFamily="34" charset="-120"/>
              <a:ea typeface="微軟正黑體" pitchFamily="34" charset="-120"/>
            </a:rPr>
            <a:t>條至</a:t>
          </a:r>
          <a:r>
            <a:rPr lang="en-US" altLang="zh-TW" sz="2400" b="1" dirty="0" smtClean="0">
              <a:solidFill>
                <a:schemeClr val="accent6">
                  <a:lumMod val="75000"/>
                </a:schemeClr>
              </a:solidFill>
              <a:effectLst>
                <a:outerShdw blurRad="38100" dist="38100" dir="2700000" algn="tl">
                  <a:srgbClr val="000000">
                    <a:alpha val="43137"/>
                  </a:srgbClr>
                </a:outerShdw>
              </a:effectLst>
              <a:latin typeface="微軟正黑體" pitchFamily="34" charset="-120"/>
              <a:ea typeface="微軟正黑體" pitchFamily="34" charset="-120"/>
            </a:rPr>
            <a:t>65</a:t>
          </a:r>
          <a:r>
            <a:rPr lang="zh-TW" altLang="en-US" sz="2400" b="1" dirty="0" smtClean="0">
              <a:solidFill>
                <a:schemeClr val="accent6">
                  <a:lumMod val="75000"/>
                </a:schemeClr>
              </a:solidFill>
              <a:effectLst>
                <a:outerShdw blurRad="38100" dist="38100" dir="2700000" algn="tl">
                  <a:srgbClr val="000000">
                    <a:alpha val="43137"/>
                  </a:srgbClr>
                </a:outerShdw>
              </a:effectLst>
              <a:latin typeface="微軟正黑體" pitchFamily="34" charset="-120"/>
              <a:ea typeface="微軟正黑體" pitchFamily="34" charset="-120"/>
            </a:rPr>
            <a:t>條</a:t>
          </a:r>
          <a:r>
            <a:rPr lang="en-US" altLang="zh-TW" sz="2400" b="1" dirty="0" smtClean="0">
              <a:solidFill>
                <a:schemeClr val="accent6">
                  <a:lumMod val="75000"/>
                </a:schemeClr>
              </a:solidFill>
              <a:effectLst>
                <a:outerShdw blurRad="38100" dist="38100" dir="2700000" algn="tl">
                  <a:srgbClr val="000000">
                    <a:alpha val="43137"/>
                  </a:srgbClr>
                </a:outerShdw>
              </a:effectLst>
              <a:latin typeface="微軟正黑體" pitchFamily="34" charset="-120"/>
              <a:ea typeface="微軟正黑體" pitchFamily="34" charset="-120"/>
            </a:rPr>
            <a:t>)</a:t>
          </a:r>
          <a:r>
            <a:rPr lang="zh-TW" altLang="en-US" sz="2400" b="1" dirty="0" smtClean="0">
              <a:solidFill>
                <a:schemeClr val="accent6">
                  <a:lumMod val="75000"/>
                </a:schemeClr>
              </a:solidFill>
              <a:effectLst>
                <a:outerShdw blurRad="38100" dist="38100" dir="2700000" algn="tl">
                  <a:srgbClr val="000000">
                    <a:alpha val="43137"/>
                  </a:srgbClr>
                </a:outerShdw>
              </a:effectLst>
              <a:latin typeface="微軟正黑體" pitchFamily="34" charset="-120"/>
              <a:ea typeface="微軟正黑體" pitchFamily="34" charset="-120"/>
            </a:rPr>
            <a:t> </a:t>
          </a:r>
          <a:endParaRPr lang="zh-TW" altLang="en-US" sz="2400" b="1" dirty="0">
            <a:solidFill>
              <a:schemeClr val="accent6">
                <a:lumMod val="75000"/>
              </a:schemeClr>
            </a:solidFill>
            <a:effectLst>
              <a:outerShdw blurRad="38100" dist="38100" dir="2700000" algn="tl">
                <a:srgbClr val="000000">
                  <a:alpha val="43137"/>
                </a:srgbClr>
              </a:outerShdw>
            </a:effectLst>
            <a:latin typeface="微軟正黑體" pitchFamily="34" charset="-120"/>
            <a:ea typeface="微軟正黑體" pitchFamily="34" charset="-120"/>
          </a:endParaRPr>
        </a:p>
      </dgm:t>
    </dgm:pt>
    <dgm:pt modelId="{5AF99932-958B-4BC1-9FD5-7104E8F4971B}" type="parTrans" cxnId="{3DABF95C-2D28-4126-9035-158727D34423}">
      <dgm:prSet/>
      <dgm:spPr/>
      <dgm:t>
        <a:bodyPr/>
        <a:lstStyle/>
        <a:p>
          <a:endParaRPr lang="zh-TW" altLang="en-US"/>
        </a:p>
      </dgm:t>
    </dgm:pt>
    <dgm:pt modelId="{7020A444-C08B-4237-9D3D-F44EB74756C5}" type="sibTrans" cxnId="{3DABF95C-2D28-4126-9035-158727D34423}">
      <dgm:prSet/>
      <dgm:spPr/>
      <dgm:t>
        <a:bodyPr/>
        <a:lstStyle/>
        <a:p>
          <a:endParaRPr lang="zh-TW" altLang="en-US"/>
        </a:p>
      </dgm:t>
    </dgm:pt>
    <dgm:pt modelId="{D0854A3C-6943-43EF-9B15-A889813E3DCE}" type="pres">
      <dgm:prSet presAssocID="{CA0FEE69-2A1A-4D68-A173-B07057616EA3}" presName="compositeShape" presStyleCnt="0">
        <dgm:presLayoutVars>
          <dgm:chMax val="2"/>
          <dgm:dir/>
          <dgm:resizeHandles val="exact"/>
        </dgm:presLayoutVars>
      </dgm:prSet>
      <dgm:spPr/>
      <dgm:t>
        <a:bodyPr/>
        <a:lstStyle/>
        <a:p>
          <a:endParaRPr lang="zh-TW" altLang="en-US"/>
        </a:p>
      </dgm:t>
    </dgm:pt>
    <dgm:pt modelId="{E475A5C6-0073-48B4-AAA3-8BBCD1DEFC50}" type="pres">
      <dgm:prSet presAssocID="{CA0FEE69-2A1A-4D68-A173-B07057616EA3}" presName="divider" presStyleLbl="fgShp" presStyleIdx="0" presStyleCnt="1"/>
      <dgm:spPr/>
    </dgm:pt>
    <dgm:pt modelId="{31226D39-8E8A-4FA5-9A2C-8346BF896A16}" type="pres">
      <dgm:prSet presAssocID="{26770BF2-F1CF-4CC6-9668-1E4543D5278B}" presName="downArrow" presStyleLbl="node1" presStyleIdx="0" presStyleCnt="2"/>
      <dgm:spPr/>
    </dgm:pt>
    <dgm:pt modelId="{DC512C20-337F-488B-B329-E6E680DC7B1B}" type="pres">
      <dgm:prSet presAssocID="{26770BF2-F1CF-4CC6-9668-1E4543D5278B}" presName="downArrowText" presStyleLbl="revTx" presStyleIdx="0" presStyleCnt="2" custScaleX="149215">
        <dgm:presLayoutVars>
          <dgm:bulletEnabled val="1"/>
        </dgm:presLayoutVars>
      </dgm:prSet>
      <dgm:spPr/>
      <dgm:t>
        <a:bodyPr/>
        <a:lstStyle/>
        <a:p>
          <a:endParaRPr lang="zh-TW" altLang="en-US"/>
        </a:p>
      </dgm:t>
    </dgm:pt>
    <dgm:pt modelId="{BEBDAD52-C613-4ECF-8C09-4DD31162E681}" type="pres">
      <dgm:prSet presAssocID="{7CDB066C-7ABF-4507-A82F-9D751EAFD5E1}" presName="upArrow" presStyleLbl="node1" presStyleIdx="1" presStyleCnt="2"/>
      <dgm:spPr/>
    </dgm:pt>
    <dgm:pt modelId="{05FFEA07-3F2D-4589-A128-197DEE406858}" type="pres">
      <dgm:prSet presAssocID="{7CDB066C-7ABF-4507-A82F-9D751EAFD5E1}" presName="upArrowText" presStyleLbl="revTx" presStyleIdx="1" presStyleCnt="2" custScaleX="149215">
        <dgm:presLayoutVars>
          <dgm:bulletEnabled val="1"/>
        </dgm:presLayoutVars>
      </dgm:prSet>
      <dgm:spPr/>
      <dgm:t>
        <a:bodyPr/>
        <a:lstStyle/>
        <a:p>
          <a:endParaRPr lang="zh-TW" altLang="en-US"/>
        </a:p>
      </dgm:t>
    </dgm:pt>
  </dgm:ptLst>
  <dgm:cxnLst>
    <dgm:cxn modelId="{3DABF95C-2D28-4126-9035-158727D34423}" srcId="{7CDB066C-7ABF-4507-A82F-9D751EAFD5E1}" destId="{240F482E-866B-4682-90A7-3424117DF1B0}" srcOrd="1" destOrd="0" parTransId="{5AF99932-958B-4BC1-9FD5-7104E8F4971B}" sibTransId="{7020A444-C08B-4237-9D3D-F44EB74756C5}"/>
    <dgm:cxn modelId="{7C6045ED-AFDA-4DC8-B625-A17B78216229}" type="presOf" srcId="{12DA1AAD-DC82-4830-AFD3-12A6CA5CED50}" destId="{05FFEA07-3F2D-4589-A128-197DEE406858}" srcOrd="0" destOrd="1" presId="urn:microsoft.com/office/officeart/2005/8/layout/arrow3"/>
    <dgm:cxn modelId="{D431BEAA-75B4-4EEE-AF34-A5289B8F6E5F}" type="presOf" srcId="{CA0FEE69-2A1A-4D68-A173-B07057616EA3}" destId="{D0854A3C-6943-43EF-9B15-A889813E3DCE}" srcOrd="0" destOrd="0" presId="urn:microsoft.com/office/officeart/2005/8/layout/arrow3"/>
    <dgm:cxn modelId="{60A108C2-D1B8-4C67-9C6E-1E876A2AEED4}" srcId="{CA0FEE69-2A1A-4D68-A173-B07057616EA3}" destId="{26770BF2-F1CF-4CC6-9668-1E4543D5278B}" srcOrd="0" destOrd="0" parTransId="{A51C733A-1518-41A2-BA5D-FA7092E59AF3}" sibTransId="{F12B870E-22D4-42B2-A093-7BFD445CF2F0}"/>
    <dgm:cxn modelId="{6D5FFD6F-0117-49DD-ABA7-1EFE706F33F1}" srcId="{7CDB066C-7ABF-4507-A82F-9D751EAFD5E1}" destId="{12DA1AAD-DC82-4830-AFD3-12A6CA5CED50}" srcOrd="0" destOrd="0" parTransId="{4213D8AF-2B26-4979-9526-76116C5E20A1}" sibTransId="{37965AE3-DCC2-4C35-AD7F-93E8573CEB7B}"/>
    <dgm:cxn modelId="{413C8EC3-7B80-49A8-BB49-0294BE50BA55}" srcId="{CA0FEE69-2A1A-4D68-A173-B07057616EA3}" destId="{7CDB066C-7ABF-4507-A82F-9D751EAFD5E1}" srcOrd="1" destOrd="0" parTransId="{4C57B324-3E7C-4F12-A59E-E2E6B699DA04}" sibTransId="{ED2DCD4F-BA57-4C69-9F28-8EBF6AC4B68A}"/>
    <dgm:cxn modelId="{61943D43-BB8E-44BA-82A9-D342AA69D028}" srcId="{7CDB066C-7ABF-4507-A82F-9D751EAFD5E1}" destId="{AEC812C3-67C8-424E-8345-DB60B6BF6D51}" srcOrd="2" destOrd="0" parTransId="{F090B767-811C-4E9F-B962-E62BD4B7675C}" sibTransId="{673AD87D-9158-4F27-931E-4CA5DC443E56}"/>
    <dgm:cxn modelId="{7417D8D6-0FAA-4A1A-B542-3394FA22B50D}" type="presOf" srcId="{398715A1-0363-4885-8F11-6B10D6684499}" destId="{DC512C20-337F-488B-B329-E6E680DC7B1B}" srcOrd="0" destOrd="1" presId="urn:microsoft.com/office/officeart/2005/8/layout/arrow3"/>
    <dgm:cxn modelId="{5194547C-21FB-4B14-890E-D792E019F9B8}" type="presOf" srcId="{26770BF2-F1CF-4CC6-9668-1E4543D5278B}" destId="{DC512C20-337F-488B-B329-E6E680DC7B1B}" srcOrd="0" destOrd="0" presId="urn:microsoft.com/office/officeart/2005/8/layout/arrow3"/>
    <dgm:cxn modelId="{8963D95A-1B89-4896-A10B-8DCCAFDBC778}" srcId="{26770BF2-F1CF-4CC6-9668-1E4543D5278B}" destId="{398715A1-0363-4885-8F11-6B10D6684499}" srcOrd="0" destOrd="0" parTransId="{53AF18A5-1644-43C6-B0A7-6AD34BED9DC1}" sibTransId="{1FF57F97-8403-4D7D-A843-8CA9B802C1E8}"/>
    <dgm:cxn modelId="{49C3843B-969F-4C77-A71E-E6F7997E9B38}" type="presOf" srcId="{AEC812C3-67C8-424E-8345-DB60B6BF6D51}" destId="{05FFEA07-3F2D-4589-A128-197DEE406858}" srcOrd="0" destOrd="3" presId="urn:microsoft.com/office/officeart/2005/8/layout/arrow3"/>
    <dgm:cxn modelId="{C3BF1AEE-8006-4121-82B6-9EAFF70E265C}" type="presOf" srcId="{240F482E-866B-4682-90A7-3424117DF1B0}" destId="{05FFEA07-3F2D-4589-A128-197DEE406858}" srcOrd="0" destOrd="2" presId="urn:microsoft.com/office/officeart/2005/8/layout/arrow3"/>
    <dgm:cxn modelId="{42D5D309-F94A-4E69-8A35-A2366CB997EB}" type="presOf" srcId="{7CDB066C-7ABF-4507-A82F-9D751EAFD5E1}" destId="{05FFEA07-3F2D-4589-A128-197DEE406858}" srcOrd="0" destOrd="0" presId="urn:microsoft.com/office/officeart/2005/8/layout/arrow3"/>
    <dgm:cxn modelId="{222779AD-AEEF-493F-8D15-80ED5A1D5100}" type="presParOf" srcId="{D0854A3C-6943-43EF-9B15-A889813E3DCE}" destId="{E475A5C6-0073-48B4-AAA3-8BBCD1DEFC50}" srcOrd="0" destOrd="0" presId="urn:microsoft.com/office/officeart/2005/8/layout/arrow3"/>
    <dgm:cxn modelId="{5541C6E6-5A51-4D44-AA38-1E69A7FF5457}" type="presParOf" srcId="{D0854A3C-6943-43EF-9B15-A889813E3DCE}" destId="{31226D39-8E8A-4FA5-9A2C-8346BF896A16}" srcOrd="1" destOrd="0" presId="urn:microsoft.com/office/officeart/2005/8/layout/arrow3"/>
    <dgm:cxn modelId="{030848F0-A477-4DE0-8012-14DE2C5E6D74}" type="presParOf" srcId="{D0854A3C-6943-43EF-9B15-A889813E3DCE}" destId="{DC512C20-337F-488B-B329-E6E680DC7B1B}" srcOrd="2" destOrd="0" presId="urn:microsoft.com/office/officeart/2005/8/layout/arrow3"/>
    <dgm:cxn modelId="{C65C1C99-9DE2-44CD-99C2-753877F34E06}" type="presParOf" srcId="{D0854A3C-6943-43EF-9B15-A889813E3DCE}" destId="{BEBDAD52-C613-4ECF-8C09-4DD31162E681}" srcOrd="3" destOrd="0" presId="urn:microsoft.com/office/officeart/2005/8/layout/arrow3"/>
    <dgm:cxn modelId="{E55F35D6-7FEC-4D3C-8F6F-C862ED6351A5}" type="presParOf" srcId="{D0854A3C-6943-43EF-9B15-A889813E3DCE}" destId="{05FFEA07-3F2D-4589-A128-197DEE406858}" srcOrd="4" destOrd="0" presId="urn:microsoft.com/office/officeart/2005/8/layout/arrow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C42A6A6A-4CB7-4521-B286-00CDF09659F4}"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zh-TW" altLang="en-US"/>
        </a:p>
      </dgm:t>
    </dgm:pt>
    <dgm:pt modelId="{27E1D02D-D0D0-478A-AE4B-F511AB2E136A}">
      <dgm:prSet/>
      <dgm:spPr/>
      <dgm:t>
        <a:bodyPr/>
        <a:lstStyle/>
        <a:p>
          <a:pPr rtl="0"/>
          <a:r>
            <a:rPr lang="zh-TW" b="1" dirty="0" smtClean="0">
              <a:latin typeface="微軟正黑體" pitchFamily="34" charset="-120"/>
              <a:ea typeface="微軟正黑體" pitchFamily="34" charset="-120"/>
            </a:rPr>
            <a:t>公之利用</a:t>
          </a:r>
          <a:endParaRPr lang="zh-TW" b="1" dirty="0">
            <a:latin typeface="微軟正黑體" pitchFamily="34" charset="-120"/>
            <a:ea typeface="微軟正黑體" pitchFamily="34" charset="-120"/>
          </a:endParaRPr>
        </a:p>
      </dgm:t>
    </dgm:pt>
    <dgm:pt modelId="{C51EEBF1-E97D-4633-9F2F-A43584C7C2B5}" type="parTrans" cxnId="{743A4C01-4D04-4C37-BBDB-872990F6F759}">
      <dgm:prSet/>
      <dgm:spPr/>
      <dgm:t>
        <a:bodyPr/>
        <a:lstStyle/>
        <a:p>
          <a:endParaRPr lang="zh-TW" altLang="en-US" b="1"/>
        </a:p>
      </dgm:t>
    </dgm:pt>
    <dgm:pt modelId="{A7EBDE15-0F20-4EA5-98D8-44CE18AE6A37}" type="sibTrans" cxnId="{743A4C01-4D04-4C37-BBDB-872990F6F759}">
      <dgm:prSet/>
      <dgm:spPr/>
      <dgm:t>
        <a:bodyPr/>
        <a:lstStyle/>
        <a:p>
          <a:endParaRPr lang="zh-TW" altLang="en-US" b="1"/>
        </a:p>
      </dgm:t>
    </dgm:pt>
    <dgm:pt modelId="{333E0A5D-8603-4558-A489-4534DE57AEE6}">
      <dgm:prSet/>
      <dgm:spPr/>
      <dgm:t>
        <a:bodyPr/>
        <a:lstStyle/>
        <a:p>
          <a:pPr rtl="0"/>
          <a:r>
            <a:rPr lang="zh-TW" b="1" dirty="0" smtClean="0">
              <a:latin typeface="微軟正黑體" pitchFamily="34" charset="-120"/>
              <a:ea typeface="微軟正黑體" pitchFamily="34" charset="-120"/>
            </a:rPr>
            <a:t>政府公務目的</a:t>
          </a:r>
          <a:endParaRPr lang="zh-TW" b="1" dirty="0">
            <a:latin typeface="微軟正黑體" pitchFamily="34" charset="-120"/>
            <a:ea typeface="微軟正黑體" pitchFamily="34" charset="-120"/>
          </a:endParaRPr>
        </a:p>
      </dgm:t>
    </dgm:pt>
    <dgm:pt modelId="{A7C1D1F5-93CE-4DCA-B1CB-1EAF2078A401}" type="parTrans" cxnId="{20E3F040-4204-4D6D-892D-E2F74C5E1B7A}">
      <dgm:prSet/>
      <dgm:spPr/>
      <dgm:t>
        <a:bodyPr/>
        <a:lstStyle/>
        <a:p>
          <a:endParaRPr lang="zh-TW" altLang="en-US" b="1"/>
        </a:p>
      </dgm:t>
    </dgm:pt>
    <dgm:pt modelId="{75C232FC-681A-4972-BA16-90562372533A}" type="sibTrans" cxnId="{20E3F040-4204-4D6D-892D-E2F74C5E1B7A}">
      <dgm:prSet/>
      <dgm:spPr/>
      <dgm:t>
        <a:bodyPr/>
        <a:lstStyle/>
        <a:p>
          <a:endParaRPr lang="zh-TW" altLang="en-US" b="1"/>
        </a:p>
      </dgm:t>
    </dgm:pt>
    <dgm:pt modelId="{485B572B-7E67-4587-9000-37A1BEF8C417}">
      <dgm:prSet/>
      <dgm:spPr/>
      <dgm:t>
        <a:bodyPr/>
        <a:lstStyle/>
        <a:p>
          <a:pPr rtl="0"/>
          <a:r>
            <a:rPr lang="zh-TW" b="1" dirty="0" smtClean="0">
              <a:latin typeface="微軟正黑體" pitchFamily="34" charset="-120"/>
              <a:ea typeface="微軟正黑體" pitchFamily="34" charset="-120"/>
            </a:rPr>
            <a:t>司法目的</a:t>
          </a:r>
          <a:endParaRPr lang="zh-TW" b="1" dirty="0">
            <a:latin typeface="微軟正黑體" pitchFamily="34" charset="-120"/>
            <a:ea typeface="微軟正黑體" pitchFamily="34" charset="-120"/>
          </a:endParaRPr>
        </a:p>
      </dgm:t>
    </dgm:pt>
    <dgm:pt modelId="{1549E027-B1CB-46A8-8BAB-DE6ACBB62AE0}" type="parTrans" cxnId="{34888E04-3C62-4B54-B2CD-98D7F5D4A1B2}">
      <dgm:prSet/>
      <dgm:spPr/>
      <dgm:t>
        <a:bodyPr/>
        <a:lstStyle/>
        <a:p>
          <a:endParaRPr lang="zh-TW" altLang="en-US" b="1"/>
        </a:p>
      </dgm:t>
    </dgm:pt>
    <dgm:pt modelId="{3A7874BA-3733-4E70-B382-A95CBB0F9717}" type="sibTrans" cxnId="{34888E04-3C62-4B54-B2CD-98D7F5D4A1B2}">
      <dgm:prSet/>
      <dgm:spPr/>
      <dgm:t>
        <a:bodyPr/>
        <a:lstStyle/>
        <a:p>
          <a:endParaRPr lang="zh-TW" altLang="en-US" b="1"/>
        </a:p>
      </dgm:t>
    </dgm:pt>
    <dgm:pt modelId="{B3D725C0-9675-4021-A49B-701FD5670BFD}">
      <dgm:prSet/>
      <dgm:spPr/>
      <dgm:t>
        <a:bodyPr/>
        <a:lstStyle/>
        <a:p>
          <a:pPr rtl="0"/>
          <a:r>
            <a:rPr lang="zh-TW" b="1" dirty="0" smtClean="0">
              <a:latin typeface="微軟正黑體" pitchFamily="34" charset="-120"/>
              <a:ea typeface="微軟正黑體" pitchFamily="34" charset="-120"/>
            </a:rPr>
            <a:t>教育目的</a:t>
          </a:r>
          <a:endParaRPr lang="zh-TW" b="1" dirty="0">
            <a:latin typeface="微軟正黑體" pitchFamily="34" charset="-120"/>
            <a:ea typeface="微軟正黑體" pitchFamily="34" charset="-120"/>
          </a:endParaRPr>
        </a:p>
      </dgm:t>
    </dgm:pt>
    <dgm:pt modelId="{B973854E-C9D6-4D83-9120-E05F17E15B50}" type="parTrans" cxnId="{E53BC6DD-9868-4DB6-AE7B-63ABB3414394}">
      <dgm:prSet/>
      <dgm:spPr/>
      <dgm:t>
        <a:bodyPr/>
        <a:lstStyle/>
        <a:p>
          <a:endParaRPr lang="zh-TW" altLang="en-US" b="1"/>
        </a:p>
      </dgm:t>
    </dgm:pt>
    <dgm:pt modelId="{2CC381F8-1CB0-41CC-9B19-28423CD24F51}" type="sibTrans" cxnId="{E53BC6DD-9868-4DB6-AE7B-63ABB3414394}">
      <dgm:prSet/>
      <dgm:spPr/>
      <dgm:t>
        <a:bodyPr/>
        <a:lstStyle/>
        <a:p>
          <a:endParaRPr lang="zh-TW" altLang="en-US" b="1"/>
        </a:p>
      </dgm:t>
    </dgm:pt>
    <dgm:pt modelId="{16CA8D7A-4596-48BD-B521-0ADC7D8D0820}">
      <dgm:prSet/>
      <dgm:spPr/>
      <dgm:t>
        <a:bodyPr/>
        <a:lstStyle/>
        <a:p>
          <a:pPr rtl="0"/>
          <a:r>
            <a:rPr lang="zh-TW" b="1" dirty="0" smtClean="0">
              <a:latin typeface="微軟正黑體" pitchFamily="34" charset="-120"/>
              <a:ea typeface="微軟正黑體" pitchFamily="34" charset="-120"/>
            </a:rPr>
            <a:t>新聞傳播</a:t>
          </a:r>
          <a:endParaRPr lang="zh-TW" b="1" dirty="0">
            <a:latin typeface="微軟正黑體" pitchFamily="34" charset="-120"/>
            <a:ea typeface="微軟正黑體" pitchFamily="34" charset="-120"/>
          </a:endParaRPr>
        </a:p>
      </dgm:t>
    </dgm:pt>
    <dgm:pt modelId="{EC4923D0-3F65-49DE-A358-16F2AFA6C808}" type="parTrans" cxnId="{841B6143-7A12-470F-9795-3EC85F9CFC39}">
      <dgm:prSet/>
      <dgm:spPr/>
      <dgm:t>
        <a:bodyPr/>
        <a:lstStyle/>
        <a:p>
          <a:endParaRPr lang="zh-TW" altLang="en-US" b="1"/>
        </a:p>
      </dgm:t>
    </dgm:pt>
    <dgm:pt modelId="{6F358F4A-D4D0-408A-B625-C1EF4A3AA07B}" type="sibTrans" cxnId="{841B6143-7A12-470F-9795-3EC85F9CFC39}">
      <dgm:prSet/>
      <dgm:spPr/>
      <dgm:t>
        <a:bodyPr/>
        <a:lstStyle/>
        <a:p>
          <a:endParaRPr lang="zh-TW" altLang="en-US" b="1"/>
        </a:p>
      </dgm:t>
    </dgm:pt>
    <dgm:pt modelId="{8ACD08F8-0B5C-4D21-A5A1-72084EAFAAEE}">
      <dgm:prSet/>
      <dgm:spPr/>
      <dgm:t>
        <a:bodyPr/>
        <a:lstStyle/>
        <a:p>
          <a:pPr rtl="0"/>
          <a:r>
            <a:rPr lang="zh-TW" altLang="en-US" b="1" dirty="0" smtClean="0">
              <a:latin typeface="微軟正黑體" pitchFamily="34" charset="-120"/>
              <a:ea typeface="微軟正黑體" pitchFamily="34" charset="-120"/>
            </a:rPr>
            <a:t>非營利性</a:t>
          </a:r>
          <a:r>
            <a:rPr lang="zh-TW" b="1" dirty="0" smtClean="0">
              <a:latin typeface="微軟正黑體" pitchFamily="34" charset="-120"/>
              <a:ea typeface="微軟正黑體" pitchFamily="34" charset="-120"/>
            </a:rPr>
            <a:t>活動</a:t>
          </a:r>
          <a:endParaRPr lang="zh-TW" b="1" dirty="0">
            <a:latin typeface="微軟正黑體" pitchFamily="34" charset="-120"/>
            <a:ea typeface="微軟正黑體" pitchFamily="34" charset="-120"/>
          </a:endParaRPr>
        </a:p>
      </dgm:t>
    </dgm:pt>
    <dgm:pt modelId="{838FD3D7-8A04-4FA6-ABFC-BAD25BDA0149}" type="parTrans" cxnId="{38812CAC-CB55-418B-B9C2-A7ED7C3106BB}">
      <dgm:prSet/>
      <dgm:spPr/>
      <dgm:t>
        <a:bodyPr/>
        <a:lstStyle/>
        <a:p>
          <a:endParaRPr lang="zh-TW" altLang="en-US" b="1"/>
        </a:p>
      </dgm:t>
    </dgm:pt>
    <dgm:pt modelId="{77921102-01FE-452B-B59C-6B827DE529C5}" type="sibTrans" cxnId="{38812CAC-CB55-418B-B9C2-A7ED7C3106BB}">
      <dgm:prSet/>
      <dgm:spPr/>
      <dgm:t>
        <a:bodyPr/>
        <a:lstStyle/>
        <a:p>
          <a:endParaRPr lang="zh-TW" altLang="en-US" b="1"/>
        </a:p>
      </dgm:t>
    </dgm:pt>
    <dgm:pt modelId="{1F2C1ADA-8BD8-4C07-BFD4-EB40709441CB}">
      <dgm:prSet/>
      <dgm:spPr/>
      <dgm:t>
        <a:bodyPr/>
        <a:lstStyle/>
        <a:p>
          <a:pPr rtl="0"/>
          <a:r>
            <a:rPr lang="zh-TW" b="1" dirty="0" smtClean="0">
              <a:latin typeface="微軟正黑體" pitchFamily="34" charset="-120"/>
              <a:ea typeface="微軟正黑體" pitchFamily="34" charset="-120"/>
            </a:rPr>
            <a:t>私之利用</a:t>
          </a:r>
          <a:endParaRPr lang="zh-TW" b="1" dirty="0">
            <a:latin typeface="微軟正黑體" pitchFamily="34" charset="-120"/>
            <a:ea typeface="微軟正黑體" pitchFamily="34" charset="-120"/>
          </a:endParaRPr>
        </a:p>
      </dgm:t>
    </dgm:pt>
    <dgm:pt modelId="{8AA803FB-9985-4158-AEC1-4DA848281CA2}" type="parTrans" cxnId="{D4C14506-E850-4658-B310-384FBF0EB5CB}">
      <dgm:prSet/>
      <dgm:spPr/>
      <dgm:t>
        <a:bodyPr/>
        <a:lstStyle/>
        <a:p>
          <a:endParaRPr lang="zh-TW" altLang="en-US" b="1"/>
        </a:p>
      </dgm:t>
    </dgm:pt>
    <dgm:pt modelId="{08A7D766-D716-4A41-A2DE-ED65976C14D0}" type="sibTrans" cxnId="{D4C14506-E850-4658-B310-384FBF0EB5CB}">
      <dgm:prSet/>
      <dgm:spPr/>
      <dgm:t>
        <a:bodyPr/>
        <a:lstStyle/>
        <a:p>
          <a:endParaRPr lang="zh-TW" altLang="en-US" b="1"/>
        </a:p>
      </dgm:t>
    </dgm:pt>
    <dgm:pt modelId="{F5A0A710-85BC-4883-B9E3-D3C93ED737C5}">
      <dgm:prSet/>
      <dgm:spPr/>
      <dgm:t>
        <a:bodyPr/>
        <a:lstStyle/>
        <a:p>
          <a:pPr rtl="0"/>
          <a:r>
            <a:rPr lang="zh-TW" b="1" dirty="0" smtClean="0">
              <a:latin typeface="微軟正黑體" pitchFamily="34" charset="-120"/>
              <a:ea typeface="微軟正黑體" pitchFamily="34" charset="-120"/>
            </a:rPr>
            <a:t>個人利用</a:t>
          </a:r>
          <a:endParaRPr lang="zh-TW" b="1" dirty="0">
            <a:latin typeface="微軟正黑體" pitchFamily="34" charset="-120"/>
            <a:ea typeface="微軟正黑體" pitchFamily="34" charset="-120"/>
          </a:endParaRPr>
        </a:p>
      </dgm:t>
    </dgm:pt>
    <dgm:pt modelId="{FE2F7575-03C1-411D-8896-338A5A921F53}" type="parTrans" cxnId="{561A2696-5577-4810-87EA-DA5D49FA9137}">
      <dgm:prSet/>
      <dgm:spPr/>
      <dgm:t>
        <a:bodyPr/>
        <a:lstStyle/>
        <a:p>
          <a:endParaRPr lang="zh-TW" altLang="en-US" b="1"/>
        </a:p>
      </dgm:t>
    </dgm:pt>
    <dgm:pt modelId="{AFEE63E6-A1AE-4047-9F73-72F3E91A175C}" type="sibTrans" cxnId="{561A2696-5577-4810-87EA-DA5D49FA9137}">
      <dgm:prSet/>
      <dgm:spPr/>
      <dgm:t>
        <a:bodyPr/>
        <a:lstStyle/>
        <a:p>
          <a:endParaRPr lang="zh-TW" altLang="en-US" b="1"/>
        </a:p>
      </dgm:t>
    </dgm:pt>
    <dgm:pt modelId="{C84285F4-FAE0-41C4-AF3A-F22A587BDED8}">
      <dgm:prSet/>
      <dgm:spPr/>
      <dgm:t>
        <a:bodyPr/>
        <a:lstStyle/>
        <a:p>
          <a:pPr rtl="0"/>
          <a:r>
            <a:rPr lang="zh-TW" b="1" dirty="0" smtClean="0">
              <a:latin typeface="微軟正黑體" pitchFamily="34" charset="-120"/>
              <a:ea typeface="微軟正黑體" pitchFamily="34" charset="-120"/>
            </a:rPr>
            <a:t>學術目的</a:t>
          </a:r>
          <a:endParaRPr lang="zh-TW" b="1" dirty="0">
            <a:latin typeface="微軟正黑體" pitchFamily="34" charset="-120"/>
            <a:ea typeface="微軟正黑體" pitchFamily="34" charset="-120"/>
          </a:endParaRPr>
        </a:p>
      </dgm:t>
    </dgm:pt>
    <dgm:pt modelId="{A1434A76-4CCC-4641-ADD8-C21046AB77FA}" type="parTrans" cxnId="{7942CFD7-8F1A-4C77-BE0A-EF5F9CAD827D}">
      <dgm:prSet/>
      <dgm:spPr/>
      <dgm:t>
        <a:bodyPr/>
        <a:lstStyle/>
        <a:p>
          <a:endParaRPr lang="zh-TW" altLang="en-US" b="1"/>
        </a:p>
      </dgm:t>
    </dgm:pt>
    <dgm:pt modelId="{2F5221A9-A151-4A62-9739-93D2D25A5D4F}" type="sibTrans" cxnId="{7942CFD7-8F1A-4C77-BE0A-EF5F9CAD827D}">
      <dgm:prSet/>
      <dgm:spPr/>
      <dgm:t>
        <a:bodyPr/>
        <a:lstStyle/>
        <a:p>
          <a:endParaRPr lang="zh-TW" altLang="en-US" b="1"/>
        </a:p>
      </dgm:t>
    </dgm:pt>
    <dgm:pt modelId="{F5A41EE8-7D09-43B0-B90D-61DCBD279D54}">
      <dgm:prSet/>
      <dgm:spPr/>
      <dgm:t>
        <a:bodyPr/>
        <a:lstStyle/>
        <a:p>
          <a:pPr rtl="0"/>
          <a:r>
            <a:rPr lang="zh-TW" altLang="en-US" b="1" dirty="0" smtClean="0">
              <a:latin typeface="微軟正黑體" pitchFamily="34" charset="-120"/>
              <a:ea typeface="微軟正黑體" pitchFamily="34" charset="-120"/>
            </a:rPr>
            <a:t>視障聽及學習障礙</a:t>
          </a:r>
          <a:endParaRPr lang="zh-TW" b="1" dirty="0">
            <a:latin typeface="微軟正黑體" pitchFamily="34" charset="-120"/>
            <a:ea typeface="微軟正黑體" pitchFamily="34" charset="-120"/>
          </a:endParaRPr>
        </a:p>
      </dgm:t>
    </dgm:pt>
    <dgm:pt modelId="{5BFE7DFB-1747-442D-AB21-D780C3A9AD0F}" type="parTrans" cxnId="{B1D7FEF6-1A9C-476F-8DB8-C75267EC7456}">
      <dgm:prSet/>
      <dgm:spPr/>
      <dgm:t>
        <a:bodyPr/>
        <a:lstStyle/>
        <a:p>
          <a:endParaRPr lang="zh-TW" altLang="en-US" b="1"/>
        </a:p>
      </dgm:t>
    </dgm:pt>
    <dgm:pt modelId="{2443E580-F6D8-4DBE-96EE-DA3F62F4A4AE}" type="sibTrans" cxnId="{B1D7FEF6-1A9C-476F-8DB8-C75267EC7456}">
      <dgm:prSet/>
      <dgm:spPr/>
      <dgm:t>
        <a:bodyPr/>
        <a:lstStyle/>
        <a:p>
          <a:endParaRPr lang="zh-TW" altLang="en-US" b="1"/>
        </a:p>
      </dgm:t>
    </dgm:pt>
    <dgm:pt modelId="{874F7890-FEAC-4437-A8DE-568254867E9F}">
      <dgm:prSet/>
      <dgm:spPr/>
      <dgm:t>
        <a:bodyPr/>
        <a:lstStyle/>
        <a:p>
          <a:pPr rtl="0"/>
          <a:r>
            <a:rPr lang="zh-TW" b="1" dirty="0" smtClean="0">
              <a:latin typeface="微軟正黑體" pitchFamily="34" charset="-120"/>
              <a:ea typeface="微軟正黑體" pitchFamily="34" charset="-120"/>
            </a:rPr>
            <a:t>公開場所展示著作</a:t>
          </a:r>
          <a:endParaRPr lang="zh-TW" b="1" dirty="0">
            <a:latin typeface="微軟正黑體" pitchFamily="34" charset="-120"/>
            <a:ea typeface="微軟正黑體" pitchFamily="34" charset="-120"/>
          </a:endParaRPr>
        </a:p>
      </dgm:t>
    </dgm:pt>
    <dgm:pt modelId="{63BA0206-69F1-41C7-9083-5C3BBB20E093}" type="parTrans" cxnId="{BE6EF414-4BC7-4D16-A609-3EDC3927A72D}">
      <dgm:prSet/>
      <dgm:spPr/>
      <dgm:t>
        <a:bodyPr/>
        <a:lstStyle/>
        <a:p>
          <a:endParaRPr lang="zh-TW" altLang="en-US" b="1"/>
        </a:p>
      </dgm:t>
    </dgm:pt>
    <dgm:pt modelId="{2C68B8AE-6E6C-4628-9D17-6045DB751FEE}" type="sibTrans" cxnId="{BE6EF414-4BC7-4D16-A609-3EDC3927A72D}">
      <dgm:prSet/>
      <dgm:spPr/>
      <dgm:t>
        <a:bodyPr/>
        <a:lstStyle/>
        <a:p>
          <a:endParaRPr lang="zh-TW" altLang="en-US" b="1"/>
        </a:p>
      </dgm:t>
    </dgm:pt>
    <dgm:pt modelId="{A70D6204-CB74-4A13-AC7E-9F3DED9EF9B8}">
      <dgm:prSet/>
      <dgm:spPr/>
      <dgm:t>
        <a:bodyPr/>
        <a:lstStyle/>
        <a:p>
          <a:pPr rtl="0"/>
          <a:r>
            <a:rPr lang="zh-TW" b="1" dirty="0" smtClean="0">
              <a:latin typeface="微軟正黑體" pitchFamily="34" charset="-120"/>
              <a:ea typeface="微軟正黑體" pitchFamily="34" charset="-120"/>
            </a:rPr>
            <a:t>第一次銷售理論</a:t>
          </a:r>
          <a:endParaRPr lang="zh-TW" b="1" dirty="0">
            <a:latin typeface="微軟正黑體" pitchFamily="34" charset="-120"/>
            <a:ea typeface="微軟正黑體" pitchFamily="34" charset="-120"/>
          </a:endParaRPr>
        </a:p>
      </dgm:t>
    </dgm:pt>
    <dgm:pt modelId="{A4A9D7DA-ADA8-41FE-AE3E-18F3120AC02B}" type="parTrans" cxnId="{80D65439-5E94-4548-BD59-C5897258D44C}">
      <dgm:prSet/>
      <dgm:spPr/>
      <dgm:t>
        <a:bodyPr/>
        <a:lstStyle/>
        <a:p>
          <a:endParaRPr lang="zh-TW" altLang="en-US" b="1"/>
        </a:p>
      </dgm:t>
    </dgm:pt>
    <dgm:pt modelId="{9D42EABB-0B30-45EE-B0C8-FA04A005170A}" type="sibTrans" cxnId="{80D65439-5E94-4548-BD59-C5897258D44C}">
      <dgm:prSet/>
      <dgm:spPr/>
      <dgm:t>
        <a:bodyPr/>
        <a:lstStyle/>
        <a:p>
          <a:endParaRPr lang="zh-TW" altLang="en-US" b="1"/>
        </a:p>
      </dgm:t>
    </dgm:pt>
    <dgm:pt modelId="{8C19CE34-E8C9-4477-96B8-926FCC8AED6A}" type="pres">
      <dgm:prSet presAssocID="{C42A6A6A-4CB7-4521-B286-00CDF09659F4}" presName="Name0" presStyleCnt="0">
        <dgm:presLayoutVars>
          <dgm:dir/>
          <dgm:animLvl val="lvl"/>
          <dgm:resizeHandles val="exact"/>
        </dgm:presLayoutVars>
      </dgm:prSet>
      <dgm:spPr/>
      <dgm:t>
        <a:bodyPr/>
        <a:lstStyle/>
        <a:p>
          <a:endParaRPr lang="zh-TW" altLang="en-US"/>
        </a:p>
      </dgm:t>
    </dgm:pt>
    <dgm:pt modelId="{8C267161-D7D2-4D64-99A9-3F47E296ACF4}" type="pres">
      <dgm:prSet presAssocID="{27E1D02D-D0D0-478A-AE4B-F511AB2E136A}" presName="composite" presStyleCnt="0"/>
      <dgm:spPr/>
    </dgm:pt>
    <dgm:pt modelId="{D1CBBA20-475A-4030-91CF-9AB2996E251C}" type="pres">
      <dgm:prSet presAssocID="{27E1D02D-D0D0-478A-AE4B-F511AB2E136A}" presName="parTx" presStyleLbl="alignNode1" presStyleIdx="0" presStyleCnt="2">
        <dgm:presLayoutVars>
          <dgm:chMax val="0"/>
          <dgm:chPref val="0"/>
          <dgm:bulletEnabled val="1"/>
        </dgm:presLayoutVars>
      </dgm:prSet>
      <dgm:spPr/>
      <dgm:t>
        <a:bodyPr/>
        <a:lstStyle/>
        <a:p>
          <a:endParaRPr lang="zh-TW" altLang="en-US"/>
        </a:p>
      </dgm:t>
    </dgm:pt>
    <dgm:pt modelId="{0047EF9B-77C3-4924-A1FF-C5AF508B3793}" type="pres">
      <dgm:prSet presAssocID="{27E1D02D-D0D0-478A-AE4B-F511AB2E136A}" presName="desTx" presStyleLbl="alignAccFollowNode1" presStyleIdx="0" presStyleCnt="2">
        <dgm:presLayoutVars>
          <dgm:bulletEnabled val="1"/>
        </dgm:presLayoutVars>
      </dgm:prSet>
      <dgm:spPr/>
      <dgm:t>
        <a:bodyPr/>
        <a:lstStyle/>
        <a:p>
          <a:endParaRPr lang="zh-TW" altLang="en-US"/>
        </a:p>
      </dgm:t>
    </dgm:pt>
    <dgm:pt modelId="{EEDDF02B-4176-4070-8089-C3F38713A5FE}" type="pres">
      <dgm:prSet presAssocID="{A7EBDE15-0F20-4EA5-98D8-44CE18AE6A37}" presName="space" presStyleCnt="0"/>
      <dgm:spPr/>
    </dgm:pt>
    <dgm:pt modelId="{5DB608C7-C626-4D3B-BE0C-0518FD4A4D4B}" type="pres">
      <dgm:prSet presAssocID="{1F2C1ADA-8BD8-4C07-BFD4-EB40709441CB}" presName="composite" presStyleCnt="0"/>
      <dgm:spPr/>
    </dgm:pt>
    <dgm:pt modelId="{9D4D3EB7-D470-4086-A925-3B4888D7AEFE}" type="pres">
      <dgm:prSet presAssocID="{1F2C1ADA-8BD8-4C07-BFD4-EB40709441CB}" presName="parTx" presStyleLbl="alignNode1" presStyleIdx="1" presStyleCnt="2">
        <dgm:presLayoutVars>
          <dgm:chMax val="0"/>
          <dgm:chPref val="0"/>
          <dgm:bulletEnabled val="1"/>
        </dgm:presLayoutVars>
      </dgm:prSet>
      <dgm:spPr/>
      <dgm:t>
        <a:bodyPr/>
        <a:lstStyle/>
        <a:p>
          <a:endParaRPr lang="zh-TW" altLang="en-US"/>
        </a:p>
      </dgm:t>
    </dgm:pt>
    <dgm:pt modelId="{37E152B3-FB73-4FEB-9054-EF735DDE2EF6}" type="pres">
      <dgm:prSet presAssocID="{1F2C1ADA-8BD8-4C07-BFD4-EB40709441CB}" presName="desTx" presStyleLbl="alignAccFollowNode1" presStyleIdx="1" presStyleCnt="2">
        <dgm:presLayoutVars>
          <dgm:bulletEnabled val="1"/>
        </dgm:presLayoutVars>
      </dgm:prSet>
      <dgm:spPr/>
      <dgm:t>
        <a:bodyPr/>
        <a:lstStyle/>
        <a:p>
          <a:endParaRPr lang="zh-TW" altLang="en-US"/>
        </a:p>
      </dgm:t>
    </dgm:pt>
  </dgm:ptLst>
  <dgm:cxnLst>
    <dgm:cxn modelId="{7942CFD7-8F1A-4C77-BE0A-EF5F9CAD827D}" srcId="{1F2C1ADA-8BD8-4C07-BFD4-EB40709441CB}" destId="{C84285F4-FAE0-41C4-AF3A-F22A587BDED8}" srcOrd="1" destOrd="0" parTransId="{A1434A76-4CCC-4641-ADD8-C21046AB77FA}" sibTransId="{2F5221A9-A151-4A62-9739-93D2D25A5D4F}"/>
    <dgm:cxn modelId="{841B6143-7A12-470F-9795-3EC85F9CFC39}" srcId="{27E1D02D-D0D0-478A-AE4B-F511AB2E136A}" destId="{16CA8D7A-4596-48BD-B521-0ADC7D8D0820}" srcOrd="3" destOrd="0" parTransId="{EC4923D0-3F65-49DE-A358-16F2AFA6C808}" sibTransId="{6F358F4A-D4D0-408A-B625-C1EF4A3AA07B}"/>
    <dgm:cxn modelId="{BE6EF414-4BC7-4D16-A609-3EDC3927A72D}" srcId="{1F2C1ADA-8BD8-4C07-BFD4-EB40709441CB}" destId="{874F7890-FEAC-4437-A8DE-568254867E9F}" srcOrd="3" destOrd="0" parTransId="{63BA0206-69F1-41C7-9083-5C3BBB20E093}" sibTransId="{2C68B8AE-6E6C-4628-9D17-6045DB751FEE}"/>
    <dgm:cxn modelId="{729F35D3-65CD-4EE7-B84A-FDCE5164678F}" type="presOf" srcId="{F5A0A710-85BC-4883-B9E3-D3C93ED737C5}" destId="{37E152B3-FB73-4FEB-9054-EF735DDE2EF6}" srcOrd="0" destOrd="0" presId="urn:microsoft.com/office/officeart/2005/8/layout/hList1"/>
    <dgm:cxn modelId="{7FF4BDF8-9824-4F4D-B659-8A424D25F630}" type="presOf" srcId="{485B572B-7E67-4587-9000-37A1BEF8C417}" destId="{0047EF9B-77C3-4924-A1FF-C5AF508B3793}" srcOrd="0" destOrd="1" presId="urn:microsoft.com/office/officeart/2005/8/layout/hList1"/>
    <dgm:cxn modelId="{64FBB8A7-B955-4763-A484-1F24D9B7CF4D}" type="presOf" srcId="{B3D725C0-9675-4021-A49B-701FD5670BFD}" destId="{0047EF9B-77C3-4924-A1FF-C5AF508B3793}" srcOrd="0" destOrd="2" presId="urn:microsoft.com/office/officeart/2005/8/layout/hList1"/>
    <dgm:cxn modelId="{561A2696-5577-4810-87EA-DA5D49FA9137}" srcId="{1F2C1ADA-8BD8-4C07-BFD4-EB40709441CB}" destId="{F5A0A710-85BC-4883-B9E3-D3C93ED737C5}" srcOrd="0" destOrd="0" parTransId="{FE2F7575-03C1-411D-8896-338A5A921F53}" sibTransId="{AFEE63E6-A1AE-4047-9F73-72F3E91A175C}"/>
    <dgm:cxn modelId="{9397B048-97A9-41E3-8700-E426D4E7FD64}" type="presOf" srcId="{A70D6204-CB74-4A13-AC7E-9F3DED9EF9B8}" destId="{37E152B3-FB73-4FEB-9054-EF735DDE2EF6}" srcOrd="0" destOrd="4" presId="urn:microsoft.com/office/officeart/2005/8/layout/hList1"/>
    <dgm:cxn modelId="{743A4C01-4D04-4C37-BBDB-872990F6F759}" srcId="{C42A6A6A-4CB7-4521-B286-00CDF09659F4}" destId="{27E1D02D-D0D0-478A-AE4B-F511AB2E136A}" srcOrd="0" destOrd="0" parTransId="{C51EEBF1-E97D-4633-9F2F-A43584C7C2B5}" sibTransId="{A7EBDE15-0F20-4EA5-98D8-44CE18AE6A37}"/>
    <dgm:cxn modelId="{7966140D-7458-483D-9C05-EC8E65AF4FEE}" type="presOf" srcId="{333E0A5D-8603-4558-A489-4534DE57AEE6}" destId="{0047EF9B-77C3-4924-A1FF-C5AF508B3793}" srcOrd="0" destOrd="0" presId="urn:microsoft.com/office/officeart/2005/8/layout/hList1"/>
    <dgm:cxn modelId="{4AFA4FF2-775F-45BC-AAA5-F34183BA5594}" type="presOf" srcId="{27E1D02D-D0D0-478A-AE4B-F511AB2E136A}" destId="{D1CBBA20-475A-4030-91CF-9AB2996E251C}" srcOrd="0" destOrd="0" presId="urn:microsoft.com/office/officeart/2005/8/layout/hList1"/>
    <dgm:cxn modelId="{D4C14506-E850-4658-B310-384FBF0EB5CB}" srcId="{C42A6A6A-4CB7-4521-B286-00CDF09659F4}" destId="{1F2C1ADA-8BD8-4C07-BFD4-EB40709441CB}" srcOrd="1" destOrd="0" parTransId="{8AA803FB-9985-4158-AEC1-4DA848281CA2}" sibTransId="{08A7D766-D716-4A41-A2DE-ED65976C14D0}"/>
    <dgm:cxn modelId="{0E4F41CB-AA9B-4C7E-83F1-640D7B8D18E9}" type="presOf" srcId="{874F7890-FEAC-4437-A8DE-568254867E9F}" destId="{37E152B3-FB73-4FEB-9054-EF735DDE2EF6}" srcOrd="0" destOrd="3" presId="urn:microsoft.com/office/officeart/2005/8/layout/hList1"/>
    <dgm:cxn modelId="{34888E04-3C62-4B54-B2CD-98D7F5D4A1B2}" srcId="{27E1D02D-D0D0-478A-AE4B-F511AB2E136A}" destId="{485B572B-7E67-4587-9000-37A1BEF8C417}" srcOrd="1" destOrd="0" parTransId="{1549E027-B1CB-46A8-8BAB-DE6ACBB62AE0}" sibTransId="{3A7874BA-3733-4E70-B382-A95CBB0F9717}"/>
    <dgm:cxn modelId="{20E3F040-4204-4D6D-892D-E2F74C5E1B7A}" srcId="{27E1D02D-D0D0-478A-AE4B-F511AB2E136A}" destId="{333E0A5D-8603-4558-A489-4534DE57AEE6}" srcOrd="0" destOrd="0" parTransId="{A7C1D1F5-93CE-4DCA-B1CB-1EAF2078A401}" sibTransId="{75C232FC-681A-4972-BA16-90562372533A}"/>
    <dgm:cxn modelId="{80D65439-5E94-4548-BD59-C5897258D44C}" srcId="{1F2C1ADA-8BD8-4C07-BFD4-EB40709441CB}" destId="{A70D6204-CB74-4A13-AC7E-9F3DED9EF9B8}" srcOrd="4" destOrd="0" parTransId="{A4A9D7DA-ADA8-41FE-AE3E-18F3120AC02B}" sibTransId="{9D42EABB-0B30-45EE-B0C8-FA04A005170A}"/>
    <dgm:cxn modelId="{38812CAC-CB55-418B-B9C2-A7ED7C3106BB}" srcId="{27E1D02D-D0D0-478A-AE4B-F511AB2E136A}" destId="{8ACD08F8-0B5C-4D21-A5A1-72084EAFAAEE}" srcOrd="4" destOrd="0" parTransId="{838FD3D7-8A04-4FA6-ABFC-BAD25BDA0149}" sibTransId="{77921102-01FE-452B-B59C-6B827DE529C5}"/>
    <dgm:cxn modelId="{CCCF418E-C939-45F0-8B76-D9E29129EE45}" type="presOf" srcId="{C42A6A6A-4CB7-4521-B286-00CDF09659F4}" destId="{8C19CE34-E8C9-4477-96B8-926FCC8AED6A}" srcOrd="0" destOrd="0" presId="urn:microsoft.com/office/officeart/2005/8/layout/hList1"/>
    <dgm:cxn modelId="{AC6D37AF-C568-4526-BDD3-FB458361005C}" type="presOf" srcId="{F5A41EE8-7D09-43B0-B90D-61DCBD279D54}" destId="{37E152B3-FB73-4FEB-9054-EF735DDE2EF6}" srcOrd="0" destOrd="2" presId="urn:microsoft.com/office/officeart/2005/8/layout/hList1"/>
    <dgm:cxn modelId="{CBDC9E3B-278C-4D85-853B-75B3A303BBA2}" type="presOf" srcId="{C84285F4-FAE0-41C4-AF3A-F22A587BDED8}" destId="{37E152B3-FB73-4FEB-9054-EF735DDE2EF6}" srcOrd="0" destOrd="1" presId="urn:microsoft.com/office/officeart/2005/8/layout/hList1"/>
    <dgm:cxn modelId="{43FB032C-907B-416F-BA37-7D37C9B4F37C}" type="presOf" srcId="{8ACD08F8-0B5C-4D21-A5A1-72084EAFAAEE}" destId="{0047EF9B-77C3-4924-A1FF-C5AF508B3793}" srcOrd="0" destOrd="4" presId="urn:microsoft.com/office/officeart/2005/8/layout/hList1"/>
    <dgm:cxn modelId="{E53BC6DD-9868-4DB6-AE7B-63ABB3414394}" srcId="{27E1D02D-D0D0-478A-AE4B-F511AB2E136A}" destId="{B3D725C0-9675-4021-A49B-701FD5670BFD}" srcOrd="2" destOrd="0" parTransId="{B973854E-C9D6-4D83-9120-E05F17E15B50}" sibTransId="{2CC381F8-1CB0-41CC-9B19-28423CD24F51}"/>
    <dgm:cxn modelId="{A7E0425C-6961-4261-B052-0687F80A647B}" type="presOf" srcId="{16CA8D7A-4596-48BD-B521-0ADC7D8D0820}" destId="{0047EF9B-77C3-4924-A1FF-C5AF508B3793}" srcOrd="0" destOrd="3" presId="urn:microsoft.com/office/officeart/2005/8/layout/hList1"/>
    <dgm:cxn modelId="{805092D9-BA70-4D0C-8868-A87E44EAE15A}" type="presOf" srcId="{1F2C1ADA-8BD8-4C07-BFD4-EB40709441CB}" destId="{9D4D3EB7-D470-4086-A925-3B4888D7AEFE}" srcOrd="0" destOrd="0" presId="urn:microsoft.com/office/officeart/2005/8/layout/hList1"/>
    <dgm:cxn modelId="{B1D7FEF6-1A9C-476F-8DB8-C75267EC7456}" srcId="{1F2C1ADA-8BD8-4C07-BFD4-EB40709441CB}" destId="{F5A41EE8-7D09-43B0-B90D-61DCBD279D54}" srcOrd="2" destOrd="0" parTransId="{5BFE7DFB-1747-442D-AB21-D780C3A9AD0F}" sibTransId="{2443E580-F6D8-4DBE-96EE-DA3F62F4A4AE}"/>
    <dgm:cxn modelId="{753E4ACC-E22E-4AF7-AF96-9F0D85925086}" type="presParOf" srcId="{8C19CE34-E8C9-4477-96B8-926FCC8AED6A}" destId="{8C267161-D7D2-4D64-99A9-3F47E296ACF4}" srcOrd="0" destOrd="0" presId="urn:microsoft.com/office/officeart/2005/8/layout/hList1"/>
    <dgm:cxn modelId="{38F6129A-6726-4D9F-87D5-8D420AB1D955}" type="presParOf" srcId="{8C267161-D7D2-4D64-99A9-3F47E296ACF4}" destId="{D1CBBA20-475A-4030-91CF-9AB2996E251C}" srcOrd="0" destOrd="0" presId="urn:microsoft.com/office/officeart/2005/8/layout/hList1"/>
    <dgm:cxn modelId="{BFB02D30-D190-4AAC-A452-C18429B17D65}" type="presParOf" srcId="{8C267161-D7D2-4D64-99A9-3F47E296ACF4}" destId="{0047EF9B-77C3-4924-A1FF-C5AF508B3793}" srcOrd="1" destOrd="0" presId="urn:microsoft.com/office/officeart/2005/8/layout/hList1"/>
    <dgm:cxn modelId="{32B6EA79-3A7E-48BA-B30C-B60F76311749}" type="presParOf" srcId="{8C19CE34-E8C9-4477-96B8-926FCC8AED6A}" destId="{EEDDF02B-4176-4070-8089-C3F38713A5FE}" srcOrd="1" destOrd="0" presId="urn:microsoft.com/office/officeart/2005/8/layout/hList1"/>
    <dgm:cxn modelId="{F4F12946-A765-451B-BE9A-113FA7F82245}" type="presParOf" srcId="{8C19CE34-E8C9-4477-96B8-926FCC8AED6A}" destId="{5DB608C7-C626-4D3B-BE0C-0518FD4A4D4B}" srcOrd="2" destOrd="0" presId="urn:microsoft.com/office/officeart/2005/8/layout/hList1"/>
    <dgm:cxn modelId="{965AAAC6-27CA-454A-A1B6-F1E6543C909C}" type="presParOf" srcId="{5DB608C7-C626-4D3B-BE0C-0518FD4A4D4B}" destId="{9D4D3EB7-D470-4086-A925-3B4888D7AEFE}" srcOrd="0" destOrd="0" presId="urn:microsoft.com/office/officeart/2005/8/layout/hList1"/>
    <dgm:cxn modelId="{B66600AA-B94D-4B3E-B19D-5B2F30FB438C}" type="presParOf" srcId="{5DB608C7-C626-4D3B-BE0C-0518FD4A4D4B}" destId="{37E152B3-FB73-4FEB-9054-EF735DDE2EF6}"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6D6507E-F721-4E72-A46C-A0FB99C267B8}" type="doc">
      <dgm:prSet loTypeId="urn:microsoft.com/office/officeart/2005/8/layout/list1" loCatId="list" qsTypeId="urn:microsoft.com/office/officeart/2005/8/quickstyle/simple2" qsCatId="simple" csTypeId="urn:microsoft.com/office/officeart/2005/8/colors/colorful5" csCatId="colorful" phldr="1"/>
      <dgm:spPr/>
      <dgm:t>
        <a:bodyPr/>
        <a:lstStyle/>
        <a:p>
          <a:endParaRPr lang="zh-TW" altLang="en-US"/>
        </a:p>
      </dgm:t>
    </dgm:pt>
    <dgm:pt modelId="{3D6CB4C0-BFD0-4E9B-A237-E80479672533}">
      <dgm:prSet custT="1"/>
      <dgm:spPr/>
      <dgm:t>
        <a:bodyPr/>
        <a:lstStyle/>
        <a:p>
          <a:pPr rtl="0"/>
          <a:r>
            <a:rPr lang="zh-TW" sz="2400" b="1" dirty="0" smtClean="0">
              <a:latin typeface="微軟正黑體" pitchFamily="34" charset="-120"/>
              <a:ea typeface="微軟正黑體" pitchFamily="34" charset="-120"/>
            </a:rPr>
            <a:t>什麼是著作權</a:t>
          </a:r>
          <a:r>
            <a:rPr lang="en-US" sz="2400" b="1" dirty="0" smtClean="0">
              <a:latin typeface="微軟正黑體" pitchFamily="34" charset="-120"/>
              <a:ea typeface="微軟正黑體" pitchFamily="34" charset="-120"/>
            </a:rPr>
            <a:t>?</a:t>
          </a:r>
          <a:r>
            <a:rPr lang="en-US" altLang="zh-TW" sz="2400" b="1" dirty="0" smtClean="0">
              <a:latin typeface="微軟正黑體" pitchFamily="34" charset="-120"/>
              <a:ea typeface="微軟正黑體" pitchFamily="34" charset="-120"/>
            </a:rPr>
            <a:t>(</a:t>
          </a:r>
          <a:r>
            <a:rPr lang="zh-TW" altLang="en-US" sz="2400" b="1" dirty="0" smtClean="0">
              <a:latin typeface="微軟正黑體" pitchFamily="34" charset="-120"/>
              <a:ea typeface="微軟正黑體" pitchFamily="34" charset="-120"/>
            </a:rPr>
            <a:t>第</a:t>
          </a:r>
          <a:r>
            <a:rPr lang="en-US" altLang="zh-TW" sz="2400" b="1" dirty="0" smtClean="0">
              <a:latin typeface="微軟正黑體" pitchFamily="34" charset="-120"/>
              <a:ea typeface="微軟正黑體" pitchFamily="34" charset="-120"/>
            </a:rPr>
            <a:t>3</a:t>
          </a:r>
          <a:r>
            <a:rPr lang="zh-TW" altLang="en-US" sz="2400" b="1" dirty="0" smtClean="0">
              <a:latin typeface="微軟正黑體" pitchFamily="34" charset="-120"/>
              <a:ea typeface="微軟正黑體" pitchFamily="34" charset="-120"/>
            </a:rPr>
            <a:t>條第</a:t>
          </a:r>
          <a:r>
            <a:rPr lang="en-US" altLang="zh-TW" sz="2400" b="1" dirty="0" smtClean="0">
              <a:latin typeface="微軟正黑體" pitchFamily="34" charset="-120"/>
              <a:ea typeface="微軟正黑體" pitchFamily="34" charset="-120"/>
            </a:rPr>
            <a:t>1</a:t>
          </a:r>
          <a:r>
            <a:rPr lang="zh-TW" altLang="en-US" sz="2400" b="1" dirty="0" smtClean="0">
              <a:latin typeface="微軟正黑體" pitchFamily="34" charset="-120"/>
              <a:ea typeface="微軟正黑體" pitchFamily="34" charset="-120"/>
            </a:rPr>
            <a:t>項第</a:t>
          </a:r>
          <a:r>
            <a:rPr lang="en-US" altLang="zh-TW" sz="2400" b="1" dirty="0" smtClean="0">
              <a:latin typeface="微軟正黑體" pitchFamily="34" charset="-120"/>
              <a:ea typeface="微軟正黑體" pitchFamily="34" charset="-120"/>
            </a:rPr>
            <a:t>3</a:t>
          </a:r>
          <a:r>
            <a:rPr lang="zh-TW" altLang="en-US" sz="2400" b="1" dirty="0" smtClean="0">
              <a:latin typeface="微軟正黑體" pitchFamily="34" charset="-120"/>
              <a:ea typeface="微軟正黑體" pitchFamily="34" charset="-120"/>
            </a:rPr>
            <a:t>款</a:t>
          </a:r>
          <a:r>
            <a:rPr lang="en-US" altLang="zh-TW" sz="2400" b="1" dirty="0" smtClean="0">
              <a:latin typeface="微軟正黑體" pitchFamily="34" charset="-120"/>
              <a:ea typeface="微軟正黑體" pitchFamily="34" charset="-120"/>
            </a:rPr>
            <a:t>)</a:t>
          </a:r>
          <a:endParaRPr lang="zh-TW" sz="2400" b="1" dirty="0">
            <a:latin typeface="微軟正黑體" pitchFamily="34" charset="-120"/>
            <a:ea typeface="微軟正黑體" pitchFamily="34" charset="-120"/>
          </a:endParaRPr>
        </a:p>
      </dgm:t>
    </dgm:pt>
    <dgm:pt modelId="{AC7A7812-4574-4E6F-8053-90AF6D145B9C}" type="parTrans" cxnId="{3E24068C-6541-4FC0-9476-2CFEEECBB647}">
      <dgm:prSet/>
      <dgm:spPr/>
      <dgm:t>
        <a:bodyPr/>
        <a:lstStyle/>
        <a:p>
          <a:endParaRPr lang="zh-TW" altLang="en-US"/>
        </a:p>
      </dgm:t>
    </dgm:pt>
    <dgm:pt modelId="{7A200F05-9D65-47BC-99A3-ADC95199174F}" type="sibTrans" cxnId="{3E24068C-6541-4FC0-9476-2CFEEECBB647}">
      <dgm:prSet/>
      <dgm:spPr/>
      <dgm:t>
        <a:bodyPr/>
        <a:lstStyle/>
        <a:p>
          <a:endParaRPr lang="zh-TW" altLang="en-US"/>
        </a:p>
      </dgm:t>
    </dgm:pt>
    <dgm:pt modelId="{92ADD46D-E6EE-416F-BD73-85B0A0C64980}">
      <dgm:prSet custT="1"/>
      <dgm:spPr/>
      <dgm:t>
        <a:bodyPr/>
        <a:lstStyle/>
        <a:p>
          <a:pPr rtl="0"/>
          <a:r>
            <a:rPr lang="zh-TW" altLang="en-US" sz="2400" b="1" dirty="0" smtClean="0">
              <a:latin typeface="微軟正黑體" pitchFamily="34" charset="-120"/>
              <a:ea typeface="微軟正黑體" pitchFamily="34" charset="-120"/>
            </a:rPr>
            <a:t>著作權是一種保護作者所創作的著作，而由國家法律創設的專有權利</a:t>
          </a:r>
          <a:endParaRPr lang="zh-TW" altLang="en-US" sz="2400" b="1" dirty="0">
            <a:latin typeface="微軟正黑體" pitchFamily="34" charset="-120"/>
            <a:ea typeface="微軟正黑體" pitchFamily="34" charset="-120"/>
          </a:endParaRPr>
        </a:p>
      </dgm:t>
    </dgm:pt>
    <dgm:pt modelId="{275F1929-336E-4E14-87CE-B2B858B88599}" type="parTrans" cxnId="{493490CD-DE0F-44A1-9042-2648CC4DF6EA}">
      <dgm:prSet/>
      <dgm:spPr/>
      <dgm:t>
        <a:bodyPr/>
        <a:lstStyle/>
        <a:p>
          <a:endParaRPr lang="zh-TW" altLang="en-US"/>
        </a:p>
      </dgm:t>
    </dgm:pt>
    <dgm:pt modelId="{2E9EEC57-D4C1-4DB5-AFFD-DFF25EB3031A}" type="sibTrans" cxnId="{493490CD-DE0F-44A1-9042-2648CC4DF6EA}">
      <dgm:prSet/>
      <dgm:spPr/>
      <dgm:t>
        <a:bodyPr/>
        <a:lstStyle/>
        <a:p>
          <a:endParaRPr lang="zh-TW" altLang="en-US"/>
        </a:p>
      </dgm:t>
    </dgm:pt>
    <dgm:pt modelId="{68C8EA88-46AC-4A45-815D-07ED08D7C9F0}">
      <dgm:prSet custT="1"/>
      <dgm:spPr/>
      <dgm:t>
        <a:bodyPr/>
        <a:lstStyle/>
        <a:p>
          <a:pPr rtl="0"/>
          <a:r>
            <a:rPr lang="zh-TW" sz="2400" b="1" dirty="0" smtClean="0">
              <a:latin typeface="微軟正黑體" pitchFamily="34" charset="-120"/>
              <a:ea typeface="微軟正黑體" pitchFamily="34" charset="-120"/>
            </a:rPr>
            <a:t>包含二種權利：</a:t>
          </a:r>
          <a:r>
            <a:rPr lang="zh-TW" sz="2400" b="1" u="sng" dirty="0" smtClean="0">
              <a:latin typeface="微軟正黑體" pitchFamily="34" charset="-120"/>
              <a:ea typeface="微軟正黑體" pitchFamily="34" charset="-120"/>
            </a:rPr>
            <a:t>著作人格權</a:t>
          </a:r>
          <a:r>
            <a:rPr lang="zh-TW" sz="2400" b="1" dirty="0" smtClean="0">
              <a:latin typeface="微軟正黑體" pitchFamily="34" charset="-120"/>
              <a:ea typeface="微軟正黑體" pitchFamily="34" charset="-120"/>
            </a:rPr>
            <a:t>及</a:t>
          </a:r>
          <a:r>
            <a:rPr lang="zh-TW" sz="2400" b="1" u="sng" dirty="0" smtClean="0">
              <a:latin typeface="微軟正黑體" pitchFamily="34" charset="-120"/>
              <a:ea typeface="微軟正黑體" pitchFamily="34" charset="-120"/>
            </a:rPr>
            <a:t>著作財產權</a:t>
          </a:r>
          <a:endParaRPr lang="zh-TW" sz="2400" b="1" dirty="0">
            <a:latin typeface="微軟正黑體" pitchFamily="34" charset="-120"/>
            <a:ea typeface="微軟正黑體" pitchFamily="34" charset="-120"/>
          </a:endParaRPr>
        </a:p>
      </dgm:t>
    </dgm:pt>
    <dgm:pt modelId="{6CEDB7DF-0202-4143-A5B5-65E1763836A8}" type="parTrans" cxnId="{EC968C42-6595-44AC-8484-8124C22CBADA}">
      <dgm:prSet/>
      <dgm:spPr/>
      <dgm:t>
        <a:bodyPr/>
        <a:lstStyle/>
        <a:p>
          <a:endParaRPr lang="zh-TW" altLang="en-US"/>
        </a:p>
      </dgm:t>
    </dgm:pt>
    <dgm:pt modelId="{DADCF241-EE53-4F85-862B-6D8D8EC621B5}" type="sibTrans" cxnId="{EC968C42-6595-44AC-8484-8124C22CBADA}">
      <dgm:prSet/>
      <dgm:spPr/>
      <dgm:t>
        <a:bodyPr/>
        <a:lstStyle/>
        <a:p>
          <a:endParaRPr lang="zh-TW" altLang="en-US"/>
        </a:p>
      </dgm:t>
    </dgm:pt>
    <dgm:pt modelId="{B93AA5E3-1201-499A-B948-2B47E644BDBF}">
      <dgm:prSet custT="1"/>
      <dgm:spPr/>
      <dgm:t>
        <a:bodyPr/>
        <a:lstStyle/>
        <a:p>
          <a:pPr rtl="0"/>
          <a:r>
            <a:rPr lang="zh-TW" sz="2400" b="1" dirty="0" smtClean="0">
              <a:latin typeface="微軟正黑體" pitchFamily="34" charset="-120"/>
              <a:ea typeface="微軟正黑體" pitchFamily="34" charset="-120"/>
            </a:rPr>
            <a:t>什麼是著作</a:t>
          </a:r>
          <a:r>
            <a:rPr lang="en-US" sz="2400" b="1" dirty="0" smtClean="0">
              <a:latin typeface="微軟正黑體" pitchFamily="34" charset="-120"/>
              <a:ea typeface="微軟正黑體" pitchFamily="34" charset="-120"/>
            </a:rPr>
            <a:t>?</a:t>
          </a:r>
          <a:endParaRPr lang="zh-TW" sz="2400" b="1" dirty="0">
            <a:latin typeface="微軟正黑體" pitchFamily="34" charset="-120"/>
            <a:ea typeface="微軟正黑體" pitchFamily="34" charset="-120"/>
          </a:endParaRPr>
        </a:p>
      </dgm:t>
    </dgm:pt>
    <dgm:pt modelId="{6EDAB449-73AC-4E8D-8A0D-92799FFF129D}" type="parTrans" cxnId="{9FD8E38A-3FE4-43F9-9DBC-121B2CF01B5F}">
      <dgm:prSet/>
      <dgm:spPr/>
      <dgm:t>
        <a:bodyPr/>
        <a:lstStyle/>
        <a:p>
          <a:endParaRPr lang="zh-TW" altLang="en-US"/>
        </a:p>
      </dgm:t>
    </dgm:pt>
    <dgm:pt modelId="{B87E16AB-B9CF-44BC-9166-0E2F96074AB5}" type="sibTrans" cxnId="{9FD8E38A-3FE4-43F9-9DBC-121B2CF01B5F}">
      <dgm:prSet/>
      <dgm:spPr/>
      <dgm:t>
        <a:bodyPr/>
        <a:lstStyle/>
        <a:p>
          <a:endParaRPr lang="zh-TW" altLang="en-US"/>
        </a:p>
      </dgm:t>
    </dgm:pt>
    <dgm:pt modelId="{7F76DD74-E83A-416D-80DB-85554EE3FC4C}">
      <dgm:prSet custT="1"/>
      <dgm:spPr/>
      <dgm:t>
        <a:bodyPr/>
        <a:lstStyle/>
        <a:p>
          <a:pPr rtl="0">
            <a:spcAft>
              <a:spcPts val="0"/>
            </a:spcAft>
          </a:pPr>
          <a:r>
            <a:rPr lang="zh-TW" sz="2400" b="1" dirty="0" smtClean="0">
              <a:latin typeface="微軟正黑體" pitchFamily="34" charset="-120"/>
              <a:ea typeface="微軟正黑體" pitchFamily="34" charset="-120"/>
            </a:rPr>
            <a:t>著作是指屬於文學、科學、藝術或其他學術範圍之創作</a:t>
          </a:r>
          <a:r>
            <a:rPr lang="en-US" sz="2400" b="1" dirty="0" smtClean="0">
              <a:latin typeface="微軟正黑體" pitchFamily="34" charset="-120"/>
              <a:ea typeface="微軟正黑體" pitchFamily="34" charset="-120"/>
            </a:rPr>
            <a:t>(</a:t>
          </a:r>
          <a:r>
            <a:rPr lang="zh-TW" sz="2400" b="1" dirty="0" smtClean="0">
              <a:latin typeface="微軟正黑體" pitchFamily="34" charset="-120"/>
              <a:ea typeface="微軟正黑體" pitchFamily="34" charset="-120"/>
            </a:rPr>
            <a:t>第</a:t>
          </a:r>
          <a:r>
            <a:rPr lang="en-US" sz="2400" b="1" dirty="0" smtClean="0">
              <a:latin typeface="微軟正黑體" pitchFamily="34" charset="-120"/>
              <a:ea typeface="微軟正黑體" pitchFamily="34" charset="-120"/>
            </a:rPr>
            <a:t>3</a:t>
          </a:r>
          <a:r>
            <a:rPr lang="zh-TW" sz="2400" b="1" dirty="0" smtClean="0">
              <a:latin typeface="微軟正黑體" pitchFamily="34" charset="-120"/>
              <a:ea typeface="微軟正黑體" pitchFamily="34" charset="-120"/>
            </a:rPr>
            <a:t>條第</a:t>
          </a:r>
          <a:r>
            <a:rPr lang="en-US" sz="2400" b="1" dirty="0" smtClean="0">
              <a:latin typeface="微軟正黑體" pitchFamily="34" charset="-120"/>
              <a:ea typeface="微軟正黑體" pitchFamily="34" charset="-120"/>
            </a:rPr>
            <a:t>1</a:t>
          </a:r>
          <a:r>
            <a:rPr lang="zh-TW" sz="2400" b="1" dirty="0" smtClean="0">
              <a:latin typeface="微軟正黑體" pitchFamily="34" charset="-120"/>
              <a:ea typeface="微軟正黑體" pitchFamily="34" charset="-120"/>
            </a:rPr>
            <a:t>項第</a:t>
          </a:r>
          <a:r>
            <a:rPr lang="en-US" sz="2400" b="1" dirty="0" smtClean="0">
              <a:latin typeface="微軟正黑體" pitchFamily="34" charset="-120"/>
              <a:ea typeface="微軟正黑體" pitchFamily="34" charset="-120"/>
            </a:rPr>
            <a:t>1</a:t>
          </a:r>
          <a:r>
            <a:rPr lang="zh-TW" sz="2400" b="1" dirty="0" smtClean="0">
              <a:latin typeface="微軟正黑體" pitchFamily="34" charset="-120"/>
              <a:ea typeface="微軟正黑體" pitchFamily="34" charset="-120"/>
            </a:rPr>
            <a:t>款</a:t>
          </a:r>
          <a:r>
            <a:rPr lang="en-US" sz="2400" b="1" dirty="0" smtClean="0">
              <a:latin typeface="微軟正黑體" pitchFamily="34" charset="-120"/>
              <a:ea typeface="微軟正黑體" pitchFamily="34" charset="-120"/>
            </a:rPr>
            <a:t>)</a:t>
          </a:r>
          <a:endParaRPr lang="zh-TW" sz="2400" b="1" dirty="0">
            <a:latin typeface="微軟正黑體" pitchFamily="34" charset="-120"/>
            <a:ea typeface="微軟正黑體" pitchFamily="34" charset="-120"/>
          </a:endParaRPr>
        </a:p>
      </dgm:t>
    </dgm:pt>
    <dgm:pt modelId="{CFAF4E11-FA54-4E7A-9828-6CA3CD76CAC9}" type="parTrans" cxnId="{E59B11F0-BC57-48A1-96BB-8CA05EF4B5FA}">
      <dgm:prSet/>
      <dgm:spPr/>
      <dgm:t>
        <a:bodyPr/>
        <a:lstStyle/>
        <a:p>
          <a:endParaRPr lang="zh-TW" altLang="en-US"/>
        </a:p>
      </dgm:t>
    </dgm:pt>
    <dgm:pt modelId="{B917AD3F-8FFC-4D79-B8C4-2D119E073A47}" type="sibTrans" cxnId="{E59B11F0-BC57-48A1-96BB-8CA05EF4B5FA}">
      <dgm:prSet/>
      <dgm:spPr/>
      <dgm:t>
        <a:bodyPr/>
        <a:lstStyle/>
        <a:p>
          <a:endParaRPr lang="zh-TW" altLang="en-US"/>
        </a:p>
      </dgm:t>
    </dgm:pt>
    <dgm:pt modelId="{DB336158-5F0E-4629-842B-EA576B0B7BDF}">
      <dgm:prSet custT="1"/>
      <dgm:spPr/>
      <dgm:t>
        <a:bodyPr/>
        <a:lstStyle/>
        <a:p>
          <a:pPr rtl="0"/>
          <a:r>
            <a:rPr lang="zh-TW" altLang="en-US" sz="2400" b="1" smtClean="0">
              <a:latin typeface="微軟正黑體" pitchFamily="34" charset="-120"/>
              <a:ea typeface="微軟正黑體" pitchFamily="34" charset="-120"/>
            </a:rPr>
            <a:t>著作權</a:t>
          </a:r>
          <a:r>
            <a:rPr lang="en-US" altLang="zh-TW" sz="2400" b="1" smtClean="0">
              <a:latin typeface="微軟正黑體" pitchFamily="34" charset="-120"/>
              <a:ea typeface="微軟正黑體" pitchFamily="34" charset="-120"/>
            </a:rPr>
            <a:t>vs.</a:t>
          </a:r>
          <a:r>
            <a:rPr lang="zh-TW" altLang="en-US" sz="2400" b="1" smtClean="0">
              <a:latin typeface="微軟正黑體" pitchFamily="34" charset="-120"/>
              <a:ea typeface="微軟正黑體" pitchFamily="34" charset="-120"/>
            </a:rPr>
            <a:t>版權</a:t>
          </a:r>
          <a:endParaRPr lang="zh-TW" sz="2400" b="1" dirty="0">
            <a:latin typeface="微軟正黑體" pitchFamily="34" charset="-120"/>
            <a:ea typeface="微軟正黑體" pitchFamily="34" charset="-120"/>
          </a:endParaRPr>
        </a:p>
      </dgm:t>
    </dgm:pt>
    <dgm:pt modelId="{98423FC0-7C16-4456-9295-5202CF6662DC}" type="parTrans" cxnId="{A8E8FC43-1E85-457A-92E6-D5AF3F6D84C6}">
      <dgm:prSet/>
      <dgm:spPr/>
      <dgm:t>
        <a:bodyPr/>
        <a:lstStyle/>
        <a:p>
          <a:endParaRPr lang="zh-TW" altLang="en-US"/>
        </a:p>
      </dgm:t>
    </dgm:pt>
    <dgm:pt modelId="{AEB6C1D7-A630-4B9A-9727-1CAB0C29ECE0}" type="sibTrans" cxnId="{A8E8FC43-1E85-457A-92E6-D5AF3F6D84C6}">
      <dgm:prSet/>
      <dgm:spPr/>
      <dgm:t>
        <a:bodyPr/>
        <a:lstStyle/>
        <a:p>
          <a:endParaRPr lang="zh-TW" altLang="en-US"/>
        </a:p>
      </dgm:t>
    </dgm:pt>
    <dgm:pt modelId="{4B9859A7-B8C3-4E52-B363-E60D49698AE1}" type="pres">
      <dgm:prSet presAssocID="{46D6507E-F721-4E72-A46C-A0FB99C267B8}" presName="linear" presStyleCnt="0">
        <dgm:presLayoutVars>
          <dgm:dir/>
          <dgm:animLvl val="lvl"/>
          <dgm:resizeHandles val="exact"/>
        </dgm:presLayoutVars>
      </dgm:prSet>
      <dgm:spPr/>
      <dgm:t>
        <a:bodyPr/>
        <a:lstStyle/>
        <a:p>
          <a:endParaRPr lang="zh-TW" altLang="en-US"/>
        </a:p>
      </dgm:t>
    </dgm:pt>
    <dgm:pt modelId="{6A8A5903-DC7F-43DF-AB19-12965FC61D00}" type="pres">
      <dgm:prSet presAssocID="{B93AA5E3-1201-499A-B948-2B47E644BDBF}" presName="parentLin" presStyleCnt="0"/>
      <dgm:spPr/>
      <dgm:t>
        <a:bodyPr/>
        <a:lstStyle/>
        <a:p>
          <a:endParaRPr lang="zh-TW" altLang="en-US"/>
        </a:p>
      </dgm:t>
    </dgm:pt>
    <dgm:pt modelId="{CB24805B-BBF4-4C6A-AD76-1BCB992C3A27}" type="pres">
      <dgm:prSet presAssocID="{B93AA5E3-1201-499A-B948-2B47E644BDBF}" presName="parentLeftMargin" presStyleLbl="node1" presStyleIdx="0" presStyleCnt="2"/>
      <dgm:spPr/>
      <dgm:t>
        <a:bodyPr/>
        <a:lstStyle/>
        <a:p>
          <a:endParaRPr lang="zh-TW" altLang="en-US"/>
        </a:p>
      </dgm:t>
    </dgm:pt>
    <dgm:pt modelId="{CD051098-8980-41AE-B3DE-279700F253AD}" type="pres">
      <dgm:prSet presAssocID="{B93AA5E3-1201-499A-B948-2B47E644BDBF}" presName="parentText" presStyleLbl="node1" presStyleIdx="0" presStyleCnt="2" custLinFactNeighborX="-9987" custLinFactNeighborY="-9218">
        <dgm:presLayoutVars>
          <dgm:chMax val="0"/>
          <dgm:bulletEnabled val="1"/>
        </dgm:presLayoutVars>
      </dgm:prSet>
      <dgm:spPr/>
      <dgm:t>
        <a:bodyPr/>
        <a:lstStyle/>
        <a:p>
          <a:endParaRPr lang="zh-TW" altLang="en-US"/>
        </a:p>
      </dgm:t>
    </dgm:pt>
    <dgm:pt modelId="{CBD5FB74-FA42-48C4-A026-437FA7BD9E52}" type="pres">
      <dgm:prSet presAssocID="{B93AA5E3-1201-499A-B948-2B47E644BDBF}" presName="negativeSpace" presStyleCnt="0"/>
      <dgm:spPr/>
      <dgm:t>
        <a:bodyPr/>
        <a:lstStyle/>
        <a:p>
          <a:endParaRPr lang="zh-TW" altLang="en-US"/>
        </a:p>
      </dgm:t>
    </dgm:pt>
    <dgm:pt modelId="{80242A07-FC7B-422D-B8B3-BDF7FD189D39}" type="pres">
      <dgm:prSet presAssocID="{B93AA5E3-1201-499A-B948-2B47E644BDBF}" presName="childText" presStyleLbl="conFgAcc1" presStyleIdx="0" presStyleCnt="2">
        <dgm:presLayoutVars>
          <dgm:bulletEnabled val="1"/>
        </dgm:presLayoutVars>
      </dgm:prSet>
      <dgm:spPr/>
      <dgm:t>
        <a:bodyPr/>
        <a:lstStyle/>
        <a:p>
          <a:endParaRPr lang="zh-TW" altLang="en-US"/>
        </a:p>
      </dgm:t>
    </dgm:pt>
    <dgm:pt modelId="{5AAD1A99-7D7F-4EC4-AAE0-A8FCC3CF5551}" type="pres">
      <dgm:prSet presAssocID="{B87E16AB-B9CF-44BC-9166-0E2F96074AB5}" presName="spaceBetweenRectangles" presStyleCnt="0"/>
      <dgm:spPr/>
      <dgm:t>
        <a:bodyPr/>
        <a:lstStyle/>
        <a:p>
          <a:endParaRPr lang="zh-TW" altLang="en-US"/>
        </a:p>
      </dgm:t>
    </dgm:pt>
    <dgm:pt modelId="{67F2952A-8C2A-49E6-BF07-94862CC457EB}" type="pres">
      <dgm:prSet presAssocID="{3D6CB4C0-BFD0-4E9B-A237-E80479672533}" presName="parentLin" presStyleCnt="0"/>
      <dgm:spPr/>
      <dgm:t>
        <a:bodyPr/>
        <a:lstStyle/>
        <a:p>
          <a:endParaRPr lang="zh-TW" altLang="en-US"/>
        </a:p>
      </dgm:t>
    </dgm:pt>
    <dgm:pt modelId="{17DFBFED-A89D-4F6E-ABBE-D8634357B341}" type="pres">
      <dgm:prSet presAssocID="{3D6CB4C0-BFD0-4E9B-A237-E80479672533}" presName="parentLeftMargin" presStyleLbl="node1" presStyleIdx="0" presStyleCnt="2"/>
      <dgm:spPr/>
      <dgm:t>
        <a:bodyPr/>
        <a:lstStyle/>
        <a:p>
          <a:endParaRPr lang="zh-TW" altLang="en-US"/>
        </a:p>
      </dgm:t>
    </dgm:pt>
    <dgm:pt modelId="{6E090B97-F8A6-43F5-997F-ED31E02A482F}" type="pres">
      <dgm:prSet presAssocID="{3D6CB4C0-BFD0-4E9B-A237-E80479672533}" presName="parentText" presStyleLbl="node1" presStyleIdx="1" presStyleCnt="2">
        <dgm:presLayoutVars>
          <dgm:chMax val="0"/>
          <dgm:bulletEnabled val="1"/>
        </dgm:presLayoutVars>
      </dgm:prSet>
      <dgm:spPr/>
      <dgm:t>
        <a:bodyPr/>
        <a:lstStyle/>
        <a:p>
          <a:endParaRPr lang="zh-TW" altLang="en-US"/>
        </a:p>
      </dgm:t>
    </dgm:pt>
    <dgm:pt modelId="{9D45D4FE-1453-4D95-A1A8-E4246E33CCE1}" type="pres">
      <dgm:prSet presAssocID="{3D6CB4C0-BFD0-4E9B-A237-E80479672533}" presName="negativeSpace" presStyleCnt="0"/>
      <dgm:spPr/>
      <dgm:t>
        <a:bodyPr/>
        <a:lstStyle/>
        <a:p>
          <a:endParaRPr lang="zh-TW" altLang="en-US"/>
        </a:p>
      </dgm:t>
    </dgm:pt>
    <dgm:pt modelId="{E50CFDA5-907F-4C70-AA03-84AE7468312E}" type="pres">
      <dgm:prSet presAssocID="{3D6CB4C0-BFD0-4E9B-A237-E80479672533}" presName="childText" presStyleLbl="conFgAcc1" presStyleIdx="1" presStyleCnt="2">
        <dgm:presLayoutVars>
          <dgm:bulletEnabled val="1"/>
        </dgm:presLayoutVars>
      </dgm:prSet>
      <dgm:spPr/>
      <dgm:t>
        <a:bodyPr/>
        <a:lstStyle/>
        <a:p>
          <a:endParaRPr lang="zh-TW" altLang="en-US"/>
        </a:p>
      </dgm:t>
    </dgm:pt>
  </dgm:ptLst>
  <dgm:cxnLst>
    <dgm:cxn modelId="{F32DFED2-9762-46CE-B001-E117B6613005}" type="presOf" srcId="{7F76DD74-E83A-416D-80DB-85554EE3FC4C}" destId="{80242A07-FC7B-422D-B8B3-BDF7FD189D39}" srcOrd="0" destOrd="0" presId="urn:microsoft.com/office/officeart/2005/8/layout/list1"/>
    <dgm:cxn modelId="{EC968C42-6595-44AC-8484-8124C22CBADA}" srcId="{3D6CB4C0-BFD0-4E9B-A237-E80479672533}" destId="{68C8EA88-46AC-4A45-815D-07ED08D7C9F0}" srcOrd="1" destOrd="0" parTransId="{6CEDB7DF-0202-4143-A5B5-65E1763836A8}" sibTransId="{DADCF241-EE53-4F85-862B-6D8D8EC621B5}"/>
    <dgm:cxn modelId="{9FD8E38A-3FE4-43F9-9DBC-121B2CF01B5F}" srcId="{46D6507E-F721-4E72-A46C-A0FB99C267B8}" destId="{B93AA5E3-1201-499A-B948-2B47E644BDBF}" srcOrd="0" destOrd="0" parTransId="{6EDAB449-73AC-4E8D-8A0D-92799FFF129D}" sibTransId="{B87E16AB-B9CF-44BC-9166-0E2F96074AB5}"/>
    <dgm:cxn modelId="{A8E8FC43-1E85-457A-92E6-D5AF3F6D84C6}" srcId="{3D6CB4C0-BFD0-4E9B-A237-E80479672533}" destId="{DB336158-5F0E-4629-842B-EA576B0B7BDF}" srcOrd="2" destOrd="0" parTransId="{98423FC0-7C16-4456-9295-5202CF6662DC}" sibTransId="{AEB6C1D7-A630-4B9A-9727-1CAB0C29ECE0}"/>
    <dgm:cxn modelId="{493490CD-DE0F-44A1-9042-2648CC4DF6EA}" srcId="{3D6CB4C0-BFD0-4E9B-A237-E80479672533}" destId="{92ADD46D-E6EE-416F-BD73-85B0A0C64980}" srcOrd="0" destOrd="0" parTransId="{275F1929-336E-4E14-87CE-B2B858B88599}" sibTransId="{2E9EEC57-D4C1-4DB5-AFFD-DFF25EB3031A}"/>
    <dgm:cxn modelId="{DEB5F891-3819-4F8A-84CC-FCFD40588362}" type="presOf" srcId="{68C8EA88-46AC-4A45-815D-07ED08D7C9F0}" destId="{E50CFDA5-907F-4C70-AA03-84AE7468312E}" srcOrd="0" destOrd="1" presId="urn:microsoft.com/office/officeart/2005/8/layout/list1"/>
    <dgm:cxn modelId="{26A38514-5945-4C8B-B524-BD5631B36B65}" type="presOf" srcId="{46D6507E-F721-4E72-A46C-A0FB99C267B8}" destId="{4B9859A7-B8C3-4E52-B363-E60D49698AE1}" srcOrd="0" destOrd="0" presId="urn:microsoft.com/office/officeart/2005/8/layout/list1"/>
    <dgm:cxn modelId="{5B682FA5-DAFE-4F96-B5CF-FB69B0AD62FA}" type="presOf" srcId="{3D6CB4C0-BFD0-4E9B-A237-E80479672533}" destId="{6E090B97-F8A6-43F5-997F-ED31E02A482F}" srcOrd="1" destOrd="0" presId="urn:microsoft.com/office/officeart/2005/8/layout/list1"/>
    <dgm:cxn modelId="{2C170E04-6D7C-4B76-A8C1-7601516169FA}" type="presOf" srcId="{92ADD46D-E6EE-416F-BD73-85B0A0C64980}" destId="{E50CFDA5-907F-4C70-AA03-84AE7468312E}" srcOrd="0" destOrd="0" presId="urn:microsoft.com/office/officeart/2005/8/layout/list1"/>
    <dgm:cxn modelId="{7C75202E-52E0-4BFE-B27A-46CE296EE920}" type="presOf" srcId="{3D6CB4C0-BFD0-4E9B-A237-E80479672533}" destId="{17DFBFED-A89D-4F6E-ABBE-D8634357B341}" srcOrd="0" destOrd="0" presId="urn:microsoft.com/office/officeart/2005/8/layout/list1"/>
    <dgm:cxn modelId="{E59B11F0-BC57-48A1-96BB-8CA05EF4B5FA}" srcId="{B93AA5E3-1201-499A-B948-2B47E644BDBF}" destId="{7F76DD74-E83A-416D-80DB-85554EE3FC4C}" srcOrd="0" destOrd="0" parTransId="{CFAF4E11-FA54-4E7A-9828-6CA3CD76CAC9}" sibTransId="{B917AD3F-8FFC-4D79-B8C4-2D119E073A47}"/>
    <dgm:cxn modelId="{6CEC64EA-288C-48B6-85E0-A9E279598BED}" type="presOf" srcId="{DB336158-5F0E-4629-842B-EA576B0B7BDF}" destId="{E50CFDA5-907F-4C70-AA03-84AE7468312E}" srcOrd="0" destOrd="2" presId="urn:microsoft.com/office/officeart/2005/8/layout/list1"/>
    <dgm:cxn modelId="{617BAD94-C1D8-4E96-9257-1AC6934954A3}" type="presOf" srcId="{B93AA5E3-1201-499A-B948-2B47E644BDBF}" destId="{CB24805B-BBF4-4C6A-AD76-1BCB992C3A27}" srcOrd="0" destOrd="0" presId="urn:microsoft.com/office/officeart/2005/8/layout/list1"/>
    <dgm:cxn modelId="{3E24068C-6541-4FC0-9476-2CFEEECBB647}" srcId="{46D6507E-F721-4E72-A46C-A0FB99C267B8}" destId="{3D6CB4C0-BFD0-4E9B-A237-E80479672533}" srcOrd="1" destOrd="0" parTransId="{AC7A7812-4574-4E6F-8053-90AF6D145B9C}" sibTransId="{7A200F05-9D65-47BC-99A3-ADC95199174F}"/>
    <dgm:cxn modelId="{765062D2-ACDB-4CE4-B074-0B4F6926E157}" type="presOf" srcId="{B93AA5E3-1201-499A-B948-2B47E644BDBF}" destId="{CD051098-8980-41AE-B3DE-279700F253AD}" srcOrd="1" destOrd="0" presId="urn:microsoft.com/office/officeart/2005/8/layout/list1"/>
    <dgm:cxn modelId="{DD4AC481-A5A8-4B3E-A8DE-D19DEA5D3EFB}" type="presParOf" srcId="{4B9859A7-B8C3-4E52-B363-E60D49698AE1}" destId="{6A8A5903-DC7F-43DF-AB19-12965FC61D00}" srcOrd="0" destOrd="0" presId="urn:microsoft.com/office/officeart/2005/8/layout/list1"/>
    <dgm:cxn modelId="{AF1975FD-4BA1-4AD4-B32D-DC442D2CD13F}" type="presParOf" srcId="{6A8A5903-DC7F-43DF-AB19-12965FC61D00}" destId="{CB24805B-BBF4-4C6A-AD76-1BCB992C3A27}" srcOrd="0" destOrd="0" presId="urn:microsoft.com/office/officeart/2005/8/layout/list1"/>
    <dgm:cxn modelId="{B3BD9942-94EE-4E8E-BADD-BC445947D679}" type="presParOf" srcId="{6A8A5903-DC7F-43DF-AB19-12965FC61D00}" destId="{CD051098-8980-41AE-B3DE-279700F253AD}" srcOrd="1" destOrd="0" presId="urn:microsoft.com/office/officeart/2005/8/layout/list1"/>
    <dgm:cxn modelId="{D7B98135-ABF4-4360-8D3D-7CE351E435F8}" type="presParOf" srcId="{4B9859A7-B8C3-4E52-B363-E60D49698AE1}" destId="{CBD5FB74-FA42-48C4-A026-437FA7BD9E52}" srcOrd="1" destOrd="0" presId="urn:microsoft.com/office/officeart/2005/8/layout/list1"/>
    <dgm:cxn modelId="{A1880630-24CC-4247-AE30-E1C16112DD6B}" type="presParOf" srcId="{4B9859A7-B8C3-4E52-B363-E60D49698AE1}" destId="{80242A07-FC7B-422D-B8B3-BDF7FD189D39}" srcOrd="2" destOrd="0" presId="urn:microsoft.com/office/officeart/2005/8/layout/list1"/>
    <dgm:cxn modelId="{57F5B0FE-48EB-43D6-AC72-28557122ED72}" type="presParOf" srcId="{4B9859A7-B8C3-4E52-B363-E60D49698AE1}" destId="{5AAD1A99-7D7F-4EC4-AAE0-A8FCC3CF5551}" srcOrd="3" destOrd="0" presId="urn:microsoft.com/office/officeart/2005/8/layout/list1"/>
    <dgm:cxn modelId="{88E041CC-B040-45C8-BA50-9B31FA8A14F3}" type="presParOf" srcId="{4B9859A7-B8C3-4E52-B363-E60D49698AE1}" destId="{67F2952A-8C2A-49E6-BF07-94862CC457EB}" srcOrd="4" destOrd="0" presId="urn:microsoft.com/office/officeart/2005/8/layout/list1"/>
    <dgm:cxn modelId="{7865C204-15F6-4918-9878-9579238D8EB5}" type="presParOf" srcId="{67F2952A-8C2A-49E6-BF07-94862CC457EB}" destId="{17DFBFED-A89D-4F6E-ABBE-D8634357B341}" srcOrd="0" destOrd="0" presId="urn:microsoft.com/office/officeart/2005/8/layout/list1"/>
    <dgm:cxn modelId="{0A339ED1-B961-4FEB-A855-EEF91FFC301C}" type="presParOf" srcId="{67F2952A-8C2A-49E6-BF07-94862CC457EB}" destId="{6E090B97-F8A6-43F5-997F-ED31E02A482F}" srcOrd="1" destOrd="0" presId="urn:microsoft.com/office/officeart/2005/8/layout/list1"/>
    <dgm:cxn modelId="{BEBFAF29-E941-4284-BA26-F5640EF1CE18}" type="presParOf" srcId="{4B9859A7-B8C3-4E52-B363-E60D49698AE1}" destId="{9D45D4FE-1453-4D95-A1A8-E4246E33CCE1}" srcOrd="5" destOrd="0" presId="urn:microsoft.com/office/officeart/2005/8/layout/list1"/>
    <dgm:cxn modelId="{45A72B22-4884-470A-8D55-56762399141B}" type="presParOf" srcId="{4B9859A7-B8C3-4E52-B363-E60D49698AE1}" destId="{E50CFDA5-907F-4C70-AA03-84AE7468312E}"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9FDF8DAF-BA9C-43F6-BF45-9AAD4CB86383}" type="doc">
      <dgm:prSet loTypeId="urn:microsoft.com/office/officeart/2005/8/layout/vList5" loCatId="list" qsTypeId="urn:microsoft.com/office/officeart/2005/8/quickstyle/simple2" qsCatId="simple" csTypeId="urn:microsoft.com/office/officeart/2005/8/colors/colorful3" csCatId="colorful" phldr="1"/>
      <dgm:spPr/>
      <dgm:t>
        <a:bodyPr/>
        <a:lstStyle/>
        <a:p>
          <a:endParaRPr lang="zh-TW" altLang="en-US"/>
        </a:p>
      </dgm:t>
    </dgm:pt>
    <dgm:pt modelId="{B829BEB1-9C31-4628-9961-8E46A862A86A}">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利用人</a:t>
          </a:r>
          <a:endParaRPr lang="zh-TW" altLang="en-US" sz="2400" dirty="0">
            <a:latin typeface="微軟正黑體" panose="020B0604030504040204" pitchFamily="34" charset="-120"/>
            <a:ea typeface="微軟正黑體" panose="020B0604030504040204" pitchFamily="34" charset="-120"/>
          </a:endParaRPr>
        </a:p>
      </dgm:t>
    </dgm:pt>
    <dgm:pt modelId="{257BDF3B-F88B-45BF-B3A9-E90747239E34}" type="parTrans" cxnId="{B4A4A141-696E-4D91-A1A5-90FD8A632568}">
      <dgm:prSet/>
      <dgm:spPr/>
      <dgm:t>
        <a:bodyPr/>
        <a:lstStyle/>
        <a:p>
          <a:endParaRPr lang="zh-TW" altLang="en-US"/>
        </a:p>
      </dgm:t>
    </dgm:pt>
    <dgm:pt modelId="{E653B3F3-494F-485D-9DA5-5A17D3A8518B}" type="sibTrans" cxnId="{B4A4A141-696E-4D91-A1A5-90FD8A632568}">
      <dgm:prSet/>
      <dgm:spPr/>
      <dgm:t>
        <a:bodyPr/>
        <a:lstStyle/>
        <a:p>
          <a:endParaRPr lang="zh-TW" altLang="en-US"/>
        </a:p>
      </dgm:t>
    </dgm:pt>
    <dgm:pt modelId="{31898E15-3186-4626-ADB6-FD28CFDD50A2}">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利用目的</a:t>
          </a:r>
          <a:endParaRPr lang="zh-TW" altLang="en-US" sz="2400" dirty="0">
            <a:latin typeface="微軟正黑體" panose="020B0604030504040204" pitchFamily="34" charset="-120"/>
            <a:ea typeface="微軟正黑體" panose="020B0604030504040204" pitchFamily="34" charset="-120"/>
          </a:endParaRPr>
        </a:p>
      </dgm:t>
    </dgm:pt>
    <dgm:pt modelId="{C3EBBFD6-FBA3-47D2-914B-BD277A3B57E7}" type="parTrans" cxnId="{FE181A39-970A-473C-8EC8-2288163DCDBC}">
      <dgm:prSet/>
      <dgm:spPr/>
      <dgm:t>
        <a:bodyPr/>
        <a:lstStyle/>
        <a:p>
          <a:endParaRPr lang="zh-TW" altLang="en-US"/>
        </a:p>
      </dgm:t>
    </dgm:pt>
    <dgm:pt modelId="{541B55FD-3F4C-4CE8-93DD-43539A6A89B8}" type="sibTrans" cxnId="{FE181A39-970A-473C-8EC8-2288163DCDBC}">
      <dgm:prSet/>
      <dgm:spPr/>
      <dgm:t>
        <a:bodyPr/>
        <a:lstStyle/>
        <a:p>
          <a:endParaRPr lang="zh-TW" altLang="en-US"/>
        </a:p>
      </dgm:t>
    </dgm:pt>
    <dgm:pt modelId="{7E7D2FD2-A81D-4B29-B1A3-92B97A07C8FB}">
      <dgm:prSet custT="1"/>
      <dgm:spPr/>
      <dgm:t>
        <a:bodyPr/>
        <a:lstStyle/>
        <a:p>
          <a:pPr rtl="0">
            <a:spcAft>
              <a:spcPts val="0"/>
            </a:spcAft>
          </a:pPr>
          <a:r>
            <a:rPr lang="zh-TW" altLang="en-US" sz="1700" b="1" dirty="0" smtClean="0">
              <a:latin typeface="微軟正黑體" panose="020B0604030504040204" pitchFamily="34" charset="-120"/>
              <a:ea typeface="微軟正黑體" panose="020B0604030504040204" pitchFamily="34" charset="-120"/>
            </a:rPr>
            <a:t>節錄或抄錄他人著作供自己著作之</a:t>
          </a:r>
          <a:r>
            <a:rPr lang="zh-TW" altLang="en-US" sz="1700" b="1" u="sng" dirty="0" smtClean="0">
              <a:latin typeface="微軟正黑體" panose="020B0604030504040204" pitchFamily="34" charset="-120"/>
              <a:ea typeface="微軟正黑體" panose="020B0604030504040204" pitchFamily="34" charset="-120"/>
            </a:rPr>
            <a:t>注釋或參證</a:t>
          </a:r>
          <a:r>
            <a:rPr lang="zh-TW" altLang="en-US" sz="1700" b="1" dirty="0" smtClean="0">
              <a:latin typeface="微軟正黑體" panose="020B0604030504040204" pitchFamily="34" charset="-120"/>
              <a:ea typeface="微軟正黑體" panose="020B0604030504040204" pitchFamily="34" charset="-120"/>
            </a:rPr>
            <a:t>之用</a:t>
          </a:r>
          <a:endParaRPr lang="zh-TW" altLang="en-US" sz="1700" dirty="0">
            <a:latin typeface="微軟正黑體" panose="020B0604030504040204" pitchFamily="34" charset="-120"/>
            <a:ea typeface="微軟正黑體" panose="020B0604030504040204" pitchFamily="34" charset="-120"/>
          </a:endParaRPr>
        </a:p>
      </dgm:t>
    </dgm:pt>
    <dgm:pt modelId="{39C1BF63-3293-47C1-BFC2-39E778726F1B}" type="parTrans" cxnId="{51AB37C8-58B2-42A8-BA0F-4E5254C29646}">
      <dgm:prSet/>
      <dgm:spPr/>
      <dgm:t>
        <a:bodyPr/>
        <a:lstStyle/>
        <a:p>
          <a:endParaRPr lang="zh-TW" altLang="en-US"/>
        </a:p>
      </dgm:t>
    </dgm:pt>
    <dgm:pt modelId="{62A3B0A2-B409-4354-8AF4-95AE3287B931}" type="sibTrans" cxnId="{51AB37C8-58B2-42A8-BA0F-4E5254C29646}">
      <dgm:prSet/>
      <dgm:spPr/>
      <dgm:t>
        <a:bodyPr/>
        <a:lstStyle/>
        <a:p>
          <a:endParaRPr lang="zh-TW" altLang="en-US"/>
        </a:p>
      </dgm:t>
    </dgm:pt>
    <dgm:pt modelId="{13FA89F2-CF7E-407C-A50A-2DF07149883D}">
      <dgm:prSet custT="1"/>
      <dgm:spPr/>
      <dgm:t>
        <a:bodyPr/>
        <a:lstStyle/>
        <a:p>
          <a:pPr rtl="0">
            <a:spcAft>
              <a:spcPts val="0"/>
            </a:spcAft>
          </a:pPr>
          <a:r>
            <a:rPr lang="zh-TW" altLang="en-US" sz="1700" b="1" dirty="0" smtClean="0">
              <a:latin typeface="微軟正黑體" panose="020B0604030504040204" pitchFamily="34" charset="-120"/>
              <a:ea typeface="微軟正黑體" panose="020B0604030504040204" pitchFamily="34" charset="-120"/>
            </a:rPr>
            <a:t>引用之部分係</a:t>
          </a:r>
          <a:r>
            <a:rPr lang="zh-TW" altLang="en-US" sz="1700" b="1" u="sng" dirty="0" smtClean="0">
              <a:latin typeface="微軟正黑體" panose="020B0604030504040204" pitchFamily="34" charset="-120"/>
              <a:ea typeface="微軟正黑體" panose="020B0604030504040204" pitchFamily="34" charset="-120"/>
            </a:rPr>
            <a:t>附屬</a:t>
          </a:r>
          <a:r>
            <a:rPr lang="zh-TW" altLang="en-US" sz="1700" b="1" dirty="0" smtClean="0">
              <a:latin typeface="微軟正黑體" panose="020B0604030504040204" pitchFamily="34" charset="-120"/>
              <a:ea typeface="微軟正黑體" panose="020B0604030504040204" pitchFamily="34" charset="-120"/>
            </a:rPr>
            <a:t>於自己著作之內容</a:t>
          </a:r>
          <a:endParaRPr lang="zh-TW" altLang="en-US" sz="1700" dirty="0">
            <a:latin typeface="微軟正黑體" panose="020B0604030504040204" pitchFamily="34" charset="-120"/>
            <a:ea typeface="微軟正黑體" panose="020B0604030504040204" pitchFamily="34" charset="-120"/>
          </a:endParaRPr>
        </a:p>
      </dgm:t>
    </dgm:pt>
    <dgm:pt modelId="{E681AC95-4CA3-4A0B-9BE2-5949D922E80E}" type="parTrans" cxnId="{E32000BC-EC3D-4C2B-9FAF-5A351D808CF6}">
      <dgm:prSet/>
      <dgm:spPr/>
      <dgm:t>
        <a:bodyPr/>
        <a:lstStyle/>
        <a:p>
          <a:endParaRPr lang="zh-TW" altLang="en-US"/>
        </a:p>
      </dgm:t>
    </dgm:pt>
    <dgm:pt modelId="{0E2E2984-93F7-4BAC-935F-341D46965BB4}" type="sibTrans" cxnId="{E32000BC-EC3D-4C2B-9FAF-5A351D808CF6}">
      <dgm:prSet/>
      <dgm:spPr/>
      <dgm:t>
        <a:bodyPr/>
        <a:lstStyle/>
        <a:p>
          <a:endParaRPr lang="zh-TW" altLang="en-US"/>
        </a:p>
      </dgm:t>
    </dgm:pt>
    <dgm:pt modelId="{918C8C95-8BB7-40EB-9D16-2943511B55B0}">
      <dgm:prSet custT="1"/>
      <dgm:spPr/>
      <dgm:t>
        <a:bodyPr/>
        <a:lstStyle/>
        <a:p>
          <a:pPr rtl="0">
            <a:spcAft>
              <a:spcPts val="0"/>
            </a:spcAft>
          </a:pPr>
          <a:r>
            <a:rPr lang="zh-TW" altLang="en-US" sz="1700" b="1" dirty="0" smtClean="0">
              <a:latin typeface="微軟正黑體" panose="020B0604030504040204" pitchFamily="34" charset="-120"/>
              <a:ea typeface="微軟正黑體" panose="020B0604030504040204" pitchFamily="34" charset="-120"/>
            </a:rPr>
            <a:t>引用部分與自已部分</a:t>
          </a:r>
          <a:r>
            <a:rPr lang="zh-TW" altLang="en-US" sz="1700" b="1" u="sng" dirty="0" smtClean="0">
              <a:latin typeface="微軟正黑體" panose="020B0604030504040204" pitchFamily="34" charset="-120"/>
              <a:ea typeface="微軟正黑體" panose="020B0604030504040204" pitchFamily="34" charset="-120"/>
            </a:rPr>
            <a:t>得加以區別</a:t>
          </a:r>
          <a:endParaRPr lang="zh-TW" altLang="en-US" sz="1700" dirty="0">
            <a:latin typeface="微軟正黑體" panose="020B0604030504040204" pitchFamily="34" charset="-120"/>
            <a:ea typeface="微軟正黑體" panose="020B0604030504040204" pitchFamily="34" charset="-120"/>
          </a:endParaRPr>
        </a:p>
      </dgm:t>
    </dgm:pt>
    <dgm:pt modelId="{251E10EA-219A-41B3-9F45-1F6AC081323C}" type="parTrans" cxnId="{D9BA0E11-E40C-486D-90D2-A77D603F6796}">
      <dgm:prSet/>
      <dgm:spPr/>
      <dgm:t>
        <a:bodyPr/>
        <a:lstStyle/>
        <a:p>
          <a:endParaRPr lang="zh-TW" altLang="en-US"/>
        </a:p>
      </dgm:t>
    </dgm:pt>
    <dgm:pt modelId="{0A4D2575-C603-441B-BE2C-32A47DB0A7E0}" type="sibTrans" cxnId="{D9BA0E11-E40C-486D-90D2-A77D603F6796}">
      <dgm:prSet/>
      <dgm:spPr/>
      <dgm:t>
        <a:bodyPr/>
        <a:lstStyle/>
        <a:p>
          <a:endParaRPr lang="zh-TW" altLang="en-US"/>
        </a:p>
      </dgm:t>
    </dgm:pt>
    <dgm:pt modelId="{DF6C4C88-45AB-421C-ADC4-DB60AACD3D6A}">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引用之對象</a:t>
          </a:r>
          <a:endParaRPr lang="zh-TW" altLang="en-US" sz="2400" dirty="0">
            <a:latin typeface="微軟正黑體" panose="020B0604030504040204" pitchFamily="34" charset="-120"/>
            <a:ea typeface="微軟正黑體" panose="020B0604030504040204" pitchFamily="34" charset="-120"/>
          </a:endParaRPr>
        </a:p>
      </dgm:t>
    </dgm:pt>
    <dgm:pt modelId="{56D5F4FD-C8BB-422D-BCBA-FB4D5BEFE4F3}" type="parTrans" cxnId="{5B6995D5-64B6-4914-A191-E6DD8DC55034}">
      <dgm:prSet/>
      <dgm:spPr/>
      <dgm:t>
        <a:bodyPr/>
        <a:lstStyle/>
        <a:p>
          <a:endParaRPr lang="zh-TW" altLang="en-US"/>
        </a:p>
      </dgm:t>
    </dgm:pt>
    <dgm:pt modelId="{4708FBBB-094F-4B10-A386-9722A7BAC3E9}" type="sibTrans" cxnId="{5B6995D5-64B6-4914-A191-E6DD8DC55034}">
      <dgm:prSet/>
      <dgm:spPr/>
      <dgm:t>
        <a:bodyPr/>
        <a:lstStyle/>
        <a:p>
          <a:endParaRPr lang="zh-TW" altLang="en-US"/>
        </a:p>
      </dgm:t>
    </dgm:pt>
    <dgm:pt modelId="{A13DCDCD-FC6B-44E2-81CD-FACFEB86CD26}">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利用範圍</a:t>
          </a:r>
          <a:endParaRPr lang="zh-TW" altLang="en-US" sz="2400" dirty="0">
            <a:latin typeface="微軟正黑體" panose="020B0604030504040204" pitchFamily="34" charset="-120"/>
            <a:ea typeface="微軟正黑體" panose="020B0604030504040204" pitchFamily="34" charset="-120"/>
          </a:endParaRPr>
        </a:p>
      </dgm:t>
    </dgm:pt>
    <dgm:pt modelId="{EFC5AD35-780E-4FC0-BB7D-1E9791C80972}" type="parTrans" cxnId="{26893DC0-53F5-4810-816F-E241D26114BB}">
      <dgm:prSet/>
      <dgm:spPr/>
      <dgm:t>
        <a:bodyPr/>
        <a:lstStyle/>
        <a:p>
          <a:endParaRPr lang="zh-TW" altLang="en-US"/>
        </a:p>
      </dgm:t>
    </dgm:pt>
    <dgm:pt modelId="{67AB7FFF-406C-4EC3-AE0C-A75D921D5823}" type="sibTrans" cxnId="{26893DC0-53F5-4810-816F-E241D26114BB}">
      <dgm:prSet/>
      <dgm:spPr/>
      <dgm:t>
        <a:bodyPr/>
        <a:lstStyle/>
        <a:p>
          <a:endParaRPr lang="zh-TW" altLang="en-US"/>
        </a:p>
      </dgm:t>
    </dgm:pt>
    <dgm:pt modelId="{25CC9302-2623-4E93-8B1D-5382D863A035}">
      <dgm:prSet custT="1"/>
      <dgm:spPr/>
      <dgm:t>
        <a:bodyPr/>
        <a:lstStyle/>
        <a:p>
          <a:pPr rtl="0"/>
          <a:r>
            <a:rPr lang="zh-TW" altLang="en-US" sz="2000" b="1" dirty="0" smtClean="0">
              <a:latin typeface="微軟正黑體" panose="020B0604030504040204" pitchFamily="34" charset="-120"/>
              <a:ea typeface="微軟正黑體" panose="020B0604030504040204" pitchFamily="34" charset="-120"/>
            </a:rPr>
            <a:t>任何人</a:t>
          </a:r>
          <a:endParaRPr lang="zh-TW" altLang="en-US" sz="2000" dirty="0">
            <a:latin typeface="微軟正黑體" panose="020B0604030504040204" pitchFamily="34" charset="-120"/>
            <a:ea typeface="微軟正黑體" panose="020B0604030504040204" pitchFamily="34" charset="-120"/>
          </a:endParaRPr>
        </a:p>
      </dgm:t>
    </dgm:pt>
    <dgm:pt modelId="{5FDC31A3-1991-447D-B2A9-9EC0FF75FB38}" type="parTrans" cxnId="{390E25CE-4EF6-41B8-9883-24B9B5FA5A4F}">
      <dgm:prSet/>
      <dgm:spPr/>
      <dgm:t>
        <a:bodyPr/>
        <a:lstStyle/>
        <a:p>
          <a:endParaRPr lang="zh-TW" altLang="en-US"/>
        </a:p>
      </dgm:t>
    </dgm:pt>
    <dgm:pt modelId="{11C3134A-6645-48CB-887D-0B0E1434FE26}" type="sibTrans" cxnId="{390E25CE-4EF6-41B8-9883-24B9B5FA5A4F}">
      <dgm:prSet/>
      <dgm:spPr/>
      <dgm:t>
        <a:bodyPr/>
        <a:lstStyle/>
        <a:p>
          <a:endParaRPr lang="zh-TW" altLang="en-US"/>
        </a:p>
      </dgm:t>
    </dgm:pt>
    <dgm:pt modelId="{46F61EBF-911A-4EC7-A6D1-711DDE9F5F41}">
      <dgm:prSet custT="1"/>
      <dgm:spPr/>
      <dgm:t>
        <a:bodyPr/>
        <a:lstStyle/>
        <a:p>
          <a:pPr rtl="0">
            <a:spcAft>
              <a:spcPts val="0"/>
            </a:spcAft>
          </a:pPr>
          <a:r>
            <a:rPr lang="zh-TW" sz="1800" b="1" dirty="0" smtClean="0">
              <a:latin typeface="微軟正黑體" panose="020B0604030504040204" pitchFamily="34" charset="-120"/>
              <a:ea typeface="微軟正黑體" panose="020B0604030504040204" pitchFamily="34" charset="-120"/>
            </a:rPr>
            <a:t>報導、評論、教學、研究 、其他正當目的</a:t>
          </a:r>
          <a:r>
            <a:rPr lang="en-US" sz="1800" b="1" dirty="0" smtClean="0">
              <a:latin typeface="微軟正黑體" panose="020B0604030504040204" pitchFamily="34" charset="-120"/>
              <a:ea typeface="微軟正黑體" panose="020B0604030504040204" pitchFamily="34" charset="-120"/>
            </a:rPr>
            <a:t>(</a:t>
          </a:r>
          <a:r>
            <a:rPr lang="zh-TW" sz="1800" b="1" dirty="0" smtClean="0">
              <a:latin typeface="微軟正黑體" panose="020B0604030504040204" pitchFamily="34" charset="-120"/>
              <a:ea typeface="微軟正黑體" panose="020B0604030504040204" pitchFamily="34" charset="-120"/>
            </a:rPr>
            <a:t>例如：著書</a:t>
          </a:r>
          <a:r>
            <a:rPr lang="en-US" sz="1800" b="1" dirty="0" smtClean="0">
              <a:latin typeface="微軟正黑體" panose="020B0604030504040204" pitchFamily="34" charset="-120"/>
              <a:ea typeface="微軟正黑體" panose="020B0604030504040204" pitchFamily="34" charset="-120"/>
            </a:rPr>
            <a:t>)</a:t>
          </a:r>
          <a:endParaRPr lang="zh-TW" sz="1800" dirty="0">
            <a:latin typeface="微軟正黑體" panose="020B0604030504040204" pitchFamily="34" charset="-120"/>
            <a:ea typeface="微軟正黑體" panose="020B0604030504040204" pitchFamily="34" charset="-120"/>
          </a:endParaRPr>
        </a:p>
      </dgm:t>
    </dgm:pt>
    <dgm:pt modelId="{3AA3F0EE-996F-4532-94B7-1069C956D7B0}" type="parTrans" cxnId="{B21C32A7-D95E-41D3-A2C6-8216D13CAF22}">
      <dgm:prSet/>
      <dgm:spPr/>
      <dgm:t>
        <a:bodyPr/>
        <a:lstStyle/>
        <a:p>
          <a:endParaRPr lang="zh-TW" altLang="en-US"/>
        </a:p>
      </dgm:t>
    </dgm:pt>
    <dgm:pt modelId="{71325850-CC05-49AD-A31D-3E955199DDF1}" type="sibTrans" cxnId="{B21C32A7-D95E-41D3-A2C6-8216D13CAF22}">
      <dgm:prSet/>
      <dgm:spPr/>
      <dgm:t>
        <a:bodyPr/>
        <a:lstStyle/>
        <a:p>
          <a:endParaRPr lang="zh-TW" altLang="en-US"/>
        </a:p>
      </dgm:t>
    </dgm:pt>
    <dgm:pt modelId="{015DEF95-C62E-4CD3-912D-AE2DB52A8CEA}">
      <dgm:prSet custT="1"/>
      <dgm:spPr/>
      <dgm:t>
        <a:bodyPr/>
        <a:lstStyle/>
        <a:p>
          <a:pPr rtl="0"/>
          <a:r>
            <a:rPr lang="zh-TW" altLang="en-US" sz="2000" b="1" dirty="0" smtClean="0">
              <a:latin typeface="微軟正黑體" panose="020B0604030504040204" pitchFamily="34" charset="-120"/>
              <a:ea typeface="微軟正黑體" panose="020B0604030504040204" pitchFamily="34" charset="-120"/>
            </a:rPr>
            <a:t>已公開發表之著作</a:t>
          </a:r>
          <a:endParaRPr lang="zh-TW" altLang="en-US" sz="2000" dirty="0">
            <a:latin typeface="微軟正黑體" panose="020B0604030504040204" pitchFamily="34" charset="-120"/>
            <a:ea typeface="微軟正黑體" panose="020B0604030504040204" pitchFamily="34" charset="-120"/>
          </a:endParaRPr>
        </a:p>
      </dgm:t>
    </dgm:pt>
    <dgm:pt modelId="{A34148FA-C06A-4B85-AB32-B268B2B0FC25}" type="parTrans" cxnId="{A0358D9B-4523-4007-AEA9-800CC80719AB}">
      <dgm:prSet/>
      <dgm:spPr/>
      <dgm:t>
        <a:bodyPr/>
        <a:lstStyle/>
        <a:p>
          <a:endParaRPr lang="zh-TW" altLang="en-US"/>
        </a:p>
      </dgm:t>
    </dgm:pt>
    <dgm:pt modelId="{C56F489A-820D-4BE4-B36F-685A40CD5F00}" type="sibTrans" cxnId="{A0358D9B-4523-4007-AEA9-800CC80719AB}">
      <dgm:prSet/>
      <dgm:spPr/>
      <dgm:t>
        <a:bodyPr/>
        <a:lstStyle/>
        <a:p>
          <a:endParaRPr lang="zh-TW" altLang="en-US"/>
        </a:p>
      </dgm:t>
    </dgm:pt>
    <dgm:pt modelId="{4F50C74B-E611-428F-9566-6A1E0363D3F6}">
      <dgm:prSet custT="1"/>
      <dgm:spPr/>
      <dgm:t>
        <a:bodyPr/>
        <a:lstStyle/>
        <a:p>
          <a:pPr rtl="0"/>
          <a:r>
            <a:rPr lang="zh-TW" altLang="en-US" sz="2000" b="1" dirty="0" smtClean="0">
              <a:latin typeface="微軟正黑體" panose="020B0604030504040204" pitchFamily="34" charset="-120"/>
              <a:ea typeface="微軟正黑體" panose="020B0604030504040204" pitchFamily="34" charset="-120"/>
            </a:rPr>
            <a:t>合理範圍</a:t>
          </a:r>
          <a:endParaRPr lang="zh-TW" altLang="en-US" sz="2000" dirty="0">
            <a:latin typeface="微軟正黑體" panose="020B0604030504040204" pitchFamily="34" charset="-120"/>
            <a:ea typeface="微軟正黑體" panose="020B0604030504040204" pitchFamily="34" charset="-120"/>
          </a:endParaRPr>
        </a:p>
      </dgm:t>
    </dgm:pt>
    <dgm:pt modelId="{62C822A5-6FEC-48BB-9E8C-2740A5226AD1}" type="parTrans" cxnId="{83B6CA41-F93A-4D6E-A736-3F9302460343}">
      <dgm:prSet/>
      <dgm:spPr/>
      <dgm:t>
        <a:bodyPr/>
        <a:lstStyle/>
        <a:p>
          <a:endParaRPr lang="zh-TW" altLang="en-US"/>
        </a:p>
      </dgm:t>
    </dgm:pt>
    <dgm:pt modelId="{7A8D7DEF-278F-41A2-B3B0-20350A6AD840}" type="sibTrans" cxnId="{83B6CA41-F93A-4D6E-A736-3F9302460343}">
      <dgm:prSet/>
      <dgm:spPr/>
      <dgm:t>
        <a:bodyPr/>
        <a:lstStyle/>
        <a:p>
          <a:endParaRPr lang="zh-TW" altLang="en-US"/>
        </a:p>
      </dgm:t>
    </dgm:pt>
    <dgm:pt modelId="{C16EDE38-8441-4424-B493-401353535C61}">
      <dgm:prSet custT="1"/>
      <dgm:spPr/>
      <dgm:t>
        <a:bodyPr/>
        <a:lstStyle/>
        <a:p>
          <a:pPr rtl="0"/>
          <a:r>
            <a:rPr lang="zh-TW" sz="2400" b="1" dirty="0" smtClean="0">
              <a:latin typeface="微軟正黑體" panose="020B0604030504040204" pitchFamily="34" charset="-120"/>
              <a:ea typeface="微軟正黑體" panose="020B0604030504040204" pitchFamily="34" charset="-120"/>
            </a:rPr>
            <a:t>利用行為─引用</a:t>
          </a:r>
          <a:r>
            <a:rPr lang="en-US" sz="2400" b="1" dirty="0" smtClean="0">
              <a:latin typeface="微軟正黑體" panose="020B0604030504040204" pitchFamily="34" charset="-120"/>
              <a:ea typeface="微軟正黑體" panose="020B0604030504040204" pitchFamily="34" charset="-120"/>
            </a:rPr>
            <a:t>(</a:t>
          </a:r>
          <a:r>
            <a:rPr lang="zh-TW" sz="2400" b="1" dirty="0" smtClean="0">
              <a:latin typeface="微軟正黑體" panose="020B0604030504040204" pitchFamily="34" charset="-120"/>
              <a:ea typeface="微軟正黑體" panose="020B0604030504040204" pitchFamily="34" charset="-120"/>
            </a:rPr>
            <a:t>部分重製</a:t>
          </a:r>
          <a:r>
            <a:rPr lang="zh-TW" altLang="en-US" sz="2400" b="1" dirty="0" smtClean="0">
              <a:latin typeface="微軟正黑體" panose="020B0604030504040204" pitchFamily="34" charset="-120"/>
              <a:ea typeface="微軟正黑體" panose="020B0604030504040204" pitchFamily="34" charset="-120"/>
            </a:rPr>
            <a:t>、散布</a:t>
          </a:r>
          <a:r>
            <a:rPr lang="en-US" sz="2400" b="1" dirty="0" smtClean="0">
              <a:latin typeface="微軟正黑體" panose="020B0604030504040204" pitchFamily="34" charset="-120"/>
              <a:ea typeface="微軟正黑體" panose="020B0604030504040204" pitchFamily="34" charset="-120"/>
            </a:rPr>
            <a:t>)</a:t>
          </a:r>
          <a:endParaRPr lang="zh-TW" sz="2400" dirty="0">
            <a:latin typeface="微軟正黑體" panose="020B0604030504040204" pitchFamily="34" charset="-120"/>
            <a:ea typeface="微軟正黑體" panose="020B0604030504040204" pitchFamily="34" charset="-120"/>
          </a:endParaRPr>
        </a:p>
      </dgm:t>
    </dgm:pt>
    <dgm:pt modelId="{C511AF57-070F-41E9-BEBC-FA12ED93F46E}" type="parTrans" cxnId="{7F632F37-3CD0-40EA-8453-526644138EE2}">
      <dgm:prSet/>
      <dgm:spPr/>
      <dgm:t>
        <a:bodyPr/>
        <a:lstStyle/>
        <a:p>
          <a:endParaRPr lang="zh-TW" altLang="en-US"/>
        </a:p>
      </dgm:t>
    </dgm:pt>
    <dgm:pt modelId="{06AF0B67-6BD4-4191-9704-017A1B6B5CED}" type="sibTrans" cxnId="{7F632F37-3CD0-40EA-8453-526644138EE2}">
      <dgm:prSet/>
      <dgm:spPr/>
      <dgm:t>
        <a:bodyPr/>
        <a:lstStyle/>
        <a:p>
          <a:endParaRPr lang="zh-TW" altLang="en-US"/>
        </a:p>
      </dgm:t>
    </dgm:pt>
    <dgm:pt modelId="{643911A1-6BD5-4BE7-994A-1B18A95F8FA5}" type="pres">
      <dgm:prSet presAssocID="{9FDF8DAF-BA9C-43F6-BF45-9AAD4CB86383}" presName="Name0" presStyleCnt="0">
        <dgm:presLayoutVars>
          <dgm:dir/>
          <dgm:animLvl val="lvl"/>
          <dgm:resizeHandles val="exact"/>
        </dgm:presLayoutVars>
      </dgm:prSet>
      <dgm:spPr/>
      <dgm:t>
        <a:bodyPr/>
        <a:lstStyle/>
        <a:p>
          <a:endParaRPr lang="zh-TW" altLang="en-US"/>
        </a:p>
      </dgm:t>
    </dgm:pt>
    <dgm:pt modelId="{D8284F01-065E-4190-B110-92C9938CC2DC}" type="pres">
      <dgm:prSet presAssocID="{B829BEB1-9C31-4628-9961-8E46A862A86A}" presName="linNode" presStyleCnt="0"/>
      <dgm:spPr/>
    </dgm:pt>
    <dgm:pt modelId="{DCC46769-ADAF-4D5F-B70F-E5623906E85C}" type="pres">
      <dgm:prSet presAssocID="{B829BEB1-9C31-4628-9961-8E46A862A86A}" presName="parentText" presStyleLbl="node1" presStyleIdx="0" presStyleCnt="5" custScaleX="88670">
        <dgm:presLayoutVars>
          <dgm:chMax val="1"/>
          <dgm:bulletEnabled val="1"/>
        </dgm:presLayoutVars>
      </dgm:prSet>
      <dgm:spPr/>
      <dgm:t>
        <a:bodyPr/>
        <a:lstStyle/>
        <a:p>
          <a:endParaRPr lang="zh-TW" altLang="en-US"/>
        </a:p>
      </dgm:t>
    </dgm:pt>
    <dgm:pt modelId="{274CD74E-2A49-4BE2-9631-29F3140A9FBC}" type="pres">
      <dgm:prSet presAssocID="{B829BEB1-9C31-4628-9961-8E46A862A86A}" presName="descendantText" presStyleLbl="alignAccFollowNode1" presStyleIdx="0" presStyleCnt="5" custScaleX="107407">
        <dgm:presLayoutVars>
          <dgm:bulletEnabled val="1"/>
        </dgm:presLayoutVars>
      </dgm:prSet>
      <dgm:spPr/>
      <dgm:t>
        <a:bodyPr/>
        <a:lstStyle/>
        <a:p>
          <a:endParaRPr lang="zh-TW" altLang="en-US"/>
        </a:p>
      </dgm:t>
    </dgm:pt>
    <dgm:pt modelId="{696DBC3C-620A-482D-B74C-627B6D0E9CB1}" type="pres">
      <dgm:prSet presAssocID="{E653B3F3-494F-485D-9DA5-5A17D3A8518B}" presName="sp" presStyleCnt="0"/>
      <dgm:spPr/>
    </dgm:pt>
    <dgm:pt modelId="{551F7E79-C1DD-42B5-82F7-85781439C227}" type="pres">
      <dgm:prSet presAssocID="{31898E15-3186-4626-ADB6-FD28CFDD50A2}" presName="linNode" presStyleCnt="0"/>
      <dgm:spPr/>
    </dgm:pt>
    <dgm:pt modelId="{DC708BA6-84FB-44DA-AA60-7DD4FB62B1A9}" type="pres">
      <dgm:prSet presAssocID="{31898E15-3186-4626-ADB6-FD28CFDD50A2}" presName="parentText" presStyleLbl="node1" presStyleIdx="1" presStyleCnt="5" custScaleX="88670">
        <dgm:presLayoutVars>
          <dgm:chMax val="1"/>
          <dgm:bulletEnabled val="1"/>
        </dgm:presLayoutVars>
      </dgm:prSet>
      <dgm:spPr/>
      <dgm:t>
        <a:bodyPr/>
        <a:lstStyle/>
        <a:p>
          <a:endParaRPr lang="zh-TW" altLang="en-US"/>
        </a:p>
      </dgm:t>
    </dgm:pt>
    <dgm:pt modelId="{6D92463C-AE3F-4EC7-801A-CE08580FAD83}" type="pres">
      <dgm:prSet presAssocID="{31898E15-3186-4626-ADB6-FD28CFDD50A2}" presName="descendantText" presStyleLbl="alignAccFollowNode1" presStyleIdx="1" presStyleCnt="5" custScaleX="107407">
        <dgm:presLayoutVars>
          <dgm:bulletEnabled val="1"/>
        </dgm:presLayoutVars>
      </dgm:prSet>
      <dgm:spPr/>
      <dgm:t>
        <a:bodyPr/>
        <a:lstStyle/>
        <a:p>
          <a:endParaRPr lang="zh-TW" altLang="en-US"/>
        </a:p>
      </dgm:t>
    </dgm:pt>
    <dgm:pt modelId="{EEC497AB-FD2B-4D03-82EF-F00FEE2B9358}" type="pres">
      <dgm:prSet presAssocID="{541B55FD-3F4C-4CE8-93DD-43539A6A89B8}" presName="sp" presStyleCnt="0"/>
      <dgm:spPr/>
    </dgm:pt>
    <dgm:pt modelId="{69320970-E08F-4D92-B3B7-5DC522C0BEA9}" type="pres">
      <dgm:prSet presAssocID="{C16EDE38-8441-4424-B493-401353535C61}" presName="linNode" presStyleCnt="0"/>
      <dgm:spPr/>
    </dgm:pt>
    <dgm:pt modelId="{CF164543-C883-4C93-87E0-F57F10454424}" type="pres">
      <dgm:prSet presAssocID="{C16EDE38-8441-4424-B493-401353535C61}" presName="parentText" presStyleLbl="node1" presStyleIdx="2" presStyleCnt="5" custScaleX="88670" custScaleY="140041">
        <dgm:presLayoutVars>
          <dgm:chMax val="1"/>
          <dgm:bulletEnabled val="1"/>
        </dgm:presLayoutVars>
      </dgm:prSet>
      <dgm:spPr/>
      <dgm:t>
        <a:bodyPr/>
        <a:lstStyle/>
        <a:p>
          <a:endParaRPr lang="zh-TW" altLang="en-US"/>
        </a:p>
      </dgm:t>
    </dgm:pt>
    <dgm:pt modelId="{E7A7E329-3D06-4D3F-BF16-02CD714D9E51}" type="pres">
      <dgm:prSet presAssocID="{C16EDE38-8441-4424-B493-401353535C61}" presName="descendantText" presStyleLbl="alignAccFollowNode1" presStyleIdx="2" presStyleCnt="5" custScaleX="107091" custScaleY="200059">
        <dgm:presLayoutVars>
          <dgm:bulletEnabled val="1"/>
        </dgm:presLayoutVars>
      </dgm:prSet>
      <dgm:spPr/>
      <dgm:t>
        <a:bodyPr/>
        <a:lstStyle/>
        <a:p>
          <a:endParaRPr lang="zh-TW" altLang="en-US"/>
        </a:p>
      </dgm:t>
    </dgm:pt>
    <dgm:pt modelId="{B292C302-6656-46D1-B901-0B4882BD5A32}" type="pres">
      <dgm:prSet presAssocID="{06AF0B67-6BD4-4191-9704-017A1B6B5CED}" presName="sp" presStyleCnt="0"/>
      <dgm:spPr/>
    </dgm:pt>
    <dgm:pt modelId="{93A23080-1041-4E5C-AEA4-5BD7C476B5A8}" type="pres">
      <dgm:prSet presAssocID="{DF6C4C88-45AB-421C-ADC4-DB60AACD3D6A}" presName="linNode" presStyleCnt="0"/>
      <dgm:spPr/>
    </dgm:pt>
    <dgm:pt modelId="{EB74A0D0-AADC-466F-9FBA-052020FC994E}" type="pres">
      <dgm:prSet presAssocID="{DF6C4C88-45AB-421C-ADC4-DB60AACD3D6A}" presName="parentText" presStyleLbl="node1" presStyleIdx="3" presStyleCnt="5" custScaleX="88670">
        <dgm:presLayoutVars>
          <dgm:chMax val="1"/>
          <dgm:bulletEnabled val="1"/>
        </dgm:presLayoutVars>
      </dgm:prSet>
      <dgm:spPr/>
      <dgm:t>
        <a:bodyPr/>
        <a:lstStyle/>
        <a:p>
          <a:endParaRPr lang="zh-TW" altLang="en-US"/>
        </a:p>
      </dgm:t>
    </dgm:pt>
    <dgm:pt modelId="{5F8654DC-240A-4776-8533-CDE0C2771370}" type="pres">
      <dgm:prSet presAssocID="{DF6C4C88-45AB-421C-ADC4-DB60AACD3D6A}" presName="descendantText" presStyleLbl="alignAccFollowNode1" presStyleIdx="3" presStyleCnt="5" custScaleX="107407" custLinFactNeighborX="1193" custLinFactNeighborY="3560">
        <dgm:presLayoutVars>
          <dgm:bulletEnabled val="1"/>
        </dgm:presLayoutVars>
      </dgm:prSet>
      <dgm:spPr/>
      <dgm:t>
        <a:bodyPr/>
        <a:lstStyle/>
        <a:p>
          <a:endParaRPr lang="zh-TW" altLang="en-US"/>
        </a:p>
      </dgm:t>
    </dgm:pt>
    <dgm:pt modelId="{BBBA47BD-3459-44AB-ACB8-D8D1C9D47933}" type="pres">
      <dgm:prSet presAssocID="{4708FBBB-094F-4B10-A386-9722A7BAC3E9}" presName="sp" presStyleCnt="0"/>
      <dgm:spPr/>
    </dgm:pt>
    <dgm:pt modelId="{B720E4C5-8FC0-4B14-8539-6EB649501392}" type="pres">
      <dgm:prSet presAssocID="{A13DCDCD-FC6B-44E2-81CD-FACFEB86CD26}" presName="linNode" presStyleCnt="0"/>
      <dgm:spPr/>
    </dgm:pt>
    <dgm:pt modelId="{CDA985CB-B198-4E09-9333-FE24D1494C2A}" type="pres">
      <dgm:prSet presAssocID="{A13DCDCD-FC6B-44E2-81CD-FACFEB86CD26}" presName="parentText" presStyleLbl="node1" presStyleIdx="4" presStyleCnt="5" custScaleX="88670">
        <dgm:presLayoutVars>
          <dgm:chMax val="1"/>
          <dgm:bulletEnabled val="1"/>
        </dgm:presLayoutVars>
      </dgm:prSet>
      <dgm:spPr/>
      <dgm:t>
        <a:bodyPr/>
        <a:lstStyle/>
        <a:p>
          <a:endParaRPr lang="zh-TW" altLang="en-US"/>
        </a:p>
      </dgm:t>
    </dgm:pt>
    <dgm:pt modelId="{94085FE5-9179-406A-B823-1C17C6F44EBC}" type="pres">
      <dgm:prSet presAssocID="{A13DCDCD-FC6B-44E2-81CD-FACFEB86CD26}" presName="descendantText" presStyleLbl="alignAccFollowNode1" presStyleIdx="4" presStyleCnt="5" custScaleX="107407" custScaleY="116479" custLinFactNeighborX="-1304" custLinFactNeighborY="12843">
        <dgm:presLayoutVars>
          <dgm:bulletEnabled val="1"/>
        </dgm:presLayoutVars>
      </dgm:prSet>
      <dgm:spPr/>
      <dgm:t>
        <a:bodyPr/>
        <a:lstStyle/>
        <a:p>
          <a:endParaRPr lang="zh-TW" altLang="en-US"/>
        </a:p>
      </dgm:t>
    </dgm:pt>
  </dgm:ptLst>
  <dgm:cxnLst>
    <dgm:cxn modelId="{77C3EB58-217D-443D-932E-DD92C40036AC}" type="presOf" srcId="{A13DCDCD-FC6B-44E2-81CD-FACFEB86CD26}" destId="{CDA985CB-B198-4E09-9333-FE24D1494C2A}" srcOrd="0" destOrd="0" presId="urn:microsoft.com/office/officeart/2005/8/layout/vList5"/>
    <dgm:cxn modelId="{5B6995D5-64B6-4914-A191-E6DD8DC55034}" srcId="{9FDF8DAF-BA9C-43F6-BF45-9AAD4CB86383}" destId="{DF6C4C88-45AB-421C-ADC4-DB60AACD3D6A}" srcOrd="3" destOrd="0" parTransId="{56D5F4FD-C8BB-422D-BCBA-FB4D5BEFE4F3}" sibTransId="{4708FBBB-094F-4B10-A386-9722A7BAC3E9}"/>
    <dgm:cxn modelId="{FE181A39-970A-473C-8EC8-2288163DCDBC}" srcId="{9FDF8DAF-BA9C-43F6-BF45-9AAD4CB86383}" destId="{31898E15-3186-4626-ADB6-FD28CFDD50A2}" srcOrd="1" destOrd="0" parTransId="{C3EBBFD6-FBA3-47D2-914B-BD277A3B57E7}" sibTransId="{541B55FD-3F4C-4CE8-93DD-43539A6A89B8}"/>
    <dgm:cxn modelId="{7F632F37-3CD0-40EA-8453-526644138EE2}" srcId="{9FDF8DAF-BA9C-43F6-BF45-9AAD4CB86383}" destId="{C16EDE38-8441-4424-B493-401353535C61}" srcOrd="2" destOrd="0" parTransId="{C511AF57-070F-41E9-BEBC-FA12ED93F46E}" sibTransId="{06AF0B67-6BD4-4191-9704-017A1B6B5CED}"/>
    <dgm:cxn modelId="{C53DEBA6-8C7C-4BF6-9F0F-88595DFECB2D}" type="presOf" srcId="{13FA89F2-CF7E-407C-A50A-2DF07149883D}" destId="{E7A7E329-3D06-4D3F-BF16-02CD714D9E51}" srcOrd="0" destOrd="1" presId="urn:microsoft.com/office/officeart/2005/8/layout/vList5"/>
    <dgm:cxn modelId="{323DDCFB-A80E-4FCB-A67D-7F4C4158B83B}" type="presOf" srcId="{9FDF8DAF-BA9C-43F6-BF45-9AAD4CB86383}" destId="{643911A1-6BD5-4BE7-994A-1B18A95F8FA5}" srcOrd="0" destOrd="0" presId="urn:microsoft.com/office/officeart/2005/8/layout/vList5"/>
    <dgm:cxn modelId="{B21C32A7-D95E-41D3-A2C6-8216D13CAF22}" srcId="{31898E15-3186-4626-ADB6-FD28CFDD50A2}" destId="{46F61EBF-911A-4EC7-A6D1-711DDE9F5F41}" srcOrd="0" destOrd="0" parTransId="{3AA3F0EE-996F-4532-94B7-1069C956D7B0}" sibTransId="{71325850-CC05-49AD-A31D-3E955199DDF1}"/>
    <dgm:cxn modelId="{0DA74C27-5494-4D9D-83B6-28043D0F50B0}" type="presOf" srcId="{31898E15-3186-4626-ADB6-FD28CFDD50A2}" destId="{DC708BA6-84FB-44DA-AA60-7DD4FB62B1A9}" srcOrd="0" destOrd="0" presId="urn:microsoft.com/office/officeart/2005/8/layout/vList5"/>
    <dgm:cxn modelId="{BC0B3A0A-4EC2-49C4-A4A5-6020785F85DC}" type="presOf" srcId="{25CC9302-2623-4E93-8B1D-5382D863A035}" destId="{274CD74E-2A49-4BE2-9631-29F3140A9FBC}" srcOrd="0" destOrd="0" presId="urn:microsoft.com/office/officeart/2005/8/layout/vList5"/>
    <dgm:cxn modelId="{B4A4A141-696E-4D91-A1A5-90FD8A632568}" srcId="{9FDF8DAF-BA9C-43F6-BF45-9AAD4CB86383}" destId="{B829BEB1-9C31-4628-9961-8E46A862A86A}" srcOrd="0" destOrd="0" parTransId="{257BDF3B-F88B-45BF-B3A9-E90747239E34}" sibTransId="{E653B3F3-494F-485D-9DA5-5A17D3A8518B}"/>
    <dgm:cxn modelId="{5DDF5CEA-52B3-435F-A9A0-CD15B9E3C48F}" type="presOf" srcId="{B829BEB1-9C31-4628-9961-8E46A862A86A}" destId="{DCC46769-ADAF-4D5F-B70F-E5623906E85C}" srcOrd="0" destOrd="0" presId="urn:microsoft.com/office/officeart/2005/8/layout/vList5"/>
    <dgm:cxn modelId="{855C99E5-CA32-49E9-8B73-AB8900D10935}" type="presOf" srcId="{46F61EBF-911A-4EC7-A6D1-711DDE9F5F41}" destId="{6D92463C-AE3F-4EC7-801A-CE08580FAD83}" srcOrd="0" destOrd="0" presId="urn:microsoft.com/office/officeart/2005/8/layout/vList5"/>
    <dgm:cxn modelId="{E32000BC-EC3D-4C2B-9FAF-5A351D808CF6}" srcId="{C16EDE38-8441-4424-B493-401353535C61}" destId="{13FA89F2-CF7E-407C-A50A-2DF07149883D}" srcOrd="1" destOrd="0" parTransId="{E681AC95-4CA3-4A0B-9BE2-5949D922E80E}" sibTransId="{0E2E2984-93F7-4BAC-935F-341D46965BB4}"/>
    <dgm:cxn modelId="{390E25CE-4EF6-41B8-9883-24B9B5FA5A4F}" srcId="{B829BEB1-9C31-4628-9961-8E46A862A86A}" destId="{25CC9302-2623-4E93-8B1D-5382D863A035}" srcOrd="0" destOrd="0" parTransId="{5FDC31A3-1991-447D-B2A9-9EC0FF75FB38}" sibTransId="{11C3134A-6645-48CB-887D-0B0E1434FE26}"/>
    <dgm:cxn modelId="{26893DC0-53F5-4810-816F-E241D26114BB}" srcId="{9FDF8DAF-BA9C-43F6-BF45-9AAD4CB86383}" destId="{A13DCDCD-FC6B-44E2-81CD-FACFEB86CD26}" srcOrd="4" destOrd="0" parTransId="{EFC5AD35-780E-4FC0-BB7D-1E9791C80972}" sibTransId="{67AB7FFF-406C-4EC3-AE0C-A75D921D5823}"/>
    <dgm:cxn modelId="{A0358D9B-4523-4007-AEA9-800CC80719AB}" srcId="{DF6C4C88-45AB-421C-ADC4-DB60AACD3D6A}" destId="{015DEF95-C62E-4CD3-912D-AE2DB52A8CEA}" srcOrd="0" destOrd="0" parTransId="{A34148FA-C06A-4B85-AB32-B268B2B0FC25}" sibTransId="{C56F489A-820D-4BE4-B36F-685A40CD5F00}"/>
    <dgm:cxn modelId="{51AB37C8-58B2-42A8-BA0F-4E5254C29646}" srcId="{C16EDE38-8441-4424-B493-401353535C61}" destId="{7E7D2FD2-A81D-4B29-B1A3-92B97A07C8FB}" srcOrd="0" destOrd="0" parTransId="{39C1BF63-3293-47C1-BFC2-39E778726F1B}" sibTransId="{62A3B0A2-B409-4354-8AF4-95AE3287B931}"/>
    <dgm:cxn modelId="{E8E47070-510A-470B-954E-CA0BD5985744}" type="presOf" srcId="{DF6C4C88-45AB-421C-ADC4-DB60AACD3D6A}" destId="{EB74A0D0-AADC-466F-9FBA-052020FC994E}" srcOrd="0" destOrd="0" presId="urn:microsoft.com/office/officeart/2005/8/layout/vList5"/>
    <dgm:cxn modelId="{18B4C241-A391-4D3C-845F-BF339A4A8D60}" type="presOf" srcId="{918C8C95-8BB7-40EB-9D16-2943511B55B0}" destId="{E7A7E329-3D06-4D3F-BF16-02CD714D9E51}" srcOrd="0" destOrd="2" presId="urn:microsoft.com/office/officeart/2005/8/layout/vList5"/>
    <dgm:cxn modelId="{6E1F6F12-EDCB-4A7E-B0A4-49041F87CC10}" type="presOf" srcId="{015DEF95-C62E-4CD3-912D-AE2DB52A8CEA}" destId="{5F8654DC-240A-4776-8533-CDE0C2771370}" srcOrd="0" destOrd="0" presId="urn:microsoft.com/office/officeart/2005/8/layout/vList5"/>
    <dgm:cxn modelId="{CF39C8DA-F167-4B00-870D-3955DBBC3660}" type="presOf" srcId="{C16EDE38-8441-4424-B493-401353535C61}" destId="{CF164543-C883-4C93-87E0-F57F10454424}" srcOrd="0" destOrd="0" presId="urn:microsoft.com/office/officeart/2005/8/layout/vList5"/>
    <dgm:cxn modelId="{A8374DFD-427A-44F9-98A5-72E196B2027C}" type="presOf" srcId="{7E7D2FD2-A81D-4B29-B1A3-92B97A07C8FB}" destId="{E7A7E329-3D06-4D3F-BF16-02CD714D9E51}" srcOrd="0" destOrd="0" presId="urn:microsoft.com/office/officeart/2005/8/layout/vList5"/>
    <dgm:cxn modelId="{D9BA0E11-E40C-486D-90D2-A77D603F6796}" srcId="{C16EDE38-8441-4424-B493-401353535C61}" destId="{918C8C95-8BB7-40EB-9D16-2943511B55B0}" srcOrd="2" destOrd="0" parTransId="{251E10EA-219A-41B3-9F45-1F6AC081323C}" sibTransId="{0A4D2575-C603-441B-BE2C-32A47DB0A7E0}"/>
    <dgm:cxn modelId="{B1646D4E-6433-414B-9711-C992228B8A95}" type="presOf" srcId="{4F50C74B-E611-428F-9566-6A1E0363D3F6}" destId="{94085FE5-9179-406A-B823-1C17C6F44EBC}" srcOrd="0" destOrd="0" presId="urn:microsoft.com/office/officeart/2005/8/layout/vList5"/>
    <dgm:cxn modelId="{83B6CA41-F93A-4D6E-A736-3F9302460343}" srcId="{A13DCDCD-FC6B-44E2-81CD-FACFEB86CD26}" destId="{4F50C74B-E611-428F-9566-6A1E0363D3F6}" srcOrd="0" destOrd="0" parTransId="{62C822A5-6FEC-48BB-9E8C-2740A5226AD1}" sibTransId="{7A8D7DEF-278F-41A2-B3B0-20350A6AD840}"/>
    <dgm:cxn modelId="{17C67C9D-9C09-4CC1-A71E-02FB05781F46}" type="presParOf" srcId="{643911A1-6BD5-4BE7-994A-1B18A95F8FA5}" destId="{D8284F01-065E-4190-B110-92C9938CC2DC}" srcOrd="0" destOrd="0" presId="urn:microsoft.com/office/officeart/2005/8/layout/vList5"/>
    <dgm:cxn modelId="{AEDF2ED7-D51C-479A-A9C0-20C33CB51E63}" type="presParOf" srcId="{D8284F01-065E-4190-B110-92C9938CC2DC}" destId="{DCC46769-ADAF-4D5F-B70F-E5623906E85C}" srcOrd="0" destOrd="0" presId="urn:microsoft.com/office/officeart/2005/8/layout/vList5"/>
    <dgm:cxn modelId="{9A3CC1AD-F5B3-494F-87A1-8FB720BC9DC3}" type="presParOf" srcId="{D8284F01-065E-4190-B110-92C9938CC2DC}" destId="{274CD74E-2A49-4BE2-9631-29F3140A9FBC}" srcOrd="1" destOrd="0" presId="urn:microsoft.com/office/officeart/2005/8/layout/vList5"/>
    <dgm:cxn modelId="{BB92B427-6EFD-4D23-8639-E6888D56BB54}" type="presParOf" srcId="{643911A1-6BD5-4BE7-994A-1B18A95F8FA5}" destId="{696DBC3C-620A-482D-B74C-627B6D0E9CB1}" srcOrd="1" destOrd="0" presId="urn:microsoft.com/office/officeart/2005/8/layout/vList5"/>
    <dgm:cxn modelId="{797285AE-A7D9-4D8F-BB60-FF626BCC3E3F}" type="presParOf" srcId="{643911A1-6BD5-4BE7-994A-1B18A95F8FA5}" destId="{551F7E79-C1DD-42B5-82F7-85781439C227}" srcOrd="2" destOrd="0" presId="urn:microsoft.com/office/officeart/2005/8/layout/vList5"/>
    <dgm:cxn modelId="{BF9E279F-3A8A-4B08-8653-F03C15EC20BC}" type="presParOf" srcId="{551F7E79-C1DD-42B5-82F7-85781439C227}" destId="{DC708BA6-84FB-44DA-AA60-7DD4FB62B1A9}" srcOrd="0" destOrd="0" presId="urn:microsoft.com/office/officeart/2005/8/layout/vList5"/>
    <dgm:cxn modelId="{0597C01A-8143-417F-8AA8-D7135C6C7205}" type="presParOf" srcId="{551F7E79-C1DD-42B5-82F7-85781439C227}" destId="{6D92463C-AE3F-4EC7-801A-CE08580FAD83}" srcOrd="1" destOrd="0" presId="urn:microsoft.com/office/officeart/2005/8/layout/vList5"/>
    <dgm:cxn modelId="{9D298D15-1764-444E-8325-2A9562213A28}" type="presParOf" srcId="{643911A1-6BD5-4BE7-994A-1B18A95F8FA5}" destId="{EEC497AB-FD2B-4D03-82EF-F00FEE2B9358}" srcOrd="3" destOrd="0" presId="urn:microsoft.com/office/officeart/2005/8/layout/vList5"/>
    <dgm:cxn modelId="{D46BDC0F-7ACA-4512-A2BD-ECBAED9A9009}" type="presParOf" srcId="{643911A1-6BD5-4BE7-994A-1B18A95F8FA5}" destId="{69320970-E08F-4D92-B3B7-5DC522C0BEA9}" srcOrd="4" destOrd="0" presId="urn:microsoft.com/office/officeart/2005/8/layout/vList5"/>
    <dgm:cxn modelId="{43C7A376-3223-4CDA-9D76-0DF2940AE03B}" type="presParOf" srcId="{69320970-E08F-4D92-B3B7-5DC522C0BEA9}" destId="{CF164543-C883-4C93-87E0-F57F10454424}" srcOrd="0" destOrd="0" presId="urn:microsoft.com/office/officeart/2005/8/layout/vList5"/>
    <dgm:cxn modelId="{1308C562-6C89-428B-B47D-A0BCFEBFAF2A}" type="presParOf" srcId="{69320970-E08F-4D92-B3B7-5DC522C0BEA9}" destId="{E7A7E329-3D06-4D3F-BF16-02CD714D9E51}" srcOrd="1" destOrd="0" presId="urn:microsoft.com/office/officeart/2005/8/layout/vList5"/>
    <dgm:cxn modelId="{71D265F6-FD62-4077-8B8F-12FA6ADC9D0E}" type="presParOf" srcId="{643911A1-6BD5-4BE7-994A-1B18A95F8FA5}" destId="{B292C302-6656-46D1-B901-0B4882BD5A32}" srcOrd="5" destOrd="0" presId="urn:microsoft.com/office/officeart/2005/8/layout/vList5"/>
    <dgm:cxn modelId="{7C8D329C-C489-47E2-8F5E-0294DADD8E45}" type="presParOf" srcId="{643911A1-6BD5-4BE7-994A-1B18A95F8FA5}" destId="{93A23080-1041-4E5C-AEA4-5BD7C476B5A8}" srcOrd="6" destOrd="0" presId="urn:microsoft.com/office/officeart/2005/8/layout/vList5"/>
    <dgm:cxn modelId="{7F76D019-3DF1-4461-92E4-E794617B5486}" type="presParOf" srcId="{93A23080-1041-4E5C-AEA4-5BD7C476B5A8}" destId="{EB74A0D0-AADC-466F-9FBA-052020FC994E}" srcOrd="0" destOrd="0" presId="urn:microsoft.com/office/officeart/2005/8/layout/vList5"/>
    <dgm:cxn modelId="{7D149E66-EEF8-4B6B-9311-1F7AEA1775A1}" type="presParOf" srcId="{93A23080-1041-4E5C-AEA4-5BD7C476B5A8}" destId="{5F8654DC-240A-4776-8533-CDE0C2771370}" srcOrd="1" destOrd="0" presId="urn:microsoft.com/office/officeart/2005/8/layout/vList5"/>
    <dgm:cxn modelId="{0D12FCF2-D5A6-4305-BBD0-14B7C4E6FC4B}" type="presParOf" srcId="{643911A1-6BD5-4BE7-994A-1B18A95F8FA5}" destId="{BBBA47BD-3459-44AB-ACB8-D8D1C9D47933}" srcOrd="7" destOrd="0" presId="urn:microsoft.com/office/officeart/2005/8/layout/vList5"/>
    <dgm:cxn modelId="{8F828457-B9AF-4094-A9CA-001052EC8264}" type="presParOf" srcId="{643911A1-6BD5-4BE7-994A-1B18A95F8FA5}" destId="{B720E4C5-8FC0-4B14-8539-6EB649501392}" srcOrd="8" destOrd="0" presId="urn:microsoft.com/office/officeart/2005/8/layout/vList5"/>
    <dgm:cxn modelId="{6E755BFD-C5FE-4701-935A-26F233B2A6C9}" type="presParOf" srcId="{B720E4C5-8FC0-4B14-8539-6EB649501392}" destId="{CDA985CB-B198-4E09-9333-FE24D1494C2A}" srcOrd="0" destOrd="0" presId="urn:microsoft.com/office/officeart/2005/8/layout/vList5"/>
    <dgm:cxn modelId="{0DE5A326-3945-427F-85C3-099619AFCEE1}" type="presParOf" srcId="{B720E4C5-8FC0-4B14-8539-6EB649501392}" destId="{94085FE5-9179-406A-B823-1C17C6F44EBC}"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39ECA7BF-4530-4CCB-82D6-AE8BF2C40EC3}" type="doc">
      <dgm:prSet loTypeId="urn:microsoft.com/office/officeart/2005/8/layout/list1" loCatId="list" qsTypeId="urn:microsoft.com/office/officeart/2005/8/quickstyle/simple1" qsCatId="simple" csTypeId="urn:microsoft.com/office/officeart/2005/8/colors/colorful5" csCatId="colorful" phldr="1"/>
      <dgm:spPr/>
      <dgm:t>
        <a:bodyPr/>
        <a:lstStyle/>
        <a:p>
          <a:endParaRPr lang="zh-TW" altLang="en-US"/>
        </a:p>
      </dgm:t>
    </dgm:pt>
    <dgm:pt modelId="{B4FD11B7-CB42-4B88-AA89-DFAF35898A13}">
      <dgm:prSet custT="1"/>
      <dgm:spPr/>
      <dgm:t>
        <a:bodyPr/>
        <a:lstStyle/>
        <a:p>
          <a:pPr rtl="0"/>
          <a:r>
            <a:rPr lang="zh-TW" sz="2000" b="1" dirty="0" smtClean="0">
              <a:latin typeface="微軟正黑體" pitchFamily="34" charset="-120"/>
              <a:ea typeface="微軟正黑體" pitchFamily="34" charset="-120"/>
            </a:rPr>
            <a:t>供個人或家庭為非營利之目的，在合理範圍內，得利用</a:t>
          </a:r>
          <a:r>
            <a:rPr lang="zh-TW" sz="2000" b="1" u="sng" dirty="0" smtClean="0">
              <a:latin typeface="微軟正黑體" pitchFamily="34" charset="-120"/>
              <a:ea typeface="微軟正黑體" pitchFamily="34" charset="-120"/>
            </a:rPr>
            <a:t>圖書館</a:t>
          </a:r>
          <a:r>
            <a:rPr lang="zh-TW" sz="2000" b="1" dirty="0" smtClean="0">
              <a:latin typeface="微軟正黑體" pitchFamily="34" charset="-120"/>
              <a:ea typeface="微軟正黑體" pitchFamily="34" charset="-120"/>
            </a:rPr>
            <a:t>及</a:t>
          </a:r>
          <a:r>
            <a:rPr lang="zh-TW" sz="2000" b="1" u="sng" dirty="0" smtClean="0">
              <a:latin typeface="微軟正黑體" pitchFamily="34" charset="-120"/>
              <a:ea typeface="微軟正黑體" pitchFamily="34" charset="-120"/>
            </a:rPr>
            <a:t>非供公眾使用之機器</a:t>
          </a:r>
          <a:r>
            <a:rPr lang="zh-TW" sz="2000" b="1" dirty="0" smtClean="0">
              <a:latin typeface="微軟正黑體" pitchFamily="34" charset="-120"/>
              <a:ea typeface="微軟正黑體" pitchFamily="34" charset="-120"/>
            </a:rPr>
            <a:t>重製已公開發表之著作</a:t>
          </a:r>
          <a:r>
            <a:rPr lang="en-US" sz="2000" b="1" dirty="0" smtClean="0">
              <a:latin typeface="微軟正黑體" pitchFamily="34" charset="-120"/>
              <a:ea typeface="微軟正黑體" pitchFamily="34" charset="-120"/>
            </a:rPr>
            <a:t>(</a:t>
          </a:r>
          <a:r>
            <a:rPr lang="en-US" altLang="zh-TW" sz="2000" b="1" dirty="0" smtClean="0">
              <a:latin typeface="微軟正黑體" pitchFamily="34" charset="-120"/>
              <a:ea typeface="微軟正黑體" pitchFamily="34" charset="-120"/>
            </a:rPr>
            <a:t>§</a:t>
          </a:r>
          <a:r>
            <a:rPr lang="en-US" sz="2000" b="1" dirty="0" smtClean="0">
              <a:latin typeface="微軟正黑體" pitchFamily="34" charset="-120"/>
              <a:ea typeface="微軟正黑體" pitchFamily="34" charset="-120"/>
            </a:rPr>
            <a:t>51</a:t>
          </a:r>
          <a:r>
            <a:rPr lang="en-US" altLang="zh-TW" sz="2000" b="1" dirty="0" smtClean="0">
              <a:latin typeface="微軟正黑體" pitchFamily="34" charset="-120"/>
              <a:ea typeface="微軟正黑體" pitchFamily="34" charset="-120"/>
            </a:rPr>
            <a:t>)</a:t>
          </a:r>
          <a:r>
            <a:rPr lang="zh-TW" sz="2000" b="1" dirty="0" smtClean="0">
              <a:latin typeface="微軟正黑體" pitchFamily="34" charset="-120"/>
              <a:ea typeface="微軟正黑體" pitchFamily="34" charset="-120"/>
            </a:rPr>
            <a:t> </a:t>
          </a:r>
          <a:endParaRPr lang="zh-TW" sz="2000" dirty="0">
            <a:latin typeface="微軟正黑體" pitchFamily="34" charset="-120"/>
            <a:ea typeface="微軟正黑體" pitchFamily="34" charset="-120"/>
          </a:endParaRPr>
        </a:p>
      </dgm:t>
    </dgm:pt>
    <dgm:pt modelId="{E5B82B9A-B8B6-4E1D-A297-A4A95964344A}" type="parTrans" cxnId="{01B46869-F664-4B77-A01A-73DF03EA1A33}">
      <dgm:prSet/>
      <dgm:spPr/>
      <dgm:t>
        <a:bodyPr/>
        <a:lstStyle/>
        <a:p>
          <a:endParaRPr lang="zh-TW" altLang="en-US" sz="1800"/>
        </a:p>
      </dgm:t>
    </dgm:pt>
    <dgm:pt modelId="{85F84EC2-8705-44CF-989C-9E5B1CDAA714}" type="sibTrans" cxnId="{01B46869-F664-4B77-A01A-73DF03EA1A33}">
      <dgm:prSet/>
      <dgm:spPr/>
      <dgm:t>
        <a:bodyPr/>
        <a:lstStyle/>
        <a:p>
          <a:endParaRPr lang="zh-TW" altLang="en-US" sz="1800"/>
        </a:p>
      </dgm:t>
    </dgm:pt>
    <dgm:pt modelId="{B83F436B-F464-440E-9A0D-1366B06260AD}">
      <dgm:prSet custT="1"/>
      <dgm:spPr/>
      <dgm:t>
        <a:bodyPr/>
        <a:lstStyle/>
        <a:p>
          <a:pPr marL="171450" indent="0" rtl="0"/>
          <a:r>
            <a:rPr lang="zh-TW" sz="2000" b="1" dirty="0" smtClean="0">
              <a:latin typeface="微軟正黑體" pitchFamily="34" charset="-120"/>
              <a:ea typeface="微軟正黑體" pitchFamily="34" charset="-120"/>
            </a:rPr>
            <a:t>利用人</a:t>
          </a:r>
          <a:r>
            <a:rPr lang="zh-TW" altLang="en-US" sz="2000" b="1" dirty="0" smtClean="0">
              <a:latin typeface="微軟正黑體" pitchFamily="34" charset="-120"/>
              <a:ea typeface="微軟正黑體" pitchFamily="34" charset="-120"/>
            </a:rPr>
            <a:t>：</a:t>
          </a:r>
          <a:r>
            <a:rPr lang="zh-TW" sz="2000" b="1" dirty="0" smtClean="0">
              <a:latin typeface="微軟正黑體" pitchFamily="34" charset="-120"/>
              <a:ea typeface="微軟正黑體" pitchFamily="34" charset="-120"/>
            </a:rPr>
            <a:t>任何人</a:t>
          </a:r>
          <a:endParaRPr lang="zh-TW" sz="2000" dirty="0">
            <a:latin typeface="微軟正黑體" pitchFamily="34" charset="-120"/>
            <a:ea typeface="微軟正黑體" pitchFamily="34" charset="-120"/>
          </a:endParaRPr>
        </a:p>
      </dgm:t>
    </dgm:pt>
    <dgm:pt modelId="{CDD7C218-4D7A-497B-9481-AAF52111F780}" type="parTrans" cxnId="{6BED53C8-9D64-4987-9D06-9704C2D70F07}">
      <dgm:prSet/>
      <dgm:spPr/>
      <dgm:t>
        <a:bodyPr/>
        <a:lstStyle/>
        <a:p>
          <a:endParaRPr lang="zh-TW" altLang="en-US" sz="1800"/>
        </a:p>
      </dgm:t>
    </dgm:pt>
    <dgm:pt modelId="{0A7410BB-4358-4992-9AD9-8F9F2D7C55C5}" type="sibTrans" cxnId="{6BED53C8-9D64-4987-9D06-9704C2D70F07}">
      <dgm:prSet/>
      <dgm:spPr/>
      <dgm:t>
        <a:bodyPr/>
        <a:lstStyle/>
        <a:p>
          <a:endParaRPr lang="zh-TW" altLang="en-US" sz="1800"/>
        </a:p>
      </dgm:t>
    </dgm:pt>
    <dgm:pt modelId="{D3673115-3A4B-4205-91D1-30B3DD74D04B}">
      <dgm:prSet custT="1"/>
      <dgm:spPr/>
      <dgm:t>
        <a:bodyPr/>
        <a:lstStyle/>
        <a:p>
          <a:pPr marL="171450" indent="0" rtl="0"/>
          <a:r>
            <a:rPr lang="zh-TW" sz="2000" b="1" dirty="0" smtClean="0">
              <a:latin typeface="微軟正黑體" pitchFamily="34" charset="-120"/>
              <a:ea typeface="微軟正黑體" pitchFamily="34" charset="-120"/>
            </a:rPr>
            <a:t>利用目的</a:t>
          </a:r>
          <a:r>
            <a:rPr lang="zh-TW" altLang="en-US" sz="2000" b="1" dirty="0" smtClean="0">
              <a:latin typeface="微軟正黑體" pitchFamily="34" charset="-120"/>
              <a:ea typeface="微軟正黑體" pitchFamily="34" charset="-120"/>
            </a:rPr>
            <a:t>：</a:t>
          </a:r>
          <a:r>
            <a:rPr lang="zh-TW" sz="2000" b="1" u="sng" dirty="0" smtClean="0">
              <a:latin typeface="微軟正黑體" pitchFamily="34" charset="-120"/>
              <a:ea typeface="微軟正黑體" pitchFamily="34" charset="-120"/>
            </a:rPr>
            <a:t>個人或家庭非營利之目的</a:t>
          </a:r>
          <a:endParaRPr lang="zh-TW" sz="2000" u="sng" dirty="0">
            <a:latin typeface="微軟正黑體" pitchFamily="34" charset="-120"/>
            <a:ea typeface="微軟正黑體" pitchFamily="34" charset="-120"/>
          </a:endParaRPr>
        </a:p>
      </dgm:t>
    </dgm:pt>
    <dgm:pt modelId="{5AC39882-4C77-4CBB-B6E4-69BC0E93EF45}" type="parTrans" cxnId="{BEEFBA59-1EAA-422B-977F-EF8B62C90374}">
      <dgm:prSet/>
      <dgm:spPr/>
      <dgm:t>
        <a:bodyPr/>
        <a:lstStyle/>
        <a:p>
          <a:endParaRPr lang="zh-TW" altLang="en-US" sz="1800"/>
        </a:p>
      </dgm:t>
    </dgm:pt>
    <dgm:pt modelId="{E76BD118-465B-4AC3-BD49-CDD9D4E8F8E0}" type="sibTrans" cxnId="{BEEFBA59-1EAA-422B-977F-EF8B62C90374}">
      <dgm:prSet/>
      <dgm:spPr/>
      <dgm:t>
        <a:bodyPr/>
        <a:lstStyle/>
        <a:p>
          <a:endParaRPr lang="zh-TW" altLang="en-US" sz="1800"/>
        </a:p>
      </dgm:t>
    </dgm:pt>
    <dgm:pt modelId="{AAF0D226-DA25-42BE-AAB6-B8987920C8F1}">
      <dgm:prSet custT="1"/>
      <dgm:spPr/>
      <dgm:t>
        <a:bodyPr/>
        <a:lstStyle/>
        <a:p>
          <a:pPr marL="171450" indent="0" rtl="0"/>
          <a:r>
            <a:rPr lang="zh-TW" sz="2000" b="1" dirty="0" smtClean="0">
              <a:latin typeface="微軟正黑體" pitchFamily="34" charset="-120"/>
              <a:ea typeface="微軟正黑體" pitchFamily="34" charset="-120"/>
            </a:rPr>
            <a:t>利用行為</a:t>
          </a:r>
          <a:r>
            <a:rPr lang="zh-TW" altLang="en-US" sz="2000" b="1" dirty="0" smtClean="0">
              <a:latin typeface="微軟正黑體" pitchFamily="34" charset="-120"/>
              <a:ea typeface="微軟正黑體" pitchFamily="34" charset="-120"/>
            </a:rPr>
            <a:t>：</a:t>
          </a:r>
          <a:r>
            <a:rPr lang="zh-TW" sz="2000" b="1" dirty="0" smtClean="0">
              <a:latin typeface="微軟正黑體" pitchFamily="34" charset="-120"/>
              <a:ea typeface="微軟正黑體" pitchFamily="34" charset="-120"/>
            </a:rPr>
            <a:t>重製</a:t>
          </a:r>
          <a:endParaRPr lang="zh-TW" sz="2000" dirty="0">
            <a:latin typeface="微軟正黑體" pitchFamily="34" charset="-120"/>
            <a:ea typeface="微軟正黑體" pitchFamily="34" charset="-120"/>
          </a:endParaRPr>
        </a:p>
      </dgm:t>
    </dgm:pt>
    <dgm:pt modelId="{F068F48D-ED56-4196-8A6D-45DE203E256F}" type="parTrans" cxnId="{F545B9DF-B1EE-49F5-8C74-E4CF4CCB2E84}">
      <dgm:prSet/>
      <dgm:spPr/>
      <dgm:t>
        <a:bodyPr/>
        <a:lstStyle/>
        <a:p>
          <a:endParaRPr lang="zh-TW" altLang="en-US" sz="1800"/>
        </a:p>
      </dgm:t>
    </dgm:pt>
    <dgm:pt modelId="{6EDC0436-8113-4AEF-8910-8DDA465CBB4B}" type="sibTrans" cxnId="{F545B9DF-B1EE-49F5-8C74-E4CF4CCB2E84}">
      <dgm:prSet/>
      <dgm:spPr/>
      <dgm:t>
        <a:bodyPr/>
        <a:lstStyle/>
        <a:p>
          <a:endParaRPr lang="zh-TW" altLang="en-US" sz="1800"/>
        </a:p>
      </dgm:t>
    </dgm:pt>
    <dgm:pt modelId="{5323E45C-53CB-4428-A499-F3206CD7E385}">
      <dgm:prSet custT="1"/>
      <dgm:spPr/>
      <dgm:t>
        <a:bodyPr/>
        <a:lstStyle/>
        <a:p>
          <a:pPr marL="171450" indent="0" rtl="0"/>
          <a:r>
            <a:rPr lang="zh-TW" sz="2000" b="1" dirty="0" smtClean="0">
              <a:latin typeface="微軟正黑體" pitchFamily="34" charset="-120"/>
              <a:ea typeface="微軟正黑體" pitchFamily="34" charset="-120"/>
            </a:rPr>
            <a:t>客體</a:t>
          </a:r>
          <a:r>
            <a:rPr lang="zh-TW" altLang="en-US" sz="2000" b="1" dirty="0" smtClean="0">
              <a:latin typeface="微軟正黑體" pitchFamily="34" charset="-120"/>
              <a:ea typeface="微軟正黑體" pitchFamily="34" charset="-120"/>
            </a:rPr>
            <a:t>：</a:t>
          </a:r>
          <a:r>
            <a:rPr lang="zh-TW" sz="2000" b="1" dirty="0" smtClean="0">
              <a:latin typeface="微軟正黑體" pitchFamily="34" charset="-120"/>
              <a:ea typeface="微軟正黑體" pitchFamily="34" charset="-120"/>
            </a:rPr>
            <a:t>限於</a:t>
          </a:r>
          <a:r>
            <a:rPr lang="zh-TW" sz="2000" b="1" u="sng" dirty="0" smtClean="0">
              <a:latin typeface="微軟正黑體" pitchFamily="34" charset="-120"/>
              <a:ea typeface="微軟正黑體" pitchFamily="34" charset="-120"/>
            </a:rPr>
            <a:t>已公開發表</a:t>
          </a:r>
          <a:r>
            <a:rPr lang="zh-TW" sz="2000" b="1" dirty="0" smtClean="0">
              <a:latin typeface="微軟正黑體" pitchFamily="34" charset="-120"/>
              <a:ea typeface="微軟正黑體" pitchFamily="34" charset="-120"/>
            </a:rPr>
            <a:t>之著作</a:t>
          </a:r>
          <a:endParaRPr lang="zh-TW" sz="2000" dirty="0">
            <a:latin typeface="微軟正黑體" pitchFamily="34" charset="-120"/>
            <a:ea typeface="微軟正黑體" pitchFamily="34" charset="-120"/>
          </a:endParaRPr>
        </a:p>
      </dgm:t>
    </dgm:pt>
    <dgm:pt modelId="{F1537D36-5493-47DC-A61D-A03B6DB21AC8}" type="parTrans" cxnId="{D42CA724-8C10-4E7F-8565-8938C1EC4190}">
      <dgm:prSet/>
      <dgm:spPr/>
      <dgm:t>
        <a:bodyPr/>
        <a:lstStyle/>
        <a:p>
          <a:endParaRPr lang="zh-TW" altLang="en-US" sz="1800"/>
        </a:p>
      </dgm:t>
    </dgm:pt>
    <dgm:pt modelId="{F2A55456-4738-417E-8C5E-70497FB2C8C0}" type="sibTrans" cxnId="{D42CA724-8C10-4E7F-8565-8938C1EC4190}">
      <dgm:prSet/>
      <dgm:spPr/>
      <dgm:t>
        <a:bodyPr/>
        <a:lstStyle/>
        <a:p>
          <a:endParaRPr lang="zh-TW" altLang="en-US" sz="1800"/>
        </a:p>
      </dgm:t>
    </dgm:pt>
    <dgm:pt modelId="{AD6E3679-C9D3-4C6B-B8D7-B4E4A314CD5B}">
      <dgm:prSet custT="1"/>
      <dgm:spPr/>
      <dgm:t>
        <a:bodyPr/>
        <a:lstStyle/>
        <a:p>
          <a:pPr marL="171450" indent="0" rtl="0"/>
          <a:r>
            <a:rPr lang="zh-TW" sz="2000" b="1" dirty="0" smtClean="0">
              <a:latin typeface="微軟正黑體" pitchFamily="34" charset="-120"/>
              <a:ea typeface="微軟正黑體" pitchFamily="34" charset="-120"/>
            </a:rPr>
            <a:t>利用範圍</a:t>
          </a:r>
          <a:r>
            <a:rPr lang="zh-TW" altLang="en-US" sz="2000" b="1" dirty="0" smtClean="0">
              <a:latin typeface="微軟正黑體" pitchFamily="34" charset="-120"/>
              <a:ea typeface="微軟正黑體" pitchFamily="34" charset="-120"/>
            </a:rPr>
            <a:t>：</a:t>
          </a:r>
          <a:r>
            <a:rPr lang="zh-TW" sz="2000" b="1" dirty="0" smtClean="0">
              <a:latin typeface="微軟正黑體" pitchFamily="34" charset="-120"/>
              <a:ea typeface="微軟正黑體" pitchFamily="34" charset="-120"/>
            </a:rPr>
            <a:t>合理範圍</a:t>
          </a:r>
          <a:endParaRPr lang="zh-TW" sz="2000" dirty="0">
            <a:latin typeface="微軟正黑體" pitchFamily="34" charset="-120"/>
            <a:ea typeface="微軟正黑體" pitchFamily="34" charset="-120"/>
          </a:endParaRPr>
        </a:p>
      </dgm:t>
    </dgm:pt>
    <dgm:pt modelId="{8F9905B7-6B0E-44DC-AF1C-F6230E65357B}" type="parTrans" cxnId="{0BD90E56-E2B0-4EFE-BDE9-B9EA2D527483}">
      <dgm:prSet/>
      <dgm:spPr/>
      <dgm:t>
        <a:bodyPr/>
        <a:lstStyle/>
        <a:p>
          <a:endParaRPr lang="zh-TW" altLang="en-US" sz="1800"/>
        </a:p>
      </dgm:t>
    </dgm:pt>
    <dgm:pt modelId="{BD1F0FE1-D6B5-4423-B5C6-E25D42FCDCD1}" type="sibTrans" cxnId="{0BD90E56-E2B0-4EFE-BDE9-B9EA2D527483}">
      <dgm:prSet/>
      <dgm:spPr/>
      <dgm:t>
        <a:bodyPr/>
        <a:lstStyle/>
        <a:p>
          <a:endParaRPr lang="zh-TW" altLang="en-US" sz="1800"/>
        </a:p>
      </dgm:t>
    </dgm:pt>
    <dgm:pt modelId="{0C82803C-E2F4-4151-ACD7-F9A9A733D5ED}">
      <dgm:prSet custT="1"/>
      <dgm:spPr/>
      <dgm:t>
        <a:bodyPr/>
        <a:lstStyle/>
        <a:p>
          <a:pPr marL="450850" indent="-92075" rtl="0"/>
          <a:r>
            <a:rPr lang="zh-TW" altLang="en-US" sz="2000" b="1" dirty="0" smtClean="0">
              <a:solidFill>
                <a:srgbClr val="7030A0"/>
              </a:solidFill>
              <a:latin typeface="微軟正黑體" pitchFamily="34" charset="-120"/>
              <a:ea typeface="微軟正黑體" pitchFamily="34" charset="-120"/>
            </a:rPr>
            <a:t>使用圖書館的機器重製</a:t>
          </a:r>
          <a:endParaRPr lang="zh-TW" sz="2000" dirty="0">
            <a:solidFill>
              <a:srgbClr val="7030A0"/>
            </a:solidFill>
            <a:latin typeface="微軟正黑體" pitchFamily="34" charset="-120"/>
            <a:ea typeface="微軟正黑體" pitchFamily="34" charset="-120"/>
          </a:endParaRPr>
        </a:p>
      </dgm:t>
    </dgm:pt>
    <dgm:pt modelId="{79153326-B1A5-414E-B9EA-24A679FBD804}" type="parTrans" cxnId="{F3029395-8069-4F8E-94EE-F517D093CBE5}">
      <dgm:prSet/>
      <dgm:spPr/>
      <dgm:t>
        <a:bodyPr/>
        <a:lstStyle/>
        <a:p>
          <a:endParaRPr lang="zh-TW" altLang="en-US"/>
        </a:p>
      </dgm:t>
    </dgm:pt>
    <dgm:pt modelId="{7A18D87E-1FB2-49D1-A078-67B572266F05}" type="sibTrans" cxnId="{F3029395-8069-4F8E-94EE-F517D093CBE5}">
      <dgm:prSet/>
      <dgm:spPr/>
      <dgm:t>
        <a:bodyPr/>
        <a:lstStyle/>
        <a:p>
          <a:endParaRPr lang="zh-TW" altLang="en-US"/>
        </a:p>
      </dgm:t>
    </dgm:pt>
    <dgm:pt modelId="{C6035615-EC46-4837-BC73-819DD5B63E8C}">
      <dgm:prSet custT="1"/>
      <dgm:spPr/>
      <dgm:t>
        <a:bodyPr/>
        <a:lstStyle/>
        <a:p>
          <a:pPr marL="450850" indent="-92075" rtl="0"/>
          <a:r>
            <a:rPr lang="zh-TW" altLang="en-US" sz="2000" b="1" dirty="0" smtClean="0">
              <a:solidFill>
                <a:srgbClr val="7030A0"/>
              </a:solidFill>
              <a:latin typeface="微軟正黑體" pitchFamily="34" charset="-120"/>
              <a:ea typeface="微軟正黑體" pitchFamily="34" charset="-120"/>
            </a:rPr>
            <a:t>使用非供公眾使用的機器重製</a:t>
          </a:r>
          <a:endParaRPr lang="zh-TW" sz="2000" dirty="0">
            <a:solidFill>
              <a:srgbClr val="7030A0"/>
            </a:solidFill>
            <a:latin typeface="微軟正黑體" pitchFamily="34" charset="-120"/>
            <a:ea typeface="微軟正黑體" pitchFamily="34" charset="-120"/>
          </a:endParaRPr>
        </a:p>
      </dgm:t>
    </dgm:pt>
    <dgm:pt modelId="{5981D859-5ADE-4093-93B8-612648B83FDD}" type="parTrans" cxnId="{A15DA4C9-87A0-4016-9271-14DEE7F2B6FB}">
      <dgm:prSet/>
      <dgm:spPr/>
      <dgm:t>
        <a:bodyPr/>
        <a:lstStyle/>
        <a:p>
          <a:endParaRPr lang="zh-TW" altLang="en-US"/>
        </a:p>
      </dgm:t>
    </dgm:pt>
    <dgm:pt modelId="{4A83AE3D-CB8C-49AA-B43D-D71458C88DE7}" type="sibTrans" cxnId="{A15DA4C9-87A0-4016-9271-14DEE7F2B6FB}">
      <dgm:prSet/>
      <dgm:spPr/>
      <dgm:t>
        <a:bodyPr/>
        <a:lstStyle/>
        <a:p>
          <a:endParaRPr lang="zh-TW" altLang="en-US"/>
        </a:p>
      </dgm:t>
    </dgm:pt>
    <dgm:pt modelId="{E041E6A7-16F0-473E-8917-0D4311236B65}" type="pres">
      <dgm:prSet presAssocID="{39ECA7BF-4530-4CCB-82D6-AE8BF2C40EC3}" presName="linear" presStyleCnt="0">
        <dgm:presLayoutVars>
          <dgm:dir/>
          <dgm:animLvl val="lvl"/>
          <dgm:resizeHandles val="exact"/>
        </dgm:presLayoutVars>
      </dgm:prSet>
      <dgm:spPr/>
      <dgm:t>
        <a:bodyPr/>
        <a:lstStyle/>
        <a:p>
          <a:endParaRPr lang="zh-TW" altLang="en-US"/>
        </a:p>
      </dgm:t>
    </dgm:pt>
    <dgm:pt modelId="{D9A14042-A487-4840-81FD-3BAE70E208D1}" type="pres">
      <dgm:prSet presAssocID="{B4FD11B7-CB42-4B88-AA89-DFAF35898A13}" presName="parentLin" presStyleCnt="0"/>
      <dgm:spPr/>
    </dgm:pt>
    <dgm:pt modelId="{828914BD-0688-4B2A-9640-288351B72E67}" type="pres">
      <dgm:prSet presAssocID="{B4FD11B7-CB42-4B88-AA89-DFAF35898A13}" presName="parentLeftMargin" presStyleLbl="node1" presStyleIdx="0" presStyleCnt="1"/>
      <dgm:spPr/>
      <dgm:t>
        <a:bodyPr/>
        <a:lstStyle/>
        <a:p>
          <a:endParaRPr lang="zh-TW" altLang="en-US"/>
        </a:p>
      </dgm:t>
    </dgm:pt>
    <dgm:pt modelId="{D7E60914-ECE4-4757-A10E-5689FD5CCD8E}" type="pres">
      <dgm:prSet presAssocID="{B4FD11B7-CB42-4B88-AA89-DFAF35898A13}" presName="parentText" presStyleLbl="node1" presStyleIdx="0" presStyleCnt="1" custScaleX="130881">
        <dgm:presLayoutVars>
          <dgm:chMax val="0"/>
          <dgm:bulletEnabled val="1"/>
        </dgm:presLayoutVars>
      </dgm:prSet>
      <dgm:spPr/>
      <dgm:t>
        <a:bodyPr/>
        <a:lstStyle/>
        <a:p>
          <a:endParaRPr lang="zh-TW" altLang="en-US"/>
        </a:p>
      </dgm:t>
    </dgm:pt>
    <dgm:pt modelId="{7EC7058B-BDAE-4262-B09F-CE79047664F1}" type="pres">
      <dgm:prSet presAssocID="{B4FD11B7-CB42-4B88-AA89-DFAF35898A13}" presName="negativeSpace" presStyleCnt="0"/>
      <dgm:spPr/>
    </dgm:pt>
    <dgm:pt modelId="{C1C3924F-1CE7-4B69-827E-B79A0ECE13DD}" type="pres">
      <dgm:prSet presAssocID="{B4FD11B7-CB42-4B88-AA89-DFAF35898A13}" presName="childText" presStyleLbl="conFgAcc1" presStyleIdx="0" presStyleCnt="1" custScaleY="111165">
        <dgm:presLayoutVars>
          <dgm:bulletEnabled val="1"/>
        </dgm:presLayoutVars>
      </dgm:prSet>
      <dgm:spPr/>
      <dgm:t>
        <a:bodyPr/>
        <a:lstStyle/>
        <a:p>
          <a:endParaRPr lang="zh-TW" altLang="en-US"/>
        </a:p>
      </dgm:t>
    </dgm:pt>
  </dgm:ptLst>
  <dgm:cxnLst>
    <dgm:cxn modelId="{C7FF42C2-C9B6-4AF3-AA3E-FA1CB224DBC0}" type="presOf" srcId="{0C82803C-E2F4-4151-ACD7-F9A9A733D5ED}" destId="{C1C3924F-1CE7-4B69-827E-B79A0ECE13DD}" srcOrd="0" destOrd="3" presId="urn:microsoft.com/office/officeart/2005/8/layout/list1"/>
    <dgm:cxn modelId="{01B46869-F664-4B77-A01A-73DF03EA1A33}" srcId="{39ECA7BF-4530-4CCB-82D6-AE8BF2C40EC3}" destId="{B4FD11B7-CB42-4B88-AA89-DFAF35898A13}" srcOrd="0" destOrd="0" parTransId="{E5B82B9A-B8B6-4E1D-A297-A4A95964344A}" sibTransId="{85F84EC2-8705-44CF-989C-9E5B1CDAA714}"/>
    <dgm:cxn modelId="{29F13EBA-84FF-43EA-A42D-31E5FD189733}" type="presOf" srcId="{B83F436B-F464-440E-9A0D-1366B06260AD}" destId="{C1C3924F-1CE7-4B69-827E-B79A0ECE13DD}" srcOrd="0" destOrd="0" presId="urn:microsoft.com/office/officeart/2005/8/layout/list1"/>
    <dgm:cxn modelId="{BEEFBA59-1EAA-422B-977F-EF8B62C90374}" srcId="{B4FD11B7-CB42-4B88-AA89-DFAF35898A13}" destId="{D3673115-3A4B-4205-91D1-30B3DD74D04B}" srcOrd="1" destOrd="0" parTransId="{5AC39882-4C77-4CBB-B6E4-69BC0E93EF45}" sibTransId="{E76BD118-465B-4AC3-BD49-CDD9D4E8F8E0}"/>
    <dgm:cxn modelId="{6009C81B-A38A-461C-B6ED-31BCB366ACB8}" type="presOf" srcId="{39ECA7BF-4530-4CCB-82D6-AE8BF2C40EC3}" destId="{E041E6A7-16F0-473E-8917-0D4311236B65}" srcOrd="0" destOrd="0" presId="urn:microsoft.com/office/officeart/2005/8/layout/list1"/>
    <dgm:cxn modelId="{799A86A1-B2C9-4543-B316-7697A8B3AF28}" type="presOf" srcId="{AAF0D226-DA25-42BE-AAB6-B8987920C8F1}" destId="{C1C3924F-1CE7-4B69-827E-B79A0ECE13DD}" srcOrd="0" destOrd="2" presId="urn:microsoft.com/office/officeart/2005/8/layout/list1"/>
    <dgm:cxn modelId="{49516504-C497-4449-AFBE-66AB031AAAD6}" type="presOf" srcId="{C6035615-EC46-4837-BC73-819DD5B63E8C}" destId="{C1C3924F-1CE7-4B69-827E-B79A0ECE13DD}" srcOrd="0" destOrd="4" presId="urn:microsoft.com/office/officeart/2005/8/layout/list1"/>
    <dgm:cxn modelId="{F545B9DF-B1EE-49F5-8C74-E4CF4CCB2E84}" srcId="{B4FD11B7-CB42-4B88-AA89-DFAF35898A13}" destId="{AAF0D226-DA25-42BE-AAB6-B8987920C8F1}" srcOrd="2" destOrd="0" parTransId="{F068F48D-ED56-4196-8A6D-45DE203E256F}" sibTransId="{6EDC0436-8113-4AEF-8910-8DDA465CBB4B}"/>
    <dgm:cxn modelId="{0BD90E56-E2B0-4EFE-BDE9-B9EA2D527483}" srcId="{B4FD11B7-CB42-4B88-AA89-DFAF35898A13}" destId="{AD6E3679-C9D3-4C6B-B8D7-B4E4A314CD5B}" srcOrd="4" destOrd="0" parTransId="{8F9905B7-6B0E-44DC-AF1C-F6230E65357B}" sibTransId="{BD1F0FE1-D6B5-4423-B5C6-E25D42FCDCD1}"/>
    <dgm:cxn modelId="{F36C99A3-D20B-45F0-BDFD-AFFE5F2CA5BC}" type="presOf" srcId="{AD6E3679-C9D3-4C6B-B8D7-B4E4A314CD5B}" destId="{C1C3924F-1CE7-4B69-827E-B79A0ECE13DD}" srcOrd="0" destOrd="6" presId="urn:microsoft.com/office/officeart/2005/8/layout/list1"/>
    <dgm:cxn modelId="{F3029395-8069-4F8E-94EE-F517D093CBE5}" srcId="{AAF0D226-DA25-42BE-AAB6-B8987920C8F1}" destId="{0C82803C-E2F4-4151-ACD7-F9A9A733D5ED}" srcOrd="0" destOrd="0" parTransId="{79153326-B1A5-414E-B9EA-24A679FBD804}" sibTransId="{7A18D87E-1FB2-49D1-A078-67B572266F05}"/>
    <dgm:cxn modelId="{C849B6EE-5812-4EBA-83B3-D11568B1415F}" type="presOf" srcId="{B4FD11B7-CB42-4B88-AA89-DFAF35898A13}" destId="{828914BD-0688-4B2A-9640-288351B72E67}" srcOrd="0" destOrd="0" presId="urn:microsoft.com/office/officeart/2005/8/layout/list1"/>
    <dgm:cxn modelId="{A03D68C6-069F-4527-B3C4-F96F052EEE7C}" type="presOf" srcId="{D3673115-3A4B-4205-91D1-30B3DD74D04B}" destId="{C1C3924F-1CE7-4B69-827E-B79A0ECE13DD}" srcOrd="0" destOrd="1" presId="urn:microsoft.com/office/officeart/2005/8/layout/list1"/>
    <dgm:cxn modelId="{D42CA724-8C10-4E7F-8565-8938C1EC4190}" srcId="{B4FD11B7-CB42-4B88-AA89-DFAF35898A13}" destId="{5323E45C-53CB-4428-A499-F3206CD7E385}" srcOrd="3" destOrd="0" parTransId="{F1537D36-5493-47DC-A61D-A03B6DB21AC8}" sibTransId="{F2A55456-4738-417E-8C5E-70497FB2C8C0}"/>
    <dgm:cxn modelId="{A15DA4C9-87A0-4016-9271-14DEE7F2B6FB}" srcId="{AAF0D226-DA25-42BE-AAB6-B8987920C8F1}" destId="{C6035615-EC46-4837-BC73-819DD5B63E8C}" srcOrd="1" destOrd="0" parTransId="{5981D859-5ADE-4093-93B8-612648B83FDD}" sibTransId="{4A83AE3D-CB8C-49AA-B43D-D71458C88DE7}"/>
    <dgm:cxn modelId="{025968A2-0251-4D29-A1A5-6D1B2BEE2292}" type="presOf" srcId="{5323E45C-53CB-4428-A499-F3206CD7E385}" destId="{C1C3924F-1CE7-4B69-827E-B79A0ECE13DD}" srcOrd="0" destOrd="5" presId="urn:microsoft.com/office/officeart/2005/8/layout/list1"/>
    <dgm:cxn modelId="{9FEB65E5-02A9-420A-AD18-A9BDDB82414C}" type="presOf" srcId="{B4FD11B7-CB42-4B88-AA89-DFAF35898A13}" destId="{D7E60914-ECE4-4757-A10E-5689FD5CCD8E}" srcOrd="1" destOrd="0" presId="urn:microsoft.com/office/officeart/2005/8/layout/list1"/>
    <dgm:cxn modelId="{6BED53C8-9D64-4987-9D06-9704C2D70F07}" srcId="{B4FD11B7-CB42-4B88-AA89-DFAF35898A13}" destId="{B83F436B-F464-440E-9A0D-1366B06260AD}" srcOrd="0" destOrd="0" parTransId="{CDD7C218-4D7A-497B-9481-AAF52111F780}" sibTransId="{0A7410BB-4358-4992-9AD9-8F9F2D7C55C5}"/>
    <dgm:cxn modelId="{318E18FA-C45F-4ABC-BB76-2F8519B162DE}" type="presParOf" srcId="{E041E6A7-16F0-473E-8917-0D4311236B65}" destId="{D9A14042-A487-4840-81FD-3BAE70E208D1}" srcOrd="0" destOrd="0" presId="urn:microsoft.com/office/officeart/2005/8/layout/list1"/>
    <dgm:cxn modelId="{6472A253-6400-45BC-AE9B-20F8E2A191DA}" type="presParOf" srcId="{D9A14042-A487-4840-81FD-3BAE70E208D1}" destId="{828914BD-0688-4B2A-9640-288351B72E67}" srcOrd="0" destOrd="0" presId="urn:microsoft.com/office/officeart/2005/8/layout/list1"/>
    <dgm:cxn modelId="{31A3E025-7FE5-4950-8AA6-60234680CEE2}" type="presParOf" srcId="{D9A14042-A487-4840-81FD-3BAE70E208D1}" destId="{D7E60914-ECE4-4757-A10E-5689FD5CCD8E}" srcOrd="1" destOrd="0" presId="urn:microsoft.com/office/officeart/2005/8/layout/list1"/>
    <dgm:cxn modelId="{CC752850-53C0-496C-BBF0-55C79F810347}" type="presParOf" srcId="{E041E6A7-16F0-473E-8917-0D4311236B65}" destId="{7EC7058B-BDAE-4262-B09F-CE79047664F1}" srcOrd="1" destOrd="0" presId="urn:microsoft.com/office/officeart/2005/8/layout/list1"/>
    <dgm:cxn modelId="{2C4107FC-B995-4882-8AF9-946E3EA06D0C}" type="presParOf" srcId="{E041E6A7-16F0-473E-8917-0D4311236B65}" destId="{C1C3924F-1CE7-4B69-827E-B79A0ECE13DD}"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77E2E57E-BCA4-4AEE-A914-7B272459EB89}" type="doc">
      <dgm:prSet loTypeId="urn:microsoft.com/office/officeart/2005/8/layout/list1" loCatId="list" qsTypeId="urn:microsoft.com/office/officeart/2005/8/quickstyle/simple2" qsCatId="simple" csTypeId="urn:microsoft.com/office/officeart/2005/8/colors/colorful4" csCatId="colorful" phldr="1"/>
      <dgm:spPr/>
      <dgm:t>
        <a:bodyPr/>
        <a:lstStyle/>
        <a:p>
          <a:endParaRPr lang="zh-TW" altLang="en-US"/>
        </a:p>
      </dgm:t>
    </dgm:pt>
    <dgm:pt modelId="{77D73B73-746E-4135-8CF5-6EB1B00DD62F}">
      <dgm:prSet custT="1"/>
      <dgm:spPr/>
      <dgm:t>
        <a:bodyPr/>
        <a:lstStyle/>
        <a:p>
          <a:pPr rtl="0"/>
          <a:r>
            <a:rPr lang="zh-TW" sz="2200" b="1" dirty="0" smtClean="0">
              <a:latin typeface="微軟正黑體" panose="020B0604030504040204" pitchFamily="34" charset="-120"/>
              <a:ea typeface="微軟正黑體" panose="020B0604030504040204" pitchFamily="34" charset="-120"/>
            </a:rPr>
            <a:t>以下的美術或建築著作</a:t>
          </a:r>
          <a:r>
            <a:rPr lang="en-US" sz="2200" b="1" dirty="0" smtClean="0">
              <a:latin typeface="微軟正黑體" panose="020B0604030504040204" pitchFamily="34" charset="-120"/>
              <a:ea typeface="微軟正黑體" panose="020B0604030504040204" pitchFamily="34" charset="-120"/>
            </a:rPr>
            <a:t>,</a:t>
          </a:r>
          <a:r>
            <a:rPr lang="zh-TW" sz="2200" b="1" dirty="0" smtClean="0">
              <a:latin typeface="微軟正黑體" panose="020B0604030504040204" pitchFamily="34" charset="-120"/>
              <a:ea typeface="微軟正黑體" panose="020B0604030504040204" pitchFamily="34" charset="-120"/>
            </a:rPr>
            <a:t>原則上</a:t>
          </a:r>
          <a:r>
            <a:rPr lang="zh-TW" sz="2200" b="1" u="sng" dirty="0" smtClean="0">
              <a:latin typeface="微軟正黑體" panose="020B0604030504040204" pitchFamily="34" charset="-120"/>
              <a:ea typeface="微軟正黑體" panose="020B0604030504040204" pitchFamily="34" charset="-120"/>
            </a:rPr>
            <a:t>得以任何方式利用</a:t>
          </a:r>
          <a:endParaRPr lang="zh-TW" sz="2200" dirty="0">
            <a:latin typeface="微軟正黑體" panose="020B0604030504040204" pitchFamily="34" charset="-120"/>
            <a:ea typeface="微軟正黑體" panose="020B0604030504040204" pitchFamily="34" charset="-120"/>
          </a:endParaRPr>
        </a:p>
      </dgm:t>
    </dgm:pt>
    <dgm:pt modelId="{74936EDF-BA4F-439E-9C33-DBBCD24508EA}" type="parTrans" cxnId="{80BB2C3E-CD88-453B-A236-118694F32CB7}">
      <dgm:prSet/>
      <dgm:spPr/>
      <dgm:t>
        <a:bodyPr/>
        <a:lstStyle/>
        <a:p>
          <a:endParaRPr lang="zh-TW" altLang="en-US" sz="2000">
            <a:latin typeface="微軟正黑體" panose="020B0604030504040204" pitchFamily="34" charset="-120"/>
            <a:ea typeface="微軟正黑體" panose="020B0604030504040204" pitchFamily="34" charset="-120"/>
          </a:endParaRPr>
        </a:p>
      </dgm:t>
    </dgm:pt>
    <dgm:pt modelId="{53C4CCB4-5153-4300-8EB9-532D97A38F31}" type="sibTrans" cxnId="{80BB2C3E-CD88-453B-A236-118694F32CB7}">
      <dgm:prSet/>
      <dgm:spPr/>
      <dgm:t>
        <a:bodyPr/>
        <a:lstStyle/>
        <a:p>
          <a:endParaRPr lang="zh-TW" altLang="en-US" sz="2000">
            <a:latin typeface="微軟正黑體" panose="020B0604030504040204" pitchFamily="34" charset="-120"/>
            <a:ea typeface="微軟正黑體" panose="020B0604030504040204" pitchFamily="34" charset="-120"/>
          </a:endParaRPr>
        </a:p>
      </dgm:t>
    </dgm:pt>
    <dgm:pt modelId="{380B3B1D-27F6-46E1-8D62-9AE14099A8A0}">
      <dgm:prSet custT="1"/>
      <dgm:spPr/>
      <dgm:t>
        <a:bodyPr/>
        <a:lstStyle/>
        <a:p>
          <a:pPr rtl="0">
            <a:spcAft>
              <a:spcPts val="0"/>
            </a:spcAft>
          </a:pPr>
          <a:r>
            <a:rPr lang="zh-TW" altLang="en-US" sz="1800" b="1" dirty="0" smtClean="0">
              <a:latin typeface="微軟正黑體" panose="020B0604030504040204" pitchFamily="34" charset="-120"/>
              <a:ea typeface="微軟正黑體" panose="020B0604030504040204" pitchFamily="34" charset="-120"/>
            </a:rPr>
            <a:t>街道、公園、建築物之外壁</a:t>
          </a:r>
          <a:endParaRPr lang="zh-TW" altLang="en-US" sz="1800" dirty="0">
            <a:latin typeface="微軟正黑體" panose="020B0604030504040204" pitchFamily="34" charset="-120"/>
            <a:ea typeface="微軟正黑體" panose="020B0604030504040204" pitchFamily="34" charset="-120"/>
          </a:endParaRPr>
        </a:p>
      </dgm:t>
    </dgm:pt>
    <dgm:pt modelId="{9E25FA39-142A-4132-9CC4-DC3977571A4D}" type="parTrans" cxnId="{64155131-5838-4B63-86E8-BF8230D92A88}">
      <dgm:prSet/>
      <dgm:spPr/>
      <dgm:t>
        <a:bodyPr/>
        <a:lstStyle/>
        <a:p>
          <a:endParaRPr lang="zh-TW" altLang="en-US" sz="2000">
            <a:latin typeface="微軟正黑體" panose="020B0604030504040204" pitchFamily="34" charset="-120"/>
            <a:ea typeface="微軟正黑體" panose="020B0604030504040204" pitchFamily="34" charset="-120"/>
          </a:endParaRPr>
        </a:p>
      </dgm:t>
    </dgm:pt>
    <dgm:pt modelId="{E08E295E-1BAF-4893-9394-3842B8A2ADD0}" type="sibTrans" cxnId="{64155131-5838-4B63-86E8-BF8230D92A88}">
      <dgm:prSet/>
      <dgm:spPr/>
      <dgm:t>
        <a:bodyPr/>
        <a:lstStyle/>
        <a:p>
          <a:endParaRPr lang="zh-TW" altLang="en-US" sz="2000">
            <a:latin typeface="微軟正黑體" panose="020B0604030504040204" pitchFamily="34" charset="-120"/>
            <a:ea typeface="微軟正黑體" panose="020B0604030504040204" pitchFamily="34" charset="-120"/>
          </a:endParaRPr>
        </a:p>
      </dgm:t>
    </dgm:pt>
    <dgm:pt modelId="{A379B150-7CDA-40D1-8DAB-7E46168E8F3A}">
      <dgm:prSet custT="1"/>
      <dgm:spPr/>
      <dgm:t>
        <a:bodyPr/>
        <a:lstStyle/>
        <a:p>
          <a:pPr rtl="0">
            <a:spcAft>
              <a:spcPts val="0"/>
            </a:spcAft>
          </a:pPr>
          <a:r>
            <a:rPr lang="zh-TW" altLang="en-US" sz="1800" b="1" dirty="0" smtClean="0">
              <a:latin typeface="微軟正黑體" panose="020B0604030504040204" pitchFamily="34" charset="-120"/>
              <a:ea typeface="微軟正黑體" panose="020B0604030504040204" pitchFamily="34" charset="-120"/>
            </a:rPr>
            <a:t>長期在向公眾開放之戶外場所展示</a:t>
          </a:r>
          <a:endParaRPr lang="zh-TW" altLang="en-US" sz="1800" dirty="0">
            <a:latin typeface="微軟正黑體" panose="020B0604030504040204" pitchFamily="34" charset="-120"/>
            <a:ea typeface="微軟正黑體" panose="020B0604030504040204" pitchFamily="34" charset="-120"/>
          </a:endParaRPr>
        </a:p>
      </dgm:t>
    </dgm:pt>
    <dgm:pt modelId="{AC0B7AD8-7AAD-43E8-ABFF-B21299480BAF}" type="parTrans" cxnId="{417A3499-89EC-4613-A89C-CAABAA47FBBB}">
      <dgm:prSet/>
      <dgm:spPr/>
      <dgm:t>
        <a:bodyPr/>
        <a:lstStyle/>
        <a:p>
          <a:endParaRPr lang="zh-TW" altLang="en-US" sz="2000">
            <a:latin typeface="微軟正黑體" panose="020B0604030504040204" pitchFamily="34" charset="-120"/>
            <a:ea typeface="微軟正黑體" panose="020B0604030504040204" pitchFamily="34" charset="-120"/>
          </a:endParaRPr>
        </a:p>
      </dgm:t>
    </dgm:pt>
    <dgm:pt modelId="{ED894D78-FE41-4386-91CE-2C1CFD5C0101}" type="sibTrans" cxnId="{417A3499-89EC-4613-A89C-CAABAA47FBBB}">
      <dgm:prSet/>
      <dgm:spPr/>
      <dgm:t>
        <a:bodyPr/>
        <a:lstStyle/>
        <a:p>
          <a:endParaRPr lang="zh-TW" altLang="en-US" sz="2000">
            <a:latin typeface="微軟正黑體" panose="020B0604030504040204" pitchFamily="34" charset="-120"/>
            <a:ea typeface="微軟正黑體" panose="020B0604030504040204" pitchFamily="34" charset="-120"/>
          </a:endParaRPr>
        </a:p>
      </dgm:t>
    </dgm:pt>
    <dgm:pt modelId="{C9615483-92A4-4D2C-B20D-A5D7182EBBB6}">
      <dgm:prSet custT="1"/>
      <dgm:spPr/>
      <dgm:t>
        <a:bodyPr/>
        <a:lstStyle/>
        <a:p>
          <a:pPr rtl="0"/>
          <a:r>
            <a:rPr lang="zh-TW" sz="2200" b="1" dirty="0" smtClean="0">
              <a:latin typeface="微軟正黑體" panose="020B0604030504040204" pitchFamily="34" charset="-120"/>
              <a:ea typeface="微軟正黑體" panose="020B0604030504040204" pitchFamily="34" charset="-120"/>
            </a:rPr>
            <a:t>利用限制</a:t>
          </a:r>
          <a:r>
            <a:rPr lang="en-US" altLang="zh-TW" sz="2200" b="1" dirty="0" smtClean="0">
              <a:latin typeface="微軟正黑體" panose="020B0604030504040204" pitchFamily="34" charset="-120"/>
              <a:ea typeface="微軟正黑體" panose="020B0604030504040204" pitchFamily="34" charset="-120"/>
            </a:rPr>
            <a:t>-</a:t>
          </a:r>
          <a:r>
            <a:rPr lang="zh-TW" altLang="en-US" sz="2200" b="1" dirty="0" smtClean="0">
              <a:latin typeface="微軟正黑體" panose="020B0604030504040204" pitchFamily="34" charset="-120"/>
              <a:ea typeface="微軟正黑體" panose="020B0604030504040204" pitchFamily="34" charset="-120"/>
            </a:rPr>
            <a:t>例外</a:t>
          </a:r>
          <a:endParaRPr lang="zh-TW" sz="2200" dirty="0">
            <a:latin typeface="微軟正黑體" panose="020B0604030504040204" pitchFamily="34" charset="-120"/>
            <a:ea typeface="微軟正黑體" panose="020B0604030504040204" pitchFamily="34" charset="-120"/>
          </a:endParaRPr>
        </a:p>
      </dgm:t>
    </dgm:pt>
    <dgm:pt modelId="{873478B0-83BB-4253-BF93-92C4703534CA}" type="parTrans" cxnId="{D6569349-A54B-4097-BDC1-F254F6B88C09}">
      <dgm:prSet/>
      <dgm:spPr/>
      <dgm:t>
        <a:bodyPr/>
        <a:lstStyle/>
        <a:p>
          <a:endParaRPr lang="zh-TW" altLang="en-US" sz="2000">
            <a:latin typeface="微軟正黑體" panose="020B0604030504040204" pitchFamily="34" charset="-120"/>
            <a:ea typeface="微軟正黑體" panose="020B0604030504040204" pitchFamily="34" charset="-120"/>
          </a:endParaRPr>
        </a:p>
      </dgm:t>
    </dgm:pt>
    <dgm:pt modelId="{08F46602-39A0-4566-AA11-6F3E71DFA509}" type="sibTrans" cxnId="{D6569349-A54B-4097-BDC1-F254F6B88C09}">
      <dgm:prSet/>
      <dgm:spPr/>
      <dgm:t>
        <a:bodyPr/>
        <a:lstStyle/>
        <a:p>
          <a:endParaRPr lang="zh-TW" altLang="en-US" sz="2000">
            <a:latin typeface="微軟正黑體" panose="020B0604030504040204" pitchFamily="34" charset="-120"/>
            <a:ea typeface="微軟正黑體" panose="020B0604030504040204" pitchFamily="34" charset="-120"/>
          </a:endParaRPr>
        </a:p>
      </dgm:t>
    </dgm:pt>
    <dgm:pt modelId="{BB4CD95E-0A26-445D-952F-1D9BEE62F470}">
      <dgm:prSet custT="1"/>
      <dgm:spPr/>
      <dgm:t>
        <a:bodyPr/>
        <a:lstStyle/>
        <a:p>
          <a:pPr rtl="0">
            <a:spcAft>
              <a:spcPts val="0"/>
            </a:spcAft>
          </a:pPr>
          <a:r>
            <a:rPr lang="zh-TW" sz="1700" b="1" dirty="0" smtClean="0">
              <a:latin typeface="微軟正黑體" panose="020B0604030504040204" pitchFamily="34" charset="-120"/>
              <a:ea typeface="微軟正黑體" panose="020B0604030504040204" pitchFamily="34" charset="-120"/>
            </a:rPr>
            <a:t>以建築方式重製建築物</a:t>
          </a:r>
          <a:r>
            <a:rPr lang="en-US" sz="1700" b="1" dirty="0" smtClean="0">
              <a:latin typeface="微軟正黑體" panose="020B0604030504040204" pitchFamily="34" charset="-120"/>
              <a:ea typeface="微軟正黑體" panose="020B0604030504040204" pitchFamily="34" charset="-120"/>
            </a:rPr>
            <a:t>(</a:t>
          </a:r>
          <a:r>
            <a:rPr lang="zh-TW" sz="1700" b="1" dirty="0" smtClean="0">
              <a:latin typeface="微軟正黑體" panose="020B0604030504040204" pitchFamily="34" charset="-120"/>
              <a:ea typeface="微軟正黑體" panose="020B0604030504040204" pitchFamily="34" charset="-120"/>
            </a:rPr>
            <a:t>不可以蓋一棟相同之建築物</a:t>
          </a:r>
          <a:r>
            <a:rPr lang="en-US" sz="1700" b="1" dirty="0" smtClean="0">
              <a:latin typeface="微軟正黑體" panose="020B0604030504040204" pitchFamily="34" charset="-120"/>
              <a:ea typeface="微軟正黑體" panose="020B0604030504040204" pitchFamily="34" charset="-120"/>
            </a:rPr>
            <a:t>,</a:t>
          </a:r>
          <a:r>
            <a:rPr lang="zh-TW" sz="1700" b="1" dirty="0" smtClean="0">
              <a:latin typeface="微軟正黑體" panose="020B0604030504040204" pitchFamily="34" charset="-120"/>
              <a:ea typeface="微軟正黑體" panose="020B0604030504040204" pitchFamily="34" charset="-120"/>
            </a:rPr>
            <a:t>但可作模型、寫生</a:t>
          </a:r>
          <a:r>
            <a:rPr lang="en-US" sz="1700" b="1" dirty="0" smtClean="0">
              <a:latin typeface="微軟正黑體" panose="020B0604030504040204" pitchFamily="34" charset="-120"/>
              <a:ea typeface="微軟正黑體" panose="020B0604030504040204" pitchFamily="34" charset="-120"/>
            </a:rPr>
            <a:t>)</a:t>
          </a:r>
          <a:endParaRPr lang="zh-TW" sz="1700" dirty="0">
            <a:latin typeface="微軟正黑體" panose="020B0604030504040204" pitchFamily="34" charset="-120"/>
            <a:ea typeface="微軟正黑體" panose="020B0604030504040204" pitchFamily="34" charset="-120"/>
          </a:endParaRPr>
        </a:p>
      </dgm:t>
    </dgm:pt>
    <dgm:pt modelId="{059DDDCA-379C-4AC0-B976-09362D0F9B01}" type="parTrans" cxnId="{13D4228C-2A69-46E7-8A8C-6A74B7730D11}">
      <dgm:prSet/>
      <dgm:spPr/>
      <dgm:t>
        <a:bodyPr/>
        <a:lstStyle/>
        <a:p>
          <a:endParaRPr lang="zh-TW" altLang="en-US" sz="2000">
            <a:latin typeface="微軟正黑體" panose="020B0604030504040204" pitchFamily="34" charset="-120"/>
            <a:ea typeface="微軟正黑體" panose="020B0604030504040204" pitchFamily="34" charset="-120"/>
          </a:endParaRPr>
        </a:p>
      </dgm:t>
    </dgm:pt>
    <dgm:pt modelId="{C412AB77-F788-49F8-BD65-2559D8B69FEF}" type="sibTrans" cxnId="{13D4228C-2A69-46E7-8A8C-6A74B7730D11}">
      <dgm:prSet/>
      <dgm:spPr/>
      <dgm:t>
        <a:bodyPr/>
        <a:lstStyle/>
        <a:p>
          <a:endParaRPr lang="zh-TW" altLang="en-US" sz="2000">
            <a:latin typeface="微軟正黑體" panose="020B0604030504040204" pitchFamily="34" charset="-120"/>
            <a:ea typeface="微軟正黑體" panose="020B0604030504040204" pitchFamily="34" charset="-120"/>
          </a:endParaRPr>
        </a:p>
      </dgm:t>
    </dgm:pt>
    <dgm:pt modelId="{DBCA22FE-A6B5-4A22-94E6-3BA3C0C55B37}">
      <dgm:prSet custT="1"/>
      <dgm:spPr/>
      <dgm:t>
        <a:bodyPr/>
        <a:lstStyle/>
        <a:p>
          <a:pPr rtl="0">
            <a:spcAft>
              <a:spcPts val="0"/>
            </a:spcAft>
          </a:pPr>
          <a:r>
            <a:rPr lang="zh-TW" sz="1700" b="1" dirty="0" smtClean="0">
              <a:latin typeface="微軟正黑體" panose="020B0604030504040204" pitchFamily="34" charset="-120"/>
              <a:ea typeface="微軟正黑體" panose="020B0604030504040204" pitchFamily="34" charset="-120"/>
            </a:rPr>
            <a:t>以雕塑方式重製雕塑物</a:t>
          </a:r>
          <a:r>
            <a:rPr lang="en-US" sz="1700" b="1" dirty="0" smtClean="0">
              <a:latin typeface="微軟正黑體" panose="020B0604030504040204" pitchFamily="34" charset="-120"/>
              <a:ea typeface="微軟正黑體" panose="020B0604030504040204" pitchFamily="34" charset="-120"/>
            </a:rPr>
            <a:t>(</a:t>
          </a:r>
          <a:r>
            <a:rPr lang="zh-TW" sz="1700" b="1" dirty="0" smtClean="0">
              <a:latin typeface="微軟正黑體" panose="020B0604030504040204" pitchFamily="34" charset="-120"/>
              <a:ea typeface="微軟正黑體" panose="020B0604030504040204" pitchFamily="34" charset="-120"/>
            </a:rPr>
            <a:t>不可將朱銘的太極雕塑</a:t>
          </a:r>
          <a:r>
            <a:rPr lang="en-US" sz="1700" b="1" dirty="0" smtClean="0">
              <a:latin typeface="微軟正黑體" panose="020B0604030504040204" pitchFamily="34" charset="-120"/>
              <a:ea typeface="微軟正黑體" panose="020B0604030504040204" pitchFamily="34" charset="-120"/>
            </a:rPr>
            <a:t>,</a:t>
          </a:r>
          <a:r>
            <a:rPr lang="zh-TW" sz="1700" b="1" dirty="0" smtClean="0">
              <a:latin typeface="微軟正黑體" panose="020B0604030504040204" pitchFamily="34" charset="-120"/>
              <a:ea typeface="微軟正黑體" panose="020B0604030504040204" pitchFamily="34" charset="-120"/>
            </a:rPr>
            <a:t>原樣</a:t>
          </a:r>
          <a:r>
            <a:rPr lang="en-US" sz="1700" b="1" dirty="0" smtClean="0">
              <a:latin typeface="微軟正黑體" panose="020B0604030504040204" pitchFamily="34" charset="-120"/>
              <a:ea typeface="微軟正黑體" panose="020B0604030504040204" pitchFamily="34" charset="-120"/>
            </a:rPr>
            <a:t>/</a:t>
          </a:r>
          <a:r>
            <a:rPr lang="zh-TW" sz="1700" b="1" dirty="0" smtClean="0">
              <a:latin typeface="微軟正黑體" panose="020B0604030504040204" pitchFamily="34" charset="-120"/>
              <a:ea typeface="微軟正黑體" panose="020B0604030504040204" pitchFamily="34" charset="-120"/>
            </a:rPr>
            <a:t>縮小重製，但可寫生、攝影</a:t>
          </a:r>
          <a:r>
            <a:rPr lang="en-US" sz="1700" b="1" dirty="0" smtClean="0">
              <a:latin typeface="微軟正黑體" panose="020B0604030504040204" pitchFamily="34" charset="-120"/>
              <a:ea typeface="微軟正黑體" panose="020B0604030504040204" pitchFamily="34" charset="-120"/>
            </a:rPr>
            <a:t>)</a:t>
          </a:r>
          <a:endParaRPr lang="zh-TW" sz="1700" dirty="0">
            <a:latin typeface="微軟正黑體" panose="020B0604030504040204" pitchFamily="34" charset="-120"/>
            <a:ea typeface="微軟正黑體" panose="020B0604030504040204" pitchFamily="34" charset="-120"/>
          </a:endParaRPr>
        </a:p>
      </dgm:t>
    </dgm:pt>
    <dgm:pt modelId="{D70FAED2-6C43-4F9F-8867-107E505C3CA3}" type="parTrans" cxnId="{A668A7B6-04C4-4F8A-BB02-3FEC23CAB447}">
      <dgm:prSet/>
      <dgm:spPr/>
      <dgm:t>
        <a:bodyPr/>
        <a:lstStyle/>
        <a:p>
          <a:endParaRPr lang="zh-TW" altLang="en-US" sz="2000">
            <a:latin typeface="微軟正黑體" panose="020B0604030504040204" pitchFamily="34" charset="-120"/>
            <a:ea typeface="微軟正黑體" panose="020B0604030504040204" pitchFamily="34" charset="-120"/>
          </a:endParaRPr>
        </a:p>
      </dgm:t>
    </dgm:pt>
    <dgm:pt modelId="{F16F9485-E412-4193-9464-446706273D9A}" type="sibTrans" cxnId="{A668A7B6-04C4-4F8A-BB02-3FEC23CAB447}">
      <dgm:prSet/>
      <dgm:spPr/>
      <dgm:t>
        <a:bodyPr/>
        <a:lstStyle/>
        <a:p>
          <a:endParaRPr lang="zh-TW" altLang="en-US" sz="2000">
            <a:latin typeface="微軟正黑體" panose="020B0604030504040204" pitchFamily="34" charset="-120"/>
            <a:ea typeface="微軟正黑體" panose="020B0604030504040204" pitchFamily="34" charset="-120"/>
          </a:endParaRPr>
        </a:p>
      </dgm:t>
    </dgm:pt>
    <dgm:pt modelId="{12BD7C04-2455-4F42-B301-E8BA26EB7398}">
      <dgm:prSet custT="1"/>
      <dgm:spPr/>
      <dgm:t>
        <a:bodyPr/>
        <a:lstStyle/>
        <a:p>
          <a:pPr rtl="0">
            <a:spcAft>
              <a:spcPts val="0"/>
            </a:spcAft>
          </a:pPr>
          <a:r>
            <a:rPr lang="zh-TW" sz="1700" b="1" dirty="0" smtClean="0">
              <a:latin typeface="微軟正黑體" panose="020B0604030504040204" pitchFamily="34" charset="-120"/>
              <a:ea typeface="微軟正黑體" panose="020B0604030504040204" pitchFamily="34" charset="-120"/>
            </a:rPr>
            <a:t>為長期在向公眾開放之戶外場所展示而重製</a:t>
          </a:r>
          <a:r>
            <a:rPr lang="en-US" sz="1700" b="1" dirty="0" smtClean="0">
              <a:latin typeface="微軟正黑體" panose="020B0604030504040204" pitchFamily="34" charset="-120"/>
              <a:ea typeface="微軟正黑體" panose="020B0604030504040204" pitchFamily="34" charset="-120"/>
            </a:rPr>
            <a:t>(</a:t>
          </a:r>
          <a:r>
            <a:rPr lang="zh-TW" sz="1700" b="1" dirty="0" smtClean="0">
              <a:latin typeface="微軟正黑體" panose="020B0604030504040204" pitchFamily="34" charset="-120"/>
              <a:ea typeface="微軟正黑體" panose="020B0604030504040204" pitchFamily="34" charset="-120"/>
            </a:rPr>
            <a:t>不可以將雕塑繪成美術畫而漆於圖書館外壁</a:t>
          </a:r>
          <a:r>
            <a:rPr lang="en-US" sz="1700" b="1" dirty="0" smtClean="0">
              <a:latin typeface="微軟正黑體" panose="020B0604030504040204" pitchFamily="34" charset="-120"/>
              <a:ea typeface="微軟正黑體" panose="020B0604030504040204" pitchFamily="34" charset="-120"/>
            </a:rPr>
            <a:t>).</a:t>
          </a:r>
          <a:endParaRPr lang="zh-TW" sz="1700" dirty="0">
            <a:latin typeface="微軟正黑體" panose="020B0604030504040204" pitchFamily="34" charset="-120"/>
            <a:ea typeface="微軟正黑體" panose="020B0604030504040204" pitchFamily="34" charset="-120"/>
          </a:endParaRPr>
        </a:p>
      </dgm:t>
    </dgm:pt>
    <dgm:pt modelId="{1E63CDDD-3D61-43DB-AA8B-298F2D801A9E}" type="parTrans" cxnId="{504BE10B-C34C-4D80-9B72-FCF18F6FA262}">
      <dgm:prSet/>
      <dgm:spPr/>
      <dgm:t>
        <a:bodyPr/>
        <a:lstStyle/>
        <a:p>
          <a:endParaRPr lang="zh-TW" altLang="en-US" sz="2000">
            <a:latin typeface="微軟正黑體" panose="020B0604030504040204" pitchFamily="34" charset="-120"/>
            <a:ea typeface="微軟正黑體" panose="020B0604030504040204" pitchFamily="34" charset="-120"/>
          </a:endParaRPr>
        </a:p>
      </dgm:t>
    </dgm:pt>
    <dgm:pt modelId="{4A78538C-BB0B-4ADB-AC6C-060648A67C2C}" type="sibTrans" cxnId="{504BE10B-C34C-4D80-9B72-FCF18F6FA262}">
      <dgm:prSet/>
      <dgm:spPr/>
      <dgm:t>
        <a:bodyPr/>
        <a:lstStyle/>
        <a:p>
          <a:endParaRPr lang="zh-TW" altLang="en-US" sz="2000">
            <a:latin typeface="微軟正黑體" panose="020B0604030504040204" pitchFamily="34" charset="-120"/>
            <a:ea typeface="微軟正黑體" panose="020B0604030504040204" pitchFamily="34" charset="-120"/>
          </a:endParaRPr>
        </a:p>
      </dgm:t>
    </dgm:pt>
    <dgm:pt modelId="{B0263DD4-C71E-4379-81FC-879EB941D5E8}">
      <dgm:prSet custT="1"/>
      <dgm:spPr/>
      <dgm:t>
        <a:bodyPr/>
        <a:lstStyle/>
        <a:p>
          <a:pPr rtl="0">
            <a:spcAft>
              <a:spcPts val="0"/>
            </a:spcAft>
          </a:pPr>
          <a:r>
            <a:rPr lang="zh-TW" sz="1700" b="1" dirty="0" smtClean="0">
              <a:latin typeface="微軟正黑體" panose="020B0604030504040204" pitchFamily="34" charset="-120"/>
              <a:ea typeface="微軟正黑體" panose="020B0604030504040204" pitchFamily="34" charset="-120"/>
            </a:rPr>
            <a:t>專門為販賣美術著作重製物而重製</a:t>
          </a:r>
          <a:r>
            <a:rPr lang="en-US" sz="1700" b="1" dirty="0" smtClean="0">
              <a:latin typeface="微軟正黑體" panose="020B0604030504040204" pitchFamily="34" charset="-120"/>
              <a:ea typeface="微軟正黑體" panose="020B0604030504040204" pitchFamily="34" charset="-120"/>
            </a:rPr>
            <a:t>(</a:t>
          </a:r>
          <a:r>
            <a:rPr lang="zh-TW" sz="1700" b="1" dirty="0" smtClean="0">
              <a:latin typeface="微軟正黑體" panose="020B0604030504040204" pitchFamily="34" charset="-120"/>
              <a:ea typeface="微軟正黑體" panose="020B0604030504040204" pitchFamily="34" charset="-120"/>
            </a:rPr>
            <a:t>不可以將美術著作原樣重製販售</a:t>
          </a:r>
          <a:r>
            <a:rPr lang="en-US" sz="1700" b="1" dirty="0" smtClean="0">
              <a:latin typeface="微軟正黑體" panose="020B0604030504040204" pitchFamily="34" charset="-120"/>
              <a:ea typeface="微軟正黑體" panose="020B0604030504040204" pitchFamily="34" charset="-120"/>
            </a:rPr>
            <a:t>,</a:t>
          </a:r>
          <a:r>
            <a:rPr lang="zh-TW" sz="1700" b="1" dirty="0" smtClean="0">
              <a:latin typeface="微軟正黑體" panose="020B0604030504040204" pitchFamily="34" charset="-120"/>
              <a:ea typeface="微軟正黑體" panose="020B0604030504040204" pitchFamily="34" charset="-120"/>
            </a:rPr>
            <a:t>但可將故宮作成鑰匙圈</a:t>
          </a:r>
          <a:r>
            <a:rPr lang="en-US" sz="1700" b="1" dirty="0" smtClean="0">
              <a:latin typeface="微軟正黑體" panose="020B0604030504040204" pitchFamily="34" charset="-120"/>
              <a:ea typeface="微軟正黑體" panose="020B0604030504040204" pitchFamily="34" charset="-120"/>
            </a:rPr>
            <a:t>)</a:t>
          </a:r>
          <a:endParaRPr lang="zh-TW" sz="1700" dirty="0">
            <a:latin typeface="微軟正黑體" panose="020B0604030504040204" pitchFamily="34" charset="-120"/>
            <a:ea typeface="微軟正黑體" panose="020B0604030504040204" pitchFamily="34" charset="-120"/>
          </a:endParaRPr>
        </a:p>
      </dgm:t>
    </dgm:pt>
    <dgm:pt modelId="{AA7FA4BA-C1A8-443A-BAAB-162D53C7AF75}" type="parTrans" cxnId="{B0F95FDF-6688-4581-AF88-BFA90C06033F}">
      <dgm:prSet/>
      <dgm:spPr/>
      <dgm:t>
        <a:bodyPr/>
        <a:lstStyle/>
        <a:p>
          <a:endParaRPr lang="zh-TW" altLang="en-US" sz="2000">
            <a:latin typeface="微軟正黑體" panose="020B0604030504040204" pitchFamily="34" charset="-120"/>
            <a:ea typeface="微軟正黑體" panose="020B0604030504040204" pitchFamily="34" charset="-120"/>
          </a:endParaRPr>
        </a:p>
      </dgm:t>
    </dgm:pt>
    <dgm:pt modelId="{B024A071-2D1A-49EA-B2DD-136BF73C6ACD}" type="sibTrans" cxnId="{B0F95FDF-6688-4581-AF88-BFA90C06033F}">
      <dgm:prSet/>
      <dgm:spPr/>
      <dgm:t>
        <a:bodyPr/>
        <a:lstStyle/>
        <a:p>
          <a:endParaRPr lang="zh-TW" altLang="en-US" sz="2000">
            <a:latin typeface="微軟正黑體" panose="020B0604030504040204" pitchFamily="34" charset="-120"/>
            <a:ea typeface="微軟正黑體" panose="020B0604030504040204" pitchFamily="34" charset="-120"/>
          </a:endParaRPr>
        </a:p>
      </dgm:t>
    </dgm:pt>
    <dgm:pt modelId="{5105AE7B-B5A5-4781-90E7-8D94FBA80C87}" type="pres">
      <dgm:prSet presAssocID="{77E2E57E-BCA4-4AEE-A914-7B272459EB89}" presName="linear" presStyleCnt="0">
        <dgm:presLayoutVars>
          <dgm:dir/>
          <dgm:animLvl val="lvl"/>
          <dgm:resizeHandles val="exact"/>
        </dgm:presLayoutVars>
      </dgm:prSet>
      <dgm:spPr/>
      <dgm:t>
        <a:bodyPr/>
        <a:lstStyle/>
        <a:p>
          <a:endParaRPr lang="zh-TW" altLang="en-US"/>
        </a:p>
      </dgm:t>
    </dgm:pt>
    <dgm:pt modelId="{CF1F958F-0964-410F-9480-64E0A937072E}" type="pres">
      <dgm:prSet presAssocID="{77D73B73-746E-4135-8CF5-6EB1B00DD62F}" presName="parentLin" presStyleCnt="0"/>
      <dgm:spPr/>
    </dgm:pt>
    <dgm:pt modelId="{4D85951C-DC83-46DB-B999-525696AF036B}" type="pres">
      <dgm:prSet presAssocID="{77D73B73-746E-4135-8CF5-6EB1B00DD62F}" presName="parentLeftMargin" presStyleLbl="node1" presStyleIdx="0" presStyleCnt="2"/>
      <dgm:spPr/>
      <dgm:t>
        <a:bodyPr/>
        <a:lstStyle/>
        <a:p>
          <a:endParaRPr lang="zh-TW" altLang="en-US"/>
        </a:p>
      </dgm:t>
    </dgm:pt>
    <dgm:pt modelId="{D4D5EA0B-7539-4147-90A3-3644CE81428C}" type="pres">
      <dgm:prSet presAssocID="{77D73B73-746E-4135-8CF5-6EB1B00DD62F}" presName="parentText" presStyleLbl="node1" presStyleIdx="0" presStyleCnt="2" custScaleX="115519" custScaleY="55086" custLinFactNeighborX="-13043" custLinFactNeighborY="-16902">
        <dgm:presLayoutVars>
          <dgm:chMax val="0"/>
          <dgm:bulletEnabled val="1"/>
        </dgm:presLayoutVars>
      </dgm:prSet>
      <dgm:spPr/>
      <dgm:t>
        <a:bodyPr/>
        <a:lstStyle/>
        <a:p>
          <a:endParaRPr lang="zh-TW" altLang="en-US"/>
        </a:p>
      </dgm:t>
    </dgm:pt>
    <dgm:pt modelId="{8BF518B6-DA38-4B66-B397-E1744BBCC676}" type="pres">
      <dgm:prSet presAssocID="{77D73B73-746E-4135-8CF5-6EB1B00DD62F}" presName="negativeSpace" presStyleCnt="0"/>
      <dgm:spPr/>
    </dgm:pt>
    <dgm:pt modelId="{55947913-4C42-4FB2-AE2F-591F16034E29}" type="pres">
      <dgm:prSet presAssocID="{77D73B73-746E-4135-8CF5-6EB1B00DD62F}" presName="childText" presStyleLbl="conFgAcc1" presStyleIdx="0" presStyleCnt="2" custLinFactNeighborY="-49534">
        <dgm:presLayoutVars>
          <dgm:bulletEnabled val="1"/>
        </dgm:presLayoutVars>
      </dgm:prSet>
      <dgm:spPr/>
      <dgm:t>
        <a:bodyPr/>
        <a:lstStyle/>
        <a:p>
          <a:endParaRPr lang="zh-TW" altLang="en-US"/>
        </a:p>
      </dgm:t>
    </dgm:pt>
    <dgm:pt modelId="{CFF422F5-B853-4DDE-A2B3-6D2C4F61C1F3}" type="pres">
      <dgm:prSet presAssocID="{53C4CCB4-5153-4300-8EB9-532D97A38F31}" presName="spaceBetweenRectangles" presStyleCnt="0"/>
      <dgm:spPr/>
    </dgm:pt>
    <dgm:pt modelId="{CEFE3450-F96D-42DA-AA1A-839DF26B1F3C}" type="pres">
      <dgm:prSet presAssocID="{C9615483-92A4-4D2C-B20D-A5D7182EBBB6}" presName="parentLin" presStyleCnt="0"/>
      <dgm:spPr/>
    </dgm:pt>
    <dgm:pt modelId="{C4DE8A79-2E9D-4787-9C54-E809990E8E51}" type="pres">
      <dgm:prSet presAssocID="{C9615483-92A4-4D2C-B20D-A5D7182EBBB6}" presName="parentLeftMargin" presStyleLbl="node1" presStyleIdx="0" presStyleCnt="2"/>
      <dgm:spPr/>
      <dgm:t>
        <a:bodyPr/>
        <a:lstStyle/>
        <a:p>
          <a:endParaRPr lang="zh-TW" altLang="en-US"/>
        </a:p>
      </dgm:t>
    </dgm:pt>
    <dgm:pt modelId="{8DA19D37-15DF-4000-AC7A-4B8690120FAF}" type="pres">
      <dgm:prSet presAssocID="{C9615483-92A4-4D2C-B20D-A5D7182EBBB6}" presName="parentText" presStyleLbl="node1" presStyleIdx="1" presStyleCnt="2" custScaleX="115519" custScaleY="61477" custLinFactNeighborX="2679" custLinFactNeighborY="-19143">
        <dgm:presLayoutVars>
          <dgm:chMax val="0"/>
          <dgm:bulletEnabled val="1"/>
        </dgm:presLayoutVars>
      </dgm:prSet>
      <dgm:spPr/>
      <dgm:t>
        <a:bodyPr/>
        <a:lstStyle/>
        <a:p>
          <a:endParaRPr lang="zh-TW" altLang="en-US"/>
        </a:p>
      </dgm:t>
    </dgm:pt>
    <dgm:pt modelId="{2896498A-0596-4209-A5BD-4D9411360CDD}" type="pres">
      <dgm:prSet presAssocID="{C9615483-92A4-4D2C-B20D-A5D7182EBBB6}" presName="negativeSpace" presStyleCnt="0"/>
      <dgm:spPr/>
    </dgm:pt>
    <dgm:pt modelId="{64931EE8-C015-4289-93D7-DC835177ED7A}" type="pres">
      <dgm:prSet presAssocID="{C9615483-92A4-4D2C-B20D-A5D7182EBBB6}" presName="childText" presStyleLbl="conFgAcc1" presStyleIdx="1" presStyleCnt="2" custScaleY="94383" custLinFactNeighborY="-49624">
        <dgm:presLayoutVars>
          <dgm:bulletEnabled val="1"/>
        </dgm:presLayoutVars>
      </dgm:prSet>
      <dgm:spPr/>
      <dgm:t>
        <a:bodyPr/>
        <a:lstStyle/>
        <a:p>
          <a:endParaRPr lang="zh-TW" altLang="en-US"/>
        </a:p>
      </dgm:t>
    </dgm:pt>
  </dgm:ptLst>
  <dgm:cxnLst>
    <dgm:cxn modelId="{50A5841D-7789-483C-8048-271CEC0B4C53}" type="presOf" srcId="{12BD7C04-2455-4F42-B301-E8BA26EB7398}" destId="{64931EE8-C015-4289-93D7-DC835177ED7A}" srcOrd="0" destOrd="2" presId="urn:microsoft.com/office/officeart/2005/8/layout/list1"/>
    <dgm:cxn modelId="{D6569349-A54B-4097-BDC1-F254F6B88C09}" srcId="{77E2E57E-BCA4-4AEE-A914-7B272459EB89}" destId="{C9615483-92A4-4D2C-B20D-A5D7182EBBB6}" srcOrd="1" destOrd="0" parTransId="{873478B0-83BB-4253-BF93-92C4703534CA}" sibTransId="{08F46602-39A0-4566-AA11-6F3E71DFA509}"/>
    <dgm:cxn modelId="{3857F854-D1A3-4471-B713-D5BA45C6A6A2}" type="presOf" srcId="{77E2E57E-BCA4-4AEE-A914-7B272459EB89}" destId="{5105AE7B-B5A5-4781-90E7-8D94FBA80C87}" srcOrd="0" destOrd="0" presId="urn:microsoft.com/office/officeart/2005/8/layout/list1"/>
    <dgm:cxn modelId="{E9B01709-233B-4577-99B6-1BE0F57CB75F}" type="presOf" srcId="{DBCA22FE-A6B5-4A22-94E6-3BA3C0C55B37}" destId="{64931EE8-C015-4289-93D7-DC835177ED7A}" srcOrd="0" destOrd="1" presId="urn:microsoft.com/office/officeart/2005/8/layout/list1"/>
    <dgm:cxn modelId="{B0F95FDF-6688-4581-AF88-BFA90C06033F}" srcId="{C9615483-92A4-4D2C-B20D-A5D7182EBBB6}" destId="{B0263DD4-C71E-4379-81FC-879EB941D5E8}" srcOrd="3" destOrd="0" parTransId="{AA7FA4BA-C1A8-443A-BAAB-162D53C7AF75}" sibTransId="{B024A071-2D1A-49EA-B2DD-136BF73C6ACD}"/>
    <dgm:cxn modelId="{E928796C-BBFE-4475-834C-812AF0FC8125}" type="presOf" srcId="{77D73B73-746E-4135-8CF5-6EB1B00DD62F}" destId="{D4D5EA0B-7539-4147-90A3-3644CE81428C}" srcOrd="1" destOrd="0" presId="urn:microsoft.com/office/officeart/2005/8/layout/list1"/>
    <dgm:cxn modelId="{A668A7B6-04C4-4F8A-BB02-3FEC23CAB447}" srcId="{C9615483-92A4-4D2C-B20D-A5D7182EBBB6}" destId="{DBCA22FE-A6B5-4A22-94E6-3BA3C0C55B37}" srcOrd="1" destOrd="0" parTransId="{D70FAED2-6C43-4F9F-8867-107E505C3CA3}" sibTransId="{F16F9485-E412-4193-9464-446706273D9A}"/>
    <dgm:cxn modelId="{6562CEF3-290D-4CA0-A039-E93F4B5E5A0F}" type="presOf" srcId="{B0263DD4-C71E-4379-81FC-879EB941D5E8}" destId="{64931EE8-C015-4289-93D7-DC835177ED7A}" srcOrd="0" destOrd="3" presId="urn:microsoft.com/office/officeart/2005/8/layout/list1"/>
    <dgm:cxn modelId="{B0651244-83FF-47B6-8B12-2EE089EEA521}" type="presOf" srcId="{77D73B73-746E-4135-8CF5-6EB1B00DD62F}" destId="{4D85951C-DC83-46DB-B999-525696AF036B}" srcOrd="0" destOrd="0" presId="urn:microsoft.com/office/officeart/2005/8/layout/list1"/>
    <dgm:cxn modelId="{417A3499-89EC-4613-A89C-CAABAA47FBBB}" srcId="{77D73B73-746E-4135-8CF5-6EB1B00DD62F}" destId="{A379B150-7CDA-40D1-8DAB-7E46168E8F3A}" srcOrd="1" destOrd="0" parTransId="{AC0B7AD8-7AAD-43E8-ABFF-B21299480BAF}" sibTransId="{ED894D78-FE41-4386-91CE-2C1CFD5C0101}"/>
    <dgm:cxn modelId="{64155131-5838-4B63-86E8-BF8230D92A88}" srcId="{77D73B73-746E-4135-8CF5-6EB1B00DD62F}" destId="{380B3B1D-27F6-46E1-8D62-9AE14099A8A0}" srcOrd="0" destOrd="0" parTransId="{9E25FA39-142A-4132-9CC4-DC3977571A4D}" sibTransId="{E08E295E-1BAF-4893-9394-3842B8A2ADD0}"/>
    <dgm:cxn modelId="{E795A46C-3806-45F0-A2F3-3B36D0940087}" type="presOf" srcId="{C9615483-92A4-4D2C-B20D-A5D7182EBBB6}" destId="{8DA19D37-15DF-4000-AC7A-4B8690120FAF}" srcOrd="1" destOrd="0" presId="urn:microsoft.com/office/officeart/2005/8/layout/list1"/>
    <dgm:cxn modelId="{FC8E9D22-90F8-4F5C-8FA4-BF0FBAE11E15}" type="presOf" srcId="{A379B150-7CDA-40D1-8DAB-7E46168E8F3A}" destId="{55947913-4C42-4FB2-AE2F-591F16034E29}" srcOrd="0" destOrd="1" presId="urn:microsoft.com/office/officeart/2005/8/layout/list1"/>
    <dgm:cxn modelId="{13D4228C-2A69-46E7-8A8C-6A74B7730D11}" srcId="{C9615483-92A4-4D2C-B20D-A5D7182EBBB6}" destId="{BB4CD95E-0A26-445D-952F-1D9BEE62F470}" srcOrd="0" destOrd="0" parTransId="{059DDDCA-379C-4AC0-B976-09362D0F9B01}" sibTransId="{C412AB77-F788-49F8-BD65-2559D8B69FEF}"/>
    <dgm:cxn modelId="{3C22D6CF-2D05-4481-BF90-75A434B4A2FF}" type="presOf" srcId="{380B3B1D-27F6-46E1-8D62-9AE14099A8A0}" destId="{55947913-4C42-4FB2-AE2F-591F16034E29}" srcOrd="0" destOrd="0" presId="urn:microsoft.com/office/officeart/2005/8/layout/list1"/>
    <dgm:cxn modelId="{504BE10B-C34C-4D80-9B72-FCF18F6FA262}" srcId="{C9615483-92A4-4D2C-B20D-A5D7182EBBB6}" destId="{12BD7C04-2455-4F42-B301-E8BA26EB7398}" srcOrd="2" destOrd="0" parTransId="{1E63CDDD-3D61-43DB-AA8B-298F2D801A9E}" sibTransId="{4A78538C-BB0B-4ADB-AC6C-060648A67C2C}"/>
    <dgm:cxn modelId="{417C7554-EEB7-49F1-9EAB-CA315043C456}" type="presOf" srcId="{C9615483-92A4-4D2C-B20D-A5D7182EBBB6}" destId="{C4DE8A79-2E9D-4787-9C54-E809990E8E51}" srcOrd="0" destOrd="0" presId="urn:microsoft.com/office/officeart/2005/8/layout/list1"/>
    <dgm:cxn modelId="{80BB2C3E-CD88-453B-A236-118694F32CB7}" srcId="{77E2E57E-BCA4-4AEE-A914-7B272459EB89}" destId="{77D73B73-746E-4135-8CF5-6EB1B00DD62F}" srcOrd="0" destOrd="0" parTransId="{74936EDF-BA4F-439E-9C33-DBBCD24508EA}" sibTransId="{53C4CCB4-5153-4300-8EB9-532D97A38F31}"/>
    <dgm:cxn modelId="{2880B905-E391-4268-B2CD-16547BE2AFC9}" type="presOf" srcId="{BB4CD95E-0A26-445D-952F-1D9BEE62F470}" destId="{64931EE8-C015-4289-93D7-DC835177ED7A}" srcOrd="0" destOrd="0" presId="urn:microsoft.com/office/officeart/2005/8/layout/list1"/>
    <dgm:cxn modelId="{315DF11E-B031-424A-9916-58DFF540612B}" type="presParOf" srcId="{5105AE7B-B5A5-4781-90E7-8D94FBA80C87}" destId="{CF1F958F-0964-410F-9480-64E0A937072E}" srcOrd="0" destOrd="0" presId="urn:microsoft.com/office/officeart/2005/8/layout/list1"/>
    <dgm:cxn modelId="{E8E391E0-1B5E-4B8F-A283-BCB7DD5605B4}" type="presParOf" srcId="{CF1F958F-0964-410F-9480-64E0A937072E}" destId="{4D85951C-DC83-46DB-B999-525696AF036B}" srcOrd="0" destOrd="0" presId="urn:microsoft.com/office/officeart/2005/8/layout/list1"/>
    <dgm:cxn modelId="{9F2C765B-0916-4287-B591-B7A6D6559E24}" type="presParOf" srcId="{CF1F958F-0964-410F-9480-64E0A937072E}" destId="{D4D5EA0B-7539-4147-90A3-3644CE81428C}" srcOrd="1" destOrd="0" presId="urn:microsoft.com/office/officeart/2005/8/layout/list1"/>
    <dgm:cxn modelId="{9C71AC84-DC68-4A7C-9E04-064B83B9B957}" type="presParOf" srcId="{5105AE7B-B5A5-4781-90E7-8D94FBA80C87}" destId="{8BF518B6-DA38-4B66-B397-E1744BBCC676}" srcOrd="1" destOrd="0" presId="urn:microsoft.com/office/officeart/2005/8/layout/list1"/>
    <dgm:cxn modelId="{6C71502C-1003-42D3-A939-150E7AD74423}" type="presParOf" srcId="{5105AE7B-B5A5-4781-90E7-8D94FBA80C87}" destId="{55947913-4C42-4FB2-AE2F-591F16034E29}" srcOrd="2" destOrd="0" presId="urn:microsoft.com/office/officeart/2005/8/layout/list1"/>
    <dgm:cxn modelId="{9DBB8F18-CC26-40A6-A0BB-EEF8E263A0E3}" type="presParOf" srcId="{5105AE7B-B5A5-4781-90E7-8D94FBA80C87}" destId="{CFF422F5-B853-4DDE-A2B3-6D2C4F61C1F3}" srcOrd="3" destOrd="0" presId="urn:microsoft.com/office/officeart/2005/8/layout/list1"/>
    <dgm:cxn modelId="{A73AB7C9-3061-411E-B9E0-BE7C1490C356}" type="presParOf" srcId="{5105AE7B-B5A5-4781-90E7-8D94FBA80C87}" destId="{CEFE3450-F96D-42DA-AA1A-839DF26B1F3C}" srcOrd="4" destOrd="0" presId="urn:microsoft.com/office/officeart/2005/8/layout/list1"/>
    <dgm:cxn modelId="{7F637694-A74E-430E-BB89-DA6731BDC36F}" type="presParOf" srcId="{CEFE3450-F96D-42DA-AA1A-839DF26B1F3C}" destId="{C4DE8A79-2E9D-4787-9C54-E809990E8E51}" srcOrd="0" destOrd="0" presId="urn:microsoft.com/office/officeart/2005/8/layout/list1"/>
    <dgm:cxn modelId="{30A4C26B-1379-44C8-9B46-F162A5FDD7A0}" type="presParOf" srcId="{CEFE3450-F96D-42DA-AA1A-839DF26B1F3C}" destId="{8DA19D37-15DF-4000-AC7A-4B8690120FAF}" srcOrd="1" destOrd="0" presId="urn:microsoft.com/office/officeart/2005/8/layout/list1"/>
    <dgm:cxn modelId="{D9A37C22-B68E-4AAE-AFC7-AF84F6461650}" type="presParOf" srcId="{5105AE7B-B5A5-4781-90E7-8D94FBA80C87}" destId="{2896498A-0596-4209-A5BD-4D9411360CDD}" srcOrd="5" destOrd="0" presId="urn:microsoft.com/office/officeart/2005/8/layout/list1"/>
    <dgm:cxn modelId="{B2618CE2-0988-4B08-969C-25F76C1ED3AD}" type="presParOf" srcId="{5105AE7B-B5A5-4781-90E7-8D94FBA80C87}" destId="{64931EE8-C015-4289-93D7-DC835177ED7A}"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AC369275-F752-4EA4-8318-AD02BDE7D35E}" type="doc">
      <dgm:prSet loTypeId="urn:microsoft.com/office/officeart/2005/8/layout/list1" loCatId="list" qsTypeId="urn:microsoft.com/office/officeart/2005/8/quickstyle/simple2" qsCatId="simple" csTypeId="urn:microsoft.com/office/officeart/2005/8/colors/colorful1" csCatId="colorful" phldr="1"/>
      <dgm:spPr/>
      <dgm:t>
        <a:bodyPr/>
        <a:lstStyle/>
        <a:p>
          <a:endParaRPr lang="zh-TW" altLang="en-US"/>
        </a:p>
      </dgm:t>
    </dgm:pt>
    <dgm:pt modelId="{43A3A491-00B5-400D-A370-D6569B8CB296}">
      <dgm:prSet custT="1"/>
      <dgm:spPr/>
      <dgm:t>
        <a:bodyPr/>
        <a:lstStyle/>
        <a:p>
          <a:pPr rtl="0">
            <a:spcAft>
              <a:spcPts val="0"/>
            </a:spcAft>
          </a:pPr>
          <a:r>
            <a:rPr lang="zh-TW" altLang="en-US" sz="2400" b="1" dirty="0" smtClean="0">
              <a:latin typeface="微軟正黑體" pitchFamily="34" charset="-120"/>
              <a:ea typeface="微軟正黑體" pitchFamily="34" charset="-120"/>
            </a:rPr>
            <a:t>判斷基準─</a:t>
          </a:r>
          <a:r>
            <a:rPr lang="en-US" altLang="zh-TW" sz="2400" b="1" dirty="0" smtClean="0">
              <a:latin typeface="微軟正黑體" pitchFamily="34" charset="-120"/>
              <a:ea typeface="微軟正黑體" pitchFamily="34" charset="-120"/>
            </a:rPr>
            <a:t>(§</a:t>
          </a:r>
          <a:r>
            <a:rPr lang="en-US" sz="2400" b="1" dirty="0" smtClean="0">
              <a:latin typeface="微軟正黑體" pitchFamily="34" charset="-120"/>
              <a:ea typeface="微軟正黑體" pitchFamily="34" charset="-120"/>
            </a:rPr>
            <a:t>65</a:t>
          </a:r>
          <a:r>
            <a:rPr lang="zh-TW" sz="2400" b="1" dirty="0" smtClean="0">
              <a:latin typeface="微軟正黑體" pitchFamily="34" charset="-120"/>
              <a:ea typeface="微軟正黑體" pitchFamily="34" charset="-120"/>
            </a:rPr>
            <a:t>條</a:t>
          </a:r>
          <a:r>
            <a:rPr lang="en-US" altLang="zh-TW" sz="2400" b="1" dirty="0" smtClean="0">
              <a:latin typeface="Univers Condensed"/>
              <a:ea typeface="微軟正黑體" pitchFamily="34" charset="-120"/>
            </a:rPr>
            <a:t>Ⅱ)</a:t>
          </a:r>
          <a:endParaRPr lang="zh-TW" sz="2400" dirty="0">
            <a:latin typeface="微軟正黑體" pitchFamily="34" charset="-120"/>
            <a:ea typeface="微軟正黑體" pitchFamily="34" charset="-120"/>
          </a:endParaRPr>
        </a:p>
      </dgm:t>
    </dgm:pt>
    <dgm:pt modelId="{4F62FC58-EC60-4033-AA25-F3F849F46F4D}" type="parTrans" cxnId="{748C0184-82AA-448A-8A85-D3F6E10ACEA1}">
      <dgm:prSet/>
      <dgm:spPr/>
      <dgm:t>
        <a:bodyPr/>
        <a:lstStyle/>
        <a:p>
          <a:endParaRPr lang="zh-TW" altLang="en-US"/>
        </a:p>
      </dgm:t>
    </dgm:pt>
    <dgm:pt modelId="{4A3E9B2E-6FDB-47D7-9F0A-2482AA5074DA}" type="sibTrans" cxnId="{748C0184-82AA-448A-8A85-D3F6E10ACEA1}">
      <dgm:prSet/>
      <dgm:spPr/>
      <dgm:t>
        <a:bodyPr/>
        <a:lstStyle/>
        <a:p>
          <a:endParaRPr lang="zh-TW" altLang="en-US"/>
        </a:p>
      </dgm:t>
    </dgm:pt>
    <dgm:pt modelId="{BFB36F7E-16D0-47EB-9548-57729B65D1AA}">
      <dgm:prSet custT="1"/>
      <dgm:spPr/>
      <dgm:t>
        <a:bodyPr/>
        <a:lstStyle/>
        <a:p>
          <a:pPr rtl="0">
            <a:spcAft>
              <a:spcPts val="0"/>
            </a:spcAft>
          </a:pPr>
          <a:r>
            <a:rPr lang="zh-TW" altLang="en-US" sz="2000" b="1" dirty="0" smtClean="0">
              <a:latin typeface="微軟正黑體" pitchFamily="34" charset="-120"/>
              <a:ea typeface="微軟正黑體" pitchFamily="34" charset="-120"/>
            </a:rPr>
            <a:t>一</a:t>
          </a:r>
          <a:r>
            <a:rPr lang="en-US" altLang="zh-TW" sz="2000" b="1" dirty="0" smtClean="0">
              <a:latin typeface="微軟正黑體" pitchFamily="34" charset="-120"/>
              <a:ea typeface="微軟正黑體" pitchFamily="34" charset="-120"/>
            </a:rPr>
            <a:t>.</a:t>
          </a:r>
          <a:r>
            <a:rPr lang="zh-TW" altLang="en-US" sz="2000" b="1" dirty="0" smtClean="0">
              <a:latin typeface="微軟正黑體" pitchFamily="34" charset="-120"/>
              <a:ea typeface="微軟正黑體" pitchFamily="34" charset="-120"/>
            </a:rPr>
            <a:t>利用之目的及性質</a:t>
          </a:r>
          <a:r>
            <a:rPr lang="en-US" altLang="zh-TW" sz="2000" b="1" dirty="0" smtClean="0">
              <a:latin typeface="微軟正黑體" pitchFamily="34" charset="-120"/>
              <a:ea typeface="微軟正黑體" pitchFamily="34" charset="-120"/>
            </a:rPr>
            <a:t>(</a:t>
          </a:r>
          <a:r>
            <a:rPr lang="zh-TW" altLang="en-US" sz="2000" b="1" dirty="0" smtClean="0">
              <a:latin typeface="微軟正黑體" pitchFamily="34" charset="-120"/>
              <a:ea typeface="微軟正黑體" pitchFamily="34" charset="-120"/>
            </a:rPr>
            <a:t>是否具有商業目的？</a:t>
          </a:r>
          <a:r>
            <a:rPr lang="en-US" altLang="zh-TW" sz="2000" b="1" dirty="0" smtClean="0">
              <a:latin typeface="微軟正黑體" pitchFamily="34" charset="-120"/>
              <a:ea typeface="微軟正黑體" pitchFamily="34" charset="-120"/>
            </a:rPr>
            <a:t>)</a:t>
          </a:r>
          <a:endParaRPr lang="zh-TW" altLang="en-US" sz="2000" dirty="0">
            <a:latin typeface="微軟正黑體" pitchFamily="34" charset="-120"/>
            <a:ea typeface="微軟正黑體" pitchFamily="34" charset="-120"/>
          </a:endParaRPr>
        </a:p>
      </dgm:t>
    </dgm:pt>
    <dgm:pt modelId="{1DAB85C9-5DE7-4730-BF69-50A5FC4107B9}" type="parTrans" cxnId="{F1C86BB3-4354-41EA-B527-4B6098BB471A}">
      <dgm:prSet/>
      <dgm:spPr/>
      <dgm:t>
        <a:bodyPr/>
        <a:lstStyle/>
        <a:p>
          <a:endParaRPr lang="zh-TW" altLang="en-US"/>
        </a:p>
      </dgm:t>
    </dgm:pt>
    <dgm:pt modelId="{E86DAEB8-0A57-40A9-B7D1-AFA5DB107BE7}" type="sibTrans" cxnId="{F1C86BB3-4354-41EA-B527-4B6098BB471A}">
      <dgm:prSet/>
      <dgm:spPr/>
      <dgm:t>
        <a:bodyPr/>
        <a:lstStyle/>
        <a:p>
          <a:endParaRPr lang="zh-TW" altLang="en-US"/>
        </a:p>
      </dgm:t>
    </dgm:pt>
    <dgm:pt modelId="{0EDE4EF0-7B98-4CCA-A3A3-AD5428A6BDD0}">
      <dgm:prSet custT="1"/>
      <dgm:spPr/>
      <dgm:t>
        <a:bodyPr/>
        <a:lstStyle/>
        <a:p>
          <a:pPr rtl="0">
            <a:spcAft>
              <a:spcPts val="0"/>
            </a:spcAft>
          </a:pPr>
          <a:r>
            <a:rPr lang="zh-TW" altLang="en-US" sz="2000" b="1" dirty="0" smtClean="0">
              <a:latin typeface="微軟正黑體" pitchFamily="34" charset="-120"/>
              <a:ea typeface="微軟正黑體" pitchFamily="34" charset="-120"/>
            </a:rPr>
            <a:t>二</a:t>
          </a:r>
          <a:r>
            <a:rPr lang="en-US" altLang="zh-TW" sz="2000" b="1" dirty="0" smtClean="0">
              <a:latin typeface="微軟正黑體" pitchFamily="34" charset="-120"/>
              <a:ea typeface="微軟正黑體" pitchFamily="34" charset="-120"/>
            </a:rPr>
            <a:t>.</a:t>
          </a:r>
          <a:r>
            <a:rPr lang="zh-TW" altLang="en-US" sz="2000" b="1" dirty="0" smtClean="0">
              <a:latin typeface="微軟正黑體" pitchFamily="34" charset="-120"/>
              <a:ea typeface="微軟正黑體" pitchFamily="34" charset="-120"/>
            </a:rPr>
            <a:t>著作之性質</a:t>
          </a:r>
          <a:r>
            <a:rPr lang="en-US" altLang="zh-TW" sz="2000" b="1" dirty="0" smtClean="0">
              <a:latin typeface="微軟正黑體" pitchFamily="34" charset="-120"/>
              <a:ea typeface="微軟正黑體" pitchFamily="34" charset="-120"/>
            </a:rPr>
            <a:t>(</a:t>
          </a:r>
          <a:r>
            <a:rPr lang="zh-TW" altLang="en-US" sz="2000" b="1" dirty="0" smtClean="0">
              <a:latin typeface="微軟正黑體" pitchFamily="34" charset="-120"/>
              <a:ea typeface="微軟正黑體" pitchFamily="34" charset="-120"/>
            </a:rPr>
            <a:t>指被利用之原著作，事實性的？還是虛構性？</a:t>
          </a:r>
          <a:r>
            <a:rPr lang="en-US" altLang="zh-TW" sz="2000" b="1" dirty="0" smtClean="0">
              <a:latin typeface="微軟正黑體" pitchFamily="34" charset="-120"/>
              <a:ea typeface="微軟正黑體" pitchFamily="34" charset="-120"/>
            </a:rPr>
            <a:t>)</a:t>
          </a:r>
          <a:endParaRPr lang="zh-TW" altLang="en-US" sz="2000" dirty="0">
            <a:latin typeface="微軟正黑體" pitchFamily="34" charset="-120"/>
            <a:ea typeface="微軟正黑體" pitchFamily="34" charset="-120"/>
          </a:endParaRPr>
        </a:p>
      </dgm:t>
    </dgm:pt>
    <dgm:pt modelId="{F00E7C96-EABB-499A-A556-813A8AFCCD98}" type="parTrans" cxnId="{BF95FF72-FBC0-49D7-B05E-873CE1D9668A}">
      <dgm:prSet/>
      <dgm:spPr/>
      <dgm:t>
        <a:bodyPr/>
        <a:lstStyle/>
        <a:p>
          <a:endParaRPr lang="zh-TW" altLang="en-US"/>
        </a:p>
      </dgm:t>
    </dgm:pt>
    <dgm:pt modelId="{5EF5D7AF-B2EB-4796-9ADB-CFF1C9F6411C}" type="sibTrans" cxnId="{BF95FF72-FBC0-49D7-B05E-873CE1D9668A}">
      <dgm:prSet/>
      <dgm:spPr/>
      <dgm:t>
        <a:bodyPr/>
        <a:lstStyle/>
        <a:p>
          <a:endParaRPr lang="zh-TW" altLang="en-US"/>
        </a:p>
      </dgm:t>
    </dgm:pt>
    <dgm:pt modelId="{D7702A10-C496-44A1-AF08-A258C71873B4}">
      <dgm:prSet custT="1"/>
      <dgm:spPr/>
      <dgm:t>
        <a:bodyPr/>
        <a:lstStyle/>
        <a:p>
          <a:pPr rtl="0">
            <a:spcAft>
              <a:spcPts val="0"/>
            </a:spcAft>
          </a:pPr>
          <a:r>
            <a:rPr lang="zh-TW" altLang="en-US" sz="2400" b="1" dirty="0" smtClean="0">
              <a:latin typeface="微軟正黑體" pitchFamily="34" charset="-120"/>
              <a:ea typeface="微軟正黑體" pitchFamily="34" charset="-120"/>
            </a:rPr>
            <a:t>獨立兼輔助條款</a:t>
          </a:r>
          <a:endParaRPr lang="zh-TW" altLang="en-US" sz="2400" b="1" dirty="0">
            <a:latin typeface="微軟正黑體" pitchFamily="34" charset="-120"/>
            <a:ea typeface="微軟正黑體" pitchFamily="34" charset="-120"/>
          </a:endParaRPr>
        </a:p>
      </dgm:t>
    </dgm:pt>
    <dgm:pt modelId="{4A3BAA0D-96B0-4715-876D-1D86B770CC6D}" type="parTrans" cxnId="{9301D108-254C-4537-AB21-71AB31BA416E}">
      <dgm:prSet/>
      <dgm:spPr/>
      <dgm:t>
        <a:bodyPr/>
        <a:lstStyle/>
        <a:p>
          <a:endParaRPr lang="zh-TW" altLang="en-US"/>
        </a:p>
      </dgm:t>
    </dgm:pt>
    <dgm:pt modelId="{3B32BDD4-3536-4B0A-957E-A4D4D302BC54}" type="sibTrans" cxnId="{9301D108-254C-4537-AB21-71AB31BA416E}">
      <dgm:prSet/>
      <dgm:spPr/>
      <dgm:t>
        <a:bodyPr/>
        <a:lstStyle/>
        <a:p>
          <a:endParaRPr lang="zh-TW" altLang="en-US"/>
        </a:p>
      </dgm:t>
    </dgm:pt>
    <dgm:pt modelId="{453FBC44-B42C-4075-976D-9484199E062C}">
      <dgm:prSet custT="1"/>
      <dgm:spPr/>
      <dgm:t>
        <a:bodyPr/>
        <a:lstStyle/>
        <a:p>
          <a:pPr rtl="0">
            <a:spcAft>
              <a:spcPts val="0"/>
            </a:spcAft>
          </a:pPr>
          <a:r>
            <a:rPr lang="zh-TW" altLang="en-US" sz="2000" b="1" dirty="0" smtClean="0">
              <a:latin typeface="微軟正黑體" pitchFamily="34" charset="-120"/>
              <a:ea typeface="微軟正黑體" pitchFamily="34" charset="-120"/>
            </a:rPr>
            <a:t>判斷</a:t>
          </a:r>
          <a:r>
            <a:rPr lang="en-US" altLang="en-US" sz="2000" b="1" dirty="0" smtClean="0">
              <a:latin typeface="微軟正黑體" pitchFamily="34" charset="-120"/>
              <a:ea typeface="微軟正黑體" pitchFamily="34" charset="-120"/>
            </a:rPr>
            <a:t>§44~§63 </a:t>
          </a:r>
          <a:r>
            <a:rPr lang="zh-TW" altLang="en-US" sz="2000" b="1" dirty="0" smtClean="0">
              <a:latin typeface="微軟正黑體" pitchFamily="34" charset="-120"/>
              <a:ea typeface="微軟正黑體" pitchFamily="34" charset="-120"/>
            </a:rPr>
            <a:t>所定之「合理範圍」，依</a:t>
          </a:r>
          <a:r>
            <a:rPr lang="en-US" altLang="en-US" sz="2000" b="1" dirty="0" smtClean="0">
              <a:latin typeface="微軟正黑體" pitchFamily="34" charset="-120"/>
              <a:ea typeface="微軟正黑體" pitchFamily="34" charset="-120"/>
            </a:rPr>
            <a:t>65</a:t>
          </a:r>
          <a:r>
            <a:rPr lang="zh-TW" altLang="en-US" sz="2000" b="1" dirty="0" smtClean="0">
              <a:latin typeface="微軟正黑體" pitchFamily="34" charset="-120"/>
              <a:ea typeface="微軟正黑體" pitchFamily="34" charset="-120"/>
            </a:rPr>
            <a:t>條第</a:t>
          </a:r>
          <a:r>
            <a:rPr lang="en-US" altLang="zh-TW" sz="2000" b="1" dirty="0" smtClean="0">
              <a:latin typeface="微軟正黑體" pitchFamily="34" charset="-120"/>
              <a:ea typeface="微軟正黑體" pitchFamily="34" charset="-120"/>
            </a:rPr>
            <a:t>2</a:t>
          </a:r>
          <a:r>
            <a:rPr lang="zh-TW" altLang="en-US" sz="2000" b="1" dirty="0" smtClean="0">
              <a:latin typeface="微軟正黑體" pitchFamily="34" charset="-120"/>
              <a:ea typeface="微軟正黑體" pitchFamily="34" charset="-120"/>
            </a:rPr>
            <a:t>項判斷</a:t>
          </a:r>
          <a:r>
            <a:rPr lang="en-US" altLang="en-US" sz="2000" b="1" dirty="0" smtClean="0">
              <a:latin typeface="微軟正黑體" pitchFamily="34" charset="-120"/>
              <a:ea typeface="微軟正黑體" pitchFamily="34" charset="-120"/>
            </a:rPr>
            <a:t>(</a:t>
          </a:r>
          <a:r>
            <a:rPr lang="zh-TW" altLang="en-US" sz="2000" b="1" dirty="0" smtClean="0">
              <a:latin typeface="微軟正黑體" pitchFamily="34" charset="-120"/>
              <a:ea typeface="微軟正黑體" pitchFamily="34" charset="-120"/>
            </a:rPr>
            <a:t>輔助</a:t>
          </a:r>
          <a:r>
            <a:rPr lang="en-US" altLang="en-US" sz="2000" b="1" dirty="0" smtClean="0">
              <a:latin typeface="微軟正黑體" pitchFamily="34" charset="-120"/>
              <a:ea typeface="微軟正黑體" pitchFamily="34" charset="-120"/>
            </a:rPr>
            <a:t>)</a:t>
          </a:r>
          <a:endParaRPr lang="zh-TW" altLang="en-US" sz="2000" b="1" dirty="0">
            <a:latin typeface="微軟正黑體" pitchFamily="34" charset="-120"/>
            <a:ea typeface="微軟正黑體" pitchFamily="34" charset="-120"/>
          </a:endParaRPr>
        </a:p>
      </dgm:t>
    </dgm:pt>
    <dgm:pt modelId="{56642B01-B33E-4788-9F22-FC3C494463B3}" type="parTrans" cxnId="{362B8CFD-8356-4FC5-B33E-BD46883A49F6}">
      <dgm:prSet/>
      <dgm:spPr/>
      <dgm:t>
        <a:bodyPr/>
        <a:lstStyle/>
        <a:p>
          <a:endParaRPr lang="zh-TW" altLang="en-US"/>
        </a:p>
      </dgm:t>
    </dgm:pt>
    <dgm:pt modelId="{CE4566BE-3A1E-480F-BB3F-AA84260175A9}" type="sibTrans" cxnId="{362B8CFD-8356-4FC5-B33E-BD46883A49F6}">
      <dgm:prSet/>
      <dgm:spPr/>
      <dgm:t>
        <a:bodyPr/>
        <a:lstStyle/>
        <a:p>
          <a:endParaRPr lang="zh-TW" altLang="en-US"/>
        </a:p>
      </dgm:t>
    </dgm:pt>
    <dgm:pt modelId="{264F42AF-5248-45F8-BD06-2510DD1D50E8}">
      <dgm:prSet custT="1"/>
      <dgm:spPr/>
      <dgm:t>
        <a:bodyPr/>
        <a:lstStyle/>
        <a:p>
          <a:pPr rtl="0">
            <a:spcAft>
              <a:spcPts val="0"/>
            </a:spcAft>
          </a:pPr>
          <a:r>
            <a:rPr lang="zh-TW" altLang="en-US" sz="2000" b="1" dirty="0" smtClean="0">
              <a:latin typeface="微軟正黑體" pitchFamily="34" charset="-120"/>
              <a:ea typeface="微軟正黑體" pitchFamily="34" charset="-120"/>
            </a:rPr>
            <a:t>有</a:t>
          </a:r>
          <a:r>
            <a:rPr lang="en-US" altLang="en-US" sz="2000" b="1" dirty="0" smtClean="0">
              <a:latin typeface="微軟正黑體" pitchFamily="34" charset="-120"/>
              <a:ea typeface="微軟正黑體" pitchFamily="34" charset="-120"/>
            </a:rPr>
            <a:t>§44~ §63</a:t>
          </a:r>
          <a:r>
            <a:rPr lang="zh-TW" altLang="en-US" sz="2000" b="1" dirty="0" smtClean="0">
              <a:latin typeface="微軟正黑體" pitchFamily="34" charset="-120"/>
              <a:ea typeface="微軟正黑體" pitchFamily="34" charset="-120"/>
            </a:rPr>
            <a:t>以外情形，審酌 </a:t>
          </a:r>
          <a:r>
            <a:rPr lang="en-US" altLang="zh-TW" sz="2000" b="1" dirty="0" smtClean="0">
              <a:latin typeface="微軟正黑體" pitchFamily="34" charset="-120"/>
              <a:ea typeface="微軟正黑體" pitchFamily="34" charset="-120"/>
            </a:rPr>
            <a:t>65</a:t>
          </a:r>
          <a:r>
            <a:rPr lang="zh-TW" altLang="en-US" sz="2000" b="1" dirty="0" smtClean="0">
              <a:latin typeface="微軟正黑體" pitchFamily="34" charset="-120"/>
              <a:ea typeface="微軟正黑體" pitchFamily="34" charset="-120"/>
            </a:rPr>
            <a:t>條第</a:t>
          </a:r>
          <a:r>
            <a:rPr lang="en-US" altLang="zh-TW" sz="2000" b="1" dirty="0" smtClean="0">
              <a:latin typeface="微軟正黑體" pitchFamily="34" charset="-120"/>
              <a:ea typeface="微軟正黑體" pitchFamily="34" charset="-120"/>
            </a:rPr>
            <a:t>2</a:t>
          </a:r>
          <a:r>
            <a:rPr lang="zh-TW" altLang="en-US" sz="2000" b="1" dirty="0" smtClean="0">
              <a:latin typeface="微軟正黑體" pitchFamily="34" charset="-120"/>
              <a:ea typeface="微軟正黑體" pitchFamily="34" charset="-120"/>
            </a:rPr>
            <a:t>項判斷基準後如認為合理，仍得成立理使用</a:t>
          </a:r>
          <a:r>
            <a:rPr lang="en-US" altLang="en-US" sz="2000" b="1" dirty="0" smtClean="0">
              <a:latin typeface="微軟正黑體" pitchFamily="34" charset="-120"/>
              <a:ea typeface="微軟正黑體" pitchFamily="34" charset="-120"/>
            </a:rPr>
            <a:t>(</a:t>
          </a:r>
          <a:r>
            <a:rPr lang="zh-TW" altLang="en-US" sz="2000" b="1" dirty="0" smtClean="0">
              <a:latin typeface="微軟正黑體" pitchFamily="34" charset="-120"/>
              <a:ea typeface="微軟正黑體" pitchFamily="34" charset="-120"/>
            </a:rPr>
            <a:t>獨立</a:t>
          </a:r>
          <a:r>
            <a:rPr lang="en-US" altLang="en-US" sz="2000" b="1" dirty="0" smtClean="0">
              <a:latin typeface="微軟正黑體" pitchFamily="34" charset="-120"/>
              <a:ea typeface="微軟正黑體" pitchFamily="34" charset="-120"/>
            </a:rPr>
            <a:t>) </a:t>
          </a:r>
          <a:endParaRPr lang="zh-TW" altLang="en-US" sz="2000" b="1" dirty="0">
            <a:latin typeface="微軟正黑體" pitchFamily="34" charset="-120"/>
            <a:ea typeface="微軟正黑體" pitchFamily="34" charset="-120"/>
          </a:endParaRPr>
        </a:p>
      </dgm:t>
    </dgm:pt>
    <dgm:pt modelId="{FF45D718-37E2-48E0-AEA6-C3BCE5CE69DC}" type="parTrans" cxnId="{29F8C586-AE86-46B6-B642-B9AC1AF11476}">
      <dgm:prSet/>
      <dgm:spPr/>
      <dgm:t>
        <a:bodyPr/>
        <a:lstStyle/>
        <a:p>
          <a:endParaRPr lang="zh-TW" altLang="en-US"/>
        </a:p>
      </dgm:t>
    </dgm:pt>
    <dgm:pt modelId="{C440B4D5-AC5C-4BA4-858A-F31B56B5E15C}" type="sibTrans" cxnId="{29F8C586-AE86-46B6-B642-B9AC1AF11476}">
      <dgm:prSet/>
      <dgm:spPr/>
      <dgm:t>
        <a:bodyPr/>
        <a:lstStyle/>
        <a:p>
          <a:endParaRPr lang="zh-TW" altLang="en-US"/>
        </a:p>
      </dgm:t>
    </dgm:pt>
    <dgm:pt modelId="{8B20B3F8-6C11-4101-B610-964F6574393B}">
      <dgm:prSet custT="1"/>
      <dgm:spPr/>
      <dgm:t>
        <a:bodyPr/>
        <a:lstStyle/>
        <a:p>
          <a:pPr rtl="0">
            <a:spcAft>
              <a:spcPts val="0"/>
            </a:spcAft>
          </a:pPr>
          <a:r>
            <a:rPr lang="zh-TW" altLang="en-US" sz="2000" b="1" dirty="0" smtClean="0">
              <a:latin typeface="微軟正黑體" pitchFamily="34" charset="-120"/>
              <a:ea typeface="微軟正黑體" pitchFamily="34" charset="-120"/>
            </a:rPr>
            <a:t>四</a:t>
          </a:r>
          <a:r>
            <a:rPr lang="en-US" altLang="zh-TW" sz="2000" b="1" dirty="0" smtClean="0">
              <a:latin typeface="微軟正黑體" pitchFamily="34" charset="-120"/>
              <a:ea typeface="微軟正黑體" pitchFamily="34" charset="-120"/>
            </a:rPr>
            <a:t>.</a:t>
          </a:r>
          <a:r>
            <a:rPr lang="zh-TW" altLang="en-US" sz="2000" b="1" dirty="0" smtClean="0">
              <a:latin typeface="微軟正黑體" pitchFamily="34" charset="-120"/>
              <a:ea typeface="微軟正黑體" pitchFamily="34" charset="-120"/>
            </a:rPr>
            <a:t>利用結果對著作潛在市場與現在價值之影響</a:t>
          </a:r>
          <a:r>
            <a:rPr lang="en-US" altLang="zh-TW" sz="2000" b="1" dirty="0" smtClean="0">
              <a:latin typeface="微軟正黑體" pitchFamily="34" charset="-120"/>
              <a:ea typeface="微軟正黑體" pitchFamily="34" charset="-120"/>
            </a:rPr>
            <a:t>(</a:t>
          </a:r>
          <a:r>
            <a:rPr lang="zh-TW" altLang="en-US" sz="2000" b="1" dirty="0" smtClean="0">
              <a:latin typeface="微軟正黑體" pitchFamily="34" charset="-120"/>
              <a:ea typeface="微軟正黑體" pitchFamily="34" charset="-120"/>
            </a:rPr>
            <a:t>最重要的要素</a:t>
          </a:r>
          <a:r>
            <a:rPr lang="en-US" altLang="zh-TW" sz="2000" b="1" dirty="0" smtClean="0">
              <a:latin typeface="微軟正黑體" pitchFamily="34" charset="-120"/>
              <a:ea typeface="微軟正黑體" pitchFamily="34" charset="-120"/>
            </a:rPr>
            <a:t>)</a:t>
          </a:r>
          <a:r>
            <a:rPr lang="zh-TW" altLang="en-US" sz="2000" b="1" dirty="0" smtClean="0">
              <a:latin typeface="微軟正黑體" pitchFamily="34" charset="-120"/>
              <a:ea typeface="微軟正黑體" pitchFamily="34" charset="-120"/>
            </a:rPr>
            <a:t> </a:t>
          </a:r>
          <a:endParaRPr lang="zh-TW" altLang="en-US" sz="2000" dirty="0">
            <a:latin typeface="微軟正黑體" pitchFamily="34" charset="-120"/>
            <a:ea typeface="微軟正黑體" pitchFamily="34" charset="-120"/>
          </a:endParaRPr>
        </a:p>
      </dgm:t>
    </dgm:pt>
    <dgm:pt modelId="{0045DC72-8A46-46A9-9FF9-E5FDCFD4386B}" type="parTrans" cxnId="{CD4BDAE2-C7D1-4EDB-83E4-1F511934F37C}">
      <dgm:prSet/>
      <dgm:spPr/>
      <dgm:t>
        <a:bodyPr/>
        <a:lstStyle/>
        <a:p>
          <a:endParaRPr lang="zh-TW" altLang="en-US"/>
        </a:p>
      </dgm:t>
    </dgm:pt>
    <dgm:pt modelId="{859E577F-084E-4BFC-86D5-5106593102A6}" type="sibTrans" cxnId="{CD4BDAE2-C7D1-4EDB-83E4-1F511934F37C}">
      <dgm:prSet/>
      <dgm:spPr/>
      <dgm:t>
        <a:bodyPr/>
        <a:lstStyle/>
        <a:p>
          <a:endParaRPr lang="zh-TW" altLang="en-US"/>
        </a:p>
      </dgm:t>
    </dgm:pt>
    <dgm:pt modelId="{18FBF3D9-1CF8-4DEE-AA01-52E41EE07CA4}">
      <dgm:prSet custT="1"/>
      <dgm:spPr/>
      <dgm:t>
        <a:bodyPr/>
        <a:lstStyle/>
        <a:p>
          <a:pPr rtl="0">
            <a:spcAft>
              <a:spcPts val="0"/>
            </a:spcAft>
          </a:pPr>
          <a:r>
            <a:rPr lang="zh-TW" altLang="en-US" sz="2000" b="1" dirty="0" smtClean="0">
              <a:latin typeface="微軟正黑體" pitchFamily="34" charset="-120"/>
              <a:ea typeface="微軟正黑體" pitchFamily="34" charset="-120"/>
            </a:rPr>
            <a:t>三</a:t>
          </a:r>
          <a:r>
            <a:rPr lang="en-US" altLang="zh-TW" sz="2000" b="1" dirty="0" smtClean="0">
              <a:latin typeface="微軟正黑體" pitchFamily="34" charset="-120"/>
              <a:ea typeface="微軟正黑體" pitchFamily="34" charset="-120"/>
            </a:rPr>
            <a:t>.</a:t>
          </a:r>
          <a:r>
            <a:rPr lang="zh-TW" altLang="en-US" sz="2000" b="1" dirty="0" smtClean="0">
              <a:latin typeface="微軟正黑體" pitchFamily="34" charset="-120"/>
              <a:ea typeface="微軟正黑體" pitchFamily="34" charset="-120"/>
            </a:rPr>
            <a:t>利用之質量及其在整個著作所占之比例</a:t>
          </a:r>
          <a:r>
            <a:rPr lang="en-US" altLang="zh-TW" sz="2000" b="1" dirty="0" smtClean="0">
              <a:latin typeface="微軟正黑體" pitchFamily="34" charset="-120"/>
              <a:ea typeface="微軟正黑體" pitchFamily="34" charset="-120"/>
            </a:rPr>
            <a:t>(</a:t>
          </a:r>
          <a:r>
            <a:rPr lang="zh-TW" altLang="en-US" sz="2000" b="1" dirty="0" smtClean="0">
              <a:latin typeface="微軟正黑體" pitchFamily="34" charset="-120"/>
              <a:ea typeface="微軟正黑體" pitchFamily="34" charset="-120"/>
            </a:rPr>
            <a:t>指利用的部分占原著作之比例</a:t>
          </a:r>
          <a:r>
            <a:rPr lang="en-US" altLang="zh-TW" sz="2000" b="1" dirty="0" smtClean="0">
              <a:latin typeface="微軟正黑體" pitchFamily="34" charset="-120"/>
              <a:ea typeface="微軟正黑體" pitchFamily="34" charset="-120"/>
            </a:rPr>
            <a:t>)</a:t>
          </a:r>
          <a:endParaRPr lang="zh-TW" altLang="en-US" sz="2000" dirty="0">
            <a:latin typeface="微軟正黑體" pitchFamily="34" charset="-120"/>
            <a:ea typeface="微軟正黑體" pitchFamily="34" charset="-120"/>
          </a:endParaRPr>
        </a:p>
      </dgm:t>
    </dgm:pt>
    <dgm:pt modelId="{73DE2654-289F-48C1-9F4D-E284D5AEE61A}" type="parTrans" cxnId="{5CC3DC2D-4CBE-45EE-BE5F-20ED3AE2910B}">
      <dgm:prSet/>
      <dgm:spPr/>
      <dgm:t>
        <a:bodyPr/>
        <a:lstStyle/>
        <a:p>
          <a:endParaRPr lang="zh-TW" altLang="en-US"/>
        </a:p>
      </dgm:t>
    </dgm:pt>
    <dgm:pt modelId="{A25CAA39-CC5A-4530-BA77-88A762E2FD83}" type="sibTrans" cxnId="{5CC3DC2D-4CBE-45EE-BE5F-20ED3AE2910B}">
      <dgm:prSet/>
      <dgm:spPr/>
      <dgm:t>
        <a:bodyPr/>
        <a:lstStyle/>
        <a:p>
          <a:endParaRPr lang="zh-TW" altLang="en-US"/>
        </a:p>
      </dgm:t>
    </dgm:pt>
    <dgm:pt modelId="{77A1F953-E425-4257-AEBF-7512FF9DD471}">
      <dgm:prSet custT="1"/>
      <dgm:spPr/>
      <dgm:t>
        <a:bodyPr/>
        <a:lstStyle/>
        <a:p>
          <a:pPr rtl="0">
            <a:spcAft>
              <a:spcPts val="0"/>
            </a:spcAft>
          </a:pPr>
          <a:r>
            <a:rPr lang="zh-TW" altLang="en-US" sz="2200" b="1" dirty="0" smtClean="0">
              <a:latin typeface="微軟正黑體" pitchFamily="34" charset="-120"/>
              <a:ea typeface="微軟正黑體" pitchFamily="34" charset="-120"/>
            </a:rPr>
            <a:t>是否構成合理使用，仍應由司法機關於具體個案認定之</a:t>
          </a:r>
          <a:endParaRPr lang="zh-TW" altLang="en-US" sz="2200" b="1" dirty="0">
            <a:latin typeface="微軟正黑體" pitchFamily="34" charset="-120"/>
            <a:ea typeface="微軟正黑體" pitchFamily="34" charset="-120"/>
          </a:endParaRPr>
        </a:p>
      </dgm:t>
    </dgm:pt>
    <dgm:pt modelId="{2C609ED0-BECC-44BC-AEB2-F169D5B37F35}" type="parTrans" cxnId="{FEB6EFF1-1989-4530-BC0A-F00BA50B694D}">
      <dgm:prSet/>
      <dgm:spPr/>
      <dgm:t>
        <a:bodyPr/>
        <a:lstStyle/>
        <a:p>
          <a:endParaRPr lang="zh-TW" altLang="en-US"/>
        </a:p>
      </dgm:t>
    </dgm:pt>
    <dgm:pt modelId="{39670CE3-490C-4ED4-8086-D32D9A5490F8}" type="sibTrans" cxnId="{FEB6EFF1-1989-4530-BC0A-F00BA50B694D}">
      <dgm:prSet/>
      <dgm:spPr/>
      <dgm:t>
        <a:bodyPr/>
        <a:lstStyle/>
        <a:p>
          <a:endParaRPr lang="zh-TW" altLang="en-US"/>
        </a:p>
      </dgm:t>
    </dgm:pt>
    <dgm:pt modelId="{7B027FF2-96D9-4E02-834B-95C61804A4EB}" type="pres">
      <dgm:prSet presAssocID="{AC369275-F752-4EA4-8318-AD02BDE7D35E}" presName="linear" presStyleCnt="0">
        <dgm:presLayoutVars>
          <dgm:dir/>
          <dgm:animLvl val="lvl"/>
          <dgm:resizeHandles val="exact"/>
        </dgm:presLayoutVars>
      </dgm:prSet>
      <dgm:spPr/>
      <dgm:t>
        <a:bodyPr/>
        <a:lstStyle/>
        <a:p>
          <a:endParaRPr lang="zh-TW" altLang="en-US"/>
        </a:p>
      </dgm:t>
    </dgm:pt>
    <dgm:pt modelId="{A4EC247C-CD0C-4DF6-84EB-5D82268A1104}" type="pres">
      <dgm:prSet presAssocID="{43A3A491-00B5-400D-A370-D6569B8CB296}" presName="parentLin" presStyleCnt="0"/>
      <dgm:spPr/>
      <dgm:t>
        <a:bodyPr/>
        <a:lstStyle/>
        <a:p>
          <a:endParaRPr lang="zh-TW" altLang="en-US"/>
        </a:p>
      </dgm:t>
    </dgm:pt>
    <dgm:pt modelId="{995EA4B2-67CD-4795-B787-C542EA10B6D9}" type="pres">
      <dgm:prSet presAssocID="{43A3A491-00B5-400D-A370-D6569B8CB296}" presName="parentLeftMargin" presStyleLbl="node1" presStyleIdx="0" presStyleCnt="3"/>
      <dgm:spPr/>
      <dgm:t>
        <a:bodyPr/>
        <a:lstStyle/>
        <a:p>
          <a:endParaRPr lang="zh-TW" altLang="en-US"/>
        </a:p>
      </dgm:t>
    </dgm:pt>
    <dgm:pt modelId="{10A94E78-238B-4935-8AE0-952AC4C6E44D}" type="pres">
      <dgm:prSet presAssocID="{43A3A491-00B5-400D-A370-D6569B8CB296}" presName="parentText" presStyleLbl="node1" presStyleIdx="0" presStyleCnt="3" custScaleY="324032">
        <dgm:presLayoutVars>
          <dgm:chMax val="0"/>
          <dgm:bulletEnabled val="1"/>
        </dgm:presLayoutVars>
      </dgm:prSet>
      <dgm:spPr/>
      <dgm:t>
        <a:bodyPr/>
        <a:lstStyle/>
        <a:p>
          <a:endParaRPr lang="zh-TW" altLang="en-US"/>
        </a:p>
      </dgm:t>
    </dgm:pt>
    <dgm:pt modelId="{7F626D59-BF5E-4149-931C-734AE36B9F0C}" type="pres">
      <dgm:prSet presAssocID="{43A3A491-00B5-400D-A370-D6569B8CB296}" presName="negativeSpace" presStyleCnt="0"/>
      <dgm:spPr/>
      <dgm:t>
        <a:bodyPr/>
        <a:lstStyle/>
        <a:p>
          <a:endParaRPr lang="zh-TW" altLang="en-US"/>
        </a:p>
      </dgm:t>
    </dgm:pt>
    <dgm:pt modelId="{B991F09B-8D7D-450D-B9BE-790F8A154410}" type="pres">
      <dgm:prSet presAssocID="{43A3A491-00B5-400D-A370-D6569B8CB296}" presName="childText" presStyleLbl="conFgAcc1" presStyleIdx="0" presStyleCnt="3" custScaleY="91094" custLinFactY="-1246" custLinFactNeighborX="-81" custLinFactNeighborY="-100000">
        <dgm:presLayoutVars>
          <dgm:bulletEnabled val="1"/>
        </dgm:presLayoutVars>
      </dgm:prSet>
      <dgm:spPr/>
      <dgm:t>
        <a:bodyPr/>
        <a:lstStyle/>
        <a:p>
          <a:endParaRPr lang="zh-TW" altLang="en-US"/>
        </a:p>
      </dgm:t>
    </dgm:pt>
    <dgm:pt modelId="{9E4E6C2A-E4B2-47EB-AFF7-BBE23A05F482}" type="pres">
      <dgm:prSet presAssocID="{4A3E9B2E-6FDB-47D7-9F0A-2482AA5074DA}" presName="spaceBetweenRectangles" presStyleCnt="0"/>
      <dgm:spPr/>
      <dgm:t>
        <a:bodyPr/>
        <a:lstStyle/>
        <a:p>
          <a:endParaRPr lang="zh-TW" altLang="en-US"/>
        </a:p>
      </dgm:t>
    </dgm:pt>
    <dgm:pt modelId="{706B15D6-516C-4B56-B992-705B2B3FB961}" type="pres">
      <dgm:prSet presAssocID="{D7702A10-C496-44A1-AF08-A258C71873B4}" presName="parentLin" presStyleCnt="0"/>
      <dgm:spPr/>
      <dgm:t>
        <a:bodyPr/>
        <a:lstStyle/>
        <a:p>
          <a:endParaRPr lang="zh-TW" altLang="en-US"/>
        </a:p>
      </dgm:t>
    </dgm:pt>
    <dgm:pt modelId="{B42FAAA0-9AC0-4263-94ED-8A228A3490FC}" type="pres">
      <dgm:prSet presAssocID="{D7702A10-C496-44A1-AF08-A258C71873B4}" presName="parentLeftMargin" presStyleLbl="node1" presStyleIdx="0" presStyleCnt="3"/>
      <dgm:spPr/>
      <dgm:t>
        <a:bodyPr/>
        <a:lstStyle/>
        <a:p>
          <a:endParaRPr lang="zh-TW" altLang="en-US"/>
        </a:p>
      </dgm:t>
    </dgm:pt>
    <dgm:pt modelId="{F91B8C84-D008-40D3-AB5D-1A7829145425}" type="pres">
      <dgm:prSet presAssocID="{D7702A10-C496-44A1-AF08-A258C71873B4}" presName="parentText" presStyleLbl="node1" presStyleIdx="1" presStyleCnt="3" custScaleY="376438" custLinFactNeighborX="-16007" custLinFactNeighborY="-66700">
        <dgm:presLayoutVars>
          <dgm:chMax val="0"/>
          <dgm:bulletEnabled val="1"/>
        </dgm:presLayoutVars>
      </dgm:prSet>
      <dgm:spPr/>
      <dgm:t>
        <a:bodyPr/>
        <a:lstStyle/>
        <a:p>
          <a:endParaRPr lang="zh-TW" altLang="en-US"/>
        </a:p>
      </dgm:t>
    </dgm:pt>
    <dgm:pt modelId="{4DB7D99D-6BFB-474D-AAAC-6D1C4287AA85}" type="pres">
      <dgm:prSet presAssocID="{D7702A10-C496-44A1-AF08-A258C71873B4}" presName="negativeSpace" presStyleCnt="0"/>
      <dgm:spPr/>
      <dgm:t>
        <a:bodyPr/>
        <a:lstStyle/>
        <a:p>
          <a:endParaRPr lang="zh-TW" altLang="en-US"/>
        </a:p>
      </dgm:t>
    </dgm:pt>
    <dgm:pt modelId="{4CE3F410-CAAF-4BAE-933F-C78A2FBDB609}" type="pres">
      <dgm:prSet presAssocID="{D7702A10-C496-44A1-AF08-A258C71873B4}" presName="childText" presStyleLbl="conFgAcc1" presStyleIdx="1" presStyleCnt="3" custLinFactY="-4466" custLinFactNeighborX="-81" custLinFactNeighborY="-100000">
        <dgm:presLayoutVars>
          <dgm:bulletEnabled val="1"/>
        </dgm:presLayoutVars>
      </dgm:prSet>
      <dgm:spPr/>
      <dgm:t>
        <a:bodyPr/>
        <a:lstStyle/>
        <a:p>
          <a:endParaRPr lang="zh-TW" altLang="en-US"/>
        </a:p>
      </dgm:t>
    </dgm:pt>
    <dgm:pt modelId="{CEDC9409-B108-401D-AE33-34BABBBE0B98}" type="pres">
      <dgm:prSet presAssocID="{3B32BDD4-3536-4B0A-957E-A4D4D302BC54}" presName="spaceBetweenRectangles" presStyleCnt="0"/>
      <dgm:spPr/>
    </dgm:pt>
    <dgm:pt modelId="{7EEE6C37-7094-4AFC-8ECF-BAB53D369A4D}" type="pres">
      <dgm:prSet presAssocID="{77A1F953-E425-4257-AEBF-7512FF9DD471}" presName="parentLin" presStyleCnt="0"/>
      <dgm:spPr/>
    </dgm:pt>
    <dgm:pt modelId="{39C0885E-7804-4E95-8D2E-E087FC0BE8E8}" type="pres">
      <dgm:prSet presAssocID="{77A1F953-E425-4257-AEBF-7512FF9DD471}" presName="parentLeftMargin" presStyleLbl="node1" presStyleIdx="1" presStyleCnt="3"/>
      <dgm:spPr/>
      <dgm:t>
        <a:bodyPr/>
        <a:lstStyle/>
        <a:p>
          <a:endParaRPr lang="zh-TW" altLang="en-US"/>
        </a:p>
      </dgm:t>
    </dgm:pt>
    <dgm:pt modelId="{DE865CDF-A73D-4676-84A4-444F32BDA1F6}" type="pres">
      <dgm:prSet presAssocID="{77A1F953-E425-4257-AEBF-7512FF9DD471}" presName="parentText" presStyleLbl="node1" presStyleIdx="2" presStyleCnt="3" custScaleX="126481" custScaleY="420738" custLinFactY="-39333" custLinFactNeighborX="-29768" custLinFactNeighborY="-100000">
        <dgm:presLayoutVars>
          <dgm:chMax val="0"/>
          <dgm:bulletEnabled val="1"/>
        </dgm:presLayoutVars>
      </dgm:prSet>
      <dgm:spPr/>
      <dgm:t>
        <a:bodyPr/>
        <a:lstStyle/>
        <a:p>
          <a:endParaRPr lang="zh-TW" altLang="en-US"/>
        </a:p>
      </dgm:t>
    </dgm:pt>
    <dgm:pt modelId="{56B94B10-0EFE-47ED-B4C9-2E6CFDEDB7C1}" type="pres">
      <dgm:prSet presAssocID="{77A1F953-E425-4257-AEBF-7512FF9DD471}" presName="negativeSpace" presStyleCnt="0"/>
      <dgm:spPr/>
    </dgm:pt>
    <dgm:pt modelId="{75BEECF1-30A5-456D-B446-E3B550DFC634}" type="pres">
      <dgm:prSet presAssocID="{77A1F953-E425-4257-AEBF-7512FF9DD471}" presName="childText" presStyleLbl="conFgAcc1" presStyleIdx="2" presStyleCnt="3" custScaleY="253529" custLinFactY="-81301" custLinFactNeighborX="-81" custLinFactNeighborY="-100000">
        <dgm:presLayoutVars>
          <dgm:bulletEnabled val="1"/>
        </dgm:presLayoutVars>
      </dgm:prSet>
      <dgm:spPr/>
    </dgm:pt>
  </dgm:ptLst>
  <dgm:cxnLst>
    <dgm:cxn modelId="{2D654A14-EF75-4FE8-948B-86EAE63FF926}" type="presOf" srcId="{D7702A10-C496-44A1-AF08-A258C71873B4}" destId="{B42FAAA0-9AC0-4263-94ED-8A228A3490FC}" srcOrd="0" destOrd="0" presId="urn:microsoft.com/office/officeart/2005/8/layout/list1"/>
    <dgm:cxn modelId="{AB24AC99-1563-4882-9BA0-B7EAE6ABE220}" type="presOf" srcId="{453FBC44-B42C-4075-976D-9484199E062C}" destId="{4CE3F410-CAAF-4BAE-933F-C78A2FBDB609}" srcOrd="0" destOrd="0" presId="urn:microsoft.com/office/officeart/2005/8/layout/list1"/>
    <dgm:cxn modelId="{BF95FF72-FBC0-49D7-B05E-873CE1D9668A}" srcId="{43A3A491-00B5-400D-A370-D6569B8CB296}" destId="{0EDE4EF0-7B98-4CCA-A3A3-AD5428A6BDD0}" srcOrd="1" destOrd="0" parTransId="{F00E7C96-EABB-499A-A556-813A8AFCCD98}" sibTransId="{5EF5D7AF-B2EB-4796-9ADB-CFF1C9F6411C}"/>
    <dgm:cxn modelId="{FEB6EFF1-1989-4530-BC0A-F00BA50B694D}" srcId="{AC369275-F752-4EA4-8318-AD02BDE7D35E}" destId="{77A1F953-E425-4257-AEBF-7512FF9DD471}" srcOrd="2" destOrd="0" parTransId="{2C609ED0-BECC-44BC-AEB2-F169D5B37F35}" sibTransId="{39670CE3-490C-4ED4-8086-D32D9A5490F8}"/>
    <dgm:cxn modelId="{9301D108-254C-4537-AB21-71AB31BA416E}" srcId="{AC369275-F752-4EA4-8318-AD02BDE7D35E}" destId="{D7702A10-C496-44A1-AF08-A258C71873B4}" srcOrd="1" destOrd="0" parTransId="{4A3BAA0D-96B0-4715-876D-1D86B770CC6D}" sibTransId="{3B32BDD4-3536-4B0A-957E-A4D4D302BC54}"/>
    <dgm:cxn modelId="{A1D058D5-2AEF-4A8B-9A1E-618AA20E62E8}" type="presOf" srcId="{D7702A10-C496-44A1-AF08-A258C71873B4}" destId="{F91B8C84-D008-40D3-AB5D-1A7829145425}" srcOrd="1" destOrd="0" presId="urn:microsoft.com/office/officeart/2005/8/layout/list1"/>
    <dgm:cxn modelId="{362B8CFD-8356-4FC5-B33E-BD46883A49F6}" srcId="{D7702A10-C496-44A1-AF08-A258C71873B4}" destId="{453FBC44-B42C-4075-976D-9484199E062C}" srcOrd="0" destOrd="0" parTransId="{56642B01-B33E-4788-9F22-FC3C494463B3}" sibTransId="{CE4566BE-3A1E-480F-BB3F-AA84260175A9}"/>
    <dgm:cxn modelId="{F1DA078C-DDE9-46BC-AC2D-DF8FC89E5D5A}" type="presOf" srcId="{AC369275-F752-4EA4-8318-AD02BDE7D35E}" destId="{7B027FF2-96D9-4E02-834B-95C61804A4EB}" srcOrd="0" destOrd="0" presId="urn:microsoft.com/office/officeart/2005/8/layout/list1"/>
    <dgm:cxn modelId="{29F8C586-AE86-46B6-B642-B9AC1AF11476}" srcId="{D7702A10-C496-44A1-AF08-A258C71873B4}" destId="{264F42AF-5248-45F8-BD06-2510DD1D50E8}" srcOrd="1" destOrd="0" parTransId="{FF45D718-37E2-48E0-AEA6-C3BCE5CE69DC}" sibTransId="{C440B4D5-AC5C-4BA4-858A-F31B56B5E15C}"/>
    <dgm:cxn modelId="{658EE9FC-19CE-4FE1-9649-47B176B230BD}" type="presOf" srcId="{18FBF3D9-1CF8-4DEE-AA01-52E41EE07CA4}" destId="{B991F09B-8D7D-450D-B9BE-790F8A154410}" srcOrd="0" destOrd="2" presId="urn:microsoft.com/office/officeart/2005/8/layout/list1"/>
    <dgm:cxn modelId="{748C0184-82AA-448A-8A85-D3F6E10ACEA1}" srcId="{AC369275-F752-4EA4-8318-AD02BDE7D35E}" destId="{43A3A491-00B5-400D-A370-D6569B8CB296}" srcOrd="0" destOrd="0" parTransId="{4F62FC58-EC60-4033-AA25-F3F849F46F4D}" sibTransId="{4A3E9B2E-6FDB-47D7-9F0A-2482AA5074DA}"/>
    <dgm:cxn modelId="{F3ED2B72-B148-40D1-89C5-B2D5EA0F1027}" type="presOf" srcId="{43A3A491-00B5-400D-A370-D6569B8CB296}" destId="{995EA4B2-67CD-4795-B787-C542EA10B6D9}" srcOrd="0" destOrd="0" presId="urn:microsoft.com/office/officeart/2005/8/layout/list1"/>
    <dgm:cxn modelId="{C20B1B23-3051-465B-9FDD-8F9E6EAAB4FD}" type="presOf" srcId="{43A3A491-00B5-400D-A370-D6569B8CB296}" destId="{10A94E78-238B-4935-8AE0-952AC4C6E44D}" srcOrd="1" destOrd="0" presId="urn:microsoft.com/office/officeart/2005/8/layout/list1"/>
    <dgm:cxn modelId="{1E5D2FF2-1204-4F65-9133-4CBF7E3C7B05}" type="presOf" srcId="{BFB36F7E-16D0-47EB-9548-57729B65D1AA}" destId="{B991F09B-8D7D-450D-B9BE-790F8A154410}" srcOrd="0" destOrd="0" presId="urn:microsoft.com/office/officeart/2005/8/layout/list1"/>
    <dgm:cxn modelId="{B6A466D5-CE11-4623-9B41-4065D1D607A3}" type="presOf" srcId="{77A1F953-E425-4257-AEBF-7512FF9DD471}" destId="{39C0885E-7804-4E95-8D2E-E087FC0BE8E8}" srcOrd="0" destOrd="0" presId="urn:microsoft.com/office/officeart/2005/8/layout/list1"/>
    <dgm:cxn modelId="{F3151C90-CC51-4616-8407-8618652F2308}" type="presOf" srcId="{8B20B3F8-6C11-4101-B610-964F6574393B}" destId="{B991F09B-8D7D-450D-B9BE-790F8A154410}" srcOrd="0" destOrd="3" presId="urn:microsoft.com/office/officeart/2005/8/layout/list1"/>
    <dgm:cxn modelId="{0BA120E7-9B5F-43E6-9C2E-7EFCF215F600}" type="presOf" srcId="{77A1F953-E425-4257-AEBF-7512FF9DD471}" destId="{DE865CDF-A73D-4676-84A4-444F32BDA1F6}" srcOrd="1" destOrd="0" presId="urn:microsoft.com/office/officeart/2005/8/layout/list1"/>
    <dgm:cxn modelId="{5CC3DC2D-4CBE-45EE-BE5F-20ED3AE2910B}" srcId="{43A3A491-00B5-400D-A370-D6569B8CB296}" destId="{18FBF3D9-1CF8-4DEE-AA01-52E41EE07CA4}" srcOrd="2" destOrd="0" parTransId="{73DE2654-289F-48C1-9F4D-E284D5AEE61A}" sibTransId="{A25CAA39-CC5A-4530-BA77-88A762E2FD83}"/>
    <dgm:cxn modelId="{721E4C4F-91DE-4489-BF1B-3430C7C2EB26}" type="presOf" srcId="{264F42AF-5248-45F8-BD06-2510DD1D50E8}" destId="{4CE3F410-CAAF-4BAE-933F-C78A2FBDB609}" srcOrd="0" destOrd="1" presId="urn:microsoft.com/office/officeart/2005/8/layout/list1"/>
    <dgm:cxn modelId="{E5422938-5941-42FF-A8A9-FB64AD96218F}" type="presOf" srcId="{0EDE4EF0-7B98-4CCA-A3A3-AD5428A6BDD0}" destId="{B991F09B-8D7D-450D-B9BE-790F8A154410}" srcOrd="0" destOrd="1" presId="urn:microsoft.com/office/officeart/2005/8/layout/list1"/>
    <dgm:cxn modelId="{CD4BDAE2-C7D1-4EDB-83E4-1F511934F37C}" srcId="{43A3A491-00B5-400D-A370-D6569B8CB296}" destId="{8B20B3F8-6C11-4101-B610-964F6574393B}" srcOrd="3" destOrd="0" parTransId="{0045DC72-8A46-46A9-9FF9-E5FDCFD4386B}" sibTransId="{859E577F-084E-4BFC-86D5-5106593102A6}"/>
    <dgm:cxn modelId="{F1C86BB3-4354-41EA-B527-4B6098BB471A}" srcId="{43A3A491-00B5-400D-A370-D6569B8CB296}" destId="{BFB36F7E-16D0-47EB-9548-57729B65D1AA}" srcOrd="0" destOrd="0" parTransId="{1DAB85C9-5DE7-4730-BF69-50A5FC4107B9}" sibTransId="{E86DAEB8-0A57-40A9-B7D1-AFA5DB107BE7}"/>
    <dgm:cxn modelId="{F84531B2-85A9-427B-B86D-28E2654BA936}" type="presParOf" srcId="{7B027FF2-96D9-4E02-834B-95C61804A4EB}" destId="{A4EC247C-CD0C-4DF6-84EB-5D82268A1104}" srcOrd="0" destOrd="0" presId="urn:microsoft.com/office/officeart/2005/8/layout/list1"/>
    <dgm:cxn modelId="{598AD590-5577-4D3A-A0E5-817C84F096D8}" type="presParOf" srcId="{A4EC247C-CD0C-4DF6-84EB-5D82268A1104}" destId="{995EA4B2-67CD-4795-B787-C542EA10B6D9}" srcOrd="0" destOrd="0" presId="urn:microsoft.com/office/officeart/2005/8/layout/list1"/>
    <dgm:cxn modelId="{54E48A6E-998E-4836-91CD-D8B56814DBAB}" type="presParOf" srcId="{A4EC247C-CD0C-4DF6-84EB-5D82268A1104}" destId="{10A94E78-238B-4935-8AE0-952AC4C6E44D}" srcOrd="1" destOrd="0" presId="urn:microsoft.com/office/officeart/2005/8/layout/list1"/>
    <dgm:cxn modelId="{4F06B480-BDD1-4DC2-9080-383D29032D0C}" type="presParOf" srcId="{7B027FF2-96D9-4E02-834B-95C61804A4EB}" destId="{7F626D59-BF5E-4149-931C-734AE36B9F0C}" srcOrd="1" destOrd="0" presId="urn:microsoft.com/office/officeart/2005/8/layout/list1"/>
    <dgm:cxn modelId="{5528F887-BD0E-4B35-B4CA-336EBF042AC6}" type="presParOf" srcId="{7B027FF2-96D9-4E02-834B-95C61804A4EB}" destId="{B991F09B-8D7D-450D-B9BE-790F8A154410}" srcOrd="2" destOrd="0" presId="urn:microsoft.com/office/officeart/2005/8/layout/list1"/>
    <dgm:cxn modelId="{D3456A17-8DF2-40C8-AC59-1A13AD11E56F}" type="presParOf" srcId="{7B027FF2-96D9-4E02-834B-95C61804A4EB}" destId="{9E4E6C2A-E4B2-47EB-AFF7-BBE23A05F482}" srcOrd="3" destOrd="0" presId="urn:microsoft.com/office/officeart/2005/8/layout/list1"/>
    <dgm:cxn modelId="{387A1F66-1F3A-44D3-8BDF-A1904F6EB6A9}" type="presParOf" srcId="{7B027FF2-96D9-4E02-834B-95C61804A4EB}" destId="{706B15D6-516C-4B56-B992-705B2B3FB961}" srcOrd="4" destOrd="0" presId="urn:microsoft.com/office/officeart/2005/8/layout/list1"/>
    <dgm:cxn modelId="{F3CBA77C-96FB-46E4-A46B-1D513EFAA763}" type="presParOf" srcId="{706B15D6-516C-4B56-B992-705B2B3FB961}" destId="{B42FAAA0-9AC0-4263-94ED-8A228A3490FC}" srcOrd="0" destOrd="0" presId="urn:microsoft.com/office/officeart/2005/8/layout/list1"/>
    <dgm:cxn modelId="{BB199BF4-8929-4638-A5EA-2937BCE3A76D}" type="presParOf" srcId="{706B15D6-516C-4B56-B992-705B2B3FB961}" destId="{F91B8C84-D008-40D3-AB5D-1A7829145425}" srcOrd="1" destOrd="0" presId="urn:microsoft.com/office/officeart/2005/8/layout/list1"/>
    <dgm:cxn modelId="{11E87DB0-7498-4C7B-9FB9-E1212D9E411F}" type="presParOf" srcId="{7B027FF2-96D9-4E02-834B-95C61804A4EB}" destId="{4DB7D99D-6BFB-474D-AAAC-6D1C4287AA85}" srcOrd="5" destOrd="0" presId="urn:microsoft.com/office/officeart/2005/8/layout/list1"/>
    <dgm:cxn modelId="{B29A10CF-B558-42C5-B59D-5E9143DB2035}" type="presParOf" srcId="{7B027FF2-96D9-4E02-834B-95C61804A4EB}" destId="{4CE3F410-CAAF-4BAE-933F-C78A2FBDB609}" srcOrd="6" destOrd="0" presId="urn:microsoft.com/office/officeart/2005/8/layout/list1"/>
    <dgm:cxn modelId="{CD33461D-DB94-4EFE-B7DC-944796769213}" type="presParOf" srcId="{7B027FF2-96D9-4E02-834B-95C61804A4EB}" destId="{CEDC9409-B108-401D-AE33-34BABBBE0B98}" srcOrd="7" destOrd="0" presId="urn:microsoft.com/office/officeart/2005/8/layout/list1"/>
    <dgm:cxn modelId="{ADDD6D6B-53A2-467D-96A9-7A98E52E786C}" type="presParOf" srcId="{7B027FF2-96D9-4E02-834B-95C61804A4EB}" destId="{7EEE6C37-7094-4AFC-8ECF-BAB53D369A4D}" srcOrd="8" destOrd="0" presId="urn:microsoft.com/office/officeart/2005/8/layout/list1"/>
    <dgm:cxn modelId="{51B4697B-0B82-4C8F-9D6D-65F16C221392}" type="presParOf" srcId="{7EEE6C37-7094-4AFC-8ECF-BAB53D369A4D}" destId="{39C0885E-7804-4E95-8D2E-E087FC0BE8E8}" srcOrd="0" destOrd="0" presId="urn:microsoft.com/office/officeart/2005/8/layout/list1"/>
    <dgm:cxn modelId="{314BED1F-EF9B-480A-B784-CAB5B0C8A69C}" type="presParOf" srcId="{7EEE6C37-7094-4AFC-8ECF-BAB53D369A4D}" destId="{DE865CDF-A73D-4676-84A4-444F32BDA1F6}" srcOrd="1" destOrd="0" presId="urn:microsoft.com/office/officeart/2005/8/layout/list1"/>
    <dgm:cxn modelId="{767185F9-A436-46E5-9BAE-1C7FAC58BBBB}" type="presParOf" srcId="{7B027FF2-96D9-4E02-834B-95C61804A4EB}" destId="{56B94B10-0EFE-47ED-B4C9-2E6CFDEDB7C1}" srcOrd="9" destOrd="0" presId="urn:microsoft.com/office/officeart/2005/8/layout/list1"/>
    <dgm:cxn modelId="{F643EF04-58C3-4060-8A56-65BDFC7BEE72}" type="presParOf" srcId="{7B027FF2-96D9-4E02-834B-95C61804A4EB}" destId="{75BEECF1-30A5-456D-B446-E3B550DFC634}"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ABF21D5D-B1E7-438C-9528-EC02DC6443E6}" type="doc">
      <dgm:prSet loTypeId="urn:microsoft.com/office/officeart/2005/8/layout/list1" loCatId="list" qsTypeId="urn:microsoft.com/office/officeart/2005/8/quickstyle/simple1" qsCatId="simple" csTypeId="urn:microsoft.com/office/officeart/2005/8/colors/colorful1" csCatId="colorful" phldr="1"/>
      <dgm:spPr/>
      <dgm:t>
        <a:bodyPr/>
        <a:lstStyle/>
        <a:p>
          <a:endParaRPr lang="zh-TW" altLang="en-US"/>
        </a:p>
      </dgm:t>
    </dgm:pt>
    <dgm:pt modelId="{4AA2058B-F89D-464C-94A1-CD86BBC86E02}">
      <dgm:prSet custT="1"/>
      <dgm:spPr/>
      <dgm:t>
        <a:bodyPr/>
        <a:lstStyle/>
        <a:p>
          <a:pPr rtl="0"/>
          <a:r>
            <a:rPr lang="zh-TW" altLang="en-US" sz="1800" b="1" dirty="0" smtClean="0">
              <a:latin typeface="微軟正黑體" panose="020B0604030504040204" pitchFamily="34" charset="-120"/>
              <a:ea typeface="微軟正黑體" panose="020B0604030504040204" pitchFamily="34" charset="-120"/>
            </a:rPr>
            <a:t>合理使用應明示出處，但明示出處，未必當然是合理使用</a:t>
          </a:r>
          <a:endParaRPr lang="zh-TW" altLang="en-US" sz="1800" b="1" dirty="0">
            <a:latin typeface="微軟正黑體" panose="020B0604030504040204" pitchFamily="34" charset="-120"/>
            <a:ea typeface="微軟正黑體" panose="020B0604030504040204" pitchFamily="34" charset="-120"/>
          </a:endParaRPr>
        </a:p>
      </dgm:t>
    </dgm:pt>
    <dgm:pt modelId="{15D3AAEA-BEDC-47BD-AE29-DDAE64659B3B}" type="parTrans" cxnId="{12614177-5D14-42D0-A1B1-C71C8B73E373}">
      <dgm:prSet/>
      <dgm:spPr/>
      <dgm:t>
        <a:bodyPr/>
        <a:lstStyle/>
        <a:p>
          <a:endParaRPr lang="zh-TW" altLang="en-US" b="1"/>
        </a:p>
      </dgm:t>
    </dgm:pt>
    <dgm:pt modelId="{66945233-7EAF-424E-AFD5-5A9FC69E3C5A}" type="sibTrans" cxnId="{12614177-5D14-42D0-A1B1-C71C8B73E373}">
      <dgm:prSet/>
      <dgm:spPr/>
      <dgm:t>
        <a:bodyPr/>
        <a:lstStyle/>
        <a:p>
          <a:endParaRPr lang="zh-TW" altLang="en-US" b="1"/>
        </a:p>
      </dgm:t>
    </dgm:pt>
    <dgm:pt modelId="{9DC185A9-268B-4D27-8443-8F5142EE1A0C}">
      <dgm:prSet custT="1"/>
      <dgm:spPr/>
      <dgm:t>
        <a:bodyPr/>
        <a:lstStyle/>
        <a:p>
          <a:pPr rtl="0"/>
          <a:r>
            <a:rPr lang="zh-TW" altLang="en-US" sz="1800" b="1" dirty="0" smtClean="0">
              <a:latin typeface="微軟正黑體" panose="020B0604030504040204" pitchFamily="34" charset="-120"/>
              <a:ea typeface="微軟正黑體" panose="020B0604030504040204" pitchFamily="34" charset="-120"/>
            </a:rPr>
            <a:t>義務人→原利用人</a:t>
          </a:r>
          <a:endParaRPr lang="zh-TW" altLang="en-US" sz="1800" b="1" dirty="0">
            <a:latin typeface="微軟正黑體" panose="020B0604030504040204" pitchFamily="34" charset="-120"/>
            <a:ea typeface="微軟正黑體" panose="020B0604030504040204" pitchFamily="34" charset="-120"/>
          </a:endParaRPr>
        </a:p>
      </dgm:t>
    </dgm:pt>
    <dgm:pt modelId="{A181F5A4-CA89-4972-AB49-890FEEE7C054}" type="parTrans" cxnId="{158D758A-81B8-4031-84DC-D81CAC95C73A}">
      <dgm:prSet/>
      <dgm:spPr/>
      <dgm:t>
        <a:bodyPr/>
        <a:lstStyle/>
        <a:p>
          <a:endParaRPr lang="zh-TW" altLang="en-US" b="1"/>
        </a:p>
      </dgm:t>
    </dgm:pt>
    <dgm:pt modelId="{2F5D1F49-230A-4A51-95EA-59F7E23B3FA2}" type="sibTrans" cxnId="{158D758A-81B8-4031-84DC-D81CAC95C73A}">
      <dgm:prSet/>
      <dgm:spPr/>
      <dgm:t>
        <a:bodyPr/>
        <a:lstStyle/>
        <a:p>
          <a:endParaRPr lang="zh-TW" altLang="en-US" b="1"/>
        </a:p>
      </dgm:t>
    </dgm:pt>
    <dgm:pt modelId="{F8724927-0C11-4E33-A105-5A953F0C43BD}">
      <dgm:prSet custT="1"/>
      <dgm:spPr/>
      <dgm:t>
        <a:bodyPr/>
        <a:lstStyle/>
        <a:p>
          <a:pPr rtl="0"/>
          <a:r>
            <a:rPr lang="zh-TW" altLang="en-US" sz="1800" b="1" dirty="0" smtClean="0">
              <a:latin typeface="微軟正黑體" panose="020B0604030504040204" pitchFamily="34" charset="-120"/>
              <a:ea typeface="微軟正黑體" panose="020B0604030504040204" pitchFamily="34" charset="-120"/>
            </a:rPr>
            <a:t>明示義務</a:t>
          </a:r>
          <a:endParaRPr lang="zh-TW" altLang="en-US" sz="1800" b="1" dirty="0">
            <a:latin typeface="微軟正黑體" panose="020B0604030504040204" pitchFamily="34" charset="-120"/>
            <a:ea typeface="微軟正黑體" panose="020B0604030504040204" pitchFamily="34" charset="-120"/>
          </a:endParaRPr>
        </a:p>
      </dgm:t>
    </dgm:pt>
    <dgm:pt modelId="{BF0276F7-C2E5-4840-9E20-65C430576204}" type="parTrans" cxnId="{6E15068E-7A21-47AA-ABA8-08F4FF369E26}">
      <dgm:prSet/>
      <dgm:spPr/>
      <dgm:t>
        <a:bodyPr/>
        <a:lstStyle/>
        <a:p>
          <a:endParaRPr lang="zh-TW" altLang="en-US" b="1"/>
        </a:p>
      </dgm:t>
    </dgm:pt>
    <dgm:pt modelId="{69E6CA98-8E15-4C20-8DD7-076399FA30B9}" type="sibTrans" cxnId="{6E15068E-7A21-47AA-ABA8-08F4FF369E26}">
      <dgm:prSet/>
      <dgm:spPr/>
      <dgm:t>
        <a:bodyPr/>
        <a:lstStyle/>
        <a:p>
          <a:endParaRPr lang="zh-TW" altLang="en-US" b="1"/>
        </a:p>
      </dgm:t>
    </dgm:pt>
    <dgm:pt modelId="{B57239B1-189F-4187-B70C-8AE8E3D76409}">
      <dgm:prSet custT="1"/>
      <dgm:spPr/>
      <dgm:t>
        <a:bodyPr/>
        <a:lstStyle/>
        <a:p>
          <a:pPr rtl="0"/>
          <a:r>
            <a:rPr lang="zh-TW" sz="1800" b="1" dirty="0" smtClean="0">
              <a:latin typeface="微軟正黑體" panose="020B0604030504040204" pitchFamily="34" charset="-120"/>
              <a:ea typeface="微軟正黑體" panose="020B0604030504040204" pitchFamily="34" charset="-120"/>
            </a:rPr>
            <a:t>明示方法</a:t>
          </a:r>
          <a:r>
            <a:rPr lang="zh-TW" altLang="en-US" sz="1800" b="1" dirty="0" smtClean="0">
              <a:latin typeface="微軟正黑體" panose="020B0604030504040204" pitchFamily="34" charset="-120"/>
              <a:ea typeface="微軟正黑體" panose="020B0604030504040204" pitchFamily="34" charset="-120"/>
            </a:rPr>
            <a:t>→</a:t>
          </a:r>
          <a:r>
            <a:rPr lang="en-US" sz="1800" b="1" dirty="0" smtClean="0">
              <a:latin typeface="微軟正黑體" panose="020B0604030504040204" pitchFamily="34" charset="-120"/>
              <a:ea typeface="微軟正黑體" panose="020B0604030504040204" pitchFamily="34" charset="-120"/>
            </a:rPr>
            <a:t> </a:t>
          </a:r>
          <a:r>
            <a:rPr lang="zh-TW" sz="1800" b="1" dirty="0" smtClean="0">
              <a:latin typeface="微軟正黑體" panose="020B0604030504040204" pitchFamily="34" charset="-120"/>
              <a:ea typeface="微軟正黑體" panose="020B0604030504040204" pitchFamily="34" charset="-120"/>
            </a:rPr>
            <a:t>以合理方式明示</a:t>
          </a:r>
          <a:endParaRPr lang="zh-TW" sz="1800" b="1" dirty="0">
            <a:latin typeface="微軟正黑體" panose="020B0604030504040204" pitchFamily="34" charset="-120"/>
            <a:ea typeface="微軟正黑體" panose="020B0604030504040204" pitchFamily="34" charset="-120"/>
          </a:endParaRPr>
        </a:p>
      </dgm:t>
    </dgm:pt>
    <dgm:pt modelId="{9C24E02A-6B92-46F8-ACEB-FB84AFFE3EFF}" type="parTrans" cxnId="{46FAE6BE-BC46-418B-AC3D-5D65027B6003}">
      <dgm:prSet/>
      <dgm:spPr/>
      <dgm:t>
        <a:bodyPr/>
        <a:lstStyle/>
        <a:p>
          <a:endParaRPr lang="zh-TW" altLang="en-US" b="1"/>
        </a:p>
      </dgm:t>
    </dgm:pt>
    <dgm:pt modelId="{0C1396E4-AFD3-4296-A5CC-C07DFA2F7FE9}" type="sibTrans" cxnId="{46FAE6BE-BC46-418B-AC3D-5D65027B6003}">
      <dgm:prSet/>
      <dgm:spPr/>
      <dgm:t>
        <a:bodyPr/>
        <a:lstStyle/>
        <a:p>
          <a:endParaRPr lang="zh-TW" altLang="en-US" b="1"/>
        </a:p>
      </dgm:t>
    </dgm:pt>
    <dgm:pt modelId="{63519296-86FB-4711-A2B6-11928C37652D}">
      <dgm:prSet custT="1"/>
      <dgm:spPr/>
      <dgm:t>
        <a:bodyPr/>
        <a:lstStyle/>
        <a:p>
          <a:pPr rtl="0"/>
          <a:r>
            <a:rPr lang="zh-TW" altLang="en-US" sz="1800" b="1" dirty="0" smtClean="0">
              <a:latin typeface="微軟正黑體" panose="020B0604030504040204" pitchFamily="34" charset="-120"/>
              <a:ea typeface="微軟正黑體" panose="020B0604030504040204" pitchFamily="34" charset="-120"/>
            </a:rPr>
            <a:t>著作人為自然人時應明示其姓名</a:t>
          </a:r>
          <a:endParaRPr lang="zh-TW" altLang="en-US" sz="1800" b="1" dirty="0">
            <a:latin typeface="微軟正黑體" panose="020B0604030504040204" pitchFamily="34" charset="-120"/>
            <a:ea typeface="微軟正黑體" panose="020B0604030504040204" pitchFamily="34" charset="-120"/>
          </a:endParaRPr>
        </a:p>
      </dgm:t>
    </dgm:pt>
    <dgm:pt modelId="{5547EB9E-2D06-4EA0-9BC4-C49D861031AF}" type="parTrans" cxnId="{18D0007C-684D-4647-BFE6-143583BCA2F1}">
      <dgm:prSet/>
      <dgm:spPr/>
      <dgm:t>
        <a:bodyPr/>
        <a:lstStyle/>
        <a:p>
          <a:endParaRPr lang="zh-TW" altLang="en-US" b="1"/>
        </a:p>
      </dgm:t>
    </dgm:pt>
    <dgm:pt modelId="{3DEF7D6C-4434-4DDD-B113-A9A95A912C0B}" type="sibTrans" cxnId="{18D0007C-684D-4647-BFE6-143583BCA2F1}">
      <dgm:prSet/>
      <dgm:spPr/>
      <dgm:t>
        <a:bodyPr/>
        <a:lstStyle/>
        <a:p>
          <a:endParaRPr lang="zh-TW" altLang="en-US" b="1"/>
        </a:p>
      </dgm:t>
    </dgm:pt>
    <dgm:pt modelId="{24224A63-8B72-4A88-8670-5198532D040C}">
      <dgm:prSet custT="1"/>
      <dgm:spPr/>
      <dgm:t>
        <a:bodyPr/>
        <a:lstStyle/>
        <a:p>
          <a:pPr rtl="0"/>
          <a:r>
            <a:rPr lang="zh-TW" altLang="en-US" sz="1800" b="1" dirty="0" smtClean="0">
              <a:latin typeface="微軟正黑體" panose="020B0604030504040204" pitchFamily="34" charset="-120"/>
              <a:ea typeface="微軟正黑體" panose="020B0604030504040204" pitchFamily="34" charset="-120"/>
            </a:rPr>
            <a:t>著作人為法人時應明示其名稱</a:t>
          </a:r>
          <a:endParaRPr lang="zh-TW" altLang="en-US" sz="1800" b="1" dirty="0">
            <a:latin typeface="微軟正黑體" panose="020B0604030504040204" pitchFamily="34" charset="-120"/>
            <a:ea typeface="微軟正黑體" panose="020B0604030504040204" pitchFamily="34" charset="-120"/>
          </a:endParaRPr>
        </a:p>
      </dgm:t>
    </dgm:pt>
    <dgm:pt modelId="{F446FC2D-5404-4889-A96F-B94201DEA425}" type="parTrans" cxnId="{B155603C-1BF7-445B-9844-3BC2A811898B}">
      <dgm:prSet/>
      <dgm:spPr/>
      <dgm:t>
        <a:bodyPr/>
        <a:lstStyle/>
        <a:p>
          <a:endParaRPr lang="zh-TW" altLang="en-US" b="1"/>
        </a:p>
      </dgm:t>
    </dgm:pt>
    <dgm:pt modelId="{09847BEA-E1CA-48CF-A5C2-6900C6077AF8}" type="sibTrans" cxnId="{B155603C-1BF7-445B-9844-3BC2A811898B}">
      <dgm:prSet/>
      <dgm:spPr/>
      <dgm:t>
        <a:bodyPr/>
        <a:lstStyle/>
        <a:p>
          <a:endParaRPr lang="zh-TW" altLang="en-US" b="1"/>
        </a:p>
      </dgm:t>
    </dgm:pt>
    <dgm:pt modelId="{00447F65-BFED-4995-A485-31B9A0B81BA5}">
      <dgm:prSet custT="1"/>
      <dgm:spPr/>
      <dgm:t>
        <a:bodyPr/>
        <a:lstStyle/>
        <a:p>
          <a:pPr rtl="0"/>
          <a:r>
            <a:rPr lang="zh-TW" altLang="en-US" sz="1800" b="1" dirty="0" smtClean="0">
              <a:latin typeface="微軟正黑體" panose="020B0604030504040204" pitchFamily="34" charset="-120"/>
              <a:ea typeface="微軟正黑體" panose="020B0604030504040204" pitchFamily="34" charset="-120"/>
            </a:rPr>
            <a:t>不具名的著作或著作人不明時註明來源</a:t>
          </a:r>
          <a:endParaRPr lang="zh-TW" altLang="en-US" sz="1800" b="1" dirty="0">
            <a:latin typeface="微軟正黑體" panose="020B0604030504040204" pitchFamily="34" charset="-120"/>
            <a:ea typeface="微軟正黑體" panose="020B0604030504040204" pitchFamily="34" charset="-120"/>
          </a:endParaRPr>
        </a:p>
      </dgm:t>
    </dgm:pt>
    <dgm:pt modelId="{9407826F-214B-4962-AC0F-C3D47BCBD864}" type="parTrans" cxnId="{91D54EA3-880C-4962-B22E-A94061E07FB9}">
      <dgm:prSet/>
      <dgm:spPr/>
      <dgm:t>
        <a:bodyPr/>
        <a:lstStyle/>
        <a:p>
          <a:endParaRPr lang="zh-TW" altLang="en-US" b="1"/>
        </a:p>
      </dgm:t>
    </dgm:pt>
    <dgm:pt modelId="{10D00358-C796-4C1C-8076-8FC4E194DAA0}" type="sibTrans" cxnId="{91D54EA3-880C-4962-B22E-A94061E07FB9}">
      <dgm:prSet/>
      <dgm:spPr/>
      <dgm:t>
        <a:bodyPr/>
        <a:lstStyle/>
        <a:p>
          <a:endParaRPr lang="zh-TW" altLang="en-US" b="1"/>
        </a:p>
      </dgm:t>
    </dgm:pt>
    <dgm:pt modelId="{1A5C6149-F677-457D-9B30-A8797B6C7057}">
      <dgm:prSet custT="1"/>
      <dgm:spPr/>
      <dgm:t>
        <a:bodyPr/>
        <a:lstStyle/>
        <a:p>
          <a:pPr rtl="0"/>
          <a:r>
            <a:rPr lang="zh-TW" sz="1800" b="1" dirty="0" smtClean="0">
              <a:latin typeface="微軟正黑體" panose="020B0604030504040204" pitchFamily="34" charset="-120"/>
              <a:ea typeface="微軟正黑體" panose="020B0604030504040204" pitchFamily="34" charset="-120"/>
            </a:rPr>
            <a:t>依</a:t>
          </a:r>
          <a:r>
            <a:rPr lang="en-US" sz="1800" b="1" dirty="0" smtClean="0">
              <a:latin typeface="微軟正黑體" panose="020B0604030504040204" pitchFamily="34" charset="-120"/>
              <a:ea typeface="微軟正黑體" panose="020B0604030504040204" pitchFamily="34" charset="-120"/>
            </a:rPr>
            <a:t>44</a:t>
          </a:r>
          <a:r>
            <a:rPr lang="zh-TW" sz="1800" b="1" dirty="0" smtClean="0">
              <a:latin typeface="微軟正黑體" panose="020B0604030504040204" pitchFamily="34" charset="-120"/>
              <a:ea typeface="微軟正黑體" panose="020B0604030504040204" pitchFamily="34" charset="-120"/>
            </a:rPr>
            <a:t>至</a:t>
          </a:r>
          <a:r>
            <a:rPr lang="en-US" sz="1800" b="1" dirty="0" smtClean="0">
              <a:latin typeface="微軟正黑體" panose="020B0604030504040204" pitchFamily="34" charset="-120"/>
              <a:ea typeface="微軟正黑體" panose="020B0604030504040204" pitchFamily="34" charset="-120"/>
            </a:rPr>
            <a:t>47</a:t>
          </a:r>
          <a:r>
            <a:rPr lang="zh-TW" sz="1800" b="1" dirty="0" smtClean="0">
              <a:latin typeface="微軟正黑體" panose="020B0604030504040204" pitchFamily="34" charset="-120"/>
              <a:ea typeface="微軟正黑體" panose="020B0604030504040204" pitchFamily="34" charset="-120"/>
            </a:rPr>
            <a:t>、</a:t>
          </a:r>
          <a:r>
            <a:rPr lang="en-US" sz="1800" b="1" dirty="0" smtClean="0">
              <a:latin typeface="微軟正黑體" panose="020B0604030504040204" pitchFamily="34" charset="-120"/>
              <a:ea typeface="微軟正黑體" panose="020B0604030504040204" pitchFamily="34" charset="-120"/>
            </a:rPr>
            <a:t>48</a:t>
          </a:r>
          <a:r>
            <a:rPr lang="zh-TW" sz="1800" b="1" dirty="0" smtClean="0">
              <a:latin typeface="微軟正黑體" panose="020B0604030504040204" pitchFamily="34" charset="-120"/>
              <a:ea typeface="微軟正黑體" panose="020B0604030504040204" pitchFamily="34" charset="-120"/>
            </a:rPr>
            <a:t>之</a:t>
          </a:r>
          <a:r>
            <a:rPr lang="en-US" sz="1800" b="1" dirty="0" smtClean="0">
              <a:latin typeface="微軟正黑體" panose="020B0604030504040204" pitchFamily="34" charset="-120"/>
              <a:ea typeface="微軟正黑體" panose="020B0604030504040204" pitchFamily="34" charset="-120"/>
            </a:rPr>
            <a:t>1</a:t>
          </a:r>
          <a:r>
            <a:rPr lang="zh-TW" sz="1800" b="1" dirty="0" smtClean="0">
              <a:latin typeface="微軟正黑體" panose="020B0604030504040204" pitchFamily="34" charset="-120"/>
              <a:ea typeface="微軟正黑體" panose="020B0604030504040204" pitchFamily="34" charset="-120"/>
            </a:rPr>
            <a:t>至</a:t>
          </a:r>
          <a:r>
            <a:rPr lang="en-US" sz="1800" b="1" dirty="0" smtClean="0">
              <a:latin typeface="微軟正黑體" panose="020B0604030504040204" pitchFamily="34" charset="-120"/>
              <a:ea typeface="微軟正黑體" panose="020B0604030504040204" pitchFamily="34" charset="-120"/>
            </a:rPr>
            <a:t>50 </a:t>
          </a:r>
          <a:r>
            <a:rPr lang="zh-TW" sz="1800" b="1" dirty="0" smtClean="0">
              <a:latin typeface="微軟正黑體" panose="020B0604030504040204" pitchFamily="34" charset="-120"/>
              <a:ea typeface="微軟正黑體" panose="020B0604030504040204" pitchFamily="34" charset="-120"/>
            </a:rPr>
            <a:t>、</a:t>
          </a:r>
          <a:r>
            <a:rPr lang="en-US" sz="1800" b="1" dirty="0" smtClean="0">
              <a:latin typeface="微軟正黑體" panose="020B0604030504040204" pitchFamily="34" charset="-120"/>
              <a:ea typeface="微軟正黑體" panose="020B0604030504040204" pitchFamily="34" charset="-120"/>
            </a:rPr>
            <a:t>52</a:t>
          </a:r>
          <a:r>
            <a:rPr lang="zh-TW" sz="1800" b="1" dirty="0" smtClean="0">
              <a:latin typeface="微軟正黑體" panose="020B0604030504040204" pitchFamily="34" charset="-120"/>
              <a:ea typeface="微軟正黑體" panose="020B0604030504040204" pitchFamily="34" charset="-120"/>
            </a:rPr>
            <a:t>、</a:t>
          </a:r>
          <a:r>
            <a:rPr lang="en-US" sz="1800" b="1" dirty="0" smtClean="0">
              <a:latin typeface="微軟正黑體" panose="020B0604030504040204" pitchFamily="34" charset="-120"/>
              <a:ea typeface="微軟正黑體" panose="020B0604030504040204" pitchFamily="34" charset="-120"/>
            </a:rPr>
            <a:t>53</a:t>
          </a:r>
          <a:r>
            <a:rPr lang="zh-TW" sz="1800" b="1" dirty="0" smtClean="0">
              <a:latin typeface="微軟正黑體" panose="020B0604030504040204" pitchFamily="34" charset="-120"/>
              <a:ea typeface="微軟正黑體" panose="020B0604030504040204" pitchFamily="34" charset="-120"/>
            </a:rPr>
            <a:t>、</a:t>
          </a:r>
          <a:r>
            <a:rPr lang="en-US" sz="1800" b="1" dirty="0" smtClean="0">
              <a:latin typeface="微軟正黑體" panose="020B0604030504040204" pitchFamily="34" charset="-120"/>
              <a:ea typeface="微軟正黑體" panose="020B0604030504040204" pitchFamily="34" charset="-120"/>
            </a:rPr>
            <a:t>55</a:t>
          </a:r>
          <a:r>
            <a:rPr lang="zh-TW" sz="1800" b="1" dirty="0" smtClean="0">
              <a:latin typeface="微軟正黑體" panose="020B0604030504040204" pitchFamily="34" charset="-120"/>
              <a:ea typeface="微軟正黑體" panose="020B0604030504040204" pitchFamily="34" charset="-120"/>
            </a:rPr>
            <a:t>、</a:t>
          </a:r>
          <a:r>
            <a:rPr lang="en-US" sz="1800" b="1" dirty="0" smtClean="0">
              <a:latin typeface="微軟正黑體" panose="020B0604030504040204" pitchFamily="34" charset="-120"/>
              <a:ea typeface="微軟正黑體" panose="020B0604030504040204" pitchFamily="34" charset="-120"/>
            </a:rPr>
            <a:t>57</a:t>
          </a:r>
          <a:r>
            <a:rPr lang="zh-TW" sz="1800" b="1" dirty="0" smtClean="0">
              <a:latin typeface="微軟正黑體" panose="020B0604030504040204" pitchFamily="34" charset="-120"/>
              <a:ea typeface="微軟正黑體" panose="020B0604030504040204" pitchFamily="34" charset="-120"/>
            </a:rPr>
            <a:t>、</a:t>
          </a:r>
          <a:r>
            <a:rPr lang="en-US" sz="1800" b="1" dirty="0" smtClean="0">
              <a:latin typeface="微軟正黑體" panose="020B0604030504040204" pitchFamily="34" charset="-120"/>
              <a:ea typeface="微軟正黑體" panose="020B0604030504040204" pitchFamily="34" charset="-120"/>
            </a:rPr>
            <a:t>58</a:t>
          </a:r>
          <a:r>
            <a:rPr lang="zh-TW" sz="1800" b="1" dirty="0" smtClean="0">
              <a:latin typeface="微軟正黑體" panose="020B0604030504040204" pitchFamily="34" charset="-120"/>
              <a:ea typeface="微軟正黑體" panose="020B0604030504040204" pitchFamily="34" charset="-120"/>
            </a:rPr>
            <a:t>、</a:t>
          </a:r>
          <a:r>
            <a:rPr lang="en-US" sz="1800" b="1" dirty="0" smtClean="0">
              <a:latin typeface="微軟正黑體" panose="020B0604030504040204" pitchFamily="34" charset="-120"/>
              <a:ea typeface="微軟正黑體" panose="020B0604030504040204" pitchFamily="34" charset="-120"/>
            </a:rPr>
            <a:t>60</a:t>
          </a:r>
          <a:r>
            <a:rPr lang="zh-TW" sz="1800" b="1" dirty="0" smtClean="0">
              <a:latin typeface="微軟正黑體" panose="020B0604030504040204" pitchFamily="34" charset="-120"/>
              <a:ea typeface="微軟正黑體" panose="020B0604030504040204" pitchFamily="34" charset="-120"/>
            </a:rPr>
            <a:t>至</a:t>
          </a:r>
          <a:r>
            <a:rPr lang="en-US" sz="1800" b="1" dirty="0" smtClean="0">
              <a:latin typeface="微軟正黑體" panose="020B0604030504040204" pitchFamily="34" charset="-120"/>
              <a:ea typeface="微軟正黑體" panose="020B0604030504040204" pitchFamily="34" charset="-120"/>
            </a:rPr>
            <a:t>63</a:t>
          </a:r>
          <a:r>
            <a:rPr lang="zh-TW" sz="1800" b="1" dirty="0" smtClean="0">
              <a:latin typeface="微軟正黑體" panose="020B0604030504040204" pitchFamily="34" charset="-120"/>
              <a:ea typeface="微軟正黑體" panose="020B0604030504040204" pitchFamily="34" charset="-120"/>
            </a:rPr>
            <a:t>條規定利用時應明示出處</a:t>
          </a:r>
          <a:r>
            <a:rPr lang="en-US" sz="1800" b="1" dirty="0" smtClean="0">
              <a:latin typeface="微軟正黑體" panose="020B0604030504040204" pitchFamily="34" charset="-120"/>
              <a:ea typeface="微軟正黑體" panose="020B0604030504040204" pitchFamily="34" charset="-120"/>
            </a:rPr>
            <a:t>(§64)</a:t>
          </a:r>
          <a:endParaRPr lang="zh-TW" sz="1800" b="1" dirty="0">
            <a:latin typeface="微軟正黑體" panose="020B0604030504040204" pitchFamily="34" charset="-120"/>
            <a:ea typeface="微軟正黑體" panose="020B0604030504040204" pitchFamily="34" charset="-120"/>
          </a:endParaRPr>
        </a:p>
      </dgm:t>
    </dgm:pt>
    <dgm:pt modelId="{AEE7560E-56E9-454F-A0BD-D710F36A2573}" type="parTrans" cxnId="{28C0ABE2-0730-4239-BDDC-EA0D5B60C16F}">
      <dgm:prSet/>
      <dgm:spPr/>
      <dgm:t>
        <a:bodyPr/>
        <a:lstStyle/>
        <a:p>
          <a:endParaRPr lang="zh-TW" altLang="en-US" b="1"/>
        </a:p>
      </dgm:t>
    </dgm:pt>
    <dgm:pt modelId="{E7223812-CF91-4750-9F0C-3D03ADBA4EB4}" type="sibTrans" cxnId="{28C0ABE2-0730-4239-BDDC-EA0D5B60C16F}">
      <dgm:prSet/>
      <dgm:spPr/>
      <dgm:t>
        <a:bodyPr/>
        <a:lstStyle/>
        <a:p>
          <a:endParaRPr lang="zh-TW" altLang="en-US" b="1"/>
        </a:p>
      </dgm:t>
    </dgm:pt>
    <dgm:pt modelId="{7FAF7C4A-C4DD-434B-9008-4A1AA8D2BED7}">
      <dgm:prSet custT="1"/>
      <dgm:spPr/>
      <dgm:t>
        <a:bodyPr/>
        <a:lstStyle/>
        <a:p>
          <a:pPr rtl="0"/>
          <a:r>
            <a:rPr lang="zh-TW" altLang="en-US" sz="1800" b="1" dirty="0" smtClean="0">
              <a:latin typeface="微軟正黑體" panose="020B0604030504040204" pitchFamily="34" charset="-120"/>
              <a:ea typeface="微軟正黑體" panose="020B0604030504040204" pitchFamily="34" charset="-120"/>
            </a:rPr>
            <a:t>違反者，科處</a:t>
          </a:r>
          <a:r>
            <a:rPr lang="en-US" altLang="zh-TW" sz="1800" b="1" dirty="0" smtClean="0">
              <a:latin typeface="微軟正黑體" panose="020B0604030504040204" pitchFamily="34" charset="-120"/>
              <a:ea typeface="微軟正黑體" panose="020B0604030504040204" pitchFamily="34" charset="-120"/>
            </a:rPr>
            <a:t>5</a:t>
          </a:r>
          <a:r>
            <a:rPr lang="zh-TW" altLang="en-US" sz="1800" b="1" dirty="0" smtClean="0">
              <a:latin typeface="微軟正黑體" panose="020B0604030504040204" pitchFamily="34" charset="-120"/>
              <a:ea typeface="微軟正黑體" panose="020B0604030504040204" pitchFamily="34" charset="-120"/>
            </a:rPr>
            <a:t>萬元以下罰金</a:t>
          </a:r>
          <a:endParaRPr lang="zh-TW" altLang="en-US" sz="1800" b="1" dirty="0">
            <a:latin typeface="微軟正黑體" panose="020B0604030504040204" pitchFamily="34" charset="-120"/>
            <a:ea typeface="微軟正黑體" panose="020B0604030504040204" pitchFamily="34" charset="-120"/>
          </a:endParaRPr>
        </a:p>
      </dgm:t>
    </dgm:pt>
    <dgm:pt modelId="{21EF7E8C-3A8F-4C2D-A8A5-6176FCB0B5D3}" type="parTrans" cxnId="{BDAE3B9F-A9EE-49ED-8866-AC3E78B072A3}">
      <dgm:prSet/>
      <dgm:spPr/>
      <dgm:t>
        <a:bodyPr/>
        <a:lstStyle/>
        <a:p>
          <a:endParaRPr lang="zh-TW" altLang="en-US"/>
        </a:p>
      </dgm:t>
    </dgm:pt>
    <dgm:pt modelId="{D9892314-8A9D-4506-B237-1F7AA2EF1CE2}" type="sibTrans" cxnId="{BDAE3B9F-A9EE-49ED-8866-AC3E78B072A3}">
      <dgm:prSet/>
      <dgm:spPr/>
      <dgm:t>
        <a:bodyPr/>
        <a:lstStyle/>
        <a:p>
          <a:endParaRPr lang="zh-TW" altLang="en-US"/>
        </a:p>
      </dgm:t>
    </dgm:pt>
    <dgm:pt modelId="{1F78EF35-B6C4-4D71-8E7A-C418F42C6A50}" type="pres">
      <dgm:prSet presAssocID="{ABF21D5D-B1E7-438C-9528-EC02DC6443E6}" presName="linear" presStyleCnt="0">
        <dgm:presLayoutVars>
          <dgm:dir/>
          <dgm:animLvl val="lvl"/>
          <dgm:resizeHandles val="exact"/>
        </dgm:presLayoutVars>
      </dgm:prSet>
      <dgm:spPr/>
      <dgm:t>
        <a:bodyPr/>
        <a:lstStyle/>
        <a:p>
          <a:endParaRPr lang="zh-TW" altLang="en-US"/>
        </a:p>
      </dgm:t>
    </dgm:pt>
    <dgm:pt modelId="{88346C30-0C1A-4FE4-A767-1C916D434FF2}" type="pres">
      <dgm:prSet presAssocID="{4AA2058B-F89D-464C-94A1-CD86BBC86E02}" presName="parentLin" presStyleCnt="0"/>
      <dgm:spPr/>
    </dgm:pt>
    <dgm:pt modelId="{014E98B5-FFA6-45B6-9D64-BE1881C0FAFA}" type="pres">
      <dgm:prSet presAssocID="{4AA2058B-F89D-464C-94A1-CD86BBC86E02}" presName="parentLeftMargin" presStyleLbl="node1" presStyleIdx="0" presStyleCnt="4"/>
      <dgm:spPr/>
      <dgm:t>
        <a:bodyPr/>
        <a:lstStyle/>
        <a:p>
          <a:endParaRPr lang="zh-TW" altLang="en-US"/>
        </a:p>
      </dgm:t>
    </dgm:pt>
    <dgm:pt modelId="{80ACE80F-858F-48BC-9BA3-ED3B72D65E2B}" type="pres">
      <dgm:prSet presAssocID="{4AA2058B-F89D-464C-94A1-CD86BBC86E02}" presName="parentText" presStyleLbl="node1" presStyleIdx="0" presStyleCnt="4" custScaleX="115711">
        <dgm:presLayoutVars>
          <dgm:chMax val="0"/>
          <dgm:bulletEnabled val="1"/>
        </dgm:presLayoutVars>
      </dgm:prSet>
      <dgm:spPr/>
      <dgm:t>
        <a:bodyPr/>
        <a:lstStyle/>
        <a:p>
          <a:endParaRPr lang="zh-TW" altLang="en-US"/>
        </a:p>
      </dgm:t>
    </dgm:pt>
    <dgm:pt modelId="{3CF4B12D-1D15-428F-8B51-4F13D30CD8AB}" type="pres">
      <dgm:prSet presAssocID="{4AA2058B-F89D-464C-94A1-CD86BBC86E02}" presName="negativeSpace" presStyleCnt="0"/>
      <dgm:spPr/>
    </dgm:pt>
    <dgm:pt modelId="{37E60A0D-1367-49EC-95F1-74A821215036}" type="pres">
      <dgm:prSet presAssocID="{4AA2058B-F89D-464C-94A1-CD86BBC86E02}" presName="childText" presStyleLbl="conFgAcc1" presStyleIdx="0" presStyleCnt="4">
        <dgm:presLayoutVars>
          <dgm:bulletEnabled val="1"/>
        </dgm:presLayoutVars>
      </dgm:prSet>
      <dgm:spPr/>
      <dgm:t>
        <a:bodyPr/>
        <a:lstStyle/>
        <a:p>
          <a:endParaRPr lang="zh-TW" altLang="en-US"/>
        </a:p>
      </dgm:t>
    </dgm:pt>
    <dgm:pt modelId="{25B4E648-9F37-47D1-84C1-4767263D25D9}" type="pres">
      <dgm:prSet presAssocID="{66945233-7EAF-424E-AFD5-5A9FC69E3C5A}" presName="spaceBetweenRectangles" presStyleCnt="0"/>
      <dgm:spPr/>
    </dgm:pt>
    <dgm:pt modelId="{B9857023-67E1-4651-A2E0-5787D6B3F384}" type="pres">
      <dgm:prSet presAssocID="{9DC185A9-268B-4D27-8443-8F5142EE1A0C}" presName="parentLin" presStyleCnt="0"/>
      <dgm:spPr/>
    </dgm:pt>
    <dgm:pt modelId="{E2B2FC84-14B2-427C-A015-8D4C98A5F532}" type="pres">
      <dgm:prSet presAssocID="{9DC185A9-268B-4D27-8443-8F5142EE1A0C}" presName="parentLeftMargin" presStyleLbl="node1" presStyleIdx="0" presStyleCnt="4"/>
      <dgm:spPr/>
      <dgm:t>
        <a:bodyPr/>
        <a:lstStyle/>
        <a:p>
          <a:endParaRPr lang="zh-TW" altLang="en-US"/>
        </a:p>
      </dgm:t>
    </dgm:pt>
    <dgm:pt modelId="{9576F28D-0801-42A3-84BD-484EE8F14463}" type="pres">
      <dgm:prSet presAssocID="{9DC185A9-268B-4D27-8443-8F5142EE1A0C}" presName="parentText" presStyleLbl="node1" presStyleIdx="1" presStyleCnt="4" custScaleX="115711">
        <dgm:presLayoutVars>
          <dgm:chMax val="0"/>
          <dgm:bulletEnabled val="1"/>
        </dgm:presLayoutVars>
      </dgm:prSet>
      <dgm:spPr/>
      <dgm:t>
        <a:bodyPr/>
        <a:lstStyle/>
        <a:p>
          <a:endParaRPr lang="zh-TW" altLang="en-US"/>
        </a:p>
      </dgm:t>
    </dgm:pt>
    <dgm:pt modelId="{A5598029-8BA7-412D-9B7B-A9B0891E854B}" type="pres">
      <dgm:prSet presAssocID="{9DC185A9-268B-4D27-8443-8F5142EE1A0C}" presName="negativeSpace" presStyleCnt="0"/>
      <dgm:spPr/>
    </dgm:pt>
    <dgm:pt modelId="{D3C5BBAA-D45A-4EB3-9060-59133E838A92}" type="pres">
      <dgm:prSet presAssocID="{9DC185A9-268B-4D27-8443-8F5142EE1A0C}" presName="childText" presStyleLbl="conFgAcc1" presStyleIdx="1" presStyleCnt="4">
        <dgm:presLayoutVars>
          <dgm:bulletEnabled val="1"/>
        </dgm:presLayoutVars>
      </dgm:prSet>
      <dgm:spPr/>
      <dgm:t>
        <a:bodyPr/>
        <a:lstStyle/>
        <a:p>
          <a:endParaRPr lang="zh-TW" altLang="en-US"/>
        </a:p>
      </dgm:t>
    </dgm:pt>
    <dgm:pt modelId="{30705314-B659-4AAE-ADF4-E4BF23110F3C}" type="pres">
      <dgm:prSet presAssocID="{2F5D1F49-230A-4A51-95EA-59F7E23B3FA2}" presName="spaceBetweenRectangles" presStyleCnt="0"/>
      <dgm:spPr/>
    </dgm:pt>
    <dgm:pt modelId="{07B38F36-774D-4CD2-AFE4-5FEB09416813}" type="pres">
      <dgm:prSet presAssocID="{F8724927-0C11-4E33-A105-5A953F0C43BD}" presName="parentLin" presStyleCnt="0"/>
      <dgm:spPr/>
    </dgm:pt>
    <dgm:pt modelId="{810CCC38-D207-42D2-BFF7-FA1E676B09B6}" type="pres">
      <dgm:prSet presAssocID="{F8724927-0C11-4E33-A105-5A953F0C43BD}" presName="parentLeftMargin" presStyleLbl="node1" presStyleIdx="1" presStyleCnt="4"/>
      <dgm:spPr/>
      <dgm:t>
        <a:bodyPr/>
        <a:lstStyle/>
        <a:p>
          <a:endParaRPr lang="zh-TW" altLang="en-US"/>
        </a:p>
      </dgm:t>
    </dgm:pt>
    <dgm:pt modelId="{570288C3-C148-4C3A-BC65-FCD5B11DA6E2}" type="pres">
      <dgm:prSet presAssocID="{F8724927-0C11-4E33-A105-5A953F0C43BD}" presName="parentText" presStyleLbl="node1" presStyleIdx="2" presStyleCnt="4" custScaleX="115711">
        <dgm:presLayoutVars>
          <dgm:chMax val="0"/>
          <dgm:bulletEnabled val="1"/>
        </dgm:presLayoutVars>
      </dgm:prSet>
      <dgm:spPr/>
      <dgm:t>
        <a:bodyPr/>
        <a:lstStyle/>
        <a:p>
          <a:endParaRPr lang="zh-TW" altLang="en-US"/>
        </a:p>
      </dgm:t>
    </dgm:pt>
    <dgm:pt modelId="{B9562832-018D-4D87-B3BF-C350556F4F33}" type="pres">
      <dgm:prSet presAssocID="{F8724927-0C11-4E33-A105-5A953F0C43BD}" presName="negativeSpace" presStyleCnt="0"/>
      <dgm:spPr/>
    </dgm:pt>
    <dgm:pt modelId="{ACC77C71-42DF-4EF9-B615-E9D4B83E8950}" type="pres">
      <dgm:prSet presAssocID="{F8724927-0C11-4E33-A105-5A953F0C43BD}" presName="childText" presStyleLbl="conFgAcc1" presStyleIdx="2" presStyleCnt="4">
        <dgm:presLayoutVars>
          <dgm:bulletEnabled val="1"/>
        </dgm:presLayoutVars>
      </dgm:prSet>
      <dgm:spPr/>
      <dgm:t>
        <a:bodyPr/>
        <a:lstStyle/>
        <a:p>
          <a:endParaRPr lang="zh-TW" altLang="en-US"/>
        </a:p>
      </dgm:t>
    </dgm:pt>
    <dgm:pt modelId="{95FB1840-7555-41F5-8F84-CD7A5BB13F8F}" type="pres">
      <dgm:prSet presAssocID="{69E6CA98-8E15-4C20-8DD7-076399FA30B9}" presName="spaceBetweenRectangles" presStyleCnt="0"/>
      <dgm:spPr/>
    </dgm:pt>
    <dgm:pt modelId="{A022B667-3B6B-4845-B2F5-D61759A71914}" type="pres">
      <dgm:prSet presAssocID="{B57239B1-189F-4187-B70C-8AE8E3D76409}" presName="parentLin" presStyleCnt="0"/>
      <dgm:spPr/>
    </dgm:pt>
    <dgm:pt modelId="{0E45A7DA-4D82-4C44-BA6A-26C2DBDF9E72}" type="pres">
      <dgm:prSet presAssocID="{B57239B1-189F-4187-B70C-8AE8E3D76409}" presName="parentLeftMargin" presStyleLbl="node1" presStyleIdx="2" presStyleCnt="4"/>
      <dgm:spPr/>
      <dgm:t>
        <a:bodyPr/>
        <a:lstStyle/>
        <a:p>
          <a:endParaRPr lang="zh-TW" altLang="en-US"/>
        </a:p>
      </dgm:t>
    </dgm:pt>
    <dgm:pt modelId="{8F543E26-84F6-4442-A773-01BD02529C41}" type="pres">
      <dgm:prSet presAssocID="{B57239B1-189F-4187-B70C-8AE8E3D76409}" presName="parentText" presStyleLbl="node1" presStyleIdx="3" presStyleCnt="4" custScaleX="115711">
        <dgm:presLayoutVars>
          <dgm:chMax val="0"/>
          <dgm:bulletEnabled val="1"/>
        </dgm:presLayoutVars>
      </dgm:prSet>
      <dgm:spPr/>
      <dgm:t>
        <a:bodyPr/>
        <a:lstStyle/>
        <a:p>
          <a:endParaRPr lang="zh-TW" altLang="en-US"/>
        </a:p>
      </dgm:t>
    </dgm:pt>
    <dgm:pt modelId="{E2FAE6D9-2D98-43DD-A0A6-9C388B6F6B44}" type="pres">
      <dgm:prSet presAssocID="{B57239B1-189F-4187-B70C-8AE8E3D76409}" presName="negativeSpace" presStyleCnt="0"/>
      <dgm:spPr/>
    </dgm:pt>
    <dgm:pt modelId="{AE1DC86F-20ED-4EE4-AE45-79216BFDB2B3}" type="pres">
      <dgm:prSet presAssocID="{B57239B1-189F-4187-B70C-8AE8E3D76409}" presName="childText" presStyleLbl="conFgAcc1" presStyleIdx="3" presStyleCnt="4">
        <dgm:presLayoutVars>
          <dgm:bulletEnabled val="1"/>
        </dgm:presLayoutVars>
      </dgm:prSet>
      <dgm:spPr/>
      <dgm:t>
        <a:bodyPr/>
        <a:lstStyle/>
        <a:p>
          <a:endParaRPr lang="zh-TW" altLang="en-US"/>
        </a:p>
      </dgm:t>
    </dgm:pt>
  </dgm:ptLst>
  <dgm:cxnLst>
    <dgm:cxn modelId="{45D781F4-A482-44C4-9122-8E8965E7EA4D}" type="presOf" srcId="{4AA2058B-F89D-464C-94A1-CD86BBC86E02}" destId="{014E98B5-FFA6-45B6-9D64-BE1881C0FAFA}" srcOrd="0" destOrd="0" presId="urn:microsoft.com/office/officeart/2005/8/layout/list1"/>
    <dgm:cxn modelId="{58B99932-1F28-4802-95C4-7874E8D9131F}" type="presOf" srcId="{B57239B1-189F-4187-B70C-8AE8E3D76409}" destId="{8F543E26-84F6-4442-A773-01BD02529C41}" srcOrd="1" destOrd="0" presId="urn:microsoft.com/office/officeart/2005/8/layout/list1"/>
    <dgm:cxn modelId="{25D37669-AC06-435F-ACDA-53CD9C4531EA}" type="presOf" srcId="{24224A63-8B72-4A88-8670-5198532D040C}" destId="{AE1DC86F-20ED-4EE4-AE45-79216BFDB2B3}" srcOrd="0" destOrd="1" presId="urn:microsoft.com/office/officeart/2005/8/layout/list1"/>
    <dgm:cxn modelId="{18D0007C-684D-4647-BFE6-143583BCA2F1}" srcId="{B57239B1-189F-4187-B70C-8AE8E3D76409}" destId="{63519296-86FB-4711-A2B6-11928C37652D}" srcOrd="0" destOrd="0" parTransId="{5547EB9E-2D06-4EA0-9BC4-C49D861031AF}" sibTransId="{3DEF7D6C-4434-4DDD-B113-A9A95A912C0B}"/>
    <dgm:cxn modelId="{5A2C095F-83F2-48A7-9757-9AA9F31546BE}" type="presOf" srcId="{9DC185A9-268B-4D27-8443-8F5142EE1A0C}" destId="{9576F28D-0801-42A3-84BD-484EE8F14463}" srcOrd="1" destOrd="0" presId="urn:microsoft.com/office/officeart/2005/8/layout/list1"/>
    <dgm:cxn modelId="{B155603C-1BF7-445B-9844-3BC2A811898B}" srcId="{B57239B1-189F-4187-B70C-8AE8E3D76409}" destId="{24224A63-8B72-4A88-8670-5198532D040C}" srcOrd="1" destOrd="0" parTransId="{F446FC2D-5404-4889-A96F-B94201DEA425}" sibTransId="{09847BEA-E1CA-48CF-A5C2-6900C6077AF8}"/>
    <dgm:cxn modelId="{5C3518A1-AA5C-4F29-A2DD-B9F5B260A069}" type="presOf" srcId="{63519296-86FB-4711-A2B6-11928C37652D}" destId="{AE1DC86F-20ED-4EE4-AE45-79216BFDB2B3}" srcOrd="0" destOrd="0" presId="urn:microsoft.com/office/officeart/2005/8/layout/list1"/>
    <dgm:cxn modelId="{4FFE9886-80BC-4257-A8F4-05DD1EBE1357}" type="presOf" srcId="{4AA2058B-F89D-464C-94A1-CD86BBC86E02}" destId="{80ACE80F-858F-48BC-9BA3-ED3B72D65E2B}" srcOrd="1" destOrd="0" presId="urn:microsoft.com/office/officeart/2005/8/layout/list1"/>
    <dgm:cxn modelId="{43C9984B-43BC-4261-9D1B-DF861A6BA221}" type="presOf" srcId="{1A5C6149-F677-457D-9B30-A8797B6C7057}" destId="{ACC77C71-42DF-4EF9-B615-E9D4B83E8950}" srcOrd="0" destOrd="0" presId="urn:microsoft.com/office/officeart/2005/8/layout/list1"/>
    <dgm:cxn modelId="{6E15068E-7A21-47AA-ABA8-08F4FF369E26}" srcId="{ABF21D5D-B1E7-438C-9528-EC02DC6443E6}" destId="{F8724927-0C11-4E33-A105-5A953F0C43BD}" srcOrd="2" destOrd="0" parTransId="{BF0276F7-C2E5-4840-9E20-65C430576204}" sibTransId="{69E6CA98-8E15-4C20-8DD7-076399FA30B9}"/>
    <dgm:cxn modelId="{F1A7A2F2-BF80-47A7-A3A1-29FBE1B76946}" type="presOf" srcId="{7FAF7C4A-C4DD-434B-9008-4A1AA8D2BED7}" destId="{37E60A0D-1367-49EC-95F1-74A821215036}" srcOrd="0" destOrd="0" presId="urn:microsoft.com/office/officeart/2005/8/layout/list1"/>
    <dgm:cxn modelId="{B7D3BFAD-04DE-4999-A230-69C8E790F566}" type="presOf" srcId="{00447F65-BFED-4995-A485-31B9A0B81BA5}" destId="{AE1DC86F-20ED-4EE4-AE45-79216BFDB2B3}" srcOrd="0" destOrd="2" presId="urn:microsoft.com/office/officeart/2005/8/layout/list1"/>
    <dgm:cxn modelId="{28C0ABE2-0730-4239-BDDC-EA0D5B60C16F}" srcId="{F8724927-0C11-4E33-A105-5A953F0C43BD}" destId="{1A5C6149-F677-457D-9B30-A8797B6C7057}" srcOrd="0" destOrd="0" parTransId="{AEE7560E-56E9-454F-A0BD-D710F36A2573}" sibTransId="{E7223812-CF91-4750-9F0C-3D03ADBA4EB4}"/>
    <dgm:cxn modelId="{985C580E-0A3D-48B5-8A28-E8050F719A04}" type="presOf" srcId="{F8724927-0C11-4E33-A105-5A953F0C43BD}" destId="{570288C3-C148-4C3A-BC65-FCD5B11DA6E2}" srcOrd="1" destOrd="0" presId="urn:microsoft.com/office/officeart/2005/8/layout/list1"/>
    <dgm:cxn modelId="{21E3825C-AA5E-4225-B229-A8A6F0E3497A}" type="presOf" srcId="{B57239B1-189F-4187-B70C-8AE8E3D76409}" destId="{0E45A7DA-4D82-4C44-BA6A-26C2DBDF9E72}" srcOrd="0" destOrd="0" presId="urn:microsoft.com/office/officeart/2005/8/layout/list1"/>
    <dgm:cxn modelId="{79B1CE24-3273-4C50-962B-9F1D2EBE23F8}" type="presOf" srcId="{ABF21D5D-B1E7-438C-9528-EC02DC6443E6}" destId="{1F78EF35-B6C4-4D71-8E7A-C418F42C6A50}" srcOrd="0" destOrd="0" presId="urn:microsoft.com/office/officeart/2005/8/layout/list1"/>
    <dgm:cxn modelId="{46FAE6BE-BC46-418B-AC3D-5D65027B6003}" srcId="{ABF21D5D-B1E7-438C-9528-EC02DC6443E6}" destId="{B57239B1-189F-4187-B70C-8AE8E3D76409}" srcOrd="3" destOrd="0" parTransId="{9C24E02A-6B92-46F8-ACEB-FB84AFFE3EFF}" sibTransId="{0C1396E4-AFD3-4296-A5CC-C07DFA2F7FE9}"/>
    <dgm:cxn modelId="{BDAE3B9F-A9EE-49ED-8866-AC3E78B072A3}" srcId="{4AA2058B-F89D-464C-94A1-CD86BBC86E02}" destId="{7FAF7C4A-C4DD-434B-9008-4A1AA8D2BED7}" srcOrd="0" destOrd="0" parTransId="{21EF7E8C-3A8F-4C2D-A8A5-6176FCB0B5D3}" sibTransId="{D9892314-8A9D-4506-B237-1F7AA2EF1CE2}"/>
    <dgm:cxn modelId="{BE4A70B8-6F85-4EC8-9E38-0D6EDC8D7527}" type="presOf" srcId="{F8724927-0C11-4E33-A105-5A953F0C43BD}" destId="{810CCC38-D207-42D2-BFF7-FA1E676B09B6}" srcOrd="0" destOrd="0" presId="urn:microsoft.com/office/officeart/2005/8/layout/list1"/>
    <dgm:cxn modelId="{98081FFC-D681-4538-9647-0C477E581CD6}" type="presOf" srcId="{9DC185A9-268B-4D27-8443-8F5142EE1A0C}" destId="{E2B2FC84-14B2-427C-A015-8D4C98A5F532}" srcOrd="0" destOrd="0" presId="urn:microsoft.com/office/officeart/2005/8/layout/list1"/>
    <dgm:cxn modelId="{12614177-5D14-42D0-A1B1-C71C8B73E373}" srcId="{ABF21D5D-B1E7-438C-9528-EC02DC6443E6}" destId="{4AA2058B-F89D-464C-94A1-CD86BBC86E02}" srcOrd="0" destOrd="0" parTransId="{15D3AAEA-BEDC-47BD-AE29-DDAE64659B3B}" sibTransId="{66945233-7EAF-424E-AFD5-5A9FC69E3C5A}"/>
    <dgm:cxn modelId="{158D758A-81B8-4031-84DC-D81CAC95C73A}" srcId="{ABF21D5D-B1E7-438C-9528-EC02DC6443E6}" destId="{9DC185A9-268B-4D27-8443-8F5142EE1A0C}" srcOrd="1" destOrd="0" parTransId="{A181F5A4-CA89-4972-AB49-890FEEE7C054}" sibTransId="{2F5D1F49-230A-4A51-95EA-59F7E23B3FA2}"/>
    <dgm:cxn modelId="{91D54EA3-880C-4962-B22E-A94061E07FB9}" srcId="{B57239B1-189F-4187-B70C-8AE8E3D76409}" destId="{00447F65-BFED-4995-A485-31B9A0B81BA5}" srcOrd="2" destOrd="0" parTransId="{9407826F-214B-4962-AC0F-C3D47BCBD864}" sibTransId="{10D00358-C796-4C1C-8076-8FC4E194DAA0}"/>
    <dgm:cxn modelId="{B229C6CE-0F23-4936-8C25-0F9F7A48AE6B}" type="presParOf" srcId="{1F78EF35-B6C4-4D71-8E7A-C418F42C6A50}" destId="{88346C30-0C1A-4FE4-A767-1C916D434FF2}" srcOrd="0" destOrd="0" presId="urn:microsoft.com/office/officeart/2005/8/layout/list1"/>
    <dgm:cxn modelId="{4418C38C-EB75-40E1-B059-736E94720F0A}" type="presParOf" srcId="{88346C30-0C1A-4FE4-A767-1C916D434FF2}" destId="{014E98B5-FFA6-45B6-9D64-BE1881C0FAFA}" srcOrd="0" destOrd="0" presId="urn:microsoft.com/office/officeart/2005/8/layout/list1"/>
    <dgm:cxn modelId="{967B71A9-0B86-48C7-9727-9844123CB5F8}" type="presParOf" srcId="{88346C30-0C1A-4FE4-A767-1C916D434FF2}" destId="{80ACE80F-858F-48BC-9BA3-ED3B72D65E2B}" srcOrd="1" destOrd="0" presId="urn:microsoft.com/office/officeart/2005/8/layout/list1"/>
    <dgm:cxn modelId="{102AF63D-78D6-48E6-A182-17AC4EE06B22}" type="presParOf" srcId="{1F78EF35-B6C4-4D71-8E7A-C418F42C6A50}" destId="{3CF4B12D-1D15-428F-8B51-4F13D30CD8AB}" srcOrd="1" destOrd="0" presId="urn:microsoft.com/office/officeart/2005/8/layout/list1"/>
    <dgm:cxn modelId="{29B70140-4452-49E4-8613-01B148BCB320}" type="presParOf" srcId="{1F78EF35-B6C4-4D71-8E7A-C418F42C6A50}" destId="{37E60A0D-1367-49EC-95F1-74A821215036}" srcOrd="2" destOrd="0" presId="urn:microsoft.com/office/officeart/2005/8/layout/list1"/>
    <dgm:cxn modelId="{72DF68F6-E507-4293-8B7B-B61ABB55EC95}" type="presParOf" srcId="{1F78EF35-B6C4-4D71-8E7A-C418F42C6A50}" destId="{25B4E648-9F37-47D1-84C1-4767263D25D9}" srcOrd="3" destOrd="0" presId="urn:microsoft.com/office/officeart/2005/8/layout/list1"/>
    <dgm:cxn modelId="{6650CE05-C80D-4F63-A058-2213A157B31C}" type="presParOf" srcId="{1F78EF35-B6C4-4D71-8E7A-C418F42C6A50}" destId="{B9857023-67E1-4651-A2E0-5787D6B3F384}" srcOrd="4" destOrd="0" presId="urn:microsoft.com/office/officeart/2005/8/layout/list1"/>
    <dgm:cxn modelId="{A3E5389A-532F-4AED-AEBD-C0C349F05DB4}" type="presParOf" srcId="{B9857023-67E1-4651-A2E0-5787D6B3F384}" destId="{E2B2FC84-14B2-427C-A015-8D4C98A5F532}" srcOrd="0" destOrd="0" presId="urn:microsoft.com/office/officeart/2005/8/layout/list1"/>
    <dgm:cxn modelId="{932F6851-22ED-4B84-B7EB-E672384912DA}" type="presParOf" srcId="{B9857023-67E1-4651-A2E0-5787D6B3F384}" destId="{9576F28D-0801-42A3-84BD-484EE8F14463}" srcOrd="1" destOrd="0" presId="urn:microsoft.com/office/officeart/2005/8/layout/list1"/>
    <dgm:cxn modelId="{9DD5456C-9599-4E84-B6F1-9DDFCF60F7C6}" type="presParOf" srcId="{1F78EF35-B6C4-4D71-8E7A-C418F42C6A50}" destId="{A5598029-8BA7-412D-9B7B-A9B0891E854B}" srcOrd="5" destOrd="0" presId="urn:microsoft.com/office/officeart/2005/8/layout/list1"/>
    <dgm:cxn modelId="{980E2BA8-EA00-449D-84E1-FC19A22CB85C}" type="presParOf" srcId="{1F78EF35-B6C4-4D71-8E7A-C418F42C6A50}" destId="{D3C5BBAA-D45A-4EB3-9060-59133E838A92}" srcOrd="6" destOrd="0" presId="urn:microsoft.com/office/officeart/2005/8/layout/list1"/>
    <dgm:cxn modelId="{4FABB142-7D82-4CBD-917A-C8887EA9941F}" type="presParOf" srcId="{1F78EF35-B6C4-4D71-8E7A-C418F42C6A50}" destId="{30705314-B659-4AAE-ADF4-E4BF23110F3C}" srcOrd="7" destOrd="0" presId="urn:microsoft.com/office/officeart/2005/8/layout/list1"/>
    <dgm:cxn modelId="{6BFCAAEA-AD10-4222-9FCE-234FB6EEFA36}" type="presParOf" srcId="{1F78EF35-B6C4-4D71-8E7A-C418F42C6A50}" destId="{07B38F36-774D-4CD2-AFE4-5FEB09416813}" srcOrd="8" destOrd="0" presId="urn:microsoft.com/office/officeart/2005/8/layout/list1"/>
    <dgm:cxn modelId="{470294FF-74D0-48A1-A97B-373BC7EE21A6}" type="presParOf" srcId="{07B38F36-774D-4CD2-AFE4-5FEB09416813}" destId="{810CCC38-D207-42D2-BFF7-FA1E676B09B6}" srcOrd="0" destOrd="0" presId="urn:microsoft.com/office/officeart/2005/8/layout/list1"/>
    <dgm:cxn modelId="{E56550CA-2C92-4956-BC1A-6AFEFC5436C4}" type="presParOf" srcId="{07B38F36-774D-4CD2-AFE4-5FEB09416813}" destId="{570288C3-C148-4C3A-BC65-FCD5B11DA6E2}" srcOrd="1" destOrd="0" presId="urn:microsoft.com/office/officeart/2005/8/layout/list1"/>
    <dgm:cxn modelId="{C2FE2462-8183-4A68-9D00-F0681C80B70E}" type="presParOf" srcId="{1F78EF35-B6C4-4D71-8E7A-C418F42C6A50}" destId="{B9562832-018D-4D87-B3BF-C350556F4F33}" srcOrd="9" destOrd="0" presId="urn:microsoft.com/office/officeart/2005/8/layout/list1"/>
    <dgm:cxn modelId="{0562594F-D710-4D3A-82C7-10383E43DE13}" type="presParOf" srcId="{1F78EF35-B6C4-4D71-8E7A-C418F42C6A50}" destId="{ACC77C71-42DF-4EF9-B615-E9D4B83E8950}" srcOrd="10" destOrd="0" presId="urn:microsoft.com/office/officeart/2005/8/layout/list1"/>
    <dgm:cxn modelId="{0A74182E-9EF8-46D0-80FE-7B65F7181196}" type="presParOf" srcId="{1F78EF35-B6C4-4D71-8E7A-C418F42C6A50}" destId="{95FB1840-7555-41F5-8F84-CD7A5BB13F8F}" srcOrd="11" destOrd="0" presId="urn:microsoft.com/office/officeart/2005/8/layout/list1"/>
    <dgm:cxn modelId="{A2FD8FEC-12B4-461D-9AF2-A130AEEC0ACC}" type="presParOf" srcId="{1F78EF35-B6C4-4D71-8E7A-C418F42C6A50}" destId="{A022B667-3B6B-4845-B2F5-D61759A71914}" srcOrd="12" destOrd="0" presId="urn:microsoft.com/office/officeart/2005/8/layout/list1"/>
    <dgm:cxn modelId="{A5538789-8E35-40D4-B0C5-605130EBAB45}" type="presParOf" srcId="{A022B667-3B6B-4845-B2F5-D61759A71914}" destId="{0E45A7DA-4D82-4C44-BA6A-26C2DBDF9E72}" srcOrd="0" destOrd="0" presId="urn:microsoft.com/office/officeart/2005/8/layout/list1"/>
    <dgm:cxn modelId="{0AAE6534-7F50-4DEE-A2E6-B1E4D3EC3B9C}" type="presParOf" srcId="{A022B667-3B6B-4845-B2F5-D61759A71914}" destId="{8F543E26-84F6-4442-A773-01BD02529C41}" srcOrd="1" destOrd="0" presId="urn:microsoft.com/office/officeart/2005/8/layout/list1"/>
    <dgm:cxn modelId="{016B2554-E9FD-42B8-A96E-6F9113FCDA4B}" type="presParOf" srcId="{1F78EF35-B6C4-4D71-8E7A-C418F42C6A50}" destId="{E2FAE6D9-2D98-43DD-A0A6-9C388B6F6B44}" srcOrd="13" destOrd="0" presId="urn:microsoft.com/office/officeart/2005/8/layout/list1"/>
    <dgm:cxn modelId="{508CD362-7557-4237-A6F0-8B8C61DE39EC}" type="presParOf" srcId="{1F78EF35-B6C4-4D71-8E7A-C418F42C6A50}" destId="{AE1DC86F-20ED-4EE4-AE45-79216BFDB2B3}"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AE79EBD1-C110-4D3B-A572-D27FDE8BF4FC}" type="doc">
      <dgm:prSet loTypeId="urn:microsoft.com/office/officeart/2005/8/layout/vList2" loCatId="list" qsTypeId="urn:microsoft.com/office/officeart/2005/8/quickstyle/simple2" qsCatId="simple" csTypeId="urn:microsoft.com/office/officeart/2005/8/colors/colorful4" csCatId="colorful" phldr="1"/>
      <dgm:spPr/>
      <dgm:t>
        <a:bodyPr/>
        <a:lstStyle/>
        <a:p>
          <a:endParaRPr lang="zh-TW" altLang="en-US"/>
        </a:p>
      </dgm:t>
    </dgm:pt>
    <dgm:pt modelId="{FB4EED7F-9035-4961-9034-1C8C11B1EF72}">
      <dgm:prSet phldrT="[文字]" custT="1"/>
      <dgm:spPr/>
      <dgm:t>
        <a:bodyPr/>
        <a:lstStyle/>
        <a:p>
          <a:r>
            <a:rPr lang="zh-TW" altLang="en-US" sz="2400" b="1" dirty="0" smtClean="0">
              <a:latin typeface="微軟正黑體" pitchFamily="34" charset="-120"/>
              <a:ea typeface="微軟正黑體" pitchFamily="34" charset="-120"/>
            </a:rPr>
            <a:t>得全部或部分讓與他人或與他人共有</a:t>
          </a:r>
          <a:r>
            <a:rPr lang="en-US" altLang="zh-TW" sz="2400" b="1" dirty="0" smtClean="0">
              <a:latin typeface="微軟正黑體" pitchFamily="34" charset="-120"/>
              <a:ea typeface="微軟正黑體" pitchFamily="34" charset="-120"/>
            </a:rPr>
            <a:t>(§36)</a:t>
          </a:r>
          <a:r>
            <a:rPr lang="zh-TW" altLang="en-US" sz="2400" b="1" dirty="0" smtClean="0">
              <a:latin typeface="微軟正黑體" pitchFamily="34" charset="-120"/>
              <a:ea typeface="微軟正黑體" pitchFamily="34" charset="-120"/>
            </a:rPr>
            <a:t>。</a:t>
          </a:r>
          <a:endParaRPr lang="zh-TW" altLang="en-US" sz="2400" b="1" dirty="0">
            <a:latin typeface="微軟正黑體" pitchFamily="34" charset="-120"/>
            <a:ea typeface="微軟正黑體" pitchFamily="34" charset="-120"/>
          </a:endParaRPr>
        </a:p>
      </dgm:t>
    </dgm:pt>
    <dgm:pt modelId="{70E07438-2098-4B80-B1A7-45548CFB0DAA}" type="parTrans" cxnId="{5E173F90-B493-4A49-ADE3-250B700FFB3C}">
      <dgm:prSet/>
      <dgm:spPr/>
      <dgm:t>
        <a:bodyPr/>
        <a:lstStyle/>
        <a:p>
          <a:endParaRPr lang="zh-TW" altLang="en-US" b="1">
            <a:latin typeface="微軟正黑體" pitchFamily="34" charset="-120"/>
            <a:ea typeface="微軟正黑體" pitchFamily="34" charset="-120"/>
          </a:endParaRPr>
        </a:p>
      </dgm:t>
    </dgm:pt>
    <dgm:pt modelId="{7B07D548-B710-4B43-9C09-BFF361FD2627}" type="sibTrans" cxnId="{5E173F90-B493-4A49-ADE3-250B700FFB3C}">
      <dgm:prSet/>
      <dgm:spPr/>
      <dgm:t>
        <a:bodyPr/>
        <a:lstStyle/>
        <a:p>
          <a:endParaRPr lang="zh-TW" altLang="en-US" b="1">
            <a:latin typeface="微軟正黑體" pitchFamily="34" charset="-120"/>
            <a:ea typeface="微軟正黑體" pitchFamily="34" charset="-120"/>
          </a:endParaRPr>
        </a:p>
      </dgm:t>
    </dgm:pt>
    <dgm:pt modelId="{BA797FCB-C788-4411-AD8E-B6C8FD1F54CE}">
      <dgm:prSet phldrT="[文字]" custT="1"/>
      <dgm:spPr/>
      <dgm:t>
        <a:bodyPr/>
        <a:lstStyle/>
        <a:p>
          <a:r>
            <a:rPr lang="zh-TW" altLang="en-US" sz="2400" b="1" dirty="0" smtClean="0">
              <a:latin typeface="微軟正黑體" pitchFamily="34" charset="-120"/>
              <a:ea typeface="微軟正黑體" pitchFamily="34" charset="-120"/>
            </a:rPr>
            <a:t>讓與之範圍</a:t>
          </a:r>
          <a:endParaRPr lang="zh-TW" altLang="en-US" sz="2400" b="1" dirty="0">
            <a:latin typeface="微軟正黑體" pitchFamily="34" charset="-120"/>
            <a:ea typeface="微軟正黑體" pitchFamily="34" charset="-120"/>
          </a:endParaRPr>
        </a:p>
      </dgm:t>
    </dgm:pt>
    <dgm:pt modelId="{1C8065C5-6D5F-4C11-8D71-86BA4E795E0E}" type="parTrans" cxnId="{15B85402-31C0-4DC6-A150-9F1E8A9E662F}">
      <dgm:prSet/>
      <dgm:spPr/>
      <dgm:t>
        <a:bodyPr/>
        <a:lstStyle/>
        <a:p>
          <a:endParaRPr lang="zh-TW" altLang="en-US" b="1">
            <a:latin typeface="微軟正黑體" pitchFamily="34" charset="-120"/>
            <a:ea typeface="微軟正黑體" pitchFamily="34" charset="-120"/>
          </a:endParaRPr>
        </a:p>
      </dgm:t>
    </dgm:pt>
    <dgm:pt modelId="{654FB898-B147-4251-8E34-DD11B4B7F8A9}" type="sibTrans" cxnId="{15B85402-31C0-4DC6-A150-9F1E8A9E662F}">
      <dgm:prSet/>
      <dgm:spPr/>
      <dgm:t>
        <a:bodyPr/>
        <a:lstStyle/>
        <a:p>
          <a:endParaRPr lang="zh-TW" altLang="en-US" b="1">
            <a:latin typeface="微軟正黑體" pitchFamily="34" charset="-120"/>
            <a:ea typeface="微軟正黑體" pitchFamily="34" charset="-120"/>
          </a:endParaRPr>
        </a:p>
      </dgm:t>
    </dgm:pt>
    <dgm:pt modelId="{57C2015F-BD98-4F87-BB6D-C27C982E2940}">
      <dgm:prSet phldrT="[文字]" custT="1"/>
      <dgm:spPr/>
      <dgm:t>
        <a:bodyPr/>
        <a:lstStyle/>
        <a:p>
          <a:r>
            <a:rPr lang="zh-TW" altLang="en-US" sz="2400" b="1" dirty="0" smtClean="0">
              <a:latin typeface="微軟正黑體" pitchFamily="34" charset="-120"/>
              <a:ea typeface="微軟正黑體" pitchFamily="34" charset="-120"/>
            </a:rPr>
            <a:t>著作財產權之讓與一經合意即行生效</a:t>
          </a:r>
          <a:endParaRPr lang="zh-TW" altLang="en-US" sz="2400" b="1" dirty="0">
            <a:latin typeface="微軟正黑體" pitchFamily="34" charset="-120"/>
            <a:ea typeface="微軟正黑體" pitchFamily="34" charset="-120"/>
          </a:endParaRPr>
        </a:p>
      </dgm:t>
    </dgm:pt>
    <dgm:pt modelId="{FA25FB45-0821-4D88-88E0-53DF07991312}" type="parTrans" cxnId="{90A789A7-BFC1-4DB5-AA3C-FDBB4E00A5A2}">
      <dgm:prSet/>
      <dgm:spPr/>
      <dgm:t>
        <a:bodyPr/>
        <a:lstStyle/>
        <a:p>
          <a:endParaRPr lang="zh-TW" altLang="en-US" b="1">
            <a:latin typeface="微軟正黑體" pitchFamily="34" charset="-120"/>
            <a:ea typeface="微軟正黑體" pitchFamily="34" charset="-120"/>
          </a:endParaRPr>
        </a:p>
      </dgm:t>
    </dgm:pt>
    <dgm:pt modelId="{E382D261-7F4C-4878-9E0E-20FD3A799294}" type="sibTrans" cxnId="{90A789A7-BFC1-4DB5-AA3C-FDBB4E00A5A2}">
      <dgm:prSet/>
      <dgm:spPr/>
      <dgm:t>
        <a:bodyPr/>
        <a:lstStyle/>
        <a:p>
          <a:endParaRPr lang="zh-TW" altLang="en-US" b="1">
            <a:latin typeface="微軟正黑體" pitchFamily="34" charset="-120"/>
            <a:ea typeface="微軟正黑體" pitchFamily="34" charset="-120"/>
          </a:endParaRPr>
        </a:p>
      </dgm:t>
    </dgm:pt>
    <dgm:pt modelId="{6A8E9036-2BF3-467F-AE3A-5BE667A80472}">
      <dgm:prSet phldrT="[文字]" custT="1"/>
      <dgm:spPr/>
      <dgm:t>
        <a:bodyPr/>
        <a:lstStyle/>
        <a:p>
          <a:r>
            <a:rPr lang="zh-TW" altLang="en-US" sz="2400" b="1" dirty="0" smtClean="0">
              <a:latin typeface="微軟正黑體" pitchFamily="34" charset="-120"/>
              <a:ea typeface="微軟正黑體" pitchFamily="34" charset="-120"/>
            </a:rPr>
            <a:t>讓與不一定要以書面為之。</a:t>
          </a:r>
          <a:endParaRPr lang="zh-TW" altLang="en-US" sz="2400" b="1" dirty="0">
            <a:latin typeface="微軟正黑體" pitchFamily="34" charset="-120"/>
            <a:ea typeface="微軟正黑體" pitchFamily="34" charset="-120"/>
          </a:endParaRPr>
        </a:p>
      </dgm:t>
    </dgm:pt>
    <dgm:pt modelId="{DE15C047-4A86-4BB5-98D5-409484202664}" type="parTrans" cxnId="{FB855DF2-C637-4B1A-8E80-FB5EF730FBB3}">
      <dgm:prSet/>
      <dgm:spPr/>
      <dgm:t>
        <a:bodyPr/>
        <a:lstStyle/>
        <a:p>
          <a:endParaRPr lang="zh-TW" altLang="en-US" b="1">
            <a:latin typeface="微軟正黑體" pitchFamily="34" charset="-120"/>
            <a:ea typeface="微軟正黑體" pitchFamily="34" charset="-120"/>
          </a:endParaRPr>
        </a:p>
      </dgm:t>
    </dgm:pt>
    <dgm:pt modelId="{B23054EB-AF2C-4DE1-ACFE-6A9036C82CD3}" type="sibTrans" cxnId="{FB855DF2-C637-4B1A-8E80-FB5EF730FBB3}">
      <dgm:prSet/>
      <dgm:spPr/>
      <dgm:t>
        <a:bodyPr/>
        <a:lstStyle/>
        <a:p>
          <a:endParaRPr lang="zh-TW" altLang="en-US" b="1">
            <a:latin typeface="微軟正黑體" pitchFamily="34" charset="-120"/>
            <a:ea typeface="微軟正黑體" pitchFamily="34" charset="-120"/>
          </a:endParaRPr>
        </a:p>
      </dgm:t>
    </dgm:pt>
    <dgm:pt modelId="{8AC562DC-6F4B-4D42-A67E-AEF518F5885B}">
      <dgm:prSet phldrT="[文字]" custT="1"/>
      <dgm:spPr/>
      <dgm:t>
        <a:bodyPr/>
        <a:lstStyle/>
        <a:p>
          <a:r>
            <a:rPr lang="zh-TW" altLang="en-US" sz="2400" b="1" dirty="0" smtClean="0">
              <a:latin typeface="微軟正黑體" pitchFamily="34" charset="-120"/>
              <a:ea typeface="微軟正黑體" pitchFamily="34" charset="-120"/>
            </a:rPr>
            <a:t>其約定不明之部分，推定為未讓與</a:t>
          </a:r>
          <a:endParaRPr lang="zh-TW" altLang="en-US" sz="2400" b="1" dirty="0">
            <a:latin typeface="微軟正黑體" pitchFamily="34" charset="-120"/>
            <a:ea typeface="微軟正黑體" pitchFamily="34" charset="-120"/>
          </a:endParaRPr>
        </a:p>
      </dgm:t>
    </dgm:pt>
    <dgm:pt modelId="{CF50B909-B0EC-4858-A235-152CC2E5EF14}" type="parTrans" cxnId="{30D057E9-6255-4F2E-8F2A-C92586D244A3}">
      <dgm:prSet/>
      <dgm:spPr/>
      <dgm:t>
        <a:bodyPr/>
        <a:lstStyle/>
        <a:p>
          <a:endParaRPr lang="zh-TW" altLang="en-US" b="1">
            <a:latin typeface="微軟正黑體" pitchFamily="34" charset="-120"/>
            <a:ea typeface="微軟正黑體" pitchFamily="34" charset="-120"/>
          </a:endParaRPr>
        </a:p>
      </dgm:t>
    </dgm:pt>
    <dgm:pt modelId="{F263B52B-BB0D-4C44-B0A4-290DBF690724}" type="sibTrans" cxnId="{30D057E9-6255-4F2E-8F2A-C92586D244A3}">
      <dgm:prSet/>
      <dgm:spPr/>
      <dgm:t>
        <a:bodyPr/>
        <a:lstStyle/>
        <a:p>
          <a:endParaRPr lang="zh-TW" altLang="en-US" b="1">
            <a:latin typeface="微軟正黑體" pitchFamily="34" charset="-120"/>
            <a:ea typeface="微軟正黑體" pitchFamily="34" charset="-120"/>
          </a:endParaRPr>
        </a:p>
      </dgm:t>
    </dgm:pt>
    <dgm:pt modelId="{A5E06CC6-8653-47C9-8CEF-004EDD7AD7ED}">
      <dgm:prSet phldrT="[文字]" custT="1"/>
      <dgm:spPr/>
      <dgm:t>
        <a:bodyPr/>
        <a:lstStyle/>
        <a:p>
          <a:r>
            <a:rPr lang="zh-TW" altLang="en-US" sz="2400" b="1" dirty="0" smtClean="0">
              <a:latin typeface="微軟正黑體" pitchFamily="34" charset="-120"/>
              <a:ea typeface="微軟正黑體" pitchFamily="34" charset="-120"/>
            </a:rPr>
            <a:t>依當事人約定</a:t>
          </a:r>
          <a:endParaRPr lang="zh-TW" altLang="en-US" sz="2400" b="1" dirty="0">
            <a:latin typeface="微軟正黑體" pitchFamily="34" charset="-120"/>
            <a:ea typeface="微軟正黑體" pitchFamily="34" charset="-120"/>
          </a:endParaRPr>
        </a:p>
      </dgm:t>
    </dgm:pt>
    <dgm:pt modelId="{96038CAC-EC67-4411-8539-679D81C6DDF8}" type="parTrans" cxnId="{DEF7BFA5-C676-4B59-9524-49FC137FD2C0}">
      <dgm:prSet/>
      <dgm:spPr/>
      <dgm:t>
        <a:bodyPr/>
        <a:lstStyle/>
        <a:p>
          <a:endParaRPr lang="zh-TW" altLang="en-US"/>
        </a:p>
      </dgm:t>
    </dgm:pt>
    <dgm:pt modelId="{DE33344E-EBF6-435B-BC91-2E5D6A2B52F0}" type="sibTrans" cxnId="{DEF7BFA5-C676-4B59-9524-49FC137FD2C0}">
      <dgm:prSet/>
      <dgm:spPr/>
      <dgm:t>
        <a:bodyPr/>
        <a:lstStyle/>
        <a:p>
          <a:endParaRPr lang="zh-TW" altLang="en-US"/>
        </a:p>
      </dgm:t>
    </dgm:pt>
    <dgm:pt modelId="{23FC0938-DD7D-4565-B1A2-D02CB3699B45}">
      <dgm:prSet phldrT="[文字]" custT="1"/>
      <dgm:spPr/>
      <dgm:t>
        <a:bodyPr/>
        <a:lstStyle/>
        <a:p>
          <a:r>
            <a:rPr lang="zh-TW" altLang="en-US" sz="2400" b="1" dirty="0" smtClean="0">
              <a:latin typeface="微軟正黑體" pitchFamily="34" charset="-120"/>
              <a:ea typeface="微軟正黑體" pitchFamily="34" charset="-120"/>
            </a:rPr>
            <a:t>與著作人格權分離而為讓與</a:t>
          </a:r>
          <a:endParaRPr lang="zh-TW" altLang="en-US" sz="2400" b="1" dirty="0">
            <a:latin typeface="微軟正黑體" pitchFamily="34" charset="-120"/>
            <a:ea typeface="微軟正黑體" pitchFamily="34" charset="-120"/>
          </a:endParaRPr>
        </a:p>
      </dgm:t>
    </dgm:pt>
    <dgm:pt modelId="{C778091D-B921-436B-ADED-30D0A44FF68D}" type="parTrans" cxnId="{B798D986-F5F8-457D-9970-DA54A6B7A7A9}">
      <dgm:prSet/>
      <dgm:spPr/>
      <dgm:t>
        <a:bodyPr/>
        <a:lstStyle/>
        <a:p>
          <a:endParaRPr lang="zh-TW" altLang="en-US"/>
        </a:p>
      </dgm:t>
    </dgm:pt>
    <dgm:pt modelId="{74C735E1-F842-414E-B8A0-6E82798BB7AF}" type="sibTrans" cxnId="{B798D986-F5F8-457D-9970-DA54A6B7A7A9}">
      <dgm:prSet/>
      <dgm:spPr/>
      <dgm:t>
        <a:bodyPr/>
        <a:lstStyle/>
        <a:p>
          <a:endParaRPr lang="zh-TW" altLang="en-US"/>
        </a:p>
      </dgm:t>
    </dgm:pt>
    <dgm:pt modelId="{AA1830C2-6179-4209-89A3-803BB17D3A91}" type="pres">
      <dgm:prSet presAssocID="{AE79EBD1-C110-4D3B-A572-D27FDE8BF4FC}" presName="linear" presStyleCnt="0">
        <dgm:presLayoutVars>
          <dgm:animLvl val="lvl"/>
          <dgm:resizeHandles val="exact"/>
        </dgm:presLayoutVars>
      </dgm:prSet>
      <dgm:spPr/>
      <dgm:t>
        <a:bodyPr/>
        <a:lstStyle/>
        <a:p>
          <a:endParaRPr lang="zh-TW" altLang="en-US"/>
        </a:p>
      </dgm:t>
    </dgm:pt>
    <dgm:pt modelId="{68E1DDFD-9EC5-4975-BFB1-A681254EF369}" type="pres">
      <dgm:prSet presAssocID="{FB4EED7F-9035-4961-9034-1C8C11B1EF72}" presName="parentText" presStyleLbl="node1" presStyleIdx="0" presStyleCnt="3" custLinFactY="-85910" custLinFactNeighborX="-972" custLinFactNeighborY="-100000">
        <dgm:presLayoutVars>
          <dgm:chMax val="0"/>
          <dgm:bulletEnabled val="1"/>
        </dgm:presLayoutVars>
      </dgm:prSet>
      <dgm:spPr/>
      <dgm:t>
        <a:bodyPr/>
        <a:lstStyle/>
        <a:p>
          <a:endParaRPr lang="zh-TW" altLang="en-US"/>
        </a:p>
      </dgm:t>
    </dgm:pt>
    <dgm:pt modelId="{387FB692-AEDE-4EA4-AB63-C41C9134454C}" type="pres">
      <dgm:prSet presAssocID="{FB4EED7F-9035-4961-9034-1C8C11B1EF72}" presName="childText" presStyleLbl="revTx" presStyleIdx="0" presStyleCnt="3">
        <dgm:presLayoutVars>
          <dgm:bulletEnabled val="1"/>
        </dgm:presLayoutVars>
      </dgm:prSet>
      <dgm:spPr/>
      <dgm:t>
        <a:bodyPr/>
        <a:lstStyle/>
        <a:p>
          <a:endParaRPr lang="zh-TW" altLang="en-US"/>
        </a:p>
      </dgm:t>
    </dgm:pt>
    <dgm:pt modelId="{E643647E-5141-40D4-BE15-951452CA7596}" type="pres">
      <dgm:prSet presAssocID="{BA797FCB-C788-4411-AD8E-B6C8FD1F54CE}" presName="parentText" presStyleLbl="node1" presStyleIdx="1" presStyleCnt="3">
        <dgm:presLayoutVars>
          <dgm:chMax val="0"/>
          <dgm:bulletEnabled val="1"/>
        </dgm:presLayoutVars>
      </dgm:prSet>
      <dgm:spPr/>
      <dgm:t>
        <a:bodyPr/>
        <a:lstStyle/>
        <a:p>
          <a:endParaRPr lang="zh-TW" altLang="en-US"/>
        </a:p>
      </dgm:t>
    </dgm:pt>
    <dgm:pt modelId="{B181674D-D0A4-47E4-BB4B-89F53C38B63A}" type="pres">
      <dgm:prSet presAssocID="{BA797FCB-C788-4411-AD8E-B6C8FD1F54CE}" presName="childText" presStyleLbl="revTx" presStyleIdx="1" presStyleCnt="3">
        <dgm:presLayoutVars>
          <dgm:bulletEnabled val="1"/>
        </dgm:presLayoutVars>
      </dgm:prSet>
      <dgm:spPr/>
      <dgm:t>
        <a:bodyPr/>
        <a:lstStyle/>
        <a:p>
          <a:endParaRPr lang="zh-TW" altLang="en-US"/>
        </a:p>
      </dgm:t>
    </dgm:pt>
    <dgm:pt modelId="{9A1CD106-83FE-4569-8381-F08F49E60DE3}" type="pres">
      <dgm:prSet presAssocID="{57C2015F-BD98-4F87-BB6D-C27C982E2940}" presName="parentText" presStyleLbl="node1" presStyleIdx="2" presStyleCnt="3">
        <dgm:presLayoutVars>
          <dgm:chMax val="0"/>
          <dgm:bulletEnabled val="1"/>
        </dgm:presLayoutVars>
      </dgm:prSet>
      <dgm:spPr/>
      <dgm:t>
        <a:bodyPr/>
        <a:lstStyle/>
        <a:p>
          <a:endParaRPr lang="zh-TW" altLang="en-US"/>
        </a:p>
      </dgm:t>
    </dgm:pt>
    <dgm:pt modelId="{1C46AD7C-5387-49F7-896D-17056168D8E1}" type="pres">
      <dgm:prSet presAssocID="{57C2015F-BD98-4F87-BB6D-C27C982E2940}" presName="childText" presStyleLbl="revTx" presStyleIdx="2" presStyleCnt="3">
        <dgm:presLayoutVars>
          <dgm:bulletEnabled val="1"/>
        </dgm:presLayoutVars>
      </dgm:prSet>
      <dgm:spPr/>
      <dgm:t>
        <a:bodyPr/>
        <a:lstStyle/>
        <a:p>
          <a:endParaRPr lang="zh-TW" altLang="en-US"/>
        </a:p>
      </dgm:t>
    </dgm:pt>
  </dgm:ptLst>
  <dgm:cxnLst>
    <dgm:cxn modelId="{5E173F90-B493-4A49-ADE3-250B700FFB3C}" srcId="{AE79EBD1-C110-4D3B-A572-D27FDE8BF4FC}" destId="{FB4EED7F-9035-4961-9034-1C8C11B1EF72}" srcOrd="0" destOrd="0" parTransId="{70E07438-2098-4B80-B1A7-45548CFB0DAA}" sibTransId="{7B07D548-B710-4B43-9C09-BFF361FD2627}"/>
    <dgm:cxn modelId="{B798D986-F5F8-457D-9970-DA54A6B7A7A9}" srcId="{FB4EED7F-9035-4961-9034-1C8C11B1EF72}" destId="{23FC0938-DD7D-4565-B1A2-D02CB3699B45}" srcOrd="0" destOrd="0" parTransId="{C778091D-B921-436B-ADED-30D0A44FF68D}" sibTransId="{74C735E1-F842-414E-B8A0-6E82798BB7AF}"/>
    <dgm:cxn modelId="{5B2ACD75-0F68-4B7E-83B9-8DE170001F34}" type="presOf" srcId="{BA797FCB-C788-4411-AD8E-B6C8FD1F54CE}" destId="{E643647E-5141-40D4-BE15-951452CA7596}" srcOrd="0" destOrd="0" presId="urn:microsoft.com/office/officeart/2005/8/layout/vList2"/>
    <dgm:cxn modelId="{90A789A7-BFC1-4DB5-AA3C-FDBB4E00A5A2}" srcId="{AE79EBD1-C110-4D3B-A572-D27FDE8BF4FC}" destId="{57C2015F-BD98-4F87-BB6D-C27C982E2940}" srcOrd="2" destOrd="0" parTransId="{FA25FB45-0821-4D88-88E0-53DF07991312}" sibTransId="{E382D261-7F4C-4878-9E0E-20FD3A799294}"/>
    <dgm:cxn modelId="{15B85402-31C0-4DC6-A150-9F1E8A9E662F}" srcId="{AE79EBD1-C110-4D3B-A572-D27FDE8BF4FC}" destId="{BA797FCB-C788-4411-AD8E-B6C8FD1F54CE}" srcOrd="1" destOrd="0" parTransId="{1C8065C5-6D5F-4C11-8D71-86BA4E795E0E}" sibTransId="{654FB898-B147-4251-8E34-DD11B4B7F8A9}"/>
    <dgm:cxn modelId="{A67AFDA1-DF3D-4EA1-BAD8-6EC4EC8E26D2}" type="presOf" srcId="{A5E06CC6-8653-47C9-8CEF-004EDD7AD7ED}" destId="{B181674D-D0A4-47E4-BB4B-89F53C38B63A}" srcOrd="0" destOrd="0" presId="urn:microsoft.com/office/officeart/2005/8/layout/vList2"/>
    <dgm:cxn modelId="{6F0C6E0C-3320-4A1B-A6FD-AD75D7F0ACC6}" type="presOf" srcId="{FB4EED7F-9035-4961-9034-1C8C11B1EF72}" destId="{68E1DDFD-9EC5-4975-BFB1-A681254EF369}" srcOrd="0" destOrd="0" presId="urn:microsoft.com/office/officeart/2005/8/layout/vList2"/>
    <dgm:cxn modelId="{DEF7BFA5-C676-4B59-9524-49FC137FD2C0}" srcId="{BA797FCB-C788-4411-AD8E-B6C8FD1F54CE}" destId="{A5E06CC6-8653-47C9-8CEF-004EDD7AD7ED}" srcOrd="0" destOrd="0" parTransId="{96038CAC-EC67-4411-8539-679D81C6DDF8}" sibTransId="{DE33344E-EBF6-435B-BC91-2E5D6A2B52F0}"/>
    <dgm:cxn modelId="{AB9924AB-50A1-4325-A9F2-78CB26AF5E85}" type="presOf" srcId="{23FC0938-DD7D-4565-B1A2-D02CB3699B45}" destId="{387FB692-AEDE-4EA4-AB63-C41C9134454C}" srcOrd="0" destOrd="0" presId="urn:microsoft.com/office/officeart/2005/8/layout/vList2"/>
    <dgm:cxn modelId="{30D057E9-6255-4F2E-8F2A-C92586D244A3}" srcId="{BA797FCB-C788-4411-AD8E-B6C8FD1F54CE}" destId="{8AC562DC-6F4B-4D42-A67E-AEF518F5885B}" srcOrd="1" destOrd="0" parTransId="{CF50B909-B0EC-4858-A235-152CC2E5EF14}" sibTransId="{F263B52B-BB0D-4C44-B0A4-290DBF690724}"/>
    <dgm:cxn modelId="{DD718C29-AA35-4798-833C-0D067EC80A0E}" type="presOf" srcId="{8AC562DC-6F4B-4D42-A67E-AEF518F5885B}" destId="{B181674D-D0A4-47E4-BB4B-89F53C38B63A}" srcOrd="0" destOrd="1" presId="urn:microsoft.com/office/officeart/2005/8/layout/vList2"/>
    <dgm:cxn modelId="{931167E8-EB9E-4E87-83DC-7E7BDFD13CE2}" type="presOf" srcId="{6A8E9036-2BF3-467F-AE3A-5BE667A80472}" destId="{1C46AD7C-5387-49F7-896D-17056168D8E1}" srcOrd="0" destOrd="0" presId="urn:microsoft.com/office/officeart/2005/8/layout/vList2"/>
    <dgm:cxn modelId="{30484B9A-A51E-40F7-9A53-F0F33E541374}" type="presOf" srcId="{57C2015F-BD98-4F87-BB6D-C27C982E2940}" destId="{9A1CD106-83FE-4569-8381-F08F49E60DE3}" srcOrd="0" destOrd="0" presId="urn:microsoft.com/office/officeart/2005/8/layout/vList2"/>
    <dgm:cxn modelId="{D1F6CB92-5A02-4EBD-8E87-EDBDCA7BEF0F}" type="presOf" srcId="{AE79EBD1-C110-4D3B-A572-D27FDE8BF4FC}" destId="{AA1830C2-6179-4209-89A3-803BB17D3A91}" srcOrd="0" destOrd="0" presId="urn:microsoft.com/office/officeart/2005/8/layout/vList2"/>
    <dgm:cxn modelId="{FB855DF2-C637-4B1A-8E80-FB5EF730FBB3}" srcId="{57C2015F-BD98-4F87-BB6D-C27C982E2940}" destId="{6A8E9036-2BF3-467F-AE3A-5BE667A80472}" srcOrd="0" destOrd="0" parTransId="{DE15C047-4A86-4BB5-98D5-409484202664}" sibTransId="{B23054EB-AF2C-4DE1-ACFE-6A9036C82CD3}"/>
    <dgm:cxn modelId="{98F4704F-DA44-4F84-991E-B7C2BA77811A}" type="presParOf" srcId="{AA1830C2-6179-4209-89A3-803BB17D3A91}" destId="{68E1DDFD-9EC5-4975-BFB1-A681254EF369}" srcOrd="0" destOrd="0" presId="urn:microsoft.com/office/officeart/2005/8/layout/vList2"/>
    <dgm:cxn modelId="{204238FE-1E22-4BCB-B940-D362E786C4E8}" type="presParOf" srcId="{AA1830C2-6179-4209-89A3-803BB17D3A91}" destId="{387FB692-AEDE-4EA4-AB63-C41C9134454C}" srcOrd="1" destOrd="0" presId="urn:microsoft.com/office/officeart/2005/8/layout/vList2"/>
    <dgm:cxn modelId="{33148124-4002-4701-8931-7F90A397AC6C}" type="presParOf" srcId="{AA1830C2-6179-4209-89A3-803BB17D3A91}" destId="{E643647E-5141-40D4-BE15-951452CA7596}" srcOrd="2" destOrd="0" presId="urn:microsoft.com/office/officeart/2005/8/layout/vList2"/>
    <dgm:cxn modelId="{24B3B095-D62C-480A-A5FC-DC87661297D5}" type="presParOf" srcId="{AA1830C2-6179-4209-89A3-803BB17D3A91}" destId="{B181674D-D0A4-47E4-BB4B-89F53C38B63A}" srcOrd="3" destOrd="0" presId="urn:microsoft.com/office/officeart/2005/8/layout/vList2"/>
    <dgm:cxn modelId="{33F6EBD7-A0B9-4AEE-896A-7E05A073033A}" type="presParOf" srcId="{AA1830C2-6179-4209-89A3-803BB17D3A91}" destId="{9A1CD106-83FE-4569-8381-F08F49E60DE3}" srcOrd="4" destOrd="0" presId="urn:microsoft.com/office/officeart/2005/8/layout/vList2"/>
    <dgm:cxn modelId="{67C57548-1599-4AEE-84B5-189217DCADFA}" type="presParOf" srcId="{AA1830C2-6179-4209-89A3-803BB17D3A91}" destId="{1C46AD7C-5387-49F7-896D-17056168D8E1}"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623F9F5A-1262-4D6A-8892-17AEA63EE108}" type="doc">
      <dgm:prSet loTypeId="urn:microsoft.com/office/officeart/2005/8/layout/vList2" loCatId="list" qsTypeId="urn:microsoft.com/office/officeart/2005/8/quickstyle/simple2" qsCatId="simple" csTypeId="urn:microsoft.com/office/officeart/2005/8/colors/colorful1" csCatId="colorful" phldr="1"/>
      <dgm:spPr/>
      <dgm:t>
        <a:bodyPr/>
        <a:lstStyle/>
        <a:p>
          <a:endParaRPr lang="zh-TW" altLang="en-US"/>
        </a:p>
      </dgm:t>
    </dgm:pt>
    <dgm:pt modelId="{5F78337B-B415-4544-B245-D4BBB9334ACB}">
      <dgm:prSet phldrT="[文字]" custT="1"/>
      <dgm:spPr/>
      <dgm:t>
        <a:bodyPr/>
        <a:lstStyle/>
        <a:p>
          <a:pPr>
            <a:spcAft>
              <a:spcPts val="0"/>
            </a:spcAft>
          </a:pPr>
          <a:r>
            <a:rPr lang="zh-TW" altLang="en-US" sz="2200" b="1" dirty="0" smtClean="0">
              <a:latin typeface="微軟正黑體" pitchFamily="34" charset="-120"/>
              <a:ea typeface="微軟正黑體" pitchFamily="34" charset="-120"/>
            </a:rPr>
            <a:t>授權利用</a:t>
          </a:r>
          <a:r>
            <a:rPr lang="en-US" altLang="zh-TW" sz="2200" b="1" dirty="0" smtClean="0">
              <a:latin typeface="微軟正黑體" pitchFamily="34" charset="-120"/>
              <a:ea typeface="微軟正黑體" pitchFamily="34" charset="-120"/>
            </a:rPr>
            <a:t>(</a:t>
          </a:r>
          <a:r>
            <a:rPr lang="zh-TW" altLang="en-US" sz="2200" b="1" dirty="0" smtClean="0">
              <a:latin typeface="微軟正黑體" pitchFamily="34" charset="-120"/>
              <a:ea typeface="微軟正黑體" pitchFamily="34" charset="-120"/>
            </a:rPr>
            <a:t>第</a:t>
          </a:r>
          <a:r>
            <a:rPr lang="en-US" altLang="zh-TW" sz="2200" b="1" dirty="0" smtClean="0">
              <a:latin typeface="微軟正黑體" pitchFamily="34" charset="-120"/>
              <a:ea typeface="微軟正黑體" pitchFamily="34" charset="-120"/>
            </a:rPr>
            <a:t>37</a:t>
          </a:r>
          <a:r>
            <a:rPr lang="zh-TW" altLang="en-US" sz="2200" b="1" dirty="0" smtClean="0">
              <a:latin typeface="微軟正黑體" pitchFamily="34" charset="-120"/>
              <a:ea typeface="微軟正黑體" pitchFamily="34" charset="-120"/>
            </a:rPr>
            <a:t>條第</a:t>
          </a:r>
          <a:r>
            <a:rPr lang="en-US" altLang="zh-TW" sz="2200" b="1" dirty="0" smtClean="0">
              <a:latin typeface="微軟正黑體" pitchFamily="34" charset="-120"/>
              <a:ea typeface="微軟正黑體" pitchFamily="34" charset="-120"/>
            </a:rPr>
            <a:t>1</a:t>
          </a:r>
          <a:r>
            <a:rPr lang="zh-TW" altLang="en-US" sz="2200" b="1" dirty="0" smtClean="0">
              <a:latin typeface="微軟正黑體" pitchFamily="34" charset="-120"/>
              <a:ea typeface="微軟正黑體" pitchFamily="34" charset="-120"/>
            </a:rPr>
            <a:t>項</a:t>
          </a:r>
          <a:r>
            <a:rPr lang="en-US" altLang="zh-TW" sz="2200" b="1" dirty="0" smtClean="0">
              <a:latin typeface="微軟正黑體" pitchFamily="34" charset="-120"/>
              <a:ea typeface="微軟正黑體" pitchFamily="34" charset="-120"/>
            </a:rPr>
            <a:t>)</a:t>
          </a:r>
          <a:endParaRPr lang="zh-TW" altLang="en-US" sz="2200" b="1" dirty="0">
            <a:latin typeface="微軟正黑體" pitchFamily="34" charset="-120"/>
            <a:ea typeface="微軟正黑體" pitchFamily="34" charset="-120"/>
          </a:endParaRPr>
        </a:p>
      </dgm:t>
    </dgm:pt>
    <dgm:pt modelId="{EFC7FE63-DE54-417B-9424-F1CAB7EF8217}" type="parTrans" cxnId="{2602AA9F-69C2-4C4F-9257-C5066F643181}">
      <dgm:prSet/>
      <dgm:spPr/>
      <dgm:t>
        <a:bodyPr/>
        <a:lstStyle/>
        <a:p>
          <a:endParaRPr lang="zh-TW" altLang="en-US" sz="1800" b="1"/>
        </a:p>
      </dgm:t>
    </dgm:pt>
    <dgm:pt modelId="{AF1D3540-DA4F-4E03-902D-FDCA2507B5BB}" type="sibTrans" cxnId="{2602AA9F-69C2-4C4F-9257-C5066F643181}">
      <dgm:prSet/>
      <dgm:spPr/>
      <dgm:t>
        <a:bodyPr/>
        <a:lstStyle/>
        <a:p>
          <a:endParaRPr lang="zh-TW" altLang="en-US" sz="1800" b="1"/>
        </a:p>
      </dgm:t>
    </dgm:pt>
    <dgm:pt modelId="{ACD27583-D2E5-45E8-B946-B37B0EEE2343}">
      <dgm:prSet phldrT="[文字]" custT="1"/>
      <dgm:spPr/>
      <dgm:t>
        <a:bodyPr/>
        <a:lstStyle/>
        <a:p>
          <a:pPr>
            <a:spcAft>
              <a:spcPts val="0"/>
            </a:spcAft>
          </a:pPr>
          <a:r>
            <a:rPr lang="zh-TW" altLang="en-US" sz="1800" b="1" dirty="0" smtClean="0">
              <a:latin typeface="微軟正黑體" pitchFamily="34" charset="-120"/>
              <a:ea typeface="微軟正黑體" pitchFamily="34" charset="-120"/>
            </a:rPr>
            <a:t>著作財產權人得授權他人利用著作</a:t>
          </a:r>
          <a:endParaRPr lang="zh-TW" altLang="en-US" sz="1800" b="1" dirty="0">
            <a:latin typeface="微軟正黑體" pitchFamily="34" charset="-120"/>
            <a:ea typeface="微軟正黑體" pitchFamily="34" charset="-120"/>
          </a:endParaRPr>
        </a:p>
      </dgm:t>
    </dgm:pt>
    <dgm:pt modelId="{5188E9DA-ED9A-4A90-9C65-B9A4C16719F4}" type="parTrans" cxnId="{37D17430-1514-46F2-AA9C-12EC9E68ED3D}">
      <dgm:prSet/>
      <dgm:spPr/>
      <dgm:t>
        <a:bodyPr/>
        <a:lstStyle/>
        <a:p>
          <a:endParaRPr lang="zh-TW" altLang="en-US" sz="1800" b="1"/>
        </a:p>
      </dgm:t>
    </dgm:pt>
    <dgm:pt modelId="{9EC8DF35-D61C-4524-9FD0-0AC91B5F8572}" type="sibTrans" cxnId="{37D17430-1514-46F2-AA9C-12EC9E68ED3D}">
      <dgm:prSet/>
      <dgm:spPr/>
      <dgm:t>
        <a:bodyPr/>
        <a:lstStyle/>
        <a:p>
          <a:endParaRPr lang="zh-TW" altLang="en-US" sz="1800" b="1"/>
        </a:p>
      </dgm:t>
    </dgm:pt>
    <dgm:pt modelId="{B4B4A8E4-033D-4DB7-A164-ECB7D422BF12}">
      <dgm:prSet phldrT="[文字]" custT="1"/>
      <dgm:spPr/>
      <dgm:t>
        <a:bodyPr/>
        <a:lstStyle/>
        <a:p>
          <a:pPr>
            <a:spcAft>
              <a:spcPts val="0"/>
            </a:spcAft>
          </a:pPr>
          <a:r>
            <a:rPr lang="zh-TW" altLang="en-US" sz="1800" b="1" dirty="0" smtClean="0">
              <a:latin typeface="微軟正黑體" pitchFamily="34" charset="-120"/>
              <a:ea typeface="微軟正黑體" pitchFamily="34" charset="-120"/>
            </a:rPr>
            <a:t>授權利用之地域、時間、內容及利用方法等，依當事人之約定</a:t>
          </a:r>
          <a:endParaRPr lang="zh-TW" altLang="en-US" sz="1800" b="1" dirty="0">
            <a:latin typeface="微軟正黑體" pitchFamily="34" charset="-120"/>
            <a:ea typeface="微軟正黑體" pitchFamily="34" charset="-120"/>
          </a:endParaRPr>
        </a:p>
      </dgm:t>
    </dgm:pt>
    <dgm:pt modelId="{BB744EDD-4EDD-41A8-9399-633880DB735E}" type="parTrans" cxnId="{5ADFF0CD-AF28-4BC5-B6D6-01D852AE0D58}">
      <dgm:prSet/>
      <dgm:spPr/>
      <dgm:t>
        <a:bodyPr/>
        <a:lstStyle/>
        <a:p>
          <a:endParaRPr lang="zh-TW" altLang="en-US" sz="1800" b="1"/>
        </a:p>
      </dgm:t>
    </dgm:pt>
    <dgm:pt modelId="{0AB382B8-1356-48CC-90EB-5C61577DACE9}" type="sibTrans" cxnId="{5ADFF0CD-AF28-4BC5-B6D6-01D852AE0D58}">
      <dgm:prSet/>
      <dgm:spPr/>
      <dgm:t>
        <a:bodyPr/>
        <a:lstStyle/>
        <a:p>
          <a:endParaRPr lang="zh-TW" altLang="en-US" sz="1800" b="1"/>
        </a:p>
      </dgm:t>
    </dgm:pt>
    <dgm:pt modelId="{0729BD94-5A5D-4FC9-8308-E32D8928F5A6}">
      <dgm:prSet phldrT="[文字]" custT="1"/>
      <dgm:spPr/>
      <dgm:t>
        <a:bodyPr/>
        <a:lstStyle/>
        <a:p>
          <a:pPr>
            <a:spcAft>
              <a:spcPts val="0"/>
            </a:spcAft>
          </a:pPr>
          <a:r>
            <a:rPr lang="zh-TW" altLang="en-US" sz="2200" b="1" dirty="0" smtClean="0">
              <a:latin typeface="微軟正黑體" pitchFamily="34" charset="-120"/>
              <a:ea typeface="微軟正黑體" pitchFamily="34" charset="-120"/>
            </a:rPr>
            <a:t>非專屬授權</a:t>
          </a:r>
          <a:r>
            <a:rPr lang="en-US" altLang="zh-TW" sz="2200" b="1" dirty="0" smtClean="0">
              <a:latin typeface="微軟正黑體" pitchFamily="34" charset="-120"/>
              <a:ea typeface="微軟正黑體" pitchFamily="34" charset="-120"/>
            </a:rPr>
            <a:t>(</a:t>
          </a:r>
          <a:r>
            <a:rPr lang="zh-TW" altLang="en-US" sz="2200" b="1" dirty="0" smtClean="0">
              <a:latin typeface="微軟正黑體" pitchFamily="34" charset="-120"/>
              <a:ea typeface="微軟正黑體" pitchFamily="34" charset="-120"/>
            </a:rPr>
            <a:t>第</a:t>
          </a:r>
          <a:r>
            <a:rPr lang="en-US" altLang="zh-TW" sz="2200" b="1" dirty="0" smtClean="0">
              <a:latin typeface="微軟正黑體" pitchFamily="34" charset="-120"/>
              <a:ea typeface="微軟正黑體" pitchFamily="34" charset="-120"/>
            </a:rPr>
            <a:t>37</a:t>
          </a:r>
          <a:r>
            <a:rPr lang="zh-TW" altLang="en-US" sz="2200" b="1" dirty="0" smtClean="0">
              <a:latin typeface="微軟正黑體" pitchFamily="34" charset="-120"/>
              <a:ea typeface="微軟正黑體" pitchFamily="34" charset="-120"/>
            </a:rPr>
            <a:t>條第</a:t>
          </a:r>
          <a:r>
            <a:rPr lang="en-US" altLang="zh-TW" sz="2200" b="1" dirty="0" smtClean="0">
              <a:latin typeface="微軟正黑體" pitchFamily="34" charset="-120"/>
              <a:ea typeface="微軟正黑體" pitchFamily="34" charset="-120"/>
            </a:rPr>
            <a:t>3</a:t>
          </a:r>
          <a:r>
            <a:rPr lang="zh-TW" altLang="en-US" sz="2200" b="1" dirty="0" smtClean="0">
              <a:latin typeface="微軟正黑體" pitchFamily="34" charset="-120"/>
              <a:ea typeface="微軟正黑體" pitchFamily="34" charset="-120"/>
            </a:rPr>
            <a:t>項</a:t>
          </a:r>
          <a:r>
            <a:rPr lang="en-US" altLang="zh-TW" sz="2200" b="1" dirty="0" smtClean="0">
              <a:latin typeface="微軟正黑體" pitchFamily="34" charset="-120"/>
              <a:ea typeface="微軟正黑體" pitchFamily="34" charset="-120"/>
            </a:rPr>
            <a:t>)</a:t>
          </a:r>
          <a:endParaRPr lang="zh-TW" altLang="en-US" sz="2200" b="1" dirty="0">
            <a:latin typeface="微軟正黑體" pitchFamily="34" charset="-120"/>
            <a:ea typeface="微軟正黑體" pitchFamily="34" charset="-120"/>
          </a:endParaRPr>
        </a:p>
      </dgm:t>
    </dgm:pt>
    <dgm:pt modelId="{B33E0F54-DB46-49BA-BE68-8536878CFB89}" type="parTrans" cxnId="{9E53E929-BEFF-43F2-A6FF-9FB3D8AF1F3D}">
      <dgm:prSet/>
      <dgm:spPr/>
      <dgm:t>
        <a:bodyPr/>
        <a:lstStyle/>
        <a:p>
          <a:endParaRPr lang="zh-TW" altLang="en-US" sz="1800" b="1"/>
        </a:p>
      </dgm:t>
    </dgm:pt>
    <dgm:pt modelId="{BAA4C1CF-84C5-4C29-B8DA-8427708DBA02}" type="sibTrans" cxnId="{9E53E929-BEFF-43F2-A6FF-9FB3D8AF1F3D}">
      <dgm:prSet/>
      <dgm:spPr/>
      <dgm:t>
        <a:bodyPr/>
        <a:lstStyle/>
        <a:p>
          <a:endParaRPr lang="zh-TW" altLang="en-US" sz="1800" b="1"/>
        </a:p>
      </dgm:t>
    </dgm:pt>
    <dgm:pt modelId="{3650FBB0-D0EE-4A90-B3E1-FD46B9A9C274}">
      <dgm:prSet phldrT="[文字]" custT="1"/>
      <dgm:spPr/>
      <dgm:t>
        <a:bodyPr/>
        <a:lstStyle/>
        <a:p>
          <a:pPr>
            <a:spcAft>
              <a:spcPts val="0"/>
            </a:spcAft>
          </a:pPr>
          <a:r>
            <a:rPr lang="zh-TW" altLang="en-US" sz="1800" b="1" dirty="0" smtClean="0">
              <a:latin typeface="微軟正黑體" pitchFamily="34" charset="-120"/>
              <a:ea typeface="微軟正黑體" pitchFamily="34" charset="-120"/>
            </a:rPr>
            <a:t>著作財產權人得授權多人，不受限制</a:t>
          </a:r>
          <a:endParaRPr lang="zh-TW" altLang="en-US" sz="1800" b="1" dirty="0">
            <a:latin typeface="微軟正黑體" pitchFamily="34" charset="-120"/>
            <a:ea typeface="微軟正黑體" pitchFamily="34" charset="-120"/>
          </a:endParaRPr>
        </a:p>
      </dgm:t>
    </dgm:pt>
    <dgm:pt modelId="{8CFDA829-C27C-4239-8CFC-D4CF759834D7}" type="parTrans" cxnId="{167D3F51-4379-484C-AE3E-89A62BFDE51F}">
      <dgm:prSet/>
      <dgm:spPr/>
      <dgm:t>
        <a:bodyPr/>
        <a:lstStyle/>
        <a:p>
          <a:endParaRPr lang="zh-TW" altLang="en-US" sz="1800" b="1"/>
        </a:p>
      </dgm:t>
    </dgm:pt>
    <dgm:pt modelId="{5A255394-22AB-4511-900C-70501BBF0346}" type="sibTrans" cxnId="{167D3F51-4379-484C-AE3E-89A62BFDE51F}">
      <dgm:prSet/>
      <dgm:spPr/>
      <dgm:t>
        <a:bodyPr/>
        <a:lstStyle/>
        <a:p>
          <a:endParaRPr lang="zh-TW" altLang="en-US" sz="1800" b="1"/>
        </a:p>
      </dgm:t>
    </dgm:pt>
    <dgm:pt modelId="{1F565766-C8AA-40F7-8CBD-93E9D246B7A6}">
      <dgm:prSet phldrT="[文字]" custT="1"/>
      <dgm:spPr/>
      <dgm:t>
        <a:bodyPr/>
        <a:lstStyle/>
        <a:p>
          <a:pPr>
            <a:spcAft>
              <a:spcPts val="0"/>
            </a:spcAft>
          </a:pPr>
          <a:r>
            <a:rPr lang="zh-TW" altLang="en-US" sz="2200" b="1" dirty="0" smtClean="0">
              <a:latin typeface="微軟正黑體" pitchFamily="34" charset="-120"/>
              <a:ea typeface="微軟正黑體" pitchFamily="34" charset="-120"/>
            </a:rPr>
            <a:t>專屬授權</a:t>
          </a:r>
          <a:r>
            <a:rPr lang="en-US" altLang="zh-TW" sz="2200" b="1" dirty="0" smtClean="0">
              <a:latin typeface="微軟正黑體" pitchFamily="34" charset="-120"/>
              <a:ea typeface="微軟正黑體" pitchFamily="34" charset="-120"/>
            </a:rPr>
            <a:t>(</a:t>
          </a:r>
          <a:r>
            <a:rPr lang="zh-TW" altLang="en-US" sz="2200" b="1" dirty="0" smtClean="0">
              <a:latin typeface="微軟正黑體" pitchFamily="34" charset="-120"/>
              <a:ea typeface="微軟正黑體" pitchFamily="34" charset="-120"/>
            </a:rPr>
            <a:t>第</a:t>
          </a:r>
          <a:r>
            <a:rPr lang="en-US" altLang="zh-TW" sz="2200" b="1" dirty="0" smtClean="0">
              <a:latin typeface="微軟正黑體" pitchFamily="34" charset="-120"/>
              <a:ea typeface="微軟正黑體" pitchFamily="34" charset="-120"/>
            </a:rPr>
            <a:t>37</a:t>
          </a:r>
          <a:r>
            <a:rPr lang="zh-TW" altLang="en-US" sz="2200" b="1" dirty="0" smtClean="0">
              <a:latin typeface="微軟正黑體" pitchFamily="34" charset="-120"/>
              <a:ea typeface="微軟正黑體" pitchFamily="34" charset="-120"/>
            </a:rPr>
            <a:t>條第</a:t>
          </a:r>
          <a:r>
            <a:rPr lang="en-US" altLang="zh-TW" sz="2200" b="1" dirty="0" smtClean="0">
              <a:latin typeface="微軟正黑體" pitchFamily="34" charset="-120"/>
              <a:ea typeface="微軟正黑體" pitchFamily="34" charset="-120"/>
            </a:rPr>
            <a:t>2</a:t>
          </a:r>
          <a:r>
            <a:rPr lang="zh-TW" altLang="en-US" sz="2200" b="1" dirty="0" smtClean="0">
              <a:latin typeface="微軟正黑體" pitchFamily="34" charset="-120"/>
              <a:ea typeface="微軟正黑體" pitchFamily="34" charset="-120"/>
            </a:rPr>
            <a:t>項</a:t>
          </a:r>
          <a:r>
            <a:rPr lang="en-US" altLang="zh-TW" sz="2200" b="1" dirty="0" smtClean="0">
              <a:latin typeface="微軟正黑體" pitchFamily="34" charset="-120"/>
              <a:ea typeface="微軟正黑體" pitchFamily="34" charset="-120"/>
            </a:rPr>
            <a:t>)</a:t>
          </a:r>
          <a:endParaRPr lang="zh-TW" altLang="en-US" sz="2200" b="1" dirty="0">
            <a:latin typeface="微軟正黑體" pitchFamily="34" charset="-120"/>
            <a:ea typeface="微軟正黑體" pitchFamily="34" charset="-120"/>
          </a:endParaRPr>
        </a:p>
      </dgm:t>
    </dgm:pt>
    <dgm:pt modelId="{DD4215C2-E805-4C6F-8EBD-C00867D8A9F3}" type="parTrans" cxnId="{0D0F88C2-26F8-4358-ACB9-853B0FC1B681}">
      <dgm:prSet/>
      <dgm:spPr/>
      <dgm:t>
        <a:bodyPr/>
        <a:lstStyle/>
        <a:p>
          <a:endParaRPr lang="zh-TW" altLang="en-US" sz="1800" b="1"/>
        </a:p>
      </dgm:t>
    </dgm:pt>
    <dgm:pt modelId="{4E1B9F73-8EDA-4C5B-B455-901CDFBC0873}" type="sibTrans" cxnId="{0D0F88C2-26F8-4358-ACB9-853B0FC1B681}">
      <dgm:prSet/>
      <dgm:spPr/>
      <dgm:t>
        <a:bodyPr/>
        <a:lstStyle/>
        <a:p>
          <a:endParaRPr lang="zh-TW" altLang="en-US" sz="1800" b="1"/>
        </a:p>
      </dgm:t>
    </dgm:pt>
    <dgm:pt modelId="{CB7C12A8-A9C2-4181-B76E-B582CCF8FDBE}">
      <dgm:prSet phldrT="[文字]" custT="1"/>
      <dgm:spPr/>
      <dgm:t>
        <a:bodyPr/>
        <a:lstStyle/>
        <a:p>
          <a:pPr>
            <a:spcAft>
              <a:spcPts val="0"/>
            </a:spcAft>
          </a:pPr>
          <a:r>
            <a:rPr lang="zh-TW" altLang="en-US" sz="1800" b="1" dirty="0" smtClean="0">
              <a:latin typeface="微軟正黑體" pitchFamily="34" charset="-120"/>
              <a:ea typeface="微軟正黑體" pitchFamily="34" charset="-120"/>
            </a:rPr>
            <a:t>獨占的許諾，在專屬授權之範圍內，著作財產權人不得行使權利、不得就同一內容再授權第三人</a:t>
          </a:r>
          <a:endParaRPr lang="zh-TW" altLang="en-US" sz="1800" b="1" dirty="0">
            <a:latin typeface="微軟正黑體" pitchFamily="34" charset="-120"/>
            <a:ea typeface="微軟正黑體" pitchFamily="34" charset="-120"/>
          </a:endParaRPr>
        </a:p>
      </dgm:t>
    </dgm:pt>
    <dgm:pt modelId="{C93580E2-0539-4D4C-8D7F-E92585CF5CC6}" type="parTrans" cxnId="{3A3BF406-8181-4EDC-9CE4-4F19A52A50C8}">
      <dgm:prSet/>
      <dgm:spPr/>
      <dgm:t>
        <a:bodyPr/>
        <a:lstStyle/>
        <a:p>
          <a:endParaRPr lang="zh-TW" altLang="en-US" sz="1800" b="1"/>
        </a:p>
      </dgm:t>
    </dgm:pt>
    <dgm:pt modelId="{8239B3F3-FE11-4A7D-BBCA-7D96F719FC8D}" type="sibTrans" cxnId="{3A3BF406-8181-4EDC-9CE4-4F19A52A50C8}">
      <dgm:prSet/>
      <dgm:spPr/>
      <dgm:t>
        <a:bodyPr/>
        <a:lstStyle/>
        <a:p>
          <a:endParaRPr lang="zh-TW" altLang="en-US" sz="1800" b="1"/>
        </a:p>
      </dgm:t>
    </dgm:pt>
    <dgm:pt modelId="{A5076EBD-2DA5-4123-88A4-0A729FF7B979}">
      <dgm:prSet phldrT="[文字]" custT="1"/>
      <dgm:spPr/>
      <dgm:t>
        <a:bodyPr/>
        <a:lstStyle/>
        <a:p>
          <a:pPr>
            <a:spcAft>
              <a:spcPts val="0"/>
            </a:spcAft>
          </a:pPr>
          <a:r>
            <a:rPr lang="zh-TW" altLang="en-US" sz="1800" b="1" dirty="0" smtClean="0">
              <a:latin typeface="微軟正黑體" pitchFamily="34" charset="-120"/>
              <a:ea typeface="微軟正黑體" pitchFamily="34" charset="-120"/>
            </a:rPr>
            <a:t>專屬被授權人得以自己名義為訴訟上之行為</a:t>
          </a:r>
          <a:endParaRPr lang="zh-TW" altLang="en-US" sz="1800" b="1" dirty="0">
            <a:latin typeface="微軟正黑體" pitchFamily="34" charset="-120"/>
            <a:ea typeface="微軟正黑體" pitchFamily="34" charset="-120"/>
          </a:endParaRPr>
        </a:p>
      </dgm:t>
    </dgm:pt>
    <dgm:pt modelId="{F8952D43-BB38-4789-99D7-C2BF4F4A90DD}" type="parTrans" cxnId="{19C90D48-D88B-49A5-BF9F-E3B3DF74DF23}">
      <dgm:prSet/>
      <dgm:spPr/>
      <dgm:t>
        <a:bodyPr/>
        <a:lstStyle/>
        <a:p>
          <a:endParaRPr lang="zh-TW" altLang="en-US" sz="1800" b="1"/>
        </a:p>
      </dgm:t>
    </dgm:pt>
    <dgm:pt modelId="{4D193E85-ACEB-4EE1-A524-F31BE4444B34}" type="sibTrans" cxnId="{19C90D48-D88B-49A5-BF9F-E3B3DF74DF23}">
      <dgm:prSet/>
      <dgm:spPr/>
      <dgm:t>
        <a:bodyPr/>
        <a:lstStyle/>
        <a:p>
          <a:endParaRPr lang="zh-TW" altLang="en-US" sz="1800" b="1"/>
        </a:p>
      </dgm:t>
    </dgm:pt>
    <dgm:pt modelId="{47E48557-3D4A-45D7-AA89-D9437B3C6BB7}">
      <dgm:prSet phldrT="[文字]" custT="1"/>
      <dgm:spPr/>
      <dgm:t>
        <a:bodyPr/>
        <a:lstStyle/>
        <a:p>
          <a:pPr>
            <a:spcAft>
              <a:spcPts val="0"/>
            </a:spcAft>
          </a:pPr>
          <a:r>
            <a:rPr lang="zh-TW" altLang="en-US" sz="1800" b="1" dirty="0" smtClean="0">
              <a:latin typeface="微軟正黑體" pitchFamily="34" charset="-120"/>
              <a:ea typeface="微軟正黑體" pitchFamily="34" charset="-120"/>
            </a:rPr>
            <a:t>其</a:t>
          </a:r>
          <a:r>
            <a:rPr lang="zh-TW" altLang="en-US" sz="1800" b="1" dirty="0" smtClean="0">
              <a:solidFill>
                <a:srgbClr val="C00000"/>
              </a:solidFill>
              <a:latin typeface="微軟正黑體" pitchFamily="34" charset="-120"/>
              <a:ea typeface="微軟正黑體" pitchFamily="34" charset="-120"/>
            </a:rPr>
            <a:t>約定不明之部分，推定為未授權</a:t>
          </a:r>
          <a:endParaRPr lang="zh-TW" altLang="en-US" sz="1800" b="1" dirty="0">
            <a:solidFill>
              <a:srgbClr val="C00000"/>
            </a:solidFill>
            <a:latin typeface="微軟正黑體" pitchFamily="34" charset="-120"/>
            <a:ea typeface="微軟正黑體" pitchFamily="34" charset="-120"/>
          </a:endParaRPr>
        </a:p>
      </dgm:t>
    </dgm:pt>
    <dgm:pt modelId="{26C7414D-2939-4D85-8745-F961DB7878FB}" type="parTrans" cxnId="{1069D268-6D98-47D4-9E47-B3D082B63908}">
      <dgm:prSet/>
      <dgm:spPr/>
      <dgm:t>
        <a:bodyPr/>
        <a:lstStyle/>
        <a:p>
          <a:endParaRPr lang="zh-TW" altLang="en-US" sz="1800" b="1"/>
        </a:p>
      </dgm:t>
    </dgm:pt>
    <dgm:pt modelId="{BBCDA5CC-9C18-413C-A79F-CC5A6F52437D}" type="sibTrans" cxnId="{1069D268-6D98-47D4-9E47-B3D082B63908}">
      <dgm:prSet/>
      <dgm:spPr/>
      <dgm:t>
        <a:bodyPr/>
        <a:lstStyle/>
        <a:p>
          <a:endParaRPr lang="zh-TW" altLang="en-US" sz="1800" b="1"/>
        </a:p>
      </dgm:t>
    </dgm:pt>
    <dgm:pt modelId="{5B91CA69-FC72-4AB2-AF1C-1F88F9AFE2F2}">
      <dgm:prSet phldrT="[文字]" custT="1"/>
      <dgm:spPr/>
      <dgm:t>
        <a:bodyPr/>
        <a:lstStyle/>
        <a:p>
          <a:pPr>
            <a:spcAft>
              <a:spcPts val="0"/>
            </a:spcAft>
          </a:pPr>
          <a:r>
            <a:rPr lang="zh-TW" altLang="en-US" sz="1800" b="1" dirty="0" smtClean="0">
              <a:latin typeface="微軟正黑體" pitchFamily="34" charset="-120"/>
              <a:ea typeface="微軟正黑體" pitchFamily="34" charset="-120"/>
            </a:rPr>
            <a:t>原則禁止再授權</a:t>
          </a:r>
          <a:endParaRPr lang="zh-TW" altLang="en-US" sz="1800" b="1" dirty="0">
            <a:latin typeface="微軟正黑體" pitchFamily="34" charset="-120"/>
            <a:ea typeface="微軟正黑體" pitchFamily="34" charset="-120"/>
          </a:endParaRPr>
        </a:p>
      </dgm:t>
    </dgm:pt>
    <dgm:pt modelId="{60D351EC-B0C4-439B-A750-2BE84E833DA3}" type="parTrans" cxnId="{9DB5AFFD-204D-43A3-946C-19C0BE4E7D21}">
      <dgm:prSet/>
      <dgm:spPr/>
      <dgm:t>
        <a:bodyPr/>
        <a:lstStyle/>
        <a:p>
          <a:endParaRPr lang="zh-TW" altLang="en-US" sz="1800" b="1"/>
        </a:p>
      </dgm:t>
    </dgm:pt>
    <dgm:pt modelId="{65E72F8D-8C81-43E3-AFCB-915CC00671F2}" type="sibTrans" cxnId="{9DB5AFFD-204D-43A3-946C-19C0BE4E7D21}">
      <dgm:prSet/>
      <dgm:spPr/>
      <dgm:t>
        <a:bodyPr/>
        <a:lstStyle/>
        <a:p>
          <a:endParaRPr lang="zh-TW" altLang="en-US" sz="1800" b="1"/>
        </a:p>
      </dgm:t>
    </dgm:pt>
    <dgm:pt modelId="{9F793351-FE32-49C2-93A5-33EAFDA7BE8E}">
      <dgm:prSet phldrT="[文字]" custT="1"/>
      <dgm:spPr/>
      <dgm:t>
        <a:bodyPr/>
        <a:lstStyle/>
        <a:p>
          <a:pPr>
            <a:spcAft>
              <a:spcPts val="0"/>
            </a:spcAft>
          </a:pPr>
          <a:r>
            <a:rPr lang="zh-TW" altLang="en-US" sz="1800" b="1" dirty="0" smtClean="0">
              <a:latin typeface="微軟正黑體" pitchFamily="34" charset="-120"/>
              <a:ea typeface="微軟正黑體" pitchFamily="34" charset="-120"/>
            </a:rPr>
            <a:t>著作財產權人在專屬授權範圍內，不得行使權利</a:t>
          </a:r>
          <a:endParaRPr lang="zh-TW" altLang="en-US" sz="1800" b="1" dirty="0">
            <a:latin typeface="微軟正黑體" pitchFamily="34" charset="-120"/>
            <a:ea typeface="微軟正黑體" pitchFamily="34" charset="-120"/>
          </a:endParaRPr>
        </a:p>
      </dgm:t>
    </dgm:pt>
    <dgm:pt modelId="{02DC44AD-A9CF-41E7-9FEA-FCAE4DD9BFEA}" type="parTrans" cxnId="{F4D64644-97E6-409A-AC51-F8873E3230A1}">
      <dgm:prSet/>
      <dgm:spPr/>
      <dgm:t>
        <a:bodyPr/>
        <a:lstStyle/>
        <a:p>
          <a:endParaRPr lang="zh-TW" altLang="en-US" sz="1800" b="1"/>
        </a:p>
      </dgm:t>
    </dgm:pt>
    <dgm:pt modelId="{2DE60251-25C6-459A-8FC5-A4EA7115EC0B}" type="sibTrans" cxnId="{F4D64644-97E6-409A-AC51-F8873E3230A1}">
      <dgm:prSet/>
      <dgm:spPr/>
      <dgm:t>
        <a:bodyPr/>
        <a:lstStyle/>
        <a:p>
          <a:endParaRPr lang="zh-TW" altLang="en-US" sz="1800" b="1"/>
        </a:p>
      </dgm:t>
    </dgm:pt>
    <dgm:pt modelId="{FEE35AAF-5156-4122-8BAC-C26E4CCB26A4}" type="pres">
      <dgm:prSet presAssocID="{623F9F5A-1262-4D6A-8892-17AEA63EE108}" presName="linear" presStyleCnt="0">
        <dgm:presLayoutVars>
          <dgm:animLvl val="lvl"/>
          <dgm:resizeHandles val="exact"/>
        </dgm:presLayoutVars>
      </dgm:prSet>
      <dgm:spPr/>
      <dgm:t>
        <a:bodyPr/>
        <a:lstStyle/>
        <a:p>
          <a:endParaRPr lang="zh-TW" altLang="en-US"/>
        </a:p>
      </dgm:t>
    </dgm:pt>
    <dgm:pt modelId="{87FC1017-7224-40AE-80D6-022453E86026}" type="pres">
      <dgm:prSet presAssocID="{5F78337B-B415-4544-B245-D4BBB9334ACB}" presName="parentText" presStyleLbl="node1" presStyleIdx="0" presStyleCnt="3">
        <dgm:presLayoutVars>
          <dgm:chMax val="0"/>
          <dgm:bulletEnabled val="1"/>
        </dgm:presLayoutVars>
      </dgm:prSet>
      <dgm:spPr/>
      <dgm:t>
        <a:bodyPr/>
        <a:lstStyle/>
        <a:p>
          <a:endParaRPr lang="zh-TW" altLang="en-US"/>
        </a:p>
      </dgm:t>
    </dgm:pt>
    <dgm:pt modelId="{B83F7312-F92A-4856-8F87-AD8AE0F7A505}" type="pres">
      <dgm:prSet presAssocID="{5F78337B-B415-4544-B245-D4BBB9334ACB}" presName="childText" presStyleLbl="revTx" presStyleIdx="0" presStyleCnt="3">
        <dgm:presLayoutVars>
          <dgm:bulletEnabled val="1"/>
        </dgm:presLayoutVars>
      </dgm:prSet>
      <dgm:spPr/>
      <dgm:t>
        <a:bodyPr/>
        <a:lstStyle/>
        <a:p>
          <a:endParaRPr lang="zh-TW" altLang="en-US"/>
        </a:p>
      </dgm:t>
    </dgm:pt>
    <dgm:pt modelId="{BD91DFB6-A17B-4CFB-A122-B683FCF650B2}" type="pres">
      <dgm:prSet presAssocID="{0729BD94-5A5D-4FC9-8308-E32D8928F5A6}" presName="parentText" presStyleLbl="node1" presStyleIdx="1" presStyleCnt="3">
        <dgm:presLayoutVars>
          <dgm:chMax val="0"/>
          <dgm:bulletEnabled val="1"/>
        </dgm:presLayoutVars>
      </dgm:prSet>
      <dgm:spPr/>
      <dgm:t>
        <a:bodyPr/>
        <a:lstStyle/>
        <a:p>
          <a:endParaRPr lang="zh-TW" altLang="en-US"/>
        </a:p>
      </dgm:t>
    </dgm:pt>
    <dgm:pt modelId="{3CEFC96B-BA96-49EA-AA78-7431C25E11C1}" type="pres">
      <dgm:prSet presAssocID="{0729BD94-5A5D-4FC9-8308-E32D8928F5A6}" presName="childText" presStyleLbl="revTx" presStyleIdx="1" presStyleCnt="3">
        <dgm:presLayoutVars>
          <dgm:bulletEnabled val="1"/>
        </dgm:presLayoutVars>
      </dgm:prSet>
      <dgm:spPr/>
      <dgm:t>
        <a:bodyPr/>
        <a:lstStyle/>
        <a:p>
          <a:endParaRPr lang="zh-TW" altLang="en-US"/>
        </a:p>
      </dgm:t>
    </dgm:pt>
    <dgm:pt modelId="{7060F45E-CC1C-4ABB-9705-4788BFA30F0A}" type="pres">
      <dgm:prSet presAssocID="{1F565766-C8AA-40F7-8CBD-93E9D246B7A6}" presName="parentText" presStyleLbl="node1" presStyleIdx="2" presStyleCnt="3">
        <dgm:presLayoutVars>
          <dgm:chMax val="0"/>
          <dgm:bulletEnabled val="1"/>
        </dgm:presLayoutVars>
      </dgm:prSet>
      <dgm:spPr/>
      <dgm:t>
        <a:bodyPr/>
        <a:lstStyle/>
        <a:p>
          <a:endParaRPr lang="zh-TW" altLang="en-US"/>
        </a:p>
      </dgm:t>
    </dgm:pt>
    <dgm:pt modelId="{7736CF5A-A020-46ED-9189-C98F78A90538}" type="pres">
      <dgm:prSet presAssocID="{1F565766-C8AA-40F7-8CBD-93E9D246B7A6}" presName="childText" presStyleLbl="revTx" presStyleIdx="2" presStyleCnt="3">
        <dgm:presLayoutVars>
          <dgm:bulletEnabled val="1"/>
        </dgm:presLayoutVars>
      </dgm:prSet>
      <dgm:spPr/>
      <dgm:t>
        <a:bodyPr/>
        <a:lstStyle/>
        <a:p>
          <a:endParaRPr lang="zh-TW" altLang="en-US"/>
        </a:p>
      </dgm:t>
    </dgm:pt>
  </dgm:ptLst>
  <dgm:cxnLst>
    <dgm:cxn modelId="{19C90D48-D88B-49A5-BF9F-E3B3DF74DF23}" srcId="{1F565766-C8AA-40F7-8CBD-93E9D246B7A6}" destId="{A5076EBD-2DA5-4123-88A4-0A729FF7B979}" srcOrd="1" destOrd="0" parTransId="{F8952D43-BB38-4789-99D7-C2BF4F4A90DD}" sibTransId="{4D193E85-ACEB-4EE1-A524-F31BE4444B34}"/>
    <dgm:cxn modelId="{1CBE5571-12BA-4C15-9AE7-D8FC975A7F53}" type="presOf" srcId="{623F9F5A-1262-4D6A-8892-17AEA63EE108}" destId="{FEE35AAF-5156-4122-8BAC-C26E4CCB26A4}" srcOrd="0" destOrd="0" presId="urn:microsoft.com/office/officeart/2005/8/layout/vList2"/>
    <dgm:cxn modelId="{0D0F88C2-26F8-4358-ACB9-853B0FC1B681}" srcId="{623F9F5A-1262-4D6A-8892-17AEA63EE108}" destId="{1F565766-C8AA-40F7-8CBD-93E9D246B7A6}" srcOrd="2" destOrd="0" parTransId="{DD4215C2-E805-4C6F-8EBD-C00867D8A9F3}" sibTransId="{4E1B9F73-8EDA-4C5B-B455-901CDFBC0873}"/>
    <dgm:cxn modelId="{4FCA4C45-9098-4ADC-A23C-51C0FD61D6B3}" type="presOf" srcId="{A5076EBD-2DA5-4123-88A4-0A729FF7B979}" destId="{7736CF5A-A020-46ED-9189-C98F78A90538}" srcOrd="0" destOrd="1" presId="urn:microsoft.com/office/officeart/2005/8/layout/vList2"/>
    <dgm:cxn modelId="{32645C95-8C90-403F-B9DB-580294D7FA1D}" type="presOf" srcId="{3650FBB0-D0EE-4A90-B3E1-FD46B9A9C274}" destId="{3CEFC96B-BA96-49EA-AA78-7431C25E11C1}" srcOrd="0" destOrd="0" presId="urn:microsoft.com/office/officeart/2005/8/layout/vList2"/>
    <dgm:cxn modelId="{9D8908DD-5F7C-424D-B9B5-B302990FBB7C}" type="presOf" srcId="{ACD27583-D2E5-45E8-B946-B37B0EEE2343}" destId="{B83F7312-F92A-4856-8F87-AD8AE0F7A505}" srcOrd="0" destOrd="0" presId="urn:microsoft.com/office/officeart/2005/8/layout/vList2"/>
    <dgm:cxn modelId="{9DB5AFFD-204D-43A3-946C-19C0BE4E7D21}" srcId="{0729BD94-5A5D-4FC9-8308-E32D8928F5A6}" destId="{5B91CA69-FC72-4AB2-AF1C-1F88F9AFE2F2}" srcOrd="1" destOrd="0" parTransId="{60D351EC-B0C4-439B-A750-2BE84E833DA3}" sibTransId="{65E72F8D-8C81-43E3-AFCB-915CC00671F2}"/>
    <dgm:cxn modelId="{9E53E929-BEFF-43F2-A6FF-9FB3D8AF1F3D}" srcId="{623F9F5A-1262-4D6A-8892-17AEA63EE108}" destId="{0729BD94-5A5D-4FC9-8308-E32D8928F5A6}" srcOrd="1" destOrd="0" parTransId="{B33E0F54-DB46-49BA-BE68-8536878CFB89}" sibTransId="{BAA4C1CF-84C5-4C29-B8DA-8427708DBA02}"/>
    <dgm:cxn modelId="{1069D268-6D98-47D4-9E47-B3D082B63908}" srcId="{5F78337B-B415-4544-B245-D4BBB9334ACB}" destId="{47E48557-3D4A-45D7-AA89-D9437B3C6BB7}" srcOrd="2" destOrd="0" parTransId="{26C7414D-2939-4D85-8745-F961DB7878FB}" sibTransId="{BBCDA5CC-9C18-413C-A79F-CC5A6F52437D}"/>
    <dgm:cxn modelId="{3A3BF406-8181-4EDC-9CE4-4F19A52A50C8}" srcId="{1F565766-C8AA-40F7-8CBD-93E9D246B7A6}" destId="{CB7C12A8-A9C2-4181-B76E-B582CCF8FDBE}" srcOrd="0" destOrd="0" parTransId="{C93580E2-0539-4D4C-8D7F-E92585CF5CC6}" sibTransId="{8239B3F3-FE11-4A7D-BBCA-7D96F719FC8D}"/>
    <dgm:cxn modelId="{167D3F51-4379-484C-AE3E-89A62BFDE51F}" srcId="{0729BD94-5A5D-4FC9-8308-E32D8928F5A6}" destId="{3650FBB0-D0EE-4A90-B3E1-FD46B9A9C274}" srcOrd="0" destOrd="0" parTransId="{8CFDA829-C27C-4239-8CFC-D4CF759834D7}" sibTransId="{5A255394-22AB-4511-900C-70501BBF0346}"/>
    <dgm:cxn modelId="{5ADFF0CD-AF28-4BC5-B6D6-01D852AE0D58}" srcId="{5F78337B-B415-4544-B245-D4BBB9334ACB}" destId="{B4B4A8E4-033D-4DB7-A164-ECB7D422BF12}" srcOrd="1" destOrd="0" parTransId="{BB744EDD-4EDD-41A8-9399-633880DB735E}" sibTransId="{0AB382B8-1356-48CC-90EB-5C61577DACE9}"/>
    <dgm:cxn modelId="{28ED66CC-A704-48B7-A7B0-3FA890D5836A}" type="presOf" srcId="{0729BD94-5A5D-4FC9-8308-E32D8928F5A6}" destId="{BD91DFB6-A17B-4CFB-A122-B683FCF650B2}" srcOrd="0" destOrd="0" presId="urn:microsoft.com/office/officeart/2005/8/layout/vList2"/>
    <dgm:cxn modelId="{966E3955-C435-4D42-A1A3-B2D08A5FA0BE}" type="presOf" srcId="{5B91CA69-FC72-4AB2-AF1C-1F88F9AFE2F2}" destId="{3CEFC96B-BA96-49EA-AA78-7431C25E11C1}" srcOrd="0" destOrd="1" presId="urn:microsoft.com/office/officeart/2005/8/layout/vList2"/>
    <dgm:cxn modelId="{D2482EDF-FD44-4E04-BD26-3E184513EFA8}" type="presOf" srcId="{1F565766-C8AA-40F7-8CBD-93E9D246B7A6}" destId="{7060F45E-CC1C-4ABB-9705-4788BFA30F0A}" srcOrd="0" destOrd="0" presId="urn:microsoft.com/office/officeart/2005/8/layout/vList2"/>
    <dgm:cxn modelId="{62554894-6314-449F-BB6B-40C08F2B09B3}" type="presOf" srcId="{47E48557-3D4A-45D7-AA89-D9437B3C6BB7}" destId="{B83F7312-F92A-4856-8F87-AD8AE0F7A505}" srcOrd="0" destOrd="2" presId="urn:microsoft.com/office/officeart/2005/8/layout/vList2"/>
    <dgm:cxn modelId="{6B927038-2E38-442C-A653-05D04B222B9D}" type="presOf" srcId="{CB7C12A8-A9C2-4181-B76E-B582CCF8FDBE}" destId="{7736CF5A-A020-46ED-9189-C98F78A90538}" srcOrd="0" destOrd="0" presId="urn:microsoft.com/office/officeart/2005/8/layout/vList2"/>
    <dgm:cxn modelId="{6927C9D8-A7AC-4A26-8E27-A62C72D678F9}" type="presOf" srcId="{5F78337B-B415-4544-B245-D4BBB9334ACB}" destId="{87FC1017-7224-40AE-80D6-022453E86026}" srcOrd="0" destOrd="0" presId="urn:microsoft.com/office/officeart/2005/8/layout/vList2"/>
    <dgm:cxn modelId="{F4D64644-97E6-409A-AC51-F8873E3230A1}" srcId="{1F565766-C8AA-40F7-8CBD-93E9D246B7A6}" destId="{9F793351-FE32-49C2-93A5-33EAFDA7BE8E}" srcOrd="2" destOrd="0" parTransId="{02DC44AD-A9CF-41E7-9FEA-FCAE4DD9BFEA}" sibTransId="{2DE60251-25C6-459A-8FC5-A4EA7115EC0B}"/>
    <dgm:cxn modelId="{39DB83B4-8E86-4F9D-9215-D6BE15E97A9A}" type="presOf" srcId="{9F793351-FE32-49C2-93A5-33EAFDA7BE8E}" destId="{7736CF5A-A020-46ED-9189-C98F78A90538}" srcOrd="0" destOrd="2" presId="urn:microsoft.com/office/officeart/2005/8/layout/vList2"/>
    <dgm:cxn modelId="{2602AA9F-69C2-4C4F-9257-C5066F643181}" srcId="{623F9F5A-1262-4D6A-8892-17AEA63EE108}" destId="{5F78337B-B415-4544-B245-D4BBB9334ACB}" srcOrd="0" destOrd="0" parTransId="{EFC7FE63-DE54-417B-9424-F1CAB7EF8217}" sibTransId="{AF1D3540-DA4F-4E03-902D-FDCA2507B5BB}"/>
    <dgm:cxn modelId="{37D17430-1514-46F2-AA9C-12EC9E68ED3D}" srcId="{5F78337B-B415-4544-B245-D4BBB9334ACB}" destId="{ACD27583-D2E5-45E8-B946-B37B0EEE2343}" srcOrd="0" destOrd="0" parTransId="{5188E9DA-ED9A-4A90-9C65-B9A4C16719F4}" sibTransId="{9EC8DF35-D61C-4524-9FD0-0AC91B5F8572}"/>
    <dgm:cxn modelId="{BAC24118-971E-4766-9960-1F9694180A0F}" type="presOf" srcId="{B4B4A8E4-033D-4DB7-A164-ECB7D422BF12}" destId="{B83F7312-F92A-4856-8F87-AD8AE0F7A505}" srcOrd="0" destOrd="1" presId="urn:microsoft.com/office/officeart/2005/8/layout/vList2"/>
    <dgm:cxn modelId="{CC6460EF-964A-46FD-9C34-2ADB1773E1F1}" type="presParOf" srcId="{FEE35AAF-5156-4122-8BAC-C26E4CCB26A4}" destId="{87FC1017-7224-40AE-80D6-022453E86026}" srcOrd="0" destOrd="0" presId="urn:microsoft.com/office/officeart/2005/8/layout/vList2"/>
    <dgm:cxn modelId="{ABE43181-8138-47F3-A1FF-B6D705015846}" type="presParOf" srcId="{FEE35AAF-5156-4122-8BAC-C26E4CCB26A4}" destId="{B83F7312-F92A-4856-8F87-AD8AE0F7A505}" srcOrd="1" destOrd="0" presId="urn:microsoft.com/office/officeart/2005/8/layout/vList2"/>
    <dgm:cxn modelId="{6DEE7D17-6490-4A73-8E71-C4B936E5B718}" type="presParOf" srcId="{FEE35AAF-5156-4122-8BAC-C26E4CCB26A4}" destId="{BD91DFB6-A17B-4CFB-A122-B683FCF650B2}" srcOrd="2" destOrd="0" presId="urn:microsoft.com/office/officeart/2005/8/layout/vList2"/>
    <dgm:cxn modelId="{89E07B59-7E36-4F3A-BB15-BB5F4680E835}" type="presParOf" srcId="{FEE35AAF-5156-4122-8BAC-C26E4CCB26A4}" destId="{3CEFC96B-BA96-49EA-AA78-7431C25E11C1}" srcOrd="3" destOrd="0" presId="urn:microsoft.com/office/officeart/2005/8/layout/vList2"/>
    <dgm:cxn modelId="{299AFBB1-DE80-415E-8B5F-CEE9C9F48D25}" type="presParOf" srcId="{FEE35AAF-5156-4122-8BAC-C26E4CCB26A4}" destId="{7060F45E-CC1C-4ABB-9705-4788BFA30F0A}" srcOrd="4" destOrd="0" presId="urn:microsoft.com/office/officeart/2005/8/layout/vList2"/>
    <dgm:cxn modelId="{98DEA200-58E3-4BFF-B579-38CA8081A260}" type="presParOf" srcId="{FEE35AAF-5156-4122-8BAC-C26E4CCB26A4}" destId="{7736CF5A-A020-46ED-9189-C98F78A90538}"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54F04BFD-EBAE-4B50-947D-1802D4777E9F}" type="doc">
      <dgm:prSet loTypeId="urn:microsoft.com/office/officeart/2005/8/layout/chevron2" loCatId="list" qsTypeId="urn:microsoft.com/office/officeart/2005/8/quickstyle/simple3" qsCatId="simple" csTypeId="urn:microsoft.com/office/officeart/2005/8/colors/colorful1" csCatId="colorful" phldr="1"/>
      <dgm:spPr/>
      <dgm:t>
        <a:bodyPr/>
        <a:lstStyle/>
        <a:p>
          <a:endParaRPr lang="zh-TW" altLang="en-US"/>
        </a:p>
      </dgm:t>
    </dgm:pt>
    <dgm:pt modelId="{F0F79174-7876-4F60-90B1-DD322DFD4F95}">
      <dgm:prSet phldrT="[文字]" custT="1"/>
      <dgm:spPr/>
      <dgm:t>
        <a:bodyPr/>
        <a:lstStyle/>
        <a:p>
          <a:pPr>
            <a:spcAft>
              <a:spcPts val="0"/>
            </a:spcAft>
          </a:pPr>
          <a:r>
            <a:rPr lang="zh-TW" altLang="en-US" sz="1800" b="1" dirty="0" smtClean="0">
              <a:latin typeface="微軟正黑體" panose="020B0604030504040204" pitchFamily="34" charset="-120"/>
              <a:ea typeface="微軟正黑體" panose="020B0604030504040204" pitchFamily="34" charset="-120"/>
            </a:rPr>
            <a:t>人</a:t>
          </a:r>
          <a:endParaRPr lang="en-US" altLang="zh-TW" sz="1800" b="1" dirty="0" smtClean="0">
            <a:latin typeface="微軟正黑體" panose="020B0604030504040204" pitchFamily="34" charset="-120"/>
            <a:ea typeface="微軟正黑體" panose="020B0604030504040204" pitchFamily="34" charset="-120"/>
          </a:endParaRPr>
        </a:p>
      </dgm:t>
    </dgm:pt>
    <dgm:pt modelId="{6AAD0852-A1F1-40EC-823D-3CD009433599}" type="parTrans" cxnId="{01D97D2D-A38B-4311-B37A-0FB27EEC1689}">
      <dgm:prSet/>
      <dgm:spPr/>
      <dgm:t>
        <a:bodyPr/>
        <a:lstStyle/>
        <a:p>
          <a:endParaRPr lang="zh-TW" altLang="en-US"/>
        </a:p>
      </dgm:t>
    </dgm:pt>
    <dgm:pt modelId="{42062A7A-9F90-4AA9-B59D-52286786320A}" type="sibTrans" cxnId="{01D97D2D-A38B-4311-B37A-0FB27EEC1689}">
      <dgm:prSet/>
      <dgm:spPr/>
      <dgm:t>
        <a:bodyPr/>
        <a:lstStyle/>
        <a:p>
          <a:endParaRPr lang="zh-TW" altLang="en-US"/>
        </a:p>
      </dgm:t>
    </dgm:pt>
    <dgm:pt modelId="{853B5734-F7C1-48D3-AB6E-B2644E57F9C6}">
      <dgm:prSet phldrT="[文字]" custT="1"/>
      <dgm:spPr/>
      <dgm:t>
        <a:bodyPr/>
        <a:lstStyle/>
        <a:p>
          <a:pPr>
            <a:spcAft>
              <a:spcPts val="0"/>
            </a:spcAft>
          </a:pPr>
          <a:r>
            <a:rPr lang="zh-TW" altLang="en-US" sz="1800" b="1" dirty="0" smtClean="0">
              <a:latin typeface="微軟正黑體" panose="020B0604030504040204" pitchFamily="34" charset="-120"/>
              <a:ea typeface="微軟正黑體" panose="020B0604030504040204" pitchFamily="34" charset="-120"/>
            </a:rPr>
            <a:t>事</a:t>
          </a:r>
          <a:endParaRPr lang="zh-TW" altLang="en-US" sz="1800" b="1" dirty="0">
            <a:latin typeface="微軟正黑體" panose="020B0604030504040204" pitchFamily="34" charset="-120"/>
            <a:ea typeface="微軟正黑體" panose="020B0604030504040204" pitchFamily="34" charset="-120"/>
          </a:endParaRPr>
        </a:p>
      </dgm:t>
    </dgm:pt>
    <dgm:pt modelId="{7BB1036C-18B6-4B94-99A8-10A8608CD86B}" type="parTrans" cxnId="{32BFECF6-D18A-4361-A45C-BC9D125845AD}">
      <dgm:prSet/>
      <dgm:spPr/>
      <dgm:t>
        <a:bodyPr/>
        <a:lstStyle/>
        <a:p>
          <a:endParaRPr lang="zh-TW" altLang="en-US"/>
        </a:p>
      </dgm:t>
    </dgm:pt>
    <dgm:pt modelId="{266094FB-E9D6-4738-9C03-58F079783978}" type="sibTrans" cxnId="{32BFECF6-D18A-4361-A45C-BC9D125845AD}">
      <dgm:prSet/>
      <dgm:spPr/>
      <dgm:t>
        <a:bodyPr/>
        <a:lstStyle/>
        <a:p>
          <a:endParaRPr lang="zh-TW" altLang="en-US"/>
        </a:p>
      </dgm:t>
    </dgm:pt>
    <dgm:pt modelId="{C5F0E107-24D9-4B18-86C5-C31D534C1B65}">
      <dgm:prSet phldrT="[文字]" custT="1"/>
      <dgm:spPr/>
      <dgm:t>
        <a:bodyPr/>
        <a:lstStyle/>
        <a:p>
          <a:pPr>
            <a:spcAft>
              <a:spcPts val="0"/>
            </a:spcAft>
          </a:pPr>
          <a:r>
            <a:rPr lang="zh-TW" altLang="en-US" sz="1800" b="1" dirty="0" smtClean="0">
              <a:latin typeface="微軟正黑體" panose="020B0604030504040204" pitchFamily="34" charset="-120"/>
              <a:ea typeface="微軟正黑體" panose="020B0604030504040204" pitchFamily="34" charset="-120"/>
            </a:rPr>
            <a:t>時</a:t>
          </a:r>
          <a:endParaRPr lang="zh-TW" altLang="en-US" sz="1800" b="1" dirty="0">
            <a:latin typeface="微軟正黑體" panose="020B0604030504040204" pitchFamily="34" charset="-120"/>
            <a:ea typeface="微軟正黑體" panose="020B0604030504040204" pitchFamily="34" charset="-120"/>
          </a:endParaRPr>
        </a:p>
      </dgm:t>
    </dgm:pt>
    <dgm:pt modelId="{B931FB3F-793B-4A06-B5BF-6310784A2576}" type="parTrans" cxnId="{C94602F6-A14C-490C-ABB8-22EEDED5C8FF}">
      <dgm:prSet/>
      <dgm:spPr/>
      <dgm:t>
        <a:bodyPr/>
        <a:lstStyle/>
        <a:p>
          <a:endParaRPr lang="zh-TW" altLang="en-US"/>
        </a:p>
      </dgm:t>
    </dgm:pt>
    <dgm:pt modelId="{545F8BAD-CC81-46B1-8930-0607184F1DB9}" type="sibTrans" cxnId="{C94602F6-A14C-490C-ABB8-22EEDED5C8FF}">
      <dgm:prSet/>
      <dgm:spPr/>
      <dgm:t>
        <a:bodyPr/>
        <a:lstStyle/>
        <a:p>
          <a:endParaRPr lang="zh-TW" altLang="en-US"/>
        </a:p>
      </dgm:t>
    </dgm:pt>
    <dgm:pt modelId="{62223ECF-9D59-4D8E-8A96-7C1938F3B4E1}">
      <dgm:prSet phldrT="[文字]" custT="1"/>
      <dgm:spPr/>
      <dgm:t>
        <a:bodyPr/>
        <a:lstStyle/>
        <a:p>
          <a:pPr>
            <a:spcAft>
              <a:spcPts val="0"/>
            </a:spcAft>
          </a:pPr>
          <a:r>
            <a:rPr lang="zh-TW" altLang="en-US" sz="1800" b="1" dirty="0" smtClean="0">
              <a:latin typeface="微軟正黑體" panose="020B0604030504040204" pitchFamily="34" charset="-120"/>
              <a:ea typeface="微軟正黑體" panose="020B0604030504040204" pitchFamily="34" charset="-120"/>
            </a:rPr>
            <a:t>地</a:t>
          </a:r>
          <a:endParaRPr lang="zh-TW" altLang="en-US" sz="1800" b="1" dirty="0">
            <a:latin typeface="微軟正黑體" panose="020B0604030504040204" pitchFamily="34" charset="-120"/>
            <a:ea typeface="微軟正黑體" panose="020B0604030504040204" pitchFamily="34" charset="-120"/>
          </a:endParaRPr>
        </a:p>
      </dgm:t>
    </dgm:pt>
    <dgm:pt modelId="{98B22246-1D58-4A37-A360-11C1BD322DDC}" type="parTrans" cxnId="{A3C34DA0-66C3-4BA9-903B-C9F2EB2B2283}">
      <dgm:prSet/>
      <dgm:spPr/>
      <dgm:t>
        <a:bodyPr/>
        <a:lstStyle/>
        <a:p>
          <a:endParaRPr lang="zh-TW" altLang="en-US"/>
        </a:p>
      </dgm:t>
    </dgm:pt>
    <dgm:pt modelId="{45091C28-E13E-4841-98BE-4BB1DFF22EA3}" type="sibTrans" cxnId="{A3C34DA0-66C3-4BA9-903B-C9F2EB2B2283}">
      <dgm:prSet/>
      <dgm:spPr/>
      <dgm:t>
        <a:bodyPr/>
        <a:lstStyle/>
        <a:p>
          <a:endParaRPr lang="zh-TW" altLang="en-US"/>
        </a:p>
      </dgm:t>
    </dgm:pt>
    <dgm:pt modelId="{20EBC26E-7908-44A6-AF4B-0E7DC3BAC3FB}">
      <dgm:prSet phldrT="[文字]" custT="1"/>
      <dgm:spPr/>
      <dgm:t>
        <a:bodyPr/>
        <a:lstStyle/>
        <a:p>
          <a:pPr>
            <a:spcAft>
              <a:spcPts val="0"/>
            </a:spcAft>
          </a:pPr>
          <a:r>
            <a:rPr lang="zh-TW" altLang="en-US" sz="1800" b="1" dirty="0" smtClean="0">
              <a:latin typeface="微軟正黑體" panose="020B0604030504040204" pitchFamily="34" charset="-120"/>
              <a:ea typeface="微軟正黑體" panose="020B0604030504040204" pitchFamily="34" charset="-120"/>
            </a:rPr>
            <a:t>物</a:t>
          </a:r>
          <a:endParaRPr lang="zh-TW" altLang="en-US" sz="1800" b="1" dirty="0">
            <a:latin typeface="微軟正黑體" panose="020B0604030504040204" pitchFamily="34" charset="-120"/>
            <a:ea typeface="微軟正黑體" panose="020B0604030504040204" pitchFamily="34" charset="-120"/>
          </a:endParaRPr>
        </a:p>
      </dgm:t>
    </dgm:pt>
    <dgm:pt modelId="{7D1E87C2-0D1F-423A-BA33-2667A2181394}" type="parTrans" cxnId="{860942A2-37AB-4A20-AD37-169D1084B098}">
      <dgm:prSet/>
      <dgm:spPr/>
      <dgm:t>
        <a:bodyPr/>
        <a:lstStyle/>
        <a:p>
          <a:endParaRPr lang="zh-TW" altLang="en-US"/>
        </a:p>
      </dgm:t>
    </dgm:pt>
    <dgm:pt modelId="{63F1186D-D078-49A6-ACF2-AB258D38FA64}" type="sibTrans" cxnId="{860942A2-37AB-4A20-AD37-169D1084B098}">
      <dgm:prSet/>
      <dgm:spPr/>
      <dgm:t>
        <a:bodyPr/>
        <a:lstStyle/>
        <a:p>
          <a:endParaRPr lang="zh-TW" altLang="en-US"/>
        </a:p>
      </dgm:t>
    </dgm:pt>
    <dgm:pt modelId="{54895DB3-892E-4190-8B6D-DE1570324AE5}">
      <dgm:prSet phldrT="[文字]" custT="1"/>
      <dgm:spPr/>
      <dgm:t>
        <a:bodyPr/>
        <a:lstStyle/>
        <a:p>
          <a:pPr>
            <a:spcAft>
              <a:spcPts val="0"/>
            </a:spcAft>
          </a:pPr>
          <a:r>
            <a:rPr lang="zh-TW" altLang="en-US" sz="1800" b="1" dirty="0" smtClean="0">
              <a:latin typeface="微軟正黑體" panose="020B0604030504040204" pitchFamily="34" charset="-120"/>
              <a:ea typeface="微軟正黑體" panose="020B0604030504040204" pitchFamily="34" charset="-120"/>
            </a:rPr>
            <a:t>授權誰</a:t>
          </a:r>
          <a:r>
            <a:rPr lang="en-US" altLang="zh-TW" sz="1800" b="1" dirty="0" smtClean="0">
              <a:latin typeface="微軟正黑體" panose="020B0604030504040204" pitchFamily="34" charset="-120"/>
              <a:ea typeface="微軟正黑體" panose="020B0604030504040204" pitchFamily="34" charset="-120"/>
            </a:rPr>
            <a:t>?(</a:t>
          </a:r>
          <a:r>
            <a:rPr lang="zh-TW" altLang="en-US" sz="1800" b="1" dirty="0" smtClean="0">
              <a:latin typeface="微軟正黑體" panose="020B0604030504040204" pitchFamily="34" charset="-120"/>
              <a:ea typeface="微軟正黑體" panose="020B0604030504040204" pitchFamily="34" charset="-120"/>
            </a:rPr>
            <a:t>對象</a:t>
          </a:r>
          <a:r>
            <a:rPr lang="en-US" altLang="zh-TW" sz="1800" b="1" dirty="0" smtClean="0">
              <a:latin typeface="微軟正黑體" panose="020B0604030504040204" pitchFamily="34" charset="-120"/>
              <a:ea typeface="微軟正黑體" panose="020B0604030504040204" pitchFamily="34" charset="-120"/>
            </a:rPr>
            <a:t>)</a:t>
          </a:r>
        </a:p>
      </dgm:t>
    </dgm:pt>
    <dgm:pt modelId="{56951551-5F15-4651-953B-1EC8D39181F6}" type="parTrans" cxnId="{A7E7E701-34DB-4845-B52B-6AA6579087D7}">
      <dgm:prSet/>
      <dgm:spPr/>
      <dgm:t>
        <a:bodyPr/>
        <a:lstStyle/>
        <a:p>
          <a:endParaRPr lang="zh-TW" altLang="en-US"/>
        </a:p>
      </dgm:t>
    </dgm:pt>
    <dgm:pt modelId="{4D07D7D6-2BA6-4FCE-9831-EE0D2A7FDB8E}" type="sibTrans" cxnId="{A7E7E701-34DB-4845-B52B-6AA6579087D7}">
      <dgm:prSet/>
      <dgm:spPr/>
      <dgm:t>
        <a:bodyPr/>
        <a:lstStyle/>
        <a:p>
          <a:endParaRPr lang="zh-TW" altLang="en-US"/>
        </a:p>
      </dgm:t>
    </dgm:pt>
    <dgm:pt modelId="{789490FE-0767-4ECC-8AC8-A6E4C0CB6EB3}">
      <dgm:prSet phldrT="[文字]" custT="1"/>
      <dgm:spPr/>
      <dgm:t>
        <a:bodyPr/>
        <a:lstStyle/>
        <a:p>
          <a:pPr>
            <a:spcAft>
              <a:spcPts val="0"/>
            </a:spcAft>
          </a:pPr>
          <a:r>
            <a:rPr lang="zh-TW" altLang="en-US" sz="1800" b="1" dirty="0" smtClean="0">
              <a:latin typeface="微軟正黑體" panose="020B0604030504040204" pitchFamily="34" charset="-120"/>
              <a:ea typeface="微軟正黑體" panose="020B0604030504040204" pitchFamily="34" charset="-120"/>
            </a:rPr>
            <a:t>授權地域</a:t>
          </a:r>
          <a:r>
            <a:rPr lang="en-US" altLang="zh-TW" sz="1800" b="1" dirty="0" smtClean="0">
              <a:latin typeface="微軟正黑體" panose="020B0604030504040204" pitchFamily="34" charset="-120"/>
              <a:ea typeface="微軟正黑體" panose="020B0604030504040204" pitchFamily="34" charset="-120"/>
            </a:rPr>
            <a:t>(</a:t>
          </a:r>
          <a:r>
            <a:rPr lang="zh-TW" altLang="en-US" sz="1800" b="1" dirty="0" smtClean="0">
              <a:latin typeface="微軟正黑體" panose="020B0604030504040204" pitchFamily="34" charset="-120"/>
              <a:ea typeface="微軟正黑體" panose="020B0604030504040204" pitchFamily="34" charset="-120"/>
            </a:rPr>
            <a:t>台灣、大陸、全球</a:t>
          </a:r>
          <a:r>
            <a:rPr lang="en-US" altLang="zh-TW" sz="1800" b="1" dirty="0" smtClean="0">
              <a:latin typeface="微軟正黑體" panose="020B0604030504040204" pitchFamily="34" charset="-120"/>
              <a:ea typeface="微軟正黑體" panose="020B0604030504040204" pitchFamily="34" charset="-120"/>
            </a:rPr>
            <a:t>)</a:t>
          </a:r>
          <a:endParaRPr lang="zh-TW" altLang="en-US" sz="1800" b="1" dirty="0">
            <a:latin typeface="微軟正黑體" panose="020B0604030504040204" pitchFamily="34" charset="-120"/>
            <a:ea typeface="微軟正黑體" panose="020B0604030504040204" pitchFamily="34" charset="-120"/>
          </a:endParaRPr>
        </a:p>
      </dgm:t>
    </dgm:pt>
    <dgm:pt modelId="{D4DA5671-7D88-49B8-948F-66BD700EE801}" type="parTrans" cxnId="{082CEB21-7047-484E-8ECC-8F384DD56448}">
      <dgm:prSet/>
      <dgm:spPr/>
      <dgm:t>
        <a:bodyPr/>
        <a:lstStyle/>
        <a:p>
          <a:endParaRPr lang="zh-TW" altLang="en-US"/>
        </a:p>
      </dgm:t>
    </dgm:pt>
    <dgm:pt modelId="{F39280D4-69F1-450D-A76B-1715029A5CD7}" type="sibTrans" cxnId="{082CEB21-7047-484E-8ECC-8F384DD56448}">
      <dgm:prSet/>
      <dgm:spPr/>
      <dgm:t>
        <a:bodyPr/>
        <a:lstStyle/>
        <a:p>
          <a:endParaRPr lang="zh-TW" altLang="en-US"/>
        </a:p>
      </dgm:t>
    </dgm:pt>
    <dgm:pt modelId="{0530F74D-D3E5-4EEF-8E9F-AA666C191252}">
      <dgm:prSet phldrT="[文字]" custT="1"/>
      <dgm:spPr/>
      <dgm:t>
        <a:bodyPr/>
        <a:lstStyle/>
        <a:p>
          <a:pPr>
            <a:spcAft>
              <a:spcPts val="0"/>
            </a:spcAft>
          </a:pPr>
          <a:r>
            <a:rPr lang="zh-TW" altLang="en-US" sz="1800" b="1" dirty="0" smtClean="0">
              <a:latin typeface="微軟正黑體" panose="020B0604030504040204" pitchFamily="34" charset="-120"/>
              <a:ea typeface="微軟正黑體" panose="020B0604030504040204" pitchFamily="34" charset="-120"/>
            </a:rPr>
            <a:t>授權期間</a:t>
          </a:r>
          <a:r>
            <a:rPr lang="en-US" altLang="zh-TW" sz="1800" b="1" dirty="0" smtClean="0">
              <a:latin typeface="微軟正黑體" panose="020B0604030504040204" pitchFamily="34" charset="-120"/>
              <a:ea typeface="微軟正黑體" panose="020B0604030504040204" pitchFamily="34" charset="-120"/>
            </a:rPr>
            <a:t>(</a:t>
          </a:r>
          <a:r>
            <a:rPr lang="zh-TW" altLang="en-US" sz="1800" b="1" dirty="0" smtClean="0">
              <a:latin typeface="微軟正黑體" panose="020B0604030504040204" pitchFamily="34" charset="-120"/>
              <a:ea typeface="微軟正黑體" panose="020B0604030504040204" pitchFamily="34" charset="-120"/>
            </a:rPr>
            <a:t>定期、永久、自動續約</a:t>
          </a:r>
          <a:r>
            <a:rPr lang="en-US" altLang="zh-TW" sz="1800" b="1" dirty="0" smtClean="0">
              <a:latin typeface="微軟正黑體" panose="020B0604030504040204" pitchFamily="34" charset="-120"/>
              <a:ea typeface="微軟正黑體" panose="020B0604030504040204" pitchFamily="34" charset="-120"/>
            </a:rPr>
            <a:t>?)</a:t>
          </a:r>
          <a:endParaRPr lang="zh-TW" altLang="en-US" sz="1800" b="1" dirty="0">
            <a:latin typeface="微軟正黑體" panose="020B0604030504040204" pitchFamily="34" charset="-120"/>
            <a:ea typeface="微軟正黑體" panose="020B0604030504040204" pitchFamily="34" charset="-120"/>
          </a:endParaRPr>
        </a:p>
      </dgm:t>
    </dgm:pt>
    <dgm:pt modelId="{D7B2D904-5298-4DD1-A3B7-6F6D5138FFC4}" type="parTrans" cxnId="{56C5EF68-3F59-45DF-8FCF-45CA64ECB1A1}">
      <dgm:prSet/>
      <dgm:spPr/>
      <dgm:t>
        <a:bodyPr/>
        <a:lstStyle/>
        <a:p>
          <a:endParaRPr lang="zh-TW" altLang="en-US"/>
        </a:p>
      </dgm:t>
    </dgm:pt>
    <dgm:pt modelId="{8F004470-2B52-468E-BDD4-2CC0C29D1541}" type="sibTrans" cxnId="{56C5EF68-3F59-45DF-8FCF-45CA64ECB1A1}">
      <dgm:prSet/>
      <dgm:spPr/>
      <dgm:t>
        <a:bodyPr/>
        <a:lstStyle/>
        <a:p>
          <a:endParaRPr lang="zh-TW" altLang="en-US"/>
        </a:p>
      </dgm:t>
    </dgm:pt>
    <dgm:pt modelId="{88A32477-7AF3-4D85-9EA3-457560586C69}">
      <dgm:prSet phldrT="[文字]" custT="1"/>
      <dgm:spPr/>
      <dgm:t>
        <a:bodyPr/>
        <a:lstStyle/>
        <a:p>
          <a:pPr>
            <a:spcAft>
              <a:spcPts val="0"/>
            </a:spcAft>
          </a:pPr>
          <a:r>
            <a:rPr lang="zh-TW" altLang="en-US" sz="1800" b="1" dirty="0" smtClean="0">
              <a:latin typeface="微軟正黑體" panose="020B0604030504040204" pitchFamily="34" charset="-120"/>
              <a:ea typeface="微軟正黑體" panose="020B0604030504040204" pitchFamily="34" charset="-120"/>
            </a:rPr>
            <a:t>「專屬」或「非專屬」授權？ 授予何種權利</a:t>
          </a:r>
          <a:r>
            <a:rPr lang="en-US" altLang="zh-TW" sz="1800" b="1" dirty="0" smtClean="0">
              <a:latin typeface="微軟正黑體" panose="020B0604030504040204" pitchFamily="34" charset="-120"/>
              <a:ea typeface="微軟正黑體" panose="020B0604030504040204" pitchFamily="34" charset="-120"/>
            </a:rPr>
            <a:t>(</a:t>
          </a:r>
          <a:r>
            <a:rPr lang="zh-TW" altLang="en-US" sz="1800" b="1" dirty="0" smtClean="0">
              <a:latin typeface="微軟正黑體" panose="020B0604030504040204" pitchFamily="34" charset="-120"/>
              <a:ea typeface="微軟正黑體" panose="020B0604030504040204" pitchFamily="34" charset="-120"/>
            </a:rPr>
            <a:t>重製、散布、公開傳輸</a:t>
          </a:r>
          <a:r>
            <a:rPr lang="en-US" altLang="zh-TW" sz="1800" b="1" dirty="0" smtClean="0">
              <a:latin typeface="微軟正黑體" panose="020B0604030504040204" pitchFamily="34" charset="-120"/>
              <a:ea typeface="微軟正黑體" panose="020B0604030504040204" pitchFamily="34" charset="-120"/>
            </a:rPr>
            <a:t>)</a:t>
          </a:r>
          <a:r>
            <a:rPr lang="zh-TW" altLang="en-US" sz="1800" b="1" dirty="0" smtClean="0">
              <a:latin typeface="微軟正黑體" panose="020B0604030504040204" pitchFamily="34" charset="-120"/>
              <a:ea typeface="微軟正黑體" panose="020B0604030504040204" pitchFamily="34" charset="-120"/>
            </a:rPr>
            <a:t>、產品或利用形式</a:t>
          </a:r>
          <a:r>
            <a:rPr lang="en-US" altLang="zh-TW" sz="1800" b="1" dirty="0" smtClean="0">
              <a:latin typeface="微軟正黑體" panose="020B0604030504040204" pitchFamily="34" charset="-120"/>
              <a:ea typeface="微軟正黑體" panose="020B0604030504040204" pitchFamily="34" charset="-120"/>
            </a:rPr>
            <a:t>(</a:t>
          </a:r>
          <a:r>
            <a:rPr lang="zh-TW" altLang="en-US" sz="1800" b="1" dirty="0" smtClean="0">
              <a:latin typeface="微軟正黑體" panose="020B0604030504040204" pitchFamily="34" charset="-120"/>
              <a:ea typeface="微軟正黑體" panose="020B0604030504040204" pitchFamily="34" charset="-120"/>
            </a:rPr>
            <a:t>實體、數位</a:t>
          </a:r>
          <a:r>
            <a:rPr lang="en-US" altLang="zh-TW" sz="1800" b="1" dirty="0" smtClean="0">
              <a:latin typeface="微軟正黑體" panose="020B0604030504040204" pitchFamily="34" charset="-120"/>
              <a:ea typeface="微軟正黑體" panose="020B0604030504040204" pitchFamily="34" charset="-120"/>
            </a:rPr>
            <a:t>)</a:t>
          </a:r>
          <a:r>
            <a:rPr lang="zh-TW" altLang="en-US" sz="1800" b="1" dirty="0" smtClean="0">
              <a:latin typeface="微軟正黑體" panose="020B0604030504040204" pitchFamily="34" charset="-120"/>
              <a:ea typeface="微軟正黑體" panose="020B0604030504040204" pitchFamily="34" charset="-120"/>
            </a:rPr>
            <a:t>、語言版本、</a:t>
          </a:r>
          <a:r>
            <a:rPr lang="zh-TW" altLang="en-US" sz="1800" b="1" dirty="0" smtClean="0">
              <a:solidFill>
                <a:srgbClr val="C00000"/>
              </a:solidFill>
              <a:latin typeface="微軟正黑體" panose="020B0604030504040204" pitchFamily="34" charset="-120"/>
              <a:ea typeface="微軟正黑體" panose="020B0604030504040204" pitchFamily="34" charset="-120"/>
            </a:rPr>
            <a:t>授權費用</a:t>
          </a:r>
          <a:r>
            <a:rPr lang="en-US" altLang="zh-TW" sz="1800" b="1" dirty="0" smtClean="0">
              <a:latin typeface="微軟正黑體" panose="020B0604030504040204" pitchFamily="34" charset="-120"/>
              <a:ea typeface="微軟正黑體" panose="020B0604030504040204" pitchFamily="34" charset="-120"/>
            </a:rPr>
            <a:t>(</a:t>
          </a:r>
          <a:r>
            <a:rPr lang="zh-TW" altLang="en-US" sz="1800" b="1" dirty="0" smtClean="0">
              <a:latin typeface="微軟正黑體" panose="020B0604030504040204" pitchFamily="34" charset="-120"/>
              <a:ea typeface="微軟正黑體" panose="020B0604030504040204" pitchFamily="34" charset="-120"/>
            </a:rPr>
            <a:t>支付方式、時間</a:t>
          </a:r>
          <a:r>
            <a:rPr lang="en-US" altLang="zh-TW" sz="1800" b="1" dirty="0" smtClean="0">
              <a:latin typeface="微軟正黑體" panose="020B0604030504040204" pitchFamily="34" charset="-120"/>
              <a:ea typeface="微軟正黑體" panose="020B0604030504040204" pitchFamily="34" charset="-120"/>
            </a:rPr>
            <a:t>)</a:t>
          </a:r>
          <a:endParaRPr lang="zh-TW" altLang="en-US" sz="1800" b="1" dirty="0">
            <a:latin typeface="微軟正黑體" panose="020B0604030504040204" pitchFamily="34" charset="-120"/>
            <a:ea typeface="微軟正黑體" panose="020B0604030504040204" pitchFamily="34" charset="-120"/>
          </a:endParaRPr>
        </a:p>
      </dgm:t>
    </dgm:pt>
    <dgm:pt modelId="{BE643E3E-67F1-47B0-933E-73B925C1A7E6}" type="parTrans" cxnId="{47130AC0-B8F5-4837-A99A-AB7E7E2DAC3C}">
      <dgm:prSet/>
      <dgm:spPr/>
      <dgm:t>
        <a:bodyPr/>
        <a:lstStyle/>
        <a:p>
          <a:endParaRPr lang="zh-TW" altLang="en-US"/>
        </a:p>
      </dgm:t>
    </dgm:pt>
    <dgm:pt modelId="{FF7548A0-9CBF-4557-B313-75BFD7DF764D}" type="sibTrans" cxnId="{47130AC0-B8F5-4837-A99A-AB7E7E2DAC3C}">
      <dgm:prSet/>
      <dgm:spPr/>
      <dgm:t>
        <a:bodyPr/>
        <a:lstStyle/>
        <a:p>
          <a:endParaRPr lang="zh-TW" altLang="en-US"/>
        </a:p>
      </dgm:t>
    </dgm:pt>
    <dgm:pt modelId="{AAE0E3D1-DD70-44FB-84C6-AC52E6BCB70D}">
      <dgm:prSet phldrT="[文字]" custT="1"/>
      <dgm:spPr/>
      <dgm:t>
        <a:bodyPr/>
        <a:lstStyle/>
        <a:p>
          <a:pPr>
            <a:spcAft>
              <a:spcPts val="0"/>
            </a:spcAft>
          </a:pPr>
          <a:r>
            <a:rPr lang="zh-TW" altLang="en-US" sz="1800" b="1" dirty="0" smtClean="0">
              <a:latin typeface="微軟正黑體" panose="020B0604030504040204" pitchFamily="34" charset="-120"/>
              <a:ea typeface="微軟正黑體" panose="020B0604030504040204" pitchFamily="34" charset="-120"/>
            </a:rPr>
            <a:t>授權的標的</a:t>
          </a:r>
          <a:endParaRPr lang="zh-TW" altLang="en-US" sz="1800" b="1" dirty="0">
            <a:latin typeface="微軟正黑體" panose="020B0604030504040204" pitchFamily="34" charset="-120"/>
            <a:ea typeface="微軟正黑體" panose="020B0604030504040204" pitchFamily="34" charset="-120"/>
          </a:endParaRPr>
        </a:p>
      </dgm:t>
    </dgm:pt>
    <dgm:pt modelId="{493178B4-A3B0-4D88-9631-6DEB8AB3A899}" type="parTrans" cxnId="{E467D4ED-1B07-491C-AD48-3DDF296833E7}">
      <dgm:prSet/>
      <dgm:spPr/>
      <dgm:t>
        <a:bodyPr/>
        <a:lstStyle/>
        <a:p>
          <a:endParaRPr lang="zh-TW" altLang="en-US"/>
        </a:p>
      </dgm:t>
    </dgm:pt>
    <dgm:pt modelId="{CFC6B116-C622-426B-B55F-9F7E1B149F2F}" type="sibTrans" cxnId="{E467D4ED-1B07-491C-AD48-3DDF296833E7}">
      <dgm:prSet/>
      <dgm:spPr/>
      <dgm:t>
        <a:bodyPr/>
        <a:lstStyle/>
        <a:p>
          <a:endParaRPr lang="zh-TW" altLang="en-US"/>
        </a:p>
      </dgm:t>
    </dgm:pt>
    <dgm:pt modelId="{83E9F3A1-E944-4986-999A-F77A98015A20}">
      <dgm:prSet phldrT="[文字]" custT="1"/>
      <dgm:spPr/>
      <dgm:t>
        <a:bodyPr/>
        <a:lstStyle/>
        <a:p>
          <a:pPr>
            <a:spcAft>
              <a:spcPts val="0"/>
            </a:spcAft>
          </a:pPr>
          <a:r>
            <a:rPr lang="zh-TW" altLang="en-US" sz="1800" b="1" dirty="0" smtClean="0">
              <a:latin typeface="微軟正黑體" panose="020B0604030504040204" pitchFamily="34" charset="-120"/>
              <a:ea typeface="微軟正黑體" panose="020B0604030504040204" pitchFamily="34" charset="-120"/>
            </a:rPr>
            <a:t>畫作、照片、書名</a:t>
          </a:r>
          <a:r>
            <a:rPr lang="en-US" altLang="zh-TW" sz="1800" b="1" dirty="0" smtClean="0">
              <a:latin typeface="微軟正黑體" panose="020B0604030504040204" pitchFamily="34" charset="-120"/>
              <a:ea typeface="微軟正黑體" panose="020B0604030504040204" pitchFamily="34" charset="-120"/>
            </a:rPr>
            <a:t>(</a:t>
          </a:r>
          <a:r>
            <a:rPr lang="zh-TW" altLang="en-US" sz="1800" b="1" dirty="0" smtClean="0">
              <a:latin typeface="微軟正黑體" panose="020B0604030504040204" pitchFamily="34" charset="-120"/>
              <a:ea typeface="微軟正黑體" panose="020B0604030504040204" pitchFamily="34" charset="-120"/>
            </a:rPr>
            <a:t>數量</a:t>
          </a:r>
          <a:r>
            <a:rPr lang="en-US" altLang="zh-TW" sz="1800" b="1" dirty="0" smtClean="0">
              <a:latin typeface="微軟正黑體" panose="020B0604030504040204" pitchFamily="34" charset="-120"/>
              <a:ea typeface="微軟正黑體" panose="020B0604030504040204" pitchFamily="34" charset="-120"/>
            </a:rPr>
            <a:t>)</a:t>
          </a:r>
          <a:endParaRPr lang="zh-TW" altLang="en-US" sz="1800" b="1" dirty="0">
            <a:latin typeface="微軟正黑體" panose="020B0604030504040204" pitchFamily="34" charset="-120"/>
            <a:ea typeface="微軟正黑體" panose="020B0604030504040204" pitchFamily="34" charset="-120"/>
          </a:endParaRPr>
        </a:p>
      </dgm:t>
    </dgm:pt>
    <dgm:pt modelId="{14F5B3AF-C929-4DC0-B1B3-E86C45087E15}" type="parTrans" cxnId="{02BC9B17-FF6B-468A-9118-0CDC080DA468}">
      <dgm:prSet/>
      <dgm:spPr/>
      <dgm:t>
        <a:bodyPr/>
        <a:lstStyle/>
        <a:p>
          <a:endParaRPr lang="zh-TW" altLang="en-US"/>
        </a:p>
      </dgm:t>
    </dgm:pt>
    <dgm:pt modelId="{A69A474D-396C-4950-88C2-4EF63718C616}" type="sibTrans" cxnId="{02BC9B17-FF6B-468A-9118-0CDC080DA468}">
      <dgm:prSet/>
      <dgm:spPr/>
      <dgm:t>
        <a:bodyPr/>
        <a:lstStyle/>
        <a:p>
          <a:endParaRPr lang="zh-TW" altLang="en-US"/>
        </a:p>
      </dgm:t>
    </dgm:pt>
    <dgm:pt modelId="{B35E06EB-141B-46BC-9048-528F31E98DD3}" type="pres">
      <dgm:prSet presAssocID="{54F04BFD-EBAE-4B50-947D-1802D4777E9F}" presName="linearFlow" presStyleCnt="0">
        <dgm:presLayoutVars>
          <dgm:dir/>
          <dgm:animLvl val="lvl"/>
          <dgm:resizeHandles val="exact"/>
        </dgm:presLayoutVars>
      </dgm:prSet>
      <dgm:spPr/>
      <dgm:t>
        <a:bodyPr/>
        <a:lstStyle/>
        <a:p>
          <a:endParaRPr lang="zh-TW" altLang="en-US"/>
        </a:p>
      </dgm:t>
    </dgm:pt>
    <dgm:pt modelId="{492DA4B9-CB80-440C-867E-7868F77EDF56}" type="pres">
      <dgm:prSet presAssocID="{F0F79174-7876-4F60-90B1-DD322DFD4F95}" presName="composite" presStyleCnt="0"/>
      <dgm:spPr/>
    </dgm:pt>
    <dgm:pt modelId="{3582E64E-8B94-4897-A2E0-53E49AAAB33A}" type="pres">
      <dgm:prSet presAssocID="{F0F79174-7876-4F60-90B1-DD322DFD4F95}" presName="parentText" presStyleLbl="alignNode1" presStyleIdx="0" presStyleCnt="5">
        <dgm:presLayoutVars>
          <dgm:chMax val="1"/>
          <dgm:bulletEnabled val="1"/>
        </dgm:presLayoutVars>
      </dgm:prSet>
      <dgm:spPr/>
      <dgm:t>
        <a:bodyPr/>
        <a:lstStyle/>
        <a:p>
          <a:endParaRPr lang="zh-TW" altLang="en-US"/>
        </a:p>
      </dgm:t>
    </dgm:pt>
    <dgm:pt modelId="{8C7721DE-D77A-4A36-B79C-AF98DDA96597}" type="pres">
      <dgm:prSet presAssocID="{F0F79174-7876-4F60-90B1-DD322DFD4F95}" presName="descendantText" presStyleLbl="alignAcc1" presStyleIdx="0" presStyleCnt="5">
        <dgm:presLayoutVars>
          <dgm:bulletEnabled val="1"/>
        </dgm:presLayoutVars>
      </dgm:prSet>
      <dgm:spPr/>
      <dgm:t>
        <a:bodyPr/>
        <a:lstStyle/>
        <a:p>
          <a:endParaRPr lang="zh-TW" altLang="en-US"/>
        </a:p>
      </dgm:t>
    </dgm:pt>
    <dgm:pt modelId="{479DB69F-B6DD-4574-8ED6-CEEF73BC8DD2}" type="pres">
      <dgm:prSet presAssocID="{42062A7A-9F90-4AA9-B59D-52286786320A}" presName="sp" presStyleCnt="0"/>
      <dgm:spPr/>
    </dgm:pt>
    <dgm:pt modelId="{20D11716-0C81-4401-A9AA-E0DCD6BEC8FD}" type="pres">
      <dgm:prSet presAssocID="{853B5734-F7C1-48D3-AB6E-B2644E57F9C6}" presName="composite" presStyleCnt="0"/>
      <dgm:spPr/>
    </dgm:pt>
    <dgm:pt modelId="{2B433E83-83DD-4830-A23A-3DCFB40406A4}" type="pres">
      <dgm:prSet presAssocID="{853B5734-F7C1-48D3-AB6E-B2644E57F9C6}" presName="parentText" presStyleLbl="alignNode1" presStyleIdx="1" presStyleCnt="5">
        <dgm:presLayoutVars>
          <dgm:chMax val="1"/>
          <dgm:bulletEnabled val="1"/>
        </dgm:presLayoutVars>
      </dgm:prSet>
      <dgm:spPr/>
      <dgm:t>
        <a:bodyPr/>
        <a:lstStyle/>
        <a:p>
          <a:endParaRPr lang="zh-TW" altLang="en-US"/>
        </a:p>
      </dgm:t>
    </dgm:pt>
    <dgm:pt modelId="{A6F92FC4-2A3C-41C2-B70D-1E7F0F2C8FE0}" type="pres">
      <dgm:prSet presAssocID="{853B5734-F7C1-48D3-AB6E-B2644E57F9C6}" presName="descendantText" presStyleLbl="alignAcc1" presStyleIdx="1" presStyleCnt="5" custScaleY="142304">
        <dgm:presLayoutVars>
          <dgm:bulletEnabled val="1"/>
        </dgm:presLayoutVars>
      </dgm:prSet>
      <dgm:spPr/>
      <dgm:t>
        <a:bodyPr/>
        <a:lstStyle/>
        <a:p>
          <a:endParaRPr lang="zh-TW" altLang="en-US"/>
        </a:p>
      </dgm:t>
    </dgm:pt>
    <dgm:pt modelId="{5929F530-1B87-4AD2-8517-F8FCF6810A8F}" type="pres">
      <dgm:prSet presAssocID="{266094FB-E9D6-4738-9C03-58F079783978}" presName="sp" presStyleCnt="0"/>
      <dgm:spPr/>
    </dgm:pt>
    <dgm:pt modelId="{C1889C02-2620-4D7E-BEB5-720057CF2767}" type="pres">
      <dgm:prSet presAssocID="{C5F0E107-24D9-4B18-86C5-C31D534C1B65}" presName="composite" presStyleCnt="0"/>
      <dgm:spPr/>
    </dgm:pt>
    <dgm:pt modelId="{6B2CCB2A-E925-4B41-9081-DE65233155D2}" type="pres">
      <dgm:prSet presAssocID="{C5F0E107-24D9-4B18-86C5-C31D534C1B65}" presName="parentText" presStyleLbl="alignNode1" presStyleIdx="2" presStyleCnt="5">
        <dgm:presLayoutVars>
          <dgm:chMax val="1"/>
          <dgm:bulletEnabled val="1"/>
        </dgm:presLayoutVars>
      </dgm:prSet>
      <dgm:spPr/>
      <dgm:t>
        <a:bodyPr/>
        <a:lstStyle/>
        <a:p>
          <a:endParaRPr lang="zh-TW" altLang="en-US"/>
        </a:p>
      </dgm:t>
    </dgm:pt>
    <dgm:pt modelId="{71E1562A-81E3-4E6F-9F4B-C3E2F409967D}" type="pres">
      <dgm:prSet presAssocID="{C5F0E107-24D9-4B18-86C5-C31D534C1B65}" presName="descendantText" presStyleLbl="alignAcc1" presStyleIdx="2" presStyleCnt="5">
        <dgm:presLayoutVars>
          <dgm:bulletEnabled val="1"/>
        </dgm:presLayoutVars>
      </dgm:prSet>
      <dgm:spPr/>
      <dgm:t>
        <a:bodyPr/>
        <a:lstStyle/>
        <a:p>
          <a:endParaRPr lang="zh-TW" altLang="en-US"/>
        </a:p>
      </dgm:t>
    </dgm:pt>
    <dgm:pt modelId="{556CF1DC-0EB2-4273-A514-5CE44A845CFA}" type="pres">
      <dgm:prSet presAssocID="{545F8BAD-CC81-46B1-8930-0607184F1DB9}" presName="sp" presStyleCnt="0"/>
      <dgm:spPr/>
    </dgm:pt>
    <dgm:pt modelId="{AD89AB53-5430-42D2-9B1E-2BED2107A2EF}" type="pres">
      <dgm:prSet presAssocID="{62223ECF-9D59-4D8E-8A96-7C1938F3B4E1}" presName="composite" presStyleCnt="0"/>
      <dgm:spPr/>
    </dgm:pt>
    <dgm:pt modelId="{8959A562-6C54-479B-898B-103FA38CBE48}" type="pres">
      <dgm:prSet presAssocID="{62223ECF-9D59-4D8E-8A96-7C1938F3B4E1}" presName="parentText" presStyleLbl="alignNode1" presStyleIdx="3" presStyleCnt="5">
        <dgm:presLayoutVars>
          <dgm:chMax val="1"/>
          <dgm:bulletEnabled val="1"/>
        </dgm:presLayoutVars>
      </dgm:prSet>
      <dgm:spPr/>
      <dgm:t>
        <a:bodyPr/>
        <a:lstStyle/>
        <a:p>
          <a:endParaRPr lang="zh-TW" altLang="en-US"/>
        </a:p>
      </dgm:t>
    </dgm:pt>
    <dgm:pt modelId="{35AF2B9A-1419-454A-B202-355662823E70}" type="pres">
      <dgm:prSet presAssocID="{62223ECF-9D59-4D8E-8A96-7C1938F3B4E1}" presName="descendantText" presStyleLbl="alignAcc1" presStyleIdx="3" presStyleCnt="5">
        <dgm:presLayoutVars>
          <dgm:bulletEnabled val="1"/>
        </dgm:presLayoutVars>
      </dgm:prSet>
      <dgm:spPr/>
      <dgm:t>
        <a:bodyPr/>
        <a:lstStyle/>
        <a:p>
          <a:endParaRPr lang="zh-TW" altLang="en-US"/>
        </a:p>
      </dgm:t>
    </dgm:pt>
    <dgm:pt modelId="{A0368157-1840-4C4F-BA1E-D5AB0EC4F895}" type="pres">
      <dgm:prSet presAssocID="{45091C28-E13E-4841-98BE-4BB1DFF22EA3}" presName="sp" presStyleCnt="0"/>
      <dgm:spPr/>
    </dgm:pt>
    <dgm:pt modelId="{805545B1-5131-4134-A18D-5FBBC1A7CF65}" type="pres">
      <dgm:prSet presAssocID="{20EBC26E-7908-44A6-AF4B-0E7DC3BAC3FB}" presName="composite" presStyleCnt="0"/>
      <dgm:spPr/>
    </dgm:pt>
    <dgm:pt modelId="{8B80A067-5C4D-4859-843E-1337CE2D4E30}" type="pres">
      <dgm:prSet presAssocID="{20EBC26E-7908-44A6-AF4B-0E7DC3BAC3FB}" presName="parentText" presStyleLbl="alignNode1" presStyleIdx="4" presStyleCnt="5">
        <dgm:presLayoutVars>
          <dgm:chMax val="1"/>
          <dgm:bulletEnabled val="1"/>
        </dgm:presLayoutVars>
      </dgm:prSet>
      <dgm:spPr/>
      <dgm:t>
        <a:bodyPr/>
        <a:lstStyle/>
        <a:p>
          <a:endParaRPr lang="zh-TW" altLang="en-US"/>
        </a:p>
      </dgm:t>
    </dgm:pt>
    <dgm:pt modelId="{6202C41A-8557-4E66-B398-3A33A5EC761C}" type="pres">
      <dgm:prSet presAssocID="{20EBC26E-7908-44A6-AF4B-0E7DC3BAC3FB}" presName="descendantText" presStyleLbl="alignAcc1" presStyleIdx="4" presStyleCnt="5">
        <dgm:presLayoutVars>
          <dgm:bulletEnabled val="1"/>
        </dgm:presLayoutVars>
      </dgm:prSet>
      <dgm:spPr/>
      <dgm:t>
        <a:bodyPr/>
        <a:lstStyle/>
        <a:p>
          <a:endParaRPr lang="zh-TW" altLang="en-US"/>
        </a:p>
      </dgm:t>
    </dgm:pt>
  </dgm:ptLst>
  <dgm:cxnLst>
    <dgm:cxn modelId="{947F9DD8-2325-4D60-92F7-041184D68E63}" type="presOf" srcId="{83E9F3A1-E944-4986-999A-F77A98015A20}" destId="{6202C41A-8557-4E66-B398-3A33A5EC761C}" srcOrd="0" destOrd="1" presId="urn:microsoft.com/office/officeart/2005/8/layout/chevron2"/>
    <dgm:cxn modelId="{C7F667B1-CF22-404D-BD02-B79D2CA44229}" type="presOf" srcId="{88A32477-7AF3-4D85-9EA3-457560586C69}" destId="{A6F92FC4-2A3C-41C2-B70D-1E7F0F2C8FE0}" srcOrd="0" destOrd="0" presId="urn:microsoft.com/office/officeart/2005/8/layout/chevron2"/>
    <dgm:cxn modelId="{32BFECF6-D18A-4361-A45C-BC9D125845AD}" srcId="{54F04BFD-EBAE-4B50-947D-1802D4777E9F}" destId="{853B5734-F7C1-48D3-AB6E-B2644E57F9C6}" srcOrd="1" destOrd="0" parTransId="{7BB1036C-18B6-4B94-99A8-10A8608CD86B}" sibTransId="{266094FB-E9D6-4738-9C03-58F079783978}"/>
    <dgm:cxn modelId="{01D97D2D-A38B-4311-B37A-0FB27EEC1689}" srcId="{54F04BFD-EBAE-4B50-947D-1802D4777E9F}" destId="{F0F79174-7876-4F60-90B1-DD322DFD4F95}" srcOrd="0" destOrd="0" parTransId="{6AAD0852-A1F1-40EC-823D-3CD009433599}" sibTransId="{42062A7A-9F90-4AA9-B59D-52286786320A}"/>
    <dgm:cxn modelId="{2C108BBF-E3B1-472A-AD00-8850EECA9B32}" type="presOf" srcId="{C5F0E107-24D9-4B18-86C5-C31D534C1B65}" destId="{6B2CCB2A-E925-4B41-9081-DE65233155D2}" srcOrd="0" destOrd="0" presId="urn:microsoft.com/office/officeart/2005/8/layout/chevron2"/>
    <dgm:cxn modelId="{36400FB4-E541-4377-AEC0-1CBE3E8BD42D}" type="presOf" srcId="{54895DB3-892E-4190-8B6D-DE1570324AE5}" destId="{8C7721DE-D77A-4A36-B79C-AF98DDA96597}" srcOrd="0" destOrd="0" presId="urn:microsoft.com/office/officeart/2005/8/layout/chevron2"/>
    <dgm:cxn modelId="{082CEB21-7047-484E-8ECC-8F384DD56448}" srcId="{62223ECF-9D59-4D8E-8A96-7C1938F3B4E1}" destId="{789490FE-0767-4ECC-8AC8-A6E4C0CB6EB3}" srcOrd="0" destOrd="0" parTransId="{D4DA5671-7D88-49B8-948F-66BD700EE801}" sibTransId="{F39280D4-69F1-450D-A76B-1715029A5CD7}"/>
    <dgm:cxn modelId="{02BC9B17-FF6B-468A-9118-0CDC080DA468}" srcId="{20EBC26E-7908-44A6-AF4B-0E7DC3BAC3FB}" destId="{83E9F3A1-E944-4986-999A-F77A98015A20}" srcOrd="1" destOrd="0" parTransId="{14F5B3AF-C929-4DC0-B1B3-E86C45087E15}" sibTransId="{A69A474D-396C-4950-88C2-4EF63718C616}"/>
    <dgm:cxn modelId="{B2F1D3AC-3692-4F78-B1EF-BCB34FB535C7}" type="presOf" srcId="{62223ECF-9D59-4D8E-8A96-7C1938F3B4E1}" destId="{8959A562-6C54-479B-898B-103FA38CBE48}" srcOrd="0" destOrd="0" presId="urn:microsoft.com/office/officeart/2005/8/layout/chevron2"/>
    <dgm:cxn modelId="{47130AC0-B8F5-4837-A99A-AB7E7E2DAC3C}" srcId="{853B5734-F7C1-48D3-AB6E-B2644E57F9C6}" destId="{88A32477-7AF3-4D85-9EA3-457560586C69}" srcOrd="0" destOrd="0" parTransId="{BE643E3E-67F1-47B0-933E-73B925C1A7E6}" sibTransId="{FF7548A0-9CBF-4557-B313-75BFD7DF764D}"/>
    <dgm:cxn modelId="{860942A2-37AB-4A20-AD37-169D1084B098}" srcId="{54F04BFD-EBAE-4B50-947D-1802D4777E9F}" destId="{20EBC26E-7908-44A6-AF4B-0E7DC3BAC3FB}" srcOrd="4" destOrd="0" parTransId="{7D1E87C2-0D1F-423A-BA33-2667A2181394}" sibTransId="{63F1186D-D078-49A6-ACF2-AB258D38FA64}"/>
    <dgm:cxn modelId="{56C5EF68-3F59-45DF-8FCF-45CA64ECB1A1}" srcId="{C5F0E107-24D9-4B18-86C5-C31D534C1B65}" destId="{0530F74D-D3E5-4EEF-8E9F-AA666C191252}" srcOrd="0" destOrd="0" parTransId="{D7B2D904-5298-4DD1-A3B7-6F6D5138FFC4}" sibTransId="{8F004470-2B52-468E-BDD4-2CC0C29D1541}"/>
    <dgm:cxn modelId="{7C04BA2B-199A-483F-AD70-D9C6BA9E05C8}" type="presOf" srcId="{789490FE-0767-4ECC-8AC8-A6E4C0CB6EB3}" destId="{35AF2B9A-1419-454A-B202-355662823E70}" srcOrd="0" destOrd="0" presId="urn:microsoft.com/office/officeart/2005/8/layout/chevron2"/>
    <dgm:cxn modelId="{D2048976-DFF9-48CF-8AAB-ECBBD241063A}" type="presOf" srcId="{AAE0E3D1-DD70-44FB-84C6-AC52E6BCB70D}" destId="{6202C41A-8557-4E66-B398-3A33A5EC761C}" srcOrd="0" destOrd="0" presId="urn:microsoft.com/office/officeart/2005/8/layout/chevron2"/>
    <dgm:cxn modelId="{6EF5A227-399D-4080-ADAC-A60BAF45E5B7}" type="presOf" srcId="{F0F79174-7876-4F60-90B1-DD322DFD4F95}" destId="{3582E64E-8B94-4897-A2E0-53E49AAAB33A}" srcOrd="0" destOrd="0" presId="urn:microsoft.com/office/officeart/2005/8/layout/chevron2"/>
    <dgm:cxn modelId="{A7E7E701-34DB-4845-B52B-6AA6579087D7}" srcId="{F0F79174-7876-4F60-90B1-DD322DFD4F95}" destId="{54895DB3-892E-4190-8B6D-DE1570324AE5}" srcOrd="0" destOrd="0" parTransId="{56951551-5F15-4651-953B-1EC8D39181F6}" sibTransId="{4D07D7D6-2BA6-4FCE-9831-EE0D2A7FDB8E}"/>
    <dgm:cxn modelId="{C94602F6-A14C-490C-ABB8-22EEDED5C8FF}" srcId="{54F04BFD-EBAE-4B50-947D-1802D4777E9F}" destId="{C5F0E107-24D9-4B18-86C5-C31D534C1B65}" srcOrd="2" destOrd="0" parTransId="{B931FB3F-793B-4A06-B5BF-6310784A2576}" sibTransId="{545F8BAD-CC81-46B1-8930-0607184F1DB9}"/>
    <dgm:cxn modelId="{E6CBEF4E-C824-41F1-8038-2C0AD2476AD1}" type="presOf" srcId="{20EBC26E-7908-44A6-AF4B-0E7DC3BAC3FB}" destId="{8B80A067-5C4D-4859-843E-1337CE2D4E30}" srcOrd="0" destOrd="0" presId="urn:microsoft.com/office/officeart/2005/8/layout/chevron2"/>
    <dgm:cxn modelId="{E467D4ED-1B07-491C-AD48-3DDF296833E7}" srcId="{20EBC26E-7908-44A6-AF4B-0E7DC3BAC3FB}" destId="{AAE0E3D1-DD70-44FB-84C6-AC52E6BCB70D}" srcOrd="0" destOrd="0" parTransId="{493178B4-A3B0-4D88-9631-6DEB8AB3A899}" sibTransId="{CFC6B116-C622-426B-B55F-9F7E1B149F2F}"/>
    <dgm:cxn modelId="{AB209D29-A59A-4DBF-9428-06F25DE055F8}" type="presOf" srcId="{0530F74D-D3E5-4EEF-8E9F-AA666C191252}" destId="{71E1562A-81E3-4E6F-9F4B-C3E2F409967D}" srcOrd="0" destOrd="0" presId="urn:microsoft.com/office/officeart/2005/8/layout/chevron2"/>
    <dgm:cxn modelId="{A689E9A4-50CB-4555-905F-11F98CF2949E}" type="presOf" srcId="{853B5734-F7C1-48D3-AB6E-B2644E57F9C6}" destId="{2B433E83-83DD-4830-A23A-3DCFB40406A4}" srcOrd="0" destOrd="0" presId="urn:microsoft.com/office/officeart/2005/8/layout/chevron2"/>
    <dgm:cxn modelId="{747BD82F-C4B2-463A-88E6-7FED9429B20F}" type="presOf" srcId="{54F04BFD-EBAE-4B50-947D-1802D4777E9F}" destId="{B35E06EB-141B-46BC-9048-528F31E98DD3}" srcOrd="0" destOrd="0" presId="urn:microsoft.com/office/officeart/2005/8/layout/chevron2"/>
    <dgm:cxn modelId="{A3C34DA0-66C3-4BA9-903B-C9F2EB2B2283}" srcId="{54F04BFD-EBAE-4B50-947D-1802D4777E9F}" destId="{62223ECF-9D59-4D8E-8A96-7C1938F3B4E1}" srcOrd="3" destOrd="0" parTransId="{98B22246-1D58-4A37-A360-11C1BD322DDC}" sibTransId="{45091C28-E13E-4841-98BE-4BB1DFF22EA3}"/>
    <dgm:cxn modelId="{56FD7CDF-93E3-4729-A716-0C3CF03F7A09}" type="presParOf" srcId="{B35E06EB-141B-46BC-9048-528F31E98DD3}" destId="{492DA4B9-CB80-440C-867E-7868F77EDF56}" srcOrd="0" destOrd="0" presId="urn:microsoft.com/office/officeart/2005/8/layout/chevron2"/>
    <dgm:cxn modelId="{7425EF04-008F-4651-A78B-9790FF97C199}" type="presParOf" srcId="{492DA4B9-CB80-440C-867E-7868F77EDF56}" destId="{3582E64E-8B94-4897-A2E0-53E49AAAB33A}" srcOrd="0" destOrd="0" presId="urn:microsoft.com/office/officeart/2005/8/layout/chevron2"/>
    <dgm:cxn modelId="{D615E3B3-0DE5-46D2-9D55-1377A8969F6D}" type="presParOf" srcId="{492DA4B9-CB80-440C-867E-7868F77EDF56}" destId="{8C7721DE-D77A-4A36-B79C-AF98DDA96597}" srcOrd="1" destOrd="0" presId="urn:microsoft.com/office/officeart/2005/8/layout/chevron2"/>
    <dgm:cxn modelId="{68E8AE08-22C0-46F1-8B48-584BCE7DEFEA}" type="presParOf" srcId="{B35E06EB-141B-46BC-9048-528F31E98DD3}" destId="{479DB69F-B6DD-4574-8ED6-CEEF73BC8DD2}" srcOrd="1" destOrd="0" presId="urn:microsoft.com/office/officeart/2005/8/layout/chevron2"/>
    <dgm:cxn modelId="{F1760DCD-33AC-478C-880D-2E679E5DB1C5}" type="presParOf" srcId="{B35E06EB-141B-46BC-9048-528F31E98DD3}" destId="{20D11716-0C81-4401-A9AA-E0DCD6BEC8FD}" srcOrd="2" destOrd="0" presId="urn:microsoft.com/office/officeart/2005/8/layout/chevron2"/>
    <dgm:cxn modelId="{2CD3A0EC-C473-42C3-915F-155627CECA42}" type="presParOf" srcId="{20D11716-0C81-4401-A9AA-E0DCD6BEC8FD}" destId="{2B433E83-83DD-4830-A23A-3DCFB40406A4}" srcOrd="0" destOrd="0" presId="urn:microsoft.com/office/officeart/2005/8/layout/chevron2"/>
    <dgm:cxn modelId="{85E92639-9058-46A2-B88D-A2F5FFE99843}" type="presParOf" srcId="{20D11716-0C81-4401-A9AA-E0DCD6BEC8FD}" destId="{A6F92FC4-2A3C-41C2-B70D-1E7F0F2C8FE0}" srcOrd="1" destOrd="0" presId="urn:microsoft.com/office/officeart/2005/8/layout/chevron2"/>
    <dgm:cxn modelId="{F64BE89F-EFF3-44CB-B580-EF417622AE6A}" type="presParOf" srcId="{B35E06EB-141B-46BC-9048-528F31E98DD3}" destId="{5929F530-1B87-4AD2-8517-F8FCF6810A8F}" srcOrd="3" destOrd="0" presId="urn:microsoft.com/office/officeart/2005/8/layout/chevron2"/>
    <dgm:cxn modelId="{DB5944E3-85FA-4D51-B893-211D38525BB1}" type="presParOf" srcId="{B35E06EB-141B-46BC-9048-528F31E98DD3}" destId="{C1889C02-2620-4D7E-BEB5-720057CF2767}" srcOrd="4" destOrd="0" presId="urn:microsoft.com/office/officeart/2005/8/layout/chevron2"/>
    <dgm:cxn modelId="{B9D50D0E-2C77-408C-AA02-8E190C7399C1}" type="presParOf" srcId="{C1889C02-2620-4D7E-BEB5-720057CF2767}" destId="{6B2CCB2A-E925-4B41-9081-DE65233155D2}" srcOrd="0" destOrd="0" presId="urn:microsoft.com/office/officeart/2005/8/layout/chevron2"/>
    <dgm:cxn modelId="{7900E8C8-3655-48C2-9784-B82877E2EBD1}" type="presParOf" srcId="{C1889C02-2620-4D7E-BEB5-720057CF2767}" destId="{71E1562A-81E3-4E6F-9F4B-C3E2F409967D}" srcOrd="1" destOrd="0" presId="urn:microsoft.com/office/officeart/2005/8/layout/chevron2"/>
    <dgm:cxn modelId="{3EAF9F9E-EB3C-423F-89F7-5C57269B9287}" type="presParOf" srcId="{B35E06EB-141B-46BC-9048-528F31E98DD3}" destId="{556CF1DC-0EB2-4273-A514-5CE44A845CFA}" srcOrd="5" destOrd="0" presId="urn:microsoft.com/office/officeart/2005/8/layout/chevron2"/>
    <dgm:cxn modelId="{66C5571C-352E-4659-B047-306C17BA271F}" type="presParOf" srcId="{B35E06EB-141B-46BC-9048-528F31E98DD3}" destId="{AD89AB53-5430-42D2-9B1E-2BED2107A2EF}" srcOrd="6" destOrd="0" presId="urn:microsoft.com/office/officeart/2005/8/layout/chevron2"/>
    <dgm:cxn modelId="{983458E7-8F12-45BB-8089-C34035977A46}" type="presParOf" srcId="{AD89AB53-5430-42D2-9B1E-2BED2107A2EF}" destId="{8959A562-6C54-479B-898B-103FA38CBE48}" srcOrd="0" destOrd="0" presId="urn:microsoft.com/office/officeart/2005/8/layout/chevron2"/>
    <dgm:cxn modelId="{19615427-EBEA-4B69-A6AA-E542564DC235}" type="presParOf" srcId="{AD89AB53-5430-42D2-9B1E-2BED2107A2EF}" destId="{35AF2B9A-1419-454A-B202-355662823E70}" srcOrd="1" destOrd="0" presId="urn:microsoft.com/office/officeart/2005/8/layout/chevron2"/>
    <dgm:cxn modelId="{633CF117-1C2A-4774-BE5C-7C6B02A32CBB}" type="presParOf" srcId="{B35E06EB-141B-46BC-9048-528F31E98DD3}" destId="{A0368157-1840-4C4F-BA1E-D5AB0EC4F895}" srcOrd="7" destOrd="0" presId="urn:microsoft.com/office/officeart/2005/8/layout/chevron2"/>
    <dgm:cxn modelId="{81789EDE-9C21-41B8-8BE9-7D52442773EC}" type="presParOf" srcId="{B35E06EB-141B-46BC-9048-528F31E98DD3}" destId="{805545B1-5131-4134-A18D-5FBBC1A7CF65}" srcOrd="8" destOrd="0" presId="urn:microsoft.com/office/officeart/2005/8/layout/chevron2"/>
    <dgm:cxn modelId="{3F8E4590-96B1-424F-83E3-EADBB8CC624E}" type="presParOf" srcId="{805545B1-5131-4134-A18D-5FBBC1A7CF65}" destId="{8B80A067-5C4D-4859-843E-1337CE2D4E30}" srcOrd="0" destOrd="0" presId="urn:microsoft.com/office/officeart/2005/8/layout/chevron2"/>
    <dgm:cxn modelId="{31B231E2-4A6F-41BE-91DF-E4C2F40D2ACA}" type="presParOf" srcId="{805545B1-5131-4134-A18D-5FBBC1A7CF65}" destId="{6202C41A-8557-4E66-B398-3A33A5EC761C}"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65F15DFF-D9C9-4BDC-BFAF-A44F78200452}" type="doc">
      <dgm:prSet loTypeId="urn:microsoft.com/office/officeart/2005/8/layout/list1" loCatId="list" qsTypeId="urn:microsoft.com/office/officeart/2005/8/quickstyle/simple2" qsCatId="simple" csTypeId="urn:microsoft.com/office/officeart/2005/8/colors/colorful5" csCatId="colorful" phldr="1"/>
      <dgm:spPr/>
      <dgm:t>
        <a:bodyPr/>
        <a:lstStyle/>
        <a:p>
          <a:endParaRPr lang="zh-TW" altLang="en-US"/>
        </a:p>
      </dgm:t>
    </dgm:pt>
    <dgm:pt modelId="{CB288FDF-3D93-4DDF-9685-60A811F05C75}">
      <dgm:prSet/>
      <dgm:spPr/>
      <dgm:t>
        <a:bodyPr/>
        <a:lstStyle/>
        <a:p>
          <a:pPr rtl="0"/>
          <a:r>
            <a:rPr lang="zh-TW" dirty="0" smtClean="0">
              <a:latin typeface="微軟正黑體" panose="020B0604030504040204" pitchFamily="34" charset="-120"/>
              <a:ea typeface="微軟正黑體" panose="020B0604030504040204" pitchFamily="34" charset="-120"/>
            </a:rPr>
            <a:t>背景</a:t>
          </a:r>
          <a:endParaRPr lang="zh-TW" dirty="0">
            <a:latin typeface="微軟正黑體" panose="020B0604030504040204" pitchFamily="34" charset="-120"/>
            <a:ea typeface="微軟正黑體" panose="020B0604030504040204" pitchFamily="34" charset="-120"/>
          </a:endParaRPr>
        </a:p>
      </dgm:t>
    </dgm:pt>
    <dgm:pt modelId="{255C3F16-0BD1-4746-90CB-815ABD0FB328}" type="parTrans" cxnId="{D0EC8769-6F15-40A3-9C2B-F9F18370B168}">
      <dgm:prSet/>
      <dgm:spPr/>
      <dgm:t>
        <a:bodyPr/>
        <a:lstStyle/>
        <a:p>
          <a:endParaRPr lang="zh-TW" altLang="en-US"/>
        </a:p>
      </dgm:t>
    </dgm:pt>
    <dgm:pt modelId="{07CD9427-D8EE-4334-8427-8700119713FD}" type="sibTrans" cxnId="{D0EC8769-6F15-40A3-9C2B-F9F18370B168}">
      <dgm:prSet/>
      <dgm:spPr/>
      <dgm:t>
        <a:bodyPr/>
        <a:lstStyle/>
        <a:p>
          <a:endParaRPr lang="zh-TW" altLang="en-US"/>
        </a:p>
      </dgm:t>
    </dgm:pt>
    <dgm:pt modelId="{2B81A1B2-8C43-47E7-B7FA-7F62F81ED807}">
      <dgm:prSet/>
      <dgm:spPr/>
      <dgm:t>
        <a:bodyPr/>
        <a:lstStyle/>
        <a:p>
          <a:pPr rtl="0"/>
          <a:r>
            <a:rPr lang="zh-TW" dirty="0" smtClean="0">
              <a:latin typeface="微軟正黑體" panose="020B0604030504040204" pitchFamily="34" charset="-120"/>
              <a:ea typeface="微軟正黑體" panose="020B0604030504040204" pitchFamily="34" charset="-120"/>
            </a:rPr>
            <a:t>文創工作者實務上常用口頭或其他簡易方式作工作約定，鮮少簽訂契約或因契約約定不明確，而發生權利歸屬問題及糾紛。為了保護創作成果，便利著作利用，促進文創產業的發展，智慧局特別邀請國內各文創產業主管機關及業界專家，合作研擬</a:t>
          </a:r>
          <a:r>
            <a:rPr lang="zh-TW" altLang="zh-TW" dirty="0" smtClean="0">
              <a:latin typeface="微軟正黑體" panose="020B0604030504040204" pitchFamily="34" charset="-120"/>
              <a:ea typeface="微軟正黑體" panose="020B0604030504040204" pitchFamily="34" charset="-120"/>
            </a:rPr>
            <a:t>四種</a:t>
          </a:r>
          <a:r>
            <a:rPr lang="zh-TW" b="1" dirty="0" smtClean="0">
              <a:latin typeface="微軟正黑體" panose="020B0604030504040204" pitchFamily="34" charset="-120"/>
              <a:ea typeface="微軟正黑體" panose="020B0604030504040204" pitchFamily="34" charset="-120"/>
            </a:rPr>
            <a:t>「文創產業工作者著作權約定範本」</a:t>
          </a:r>
          <a:r>
            <a:rPr lang="zh-TW" dirty="0" smtClean="0">
              <a:latin typeface="微軟正黑體" panose="020B0604030504040204" pitchFamily="34" charset="-120"/>
              <a:ea typeface="微軟正黑體" panose="020B0604030504040204" pitchFamily="34" charset="-120"/>
            </a:rPr>
            <a:t>及其</a:t>
          </a:r>
          <a:r>
            <a:rPr lang="zh-TW" b="1" dirty="0" smtClean="0">
              <a:latin typeface="微軟正黑體" panose="020B0604030504040204" pitchFamily="34" charset="-120"/>
              <a:ea typeface="微軟正黑體" panose="020B0604030504040204" pitchFamily="34" charset="-120"/>
            </a:rPr>
            <a:t>使用說明</a:t>
          </a:r>
          <a:r>
            <a:rPr lang="zh-TW" dirty="0" smtClean="0">
              <a:latin typeface="微軟正黑體" panose="020B0604030504040204" pitchFamily="34" charset="-120"/>
              <a:ea typeface="微軟正黑體" panose="020B0604030504040204" pitchFamily="34" charset="-120"/>
            </a:rPr>
            <a:t>。</a:t>
          </a:r>
          <a:endParaRPr lang="zh-TW" dirty="0">
            <a:latin typeface="微軟正黑體" panose="020B0604030504040204" pitchFamily="34" charset="-120"/>
            <a:ea typeface="微軟正黑體" panose="020B0604030504040204" pitchFamily="34" charset="-120"/>
          </a:endParaRPr>
        </a:p>
      </dgm:t>
    </dgm:pt>
    <dgm:pt modelId="{6D245ADD-9E82-4094-86F7-374272E94ECC}" type="parTrans" cxnId="{23861C8A-2595-4229-B68C-5B640902D0CF}">
      <dgm:prSet/>
      <dgm:spPr/>
      <dgm:t>
        <a:bodyPr/>
        <a:lstStyle/>
        <a:p>
          <a:endParaRPr lang="zh-TW" altLang="en-US"/>
        </a:p>
      </dgm:t>
    </dgm:pt>
    <dgm:pt modelId="{7641E1BB-9CCA-4CB9-A3BB-3421F1432345}" type="sibTrans" cxnId="{23861C8A-2595-4229-B68C-5B640902D0CF}">
      <dgm:prSet/>
      <dgm:spPr/>
      <dgm:t>
        <a:bodyPr/>
        <a:lstStyle/>
        <a:p>
          <a:endParaRPr lang="zh-TW" altLang="en-US"/>
        </a:p>
      </dgm:t>
    </dgm:pt>
    <dgm:pt modelId="{91CA1919-8D6F-43CD-9C51-482C10302CC8}">
      <dgm:prSet/>
      <dgm:spPr/>
      <dgm:t>
        <a:bodyPr/>
        <a:lstStyle/>
        <a:p>
          <a:pPr rtl="0"/>
          <a:r>
            <a:rPr lang="zh-TW" altLang="en-US" b="1" dirty="0" smtClean="0">
              <a:solidFill>
                <a:schemeClr val="tx2">
                  <a:lumMod val="75000"/>
                </a:schemeClr>
              </a:solidFill>
              <a:latin typeface="微軟正黑體" panose="020B0604030504040204" pitchFamily="34" charset="-120"/>
              <a:ea typeface="微軟正黑體" panose="020B0604030504040204" pitchFamily="34" charset="-120"/>
            </a:rPr>
            <a:t>下載網址</a:t>
          </a:r>
          <a:r>
            <a:rPr lang="zh-TW" altLang="en-US" dirty="0" smtClean="0">
              <a:latin typeface="微軟正黑體" panose="020B0604030504040204" pitchFamily="34" charset="-120"/>
              <a:ea typeface="微軟正黑體" panose="020B0604030504040204" pitchFamily="34" charset="-120"/>
            </a:rPr>
            <a:t>：</a:t>
          </a:r>
          <a:r>
            <a:rPr lang="en-US" altLang="zh-TW" dirty="0" smtClean="0">
              <a:latin typeface="微軟正黑體" panose="020B0604030504040204" pitchFamily="34" charset="-120"/>
              <a:ea typeface="微軟正黑體" panose="020B0604030504040204" pitchFamily="34" charset="-120"/>
              <a:hlinkClick xmlns:r="http://schemas.openxmlformats.org/officeDocument/2006/relationships" r:id="rId1"/>
            </a:rPr>
            <a:t>http://www.tipo.gov.tw</a:t>
          </a:r>
          <a:r>
            <a:rPr lang="zh-TW" altLang="en-US" b="1" i="1" dirty="0" smtClean="0">
              <a:solidFill>
                <a:schemeClr val="accent2">
                  <a:lumMod val="75000"/>
                </a:schemeClr>
              </a:solidFill>
              <a:latin typeface="微軟正黑體" panose="020B0604030504040204" pitchFamily="34" charset="-120"/>
              <a:ea typeface="微軟正黑體" panose="020B0604030504040204" pitchFamily="34" charset="-120"/>
            </a:rPr>
            <a:t>（智慧局首頁→著作權→契約範本及相關說明）</a:t>
          </a:r>
          <a:endParaRPr lang="zh-TW" b="1" i="1" dirty="0">
            <a:solidFill>
              <a:schemeClr val="accent2">
                <a:lumMod val="75000"/>
              </a:schemeClr>
            </a:solidFill>
            <a:latin typeface="微軟正黑體" panose="020B0604030504040204" pitchFamily="34" charset="-120"/>
            <a:ea typeface="微軟正黑體" panose="020B0604030504040204" pitchFamily="34" charset="-120"/>
          </a:endParaRPr>
        </a:p>
      </dgm:t>
    </dgm:pt>
    <dgm:pt modelId="{DF746C12-491B-410D-81A9-CAFC2D2EA476}" type="parTrans" cxnId="{2FB76437-CA37-4CC2-B457-DC3946BBA2B7}">
      <dgm:prSet/>
      <dgm:spPr/>
      <dgm:t>
        <a:bodyPr/>
        <a:lstStyle/>
        <a:p>
          <a:endParaRPr lang="zh-TW" altLang="en-US"/>
        </a:p>
      </dgm:t>
    </dgm:pt>
    <dgm:pt modelId="{B3A48CAC-E5C8-437D-9BD2-0FB88B0DBFC9}" type="sibTrans" cxnId="{2FB76437-CA37-4CC2-B457-DC3946BBA2B7}">
      <dgm:prSet/>
      <dgm:spPr/>
      <dgm:t>
        <a:bodyPr/>
        <a:lstStyle/>
        <a:p>
          <a:endParaRPr lang="zh-TW" altLang="en-US"/>
        </a:p>
      </dgm:t>
    </dgm:pt>
    <dgm:pt modelId="{A4F519E0-6F9B-4F5B-AD36-09F35D9928E1}" type="pres">
      <dgm:prSet presAssocID="{65F15DFF-D9C9-4BDC-BFAF-A44F78200452}" presName="linear" presStyleCnt="0">
        <dgm:presLayoutVars>
          <dgm:dir/>
          <dgm:animLvl val="lvl"/>
          <dgm:resizeHandles val="exact"/>
        </dgm:presLayoutVars>
      </dgm:prSet>
      <dgm:spPr/>
      <dgm:t>
        <a:bodyPr/>
        <a:lstStyle/>
        <a:p>
          <a:endParaRPr lang="zh-TW" altLang="en-US"/>
        </a:p>
      </dgm:t>
    </dgm:pt>
    <dgm:pt modelId="{68F46AF1-6CA4-4C53-9E9D-EC233166C141}" type="pres">
      <dgm:prSet presAssocID="{CB288FDF-3D93-4DDF-9685-60A811F05C75}" presName="parentLin" presStyleCnt="0"/>
      <dgm:spPr/>
    </dgm:pt>
    <dgm:pt modelId="{DC9FAAD9-9C4B-4607-9AD9-B2AF6FBEECD0}" type="pres">
      <dgm:prSet presAssocID="{CB288FDF-3D93-4DDF-9685-60A811F05C75}" presName="parentLeftMargin" presStyleLbl="node1" presStyleIdx="0" presStyleCnt="1"/>
      <dgm:spPr/>
      <dgm:t>
        <a:bodyPr/>
        <a:lstStyle/>
        <a:p>
          <a:endParaRPr lang="zh-TW" altLang="en-US"/>
        </a:p>
      </dgm:t>
    </dgm:pt>
    <dgm:pt modelId="{E7925271-DAC3-4B6D-8479-2C6F235DF6BF}" type="pres">
      <dgm:prSet presAssocID="{CB288FDF-3D93-4DDF-9685-60A811F05C75}" presName="parentText" presStyleLbl="node1" presStyleIdx="0" presStyleCnt="1" custScaleX="42964">
        <dgm:presLayoutVars>
          <dgm:chMax val="0"/>
          <dgm:bulletEnabled val="1"/>
        </dgm:presLayoutVars>
      </dgm:prSet>
      <dgm:spPr/>
      <dgm:t>
        <a:bodyPr/>
        <a:lstStyle/>
        <a:p>
          <a:endParaRPr lang="zh-TW" altLang="en-US"/>
        </a:p>
      </dgm:t>
    </dgm:pt>
    <dgm:pt modelId="{893FAF45-EAAC-4ACA-AAA1-D10A2613DD6B}" type="pres">
      <dgm:prSet presAssocID="{CB288FDF-3D93-4DDF-9685-60A811F05C75}" presName="negativeSpace" presStyleCnt="0"/>
      <dgm:spPr/>
    </dgm:pt>
    <dgm:pt modelId="{460EBBC8-77EA-411B-9AEB-C6E660D05D38}" type="pres">
      <dgm:prSet presAssocID="{CB288FDF-3D93-4DDF-9685-60A811F05C75}" presName="childText" presStyleLbl="conFgAcc1" presStyleIdx="0" presStyleCnt="1" custScaleY="73242" custLinFactNeighborX="-777" custLinFactNeighborY="-4246">
        <dgm:presLayoutVars>
          <dgm:bulletEnabled val="1"/>
        </dgm:presLayoutVars>
      </dgm:prSet>
      <dgm:spPr/>
      <dgm:t>
        <a:bodyPr/>
        <a:lstStyle/>
        <a:p>
          <a:endParaRPr lang="zh-TW" altLang="en-US"/>
        </a:p>
      </dgm:t>
    </dgm:pt>
  </dgm:ptLst>
  <dgm:cxnLst>
    <dgm:cxn modelId="{0B15A485-0706-4B9F-8986-4D4ECBADDAFE}" type="presOf" srcId="{CB288FDF-3D93-4DDF-9685-60A811F05C75}" destId="{DC9FAAD9-9C4B-4607-9AD9-B2AF6FBEECD0}" srcOrd="0" destOrd="0" presId="urn:microsoft.com/office/officeart/2005/8/layout/list1"/>
    <dgm:cxn modelId="{99BB5539-E191-430F-B23C-28AD53474688}" type="presOf" srcId="{CB288FDF-3D93-4DDF-9685-60A811F05C75}" destId="{E7925271-DAC3-4B6D-8479-2C6F235DF6BF}" srcOrd="1" destOrd="0" presId="urn:microsoft.com/office/officeart/2005/8/layout/list1"/>
    <dgm:cxn modelId="{D0EC8769-6F15-40A3-9C2B-F9F18370B168}" srcId="{65F15DFF-D9C9-4BDC-BFAF-A44F78200452}" destId="{CB288FDF-3D93-4DDF-9685-60A811F05C75}" srcOrd="0" destOrd="0" parTransId="{255C3F16-0BD1-4746-90CB-815ABD0FB328}" sibTransId="{07CD9427-D8EE-4334-8427-8700119713FD}"/>
    <dgm:cxn modelId="{23861C8A-2595-4229-B68C-5B640902D0CF}" srcId="{CB288FDF-3D93-4DDF-9685-60A811F05C75}" destId="{2B81A1B2-8C43-47E7-B7FA-7F62F81ED807}" srcOrd="0" destOrd="0" parTransId="{6D245ADD-9E82-4094-86F7-374272E94ECC}" sibTransId="{7641E1BB-9CCA-4CB9-A3BB-3421F1432345}"/>
    <dgm:cxn modelId="{E326967A-3CF8-489A-A477-080F148D9FC3}" type="presOf" srcId="{65F15DFF-D9C9-4BDC-BFAF-A44F78200452}" destId="{A4F519E0-6F9B-4F5B-AD36-09F35D9928E1}" srcOrd="0" destOrd="0" presId="urn:microsoft.com/office/officeart/2005/8/layout/list1"/>
    <dgm:cxn modelId="{CA299C73-5A7B-4953-AB7A-CA479D3EE8D7}" type="presOf" srcId="{2B81A1B2-8C43-47E7-B7FA-7F62F81ED807}" destId="{460EBBC8-77EA-411B-9AEB-C6E660D05D38}" srcOrd="0" destOrd="0" presId="urn:microsoft.com/office/officeart/2005/8/layout/list1"/>
    <dgm:cxn modelId="{2FB76437-CA37-4CC2-B457-DC3946BBA2B7}" srcId="{CB288FDF-3D93-4DDF-9685-60A811F05C75}" destId="{91CA1919-8D6F-43CD-9C51-482C10302CC8}" srcOrd="1" destOrd="0" parTransId="{DF746C12-491B-410D-81A9-CAFC2D2EA476}" sibTransId="{B3A48CAC-E5C8-437D-9BD2-0FB88B0DBFC9}"/>
    <dgm:cxn modelId="{B5478910-D62A-4567-ABE8-D72339231542}" type="presOf" srcId="{91CA1919-8D6F-43CD-9C51-482C10302CC8}" destId="{460EBBC8-77EA-411B-9AEB-C6E660D05D38}" srcOrd="0" destOrd="1" presId="urn:microsoft.com/office/officeart/2005/8/layout/list1"/>
    <dgm:cxn modelId="{C4A676CE-9971-4AEF-BFCD-40C99D0C1F2D}" type="presParOf" srcId="{A4F519E0-6F9B-4F5B-AD36-09F35D9928E1}" destId="{68F46AF1-6CA4-4C53-9E9D-EC233166C141}" srcOrd="0" destOrd="0" presId="urn:microsoft.com/office/officeart/2005/8/layout/list1"/>
    <dgm:cxn modelId="{2192046F-FA0D-44D5-AEC7-462661CF9A9E}" type="presParOf" srcId="{68F46AF1-6CA4-4C53-9E9D-EC233166C141}" destId="{DC9FAAD9-9C4B-4607-9AD9-B2AF6FBEECD0}" srcOrd="0" destOrd="0" presId="urn:microsoft.com/office/officeart/2005/8/layout/list1"/>
    <dgm:cxn modelId="{A80311FC-A670-403E-B497-09637AC0DE15}" type="presParOf" srcId="{68F46AF1-6CA4-4C53-9E9D-EC233166C141}" destId="{E7925271-DAC3-4B6D-8479-2C6F235DF6BF}" srcOrd="1" destOrd="0" presId="urn:microsoft.com/office/officeart/2005/8/layout/list1"/>
    <dgm:cxn modelId="{35B48ADB-C3CC-48E9-AD13-03485A05F477}" type="presParOf" srcId="{A4F519E0-6F9B-4F5B-AD36-09F35D9928E1}" destId="{893FAF45-EAAC-4ACA-AAA1-D10A2613DD6B}" srcOrd="1" destOrd="0" presId="urn:microsoft.com/office/officeart/2005/8/layout/list1"/>
    <dgm:cxn modelId="{048AC3A6-F9FE-4BA8-A3DB-5D8E5439100F}" type="presParOf" srcId="{A4F519E0-6F9B-4F5B-AD36-09F35D9928E1}" destId="{460EBBC8-77EA-411B-9AEB-C6E660D05D38}"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8C4E8A8D-77C3-4D8E-909E-99F79B76D8B9}" type="doc">
      <dgm:prSet loTypeId="urn:microsoft.com/office/officeart/2005/8/layout/default" loCatId="list" qsTypeId="urn:microsoft.com/office/officeart/2005/8/quickstyle/simple3" qsCatId="simple" csTypeId="urn:microsoft.com/office/officeart/2005/8/colors/colorful1" csCatId="colorful" phldr="1"/>
      <dgm:spPr/>
      <dgm:t>
        <a:bodyPr/>
        <a:lstStyle/>
        <a:p>
          <a:endParaRPr lang="zh-TW" altLang="en-US"/>
        </a:p>
      </dgm:t>
    </dgm:pt>
    <dgm:pt modelId="{62028320-506A-4752-A078-B1B6593CD7C9}">
      <dgm:prSet/>
      <dgm:spPr/>
      <dgm:t>
        <a:bodyPr/>
        <a:lstStyle/>
        <a:p>
          <a:pPr rtl="0">
            <a:spcAft>
              <a:spcPct val="35000"/>
            </a:spcAft>
          </a:pPr>
          <a:r>
            <a:rPr lang="zh-TW" sz="1600" b="1" dirty="0" smtClean="0">
              <a:latin typeface="微軟正黑體" panose="020B0604030504040204" pitchFamily="34" charset="-120"/>
              <a:ea typeface="微軟正黑體" panose="020B0604030504040204" pitchFamily="34" charset="-120"/>
            </a:rPr>
            <a:t>「多方合作約定共有著作權契約」</a:t>
          </a:r>
          <a:endParaRPr lang="zh-TW" sz="1600" b="1" dirty="0">
            <a:latin typeface="微軟正黑體" panose="020B0604030504040204" pitchFamily="34" charset="-120"/>
            <a:ea typeface="微軟正黑體" panose="020B0604030504040204" pitchFamily="34" charset="-120"/>
          </a:endParaRPr>
        </a:p>
      </dgm:t>
    </dgm:pt>
    <dgm:pt modelId="{3861FE5C-1C9D-4090-AD2B-641393034816}" type="parTrans" cxnId="{FF7E5864-B864-4A49-AB47-78F1CA5986C3}">
      <dgm:prSet/>
      <dgm:spPr/>
      <dgm:t>
        <a:bodyPr/>
        <a:lstStyle/>
        <a:p>
          <a:endParaRPr lang="zh-TW" altLang="en-US"/>
        </a:p>
      </dgm:t>
    </dgm:pt>
    <dgm:pt modelId="{9B6EA0C8-72D3-4EF4-A11D-0742AFB12C9F}" type="sibTrans" cxnId="{FF7E5864-B864-4A49-AB47-78F1CA5986C3}">
      <dgm:prSet/>
      <dgm:spPr/>
      <dgm:t>
        <a:bodyPr/>
        <a:lstStyle/>
        <a:p>
          <a:endParaRPr lang="zh-TW" altLang="en-US"/>
        </a:p>
      </dgm:t>
    </dgm:pt>
    <dgm:pt modelId="{8EA7704D-2C93-4AE2-A629-CC59A92F4B29}">
      <dgm:prSet/>
      <dgm:spPr/>
      <dgm:t>
        <a:bodyPr/>
        <a:lstStyle/>
        <a:p>
          <a:pPr rtl="0"/>
          <a:r>
            <a:rPr lang="zh-TW" sz="1600" b="1" dirty="0" smtClean="0">
              <a:latin typeface="微軟正黑體" panose="020B0604030504040204" pitchFamily="34" charset="-120"/>
              <a:ea typeface="微軟正黑體" panose="020B0604030504040204" pitchFamily="34" charset="-120"/>
            </a:rPr>
            <a:t>「出資聘人完成著作契約</a:t>
          </a:r>
          <a:r>
            <a:rPr lang="en-US" sz="1600" b="1" dirty="0" smtClean="0">
              <a:latin typeface="微軟正黑體" panose="020B0604030504040204" pitchFamily="34" charset="-120"/>
              <a:ea typeface="微軟正黑體" panose="020B0604030504040204" pitchFamily="34" charset="-120"/>
            </a:rPr>
            <a:t>-</a:t>
          </a:r>
          <a:r>
            <a:rPr lang="zh-TW" sz="1600" b="1" dirty="0" smtClean="0">
              <a:latin typeface="微軟正黑體" panose="020B0604030504040204" pitchFamily="34" charset="-120"/>
              <a:ea typeface="微軟正黑體" panose="020B0604030504040204" pitchFamily="34" charset="-120"/>
            </a:rPr>
            <a:t>著作財產權歸出資人」</a:t>
          </a:r>
          <a:endParaRPr lang="zh-TW" sz="1600" b="1" dirty="0">
            <a:latin typeface="微軟正黑體" panose="020B0604030504040204" pitchFamily="34" charset="-120"/>
            <a:ea typeface="微軟正黑體" panose="020B0604030504040204" pitchFamily="34" charset="-120"/>
          </a:endParaRPr>
        </a:p>
      </dgm:t>
    </dgm:pt>
    <dgm:pt modelId="{A4881D13-FB3F-49D5-90CC-42B5760F2B73}" type="parTrans" cxnId="{D5253A65-4E88-40A4-8CB7-77374A6D96DC}">
      <dgm:prSet/>
      <dgm:spPr/>
      <dgm:t>
        <a:bodyPr/>
        <a:lstStyle/>
        <a:p>
          <a:endParaRPr lang="zh-TW" altLang="en-US"/>
        </a:p>
      </dgm:t>
    </dgm:pt>
    <dgm:pt modelId="{B32BEC9A-EBFD-4323-8732-A72FD5BA9B4C}" type="sibTrans" cxnId="{D5253A65-4E88-40A4-8CB7-77374A6D96DC}">
      <dgm:prSet/>
      <dgm:spPr/>
      <dgm:t>
        <a:bodyPr/>
        <a:lstStyle/>
        <a:p>
          <a:endParaRPr lang="zh-TW" altLang="en-US"/>
        </a:p>
      </dgm:t>
    </dgm:pt>
    <dgm:pt modelId="{A952D615-EF40-4319-A5AC-D2FD836AAE77}">
      <dgm:prSet custT="1"/>
      <dgm:spPr/>
      <dgm:t>
        <a:bodyPr/>
        <a:lstStyle/>
        <a:p>
          <a:pPr rtl="0"/>
          <a:r>
            <a:rPr lang="zh-TW" altLang="en-US" sz="1400" dirty="0" smtClean="0">
              <a:latin typeface="微軟正黑體" panose="020B0604030504040204" pitchFamily="34" charset="-120"/>
              <a:ea typeface="微軟正黑體" panose="020B0604030504040204" pitchFamily="34" charset="-120"/>
            </a:rPr>
            <a:t>由一方出資聘請創作人創作的契約範本，此範本以條文</a:t>
          </a:r>
          <a:r>
            <a:rPr lang="zh-TW" altLang="en-US" sz="1400" b="1" dirty="0" smtClean="0">
              <a:latin typeface="微軟正黑體" panose="020B0604030504040204" pitchFamily="34" charset="-120"/>
              <a:ea typeface="微軟正黑體" panose="020B0604030504040204" pitchFamily="34" charset="-120"/>
            </a:rPr>
            <a:t>約定著作財產權歸屬於出資人享有</a:t>
          </a:r>
          <a:r>
            <a:rPr lang="zh-TW" altLang="en-US" sz="1400" dirty="0" smtClean="0">
              <a:latin typeface="微軟正黑體" panose="020B0604030504040204" pitchFamily="34" charset="-120"/>
              <a:ea typeface="微軟正黑體" panose="020B0604030504040204" pitchFamily="34" charset="-120"/>
            </a:rPr>
            <a:t>，內容並提供創作人的相關權益、收益保障條款供使用者參考。</a:t>
          </a:r>
          <a:endParaRPr lang="zh-TW" altLang="en-US" sz="1400" dirty="0">
            <a:latin typeface="微軟正黑體" panose="020B0604030504040204" pitchFamily="34" charset="-120"/>
            <a:ea typeface="微軟正黑體" panose="020B0604030504040204" pitchFamily="34" charset="-120"/>
          </a:endParaRPr>
        </a:p>
      </dgm:t>
    </dgm:pt>
    <dgm:pt modelId="{E8DF36BE-7DBE-4465-990E-CEB7D583695E}" type="parTrans" cxnId="{8EAF0339-0EE9-4112-AED0-0369BCD6BCB8}">
      <dgm:prSet/>
      <dgm:spPr/>
      <dgm:t>
        <a:bodyPr/>
        <a:lstStyle/>
        <a:p>
          <a:endParaRPr lang="zh-TW" altLang="en-US"/>
        </a:p>
      </dgm:t>
    </dgm:pt>
    <dgm:pt modelId="{F7AA56CD-5589-4F7E-A7A3-190315BFD567}" type="sibTrans" cxnId="{8EAF0339-0EE9-4112-AED0-0369BCD6BCB8}">
      <dgm:prSet/>
      <dgm:spPr/>
      <dgm:t>
        <a:bodyPr/>
        <a:lstStyle/>
        <a:p>
          <a:endParaRPr lang="zh-TW" altLang="en-US"/>
        </a:p>
      </dgm:t>
    </dgm:pt>
    <dgm:pt modelId="{58B135B9-3216-4A53-B405-DFD73B173F94}">
      <dgm:prSet/>
      <dgm:spPr/>
      <dgm:t>
        <a:bodyPr/>
        <a:lstStyle/>
        <a:p>
          <a:pPr rtl="0"/>
          <a:r>
            <a:rPr lang="zh-TW" sz="1600" b="1" dirty="0" smtClean="0">
              <a:latin typeface="微軟正黑體" panose="020B0604030504040204" pitchFamily="34" charset="-120"/>
              <a:ea typeface="微軟正黑體" panose="020B0604030504040204" pitchFamily="34" charset="-120"/>
            </a:rPr>
            <a:t>「出資聘人完成著作契約</a:t>
          </a:r>
          <a:r>
            <a:rPr lang="en-US" sz="1600" b="1" dirty="0" smtClean="0">
              <a:latin typeface="微軟正黑體" panose="020B0604030504040204" pitchFamily="34" charset="-120"/>
              <a:ea typeface="微軟正黑體" panose="020B0604030504040204" pitchFamily="34" charset="-120"/>
            </a:rPr>
            <a:t>-</a:t>
          </a:r>
          <a:r>
            <a:rPr lang="zh-TW" sz="1600" b="1" dirty="0" smtClean="0">
              <a:latin typeface="微軟正黑體" panose="020B0604030504040204" pitchFamily="34" charset="-120"/>
              <a:ea typeface="微軟正黑體" panose="020B0604030504040204" pitchFamily="34" charset="-120"/>
            </a:rPr>
            <a:t>著作財產權歸受聘人」</a:t>
          </a:r>
          <a:endParaRPr lang="zh-TW" sz="1600" b="1" dirty="0">
            <a:latin typeface="微軟正黑體" panose="020B0604030504040204" pitchFamily="34" charset="-120"/>
            <a:ea typeface="微軟正黑體" panose="020B0604030504040204" pitchFamily="34" charset="-120"/>
          </a:endParaRPr>
        </a:p>
      </dgm:t>
    </dgm:pt>
    <dgm:pt modelId="{4313C3E9-D8B3-4B04-8EDC-437DEBBF708E}" type="parTrans" cxnId="{9CD0D058-C548-4121-9FBD-170F9BD76FF1}">
      <dgm:prSet/>
      <dgm:spPr/>
      <dgm:t>
        <a:bodyPr/>
        <a:lstStyle/>
        <a:p>
          <a:endParaRPr lang="zh-TW" altLang="en-US"/>
        </a:p>
      </dgm:t>
    </dgm:pt>
    <dgm:pt modelId="{C65F4A1B-615C-4EAE-8A23-D5F86D2EA222}" type="sibTrans" cxnId="{9CD0D058-C548-4121-9FBD-170F9BD76FF1}">
      <dgm:prSet/>
      <dgm:spPr/>
      <dgm:t>
        <a:bodyPr/>
        <a:lstStyle/>
        <a:p>
          <a:endParaRPr lang="zh-TW" altLang="en-US"/>
        </a:p>
      </dgm:t>
    </dgm:pt>
    <dgm:pt modelId="{EB0DF003-D4C6-44C5-94D2-C8FBFCD797A9}">
      <dgm:prSet custT="1"/>
      <dgm:spPr/>
      <dgm:t>
        <a:bodyPr/>
        <a:lstStyle/>
        <a:p>
          <a:pPr rtl="0"/>
          <a:r>
            <a:rPr lang="zh-TW" altLang="en-US" sz="1400" dirty="0" smtClean="0">
              <a:latin typeface="微軟正黑體" panose="020B0604030504040204" pitchFamily="34" charset="-120"/>
              <a:ea typeface="微軟正黑體" panose="020B0604030504040204" pitchFamily="34" charset="-120"/>
            </a:rPr>
            <a:t>由一方出資聘請創作人創作的契約範本，此範本以條文</a:t>
          </a:r>
          <a:r>
            <a:rPr lang="zh-TW" altLang="en-US" sz="1400" b="1" dirty="0" smtClean="0">
              <a:latin typeface="微軟正黑體" panose="020B0604030504040204" pitchFamily="34" charset="-120"/>
              <a:ea typeface="微軟正黑體" panose="020B0604030504040204" pitchFamily="34" charset="-120"/>
            </a:rPr>
            <a:t>約定著作財產權</a:t>
          </a:r>
          <a:r>
            <a:rPr lang="zh-TW" altLang="en-US" sz="1400" b="1" u="sng" dirty="0" smtClean="0">
              <a:latin typeface="微軟正黑體" panose="020B0604030504040204" pitchFamily="34" charset="-120"/>
              <a:ea typeface="微軟正黑體" panose="020B0604030504040204" pitchFamily="34" charset="-120"/>
            </a:rPr>
            <a:t>歸屬於創作人享有</a:t>
          </a:r>
          <a:r>
            <a:rPr lang="zh-TW" altLang="en-US" sz="1400" dirty="0" smtClean="0">
              <a:latin typeface="微軟正黑體" panose="020B0604030504040204" pitchFamily="34" charset="-120"/>
              <a:ea typeface="微軟正黑體" panose="020B0604030504040204" pitchFamily="34" charset="-120"/>
            </a:rPr>
            <a:t>，內容並提供出資人的利用權保障條款供使用者參考。</a:t>
          </a:r>
          <a:endParaRPr lang="zh-TW" altLang="en-US" sz="1400" dirty="0">
            <a:latin typeface="微軟正黑體" panose="020B0604030504040204" pitchFamily="34" charset="-120"/>
            <a:ea typeface="微軟正黑體" panose="020B0604030504040204" pitchFamily="34" charset="-120"/>
          </a:endParaRPr>
        </a:p>
      </dgm:t>
    </dgm:pt>
    <dgm:pt modelId="{9EE13614-D9C5-41A3-A779-0235E91F470B}" type="parTrans" cxnId="{A01FAA0C-8F87-4C8C-8275-B40EB8D1C17D}">
      <dgm:prSet/>
      <dgm:spPr/>
      <dgm:t>
        <a:bodyPr/>
        <a:lstStyle/>
        <a:p>
          <a:endParaRPr lang="zh-TW" altLang="en-US"/>
        </a:p>
      </dgm:t>
    </dgm:pt>
    <dgm:pt modelId="{E37D485C-190B-49F5-9885-4098EDFF6714}" type="sibTrans" cxnId="{A01FAA0C-8F87-4C8C-8275-B40EB8D1C17D}">
      <dgm:prSet/>
      <dgm:spPr/>
      <dgm:t>
        <a:bodyPr/>
        <a:lstStyle/>
        <a:p>
          <a:endParaRPr lang="zh-TW" altLang="en-US"/>
        </a:p>
      </dgm:t>
    </dgm:pt>
    <dgm:pt modelId="{E73ABB65-F37B-4AEA-BEC3-DFCF47851EE0}">
      <dgm:prSet/>
      <dgm:spPr/>
      <dgm:t>
        <a:bodyPr/>
        <a:lstStyle/>
        <a:p>
          <a:pPr rtl="0"/>
          <a:r>
            <a:rPr lang="zh-TW" sz="1600" b="1" dirty="0" smtClean="0">
              <a:latin typeface="微軟正黑體" panose="020B0604030504040204" pitchFamily="34" charset="-120"/>
              <a:ea typeface="微軟正黑體" panose="020B0604030504040204" pitchFamily="34" charset="-120"/>
            </a:rPr>
            <a:t>「著作授權產銷商品契約」</a:t>
          </a:r>
          <a:endParaRPr lang="zh-TW" sz="1600" b="1" dirty="0">
            <a:latin typeface="微軟正黑體" panose="020B0604030504040204" pitchFamily="34" charset="-120"/>
            <a:ea typeface="微軟正黑體" panose="020B0604030504040204" pitchFamily="34" charset="-120"/>
          </a:endParaRPr>
        </a:p>
      </dgm:t>
    </dgm:pt>
    <dgm:pt modelId="{7271DDB5-808D-44CE-B81B-6F48C464BF9E}" type="parTrans" cxnId="{C1C408F9-D8E8-4246-A4EB-7884845E57E8}">
      <dgm:prSet/>
      <dgm:spPr/>
      <dgm:t>
        <a:bodyPr/>
        <a:lstStyle/>
        <a:p>
          <a:endParaRPr lang="zh-TW" altLang="en-US"/>
        </a:p>
      </dgm:t>
    </dgm:pt>
    <dgm:pt modelId="{D4582F3D-07E0-4115-A9F1-94FBC92BEA47}" type="sibTrans" cxnId="{C1C408F9-D8E8-4246-A4EB-7884845E57E8}">
      <dgm:prSet/>
      <dgm:spPr/>
      <dgm:t>
        <a:bodyPr/>
        <a:lstStyle/>
        <a:p>
          <a:endParaRPr lang="zh-TW" altLang="en-US"/>
        </a:p>
      </dgm:t>
    </dgm:pt>
    <dgm:pt modelId="{63281B5C-BF44-4339-B74E-77475380D83D}">
      <dgm:prSet custT="1"/>
      <dgm:spPr/>
      <dgm:t>
        <a:bodyPr/>
        <a:lstStyle/>
        <a:p>
          <a:pPr rtl="0"/>
          <a:r>
            <a:rPr lang="zh-TW" altLang="en-US" sz="1400" dirty="0" smtClean="0">
              <a:latin typeface="微軟正黑體" panose="020B0604030504040204" pitchFamily="34" charset="-120"/>
              <a:ea typeface="微軟正黑體" panose="020B0604030504040204" pitchFamily="34" charset="-120"/>
            </a:rPr>
            <a:t>當有人需要創作人的創作進行</a:t>
          </a:r>
          <a:r>
            <a:rPr lang="zh-TW" altLang="en-US" sz="1400" b="1" dirty="0" smtClean="0">
              <a:latin typeface="微軟正黑體" panose="020B0604030504040204" pitchFamily="34" charset="-120"/>
              <a:ea typeface="微軟正黑體" panose="020B0604030504040204" pitchFamily="34" charset="-120"/>
            </a:rPr>
            <a:t>商品化利用</a:t>
          </a:r>
          <a:r>
            <a:rPr lang="zh-TW" altLang="en-US" sz="1400" dirty="0" smtClean="0">
              <a:latin typeface="微軟正黑體" panose="020B0604030504040204" pitchFamily="34" charset="-120"/>
              <a:ea typeface="微軟正黑體" panose="020B0604030504040204" pitchFamily="34" charset="-120"/>
            </a:rPr>
            <a:t>時，此契約範本提供雙方著作財產權商品化授權利用以及雙方權益保障的約定供使用者參考。</a:t>
          </a:r>
          <a:endParaRPr lang="zh-TW" altLang="en-US" sz="1400" dirty="0">
            <a:latin typeface="微軟正黑體" panose="020B0604030504040204" pitchFamily="34" charset="-120"/>
            <a:ea typeface="微軟正黑體" panose="020B0604030504040204" pitchFamily="34" charset="-120"/>
          </a:endParaRPr>
        </a:p>
      </dgm:t>
    </dgm:pt>
    <dgm:pt modelId="{F417B899-7BBE-493E-BAD5-AC1AE1B9DDFB}" type="parTrans" cxnId="{123924DA-7CE5-437E-AD5E-E38FCE7B7435}">
      <dgm:prSet/>
      <dgm:spPr/>
      <dgm:t>
        <a:bodyPr/>
        <a:lstStyle/>
        <a:p>
          <a:endParaRPr lang="zh-TW" altLang="en-US"/>
        </a:p>
      </dgm:t>
    </dgm:pt>
    <dgm:pt modelId="{88B4F132-69F3-4875-94E0-A635221610C5}" type="sibTrans" cxnId="{123924DA-7CE5-437E-AD5E-E38FCE7B7435}">
      <dgm:prSet/>
      <dgm:spPr/>
      <dgm:t>
        <a:bodyPr/>
        <a:lstStyle/>
        <a:p>
          <a:endParaRPr lang="zh-TW" altLang="en-US"/>
        </a:p>
      </dgm:t>
    </dgm:pt>
    <dgm:pt modelId="{4EC69DEA-8BEC-41E4-B148-72815EE2158B}">
      <dgm:prSet custT="1"/>
      <dgm:spPr/>
      <dgm:t>
        <a:bodyPr/>
        <a:lstStyle/>
        <a:p>
          <a:pPr rtl="0">
            <a:spcAft>
              <a:spcPts val="0"/>
            </a:spcAft>
            <a:buNone/>
          </a:pPr>
          <a:r>
            <a:rPr lang="zh-TW" altLang="en-US" sz="1400" dirty="0" smtClean="0">
              <a:latin typeface="微軟正黑體" panose="020B0604030504040204" pitchFamily="34" charset="-120"/>
              <a:ea typeface="微軟正黑體" panose="020B0604030504040204" pitchFamily="34" charset="-120"/>
            </a:rPr>
            <a:t>當</a:t>
          </a:r>
          <a:r>
            <a:rPr lang="zh-TW" altLang="en-US" sz="1400" b="1" dirty="0" smtClean="0">
              <a:latin typeface="微軟正黑體" panose="020B0604030504040204" pitchFamily="34" charset="-120"/>
              <a:ea typeface="微軟正黑體" panose="020B0604030504040204" pitchFamily="34" charset="-120"/>
            </a:rPr>
            <a:t>創作人為多數</a:t>
          </a:r>
          <a:r>
            <a:rPr lang="zh-TW" altLang="en-US" sz="1400" dirty="0" smtClean="0">
              <a:latin typeface="微軟正黑體" panose="020B0604030504040204" pitchFamily="34" charset="-120"/>
              <a:ea typeface="微軟正黑體" panose="020B0604030504040204" pitchFamily="34" charset="-120"/>
            </a:rPr>
            <a:t>，並且選擇共同持有著作權，以約定方式分享著作收益時。</a:t>
          </a:r>
          <a:endParaRPr lang="zh-TW" altLang="en-US" sz="1400" dirty="0">
            <a:latin typeface="微軟正黑體" panose="020B0604030504040204" pitchFamily="34" charset="-120"/>
            <a:ea typeface="微軟正黑體" panose="020B0604030504040204" pitchFamily="34" charset="-120"/>
          </a:endParaRPr>
        </a:p>
      </dgm:t>
    </dgm:pt>
    <dgm:pt modelId="{15D8D1EC-9101-4D82-8C56-27FD343A9A69}" type="parTrans" cxnId="{BBDD0FE1-F536-4DE1-9662-E435FC798E39}">
      <dgm:prSet/>
      <dgm:spPr/>
      <dgm:t>
        <a:bodyPr/>
        <a:lstStyle/>
        <a:p>
          <a:endParaRPr lang="zh-TW" altLang="en-US"/>
        </a:p>
      </dgm:t>
    </dgm:pt>
    <dgm:pt modelId="{72832CD8-C981-4651-A68D-F1B3F68E274B}" type="sibTrans" cxnId="{BBDD0FE1-F536-4DE1-9662-E435FC798E39}">
      <dgm:prSet/>
      <dgm:spPr/>
      <dgm:t>
        <a:bodyPr/>
        <a:lstStyle/>
        <a:p>
          <a:endParaRPr lang="zh-TW" altLang="en-US"/>
        </a:p>
      </dgm:t>
    </dgm:pt>
    <dgm:pt modelId="{E4DA7A08-BFFA-4139-99EA-FB99DDE982B6}">
      <dgm:prSet custT="1"/>
      <dgm:spPr/>
      <dgm:t>
        <a:bodyPr/>
        <a:lstStyle/>
        <a:p>
          <a:pPr rtl="0">
            <a:spcAft>
              <a:spcPts val="0"/>
            </a:spcAft>
            <a:buNone/>
          </a:pPr>
          <a:r>
            <a:rPr lang="zh-TW" altLang="en-US" sz="1400" dirty="0" smtClean="0">
              <a:latin typeface="微軟正黑體" panose="020B0604030504040204" pitchFamily="34" charset="-120"/>
              <a:ea typeface="微軟正黑體" panose="020B0604030504040204" pitchFamily="34" charset="-120"/>
            </a:rPr>
            <a:t>此範本還提供創作人選擇由共有者其中一人獲得專屬授權代行著作財產權或由著作財產權共有者各自行使著作財產權，以及無論何種財產權行使方式均適用之收益分配規定供使用者參考。</a:t>
          </a:r>
          <a:endParaRPr lang="zh-TW" altLang="en-US" sz="1400" dirty="0">
            <a:latin typeface="微軟正黑體" panose="020B0604030504040204" pitchFamily="34" charset="-120"/>
            <a:ea typeface="微軟正黑體" panose="020B0604030504040204" pitchFamily="34" charset="-120"/>
          </a:endParaRPr>
        </a:p>
      </dgm:t>
    </dgm:pt>
    <dgm:pt modelId="{4A52E691-587C-477B-8317-843BCD14973D}" type="parTrans" cxnId="{7294F98A-C516-450B-AFD4-3144EDEA8FF0}">
      <dgm:prSet/>
      <dgm:spPr/>
      <dgm:t>
        <a:bodyPr/>
        <a:lstStyle/>
        <a:p>
          <a:endParaRPr lang="zh-TW" altLang="en-US"/>
        </a:p>
      </dgm:t>
    </dgm:pt>
    <dgm:pt modelId="{56702B57-C6AC-4F5B-A0AB-4F7F92C59D7E}" type="sibTrans" cxnId="{7294F98A-C516-450B-AFD4-3144EDEA8FF0}">
      <dgm:prSet/>
      <dgm:spPr/>
      <dgm:t>
        <a:bodyPr/>
        <a:lstStyle/>
        <a:p>
          <a:endParaRPr lang="zh-TW" altLang="en-US"/>
        </a:p>
      </dgm:t>
    </dgm:pt>
    <dgm:pt modelId="{1B48BE39-D80E-410B-84B0-B33DB491EB48}">
      <dgm:prSet custT="1"/>
      <dgm:spPr/>
      <dgm:t>
        <a:bodyPr/>
        <a:lstStyle/>
        <a:p>
          <a:pPr rtl="0"/>
          <a:r>
            <a:rPr lang="zh-TW" altLang="en-US" sz="1400" b="1" dirty="0" smtClean="0">
              <a:latin typeface="微軟正黑體" panose="020B0604030504040204" pitchFamily="34" charset="-120"/>
              <a:ea typeface="微軟正黑體" panose="020B0604030504040204" pitchFamily="34" charset="-120"/>
            </a:rPr>
            <a:t>銷售實體物品之用</a:t>
          </a:r>
          <a:r>
            <a:rPr lang="en-US" altLang="zh-TW" sz="1400" b="1" dirty="0" smtClean="0">
              <a:latin typeface="微軟正黑體" panose="020B0604030504040204" pitchFamily="34" charset="-120"/>
              <a:ea typeface="微軟正黑體" panose="020B0604030504040204" pitchFamily="34" charset="-120"/>
            </a:rPr>
            <a:t>(</a:t>
          </a:r>
          <a:r>
            <a:rPr lang="zh-TW" altLang="en-US" sz="1400" b="1" dirty="0" smtClean="0">
              <a:latin typeface="微軟正黑體" panose="020B0604030504040204" pitchFamily="34" charset="-120"/>
              <a:ea typeface="微軟正黑體" panose="020B0604030504040204" pitchFamily="34" charset="-120"/>
            </a:rPr>
            <a:t>例如：馬克杯、</a:t>
          </a:r>
          <a:r>
            <a:rPr lang="en-US" altLang="zh-TW" sz="1400" b="1" dirty="0" smtClean="0">
              <a:latin typeface="微軟正黑體" panose="020B0604030504040204" pitchFamily="34" charset="-120"/>
              <a:ea typeface="微軟正黑體" panose="020B0604030504040204" pitchFamily="34" charset="-120"/>
            </a:rPr>
            <a:t>T</a:t>
          </a:r>
          <a:r>
            <a:rPr lang="zh-TW" altLang="en-US" sz="1400" b="1" dirty="0" smtClean="0">
              <a:latin typeface="微軟正黑體" panose="020B0604030504040204" pitchFamily="34" charset="-120"/>
              <a:ea typeface="微軟正黑體" panose="020B0604030504040204" pitchFamily="34" charset="-120"/>
            </a:rPr>
            <a:t>恤）</a:t>
          </a:r>
          <a:endParaRPr lang="zh-TW" altLang="en-US" sz="1400" b="1" dirty="0">
            <a:latin typeface="微軟正黑體" panose="020B0604030504040204" pitchFamily="34" charset="-120"/>
            <a:ea typeface="微軟正黑體" panose="020B0604030504040204" pitchFamily="34" charset="-120"/>
          </a:endParaRPr>
        </a:p>
      </dgm:t>
    </dgm:pt>
    <dgm:pt modelId="{4378DD1F-A060-4AB1-8E48-043406A89B73}" type="parTrans" cxnId="{95832035-2946-48DA-A3D2-F728FD538EE6}">
      <dgm:prSet/>
      <dgm:spPr/>
      <dgm:t>
        <a:bodyPr/>
        <a:lstStyle/>
        <a:p>
          <a:endParaRPr lang="zh-TW" altLang="en-US"/>
        </a:p>
      </dgm:t>
    </dgm:pt>
    <dgm:pt modelId="{4E082357-253B-4409-8552-7EE089057281}" type="sibTrans" cxnId="{95832035-2946-48DA-A3D2-F728FD538EE6}">
      <dgm:prSet/>
      <dgm:spPr/>
      <dgm:t>
        <a:bodyPr/>
        <a:lstStyle/>
        <a:p>
          <a:endParaRPr lang="zh-TW" altLang="en-US"/>
        </a:p>
      </dgm:t>
    </dgm:pt>
    <dgm:pt modelId="{C2CB050B-BFC1-4EDC-B73A-EC64034324D5}" type="pres">
      <dgm:prSet presAssocID="{8C4E8A8D-77C3-4D8E-909E-99F79B76D8B9}" presName="diagram" presStyleCnt="0">
        <dgm:presLayoutVars>
          <dgm:dir/>
          <dgm:resizeHandles val="exact"/>
        </dgm:presLayoutVars>
      </dgm:prSet>
      <dgm:spPr/>
      <dgm:t>
        <a:bodyPr/>
        <a:lstStyle/>
        <a:p>
          <a:endParaRPr lang="zh-TW" altLang="en-US"/>
        </a:p>
      </dgm:t>
    </dgm:pt>
    <dgm:pt modelId="{9A02147A-9BD1-46B7-8683-BFD5CD35B08E}" type="pres">
      <dgm:prSet presAssocID="{E73ABB65-F37B-4AEA-BEC3-DFCF47851EE0}" presName="node" presStyleLbl="node1" presStyleIdx="0" presStyleCnt="4" custScaleX="120881" custScaleY="115941">
        <dgm:presLayoutVars>
          <dgm:bulletEnabled val="1"/>
        </dgm:presLayoutVars>
      </dgm:prSet>
      <dgm:spPr/>
      <dgm:t>
        <a:bodyPr/>
        <a:lstStyle/>
        <a:p>
          <a:endParaRPr lang="zh-TW" altLang="en-US"/>
        </a:p>
      </dgm:t>
    </dgm:pt>
    <dgm:pt modelId="{359C42B6-8A4C-4131-A4FE-0808BBFD9B22}" type="pres">
      <dgm:prSet presAssocID="{D4582F3D-07E0-4115-A9F1-94FBC92BEA47}" presName="sibTrans" presStyleCnt="0"/>
      <dgm:spPr/>
    </dgm:pt>
    <dgm:pt modelId="{A6DB076A-C1D1-4A29-A9F7-5D18563B1024}" type="pres">
      <dgm:prSet presAssocID="{8EA7704D-2C93-4AE2-A629-CC59A92F4B29}" presName="node" presStyleLbl="node1" presStyleIdx="1" presStyleCnt="4" custScaleX="113423" custScaleY="115116" custLinFactNeighborX="-4365" custLinFactNeighborY="-412">
        <dgm:presLayoutVars>
          <dgm:bulletEnabled val="1"/>
        </dgm:presLayoutVars>
      </dgm:prSet>
      <dgm:spPr/>
      <dgm:t>
        <a:bodyPr/>
        <a:lstStyle/>
        <a:p>
          <a:endParaRPr lang="zh-TW" altLang="en-US"/>
        </a:p>
      </dgm:t>
    </dgm:pt>
    <dgm:pt modelId="{9DF5F17E-EF13-443E-B987-75A765134D0D}" type="pres">
      <dgm:prSet presAssocID="{B32BEC9A-EBFD-4323-8732-A72FD5BA9B4C}" presName="sibTrans" presStyleCnt="0"/>
      <dgm:spPr/>
    </dgm:pt>
    <dgm:pt modelId="{46028DC4-A027-4A07-993C-595A7DFEF2B3}" type="pres">
      <dgm:prSet presAssocID="{62028320-506A-4752-A078-B1B6593CD7C9}" presName="node" presStyleLbl="node1" presStyleIdx="2" presStyleCnt="4" custScaleX="120198" custScaleY="115847" custLinFactNeighborX="-5709" custLinFactNeighborY="-6032">
        <dgm:presLayoutVars>
          <dgm:bulletEnabled val="1"/>
        </dgm:presLayoutVars>
      </dgm:prSet>
      <dgm:spPr/>
      <dgm:t>
        <a:bodyPr/>
        <a:lstStyle/>
        <a:p>
          <a:endParaRPr lang="zh-TW" altLang="en-US"/>
        </a:p>
      </dgm:t>
    </dgm:pt>
    <dgm:pt modelId="{706EFC7F-EE1D-47D1-9A38-2834A9A14EFC}" type="pres">
      <dgm:prSet presAssocID="{9B6EA0C8-72D3-4EF4-A11D-0742AFB12C9F}" presName="sibTrans" presStyleCnt="0"/>
      <dgm:spPr/>
    </dgm:pt>
    <dgm:pt modelId="{63F9B30D-193E-41FF-B930-7BD1C804D97F}" type="pres">
      <dgm:prSet presAssocID="{58B135B9-3216-4A53-B405-DFD73B173F94}" presName="node" presStyleLbl="node1" presStyleIdx="3" presStyleCnt="4" custScaleX="110197" custScaleY="118331" custLinFactNeighborX="-5636" custLinFactNeighborY="-5320">
        <dgm:presLayoutVars>
          <dgm:bulletEnabled val="1"/>
        </dgm:presLayoutVars>
      </dgm:prSet>
      <dgm:spPr/>
      <dgm:t>
        <a:bodyPr/>
        <a:lstStyle/>
        <a:p>
          <a:endParaRPr lang="zh-TW" altLang="en-US"/>
        </a:p>
      </dgm:t>
    </dgm:pt>
  </dgm:ptLst>
  <dgm:cxnLst>
    <dgm:cxn modelId="{B2F326E4-F20E-45DB-B999-B89E20C8680B}" type="presOf" srcId="{62028320-506A-4752-A078-B1B6593CD7C9}" destId="{46028DC4-A027-4A07-993C-595A7DFEF2B3}" srcOrd="0" destOrd="0" presId="urn:microsoft.com/office/officeart/2005/8/layout/default"/>
    <dgm:cxn modelId="{8EAF0339-0EE9-4112-AED0-0369BCD6BCB8}" srcId="{8EA7704D-2C93-4AE2-A629-CC59A92F4B29}" destId="{A952D615-EF40-4319-A5AC-D2FD836AAE77}" srcOrd="0" destOrd="0" parTransId="{E8DF36BE-7DBE-4465-990E-CEB7D583695E}" sibTransId="{F7AA56CD-5589-4F7E-A7A3-190315BFD567}"/>
    <dgm:cxn modelId="{76C07444-F778-4A99-ABA2-6B723817354F}" type="presOf" srcId="{8EA7704D-2C93-4AE2-A629-CC59A92F4B29}" destId="{A6DB076A-C1D1-4A29-A9F7-5D18563B1024}" srcOrd="0" destOrd="0" presId="urn:microsoft.com/office/officeart/2005/8/layout/default"/>
    <dgm:cxn modelId="{7294F98A-C516-450B-AFD4-3144EDEA8FF0}" srcId="{62028320-506A-4752-A078-B1B6593CD7C9}" destId="{E4DA7A08-BFFA-4139-99EA-FB99DDE982B6}" srcOrd="1" destOrd="0" parTransId="{4A52E691-587C-477B-8317-843BCD14973D}" sibTransId="{56702B57-C6AC-4F5B-A0AB-4F7F92C59D7E}"/>
    <dgm:cxn modelId="{95832035-2946-48DA-A3D2-F728FD538EE6}" srcId="{E73ABB65-F37B-4AEA-BEC3-DFCF47851EE0}" destId="{1B48BE39-D80E-410B-84B0-B33DB491EB48}" srcOrd="1" destOrd="0" parTransId="{4378DD1F-A060-4AB1-8E48-043406A89B73}" sibTransId="{4E082357-253B-4409-8552-7EE089057281}"/>
    <dgm:cxn modelId="{23C0763D-69CD-483A-ABD0-A3FE352A4EB2}" type="presOf" srcId="{A952D615-EF40-4319-A5AC-D2FD836AAE77}" destId="{A6DB076A-C1D1-4A29-A9F7-5D18563B1024}" srcOrd="0" destOrd="1" presId="urn:microsoft.com/office/officeart/2005/8/layout/default"/>
    <dgm:cxn modelId="{95EF4805-C5A5-4237-81C9-604E8BE92E5E}" type="presOf" srcId="{EB0DF003-D4C6-44C5-94D2-C8FBFCD797A9}" destId="{63F9B30D-193E-41FF-B930-7BD1C804D97F}" srcOrd="0" destOrd="1" presId="urn:microsoft.com/office/officeart/2005/8/layout/default"/>
    <dgm:cxn modelId="{BBDD0FE1-F536-4DE1-9662-E435FC798E39}" srcId="{62028320-506A-4752-A078-B1B6593CD7C9}" destId="{4EC69DEA-8BEC-41E4-B148-72815EE2158B}" srcOrd="0" destOrd="0" parTransId="{15D8D1EC-9101-4D82-8C56-27FD343A9A69}" sibTransId="{72832CD8-C981-4651-A68D-F1B3F68E274B}"/>
    <dgm:cxn modelId="{123924DA-7CE5-437E-AD5E-E38FCE7B7435}" srcId="{E73ABB65-F37B-4AEA-BEC3-DFCF47851EE0}" destId="{63281B5C-BF44-4339-B74E-77475380D83D}" srcOrd="0" destOrd="0" parTransId="{F417B899-7BBE-493E-BAD5-AC1AE1B9DDFB}" sibTransId="{88B4F132-69F3-4875-94E0-A635221610C5}"/>
    <dgm:cxn modelId="{064438CE-3581-4FA3-9C46-1559A22CF331}" type="presOf" srcId="{E4DA7A08-BFFA-4139-99EA-FB99DDE982B6}" destId="{46028DC4-A027-4A07-993C-595A7DFEF2B3}" srcOrd="0" destOrd="2" presId="urn:microsoft.com/office/officeart/2005/8/layout/default"/>
    <dgm:cxn modelId="{98C81F16-B623-49E9-A4AF-A14BF23DF6DA}" type="presOf" srcId="{E73ABB65-F37B-4AEA-BEC3-DFCF47851EE0}" destId="{9A02147A-9BD1-46B7-8683-BFD5CD35B08E}" srcOrd="0" destOrd="0" presId="urn:microsoft.com/office/officeart/2005/8/layout/default"/>
    <dgm:cxn modelId="{D5253A65-4E88-40A4-8CB7-77374A6D96DC}" srcId="{8C4E8A8D-77C3-4D8E-909E-99F79B76D8B9}" destId="{8EA7704D-2C93-4AE2-A629-CC59A92F4B29}" srcOrd="1" destOrd="0" parTransId="{A4881D13-FB3F-49D5-90CC-42B5760F2B73}" sibTransId="{B32BEC9A-EBFD-4323-8732-A72FD5BA9B4C}"/>
    <dgm:cxn modelId="{4352D661-8F1F-41C8-9D02-5BD8C83308D5}" type="presOf" srcId="{4EC69DEA-8BEC-41E4-B148-72815EE2158B}" destId="{46028DC4-A027-4A07-993C-595A7DFEF2B3}" srcOrd="0" destOrd="1" presId="urn:microsoft.com/office/officeart/2005/8/layout/default"/>
    <dgm:cxn modelId="{A01FAA0C-8F87-4C8C-8275-B40EB8D1C17D}" srcId="{58B135B9-3216-4A53-B405-DFD73B173F94}" destId="{EB0DF003-D4C6-44C5-94D2-C8FBFCD797A9}" srcOrd="0" destOrd="0" parTransId="{9EE13614-D9C5-41A3-A779-0235E91F470B}" sibTransId="{E37D485C-190B-49F5-9885-4098EDFF6714}"/>
    <dgm:cxn modelId="{FF7E5864-B864-4A49-AB47-78F1CA5986C3}" srcId="{8C4E8A8D-77C3-4D8E-909E-99F79B76D8B9}" destId="{62028320-506A-4752-A078-B1B6593CD7C9}" srcOrd="2" destOrd="0" parTransId="{3861FE5C-1C9D-4090-AD2B-641393034816}" sibTransId="{9B6EA0C8-72D3-4EF4-A11D-0742AFB12C9F}"/>
    <dgm:cxn modelId="{9E65A0D5-FC43-418E-8812-D80BD639EBA1}" type="presOf" srcId="{8C4E8A8D-77C3-4D8E-909E-99F79B76D8B9}" destId="{C2CB050B-BFC1-4EDC-B73A-EC64034324D5}" srcOrd="0" destOrd="0" presId="urn:microsoft.com/office/officeart/2005/8/layout/default"/>
    <dgm:cxn modelId="{9CD0D058-C548-4121-9FBD-170F9BD76FF1}" srcId="{8C4E8A8D-77C3-4D8E-909E-99F79B76D8B9}" destId="{58B135B9-3216-4A53-B405-DFD73B173F94}" srcOrd="3" destOrd="0" parTransId="{4313C3E9-D8B3-4B04-8EDC-437DEBBF708E}" sibTransId="{C65F4A1B-615C-4EAE-8A23-D5F86D2EA222}"/>
    <dgm:cxn modelId="{1E22CF77-EA90-4808-8B38-98979491D9AB}" type="presOf" srcId="{1B48BE39-D80E-410B-84B0-B33DB491EB48}" destId="{9A02147A-9BD1-46B7-8683-BFD5CD35B08E}" srcOrd="0" destOrd="2" presId="urn:microsoft.com/office/officeart/2005/8/layout/default"/>
    <dgm:cxn modelId="{C1C408F9-D8E8-4246-A4EB-7884845E57E8}" srcId="{8C4E8A8D-77C3-4D8E-909E-99F79B76D8B9}" destId="{E73ABB65-F37B-4AEA-BEC3-DFCF47851EE0}" srcOrd="0" destOrd="0" parTransId="{7271DDB5-808D-44CE-B81B-6F48C464BF9E}" sibTransId="{D4582F3D-07E0-4115-A9F1-94FBC92BEA47}"/>
    <dgm:cxn modelId="{1CAD25CB-4EA1-44F9-AF0B-3392B8ADEFC6}" type="presOf" srcId="{58B135B9-3216-4A53-B405-DFD73B173F94}" destId="{63F9B30D-193E-41FF-B930-7BD1C804D97F}" srcOrd="0" destOrd="0" presId="urn:microsoft.com/office/officeart/2005/8/layout/default"/>
    <dgm:cxn modelId="{7003D133-00E1-4903-B178-2A1EA8AE9EC6}" type="presOf" srcId="{63281B5C-BF44-4339-B74E-77475380D83D}" destId="{9A02147A-9BD1-46B7-8683-BFD5CD35B08E}" srcOrd="0" destOrd="1" presId="urn:microsoft.com/office/officeart/2005/8/layout/default"/>
    <dgm:cxn modelId="{723010AB-A97B-4ECA-AD3C-DB947892E4C0}" type="presParOf" srcId="{C2CB050B-BFC1-4EDC-B73A-EC64034324D5}" destId="{9A02147A-9BD1-46B7-8683-BFD5CD35B08E}" srcOrd="0" destOrd="0" presId="urn:microsoft.com/office/officeart/2005/8/layout/default"/>
    <dgm:cxn modelId="{98735A05-12EE-4BF8-8D85-A036D74AA8B9}" type="presParOf" srcId="{C2CB050B-BFC1-4EDC-B73A-EC64034324D5}" destId="{359C42B6-8A4C-4131-A4FE-0808BBFD9B22}" srcOrd="1" destOrd="0" presId="urn:microsoft.com/office/officeart/2005/8/layout/default"/>
    <dgm:cxn modelId="{E1B17090-0410-4256-A329-0BFAA2132493}" type="presParOf" srcId="{C2CB050B-BFC1-4EDC-B73A-EC64034324D5}" destId="{A6DB076A-C1D1-4A29-A9F7-5D18563B1024}" srcOrd="2" destOrd="0" presId="urn:microsoft.com/office/officeart/2005/8/layout/default"/>
    <dgm:cxn modelId="{A77BA4C6-4D48-48A9-8BF5-AA85D8FE795A}" type="presParOf" srcId="{C2CB050B-BFC1-4EDC-B73A-EC64034324D5}" destId="{9DF5F17E-EF13-443E-B987-75A765134D0D}" srcOrd="3" destOrd="0" presId="urn:microsoft.com/office/officeart/2005/8/layout/default"/>
    <dgm:cxn modelId="{DBA76A1D-7F37-4F51-964B-22855763B552}" type="presParOf" srcId="{C2CB050B-BFC1-4EDC-B73A-EC64034324D5}" destId="{46028DC4-A027-4A07-993C-595A7DFEF2B3}" srcOrd="4" destOrd="0" presId="urn:microsoft.com/office/officeart/2005/8/layout/default"/>
    <dgm:cxn modelId="{37D31D39-213C-48FB-8767-C0F58A792CDD}" type="presParOf" srcId="{C2CB050B-BFC1-4EDC-B73A-EC64034324D5}" destId="{706EFC7F-EE1D-47D1-9A38-2834A9A14EFC}" srcOrd="5" destOrd="0" presId="urn:microsoft.com/office/officeart/2005/8/layout/default"/>
    <dgm:cxn modelId="{7D2C48C2-4DEF-47CC-8362-125E37DC63BD}" type="presParOf" srcId="{C2CB050B-BFC1-4EDC-B73A-EC64034324D5}" destId="{63F9B30D-193E-41FF-B930-7BD1C804D97F}"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9ABB962-E44F-4AB2-BFD3-5C70D6BAD156}" type="doc">
      <dgm:prSet loTypeId="urn:microsoft.com/office/officeart/2005/8/layout/list1" loCatId="list" qsTypeId="urn:microsoft.com/office/officeart/2005/8/quickstyle/simple1" qsCatId="simple" csTypeId="urn:microsoft.com/office/officeart/2005/8/colors/colorful5" csCatId="colorful" phldr="1"/>
      <dgm:spPr/>
      <dgm:t>
        <a:bodyPr/>
        <a:lstStyle/>
        <a:p>
          <a:endParaRPr lang="zh-TW" altLang="en-US"/>
        </a:p>
      </dgm:t>
    </dgm:pt>
    <dgm:pt modelId="{E8D88476-5333-4D22-897D-9006ED7AC996}">
      <dgm:prSet phldrT="[文字]" custT="1"/>
      <dgm:spPr/>
      <dgm:t>
        <a:bodyPr/>
        <a:lstStyle/>
        <a:p>
          <a:pPr>
            <a:lnSpc>
              <a:spcPct val="100000"/>
            </a:lnSpc>
            <a:spcAft>
              <a:spcPts val="0"/>
            </a:spcAft>
          </a:pPr>
          <a:r>
            <a:rPr lang="zh-TW" altLang="en-US" sz="2400" b="1" dirty="0" smtClean="0">
              <a:latin typeface="微軟正黑體" pitchFamily="34" charset="-120"/>
              <a:ea typeface="微軟正黑體" pitchFamily="34" charset="-120"/>
            </a:rPr>
            <a:t>創作保護主義</a:t>
          </a:r>
          <a:endParaRPr lang="zh-TW" altLang="en-US" sz="2400" b="1" dirty="0">
            <a:latin typeface="微軟正黑體" pitchFamily="34" charset="-120"/>
            <a:ea typeface="微軟正黑體" pitchFamily="34" charset="-120"/>
          </a:endParaRPr>
        </a:p>
      </dgm:t>
    </dgm:pt>
    <dgm:pt modelId="{23D03BFC-4AA8-4299-AFBD-F127F13335BA}" type="parTrans" cxnId="{D716ABE1-ED7E-43D2-A7F9-BCC6CF9F84FB}">
      <dgm:prSet/>
      <dgm:spPr/>
      <dgm:t>
        <a:bodyPr/>
        <a:lstStyle/>
        <a:p>
          <a:endParaRPr lang="zh-TW" altLang="en-US"/>
        </a:p>
      </dgm:t>
    </dgm:pt>
    <dgm:pt modelId="{7AA4E54D-F9FC-49DC-8380-A90AFEE7D0A5}" type="sibTrans" cxnId="{D716ABE1-ED7E-43D2-A7F9-BCC6CF9F84FB}">
      <dgm:prSet/>
      <dgm:spPr/>
      <dgm:t>
        <a:bodyPr/>
        <a:lstStyle/>
        <a:p>
          <a:endParaRPr lang="zh-TW" altLang="en-US"/>
        </a:p>
      </dgm:t>
    </dgm:pt>
    <dgm:pt modelId="{89027FD9-4541-44E9-8464-B1099B376AA5}">
      <dgm:prSet phldrT="[文字]" custT="1"/>
      <dgm:spPr/>
      <dgm:t>
        <a:bodyPr/>
        <a:lstStyle/>
        <a:p>
          <a:pPr>
            <a:lnSpc>
              <a:spcPct val="100000"/>
            </a:lnSpc>
            <a:spcAft>
              <a:spcPts val="0"/>
            </a:spcAft>
          </a:pPr>
          <a:r>
            <a:rPr lang="zh-TW" altLang="en-US" sz="2400" b="1" i="0" dirty="0" smtClean="0">
              <a:latin typeface="微軟正黑體" pitchFamily="34" charset="-120"/>
              <a:ea typeface="微軟正黑體" pitchFamily="34" charset="-120"/>
            </a:rPr>
            <a:t>保護表達</a:t>
          </a:r>
          <a:endParaRPr lang="zh-TW" altLang="en-US" sz="2400" b="1" i="0" dirty="0">
            <a:latin typeface="微軟正黑體" pitchFamily="34" charset="-120"/>
            <a:ea typeface="微軟正黑體" pitchFamily="34" charset="-120"/>
          </a:endParaRPr>
        </a:p>
      </dgm:t>
    </dgm:pt>
    <dgm:pt modelId="{7E40EA53-096A-4C55-AC85-F808DA39081F}" type="parTrans" cxnId="{C5245728-2085-4F34-BFD6-95A739DA0E9C}">
      <dgm:prSet/>
      <dgm:spPr/>
      <dgm:t>
        <a:bodyPr/>
        <a:lstStyle/>
        <a:p>
          <a:endParaRPr lang="zh-TW" altLang="en-US"/>
        </a:p>
      </dgm:t>
    </dgm:pt>
    <dgm:pt modelId="{FEF201B2-9FEE-4FAE-88EE-E8D09188D328}" type="sibTrans" cxnId="{C5245728-2085-4F34-BFD6-95A739DA0E9C}">
      <dgm:prSet/>
      <dgm:spPr/>
      <dgm:t>
        <a:bodyPr/>
        <a:lstStyle/>
        <a:p>
          <a:endParaRPr lang="zh-TW" altLang="en-US"/>
        </a:p>
      </dgm:t>
    </dgm:pt>
    <dgm:pt modelId="{C2F9DB1D-5816-4B65-830D-10514A0CB919}">
      <dgm:prSet phldrT="[文字]" custT="1"/>
      <dgm:spPr/>
      <dgm:t>
        <a:bodyPr/>
        <a:lstStyle/>
        <a:p>
          <a:pPr marL="171450" indent="-171450" algn="just">
            <a:lnSpc>
              <a:spcPct val="90000"/>
            </a:lnSpc>
            <a:spcAft>
              <a:spcPts val="0"/>
            </a:spcAft>
          </a:pPr>
          <a:r>
            <a:rPr lang="zh-TW" altLang="en-US" sz="1900" b="1" dirty="0" smtClean="0">
              <a:latin typeface="微軟正黑體" pitchFamily="34" charset="-120"/>
              <a:ea typeface="微軟正黑體" pitchFamily="34" charset="-120"/>
            </a:rPr>
            <a:t>著作權的保護僅及於該著作之表達，而不及於其所表達之思想、程序、製程、系統、操作方法、概念、原理、發現</a:t>
          </a:r>
          <a:r>
            <a:rPr lang="en-US" altLang="zh-TW" sz="1900" b="1" dirty="0" smtClean="0">
              <a:latin typeface="微軟正黑體" pitchFamily="34" charset="-120"/>
              <a:ea typeface="微軟正黑體" pitchFamily="34" charset="-120"/>
            </a:rPr>
            <a:t>(§10-1)</a:t>
          </a:r>
          <a:endParaRPr lang="zh-TW" altLang="en-US" sz="1900" b="1" dirty="0">
            <a:latin typeface="微軟正黑體" pitchFamily="34" charset="-120"/>
            <a:ea typeface="微軟正黑體" pitchFamily="34" charset="-120"/>
          </a:endParaRPr>
        </a:p>
      </dgm:t>
    </dgm:pt>
    <dgm:pt modelId="{066FDE93-B698-4F4E-B151-56A16A8649EA}" type="parTrans" cxnId="{80AF6F16-1049-4B5A-9778-49A63BC81076}">
      <dgm:prSet/>
      <dgm:spPr/>
      <dgm:t>
        <a:bodyPr/>
        <a:lstStyle/>
        <a:p>
          <a:endParaRPr lang="zh-TW" altLang="en-US"/>
        </a:p>
      </dgm:t>
    </dgm:pt>
    <dgm:pt modelId="{322FB115-52AB-486A-98AC-2960D9C3268D}" type="sibTrans" cxnId="{80AF6F16-1049-4B5A-9778-49A63BC81076}">
      <dgm:prSet/>
      <dgm:spPr/>
      <dgm:t>
        <a:bodyPr/>
        <a:lstStyle/>
        <a:p>
          <a:endParaRPr lang="zh-TW" altLang="en-US"/>
        </a:p>
      </dgm:t>
    </dgm:pt>
    <dgm:pt modelId="{39832F74-EC34-455A-90DE-DE01B4D81078}">
      <dgm:prSet phldrT="[文字]" custT="1"/>
      <dgm:spPr/>
      <dgm:t>
        <a:bodyPr/>
        <a:lstStyle/>
        <a:p>
          <a:pPr marL="0" indent="90488" algn="just">
            <a:lnSpc>
              <a:spcPct val="80000"/>
            </a:lnSpc>
            <a:spcAft>
              <a:spcPts val="0"/>
            </a:spcAft>
          </a:pPr>
          <a:r>
            <a:rPr lang="zh-TW" altLang="en-US" sz="1800" b="1" dirty="0" smtClean="0">
              <a:solidFill>
                <a:srgbClr val="7030A0"/>
              </a:solidFill>
              <a:latin typeface="微軟正黑體" pitchFamily="34" charset="-120"/>
              <a:ea typeface="微軟正黑體" pitchFamily="34" charset="-120"/>
            </a:rPr>
            <a:t>例如：節目橋段相同</a:t>
          </a:r>
          <a:endParaRPr lang="zh-TW" altLang="en-US" sz="1800" b="1" dirty="0">
            <a:solidFill>
              <a:srgbClr val="7030A0"/>
            </a:solidFill>
            <a:latin typeface="微軟正黑體" pitchFamily="34" charset="-120"/>
            <a:ea typeface="微軟正黑體" pitchFamily="34" charset="-120"/>
          </a:endParaRPr>
        </a:p>
      </dgm:t>
    </dgm:pt>
    <dgm:pt modelId="{523D514F-8190-4293-86C3-3C47667A4ADC}" type="parTrans" cxnId="{20DCA88E-5DB9-4085-AE7D-96BEF04DB347}">
      <dgm:prSet/>
      <dgm:spPr/>
      <dgm:t>
        <a:bodyPr/>
        <a:lstStyle/>
        <a:p>
          <a:endParaRPr lang="zh-TW" altLang="en-US"/>
        </a:p>
      </dgm:t>
    </dgm:pt>
    <dgm:pt modelId="{A9E48FD7-71CB-4E22-82E3-5843B3B052A7}" type="sibTrans" cxnId="{20DCA88E-5DB9-4085-AE7D-96BEF04DB347}">
      <dgm:prSet/>
      <dgm:spPr/>
      <dgm:t>
        <a:bodyPr/>
        <a:lstStyle/>
        <a:p>
          <a:endParaRPr lang="zh-TW" altLang="en-US"/>
        </a:p>
      </dgm:t>
    </dgm:pt>
    <dgm:pt modelId="{777C2B1A-3E98-4AFE-A2BA-D9A17297658C}">
      <dgm:prSet phldrT="[文字]" custT="1"/>
      <dgm:spPr/>
      <dgm:t>
        <a:bodyPr/>
        <a:lstStyle/>
        <a:p>
          <a:pPr>
            <a:lnSpc>
              <a:spcPct val="100000"/>
            </a:lnSpc>
            <a:spcAft>
              <a:spcPts val="0"/>
            </a:spcAft>
          </a:pPr>
          <a:r>
            <a:rPr lang="zh-TW" altLang="en-US" sz="2400" b="1" dirty="0" smtClean="0">
              <a:latin typeface="微軟正黑體" pitchFamily="34" charset="-120"/>
              <a:ea typeface="微軟正黑體" pitchFamily="34" charset="-120"/>
            </a:rPr>
            <a:t>著作之著作權≠著作附著物之物權</a:t>
          </a:r>
          <a:r>
            <a:rPr lang="en-US" altLang="en-US" sz="2400" b="1" dirty="0" smtClean="0">
              <a:latin typeface="微軟正黑體" pitchFamily="34" charset="-120"/>
              <a:ea typeface="微軟正黑體" pitchFamily="34" charset="-120"/>
            </a:rPr>
            <a:t>(</a:t>
          </a:r>
          <a:r>
            <a:rPr lang="zh-TW" altLang="en-US" sz="2400" b="1" dirty="0" smtClean="0">
              <a:latin typeface="微軟正黑體" pitchFamily="34" charset="-120"/>
              <a:ea typeface="微軟正黑體" pitchFamily="34" charset="-120"/>
            </a:rPr>
            <a:t>所有權</a:t>
          </a:r>
          <a:r>
            <a:rPr lang="en-US" altLang="en-US" sz="2400" b="1" dirty="0" smtClean="0">
              <a:latin typeface="微軟正黑體" pitchFamily="34" charset="-120"/>
              <a:ea typeface="微軟正黑體" pitchFamily="34" charset="-120"/>
            </a:rPr>
            <a:t>)</a:t>
          </a:r>
          <a:endParaRPr lang="zh-TW" altLang="en-US" sz="2400" b="1" dirty="0">
            <a:latin typeface="微軟正黑體" pitchFamily="34" charset="-120"/>
            <a:ea typeface="微軟正黑體" pitchFamily="34" charset="-120"/>
          </a:endParaRPr>
        </a:p>
      </dgm:t>
    </dgm:pt>
    <dgm:pt modelId="{46154806-CD77-4638-BD70-1031E69C0FFA}" type="parTrans" cxnId="{A21687CB-DB6B-4FC2-85F7-255B658CB263}">
      <dgm:prSet/>
      <dgm:spPr/>
      <dgm:t>
        <a:bodyPr/>
        <a:lstStyle/>
        <a:p>
          <a:endParaRPr lang="zh-TW" altLang="en-US"/>
        </a:p>
      </dgm:t>
    </dgm:pt>
    <dgm:pt modelId="{E0B674BE-01FD-4C4A-B67F-BBFF5F5769EB}" type="sibTrans" cxnId="{A21687CB-DB6B-4FC2-85F7-255B658CB263}">
      <dgm:prSet/>
      <dgm:spPr/>
      <dgm:t>
        <a:bodyPr/>
        <a:lstStyle/>
        <a:p>
          <a:endParaRPr lang="zh-TW" altLang="en-US"/>
        </a:p>
      </dgm:t>
    </dgm:pt>
    <dgm:pt modelId="{EC9FAA6A-E7F9-4104-9EC6-5B2D001ACDED}">
      <dgm:prSet phldrT="[文字]" custT="1"/>
      <dgm:spPr/>
      <dgm:t>
        <a:bodyPr/>
        <a:lstStyle/>
        <a:p>
          <a:pPr marL="84138" indent="-84138">
            <a:lnSpc>
              <a:spcPct val="90000"/>
            </a:lnSpc>
            <a:spcAft>
              <a:spcPts val="0"/>
            </a:spcAft>
          </a:pPr>
          <a:r>
            <a:rPr lang="zh-TW" altLang="en-US" sz="1800" b="0" dirty="0" smtClean="0">
              <a:solidFill>
                <a:srgbClr val="7030A0"/>
              </a:solidFill>
              <a:latin typeface="微軟正黑體" pitchFamily="34" charset="-120"/>
              <a:ea typeface="微軟正黑體" pitchFamily="34" charset="-120"/>
            </a:rPr>
            <a:t>相對於商標權、專利權採註冊保護主義</a:t>
          </a:r>
          <a:endParaRPr lang="zh-TW" altLang="en-US" sz="1800" b="0" dirty="0">
            <a:solidFill>
              <a:srgbClr val="7030A0"/>
            </a:solidFill>
            <a:latin typeface="微軟正黑體" pitchFamily="34" charset="-120"/>
            <a:ea typeface="微軟正黑體" pitchFamily="34" charset="-120"/>
          </a:endParaRPr>
        </a:p>
      </dgm:t>
    </dgm:pt>
    <dgm:pt modelId="{6A780C46-11D8-4C75-877D-54B5ABD56778}" type="parTrans" cxnId="{E8956A5E-3F44-4FC5-AE4B-353CCF171EB8}">
      <dgm:prSet/>
      <dgm:spPr/>
      <dgm:t>
        <a:bodyPr/>
        <a:lstStyle/>
        <a:p>
          <a:endParaRPr lang="zh-TW" altLang="en-US"/>
        </a:p>
      </dgm:t>
    </dgm:pt>
    <dgm:pt modelId="{6944100A-0364-4D6A-B766-97C1A74C1CE1}" type="sibTrans" cxnId="{E8956A5E-3F44-4FC5-AE4B-353CCF171EB8}">
      <dgm:prSet/>
      <dgm:spPr/>
      <dgm:t>
        <a:bodyPr/>
        <a:lstStyle/>
        <a:p>
          <a:endParaRPr lang="zh-TW" altLang="en-US"/>
        </a:p>
      </dgm:t>
    </dgm:pt>
    <dgm:pt modelId="{52653A4D-B08D-4F10-A815-C28226E4A90C}">
      <dgm:prSet phldrT="[文字]" custT="1"/>
      <dgm:spPr/>
      <dgm:t>
        <a:bodyPr/>
        <a:lstStyle/>
        <a:p>
          <a:pPr marL="92075" indent="-92075">
            <a:lnSpc>
              <a:spcPct val="90000"/>
            </a:lnSpc>
            <a:spcAft>
              <a:spcPts val="0"/>
            </a:spcAft>
          </a:pPr>
          <a:r>
            <a:rPr lang="zh-TW" altLang="en-US" sz="2000" b="1" smtClean="0">
              <a:latin typeface="微軟正黑體" pitchFamily="34" charset="-120"/>
              <a:ea typeface="微軟正黑體" pitchFamily="34" charset="-120"/>
            </a:rPr>
            <a:t>著作人於著作</a:t>
          </a:r>
          <a:r>
            <a:rPr lang="zh-TW" altLang="en-US" sz="2000" b="1" u="sng" smtClean="0">
              <a:latin typeface="微軟正黑體" pitchFamily="34" charset="-120"/>
              <a:ea typeface="微軟正黑體" pitchFamily="34" charset="-120"/>
            </a:rPr>
            <a:t>完成時</a:t>
          </a:r>
          <a:r>
            <a:rPr lang="zh-TW" altLang="en-US" sz="2000" b="1" smtClean="0">
              <a:latin typeface="微軟正黑體" pitchFamily="34" charset="-120"/>
              <a:ea typeface="微軟正黑體" pitchFamily="34" charset="-120"/>
            </a:rPr>
            <a:t>即享有著作權，不須申請登記、註冊</a:t>
          </a:r>
          <a:endParaRPr lang="zh-TW" altLang="en-US" sz="2000" b="1" dirty="0">
            <a:latin typeface="微軟正黑體" pitchFamily="34" charset="-120"/>
            <a:ea typeface="微軟正黑體" pitchFamily="34" charset="-120"/>
          </a:endParaRPr>
        </a:p>
      </dgm:t>
    </dgm:pt>
    <dgm:pt modelId="{92B22167-68D3-465F-B3F6-7C59D54AD7F0}" type="sibTrans" cxnId="{8EC17E52-55BD-467D-9EF8-357405FC50FA}">
      <dgm:prSet/>
      <dgm:spPr/>
      <dgm:t>
        <a:bodyPr/>
        <a:lstStyle/>
        <a:p>
          <a:endParaRPr lang="zh-TW" altLang="en-US"/>
        </a:p>
      </dgm:t>
    </dgm:pt>
    <dgm:pt modelId="{F5E272F4-7AA5-4D46-B5F0-60FBE5E670A6}" type="parTrans" cxnId="{8EC17E52-55BD-467D-9EF8-357405FC50FA}">
      <dgm:prSet/>
      <dgm:spPr/>
      <dgm:t>
        <a:bodyPr/>
        <a:lstStyle/>
        <a:p>
          <a:endParaRPr lang="zh-TW" altLang="en-US"/>
        </a:p>
      </dgm:t>
    </dgm:pt>
    <dgm:pt modelId="{6BB491D9-C39A-4C39-9986-2A5BB412DDD5}">
      <dgm:prSet custT="1"/>
      <dgm:spPr/>
      <dgm:t>
        <a:bodyPr/>
        <a:lstStyle/>
        <a:p>
          <a:pPr marL="179388" indent="-88900">
            <a:spcAft>
              <a:spcPts val="0"/>
            </a:spcAft>
          </a:pPr>
          <a:r>
            <a:rPr lang="zh-TW" altLang="en-US" sz="2000" b="1" dirty="0" smtClean="0">
              <a:solidFill>
                <a:srgbClr val="7030A0"/>
              </a:solidFill>
              <a:latin typeface="微軟正黑體" pitchFamily="34" charset="-120"/>
              <a:ea typeface="微軟正黑體" pitchFamily="34" charset="-120"/>
            </a:rPr>
            <a:t>購買畫作、</a:t>
          </a:r>
          <a:r>
            <a:rPr lang="en-US" altLang="en-US" sz="2000" b="1" dirty="0" smtClean="0">
              <a:solidFill>
                <a:srgbClr val="7030A0"/>
              </a:solidFill>
              <a:latin typeface="微軟正黑體" pitchFamily="34" charset="-120"/>
              <a:ea typeface="微軟正黑體" pitchFamily="34" charset="-120"/>
            </a:rPr>
            <a:t>CD</a:t>
          </a:r>
          <a:r>
            <a:rPr lang="zh-TW" altLang="en-US" sz="2000" b="1" dirty="0" smtClean="0">
              <a:solidFill>
                <a:srgbClr val="7030A0"/>
              </a:solidFill>
              <a:latin typeface="微軟正黑體" pitchFamily="34" charset="-120"/>
              <a:ea typeface="微軟正黑體" pitchFamily="34" charset="-120"/>
            </a:rPr>
            <a:t>或套裝軟體，通常只是買到著作原件或其重製物的所有權</a:t>
          </a:r>
        </a:p>
      </dgm:t>
    </dgm:pt>
    <dgm:pt modelId="{47A210D7-7CF4-4BB2-945A-673B4F979AC6}" type="sibTrans" cxnId="{54C4A385-B436-4350-913C-0ED156A92118}">
      <dgm:prSet/>
      <dgm:spPr/>
      <dgm:t>
        <a:bodyPr/>
        <a:lstStyle/>
        <a:p>
          <a:endParaRPr lang="zh-TW" altLang="en-US"/>
        </a:p>
      </dgm:t>
    </dgm:pt>
    <dgm:pt modelId="{4D37FF54-055B-4E79-A50D-450DFB92825A}" type="parTrans" cxnId="{54C4A385-B436-4350-913C-0ED156A92118}">
      <dgm:prSet/>
      <dgm:spPr/>
      <dgm:t>
        <a:bodyPr/>
        <a:lstStyle/>
        <a:p>
          <a:endParaRPr lang="zh-TW" altLang="en-US"/>
        </a:p>
      </dgm:t>
    </dgm:pt>
    <dgm:pt modelId="{82A88355-BF4C-4883-80C3-4D55AAAC864E}">
      <dgm:prSet custT="1"/>
      <dgm:spPr/>
      <dgm:t>
        <a:bodyPr/>
        <a:lstStyle/>
        <a:p>
          <a:pPr marL="90488" indent="-90488">
            <a:spcAft>
              <a:spcPts val="0"/>
            </a:spcAft>
          </a:pPr>
          <a:r>
            <a:rPr lang="zh-TW" altLang="en-US" sz="2000" b="1" dirty="0" smtClean="0">
              <a:latin typeface="微軟正黑體" pitchFamily="34" charset="-120"/>
              <a:ea typeface="微軟正黑體" pitchFamily="34" charset="-120"/>
            </a:rPr>
            <a:t>「所有權」是民法物權的概念</a:t>
          </a:r>
        </a:p>
      </dgm:t>
    </dgm:pt>
    <dgm:pt modelId="{21F6A013-106E-4D47-9D5A-75B91DAF837B}" type="sibTrans" cxnId="{8DBD1507-1D73-426E-A199-D394F25726C9}">
      <dgm:prSet/>
      <dgm:spPr/>
      <dgm:t>
        <a:bodyPr/>
        <a:lstStyle/>
        <a:p>
          <a:endParaRPr lang="zh-TW" altLang="en-US"/>
        </a:p>
      </dgm:t>
    </dgm:pt>
    <dgm:pt modelId="{79FB66B8-6776-4EE6-A332-6242A2B379A9}" type="parTrans" cxnId="{8DBD1507-1D73-426E-A199-D394F25726C9}">
      <dgm:prSet/>
      <dgm:spPr/>
      <dgm:t>
        <a:bodyPr/>
        <a:lstStyle/>
        <a:p>
          <a:endParaRPr lang="zh-TW" altLang="en-US"/>
        </a:p>
      </dgm:t>
    </dgm:pt>
    <dgm:pt modelId="{205320D3-8C69-44AF-84C0-570CD61FA2C7}">
      <dgm:prSet phldrT="[文字]" custT="1"/>
      <dgm:spPr/>
      <dgm:t>
        <a:bodyPr/>
        <a:lstStyle/>
        <a:p>
          <a:pPr marL="171450" indent="-171450" algn="just">
            <a:lnSpc>
              <a:spcPct val="80000"/>
            </a:lnSpc>
            <a:spcAft>
              <a:spcPts val="0"/>
            </a:spcAft>
          </a:pPr>
          <a:r>
            <a:rPr lang="zh-TW" altLang="en-US" sz="1800" b="1" dirty="0" smtClean="0">
              <a:latin typeface="微軟正黑體" pitchFamily="34" charset="-120"/>
              <a:ea typeface="微軟正黑體" pitchFamily="34" charset="-120"/>
            </a:rPr>
            <a:t>「觀念」「概念」不受著作權法保護</a:t>
          </a:r>
          <a:endParaRPr lang="zh-TW" altLang="en-US" sz="1800" b="1" dirty="0">
            <a:latin typeface="微軟正黑體" pitchFamily="34" charset="-120"/>
            <a:ea typeface="微軟正黑體" pitchFamily="34" charset="-120"/>
          </a:endParaRPr>
        </a:p>
      </dgm:t>
    </dgm:pt>
    <dgm:pt modelId="{86BC935B-CEA6-43F8-81FE-DF97A9FC7E04}" type="parTrans" cxnId="{B757326A-3E9A-4B8F-BD30-CD41D65305C9}">
      <dgm:prSet/>
      <dgm:spPr/>
    </dgm:pt>
    <dgm:pt modelId="{05424AAB-B4EE-4838-97D4-52639F9DBBF4}" type="sibTrans" cxnId="{B757326A-3E9A-4B8F-BD30-CD41D65305C9}">
      <dgm:prSet/>
      <dgm:spPr/>
    </dgm:pt>
    <dgm:pt modelId="{48FBA40E-B922-4452-A674-0C0D5FA48054}" type="pres">
      <dgm:prSet presAssocID="{49ABB962-E44F-4AB2-BFD3-5C70D6BAD156}" presName="linear" presStyleCnt="0">
        <dgm:presLayoutVars>
          <dgm:dir/>
          <dgm:animLvl val="lvl"/>
          <dgm:resizeHandles val="exact"/>
        </dgm:presLayoutVars>
      </dgm:prSet>
      <dgm:spPr/>
      <dgm:t>
        <a:bodyPr/>
        <a:lstStyle/>
        <a:p>
          <a:endParaRPr lang="zh-TW" altLang="en-US"/>
        </a:p>
      </dgm:t>
    </dgm:pt>
    <dgm:pt modelId="{4AD86115-475B-4639-BFC3-A37E7E4BC38F}" type="pres">
      <dgm:prSet presAssocID="{E8D88476-5333-4D22-897D-9006ED7AC996}" presName="parentLin" presStyleCnt="0"/>
      <dgm:spPr/>
      <dgm:t>
        <a:bodyPr/>
        <a:lstStyle/>
        <a:p>
          <a:endParaRPr lang="zh-TW" altLang="en-US"/>
        </a:p>
      </dgm:t>
    </dgm:pt>
    <dgm:pt modelId="{5FB2090B-E4E3-4F5A-A074-30333E022DE4}" type="pres">
      <dgm:prSet presAssocID="{E8D88476-5333-4D22-897D-9006ED7AC996}" presName="parentLeftMargin" presStyleLbl="node1" presStyleIdx="0" presStyleCnt="3"/>
      <dgm:spPr/>
      <dgm:t>
        <a:bodyPr/>
        <a:lstStyle/>
        <a:p>
          <a:endParaRPr lang="zh-TW" altLang="en-US"/>
        </a:p>
      </dgm:t>
    </dgm:pt>
    <dgm:pt modelId="{DB63A262-473C-42C3-8E80-7E8361F9CBEF}" type="pres">
      <dgm:prSet presAssocID="{E8D88476-5333-4D22-897D-9006ED7AC996}" presName="parentText" presStyleLbl="node1" presStyleIdx="0" presStyleCnt="3" custScaleX="131348">
        <dgm:presLayoutVars>
          <dgm:chMax val="0"/>
          <dgm:bulletEnabled val="1"/>
        </dgm:presLayoutVars>
      </dgm:prSet>
      <dgm:spPr/>
      <dgm:t>
        <a:bodyPr/>
        <a:lstStyle/>
        <a:p>
          <a:endParaRPr lang="zh-TW" altLang="en-US"/>
        </a:p>
      </dgm:t>
    </dgm:pt>
    <dgm:pt modelId="{FF020CB3-47AB-4FF8-BBF7-25FD7EA19D01}" type="pres">
      <dgm:prSet presAssocID="{E8D88476-5333-4D22-897D-9006ED7AC996}" presName="negativeSpace" presStyleCnt="0"/>
      <dgm:spPr/>
      <dgm:t>
        <a:bodyPr/>
        <a:lstStyle/>
        <a:p>
          <a:endParaRPr lang="zh-TW" altLang="en-US"/>
        </a:p>
      </dgm:t>
    </dgm:pt>
    <dgm:pt modelId="{EF332FE9-99C2-4AFE-8D06-176F52EB46FB}" type="pres">
      <dgm:prSet presAssocID="{E8D88476-5333-4D22-897D-9006ED7AC996}" presName="childText" presStyleLbl="conFgAcc1" presStyleIdx="0" presStyleCnt="3">
        <dgm:presLayoutVars>
          <dgm:bulletEnabled val="1"/>
        </dgm:presLayoutVars>
      </dgm:prSet>
      <dgm:spPr/>
      <dgm:t>
        <a:bodyPr/>
        <a:lstStyle/>
        <a:p>
          <a:endParaRPr lang="zh-TW" altLang="en-US"/>
        </a:p>
      </dgm:t>
    </dgm:pt>
    <dgm:pt modelId="{1E9E3B05-09F0-4891-8545-152CDBD5FABA}" type="pres">
      <dgm:prSet presAssocID="{7AA4E54D-F9FC-49DC-8380-A90AFEE7D0A5}" presName="spaceBetweenRectangles" presStyleCnt="0"/>
      <dgm:spPr/>
      <dgm:t>
        <a:bodyPr/>
        <a:lstStyle/>
        <a:p>
          <a:endParaRPr lang="zh-TW" altLang="en-US"/>
        </a:p>
      </dgm:t>
    </dgm:pt>
    <dgm:pt modelId="{33FFED33-F247-47A4-9A62-200E5253EC4F}" type="pres">
      <dgm:prSet presAssocID="{89027FD9-4541-44E9-8464-B1099B376AA5}" presName="parentLin" presStyleCnt="0"/>
      <dgm:spPr/>
      <dgm:t>
        <a:bodyPr/>
        <a:lstStyle/>
        <a:p>
          <a:endParaRPr lang="zh-TW" altLang="en-US"/>
        </a:p>
      </dgm:t>
    </dgm:pt>
    <dgm:pt modelId="{CD1C9779-CDF8-4FF1-B427-CFE19079A8FD}" type="pres">
      <dgm:prSet presAssocID="{89027FD9-4541-44E9-8464-B1099B376AA5}" presName="parentLeftMargin" presStyleLbl="node1" presStyleIdx="0" presStyleCnt="3"/>
      <dgm:spPr/>
      <dgm:t>
        <a:bodyPr/>
        <a:lstStyle/>
        <a:p>
          <a:endParaRPr lang="zh-TW" altLang="en-US"/>
        </a:p>
      </dgm:t>
    </dgm:pt>
    <dgm:pt modelId="{F383B4B1-9D45-4D93-9BAA-A05DE7C33E96}" type="pres">
      <dgm:prSet presAssocID="{89027FD9-4541-44E9-8464-B1099B376AA5}" presName="parentText" presStyleLbl="node1" presStyleIdx="1" presStyleCnt="3" custScaleX="131348">
        <dgm:presLayoutVars>
          <dgm:chMax val="0"/>
          <dgm:bulletEnabled val="1"/>
        </dgm:presLayoutVars>
      </dgm:prSet>
      <dgm:spPr/>
      <dgm:t>
        <a:bodyPr/>
        <a:lstStyle/>
        <a:p>
          <a:endParaRPr lang="zh-TW" altLang="en-US"/>
        </a:p>
      </dgm:t>
    </dgm:pt>
    <dgm:pt modelId="{93B0607D-D67F-4824-8D17-63B15511B9E2}" type="pres">
      <dgm:prSet presAssocID="{89027FD9-4541-44E9-8464-B1099B376AA5}" presName="negativeSpace" presStyleCnt="0"/>
      <dgm:spPr/>
      <dgm:t>
        <a:bodyPr/>
        <a:lstStyle/>
        <a:p>
          <a:endParaRPr lang="zh-TW" altLang="en-US"/>
        </a:p>
      </dgm:t>
    </dgm:pt>
    <dgm:pt modelId="{EAB3EB2C-C51E-4941-B2D4-3AC4B878EFCF}" type="pres">
      <dgm:prSet presAssocID="{89027FD9-4541-44E9-8464-B1099B376AA5}" presName="childText" presStyleLbl="conFgAcc1" presStyleIdx="1" presStyleCnt="3">
        <dgm:presLayoutVars>
          <dgm:bulletEnabled val="1"/>
        </dgm:presLayoutVars>
      </dgm:prSet>
      <dgm:spPr/>
      <dgm:t>
        <a:bodyPr/>
        <a:lstStyle/>
        <a:p>
          <a:endParaRPr lang="zh-TW" altLang="en-US"/>
        </a:p>
      </dgm:t>
    </dgm:pt>
    <dgm:pt modelId="{E23A5033-457D-4AD5-A6C1-10D28C4CE06D}" type="pres">
      <dgm:prSet presAssocID="{FEF201B2-9FEE-4FAE-88EE-E8D09188D328}" presName="spaceBetweenRectangles" presStyleCnt="0"/>
      <dgm:spPr/>
      <dgm:t>
        <a:bodyPr/>
        <a:lstStyle/>
        <a:p>
          <a:endParaRPr lang="zh-TW" altLang="en-US"/>
        </a:p>
      </dgm:t>
    </dgm:pt>
    <dgm:pt modelId="{55CECBB9-E3EF-42C7-9B1C-5A99F5B4AF35}" type="pres">
      <dgm:prSet presAssocID="{777C2B1A-3E98-4AFE-A2BA-D9A17297658C}" presName="parentLin" presStyleCnt="0"/>
      <dgm:spPr/>
      <dgm:t>
        <a:bodyPr/>
        <a:lstStyle/>
        <a:p>
          <a:endParaRPr lang="zh-TW" altLang="en-US"/>
        </a:p>
      </dgm:t>
    </dgm:pt>
    <dgm:pt modelId="{31D6846D-1039-4CA7-BAF7-031E81265415}" type="pres">
      <dgm:prSet presAssocID="{777C2B1A-3E98-4AFE-A2BA-D9A17297658C}" presName="parentLeftMargin" presStyleLbl="node1" presStyleIdx="1" presStyleCnt="3"/>
      <dgm:spPr/>
      <dgm:t>
        <a:bodyPr/>
        <a:lstStyle/>
        <a:p>
          <a:endParaRPr lang="zh-TW" altLang="en-US"/>
        </a:p>
      </dgm:t>
    </dgm:pt>
    <dgm:pt modelId="{904866DD-8ADF-43B8-B23B-855593AB42EA}" type="pres">
      <dgm:prSet presAssocID="{777C2B1A-3E98-4AFE-A2BA-D9A17297658C}" presName="parentText" presStyleLbl="node1" presStyleIdx="2" presStyleCnt="3" custScaleX="131348" custScaleY="186585">
        <dgm:presLayoutVars>
          <dgm:chMax val="0"/>
          <dgm:bulletEnabled val="1"/>
        </dgm:presLayoutVars>
      </dgm:prSet>
      <dgm:spPr/>
      <dgm:t>
        <a:bodyPr/>
        <a:lstStyle/>
        <a:p>
          <a:endParaRPr lang="zh-TW" altLang="en-US"/>
        </a:p>
      </dgm:t>
    </dgm:pt>
    <dgm:pt modelId="{9AFB1627-CCEE-44EC-80AC-25AA4DE1CA67}" type="pres">
      <dgm:prSet presAssocID="{777C2B1A-3E98-4AFE-A2BA-D9A17297658C}" presName="negativeSpace" presStyleCnt="0"/>
      <dgm:spPr/>
      <dgm:t>
        <a:bodyPr/>
        <a:lstStyle/>
        <a:p>
          <a:endParaRPr lang="zh-TW" altLang="en-US"/>
        </a:p>
      </dgm:t>
    </dgm:pt>
    <dgm:pt modelId="{26D49ECD-E73D-4511-AEA7-9204661BDFC8}" type="pres">
      <dgm:prSet presAssocID="{777C2B1A-3E98-4AFE-A2BA-D9A17297658C}" presName="childText" presStyleLbl="conFgAcc1" presStyleIdx="2" presStyleCnt="3">
        <dgm:presLayoutVars>
          <dgm:bulletEnabled val="1"/>
        </dgm:presLayoutVars>
      </dgm:prSet>
      <dgm:spPr/>
      <dgm:t>
        <a:bodyPr/>
        <a:lstStyle/>
        <a:p>
          <a:endParaRPr lang="zh-TW" altLang="en-US"/>
        </a:p>
      </dgm:t>
    </dgm:pt>
  </dgm:ptLst>
  <dgm:cxnLst>
    <dgm:cxn modelId="{20DCA88E-5DB9-4085-AE7D-96BEF04DB347}" srcId="{89027FD9-4541-44E9-8464-B1099B376AA5}" destId="{39832F74-EC34-455A-90DE-DE01B4D81078}" srcOrd="2" destOrd="0" parTransId="{523D514F-8190-4293-86C3-3C47667A4ADC}" sibTransId="{A9E48FD7-71CB-4E22-82E3-5843B3B052A7}"/>
    <dgm:cxn modelId="{0A2095FB-6D8F-4F16-8EE0-0C1A12DEF5FB}" type="presOf" srcId="{39832F74-EC34-455A-90DE-DE01B4D81078}" destId="{EAB3EB2C-C51E-4941-B2D4-3AC4B878EFCF}" srcOrd="0" destOrd="2" presId="urn:microsoft.com/office/officeart/2005/8/layout/list1"/>
    <dgm:cxn modelId="{54C4A385-B436-4350-913C-0ED156A92118}" srcId="{777C2B1A-3E98-4AFE-A2BA-D9A17297658C}" destId="{6BB491D9-C39A-4C39-9986-2A5BB412DDD5}" srcOrd="1" destOrd="0" parTransId="{4D37FF54-055B-4E79-A50D-450DFB92825A}" sibTransId="{47A210D7-7CF4-4BB2-945A-673B4F979AC6}"/>
    <dgm:cxn modelId="{B757326A-3E9A-4B8F-BD30-CD41D65305C9}" srcId="{89027FD9-4541-44E9-8464-B1099B376AA5}" destId="{205320D3-8C69-44AF-84C0-570CD61FA2C7}" srcOrd="1" destOrd="0" parTransId="{86BC935B-CEA6-43F8-81FE-DF97A9FC7E04}" sibTransId="{05424AAB-B4EE-4838-97D4-52639F9DBBF4}"/>
    <dgm:cxn modelId="{BC89352B-FC53-4189-8615-63ABEAFE8ECE}" type="presOf" srcId="{205320D3-8C69-44AF-84C0-570CD61FA2C7}" destId="{EAB3EB2C-C51E-4941-B2D4-3AC4B878EFCF}" srcOrd="0" destOrd="1" presId="urn:microsoft.com/office/officeart/2005/8/layout/list1"/>
    <dgm:cxn modelId="{D716ABE1-ED7E-43D2-A7F9-BCC6CF9F84FB}" srcId="{49ABB962-E44F-4AB2-BFD3-5C70D6BAD156}" destId="{E8D88476-5333-4D22-897D-9006ED7AC996}" srcOrd="0" destOrd="0" parTransId="{23D03BFC-4AA8-4299-AFBD-F127F13335BA}" sibTransId="{7AA4E54D-F9FC-49DC-8380-A90AFEE7D0A5}"/>
    <dgm:cxn modelId="{A21687CB-DB6B-4FC2-85F7-255B658CB263}" srcId="{49ABB962-E44F-4AB2-BFD3-5C70D6BAD156}" destId="{777C2B1A-3E98-4AFE-A2BA-D9A17297658C}" srcOrd="2" destOrd="0" parTransId="{46154806-CD77-4638-BD70-1031E69C0FFA}" sibTransId="{E0B674BE-01FD-4C4A-B67F-BBFF5F5769EB}"/>
    <dgm:cxn modelId="{AE00131F-8E42-4D1A-A24F-56CD07C78F94}" type="presOf" srcId="{6BB491D9-C39A-4C39-9986-2A5BB412DDD5}" destId="{26D49ECD-E73D-4511-AEA7-9204661BDFC8}" srcOrd="0" destOrd="1" presId="urn:microsoft.com/office/officeart/2005/8/layout/list1"/>
    <dgm:cxn modelId="{3EB45A3F-C68A-4ED5-B4BC-5940C1CBD6E9}" type="presOf" srcId="{EC9FAA6A-E7F9-4104-9EC6-5B2D001ACDED}" destId="{EF332FE9-99C2-4AFE-8D06-176F52EB46FB}" srcOrd="0" destOrd="1" presId="urn:microsoft.com/office/officeart/2005/8/layout/list1"/>
    <dgm:cxn modelId="{A989B69F-B189-4C4F-8BD0-2F1E89B4A1F7}" type="presOf" srcId="{E8D88476-5333-4D22-897D-9006ED7AC996}" destId="{DB63A262-473C-42C3-8E80-7E8361F9CBEF}" srcOrd="1" destOrd="0" presId="urn:microsoft.com/office/officeart/2005/8/layout/list1"/>
    <dgm:cxn modelId="{8DBD1507-1D73-426E-A199-D394F25726C9}" srcId="{777C2B1A-3E98-4AFE-A2BA-D9A17297658C}" destId="{82A88355-BF4C-4883-80C3-4D55AAAC864E}" srcOrd="0" destOrd="0" parTransId="{79FB66B8-6776-4EE6-A332-6242A2B379A9}" sibTransId="{21F6A013-106E-4D47-9D5A-75B91DAF837B}"/>
    <dgm:cxn modelId="{C5245728-2085-4F34-BFD6-95A739DA0E9C}" srcId="{49ABB962-E44F-4AB2-BFD3-5C70D6BAD156}" destId="{89027FD9-4541-44E9-8464-B1099B376AA5}" srcOrd="1" destOrd="0" parTransId="{7E40EA53-096A-4C55-AC85-F808DA39081F}" sibTransId="{FEF201B2-9FEE-4FAE-88EE-E8D09188D328}"/>
    <dgm:cxn modelId="{8EC17E52-55BD-467D-9EF8-357405FC50FA}" srcId="{E8D88476-5333-4D22-897D-9006ED7AC996}" destId="{52653A4D-B08D-4F10-A815-C28226E4A90C}" srcOrd="0" destOrd="0" parTransId="{F5E272F4-7AA5-4D46-B5F0-60FBE5E670A6}" sibTransId="{92B22167-68D3-465F-B3F6-7C59D54AD7F0}"/>
    <dgm:cxn modelId="{E361BB41-1A8F-4FA9-ABB7-DBB274BC985F}" type="presOf" srcId="{52653A4D-B08D-4F10-A815-C28226E4A90C}" destId="{EF332FE9-99C2-4AFE-8D06-176F52EB46FB}" srcOrd="0" destOrd="0" presId="urn:microsoft.com/office/officeart/2005/8/layout/list1"/>
    <dgm:cxn modelId="{32F9F430-AE6F-4DCF-ADB5-C0DB5AC22923}" type="presOf" srcId="{E8D88476-5333-4D22-897D-9006ED7AC996}" destId="{5FB2090B-E4E3-4F5A-A074-30333E022DE4}" srcOrd="0" destOrd="0" presId="urn:microsoft.com/office/officeart/2005/8/layout/list1"/>
    <dgm:cxn modelId="{63120D80-E587-43EE-99A7-C745AB563090}" type="presOf" srcId="{82A88355-BF4C-4883-80C3-4D55AAAC864E}" destId="{26D49ECD-E73D-4511-AEA7-9204661BDFC8}" srcOrd="0" destOrd="0" presId="urn:microsoft.com/office/officeart/2005/8/layout/list1"/>
    <dgm:cxn modelId="{0B8F5510-21BB-4807-A0D3-FCD5C994D1C1}" type="presOf" srcId="{89027FD9-4541-44E9-8464-B1099B376AA5}" destId="{F383B4B1-9D45-4D93-9BAA-A05DE7C33E96}" srcOrd="1" destOrd="0" presId="urn:microsoft.com/office/officeart/2005/8/layout/list1"/>
    <dgm:cxn modelId="{53238355-AFB4-481F-9434-9CC840519281}" type="presOf" srcId="{49ABB962-E44F-4AB2-BFD3-5C70D6BAD156}" destId="{48FBA40E-B922-4452-A674-0C0D5FA48054}" srcOrd="0" destOrd="0" presId="urn:microsoft.com/office/officeart/2005/8/layout/list1"/>
    <dgm:cxn modelId="{88EB843A-E28E-4237-A29B-3A05FD76D7C3}" type="presOf" srcId="{777C2B1A-3E98-4AFE-A2BA-D9A17297658C}" destId="{904866DD-8ADF-43B8-B23B-855593AB42EA}" srcOrd="1" destOrd="0" presId="urn:microsoft.com/office/officeart/2005/8/layout/list1"/>
    <dgm:cxn modelId="{80AF6F16-1049-4B5A-9778-49A63BC81076}" srcId="{89027FD9-4541-44E9-8464-B1099B376AA5}" destId="{C2F9DB1D-5816-4B65-830D-10514A0CB919}" srcOrd="0" destOrd="0" parTransId="{066FDE93-B698-4F4E-B151-56A16A8649EA}" sibTransId="{322FB115-52AB-486A-98AC-2960D9C3268D}"/>
    <dgm:cxn modelId="{34EC100D-BB11-40AE-BBBA-64F7F158E45D}" type="presOf" srcId="{89027FD9-4541-44E9-8464-B1099B376AA5}" destId="{CD1C9779-CDF8-4FF1-B427-CFE19079A8FD}" srcOrd="0" destOrd="0" presId="urn:microsoft.com/office/officeart/2005/8/layout/list1"/>
    <dgm:cxn modelId="{54166E45-AD86-4046-834B-E6557DA22614}" type="presOf" srcId="{C2F9DB1D-5816-4B65-830D-10514A0CB919}" destId="{EAB3EB2C-C51E-4941-B2D4-3AC4B878EFCF}" srcOrd="0" destOrd="0" presId="urn:microsoft.com/office/officeart/2005/8/layout/list1"/>
    <dgm:cxn modelId="{12EBBBB1-69EE-45E1-9C19-357D7BA2DFA7}" type="presOf" srcId="{777C2B1A-3E98-4AFE-A2BA-D9A17297658C}" destId="{31D6846D-1039-4CA7-BAF7-031E81265415}" srcOrd="0" destOrd="0" presId="urn:microsoft.com/office/officeart/2005/8/layout/list1"/>
    <dgm:cxn modelId="{E8956A5E-3F44-4FC5-AE4B-353CCF171EB8}" srcId="{E8D88476-5333-4D22-897D-9006ED7AC996}" destId="{EC9FAA6A-E7F9-4104-9EC6-5B2D001ACDED}" srcOrd="1" destOrd="0" parTransId="{6A780C46-11D8-4C75-877D-54B5ABD56778}" sibTransId="{6944100A-0364-4D6A-B766-97C1A74C1CE1}"/>
    <dgm:cxn modelId="{30FA757A-1792-49CC-AB96-87B34F5DF076}" type="presParOf" srcId="{48FBA40E-B922-4452-A674-0C0D5FA48054}" destId="{4AD86115-475B-4639-BFC3-A37E7E4BC38F}" srcOrd="0" destOrd="0" presId="urn:microsoft.com/office/officeart/2005/8/layout/list1"/>
    <dgm:cxn modelId="{5027DDDF-4C27-4D88-9953-CF4BD6DEFDCE}" type="presParOf" srcId="{4AD86115-475B-4639-BFC3-A37E7E4BC38F}" destId="{5FB2090B-E4E3-4F5A-A074-30333E022DE4}" srcOrd="0" destOrd="0" presId="urn:microsoft.com/office/officeart/2005/8/layout/list1"/>
    <dgm:cxn modelId="{CA625B8C-F879-4DCB-8445-00F2207185C0}" type="presParOf" srcId="{4AD86115-475B-4639-BFC3-A37E7E4BC38F}" destId="{DB63A262-473C-42C3-8E80-7E8361F9CBEF}" srcOrd="1" destOrd="0" presId="urn:microsoft.com/office/officeart/2005/8/layout/list1"/>
    <dgm:cxn modelId="{03AF5EAA-607D-4C36-9754-25CE3741BEC4}" type="presParOf" srcId="{48FBA40E-B922-4452-A674-0C0D5FA48054}" destId="{FF020CB3-47AB-4FF8-BBF7-25FD7EA19D01}" srcOrd="1" destOrd="0" presId="urn:microsoft.com/office/officeart/2005/8/layout/list1"/>
    <dgm:cxn modelId="{4DEC985B-6E40-4496-A4F5-82D2AB95B229}" type="presParOf" srcId="{48FBA40E-B922-4452-A674-0C0D5FA48054}" destId="{EF332FE9-99C2-4AFE-8D06-176F52EB46FB}" srcOrd="2" destOrd="0" presId="urn:microsoft.com/office/officeart/2005/8/layout/list1"/>
    <dgm:cxn modelId="{F007C44A-9916-414D-BE29-732B9E3B0C1A}" type="presParOf" srcId="{48FBA40E-B922-4452-A674-0C0D5FA48054}" destId="{1E9E3B05-09F0-4891-8545-152CDBD5FABA}" srcOrd="3" destOrd="0" presId="urn:microsoft.com/office/officeart/2005/8/layout/list1"/>
    <dgm:cxn modelId="{F0531D77-8E03-44EC-920F-19991877BA49}" type="presParOf" srcId="{48FBA40E-B922-4452-A674-0C0D5FA48054}" destId="{33FFED33-F247-47A4-9A62-200E5253EC4F}" srcOrd="4" destOrd="0" presId="urn:microsoft.com/office/officeart/2005/8/layout/list1"/>
    <dgm:cxn modelId="{69BB2073-98C9-4C35-AA03-FEEE3CB2CD87}" type="presParOf" srcId="{33FFED33-F247-47A4-9A62-200E5253EC4F}" destId="{CD1C9779-CDF8-4FF1-B427-CFE19079A8FD}" srcOrd="0" destOrd="0" presId="urn:microsoft.com/office/officeart/2005/8/layout/list1"/>
    <dgm:cxn modelId="{B0B7CB7A-2732-4BE4-ACA5-A2E23F607FFB}" type="presParOf" srcId="{33FFED33-F247-47A4-9A62-200E5253EC4F}" destId="{F383B4B1-9D45-4D93-9BAA-A05DE7C33E96}" srcOrd="1" destOrd="0" presId="urn:microsoft.com/office/officeart/2005/8/layout/list1"/>
    <dgm:cxn modelId="{04F0C142-28B8-40C5-8670-58BE27520079}" type="presParOf" srcId="{48FBA40E-B922-4452-A674-0C0D5FA48054}" destId="{93B0607D-D67F-4824-8D17-63B15511B9E2}" srcOrd="5" destOrd="0" presId="urn:microsoft.com/office/officeart/2005/8/layout/list1"/>
    <dgm:cxn modelId="{EBCFE928-49D2-499D-A177-1B9B0B4C614D}" type="presParOf" srcId="{48FBA40E-B922-4452-A674-0C0D5FA48054}" destId="{EAB3EB2C-C51E-4941-B2D4-3AC4B878EFCF}" srcOrd="6" destOrd="0" presId="urn:microsoft.com/office/officeart/2005/8/layout/list1"/>
    <dgm:cxn modelId="{C17DF6F9-1EDF-4B39-9A4F-96E02813FE38}" type="presParOf" srcId="{48FBA40E-B922-4452-A674-0C0D5FA48054}" destId="{E23A5033-457D-4AD5-A6C1-10D28C4CE06D}" srcOrd="7" destOrd="0" presId="urn:microsoft.com/office/officeart/2005/8/layout/list1"/>
    <dgm:cxn modelId="{74628A6B-49D3-495A-ACC5-8C1ADBB6C38C}" type="presParOf" srcId="{48FBA40E-B922-4452-A674-0C0D5FA48054}" destId="{55CECBB9-E3EF-42C7-9B1C-5A99F5B4AF35}" srcOrd="8" destOrd="0" presId="urn:microsoft.com/office/officeart/2005/8/layout/list1"/>
    <dgm:cxn modelId="{18768ADA-2A1D-46C3-9E58-136D3A9E09C7}" type="presParOf" srcId="{55CECBB9-E3EF-42C7-9B1C-5A99F5B4AF35}" destId="{31D6846D-1039-4CA7-BAF7-031E81265415}" srcOrd="0" destOrd="0" presId="urn:microsoft.com/office/officeart/2005/8/layout/list1"/>
    <dgm:cxn modelId="{30B8C5DA-AD51-477F-9EFE-BF3B72E9EDFE}" type="presParOf" srcId="{55CECBB9-E3EF-42C7-9B1C-5A99F5B4AF35}" destId="{904866DD-8ADF-43B8-B23B-855593AB42EA}" srcOrd="1" destOrd="0" presId="urn:microsoft.com/office/officeart/2005/8/layout/list1"/>
    <dgm:cxn modelId="{B6F35038-6C7E-41E3-9200-BD47DAFD0FED}" type="presParOf" srcId="{48FBA40E-B922-4452-A674-0C0D5FA48054}" destId="{9AFB1627-CCEE-44EC-80AC-25AA4DE1CA67}" srcOrd="9" destOrd="0" presId="urn:microsoft.com/office/officeart/2005/8/layout/list1"/>
    <dgm:cxn modelId="{9C00A652-223D-4F7B-9736-308AE6795854}" type="presParOf" srcId="{48FBA40E-B922-4452-A674-0C0D5FA48054}" destId="{26D49ECD-E73D-4511-AEA7-9204661BDFC8}"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344DE963-30A9-4F2B-895F-9034D49B4955}" type="doc">
      <dgm:prSet loTypeId="urn:microsoft.com/office/officeart/2005/8/layout/chart3" loCatId="relationship" qsTypeId="urn:microsoft.com/office/officeart/2005/8/quickstyle/simple1" qsCatId="simple" csTypeId="urn:microsoft.com/office/officeart/2005/8/colors/colorful1" csCatId="colorful" phldr="1"/>
      <dgm:spPr/>
    </dgm:pt>
    <dgm:pt modelId="{52A6F60F-E83B-42D0-9EA6-A1DC892AC23C}">
      <dgm:prSet phldrT="[文字]"/>
      <dgm:spPr/>
      <dgm:t>
        <a:bodyPr/>
        <a:lstStyle/>
        <a:p>
          <a:r>
            <a:rPr lang="zh-TW" altLang="en-US" b="1" dirty="0" smtClean="0">
              <a:latin typeface="微軟正黑體" panose="020B0604030504040204" pitchFamily="34" charset="-120"/>
              <a:ea typeface="微軟正黑體" panose="020B0604030504040204" pitchFamily="34" charset="-120"/>
            </a:rPr>
            <a:t>權利人</a:t>
          </a:r>
          <a:endParaRPr lang="zh-TW" altLang="en-US" b="1" dirty="0">
            <a:latin typeface="微軟正黑體" panose="020B0604030504040204" pitchFamily="34" charset="-120"/>
            <a:ea typeface="微軟正黑體" panose="020B0604030504040204" pitchFamily="34" charset="-120"/>
          </a:endParaRPr>
        </a:p>
      </dgm:t>
    </dgm:pt>
    <dgm:pt modelId="{E2F4BE22-733F-462C-96D0-D4A71CF8FD58}" type="parTrans" cxnId="{F12744A0-AF24-4C43-A690-CD12DB8BF365}">
      <dgm:prSet/>
      <dgm:spPr/>
      <dgm:t>
        <a:bodyPr/>
        <a:lstStyle/>
        <a:p>
          <a:endParaRPr lang="zh-TW" altLang="en-US">
            <a:latin typeface="微軟正黑體" panose="020B0604030504040204" pitchFamily="34" charset="-120"/>
            <a:ea typeface="微軟正黑體" panose="020B0604030504040204" pitchFamily="34" charset="-120"/>
          </a:endParaRPr>
        </a:p>
      </dgm:t>
    </dgm:pt>
    <dgm:pt modelId="{B88249E6-24D9-4ED6-A67D-1F9A0B106317}" type="sibTrans" cxnId="{F12744A0-AF24-4C43-A690-CD12DB8BF365}">
      <dgm:prSet/>
      <dgm:spPr/>
      <dgm:t>
        <a:bodyPr/>
        <a:lstStyle/>
        <a:p>
          <a:endParaRPr lang="zh-TW" altLang="en-US">
            <a:latin typeface="微軟正黑體" panose="020B0604030504040204" pitchFamily="34" charset="-120"/>
            <a:ea typeface="微軟正黑體" panose="020B0604030504040204" pitchFamily="34" charset="-120"/>
          </a:endParaRPr>
        </a:p>
      </dgm:t>
    </dgm:pt>
    <dgm:pt modelId="{A49979AE-FEF2-4AA3-9368-D21B9F921332}">
      <dgm:prSet phldrT="[文字]"/>
      <dgm:spPr/>
      <dgm:t>
        <a:bodyPr/>
        <a:lstStyle/>
        <a:p>
          <a:r>
            <a:rPr lang="zh-TW" altLang="en-US" b="1" dirty="0" smtClean="0">
              <a:latin typeface="微軟正黑體" panose="020B0604030504040204" pitchFamily="34" charset="-120"/>
              <a:ea typeface="微軟正黑體" panose="020B0604030504040204" pitchFamily="34" charset="-120"/>
            </a:rPr>
            <a:t>代理人或經紀公司</a:t>
          </a:r>
          <a:endParaRPr lang="zh-TW" altLang="en-US" b="1" dirty="0">
            <a:latin typeface="微軟正黑體" panose="020B0604030504040204" pitchFamily="34" charset="-120"/>
            <a:ea typeface="微軟正黑體" panose="020B0604030504040204" pitchFamily="34" charset="-120"/>
          </a:endParaRPr>
        </a:p>
      </dgm:t>
    </dgm:pt>
    <dgm:pt modelId="{C6FCBD28-66A0-477C-A6C9-93B8571A3DA5}" type="parTrans" cxnId="{EE8ECA9A-3DC6-42B2-81D1-78E431A00CB0}">
      <dgm:prSet/>
      <dgm:spPr/>
      <dgm:t>
        <a:bodyPr/>
        <a:lstStyle/>
        <a:p>
          <a:endParaRPr lang="zh-TW" altLang="en-US">
            <a:latin typeface="微軟正黑體" panose="020B0604030504040204" pitchFamily="34" charset="-120"/>
            <a:ea typeface="微軟正黑體" panose="020B0604030504040204" pitchFamily="34" charset="-120"/>
          </a:endParaRPr>
        </a:p>
      </dgm:t>
    </dgm:pt>
    <dgm:pt modelId="{A80F05BF-9D56-4A67-B404-96E4A85C4F15}" type="sibTrans" cxnId="{EE8ECA9A-3DC6-42B2-81D1-78E431A00CB0}">
      <dgm:prSet/>
      <dgm:spPr/>
      <dgm:t>
        <a:bodyPr/>
        <a:lstStyle/>
        <a:p>
          <a:endParaRPr lang="zh-TW" altLang="en-US">
            <a:latin typeface="微軟正黑體" panose="020B0604030504040204" pitchFamily="34" charset="-120"/>
            <a:ea typeface="微軟正黑體" panose="020B0604030504040204" pitchFamily="34" charset="-120"/>
          </a:endParaRPr>
        </a:p>
      </dgm:t>
    </dgm:pt>
    <dgm:pt modelId="{3BE05C0F-8292-4034-9628-C226E9EF393C}">
      <dgm:prSet phldrT="[文字]"/>
      <dgm:spPr/>
      <dgm:t>
        <a:bodyPr/>
        <a:lstStyle/>
        <a:p>
          <a:r>
            <a:rPr lang="zh-TW" altLang="en-US" b="1" dirty="0" smtClean="0">
              <a:latin typeface="微軟正黑體" panose="020B0604030504040204" pitchFamily="34" charset="-120"/>
              <a:ea typeface="微軟正黑體" panose="020B0604030504040204" pitchFamily="34" charset="-120"/>
            </a:rPr>
            <a:t>集管團體</a:t>
          </a:r>
          <a:endParaRPr lang="zh-TW" altLang="en-US" b="1" dirty="0">
            <a:latin typeface="微軟正黑體" panose="020B0604030504040204" pitchFamily="34" charset="-120"/>
            <a:ea typeface="微軟正黑體" panose="020B0604030504040204" pitchFamily="34" charset="-120"/>
          </a:endParaRPr>
        </a:p>
      </dgm:t>
    </dgm:pt>
    <dgm:pt modelId="{82309BD0-3E11-4ACF-A9F0-1AC6C18DD748}" type="parTrans" cxnId="{89D2B52A-CB3C-4461-8542-F0F618D809B7}">
      <dgm:prSet/>
      <dgm:spPr/>
      <dgm:t>
        <a:bodyPr/>
        <a:lstStyle/>
        <a:p>
          <a:endParaRPr lang="zh-TW" altLang="en-US">
            <a:latin typeface="微軟正黑體" panose="020B0604030504040204" pitchFamily="34" charset="-120"/>
            <a:ea typeface="微軟正黑體" panose="020B0604030504040204" pitchFamily="34" charset="-120"/>
          </a:endParaRPr>
        </a:p>
      </dgm:t>
    </dgm:pt>
    <dgm:pt modelId="{634BF06C-C937-4FDD-85A9-48F7488EFF09}" type="sibTrans" cxnId="{89D2B52A-CB3C-4461-8542-F0F618D809B7}">
      <dgm:prSet/>
      <dgm:spPr/>
      <dgm:t>
        <a:bodyPr/>
        <a:lstStyle/>
        <a:p>
          <a:endParaRPr lang="zh-TW" altLang="en-US">
            <a:latin typeface="微軟正黑體" panose="020B0604030504040204" pitchFamily="34" charset="-120"/>
            <a:ea typeface="微軟正黑體" panose="020B0604030504040204" pitchFamily="34" charset="-120"/>
          </a:endParaRPr>
        </a:p>
      </dgm:t>
    </dgm:pt>
    <dgm:pt modelId="{342FBA51-787E-483C-82D9-5EB61151F7A7}">
      <dgm:prSet phldrT="[文字]"/>
      <dgm:spPr/>
      <dgm:t>
        <a:bodyPr/>
        <a:lstStyle/>
        <a:p>
          <a:r>
            <a:rPr lang="zh-TW" altLang="en-US" b="1" dirty="0" smtClean="0">
              <a:latin typeface="微軟正黑體" panose="020B0604030504040204" pitchFamily="34" charset="-120"/>
              <a:ea typeface="微軟正黑體" panose="020B0604030504040204" pitchFamily="34" charset="-120"/>
            </a:rPr>
            <a:t>創用</a:t>
          </a:r>
          <a:r>
            <a:rPr lang="en-US" altLang="zh-TW" b="1" dirty="0" smtClean="0">
              <a:latin typeface="微軟正黑體" panose="020B0604030504040204" pitchFamily="34" charset="-120"/>
              <a:ea typeface="微軟正黑體" panose="020B0604030504040204" pitchFamily="34" charset="-120"/>
            </a:rPr>
            <a:t>CC</a:t>
          </a:r>
          <a:endParaRPr lang="zh-TW" altLang="en-US" b="1" dirty="0">
            <a:latin typeface="微軟正黑體" panose="020B0604030504040204" pitchFamily="34" charset="-120"/>
            <a:ea typeface="微軟正黑體" panose="020B0604030504040204" pitchFamily="34" charset="-120"/>
          </a:endParaRPr>
        </a:p>
      </dgm:t>
    </dgm:pt>
    <dgm:pt modelId="{DC7745A6-E221-4D83-810F-8F01B3A8493C}" type="parTrans" cxnId="{54AA3223-44EC-4BFC-A22A-74DCE0BCE4D3}">
      <dgm:prSet/>
      <dgm:spPr/>
      <dgm:t>
        <a:bodyPr/>
        <a:lstStyle/>
        <a:p>
          <a:endParaRPr lang="zh-TW" altLang="en-US"/>
        </a:p>
      </dgm:t>
    </dgm:pt>
    <dgm:pt modelId="{B4B338AE-70AA-4E4F-946C-488337C97ACB}" type="sibTrans" cxnId="{54AA3223-44EC-4BFC-A22A-74DCE0BCE4D3}">
      <dgm:prSet/>
      <dgm:spPr/>
      <dgm:t>
        <a:bodyPr/>
        <a:lstStyle/>
        <a:p>
          <a:endParaRPr lang="zh-TW" altLang="en-US"/>
        </a:p>
      </dgm:t>
    </dgm:pt>
    <dgm:pt modelId="{72B081C7-D851-48F4-B6C3-96586F169017}" type="pres">
      <dgm:prSet presAssocID="{344DE963-30A9-4F2B-895F-9034D49B4955}" presName="compositeShape" presStyleCnt="0">
        <dgm:presLayoutVars>
          <dgm:chMax val="7"/>
          <dgm:dir/>
          <dgm:resizeHandles val="exact"/>
        </dgm:presLayoutVars>
      </dgm:prSet>
      <dgm:spPr/>
    </dgm:pt>
    <dgm:pt modelId="{DEA50075-93F4-4346-B686-84EE808644E1}" type="pres">
      <dgm:prSet presAssocID="{344DE963-30A9-4F2B-895F-9034D49B4955}" presName="wedge1" presStyleLbl="node1" presStyleIdx="0" presStyleCnt="4" custLinFactNeighborX="-3346" custLinFactNeighborY="2654"/>
      <dgm:spPr/>
      <dgm:t>
        <a:bodyPr/>
        <a:lstStyle/>
        <a:p>
          <a:endParaRPr lang="zh-TW" altLang="en-US"/>
        </a:p>
      </dgm:t>
    </dgm:pt>
    <dgm:pt modelId="{5C20F928-EE60-4547-976A-5E924F27CA22}" type="pres">
      <dgm:prSet presAssocID="{344DE963-30A9-4F2B-895F-9034D49B4955}" presName="wedge1Tx" presStyleLbl="node1" presStyleIdx="0" presStyleCnt="4">
        <dgm:presLayoutVars>
          <dgm:chMax val="0"/>
          <dgm:chPref val="0"/>
          <dgm:bulletEnabled val="1"/>
        </dgm:presLayoutVars>
      </dgm:prSet>
      <dgm:spPr/>
      <dgm:t>
        <a:bodyPr/>
        <a:lstStyle/>
        <a:p>
          <a:endParaRPr lang="zh-TW" altLang="en-US"/>
        </a:p>
      </dgm:t>
    </dgm:pt>
    <dgm:pt modelId="{34B73504-4EDC-4589-B909-475248317B15}" type="pres">
      <dgm:prSet presAssocID="{344DE963-30A9-4F2B-895F-9034D49B4955}" presName="wedge2" presStyleLbl="node1" presStyleIdx="1" presStyleCnt="4"/>
      <dgm:spPr/>
      <dgm:t>
        <a:bodyPr/>
        <a:lstStyle/>
        <a:p>
          <a:endParaRPr lang="zh-TW" altLang="en-US"/>
        </a:p>
      </dgm:t>
    </dgm:pt>
    <dgm:pt modelId="{834BCE69-F3E7-4E75-9493-68B29BCBB407}" type="pres">
      <dgm:prSet presAssocID="{344DE963-30A9-4F2B-895F-9034D49B4955}" presName="wedge2Tx" presStyleLbl="node1" presStyleIdx="1" presStyleCnt="4">
        <dgm:presLayoutVars>
          <dgm:chMax val="0"/>
          <dgm:chPref val="0"/>
          <dgm:bulletEnabled val="1"/>
        </dgm:presLayoutVars>
      </dgm:prSet>
      <dgm:spPr/>
      <dgm:t>
        <a:bodyPr/>
        <a:lstStyle/>
        <a:p>
          <a:endParaRPr lang="zh-TW" altLang="en-US"/>
        </a:p>
      </dgm:t>
    </dgm:pt>
    <dgm:pt modelId="{D243AA23-9E90-420D-A50C-34F3A6FA30B2}" type="pres">
      <dgm:prSet presAssocID="{344DE963-30A9-4F2B-895F-9034D49B4955}" presName="wedge3" presStyleLbl="node1" presStyleIdx="2" presStyleCnt="4"/>
      <dgm:spPr/>
      <dgm:t>
        <a:bodyPr/>
        <a:lstStyle/>
        <a:p>
          <a:endParaRPr lang="zh-TW" altLang="en-US"/>
        </a:p>
      </dgm:t>
    </dgm:pt>
    <dgm:pt modelId="{6B540695-D521-4C15-AEDF-1FBCB9BE62BF}" type="pres">
      <dgm:prSet presAssocID="{344DE963-30A9-4F2B-895F-9034D49B4955}" presName="wedge3Tx" presStyleLbl="node1" presStyleIdx="2" presStyleCnt="4">
        <dgm:presLayoutVars>
          <dgm:chMax val="0"/>
          <dgm:chPref val="0"/>
          <dgm:bulletEnabled val="1"/>
        </dgm:presLayoutVars>
      </dgm:prSet>
      <dgm:spPr/>
      <dgm:t>
        <a:bodyPr/>
        <a:lstStyle/>
        <a:p>
          <a:endParaRPr lang="zh-TW" altLang="en-US"/>
        </a:p>
      </dgm:t>
    </dgm:pt>
    <dgm:pt modelId="{0F3BB749-FB47-4871-B982-2C80D2086FA6}" type="pres">
      <dgm:prSet presAssocID="{344DE963-30A9-4F2B-895F-9034D49B4955}" presName="wedge4" presStyleLbl="node1" presStyleIdx="3" presStyleCnt="4" custLinFactNeighborX="-152" custLinFactNeighborY="-1427"/>
      <dgm:spPr/>
      <dgm:t>
        <a:bodyPr/>
        <a:lstStyle/>
        <a:p>
          <a:endParaRPr lang="zh-TW" altLang="en-US"/>
        </a:p>
      </dgm:t>
    </dgm:pt>
    <dgm:pt modelId="{87F3D927-981A-47B1-B84C-F9AC9EAAFE4B}" type="pres">
      <dgm:prSet presAssocID="{344DE963-30A9-4F2B-895F-9034D49B4955}" presName="wedge4Tx" presStyleLbl="node1" presStyleIdx="3" presStyleCnt="4">
        <dgm:presLayoutVars>
          <dgm:chMax val="0"/>
          <dgm:chPref val="0"/>
          <dgm:bulletEnabled val="1"/>
        </dgm:presLayoutVars>
      </dgm:prSet>
      <dgm:spPr/>
      <dgm:t>
        <a:bodyPr/>
        <a:lstStyle/>
        <a:p>
          <a:endParaRPr lang="zh-TW" altLang="en-US"/>
        </a:p>
      </dgm:t>
    </dgm:pt>
  </dgm:ptLst>
  <dgm:cxnLst>
    <dgm:cxn modelId="{EE8ECA9A-3DC6-42B2-81D1-78E431A00CB0}" srcId="{344DE963-30A9-4F2B-895F-9034D49B4955}" destId="{A49979AE-FEF2-4AA3-9368-D21B9F921332}" srcOrd="1" destOrd="0" parTransId="{C6FCBD28-66A0-477C-A6C9-93B8571A3DA5}" sibTransId="{A80F05BF-9D56-4A67-B404-96E4A85C4F15}"/>
    <dgm:cxn modelId="{73B78D99-CCB1-4301-8E53-838E22C784CC}" type="presOf" srcId="{A49979AE-FEF2-4AA3-9368-D21B9F921332}" destId="{34B73504-4EDC-4589-B909-475248317B15}" srcOrd="0" destOrd="0" presId="urn:microsoft.com/office/officeart/2005/8/layout/chart3"/>
    <dgm:cxn modelId="{54AA3223-44EC-4BFC-A22A-74DCE0BCE4D3}" srcId="{344DE963-30A9-4F2B-895F-9034D49B4955}" destId="{342FBA51-787E-483C-82D9-5EB61151F7A7}" srcOrd="3" destOrd="0" parTransId="{DC7745A6-E221-4D83-810F-8F01B3A8493C}" sibTransId="{B4B338AE-70AA-4E4F-946C-488337C97ACB}"/>
    <dgm:cxn modelId="{9D754861-0D93-47C1-AE7E-67B26501D1CA}" type="presOf" srcId="{A49979AE-FEF2-4AA3-9368-D21B9F921332}" destId="{834BCE69-F3E7-4E75-9493-68B29BCBB407}" srcOrd="1" destOrd="0" presId="urn:microsoft.com/office/officeart/2005/8/layout/chart3"/>
    <dgm:cxn modelId="{745C4A8B-8913-400A-ABE1-3241C99CD876}" type="presOf" srcId="{342FBA51-787E-483C-82D9-5EB61151F7A7}" destId="{87F3D927-981A-47B1-B84C-F9AC9EAAFE4B}" srcOrd="1" destOrd="0" presId="urn:microsoft.com/office/officeart/2005/8/layout/chart3"/>
    <dgm:cxn modelId="{F12744A0-AF24-4C43-A690-CD12DB8BF365}" srcId="{344DE963-30A9-4F2B-895F-9034D49B4955}" destId="{52A6F60F-E83B-42D0-9EA6-A1DC892AC23C}" srcOrd="0" destOrd="0" parTransId="{E2F4BE22-733F-462C-96D0-D4A71CF8FD58}" sibTransId="{B88249E6-24D9-4ED6-A67D-1F9A0B106317}"/>
    <dgm:cxn modelId="{C950B98F-AFD3-44B5-B73C-AD2873ACDF53}" type="presOf" srcId="{52A6F60F-E83B-42D0-9EA6-A1DC892AC23C}" destId="{DEA50075-93F4-4346-B686-84EE808644E1}" srcOrd="0" destOrd="0" presId="urn:microsoft.com/office/officeart/2005/8/layout/chart3"/>
    <dgm:cxn modelId="{F896180C-DC19-46DB-8DB8-943B6D2F3354}" type="presOf" srcId="{342FBA51-787E-483C-82D9-5EB61151F7A7}" destId="{0F3BB749-FB47-4871-B982-2C80D2086FA6}" srcOrd="0" destOrd="0" presId="urn:microsoft.com/office/officeart/2005/8/layout/chart3"/>
    <dgm:cxn modelId="{C6916D37-61CA-479A-B9F5-C92F1E976EAF}" type="presOf" srcId="{3BE05C0F-8292-4034-9628-C226E9EF393C}" destId="{6B540695-D521-4C15-AEDF-1FBCB9BE62BF}" srcOrd="1" destOrd="0" presId="urn:microsoft.com/office/officeart/2005/8/layout/chart3"/>
    <dgm:cxn modelId="{B6F912A3-99BB-4A77-8B48-2484FE3578EB}" type="presOf" srcId="{344DE963-30A9-4F2B-895F-9034D49B4955}" destId="{72B081C7-D851-48F4-B6C3-96586F169017}" srcOrd="0" destOrd="0" presId="urn:microsoft.com/office/officeart/2005/8/layout/chart3"/>
    <dgm:cxn modelId="{02D5B2BA-18E7-4D63-A4B0-761E4F367107}" type="presOf" srcId="{52A6F60F-E83B-42D0-9EA6-A1DC892AC23C}" destId="{5C20F928-EE60-4547-976A-5E924F27CA22}" srcOrd="1" destOrd="0" presId="urn:microsoft.com/office/officeart/2005/8/layout/chart3"/>
    <dgm:cxn modelId="{89D2B52A-CB3C-4461-8542-F0F618D809B7}" srcId="{344DE963-30A9-4F2B-895F-9034D49B4955}" destId="{3BE05C0F-8292-4034-9628-C226E9EF393C}" srcOrd="2" destOrd="0" parTransId="{82309BD0-3E11-4ACF-A9F0-1AC6C18DD748}" sibTransId="{634BF06C-C937-4FDD-85A9-48F7488EFF09}"/>
    <dgm:cxn modelId="{8F82A156-0B41-4349-936E-1128129C3C04}" type="presOf" srcId="{3BE05C0F-8292-4034-9628-C226E9EF393C}" destId="{D243AA23-9E90-420D-A50C-34F3A6FA30B2}" srcOrd="0" destOrd="0" presId="urn:microsoft.com/office/officeart/2005/8/layout/chart3"/>
    <dgm:cxn modelId="{EEF2FF8B-0305-42EE-8C63-EF3303577763}" type="presParOf" srcId="{72B081C7-D851-48F4-B6C3-96586F169017}" destId="{DEA50075-93F4-4346-B686-84EE808644E1}" srcOrd="0" destOrd="0" presId="urn:microsoft.com/office/officeart/2005/8/layout/chart3"/>
    <dgm:cxn modelId="{0225AC94-69E7-4420-B25E-48F5A8F4A734}" type="presParOf" srcId="{72B081C7-D851-48F4-B6C3-96586F169017}" destId="{5C20F928-EE60-4547-976A-5E924F27CA22}" srcOrd="1" destOrd="0" presId="urn:microsoft.com/office/officeart/2005/8/layout/chart3"/>
    <dgm:cxn modelId="{B4DF21F5-4D12-4ED8-949A-1CD8C46EFAF3}" type="presParOf" srcId="{72B081C7-D851-48F4-B6C3-96586F169017}" destId="{34B73504-4EDC-4589-B909-475248317B15}" srcOrd="2" destOrd="0" presId="urn:microsoft.com/office/officeart/2005/8/layout/chart3"/>
    <dgm:cxn modelId="{CC5AA86E-B9EB-48FB-9187-B4AA0DCC90EE}" type="presParOf" srcId="{72B081C7-D851-48F4-B6C3-96586F169017}" destId="{834BCE69-F3E7-4E75-9493-68B29BCBB407}" srcOrd="3" destOrd="0" presId="urn:microsoft.com/office/officeart/2005/8/layout/chart3"/>
    <dgm:cxn modelId="{100C5D81-77AB-4B23-A339-952A7C9CA586}" type="presParOf" srcId="{72B081C7-D851-48F4-B6C3-96586F169017}" destId="{D243AA23-9E90-420D-A50C-34F3A6FA30B2}" srcOrd="4" destOrd="0" presId="urn:microsoft.com/office/officeart/2005/8/layout/chart3"/>
    <dgm:cxn modelId="{0291EA39-C9A5-44AA-9363-4D30050E3A8C}" type="presParOf" srcId="{72B081C7-D851-48F4-B6C3-96586F169017}" destId="{6B540695-D521-4C15-AEDF-1FBCB9BE62BF}" srcOrd="5" destOrd="0" presId="urn:microsoft.com/office/officeart/2005/8/layout/chart3"/>
    <dgm:cxn modelId="{316839F1-BB8E-4AA5-8272-9CE0F076F355}" type="presParOf" srcId="{72B081C7-D851-48F4-B6C3-96586F169017}" destId="{0F3BB749-FB47-4871-B982-2C80D2086FA6}" srcOrd="6" destOrd="0" presId="urn:microsoft.com/office/officeart/2005/8/layout/chart3"/>
    <dgm:cxn modelId="{A4534000-32EC-46BE-823D-9CD2006C5BCA}" type="presParOf" srcId="{72B081C7-D851-48F4-B6C3-96586F169017}" destId="{87F3D927-981A-47B1-B84C-F9AC9EAAFE4B}" srcOrd="7"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A1916482-31DA-4EFB-A2DC-783535033101}" type="doc">
      <dgm:prSet loTypeId="urn:microsoft.com/office/officeart/2005/8/layout/list1" loCatId="list" qsTypeId="urn:microsoft.com/office/officeart/2005/8/quickstyle/simple1" qsCatId="simple" csTypeId="urn:microsoft.com/office/officeart/2005/8/colors/accent1_1" csCatId="accent1" phldr="1"/>
      <dgm:spPr/>
      <dgm:t>
        <a:bodyPr/>
        <a:lstStyle/>
        <a:p>
          <a:endParaRPr lang="zh-TW" altLang="en-US"/>
        </a:p>
      </dgm:t>
    </dgm:pt>
    <dgm:pt modelId="{45474839-2D80-4248-9046-866194F97A02}">
      <dgm:prSet custT="1"/>
      <dgm:spPr/>
      <dgm:t>
        <a:bodyPr/>
        <a:lstStyle/>
        <a:p>
          <a:pPr rtl="0"/>
          <a:r>
            <a:rPr lang="zh-TW" altLang="en-US" sz="2400" b="1" dirty="0" smtClean="0">
              <a:latin typeface="微軟正黑體" pitchFamily="34" charset="-120"/>
              <a:ea typeface="微軟正黑體" pitchFamily="34" charset="-120"/>
            </a:rPr>
            <a:t>請求排除或防止侵害、銷燬</a:t>
          </a:r>
          <a:r>
            <a:rPr lang="en-US" altLang="zh-TW" sz="2400" b="1" dirty="0" smtClean="0">
              <a:latin typeface="微軟正黑體" pitchFamily="34" charset="-120"/>
              <a:ea typeface="微軟正黑體" pitchFamily="34" charset="-120"/>
            </a:rPr>
            <a:t>(§84</a:t>
          </a:r>
          <a:r>
            <a:rPr lang="zh-TW" altLang="en-US" sz="2400" b="1" dirty="0" smtClean="0">
              <a:latin typeface="微軟正黑體" pitchFamily="34" charset="-120"/>
              <a:ea typeface="微軟正黑體" pitchFamily="34" charset="-120"/>
            </a:rPr>
            <a:t>、</a:t>
          </a:r>
          <a:r>
            <a:rPr lang="en-US" altLang="zh-TW" sz="2400" b="1" dirty="0" smtClean="0">
              <a:latin typeface="微軟正黑體" pitchFamily="34" charset="-120"/>
              <a:ea typeface="微軟正黑體" pitchFamily="34" charset="-120"/>
            </a:rPr>
            <a:t>§84</a:t>
          </a:r>
          <a:r>
            <a:rPr lang="zh-TW" altLang="en-US" sz="2400" b="1" dirty="0" smtClean="0">
              <a:latin typeface="微軟正黑體" pitchFamily="34" charset="-120"/>
              <a:ea typeface="微軟正黑體" pitchFamily="34" charset="-120"/>
            </a:rPr>
            <a:t>之</a:t>
          </a:r>
          <a:r>
            <a:rPr lang="en-US" altLang="zh-TW" sz="2400" b="1" dirty="0" smtClean="0">
              <a:latin typeface="微軟正黑體" pitchFamily="34" charset="-120"/>
              <a:ea typeface="微軟正黑體" pitchFamily="34" charset="-120"/>
            </a:rPr>
            <a:t>1)</a:t>
          </a:r>
          <a:endParaRPr lang="zh-TW" altLang="en-US" sz="2400" b="1" dirty="0">
            <a:latin typeface="微軟正黑體" pitchFamily="34" charset="-120"/>
            <a:ea typeface="微軟正黑體" pitchFamily="34" charset="-120"/>
          </a:endParaRPr>
        </a:p>
      </dgm:t>
    </dgm:pt>
    <dgm:pt modelId="{88F54EAE-5D8D-4C60-9252-1125F47C04C9}" type="parTrans" cxnId="{D065025A-29EB-4D93-8881-3FFCF9CD82A6}">
      <dgm:prSet/>
      <dgm:spPr/>
      <dgm:t>
        <a:bodyPr/>
        <a:lstStyle/>
        <a:p>
          <a:endParaRPr lang="zh-TW" altLang="en-US"/>
        </a:p>
      </dgm:t>
    </dgm:pt>
    <dgm:pt modelId="{AFCC2357-A8EA-47CD-8F57-B94BFAFBBB9D}" type="sibTrans" cxnId="{D065025A-29EB-4D93-8881-3FFCF9CD82A6}">
      <dgm:prSet/>
      <dgm:spPr/>
      <dgm:t>
        <a:bodyPr/>
        <a:lstStyle/>
        <a:p>
          <a:endParaRPr lang="zh-TW" altLang="en-US"/>
        </a:p>
      </dgm:t>
    </dgm:pt>
    <dgm:pt modelId="{CCBB9DE6-3974-4E4E-B95D-370954F691AA}">
      <dgm:prSet custT="1"/>
      <dgm:spPr/>
      <dgm:t>
        <a:bodyPr/>
        <a:lstStyle/>
        <a:p>
          <a:pPr rtl="0">
            <a:spcAft>
              <a:spcPts val="0"/>
            </a:spcAft>
          </a:pPr>
          <a:r>
            <a:rPr lang="zh-TW" sz="1800" b="1" dirty="0" smtClean="0">
              <a:latin typeface="微軟正黑體" pitchFamily="34" charset="-120"/>
              <a:ea typeface="微軟正黑體" pitchFamily="34" charset="-120"/>
            </a:rPr>
            <a:t>著作權人對於侵害其權利者，得請求排除，有侵害之虞者，得請求防止</a:t>
          </a:r>
          <a:r>
            <a:rPr lang="zh-TW" altLang="en-US" sz="1800" b="1" dirty="0" smtClean="0">
              <a:latin typeface="微軟正黑體" pitchFamily="34" charset="-120"/>
              <a:ea typeface="微軟正黑體" pitchFamily="34" charset="-120"/>
            </a:rPr>
            <a:t>，並得請求損害賠償。</a:t>
          </a:r>
          <a:endParaRPr lang="zh-TW" altLang="en-US" sz="1800" b="1" dirty="0">
            <a:latin typeface="微軟正黑體" pitchFamily="34" charset="-120"/>
            <a:ea typeface="微軟正黑體" pitchFamily="34" charset="-120"/>
          </a:endParaRPr>
        </a:p>
      </dgm:t>
    </dgm:pt>
    <dgm:pt modelId="{9018DDF1-538F-4300-B3DF-63A1B2D69DD6}" type="parTrans" cxnId="{9ADBD458-FFEE-46B7-8D14-A556B068BA71}">
      <dgm:prSet/>
      <dgm:spPr/>
      <dgm:t>
        <a:bodyPr/>
        <a:lstStyle/>
        <a:p>
          <a:endParaRPr lang="zh-TW" altLang="en-US"/>
        </a:p>
      </dgm:t>
    </dgm:pt>
    <dgm:pt modelId="{CAEB02CF-BD15-45DB-A69E-F3B15B718000}" type="sibTrans" cxnId="{9ADBD458-FFEE-46B7-8D14-A556B068BA71}">
      <dgm:prSet/>
      <dgm:spPr/>
      <dgm:t>
        <a:bodyPr/>
        <a:lstStyle/>
        <a:p>
          <a:endParaRPr lang="zh-TW" altLang="en-US"/>
        </a:p>
      </dgm:t>
    </dgm:pt>
    <dgm:pt modelId="{AB1F646D-0342-4E94-B38C-F3C00B4161B4}">
      <dgm:prSet custT="1"/>
      <dgm:spPr/>
      <dgm:t>
        <a:bodyPr/>
        <a:lstStyle/>
        <a:p>
          <a:pPr rtl="0">
            <a:spcAft>
              <a:spcPts val="0"/>
            </a:spcAft>
          </a:pPr>
          <a:r>
            <a:rPr lang="zh-TW" altLang="en-US" sz="1800" b="1" dirty="0" smtClean="0">
              <a:latin typeface="微軟正黑體" pitchFamily="34" charset="-120"/>
              <a:ea typeface="微軟正黑體" pitchFamily="34" charset="-120"/>
            </a:rPr>
            <a:t>賠償範圍原則是權利人「所受損害」及「所失利益」。但不能證明實際損害額時，得請求法院依侵害情節，在</a:t>
          </a:r>
          <a:r>
            <a:rPr lang="en-US" altLang="zh-TW" sz="1800" b="1" dirty="0" smtClean="0">
              <a:latin typeface="微軟正黑體" pitchFamily="34" charset="-120"/>
              <a:ea typeface="微軟正黑體" pitchFamily="34" charset="-120"/>
            </a:rPr>
            <a:t>1</a:t>
          </a:r>
          <a:r>
            <a:rPr lang="zh-TW" altLang="en-US" sz="1800" b="1" dirty="0" smtClean="0">
              <a:latin typeface="微軟正黑體" pitchFamily="34" charset="-120"/>
              <a:ea typeface="微軟正黑體" pitchFamily="34" charset="-120"/>
            </a:rPr>
            <a:t>萬元以上</a:t>
          </a:r>
          <a:r>
            <a:rPr lang="en-US" altLang="zh-TW" sz="1800" b="1" dirty="0" smtClean="0">
              <a:latin typeface="微軟正黑體" pitchFamily="34" charset="-120"/>
              <a:ea typeface="微軟正黑體" pitchFamily="34" charset="-120"/>
            </a:rPr>
            <a:t>100</a:t>
          </a:r>
          <a:r>
            <a:rPr lang="zh-TW" altLang="en-US" sz="1800" b="1" dirty="0" smtClean="0">
              <a:latin typeface="微軟正黑體" pitchFamily="34" charset="-120"/>
              <a:ea typeface="微軟正黑體" pitchFamily="34" charset="-120"/>
            </a:rPr>
            <a:t>萬元以下酌定，情節重大者得增至</a:t>
          </a:r>
          <a:r>
            <a:rPr lang="en-US" altLang="zh-TW" sz="1800" b="1" dirty="0" smtClean="0">
              <a:latin typeface="微軟正黑體" pitchFamily="34" charset="-120"/>
              <a:ea typeface="微軟正黑體" pitchFamily="34" charset="-120"/>
            </a:rPr>
            <a:t>500</a:t>
          </a:r>
          <a:r>
            <a:rPr lang="zh-TW" altLang="en-US" sz="1800" b="1" dirty="0" smtClean="0">
              <a:latin typeface="微軟正黑體" pitchFamily="34" charset="-120"/>
              <a:ea typeface="微軟正黑體" pitchFamily="34" charset="-120"/>
            </a:rPr>
            <a:t>萬元。</a:t>
          </a:r>
          <a:r>
            <a:rPr lang="en-US" altLang="zh-TW" sz="1800" b="1" dirty="0" smtClean="0">
              <a:latin typeface="微軟正黑體" pitchFamily="34" charset="-120"/>
              <a:ea typeface="微軟正黑體" pitchFamily="34" charset="-120"/>
            </a:rPr>
            <a:t>(§88)</a:t>
          </a:r>
          <a:endParaRPr lang="zh-TW" altLang="en-US" sz="1800" b="1" dirty="0">
            <a:latin typeface="微軟正黑體" pitchFamily="34" charset="-120"/>
            <a:ea typeface="微軟正黑體" pitchFamily="34" charset="-120"/>
          </a:endParaRPr>
        </a:p>
      </dgm:t>
    </dgm:pt>
    <dgm:pt modelId="{B84C972E-06CD-4B4F-AA96-14CE6D4F1969}" type="parTrans" cxnId="{8FE677F3-D305-486E-A0C4-3EEC675C4BC9}">
      <dgm:prSet/>
      <dgm:spPr/>
      <dgm:t>
        <a:bodyPr/>
        <a:lstStyle/>
        <a:p>
          <a:endParaRPr lang="zh-TW" altLang="en-US"/>
        </a:p>
      </dgm:t>
    </dgm:pt>
    <dgm:pt modelId="{BCE79A95-BEC6-49B6-847E-CD6E927C7A69}" type="sibTrans" cxnId="{8FE677F3-D305-486E-A0C4-3EEC675C4BC9}">
      <dgm:prSet/>
      <dgm:spPr/>
      <dgm:t>
        <a:bodyPr/>
        <a:lstStyle/>
        <a:p>
          <a:endParaRPr lang="zh-TW" altLang="en-US"/>
        </a:p>
      </dgm:t>
    </dgm:pt>
    <dgm:pt modelId="{A025BA5C-9451-486F-BCEE-F210ACA13070}">
      <dgm:prSet custT="1"/>
      <dgm:spPr/>
      <dgm:t>
        <a:bodyPr/>
        <a:lstStyle/>
        <a:p>
          <a:pPr rtl="0">
            <a:spcAft>
              <a:spcPts val="0"/>
            </a:spcAft>
          </a:pPr>
          <a:r>
            <a:rPr lang="zh-TW" altLang="en-US" sz="2400" b="1" dirty="0" smtClean="0">
              <a:latin typeface="微軟正黑體" pitchFamily="34" charset="-120"/>
              <a:ea typeface="微軟正黑體" pitchFamily="34" charset="-120"/>
            </a:rPr>
            <a:t>侵害著作人格權</a:t>
          </a:r>
          <a:r>
            <a:rPr lang="en-US" altLang="zh-TW" sz="2400" b="1" dirty="0" smtClean="0">
              <a:latin typeface="微軟正黑體" pitchFamily="34" charset="-120"/>
              <a:ea typeface="微軟正黑體" pitchFamily="34" charset="-120"/>
            </a:rPr>
            <a:t>(§85)</a:t>
          </a:r>
          <a:endParaRPr lang="zh-TW" altLang="en-US" sz="2400" b="1" dirty="0">
            <a:latin typeface="微軟正黑體" pitchFamily="34" charset="-120"/>
            <a:ea typeface="微軟正黑體" pitchFamily="34" charset="-120"/>
          </a:endParaRPr>
        </a:p>
      </dgm:t>
    </dgm:pt>
    <dgm:pt modelId="{7EC692DB-AFEF-4990-8CA6-F0B08310AAB5}" type="parTrans" cxnId="{AA6F3764-BA3C-43E3-B665-9AEB9BC26708}">
      <dgm:prSet/>
      <dgm:spPr/>
      <dgm:t>
        <a:bodyPr/>
        <a:lstStyle/>
        <a:p>
          <a:endParaRPr lang="zh-TW" altLang="en-US"/>
        </a:p>
      </dgm:t>
    </dgm:pt>
    <dgm:pt modelId="{793E5EFA-0064-4E60-AE11-69DF7B25AFEF}" type="sibTrans" cxnId="{AA6F3764-BA3C-43E3-B665-9AEB9BC26708}">
      <dgm:prSet/>
      <dgm:spPr/>
      <dgm:t>
        <a:bodyPr/>
        <a:lstStyle/>
        <a:p>
          <a:endParaRPr lang="zh-TW" altLang="en-US"/>
        </a:p>
      </dgm:t>
    </dgm:pt>
    <dgm:pt modelId="{24952E94-40DE-41AB-885C-9A8BB3C0738C}">
      <dgm:prSet custT="1"/>
      <dgm:spPr/>
      <dgm:t>
        <a:bodyPr/>
        <a:lstStyle/>
        <a:p>
          <a:pPr rtl="0">
            <a:spcAft>
              <a:spcPts val="0"/>
            </a:spcAft>
          </a:pPr>
          <a:r>
            <a:rPr lang="zh-TW" altLang="en-US" sz="1800" b="1" dirty="0" smtClean="0">
              <a:latin typeface="微軟正黑體" pitchFamily="34" charset="-120"/>
              <a:ea typeface="微軟正黑體" pitchFamily="34" charset="-120"/>
            </a:rPr>
            <a:t>請求財產及非財產損害賠償。</a:t>
          </a:r>
          <a:endParaRPr lang="zh-TW" altLang="en-US" sz="1800" b="1" dirty="0">
            <a:latin typeface="微軟正黑體" pitchFamily="34" charset="-120"/>
            <a:ea typeface="微軟正黑體" pitchFamily="34" charset="-120"/>
          </a:endParaRPr>
        </a:p>
      </dgm:t>
    </dgm:pt>
    <dgm:pt modelId="{77FDCA13-68F0-4AE9-B9FC-059187EBB2AC}" type="parTrans" cxnId="{A5863A90-D183-445A-B62D-7D7700668A8B}">
      <dgm:prSet/>
      <dgm:spPr/>
      <dgm:t>
        <a:bodyPr/>
        <a:lstStyle/>
        <a:p>
          <a:endParaRPr lang="zh-TW" altLang="en-US"/>
        </a:p>
      </dgm:t>
    </dgm:pt>
    <dgm:pt modelId="{72A48B60-5AB3-42B3-9663-F36A0EB20722}" type="sibTrans" cxnId="{A5863A90-D183-445A-B62D-7D7700668A8B}">
      <dgm:prSet/>
      <dgm:spPr/>
      <dgm:t>
        <a:bodyPr/>
        <a:lstStyle/>
        <a:p>
          <a:endParaRPr lang="zh-TW" altLang="en-US"/>
        </a:p>
      </dgm:t>
    </dgm:pt>
    <dgm:pt modelId="{2EDA9095-F467-4CF6-9ADC-4EF67C18247E}">
      <dgm:prSet custT="1"/>
      <dgm:spPr/>
      <dgm:t>
        <a:bodyPr/>
        <a:lstStyle/>
        <a:p>
          <a:pPr rtl="0">
            <a:spcAft>
              <a:spcPts val="0"/>
            </a:spcAft>
          </a:pPr>
          <a:r>
            <a:rPr lang="zh-TW" altLang="en-US" sz="1800" b="1" dirty="0" smtClean="0">
              <a:latin typeface="微軟正黑體" pitchFamily="34" charset="-120"/>
              <a:ea typeface="微軟正黑體" pitchFamily="34" charset="-120"/>
            </a:rPr>
            <a:t>請求表示姓名或名稱、更正內容或為其他回復名譽之適當處分。</a:t>
          </a:r>
          <a:endParaRPr lang="zh-TW" altLang="en-US" sz="1800" b="1" dirty="0">
            <a:latin typeface="微軟正黑體" pitchFamily="34" charset="-120"/>
            <a:ea typeface="微軟正黑體" pitchFamily="34" charset="-120"/>
          </a:endParaRPr>
        </a:p>
      </dgm:t>
    </dgm:pt>
    <dgm:pt modelId="{D935CCF3-56F0-43B3-BB45-9143673A6696}" type="parTrans" cxnId="{4BDEFB48-31A3-460D-94D7-01386C3E6BB0}">
      <dgm:prSet/>
      <dgm:spPr/>
      <dgm:t>
        <a:bodyPr/>
        <a:lstStyle/>
        <a:p>
          <a:endParaRPr lang="zh-TW" altLang="en-US"/>
        </a:p>
      </dgm:t>
    </dgm:pt>
    <dgm:pt modelId="{6A32F927-39E5-4EEC-8470-857DFCAFE99F}" type="sibTrans" cxnId="{4BDEFB48-31A3-460D-94D7-01386C3E6BB0}">
      <dgm:prSet/>
      <dgm:spPr/>
      <dgm:t>
        <a:bodyPr/>
        <a:lstStyle/>
        <a:p>
          <a:endParaRPr lang="zh-TW" altLang="en-US"/>
        </a:p>
      </dgm:t>
    </dgm:pt>
    <dgm:pt modelId="{53B74FF6-50FE-4009-A0C9-065ACCF13A38}">
      <dgm:prSet custT="1"/>
      <dgm:spPr/>
      <dgm:t>
        <a:bodyPr/>
        <a:lstStyle/>
        <a:p>
          <a:pPr rtl="0">
            <a:spcAft>
              <a:spcPts val="0"/>
            </a:spcAft>
          </a:pPr>
          <a:r>
            <a:rPr lang="zh-TW" altLang="en-US" sz="2400" b="1" dirty="0" smtClean="0">
              <a:latin typeface="微軟正黑體" pitchFamily="34" charset="-120"/>
              <a:ea typeface="微軟正黑體" pitchFamily="34" charset="-120"/>
            </a:rPr>
            <a:t>請求判決書內容登載報紙、雜誌</a:t>
          </a:r>
          <a:r>
            <a:rPr lang="en-US" altLang="zh-TW" sz="2400" b="1" dirty="0" smtClean="0">
              <a:latin typeface="微軟正黑體" pitchFamily="34" charset="-120"/>
              <a:ea typeface="微軟正黑體" pitchFamily="34" charset="-120"/>
            </a:rPr>
            <a:t>(§89)</a:t>
          </a:r>
          <a:endParaRPr lang="zh-TW" altLang="en-US" sz="2400" b="1" dirty="0">
            <a:latin typeface="微軟正黑體" pitchFamily="34" charset="-120"/>
            <a:ea typeface="微軟正黑體" pitchFamily="34" charset="-120"/>
          </a:endParaRPr>
        </a:p>
      </dgm:t>
    </dgm:pt>
    <dgm:pt modelId="{EB53FDA2-6577-44F7-8C62-A5FBB40758E5}" type="parTrans" cxnId="{AF9A7226-9995-4D03-A857-D52AC8767D71}">
      <dgm:prSet/>
      <dgm:spPr/>
      <dgm:t>
        <a:bodyPr/>
        <a:lstStyle/>
        <a:p>
          <a:endParaRPr lang="zh-TW" altLang="en-US"/>
        </a:p>
      </dgm:t>
    </dgm:pt>
    <dgm:pt modelId="{11B88C18-B8E9-4EC7-B2F5-8BD3D49B457A}" type="sibTrans" cxnId="{AF9A7226-9995-4D03-A857-D52AC8767D71}">
      <dgm:prSet/>
      <dgm:spPr/>
      <dgm:t>
        <a:bodyPr/>
        <a:lstStyle/>
        <a:p>
          <a:endParaRPr lang="zh-TW" altLang="en-US"/>
        </a:p>
      </dgm:t>
    </dgm:pt>
    <dgm:pt modelId="{14447CB1-D6FB-4932-8273-25CB2F22DF26}">
      <dgm:prSet custT="1"/>
      <dgm:spPr/>
      <dgm:t>
        <a:bodyPr/>
        <a:lstStyle/>
        <a:p>
          <a:pPr marL="0" marR="0" indent="0" defTabSz="914400" rtl="0" eaLnBrk="1" fontAlgn="auto" latinLnBrk="0" hangingPunct="1">
            <a:lnSpc>
              <a:spcPct val="100000"/>
            </a:lnSpc>
            <a:spcBef>
              <a:spcPts val="0"/>
            </a:spcBef>
            <a:spcAft>
              <a:spcPts val="0"/>
            </a:spcAft>
            <a:buClrTx/>
            <a:buSzTx/>
            <a:buFontTx/>
            <a:buNone/>
            <a:tabLst/>
            <a:defRPr/>
          </a:pPr>
          <a:r>
            <a:rPr lang="zh-TW" altLang="en-US" sz="2400" b="1" dirty="0" smtClean="0">
              <a:latin typeface="微軟正黑體" pitchFamily="34" charset="-120"/>
              <a:ea typeface="微軟正黑體" pitchFamily="34" charset="-120"/>
            </a:rPr>
            <a:t>請求權時效</a:t>
          </a:r>
          <a:r>
            <a:rPr lang="en-US" altLang="zh-TW" sz="2400" b="1" dirty="0" smtClean="0">
              <a:latin typeface="微軟正黑體" pitchFamily="34" charset="-120"/>
              <a:ea typeface="微軟正黑體" pitchFamily="34" charset="-120"/>
            </a:rPr>
            <a:t>:</a:t>
          </a:r>
          <a:r>
            <a:rPr lang="zh-TW" altLang="en-US" sz="2400" b="1" dirty="0" smtClean="0">
              <a:latin typeface="微軟正黑體" pitchFamily="34" charset="-120"/>
              <a:ea typeface="微軟正黑體" pitchFamily="34" charset="-120"/>
            </a:rPr>
            <a:t>知悉時起</a:t>
          </a:r>
          <a:r>
            <a:rPr lang="en-US" altLang="zh-TW" sz="2400" b="1" dirty="0" smtClean="0">
              <a:latin typeface="微軟正黑體" pitchFamily="34" charset="-120"/>
              <a:ea typeface="微軟正黑體" pitchFamily="34" charset="-120"/>
            </a:rPr>
            <a:t>2</a:t>
          </a:r>
          <a:r>
            <a:rPr lang="zh-TW" altLang="en-US" sz="2400" b="1" dirty="0" smtClean="0">
              <a:latin typeface="微軟正黑體" pitchFamily="34" charset="-120"/>
              <a:ea typeface="微軟正黑體" pitchFamily="34" charset="-120"/>
            </a:rPr>
            <a:t>年</a:t>
          </a:r>
          <a:r>
            <a:rPr lang="en-US" altLang="zh-TW" sz="2400" b="1" dirty="0" smtClean="0">
              <a:latin typeface="微軟正黑體" pitchFamily="34" charset="-120"/>
              <a:ea typeface="微軟正黑體" pitchFamily="34" charset="-120"/>
            </a:rPr>
            <a:t>/</a:t>
          </a:r>
          <a:r>
            <a:rPr lang="zh-TW" altLang="en-US" sz="2400" b="1" dirty="0" smtClean="0">
              <a:latin typeface="微軟正黑體" pitchFamily="34" charset="-120"/>
              <a:ea typeface="微軟正黑體" pitchFamily="34" charset="-120"/>
            </a:rPr>
            <a:t>侵權行為起</a:t>
          </a:r>
          <a:r>
            <a:rPr lang="en-US" altLang="zh-TW" sz="2400" b="1" dirty="0" smtClean="0">
              <a:latin typeface="微軟正黑體" pitchFamily="34" charset="-120"/>
              <a:ea typeface="微軟正黑體" pitchFamily="34" charset="-120"/>
            </a:rPr>
            <a:t>10</a:t>
          </a:r>
          <a:r>
            <a:rPr lang="zh-TW" altLang="en-US" sz="2400" b="1" dirty="0" smtClean="0">
              <a:latin typeface="微軟正黑體" pitchFamily="34" charset="-120"/>
              <a:ea typeface="微軟正黑體" pitchFamily="34" charset="-120"/>
            </a:rPr>
            <a:t>年</a:t>
          </a:r>
          <a:r>
            <a:rPr lang="en-US" altLang="zh-TW" sz="2400" b="1" dirty="0" smtClean="0">
              <a:latin typeface="微軟正黑體" pitchFamily="34" charset="-120"/>
              <a:ea typeface="微軟正黑體" pitchFamily="34" charset="-120"/>
            </a:rPr>
            <a:t>(§89</a:t>
          </a:r>
          <a:r>
            <a:rPr lang="zh-TW" altLang="en-US" sz="2400" b="1" dirty="0" smtClean="0">
              <a:latin typeface="微軟正黑體" pitchFamily="34" charset="-120"/>
              <a:ea typeface="微軟正黑體" pitchFamily="34" charset="-120"/>
            </a:rPr>
            <a:t>之</a:t>
          </a:r>
          <a:r>
            <a:rPr lang="en-US" altLang="zh-TW" sz="2400" b="1" dirty="0" smtClean="0">
              <a:latin typeface="微軟正黑體" pitchFamily="34" charset="-120"/>
              <a:ea typeface="微軟正黑體" pitchFamily="34" charset="-120"/>
            </a:rPr>
            <a:t>1)</a:t>
          </a:r>
          <a:endParaRPr lang="zh-TW" altLang="en-US" sz="2400" b="1" dirty="0">
            <a:latin typeface="微軟正黑體" pitchFamily="34" charset="-120"/>
            <a:ea typeface="微軟正黑體" pitchFamily="34" charset="-120"/>
          </a:endParaRPr>
        </a:p>
      </dgm:t>
    </dgm:pt>
    <dgm:pt modelId="{E4F4B4B7-6833-4A06-9BDC-14E92B9DBD7C}" type="parTrans" cxnId="{BC0378CA-FC33-4295-892B-B514577032E3}">
      <dgm:prSet/>
      <dgm:spPr/>
      <dgm:t>
        <a:bodyPr/>
        <a:lstStyle/>
        <a:p>
          <a:endParaRPr lang="zh-TW" altLang="en-US"/>
        </a:p>
      </dgm:t>
    </dgm:pt>
    <dgm:pt modelId="{F07E82A8-0102-481E-8C9B-75A72B3F4B61}" type="sibTrans" cxnId="{BC0378CA-FC33-4295-892B-B514577032E3}">
      <dgm:prSet/>
      <dgm:spPr/>
      <dgm:t>
        <a:bodyPr/>
        <a:lstStyle/>
        <a:p>
          <a:endParaRPr lang="zh-TW" altLang="en-US"/>
        </a:p>
      </dgm:t>
    </dgm:pt>
    <dgm:pt modelId="{73B662DD-13F4-4BB1-BFD7-88230D4C8A4B}" type="pres">
      <dgm:prSet presAssocID="{A1916482-31DA-4EFB-A2DC-783535033101}" presName="linear" presStyleCnt="0">
        <dgm:presLayoutVars>
          <dgm:dir/>
          <dgm:animLvl val="lvl"/>
          <dgm:resizeHandles val="exact"/>
        </dgm:presLayoutVars>
      </dgm:prSet>
      <dgm:spPr/>
      <dgm:t>
        <a:bodyPr/>
        <a:lstStyle/>
        <a:p>
          <a:endParaRPr lang="zh-TW" altLang="en-US"/>
        </a:p>
      </dgm:t>
    </dgm:pt>
    <dgm:pt modelId="{1B875E70-B4D8-4C32-A6EA-2EEAB481627B}" type="pres">
      <dgm:prSet presAssocID="{45474839-2D80-4248-9046-866194F97A02}" presName="parentLin" presStyleCnt="0"/>
      <dgm:spPr/>
      <dgm:t>
        <a:bodyPr/>
        <a:lstStyle/>
        <a:p>
          <a:endParaRPr lang="zh-TW" altLang="en-US"/>
        </a:p>
      </dgm:t>
    </dgm:pt>
    <dgm:pt modelId="{B2687F77-9852-4729-81C9-3DFBE1A09A88}" type="pres">
      <dgm:prSet presAssocID="{45474839-2D80-4248-9046-866194F97A02}" presName="parentLeftMargin" presStyleLbl="node1" presStyleIdx="0" presStyleCnt="4"/>
      <dgm:spPr/>
      <dgm:t>
        <a:bodyPr/>
        <a:lstStyle/>
        <a:p>
          <a:endParaRPr lang="zh-TW" altLang="en-US"/>
        </a:p>
      </dgm:t>
    </dgm:pt>
    <dgm:pt modelId="{4529EA7E-0469-4C25-82F3-27DDDCE6826A}" type="pres">
      <dgm:prSet presAssocID="{45474839-2D80-4248-9046-866194F97A02}" presName="parentText" presStyleLbl="node1" presStyleIdx="0" presStyleCnt="4" custScaleX="143353">
        <dgm:presLayoutVars>
          <dgm:chMax val="0"/>
          <dgm:bulletEnabled val="1"/>
        </dgm:presLayoutVars>
      </dgm:prSet>
      <dgm:spPr/>
      <dgm:t>
        <a:bodyPr/>
        <a:lstStyle/>
        <a:p>
          <a:endParaRPr lang="zh-TW" altLang="en-US"/>
        </a:p>
      </dgm:t>
    </dgm:pt>
    <dgm:pt modelId="{A5DA2184-40E4-4BAD-8FB3-36F89D3CA9D2}" type="pres">
      <dgm:prSet presAssocID="{45474839-2D80-4248-9046-866194F97A02}" presName="negativeSpace" presStyleCnt="0"/>
      <dgm:spPr/>
      <dgm:t>
        <a:bodyPr/>
        <a:lstStyle/>
        <a:p>
          <a:endParaRPr lang="zh-TW" altLang="en-US"/>
        </a:p>
      </dgm:t>
    </dgm:pt>
    <dgm:pt modelId="{440DDCEF-10F8-4925-8368-EAD083216C12}" type="pres">
      <dgm:prSet presAssocID="{45474839-2D80-4248-9046-866194F97A02}" presName="childText" presStyleLbl="conFgAcc1" presStyleIdx="0" presStyleCnt="4">
        <dgm:presLayoutVars>
          <dgm:bulletEnabled val="1"/>
        </dgm:presLayoutVars>
      </dgm:prSet>
      <dgm:spPr/>
      <dgm:t>
        <a:bodyPr/>
        <a:lstStyle/>
        <a:p>
          <a:endParaRPr lang="zh-TW" altLang="en-US"/>
        </a:p>
      </dgm:t>
    </dgm:pt>
    <dgm:pt modelId="{CBE647B0-D57D-4814-A7D6-A5661226161A}" type="pres">
      <dgm:prSet presAssocID="{AFCC2357-A8EA-47CD-8F57-B94BFAFBBB9D}" presName="spaceBetweenRectangles" presStyleCnt="0"/>
      <dgm:spPr/>
      <dgm:t>
        <a:bodyPr/>
        <a:lstStyle/>
        <a:p>
          <a:endParaRPr lang="zh-TW" altLang="en-US"/>
        </a:p>
      </dgm:t>
    </dgm:pt>
    <dgm:pt modelId="{87D9D4B0-ACE8-496C-8F13-892EA17494DC}" type="pres">
      <dgm:prSet presAssocID="{A025BA5C-9451-486F-BCEE-F210ACA13070}" presName="parentLin" presStyleCnt="0"/>
      <dgm:spPr/>
      <dgm:t>
        <a:bodyPr/>
        <a:lstStyle/>
        <a:p>
          <a:endParaRPr lang="zh-TW" altLang="en-US"/>
        </a:p>
      </dgm:t>
    </dgm:pt>
    <dgm:pt modelId="{FE81FD6E-AAF6-4E74-8713-541563291734}" type="pres">
      <dgm:prSet presAssocID="{A025BA5C-9451-486F-BCEE-F210ACA13070}" presName="parentLeftMargin" presStyleLbl="node1" presStyleIdx="0" presStyleCnt="4"/>
      <dgm:spPr/>
      <dgm:t>
        <a:bodyPr/>
        <a:lstStyle/>
        <a:p>
          <a:endParaRPr lang="zh-TW" altLang="en-US"/>
        </a:p>
      </dgm:t>
    </dgm:pt>
    <dgm:pt modelId="{ECAE9C9E-184E-4E52-9F74-DE7CC75190C6}" type="pres">
      <dgm:prSet presAssocID="{A025BA5C-9451-486F-BCEE-F210ACA13070}" presName="parentText" presStyleLbl="node1" presStyleIdx="1" presStyleCnt="4" custScaleX="143353">
        <dgm:presLayoutVars>
          <dgm:chMax val="0"/>
          <dgm:bulletEnabled val="1"/>
        </dgm:presLayoutVars>
      </dgm:prSet>
      <dgm:spPr/>
      <dgm:t>
        <a:bodyPr/>
        <a:lstStyle/>
        <a:p>
          <a:endParaRPr lang="zh-TW" altLang="en-US"/>
        </a:p>
      </dgm:t>
    </dgm:pt>
    <dgm:pt modelId="{27ACBBE3-51F1-431E-879C-2A543D06DF6C}" type="pres">
      <dgm:prSet presAssocID="{A025BA5C-9451-486F-BCEE-F210ACA13070}" presName="negativeSpace" presStyleCnt="0"/>
      <dgm:spPr/>
      <dgm:t>
        <a:bodyPr/>
        <a:lstStyle/>
        <a:p>
          <a:endParaRPr lang="zh-TW" altLang="en-US"/>
        </a:p>
      </dgm:t>
    </dgm:pt>
    <dgm:pt modelId="{FB7509D3-0E99-4A40-AC18-E3AF2F3D8EB9}" type="pres">
      <dgm:prSet presAssocID="{A025BA5C-9451-486F-BCEE-F210ACA13070}" presName="childText" presStyleLbl="conFgAcc1" presStyleIdx="1" presStyleCnt="4">
        <dgm:presLayoutVars>
          <dgm:bulletEnabled val="1"/>
        </dgm:presLayoutVars>
      </dgm:prSet>
      <dgm:spPr/>
      <dgm:t>
        <a:bodyPr/>
        <a:lstStyle/>
        <a:p>
          <a:endParaRPr lang="zh-TW" altLang="en-US"/>
        </a:p>
      </dgm:t>
    </dgm:pt>
    <dgm:pt modelId="{47C07079-C1C9-44A6-9537-7A32C926C20C}" type="pres">
      <dgm:prSet presAssocID="{793E5EFA-0064-4E60-AE11-69DF7B25AFEF}" presName="spaceBetweenRectangles" presStyleCnt="0"/>
      <dgm:spPr/>
      <dgm:t>
        <a:bodyPr/>
        <a:lstStyle/>
        <a:p>
          <a:endParaRPr lang="zh-TW" altLang="en-US"/>
        </a:p>
      </dgm:t>
    </dgm:pt>
    <dgm:pt modelId="{E50B944D-20F4-4C96-81A3-39347476A8C7}" type="pres">
      <dgm:prSet presAssocID="{53B74FF6-50FE-4009-A0C9-065ACCF13A38}" presName="parentLin" presStyleCnt="0"/>
      <dgm:spPr/>
      <dgm:t>
        <a:bodyPr/>
        <a:lstStyle/>
        <a:p>
          <a:endParaRPr lang="zh-TW" altLang="en-US"/>
        </a:p>
      </dgm:t>
    </dgm:pt>
    <dgm:pt modelId="{DF528E92-BE80-464A-8B06-BED468F084AE}" type="pres">
      <dgm:prSet presAssocID="{53B74FF6-50FE-4009-A0C9-065ACCF13A38}" presName="parentLeftMargin" presStyleLbl="node1" presStyleIdx="1" presStyleCnt="4"/>
      <dgm:spPr/>
      <dgm:t>
        <a:bodyPr/>
        <a:lstStyle/>
        <a:p>
          <a:endParaRPr lang="zh-TW" altLang="en-US"/>
        </a:p>
      </dgm:t>
    </dgm:pt>
    <dgm:pt modelId="{15D4D0C1-AB1F-45B3-94E2-99EED8737847}" type="pres">
      <dgm:prSet presAssocID="{53B74FF6-50FE-4009-A0C9-065ACCF13A38}" presName="parentText" presStyleLbl="node1" presStyleIdx="2" presStyleCnt="4" custScaleX="143546">
        <dgm:presLayoutVars>
          <dgm:chMax val="0"/>
          <dgm:bulletEnabled val="1"/>
        </dgm:presLayoutVars>
      </dgm:prSet>
      <dgm:spPr/>
      <dgm:t>
        <a:bodyPr/>
        <a:lstStyle/>
        <a:p>
          <a:endParaRPr lang="zh-TW" altLang="en-US"/>
        </a:p>
      </dgm:t>
    </dgm:pt>
    <dgm:pt modelId="{AEE8225C-C972-4356-BA54-50904DE1AE13}" type="pres">
      <dgm:prSet presAssocID="{53B74FF6-50FE-4009-A0C9-065ACCF13A38}" presName="negativeSpace" presStyleCnt="0"/>
      <dgm:spPr/>
      <dgm:t>
        <a:bodyPr/>
        <a:lstStyle/>
        <a:p>
          <a:endParaRPr lang="zh-TW" altLang="en-US"/>
        </a:p>
      </dgm:t>
    </dgm:pt>
    <dgm:pt modelId="{F51AD4AA-186B-4467-BDC2-68CA5749A3F2}" type="pres">
      <dgm:prSet presAssocID="{53B74FF6-50FE-4009-A0C9-065ACCF13A38}" presName="childText" presStyleLbl="conFgAcc1" presStyleIdx="2" presStyleCnt="4">
        <dgm:presLayoutVars>
          <dgm:bulletEnabled val="1"/>
        </dgm:presLayoutVars>
      </dgm:prSet>
      <dgm:spPr/>
      <dgm:t>
        <a:bodyPr/>
        <a:lstStyle/>
        <a:p>
          <a:endParaRPr lang="zh-TW" altLang="en-US"/>
        </a:p>
      </dgm:t>
    </dgm:pt>
    <dgm:pt modelId="{E6B4CF43-D5C2-4774-BD7D-D80504E8EAF0}" type="pres">
      <dgm:prSet presAssocID="{11B88C18-B8E9-4EC7-B2F5-8BD3D49B457A}" presName="spaceBetweenRectangles" presStyleCnt="0"/>
      <dgm:spPr/>
      <dgm:t>
        <a:bodyPr/>
        <a:lstStyle/>
        <a:p>
          <a:endParaRPr lang="zh-TW" altLang="en-US"/>
        </a:p>
      </dgm:t>
    </dgm:pt>
    <dgm:pt modelId="{C873AEAE-DBD7-499C-B07A-94105DB0AA46}" type="pres">
      <dgm:prSet presAssocID="{14447CB1-D6FB-4932-8273-25CB2F22DF26}" presName="parentLin" presStyleCnt="0"/>
      <dgm:spPr/>
      <dgm:t>
        <a:bodyPr/>
        <a:lstStyle/>
        <a:p>
          <a:endParaRPr lang="zh-TW" altLang="en-US"/>
        </a:p>
      </dgm:t>
    </dgm:pt>
    <dgm:pt modelId="{EA125054-8774-40A8-8C7D-C77CE2A8CE92}" type="pres">
      <dgm:prSet presAssocID="{14447CB1-D6FB-4932-8273-25CB2F22DF26}" presName="parentLeftMargin" presStyleLbl="node1" presStyleIdx="2" presStyleCnt="4"/>
      <dgm:spPr/>
      <dgm:t>
        <a:bodyPr/>
        <a:lstStyle/>
        <a:p>
          <a:endParaRPr lang="zh-TW" altLang="en-US"/>
        </a:p>
      </dgm:t>
    </dgm:pt>
    <dgm:pt modelId="{AC98A4B1-AAA1-4EB8-BD00-715F4471972F}" type="pres">
      <dgm:prSet presAssocID="{14447CB1-D6FB-4932-8273-25CB2F22DF26}" presName="parentText" presStyleLbl="node1" presStyleIdx="3" presStyleCnt="4" custScaleX="150078">
        <dgm:presLayoutVars>
          <dgm:chMax val="0"/>
          <dgm:bulletEnabled val="1"/>
        </dgm:presLayoutVars>
      </dgm:prSet>
      <dgm:spPr/>
      <dgm:t>
        <a:bodyPr/>
        <a:lstStyle/>
        <a:p>
          <a:endParaRPr lang="zh-TW" altLang="en-US"/>
        </a:p>
      </dgm:t>
    </dgm:pt>
    <dgm:pt modelId="{BC286DF9-FDE1-4EC6-8412-788736CE15B6}" type="pres">
      <dgm:prSet presAssocID="{14447CB1-D6FB-4932-8273-25CB2F22DF26}" presName="negativeSpace" presStyleCnt="0"/>
      <dgm:spPr/>
      <dgm:t>
        <a:bodyPr/>
        <a:lstStyle/>
        <a:p>
          <a:endParaRPr lang="zh-TW" altLang="en-US"/>
        </a:p>
      </dgm:t>
    </dgm:pt>
    <dgm:pt modelId="{ABB4F349-C544-4BA3-88E0-3A3573DC6D7C}" type="pres">
      <dgm:prSet presAssocID="{14447CB1-D6FB-4932-8273-25CB2F22DF26}" presName="childText" presStyleLbl="conFgAcc1" presStyleIdx="3" presStyleCnt="4">
        <dgm:presLayoutVars>
          <dgm:bulletEnabled val="1"/>
        </dgm:presLayoutVars>
      </dgm:prSet>
      <dgm:spPr/>
      <dgm:t>
        <a:bodyPr/>
        <a:lstStyle/>
        <a:p>
          <a:endParaRPr lang="zh-TW" altLang="en-US"/>
        </a:p>
      </dgm:t>
    </dgm:pt>
  </dgm:ptLst>
  <dgm:cxnLst>
    <dgm:cxn modelId="{FA04A223-F27E-4A2D-83A7-DC67F68DAB8A}" type="presOf" srcId="{14447CB1-D6FB-4932-8273-25CB2F22DF26}" destId="{AC98A4B1-AAA1-4EB8-BD00-715F4471972F}" srcOrd="1" destOrd="0" presId="urn:microsoft.com/office/officeart/2005/8/layout/list1"/>
    <dgm:cxn modelId="{8FE677F3-D305-486E-A0C4-3EEC675C4BC9}" srcId="{45474839-2D80-4248-9046-866194F97A02}" destId="{AB1F646D-0342-4E94-B38C-F3C00B4161B4}" srcOrd="1" destOrd="0" parTransId="{B84C972E-06CD-4B4F-AA96-14CE6D4F1969}" sibTransId="{BCE79A95-BEC6-49B6-847E-CD6E927C7A69}"/>
    <dgm:cxn modelId="{AF9A7226-9995-4D03-A857-D52AC8767D71}" srcId="{A1916482-31DA-4EFB-A2DC-783535033101}" destId="{53B74FF6-50FE-4009-A0C9-065ACCF13A38}" srcOrd="2" destOrd="0" parTransId="{EB53FDA2-6577-44F7-8C62-A5FBB40758E5}" sibTransId="{11B88C18-B8E9-4EC7-B2F5-8BD3D49B457A}"/>
    <dgm:cxn modelId="{9B096EF4-6F3A-46D1-9CD3-0250592F17FD}" type="presOf" srcId="{A025BA5C-9451-486F-BCEE-F210ACA13070}" destId="{FE81FD6E-AAF6-4E74-8713-541563291734}" srcOrd="0" destOrd="0" presId="urn:microsoft.com/office/officeart/2005/8/layout/list1"/>
    <dgm:cxn modelId="{D2B62336-0A43-47A3-B7E3-DC4F7DD86544}" type="presOf" srcId="{14447CB1-D6FB-4932-8273-25CB2F22DF26}" destId="{EA125054-8774-40A8-8C7D-C77CE2A8CE92}" srcOrd="0" destOrd="0" presId="urn:microsoft.com/office/officeart/2005/8/layout/list1"/>
    <dgm:cxn modelId="{BC0378CA-FC33-4295-892B-B514577032E3}" srcId="{A1916482-31DA-4EFB-A2DC-783535033101}" destId="{14447CB1-D6FB-4932-8273-25CB2F22DF26}" srcOrd="3" destOrd="0" parTransId="{E4F4B4B7-6833-4A06-9BDC-14E92B9DBD7C}" sibTransId="{F07E82A8-0102-481E-8C9B-75A72B3F4B61}"/>
    <dgm:cxn modelId="{181287DD-3AC7-423A-BBD5-5387878EA183}" type="presOf" srcId="{A025BA5C-9451-486F-BCEE-F210ACA13070}" destId="{ECAE9C9E-184E-4E52-9F74-DE7CC75190C6}" srcOrd="1" destOrd="0" presId="urn:microsoft.com/office/officeart/2005/8/layout/list1"/>
    <dgm:cxn modelId="{0BB4BF47-6615-46F4-99D5-DA7468E5A25E}" type="presOf" srcId="{CCBB9DE6-3974-4E4E-B95D-370954F691AA}" destId="{440DDCEF-10F8-4925-8368-EAD083216C12}" srcOrd="0" destOrd="0" presId="urn:microsoft.com/office/officeart/2005/8/layout/list1"/>
    <dgm:cxn modelId="{9B6FA973-869B-46B3-B18E-3D78A360AD7A}" type="presOf" srcId="{2EDA9095-F467-4CF6-9ADC-4EF67C18247E}" destId="{FB7509D3-0E99-4A40-AC18-E3AF2F3D8EB9}" srcOrd="0" destOrd="1" presId="urn:microsoft.com/office/officeart/2005/8/layout/list1"/>
    <dgm:cxn modelId="{AA6F3764-BA3C-43E3-B665-9AEB9BC26708}" srcId="{A1916482-31DA-4EFB-A2DC-783535033101}" destId="{A025BA5C-9451-486F-BCEE-F210ACA13070}" srcOrd="1" destOrd="0" parTransId="{7EC692DB-AFEF-4990-8CA6-F0B08310AAB5}" sibTransId="{793E5EFA-0064-4E60-AE11-69DF7B25AFEF}"/>
    <dgm:cxn modelId="{5BD5F100-8CE5-491C-8428-0A6E9A15BE66}" type="presOf" srcId="{53B74FF6-50FE-4009-A0C9-065ACCF13A38}" destId="{DF528E92-BE80-464A-8B06-BED468F084AE}" srcOrd="0" destOrd="0" presId="urn:microsoft.com/office/officeart/2005/8/layout/list1"/>
    <dgm:cxn modelId="{6E5846F3-0368-4476-BC87-98DE9BEDC3A3}" type="presOf" srcId="{AB1F646D-0342-4E94-B38C-F3C00B4161B4}" destId="{440DDCEF-10F8-4925-8368-EAD083216C12}" srcOrd="0" destOrd="1" presId="urn:microsoft.com/office/officeart/2005/8/layout/list1"/>
    <dgm:cxn modelId="{08964F77-CCE4-4838-9E0F-90DC0C09B7D8}" type="presOf" srcId="{45474839-2D80-4248-9046-866194F97A02}" destId="{4529EA7E-0469-4C25-82F3-27DDDCE6826A}" srcOrd="1" destOrd="0" presId="urn:microsoft.com/office/officeart/2005/8/layout/list1"/>
    <dgm:cxn modelId="{FBB2BDF3-7F32-4BD3-95AA-9C98D4AB15F6}" type="presOf" srcId="{45474839-2D80-4248-9046-866194F97A02}" destId="{B2687F77-9852-4729-81C9-3DFBE1A09A88}" srcOrd="0" destOrd="0" presId="urn:microsoft.com/office/officeart/2005/8/layout/list1"/>
    <dgm:cxn modelId="{E0EB8BAC-046B-40DD-923C-7BA1046BF869}" type="presOf" srcId="{24952E94-40DE-41AB-885C-9A8BB3C0738C}" destId="{FB7509D3-0E99-4A40-AC18-E3AF2F3D8EB9}" srcOrd="0" destOrd="0" presId="urn:microsoft.com/office/officeart/2005/8/layout/list1"/>
    <dgm:cxn modelId="{A5863A90-D183-445A-B62D-7D7700668A8B}" srcId="{A025BA5C-9451-486F-BCEE-F210ACA13070}" destId="{24952E94-40DE-41AB-885C-9A8BB3C0738C}" srcOrd="0" destOrd="0" parTransId="{77FDCA13-68F0-4AE9-B9FC-059187EBB2AC}" sibTransId="{72A48B60-5AB3-42B3-9663-F36A0EB20722}"/>
    <dgm:cxn modelId="{D065025A-29EB-4D93-8881-3FFCF9CD82A6}" srcId="{A1916482-31DA-4EFB-A2DC-783535033101}" destId="{45474839-2D80-4248-9046-866194F97A02}" srcOrd="0" destOrd="0" parTransId="{88F54EAE-5D8D-4C60-9252-1125F47C04C9}" sibTransId="{AFCC2357-A8EA-47CD-8F57-B94BFAFBBB9D}"/>
    <dgm:cxn modelId="{4BDEFB48-31A3-460D-94D7-01386C3E6BB0}" srcId="{A025BA5C-9451-486F-BCEE-F210ACA13070}" destId="{2EDA9095-F467-4CF6-9ADC-4EF67C18247E}" srcOrd="1" destOrd="0" parTransId="{D935CCF3-56F0-43B3-BB45-9143673A6696}" sibTransId="{6A32F927-39E5-4EEC-8470-857DFCAFE99F}"/>
    <dgm:cxn modelId="{9ADBD458-FFEE-46B7-8D14-A556B068BA71}" srcId="{45474839-2D80-4248-9046-866194F97A02}" destId="{CCBB9DE6-3974-4E4E-B95D-370954F691AA}" srcOrd="0" destOrd="0" parTransId="{9018DDF1-538F-4300-B3DF-63A1B2D69DD6}" sibTransId="{CAEB02CF-BD15-45DB-A69E-F3B15B718000}"/>
    <dgm:cxn modelId="{353A085E-CCB6-4F2B-817C-B1A9EB684556}" type="presOf" srcId="{53B74FF6-50FE-4009-A0C9-065ACCF13A38}" destId="{15D4D0C1-AB1F-45B3-94E2-99EED8737847}" srcOrd="1" destOrd="0" presId="urn:microsoft.com/office/officeart/2005/8/layout/list1"/>
    <dgm:cxn modelId="{FEE73FFE-F8A7-4445-9D37-4B5ECD1A9836}" type="presOf" srcId="{A1916482-31DA-4EFB-A2DC-783535033101}" destId="{73B662DD-13F4-4BB1-BFD7-88230D4C8A4B}" srcOrd="0" destOrd="0" presId="urn:microsoft.com/office/officeart/2005/8/layout/list1"/>
    <dgm:cxn modelId="{C8A5ECA1-CD75-4F70-91C2-01A0A71D2A5A}" type="presParOf" srcId="{73B662DD-13F4-4BB1-BFD7-88230D4C8A4B}" destId="{1B875E70-B4D8-4C32-A6EA-2EEAB481627B}" srcOrd="0" destOrd="0" presId="urn:microsoft.com/office/officeart/2005/8/layout/list1"/>
    <dgm:cxn modelId="{1E0F7EB9-A06B-4BDA-AA4E-F0B4E61ECDF8}" type="presParOf" srcId="{1B875E70-B4D8-4C32-A6EA-2EEAB481627B}" destId="{B2687F77-9852-4729-81C9-3DFBE1A09A88}" srcOrd="0" destOrd="0" presId="urn:microsoft.com/office/officeart/2005/8/layout/list1"/>
    <dgm:cxn modelId="{E58E7E62-8042-4C9E-B859-DA2EE954C455}" type="presParOf" srcId="{1B875E70-B4D8-4C32-A6EA-2EEAB481627B}" destId="{4529EA7E-0469-4C25-82F3-27DDDCE6826A}" srcOrd="1" destOrd="0" presId="urn:microsoft.com/office/officeart/2005/8/layout/list1"/>
    <dgm:cxn modelId="{477C69AD-543C-477B-AC07-11E6891F0198}" type="presParOf" srcId="{73B662DD-13F4-4BB1-BFD7-88230D4C8A4B}" destId="{A5DA2184-40E4-4BAD-8FB3-36F89D3CA9D2}" srcOrd="1" destOrd="0" presId="urn:microsoft.com/office/officeart/2005/8/layout/list1"/>
    <dgm:cxn modelId="{D2FEFC9F-FBE9-48BE-BD6F-94A093CBE460}" type="presParOf" srcId="{73B662DD-13F4-4BB1-BFD7-88230D4C8A4B}" destId="{440DDCEF-10F8-4925-8368-EAD083216C12}" srcOrd="2" destOrd="0" presId="urn:microsoft.com/office/officeart/2005/8/layout/list1"/>
    <dgm:cxn modelId="{001DD824-153F-4222-8EB3-19B16DB0E403}" type="presParOf" srcId="{73B662DD-13F4-4BB1-BFD7-88230D4C8A4B}" destId="{CBE647B0-D57D-4814-A7D6-A5661226161A}" srcOrd="3" destOrd="0" presId="urn:microsoft.com/office/officeart/2005/8/layout/list1"/>
    <dgm:cxn modelId="{3BD93DB2-C0D2-463A-9A58-23EEB2FF9E76}" type="presParOf" srcId="{73B662DD-13F4-4BB1-BFD7-88230D4C8A4B}" destId="{87D9D4B0-ACE8-496C-8F13-892EA17494DC}" srcOrd="4" destOrd="0" presId="urn:microsoft.com/office/officeart/2005/8/layout/list1"/>
    <dgm:cxn modelId="{6BC0E59D-6F0D-4A7A-940B-DE06AF8AB0A9}" type="presParOf" srcId="{87D9D4B0-ACE8-496C-8F13-892EA17494DC}" destId="{FE81FD6E-AAF6-4E74-8713-541563291734}" srcOrd="0" destOrd="0" presId="urn:microsoft.com/office/officeart/2005/8/layout/list1"/>
    <dgm:cxn modelId="{FC5F2A5C-F77B-4B6F-84F1-3AF0BBD0B539}" type="presParOf" srcId="{87D9D4B0-ACE8-496C-8F13-892EA17494DC}" destId="{ECAE9C9E-184E-4E52-9F74-DE7CC75190C6}" srcOrd="1" destOrd="0" presId="urn:microsoft.com/office/officeart/2005/8/layout/list1"/>
    <dgm:cxn modelId="{D6F77C46-AC12-4F3A-A34F-91A610AB4669}" type="presParOf" srcId="{73B662DD-13F4-4BB1-BFD7-88230D4C8A4B}" destId="{27ACBBE3-51F1-431E-879C-2A543D06DF6C}" srcOrd="5" destOrd="0" presId="urn:microsoft.com/office/officeart/2005/8/layout/list1"/>
    <dgm:cxn modelId="{75EBEFC3-D966-45D6-A9C3-652AE56A187E}" type="presParOf" srcId="{73B662DD-13F4-4BB1-BFD7-88230D4C8A4B}" destId="{FB7509D3-0E99-4A40-AC18-E3AF2F3D8EB9}" srcOrd="6" destOrd="0" presId="urn:microsoft.com/office/officeart/2005/8/layout/list1"/>
    <dgm:cxn modelId="{5979DD09-84EF-4089-B90D-356074318B7F}" type="presParOf" srcId="{73B662DD-13F4-4BB1-BFD7-88230D4C8A4B}" destId="{47C07079-C1C9-44A6-9537-7A32C926C20C}" srcOrd="7" destOrd="0" presId="urn:microsoft.com/office/officeart/2005/8/layout/list1"/>
    <dgm:cxn modelId="{7B00E563-8229-4A8F-BDAB-D154E617326C}" type="presParOf" srcId="{73B662DD-13F4-4BB1-BFD7-88230D4C8A4B}" destId="{E50B944D-20F4-4C96-81A3-39347476A8C7}" srcOrd="8" destOrd="0" presId="urn:microsoft.com/office/officeart/2005/8/layout/list1"/>
    <dgm:cxn modelId="{46290111-21F4-4B86-89AC-22A25EB87832}" type="presParOf" srcId="{E50B944D-20F4-4C96-81A3-39347476A8C7}" destId="{DF528E92-BE80-464A-8B06-BED468F084AE}" srcOrd="0" destOrd="0" presId="urn:microsoft.com/office/officeart/2005/8/layout/list1"/>
    <dgm:cxn modelId="{A62F2474-1380-4CF0-B707-C23968082E66}" type="presParOf" srcId="{E50B944D-20F4-4C96-81A3-39347476A8C7}" destId="{15D4D0C1-AB1F-45B3-94E2-99EED8737847}" srcOrd="1" destOrd="0" presId="urn:microsoft.com/office/officeart/2005/8/layout/list1"/>
    <dgm:cxn modelId="{C55E2424-2BF9-4086-BB00-7B71FB7C44C2}" type="presParOf" srcId="{73B662DD-13F4-4BB1-BFD7-88230D4C8A4B}" destId="{AEE8225C-C972-4356-BA54-50904DE1AE13}" srcOrd="9" destOrd="0" presId="urn:microsoft.com/office/officeart/2005/8/layout/list1"/>
    <dgm:cxn modelId="{50905433-ABD0-4985-A902-36CF64F1ABBE}" type="presParOf" srcId="{73B662DD-13F4-4BB1-BFD7-88230D4C8A4B}" destId="{F51AD4AA-186B-4467-BDC2-68CA5749A3F2}" srcOrd="10" destOrd="0" presId="urn:microsoft.com/office/officeart/2005/8/layout/list1"/>
    <dgm:cxn modelId="{756F9B32-811C-4CEC-AA0B-DC7701F1F5C3}" type="presParOf" srcId="{73B662DD-13F4-4BB1-BFD7-88230D4C8A4B}" destId="{E6B4CF43-D5C2-4774-BD7D-D80504E8EAF0}" srcOrd="11" destOrd="0" presId="urn:microsoft.com/office/officeart/2005/8/layout/list1"/>
    <dgm:cxn modelId="{42E06DE1-A7FB-4549-9457-2FC598C204EC}" type="presParOf" srcId="{73B662DD-13F4-4BB1-BFD7-88230D4C8A4B}" destId="{C873AEAE-DBD7-499C-B07A-94105DB0AA46}" srcOrd="12" destOrd="0" presId="urn:microsoft.com/office/officeart/2005/8/layout/list1"/>
    <dgm:cxn modelId="{89F6507C-6AAF-469D-88B4-A8B3D18CA952}" type="presParOf" srcId="{C873AEAE-DBD7-499C-B07A-94105DB0AA46}" destId="{EA125054-8774-40A8-8C7D-C77CE2A8CE92}" srcOrd="0" destOrd="0" presId="urn:microsoft.com/office/officeart/2005/8/layout/list1"/>
    <dgm:cxn modelId="{605ACE16-A402-4842-9DDA-85D8007A3DBD}" type="presParOf" srcId="{C873AEAE-DBD7-499C-B07A-94105DB0AA46}" destId="{AC98A4B1-AAA1-4EB8-BD00-715F4471972F}" srcOrd="1" destOrd="0" presId="urn:microsoft.com/office/officeart/2005/8/layout/list1"/>
    <dgm:cxn modelId="{64F4B04B-6C76-442C-8596-60C362613BBF}" type="presParOf" srcId="{73B662DD-13F4-4BB1-BFD7-88230D4C8A4B}" destId="{BC286DF9-FDE1-4EC6-8412-788736CE15B6}" srcOrd="13" destOrd="0" presId="urn:microsoft.com/office/officeart/2005/8/layout/list1"/>
    <dgm:cxn modelId="{621A9E5F-E0FA-42A6-AAE3-497D3404D389}" type="presParOf" srcId="{73B662DD-13F4-4BB1-BFD7-88230D4C8A4B}" destId="{ABB4F349-C544-4BA3-88E0-3A3573DC6D7C}"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A1916482-31DA-4EFB-A2DC-783535033101}" type="doc">
      <dgm:prSet loTypeId="urn:microsoft.com/office/officeart/2005/8/layout/list1" loCatId="list" qsTypeId="urn:microsoft.com/office/officeart/2005/8/quickstyle/simple1" qsCatId="simple" csTypeId="urn:microsoft.com/office/officeart/2005/8/colors/accent2_1" csCatId="accent2" phldr="1"/>
      <dgm:spPr/>
      <dgm:t>
        <a:bodyPr/>
        <a:lstStyle/>
        <a:p>
          <a:endParaRPr lang="zh-TW" altLang="en-US"/>
        </a:p>
      </dgm:t>
    </dgm:pt>
    <dgm:pt modelId="{2B84828F-BA95-4FE4-87A9-747DBBEF065A}">
      <dgm:prSet custT="1"/>
      <dgm:spPr/>
      <dgm:t>
        <a:bodyPr/>
        <a:lstStyle/>
        <a:p>
          <a:pPr rtl="0"/>
          <a:r>
            <a:rPr lang="zh-TW" sz="1800" b="1" dirty="0" smtClean="0">
              <a:latin typeface="微軟正黑體" pitchFamily="34" charset="-120"/>
              <a:ea typeface="微軟正黑體" pitchFamily="34" charset="-120"/>
            </a:rPr>
            <a:t>侵害</a:t>
          </a:r>
          <a:r>
            <a:rPr lang="zh-TW" altLang="en-US" sz="1800" b="1" dirty="0" smtClean="0">
              <a:latin typeface="微軟正黑體" pitchFamily="34" charset="-120"/>
              <a:ea typeface="微軟正黑體" pitchFamily="34" charset="-120"/>
            </a:rPr>
            <a:t>各類</a:t>
          </a:r>
          <a:r>
            <a:rPr lang="zh-TW" sz="1800" b="1" dirty="0" smtClean="0">
              <a:latin typeface="微軟正黑體" pitchFamily="34" charset="-120"/>
              <a:ea typeface="微軟正黑體" pitchFamily="34" charset="-120"/>
            </a:rPr>
            <a:t>著作財產權</a:t>
          </a:r>
          <a:r>
            <a:rPr lang="en-US" altLang="zh-TW" sz="1800" b="1" dirty="0" smtClean="0">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重製權、 公開傳輸權等</a:t>
          </a:r>
          <a:r>
            <a:rPr lang="en-US" altLang="zh-TW" sz="1800" b="1" dirty="0" smtClean="0">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、及著作人格權</a:t>
          </a:r>
          <a:r>
            <a:rPr lang="en-US" altLang="zh-TW" sz="1800" b="1" dirty="0" smtClean="0">
              <a:latin typeface="微軟正黑體" pitchFamily="34" charset="-120"/>
              <a:ea typeface="微軟正黑體" pitchFamily="34" charset="-120"/>
            </a:rPr>
            <a:t>(</a:t>
          </a:r>
          <a:r>
            <a:rPr lang="zh-TW" sz="1800" b="1" dirty="0" smtClean="0">
              <a:latin typeface="微軟正黑體" pitchFamily="34" charset="-120"/>
              <a:ea typeface="微軟正黑體" pitchFamily="34" charset="-120"/>
            </a:rPr>
            <a:t>公開發表、姓名表示</a:t>
          </a:r>
          <a:r>
            <a:rPr lang="zh-TW" altLang="en-US" sz="1800" b="1" dirty="0" smtClean="0">
              <a:latin typeface="微軟正黑體" pitchFamily="34" charset="-120"/>
              <a:ea typeface="微軟正黑體" pitchFamily="34" charset="-120"/>
            </a:rPr>
            <a:t>權等</a:t>
          </a:r>
          <a:r>
            <a:rPr lang="en-US" altLang="zh-TW" sz="1800" b="1" dirty="0" smtClean="0">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、使用盜版軟體營業等均須負刑事責任，最高</a:t>
          </a:r>
          <a:r>
            <a:rPr lang="en-US" altLang="zh-TW" sz="1800" b="1" dirty="0" smtClean="0">
              <a:latin typeface="微軟正黑體" pitchFamily="34" charset="-120"/>
              <a:ea typeface="微軟正黑體" pitchFamily="34" charset="-120"/>
            </a:rPr>
            <a:t>5</a:t>
          </a:r>
          <a:r>
            <a:rPr lang="zh-TW" altLang="en-US" sz="1800" b="1" dirty="0" smtClean="0">
              <a:latin typeface="微軟正黑體" pitchFamily="34" charset="-120"/>
              <a:ea typeface="微軟正黑體" pitchFamily="34" charset="-120"/>
            </a:rPr>
            <a:t>年以下有期徒刑，</a:t>
          </a:r>
          <a:r>
            <a:rPr lang="en-US" altLang="zh-TW" sz="1800" b="1" dirty="0" smtClean="0">
              <a:latin typeface="微軟正黑體" pitchFamily="34" charset="-120"/>
              <a:ea typeface="微軟正黑體" pitchFamily="34" charset="-120"/>
            </a:rPr>
            <a:t>200</a:t>
          </a:r>
          <a:r>
            <a:rPr lang="zh-TW" altLang="en-US" sz="1800" b="1" dirty="0" smtClean="0">
              <a:latin typeface="微軟正黑體" pitchFamily="34" charset="-120"/>
              <a:ea typeface="微軟正黑體" pitchFamily="34" charset="-120"/>
            </a:rPr>
            <a:t>萬元以下罰金。</a:t>
          </a:r>
          <a:r>
            <a:rPr lang="en-US" altLang="zh-TW" sz="1800" b="1" dirty="0" smtClean="0">
              <a:latin typeface="微軟正黑體" pitchFamily="34" charset="-120"/>
              <a:ea typeface="微軟正黑體" pitchFamily="34" charset="-120"/>
            </a:rPr>
            <a:t>(§§91-103)</a:t>
          </a:r>
          <a:endParaRPr lang="zh-TW" altLang="en-US" sz="1800" b="1" dirty="0">
            <a:latin typeface="微軟正黑體" pitchFamily="34" charset="-120"/>
            <a:ea typeface="微軟正黑體" pitchFamily="34" charset="-120"/>
          </a:endParaRPr>
        </a:p>
      </dgm:t>
    </dgm:pt>
    <dgm:pt modelId="{8095833F-AE01-4E76-820B-899A59B1A813}" type="parTrans" cxnId="{9441856D-2E0C-4EBE-BFAF-B5BE97C6D424}">
      <dgm:prSet/>
      <dgm:spPr/>
      <dgm:t>
        <a:bodyPr/>
        <a:lstStyle/>
        <a:p>
          <a:endParaRPr lang="zh-TW" altLang="en-US"/>
        </a:p>
      </dgm:t>
    </dgm:pt>
    <dgm:pt modelId="{D9E6BB7B-0D3C-41AC-8F21-F1D48A2DE641}" type="sibTrans" cxnId="{9441856D-2E0C-4EBE-BFAF-B5BE97C6D424}">
      <dgm:prSet/>
      <dgm:spPr/>
      <dgm:t>
        <a:bodyPr/>
        <a:lstStyle/>
        <a:p>
          <a:endParaRPr lang="zh-TW" altLang="en-US"/>
        </a:p>
      </dgm:t>
    </dgm:pt>
    <dgm:pt modelId="{28887CA7-EBFD-41E9-9FB3-8EA4C45B36C8}">
      <dgm:prSet custT="1"/>
      <dgm:spPr/>
      <dgm:t>
        <a:bodyPr/>
        <a:lstStyle/>
        <a:p>
          <a:pPr rtl="0"/>
          <a:r>
            <a:rPr lang="zh-TW" altLang="en-US" sz="2400" b="1" dirty="0" smtClean="0">
              <a:solidFill>
                <a:schemeClr val="tx1"/>
              </a:solidFill>
              <a:latin typeface="微軟正黑體" pitchFamily="34" charset="-120"/>
              <a:ea typeface="微軟正黑體" pitchFamily="34" charset="-120"/>
            </a:rPr>
            <a:t>兩罰規定</a:t>
          </a:r>
          <a:r>
            <a:rPr lang="en-US" altLang="zh-TW" sz="2400" b="1" dirty="0" smtClean="0">
              <a:solidFill>
                <a:schemeClr val="tx1"/>
              </a:solidFill>
              <a:latin typeface="微軟正黑體" pitchFamily="34" charset="-120"/>
              <a:ea typeface="微軟正黑體" pitchFamily="34" charset="-120"/>
            </a:rPr>
            <a:t>(§101)</a:t>
          </a:r>
          <a:endParaRPr lang="zh-TW" altLang="en-US" sz="2400" b="1" dirty="0">
            <a:solidFill>
              <a:schemeClr val="tx1"/>
            </a:solidFill>
            <a:latin typeface="微軟正黑體" pitchFamily="34" charset="-120"/>
            <a:ea typeface="微軟正黑體" pitchFamily="34" charset="-120"/>
          </a:endParaRPr>
        </a:p>
      </dgm:t>
    </dgm:pt>
    <dgm:pt modelId="{F465EA40-A0C7-4050-B361-C1407EB76449}" type="parTrans" cxnId="{BD1E96F2-C6E6-4D94-B092-D629F76D9000}">
      <dgm:prSet/>
      <dgm:spPr/>
      <dgm:t>
        <a:bodyPr/>
        <a:lstStyle/>
        <a:p>
          <a:endParaRPr lang="zh-TW" altLang="en-US"/>
        </a:p>
      </dgm:t>
    </dgm:pt>
    <dgm:pt modelId="{58E6D88F-3211-4BFB-9451-F54BFA401EAF}" type="sibTrans" cxnId="{BD1E96F2-C6E6-4D94-B092-D629F76D9000}">
      <dgm:prSet/>
      <dgm:spPr/>
      <dgm:t>
        <a:bodyPr/>
        <a:lstStyle/>
        <a:p>
          <a:endParaRPr lang="zh-TW" altLang="en-US"/>
        </a:p>
      </dgm:t>
    </dgm:pt>
    <dgm:pt modelId="{AB1F646D-0342-4E94-B38C-F3C00B4161B4}">
      <dgm:prSet custT="1"/>
      <dgm:spPr/>
      <dgm:t>
        <a:bodyPr/>
        <a:lstStyle/>
        <a:p>
          <a:pPr rtl="0">
            <a:spcAft>
              <a:spcPts val="0"/>
            </a:spcAft>
          </a:pPr>
          <a:r>
            <a:rPr lang="zh-TW" altLang="en-US" sz="2400" b="1" dirty="0" smtClean="0">
              <a:latin typeface="微軟正黑體" pitchFamily="34" charset="-120"/>
              <a:ea typeface="微軟正黑體" pitchFamily="34" charset="-120"/>
            </a:rPr>
            <a:t>原則─告訴乃論之罪</a:t>
          </a:r>
          <a:endParaRPr lang="zh-TW" altLang="en-US" sz="2400" b="1" dirty="0">
            <a:latin typeface="微軟正黑體" pitchFamily="34" charset="-120"/>
            <a:ea typeface="微軟正黑體" pitchFamily="34" charset="-120"/>
          </a:endParaRPr>
        </a:p>
      </dgm:t>
    </dgm:pt>
    <dgm:pt modelId="{BCE79A95-BEC6-49B6-847E-CD6E927C7A69}" type="sibTrans" cxnId="{8FE677F3-D305-486E-A0C4-3EEC675C4BC9}">
      <dgm:prSet/>
      <dgm:spPr/>
      <dgm:t>
        <a:bodyPr/>
        <a:lstStyle/>
        <a:p>
          <a:endParaRPr lang="zh-TW" altLang="en-US"/>
        </a:p>
      </dgm:t>
    </dgm:pt>
    <dgm:pt modelId="{B84C972E-06CD-4B4F-AA96-14CE6D4F1969}" type="parTrans" cxnId="{8FE677F3-D305-486E-A0C4-3EEC675C4BC9}">
      <dgm:prSet/>
      <dgm:spPr/>
      <dgm:t>
        <a:bodyPr/>
        <a:lstStyle/>
        <a:p>
          <a:endParaRPr lang="zh-TW" altLang="en-US"/>
        </a:p>
      </dgm:t>
    </dgm:pt>
    <dgm:pt modelId="{483727DC-9996-435B-B22D-B944131BE4BF}">
      <dgm:prSet custT="1"/>
      <dgm:spPr/>
      <dgm:t>
        <a:bodyPr/>
        <a:lstStyle/>
        <a:p>
          <a:pPr rtl="0">
            <a:spcAft>
              <a:spcPts val="0"/>
            </a:spcAft>
          </a:pPr>
          <a:r>
            <a:rPr lang="zh-TW" altLang="en-US" sz="2400" b="1" dirty="0" smtClean="0">
              <a:latin typeface="微軟正黑體" pitchFamily="34" charset="-120"/>
              <a:ea typeface="微軟正黑體" pitchFamily="34" charset="-120"/>
            </a:rPr>
            <a:t>例外─非告訴乃論之罪</a:t>
          </a:r>
          <a:endParaRPr lang="zh-TW" altLang="en-US" sz="2400" b="1" dirty="0">
            <a:latin typeface="微軟正黑體" pitchFamily="34" charset="-120"/>
            <a:ea typeface="微軟正黑體" pitchFamily="34" charset="-120"/>
          </a:endParaRPr>
        </a:p>
      </dgm:t>
    </dgm:pt>
    <dgm:pt modelId="{83F1785F-CBC1-4961-B2A1-572832636AAC}" type="parTrans" cxnId="{F2858082-A8F4-4084-8BFA-876367F9E282}">
      <dgm:prSet/>
      <dgm:spPr/>
      <dgm:t>
        <a:bodyPr/>
        <a:lstStyle/>
        <a:p>
          <a:endParaRPr lang="zh-TW" altLang="en-US"/>
        </a:p>
      </dgm:t>
    </dgm:pt>
    <dgm:pt modelId="{F4F9F301-1449-4D44-9409-6D8099EC5056}" type="sibTrans" cxnId="{F2858082-A8F4-4084-8BFA-876367F9E282}">
      <dgm:prSet/>
      <dgm:spPr/>
      <dgm:t>
        <a:bodyPr/>
        <a:lstStyle/>
        <a:p>
          <a:endParaRPr lang="zh-TW" altLang="en-US"/>
        </a:p>
      </dgm:t>
    </dgm:pt>
    <dgm:pt modelId="{0684CF02-5499-4418-A6F6-C7692855967E}">
      <dgm:prSet custT="1"/>
      <dgm:spPr/>
      <dgm:t>
        <a:bodyPr/>
        <a:lstStyle/>
        <a:p>
          <a:pPr rtl="0">
            <a:spcAft>
              <a:spcPts val="0"/>
            </a:spcAft>
          </a:pPr>
          <a:r>
            <a:rPr lang="en-US" altLang="zh-TW" sz="1800" b="1" dirty="0" smtClean="0">
              <a:latin typeface="微軟正黑體" pitchFamily="34" charset="-120"/>
              <a:ea typeface="微軟正黑體" pitchFamily="34" charset="-120"/>
            </a:rPr>
            <a:t>1.</a:t>
          </a:r>
          <a:r>
            <a:rPr lang="zh-TW" altLang="en-US" sz="1800" b="1" dirty="0" smtClean="0">
              <a:latin typeface="微軟正黑體" pitchFamily="34" charset="-120"/>
              <a:ea typeface="微軟正黑體" pitchFamily="34" charset="-120"/>
            </a:rPr>
            <a:t>意圖銷售或出租而重製光碟</a:t>
          </a:r>
          <a:r>
            <a:rPr lang="en-US" altLang="zh-TW" sz="1800" b="1" dirty="0" smtClean="0">
              <a:latin typeface="微軟正黑體" pitchFamily="34" charset="-120"/>
              <a:ea typeface="微軟正黑體" pitchFamily="34" charset="-120"/>
            </a:rPr>
            <a:t>(§91. Ⅲ)</a:t>
          </a:r>
          <a:endParaRPr lang="zh-TW" altLang="en-US" sz="1800" b="1" dirty="0">
            <a:latin typeface="微軟正黑體" pitchFamily="34" charset="-120"/>
            <a:ea typeface="微軟正黑體" pitchFamily="34" charset="-120"/>
          </a:endParaRPr>
        </a:p>
      </dgm:t>
    </dgm:pt>
    <dgm:pt modelId="{3ABBB522-780F-4B33-BE70-14B6EB660C7F}" type="parTrans" cxnId="{10F367A6-D760-46F8-8C9F-6E0E9AB15046}">
      <dgm:prSet/>
      <dgm:spPr/>
      <dgm:t>
        <a:bodyPr/>
        <a:lstStyle/>
        <a:p>
          <a:endParaRPr lang="zh-TW" altLang="en-US"/>
        </a:p>
      </dgm:t>
    </dgm:pt>
    <dgm:pt modelId="{43397B1B-E9A8-48BF-B45C-D815344E5D60}" type="sibTrans" cxnId="{10F367A6-D760-46F8-8C9F-6E0E9AB15046}">
      <dgm:prSet/>
      <dgm:spPr/>
      <dgm:t>
        <a:bodyPr/>
        <a:lstStyle/>
        <a:p>
          <a:endParaRPr lang="zh-TW" altLang="en-US"/>
        </a:p>
      </dgm:t>
    </dgm:pt>
    <dgm:pt modelId="{D9D95130-3968-49A4-B450-1530BE046C82}">
      <dgm:prSet custT="1"/>
      <dgm:spPr/>
      <dgm:t>
        <a:bodyPr/>
        <a:lstStyle/>
        <a:p>
          <a:pPr rtl="0">
            <a:spcAft>
              <a:spcPts val="0"/>
            </a:spcAft>
          </a:pPr>
          <a:r>
            <a:rPr lang="en-US" altLang="zh-TW" sz="1800" b="1" dirty="0" smtClean="0">
              <a:latin typeface="微軟正黑體" pitchFamily="34" charset="-120"/>
              <a:ea typeface="微軟正黑體" pitchFamily="34" charset="-120"/>
            </a:rPr>
            <a:t>2.</a:t>
          </a:r>
          <a:r>
            <a:rPr lang="zh-TW" altLang="en-US" sz="1800" b="1" dirty="0" smtClean="0">
              <a:latin typeface="微軟正黑體" pitchFamily="34" charset="-120"/>
              <a:ea typeface="微軟正黑體" pitchFamily="34" charset="-120"/>
            </a:rPr>
            <a:t>明知為盜版光碟而散布、或意圖散布而公開陳列或持有</a:t>
          </a:r>
          <a:r>
            <a:rPr lang="en-US" altLang="zh-TW" sz="1800" b="1" dirty="0" smtClean="0">
              <a:latin typeface="微軟正黑體" pitchFamily="34" charset="-120"/>
              <a:ea typeface="微軟正黑體" pitchFamily="34" charset="-120"/>
            </a:rPr>
            <a:t> (</a:t>
          </a:r>
          <a:r>
            <a:rPr lang="zh-TW" altLang="en-US" sz="1800" b="1" dirty="0" smtClean="0">
              <a:latin typeface="微軟正黑體" pitchFamily="34" charset="-120"/>
              <a:ea typeface="微軟正黑體" pitchFamily="34" charset="-120"/>
            </a:rPr>
            <a:t>但違反真品平行輸入</a:t>
          </a:r>
          <a:r>
            <a:rPr lang="en-US" altLang="zh-TW" sz="1800" b="1" dirty="0" smtClean="0">
              <a:latin typeface="微軟正黑體" pitchFamily="34" charset="-120"/>
              <a:ea typeface="微軟正黑體" pitchFamily="34" charset="-120"/>
            </a:rPr>
            <a:t>《87</a:t>
          </a:r>
          <a:r>
            <a:rPr lang="zh-TW" altLang="en-US" sz="1800" b="1" dirty="0" smtClean="0">
              <a:latin typeface="微軟正黑體" pitchFamily="34" charset="-120"/>
              <a:ea typeface="微軟正黑體" pitchFamily="34" charset="-120"/>
            </a:rPr>
            <a:t>條</a:t>
          </a:r>
          <a:r>
            <a:rPr lang="en-US" altLang="zh-TW" sz="1800" b="1" dirty="0" smtClean="0">
              <a:latin typeface="微軟正黑體" pitchFamily="34" charset="-120"/>
              <a:ea typeface="微軟正黑體" pitchFamily="34" charset="-120"/>
            </a:rPr>
            <a:t>4</a:t>
          </a:r>
          <a:r>
            <a:rPr lang="zh-TW" altLang="en-US" sz="1800" b="1" dirty="0" smtClean="0">
              <a:latin typeface="微軟正黑體" pitchFamily="34" charset="-120"/>
              <a:ea typeface="微軟正黑體" pitchFamily="34" charset="-120"/>
            </a:rPr>
            <a:t>款</a:t>
          </a:r>
          <a:r>
            <a:rPr lang="en-US" altLang="zh-TW" sz="1800" b="1" dirty="0" smtClean="0">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之光碟，除外</a:t>
          </a:r>
          <a:r>
            <a:rPr lang="en-US" altLang="zh-TW" sz="1800" b="1" dirty="0" smtClean="0">
              <a:latin typeface="微軟正黑體" pitchFamily="34" charset="-120"/>
              <a:ea typeface="微軟正黑體" pitchFamily="34" charset="-120"/>
            </a:rPr>
            <a:t>) (§91</a:t>
          </a:r>
          <a:r>
            <a:rPr lang="zh-TW" altLang="en-US" sz="1800" b="1" dirty="0" smtClean="0">
              <a:latin typeface="微軟正黑體" pitchFamily="34" charset="-120"/>
              <a:ea typeface="微軟正黑體" pitchFamily="34" charset="-120"/>
            </a:rPr>
            <a:t>之</a:t>
          </a:r>
          <a:r>
            <a:rPr lang="en-US" altLang="zh-TW" sz="1800" b="1" dirty="0" smtClean="0">
              <a:latin typeface="微軟正黑體" pitchFamily="34" charset="-120"/>
              <a:ea typeface="微軟正黑體" pitchFamily="34" charset="-120"/>
            </a:rPr>
            <a:t>1.Ⅲ)</a:t>
          </a:r>
          <a:r>
            <a:rPr lang="zh-TW" altLang="en-US" sz="1800" b="1" dirty="0" smtClean="0">
              <a:latin typeface="微軟正黑體" pitchFamily="34" charset="-120"/>
              <a:ea typeface="微軟正黑體" pitchFamily="34" charset="-120"/>
            </a:rPr>
            <a:t>。</a:t>
          </a:r>
          <a:endParaRPr lang="zh-TW" altLang="en-US" sz="1800" b="1" dirty="0">
            <a:latin typeface="微軟正黑體" pitchFamily="34" charset="-120"/>
            <a:ea typeface="微軟正黑體" pitchFamily="34" charset="-120"/>
          </a:endParaRPr>
        </a:p>
      </dgm:t>
    </dgm:pt>
    <dgm:pt modelId="{FF216598-673A-41E9-B99F-E7349F3A07D0}" type="parTrans" cxnId="{3E5AC2C6-6A56-4775-8CA7-E441EFD97398}">
      <dgm:prSet/>
      <dgm:spPr/>
      <dgm:t>
        <a:bodyPr/>
        <a:lstStyle/>
        <a:p>
          <a:endParaRPr lang="zh-TW" altLang="en-US"/>
        </a:p>
      </dgm:t>
    </dgm:pt>
    <dgm:pt modelId="{1039F139-4994-4CEC-AC06-D8E1918F209D}" type="sibTrans" cxnId="{3E5AC2C6-6A56-4775-8CA7-E441EFD97398}">
      <dgm:prSet/>
      <dgm:spPr/>
      <dgm:t>
        <a:bodyPr/>
        <a:lstStyle/>
        <a:p>
          <a:endParaRPr lang="zh-TW" altLang="en-US"/>
        </a:p>
      </dgm:t>
    </dgm:pt>
    <dgm:pt modelId="{734FD604-0772-4321-9A5A-F939C2731C7F}">
      <dgm:prSet custT="1"/>
      <dgm:spPr/>
      <dgm:t>
        <a:bodyPr/>
        <a:lstStyle/>
        <a:p>
          <a:pPr rtl="0">
            <a:spcAft>
              <a:spcPts val="0"/>
            </a:spcAft>
          </a:pPr>
          <a:r>
            <a:rPr lang="zh-TW" altLang="en-US" sz="1800" b="1" dirty="0" smtClean="0">
              <a:solidFill>
                <a:schemeClr val="tx1"/>
              </a:solidFill>
              <a:latin typeface="微軟正黑體" pitchFamily="34" charset="-120"/>
              <a:ea typeface="微軟正黑體" pitchFamily="34" charset="-120"/>
            </a:rPr>
            <a:t>行為人因執行業務而犯罪。</a:t>
          </a:r>
          <a:endParaRPr lang="zh-TW" altLang="en-US" sz="1800" b="1" dirty="0">
            <a:solidFill>
              <a:schemeClr val="tx1"/>
            </a:solidFill>
            <a:latin typeface="微軟正黑體" pitchFamily="34" charset="-120"/>
            <a:ea typeface="微軟正黑體" pitchFamily="34" charset="-120"/>
          </a:endParaRPr>
        </a:p>
      </dgm:t>
    </dgm:pt>
    <dgm:pt modelId="{85EB1395-8B1E-4011-8CF5-2271C6D51274}" type="parTrans" cxnId="{6BF3E970-4765-46CA-8767-7B37783606EA}">
      <dgm:prSet/>
      <dgm:spPr/>
      <dgm:t>
        <a:bodyPr/>
        <a:lstStyle/>
        <a:p>
          <a:endParaRPr lang="zh-TW" altLang="en-US"/>
        </a:p>
      </dgm:t>
    </dgm:pt>
    <dgm:pt modelId="{7943B72A-3E64-41F1-913F-781725E6DA57}" type="sibTrans" cxnId="{6BF3E970-4765-46CA-8767-7B37783606EA}">
      <dgm:prSet/>
      <dgm:spPr/>
      <dgm:t>
        <a:bodyPr/>
        <a:lstStyle/>
        <a:p>
          <a:endParaRPr lang="zh-TW" altLang="en-US"/>
        </a:p>
      </dgm:t>
    </dgm:pt>
    <dgm:pt modelId="{001B2D86-F588-4AC2-9B32-E27BDEDA2EEF}">
      <dgm:prSet custT="1"/>
      <dgm:spPr/>
      <dgm:t>
        <a:bodyPr/>
        <a:lstStyle/>
        <a:p>
          <a:pPr rtl="0">
            <a:spcAft>
              <a:spcPts val="0"/>
            </a:spcAft>
          </a:pPr>
          <a:r>
            <a:rPr lang="zh-TW" altLang="en-US" sz="1800" b="1" dirty="0" smtClean="0">
              <a:solidFill>
                <a:schemeClr val="tx1"/>
              </a:solidFill>
              <a:latin typeface="微軟正黑體" pitchFamily="34" charset="-120"/>
              <a:ea typeface="微軟正黑體" pitchFamily="34" charset="-120"/>
            </a:rPr>
            <a:t>依法處罰行為人，且對雇主科予罰金刑。</a:t>
          </a:r>
          <a:endParaRPr lang="zh-TW" altLang="en-US" sz="1800" b="1" dirty="0">
            <a:solidFill>
              <a:schemeClr val="tx1"/>
            </a:solidFill>
            <a:latin typeface="微軟正黑體" pitchFamily="34" charset="-120"/>
            <a:ea typeface="微軟正黑體" pitchFamily="34" charset="-120"/>
          </a:endParaRPr>
        </a:p>
      </dgm:t>
    </dgm:pt>
    <dgm:pt modelId="{5F2D717C-4351-481F-83BA-09206214189C}" type="parTrans" cxnId="{74B61170-5F9E-4592-A38B-B4C669C9E582}">
      <dgm:prSet/>
      <dgm:spPr/>
      <dgm:t>
        <a:bodyPr/>
        <a:lstStyle/>
        <a:p>
          <a:endParaRPr lang="zh-TW" altLang="en-US"/>
        </a:p>
      </dgm:t>
    </dgm:pt>
    <dgm:pt modelId="{A1B2EE19-F1F3-46DF-A94E-90B7F096F03A}" type="sibTrans" cxnId="{74B61170-5F9E-4592-A38B-B4C669C9E582}">
      <dgm:prSet/>
      <dgm:spPr/>
      <dgm:t>
        <a:bodyPr/>
        <a:lstStyle/>
        <a:p>
          <a:endParaRPr lang="zh-TW" altLang="en-US"/>
        </a:p>
      </dgm:t>
    </dgm:pt>
    <dgm:pt modelId="{73B662DD-13F4-4BB1-BFD7-88230D4C8A4B}" type="pres">
      <dgm:prSet presAssocID="{A1916482-31DA-4EFB-A2DC-783535033101}" presName="linear" presStyleCnt="0">
        <dgm:presLayoutVars>
          <dgm:dir/>
          <dgm:animLvl val="lvl"/>
          <dgm:resizeHandles val="exact"/>
        </dgm:presLayoutVars>
      </dgm:prSet>
      <dgm:spPr/>
      <dgm:t>
        <a:bodyPr/>
        <a:lstStyle/>
        <a:p>
          <a:endParaRPr lang="zh-TW" altLang="en-US"/>
        </a:p>
      </dgm:t>
    </dgm:pt>
    <dgm:pt modelId="{582E3D40-7D5E-41FC-A1B3-3619005CA9B7}" type="pres">
      <dgm:prSet presAssocID="{AB1F646D-0342-4E94-B38C-F3C00B4161B4}" presName="parentLin" presStyleCnt="0"/>
      <dgm:spPr/>
    </dgm:pt>
    <dgm:pt modelId="{733A0694-BB80-4AE3-AF47-495A2527B97A}" type="pres">
      <dgm:prSet presAssocID="{AB1F646D-0342-4E94-B38C-F3C00B4161B4}" presName="parentLeftMargin" presStyleLbl="node1" presStyleIdx="0" presStyleCnt="3"/>
      <dgm:spPr/>
      <dgm:t>
        <a:bodyPr/>
        <a:lstStyle/>
        <a:p>
          <a:endParaRPr lang="zh-TW" altLang="en-US"/>
        </a:p>
      </dgm:t>
    </dgm:pt>
    <dgm:pt modelId="{E312F90D-95CB-4600-9257-D7D28113AA23}" type="pres">
      <dgm:prSet presAssocID="{AB1F646D-0342-4E94-B38C-F3C00B4161B4}" presName="parentText" presStyleLbl="node1" presStyleIdx="0" presStyleCnt="3">
        <dgm:presLayoutVars>
          <dgm:chMax val="0"/>
          <dgm:bulletEnabled val="1"/>
        </dgm:presLayoutVars>
      </dgm:prSet>
      <dgm:spPr/>
      <dgm:t>
        <a:bodyPr/>
        <a:lstStyle/>
        <a:p>
          <a:endParaRPr lang="zh-TW" altLang="en-US"/>
        </a:p>
      </dgm:t>
    </dgm:pt>
    <dgm:pt modelId="{401E52AF-DD12-44E9-957A-C5659A92BDDB}" type="pres">
      <dgm:prSet presAssocID="{AB1F646D-0342-4E94-B38C-F3C00B4161B4}" presName="negativeSpace" presStyleCnt="0"/>
      <dgm:spPr/>
    </dgm:pt>
    <dgm:pt modelId="{1889331C-AF33-4741-A94A-67591293B24B}" type="pres">
      <dgm:prSet presAssocID="{AB1F646D-0342-4E94-B38C-F3C00B4161B4}" presName="childText" presStyleLbl="conFgAcc1" presStyleIdx="0" presStyleCnt="3">
        <dgm:presLayoutVars>
          <dgm:bulletEnabled val="1"/>
        </dgm:presLayoutVars>
      </dgm:prSet>
      <dgm:spPr/>
      <dgm:t>
        <a:bodyPr/>
        <a:lstStyle/>
        <a:p>
          <a:endParaRPr lang="zh-TW" altLang="en-US"/>
        </a:p>
      </dgm:t>
    </dgm:pt>
    <dgm:pt modelId="{866407B7-708C-4A30-AAB9-9DCC7D65B73A}" type="pres">
      <dgm:prSet presAssocID="{BCE79A95-BEC6-49B6-847E-CD6E927C7A69}" presName="spaceBetweenRectangles" presStyleCnt="0"/>
      <dgm:spPr/>
    </dgm:pt>
    <dgm:pt modelId="{3E90A97F-9F60-4312-ADA6-F3E69794F72A}" type="pres">
      <dgm:prSet presAssocID="{483727DC-9996-435B-B22D-B944131BE4BF}" presName="parentLin" presStyleCnt="0"/>
      <dgm:spPr/>
    </dgm:pt>
    <dgm:pt modelId="{95EFB30A-56F1-4A9C-9F3B-186B5F15A15D}" type="pres">
      <dgm:prSet presAssocID="{483727DC-9996-435B-B22D-B944131BE4BF}" presName="parentLeftMargin" presStyleLbl="node1" presStyleIdx="0" presStyleCnt="3"/>
      <dgm:spPr/>
      <dgm:t>
        <a:bodyPr/>
        <a:lstStyle/>
        <a:p>
          <a:endParaRPr lang="zh-TW" altLang="en-US"/>
        </a:p>
      </dgm:t>
    </dgm:pt>
    <dgm:pt modelId="{D887220D-ED80-4F76-AA7E-27707B43029F}" type="pres">
      <dgm:prSet presAssocID="{483727DC-9996-435B-B22D-B944131BE4BF}" presName="parentText" presStyleLbl="node1" presStyleIdx="1" presStyleCnt="3">
        <dgm:presLayoutVars>
          <dgm:chMax val="0"/>
          <dgm:bulletEnabled val="1"/>
        </dgm:presLayoutVars>
      </dgm:prSet>
      <dgm:spPr/>
      <dgm:t>
        <a:bodyPr/>
        <a:lstStyle/>
        <a:p>
          <a:endParaRPr lang="zh-TW" altLang="en-US"/>
        </a:p>
      </dgm:t>
    </dgm:pt>
    <dgm:pt modelId="{E697344D-10B1-44EC-8C44-763E1415802C}" type="pres">
      <dgm:prSet presAssocID="{483727DC-9996-435B-B22D-B944131BE4BF}" presName="negativeSpace" presStyleCnt="0"/>
      <dgm:spPr/>
    </dgm:pt>
    <dgm:pt modelId="{318FA2A7-89CD-4695-A31B-8549EB974102}" type="pres">
      <dgm:prSet presAssocID="{483727DC-9996-435B-B22D-B944131BE4BF}" presName="childText" presStyleLbl="conFgAcc1" presStyleIdx="1" presStyleCnt="3">
        <dgm:presLayoutVars>
          <dgm:bulletEnabled val="1"/>
        </dgm:presLayoutVars>
      </dgm:prSet>
      <dgm:spPr/>
      <dgm:t>
        <a:bodyPr/>
        <a:lstStyle/>
        <a:p>
          <a:endParaRPr lang="zh-TW" altLang="en-US"/>
        </a:p>
      </dgm:t>
    </dgm:pt>
    <dgm:pt modelId="{30030050-F4B2-4E48-AE20-6026CA7A0D05}" type="pres">
      <dgm:prSet presAssocID="{F4F9F301-1449-4D44-9409-6D8099EC5056}" presName="spaceBetweenRectangles" presStyleCnt="0"/>
      <dgm:spPr/>
    </dgm:pt>
    <dgm:pt modelId="{95A27E77-5090-4CA3-9947-798536D43E98}" type="pres">
      <dgm:prSet presAssocID="{28887CA7-EBFD-41E9-9FB3-8EA4C45B36C8}" presName="parentLin" presStyleCnt="0"/>
      <dgm:spPr/>
    </dgm:pt>
    <dgm:pt modelId="{D0D95230-BB50-4A70-9FDB-F8A2CED35F48}" type="pres">
      <dgm:prSet presAssocID="{28887CA7-EBFD-41E9-9FB3-8EA4C45B36C8}" presName="parentLeftMargin" presStyleLbl="node1" presStyleIdx="1" presStyleCnt="3"/>
      <dgm:spPr/>
      <dgm:t>
        <a:bodyPr/>
        <a:lstStyle/>
        <a:p>
          <a:endParaRPr lang="zh-TW" altLang="en-US"/>
        </a:p>
      </dgm:t>
    </dgm:pt>
    <dgm:pt modelId="{92E79162-55D4-4498-AE8A-8E3231E96CC7}" type="pres">
      <dgm:prSet presAssocID="{28887CA7-EBFD-41E9-9FB3-8EA4C45B36C8}" presName="parentText" presStyleLbl="node1" presStyleIdx="2" presStyleCnt="3">
        <dgm:presLayoutVars>
          <dgm:chMax val="0"/>
          <dgm:bulletEnabled val="1"/>
        </dgm:presLayoutVars>
      </dgm:prSet>
      <dgm:spPr/>
      <dgm:t>
        <a:bodyPr/>
        <a:lstStyle/>
        <a:p>
          <a:endParaRPr lang="zh-TW" altLang="en-US"/>
        </a:p>
      </dgm:t>
    </dgm:pt>
    <dgm:pt modelId="{B7A05D2C-8D52-43A1-A216-F557BB237A22}" type="pres">
      <dgm:prSet presAssocID="{28887CA7-EBFD-41E9-9FB3-8EA4C45B36C8}" presName="negativeSpace" presStyleCnt="0"/>
      <dgm:spPr/>
    </dgm:pt>
    <dgm:pt modelId="{D371FF78-3CFE-4EE4-A882-5F88139DA376}" type="pres">
      <dgm:prSet presAssocID="{28887CA7-EBFD-41E9-9FB3-8EA4C45B36C8}" presName="childText" presStyleLbl="conFgAcc1" presStyleIdx="2" presStyleCnt="3">
        <dgm:presLayoutVars>
          <dgm:bulletEnabled val="1"/>
        </dgm:presLayoutVars>
      </dgm:prSet>
      <dgm:spPr/>
      <dgm:t>
        <a:bodyPr/>
        <a:lstStyle/>
        <a:p>
          <a:endParaRPr lang="zh-TW" altLang="en-US"/>
        </a:p>
      </dgm:t>
    </dgm:pt>
  </dgm:ptLst>
  <dgm:cxnLst>
    <dgm:cxn modelId="{228AD947-1ADA-43E6-8CB4-8DCD06567401}" type="presOf" srcId="{734FD604-0772-4321-9A5A-F939C2731C7F}" destId="{D371FF78-3CFE-4EE4-A882-5F88139DA376}" srcOrd="0" destOrd="0" presId="urn:microsoft.com/office/officeart/2005/8/layout/list1"/>
    <dgm:cxn modelId="{74B61170-5F9E-4592-A38B-B4C669C9E582}" srcId="{28887CA7-EBFD-41E9-9FB3-8EA4C45B36C8}" destId="{001B2D86-F588-4AC2-9B32-E27BDEDA2EEF}" srcOrd="1" destOrd="0" parTransId="{5F2D717C-4351-481F-83BA-09206214189C}" sibTransId="{A1B2EE19-F1F3-46DF-A94E-90B7F096F03A}"/>
    <dgm:cxn modelId="{B8A422F9-36B5-4E04-86A4-35180EE7BAB2}" type="presOf" srcId="{2B84828F-BA95-4FE4-87A9-747DBBEF065A}" destId="{1889331C-AF33-4741-A94A-67591293B24B}" srcOrd="0" destOrd="0" presId="urn:microsoft.com/office/officeart/2005/8/layout/list1"/>
    <dgm:cxn modelId="{A26ED3AA-1E00-4D74-9667-5E324F7BBF48}" type="presOf" srcId="{D9D95130-3968-49A4-B450-1530BE046C82}" destId="{318FA2A7-89CD-4695-A31B-8549EB974102}" srcOrd="0" destOrd="1" presId="urn:microsoft.com/office/officeart/2005/8/layout/list1"/>
    <dgm:cxn modelId="{BD1E96F2-C6E6-4D94-B092-D629F76D9000}" srcId="{A1916482-31DA-4EFB-A2DC-783535033101}" destId="{28887CA7-EBFD-41E9-9FB3-8EA4C45B36C8}" srcOrd="2" destOrd="0" parTransId="{F465EA40-A0C7-4050-B361-C1407EB76449}" sibTransId="{58E6D88F-3211-4BFB-9451-F54BFA401EAF}"/>
    <dgm:cxn modelId="{7C2B925E-0E9C-458F-854A-4764C901E538}" type="presOf" srcId="{483727DC-9996-435B-B22D-B944131BE4BF}" destId="{D887220D-ED80-4F76-AA7E-27707B43029F}" srcOrd="1" destOrd="0" presId="urn:microsoft.com/office/officeart/2005/8/layout/list1"/>
    <dgm:cxn modelId="{DF20D0EE-C98B-4649-881F-12EF398C7177}" type="presOf" srcId="{001B2D86-F588-4AC2-9B32-E27BDEDA2EEF}" destId="{D371FF78-3CFE-4EE4-A882-5F88139DA376}" srcOrd="0" destOrd="1" presId="urn:microsoft.com/office/officeart/2005/8/layout/list1"/>
    <dgm:cxn modelId="{3E5AC2C6-6A56-4775-8CA7-E441EFD97398}" srcId="{483727DC-9996-435B-B22D-B944131BE4BF}" destId="{D9D95130-3968-49A4-B450-1530BE046C82}" srcOrd="1" destOrd="0" parTransId="{FF216598-673A-41E9-B99F-E7349F3A07D0}" sibTransId="{1039F139-4994-4CEC-AC06-D8E1918F209D}"/>
    <dgm:cxn modelId="{F2858082-A8F4-4084-8BFA-876367F9E282}" srcId="{A1916482-31DA-4EFB-A2DC-783535033101}" destId="{483727DC-9996-435B-B22D-B944131BE4BF}" srcOrd="1" destOrd="0" parTransId="{83F1785F-CBC1-4961-B2A1-572832636AAC}" sibTransId="{F4F9F301-1449-4D44-9409-6D8099EC5056}"/>
    <dgm:cxn modelId="{6BF3E970-4765-46CA-8767-7B37783606EA}" srcId="{28887CA7-EBFD-41E9-9FB3-8EA4C45B36C8}" destId="{734FD604-0772-4321-9A5A-F939C2731C7F}" srcOrd="0" destOrd="0" parTransId="{85EB1395-8B1E-4011-8CF5-2271C6D51274}" sibTransId="{7943B72A-3E64-41F1-913F-781725E6DA57}"/>
    <dgm:cxn modelId="{CDAA121C-3F90-4C09-9CD2-02FE9A59A114}" type="presOf" srcId="{A1916482-31DA-4EFB-A2DC-783535033101}" destId="{73B662DD-13F4-4BB1-BFD7-88230D4C8A4B}" srcOrd="0" destOrd="0" presId="urn:microsoft.com/office/officeart/2005/8/layout/list1"/>
    <dgm:cxn modelId="{AF099B15-CF81-4D6B-A577-3756799846DE}" type="presOf" srcId="{28887CA7-EBFD-41E9-9FB3-8EA4C45B36C8}" destId="{D0D95230-BB50-4A70-9FDB-F8A2CED35F48}" srcOrd="0" destOrd="0" presId="urn:microsoft.com/office/officeart/2005/8/layout/list1"/>
    <dgm:cxn modelId="{10F367A6-D760-46F8-8C9F-6E0E9AB15046}" srcId="{483727DC-9996-435B-B22D-B944131BE4BF}" destId="{0684CF02-5499-4418-A6F6-C7692855967E}" srcOrd="0" destOrd="0" parTransId="{3ABBB522-780F-4B33-BE70-14B6EB660C7F}" sibTransId="{43397B1B-E9A8-48BF-B45C-D815344E5D60}"/>
    <dgm:cxn modelId="{BE238685-B43D-4256-8F3B-3E8E64FA8013}" type="presOf" srcId="{AB1F646D-0342-4E94-B38C-F3C00B4161B4}" destId="{733A0694-BB80-4AE3-AF47-495A2527B97A}" srcOrd="0" destOrd="0" presId="urn:microsoft.com/office/officeart/2005/8/layout/list1"/>
    <dgm:cxn modelId="{6D5866C8-58FC-431E-9FB1-B3CCAC34113F}" type="presOf" srcId="{483727DC-9996-435B-B22D-B944131BE4BF}" destId="{95EFB30A-56F1-4A9C-9F3B-186B5F15A15D}" srcOrd="0" destOrd="0" presId="urn:microsoft.com/office/officeart/2005/8/layout/list1"/>
    <dgm:cxn modelId="{9441856D-2E0C-4EBE-BFAF-B5BE97C6D424}" srcId="{AB1F646D-0342-4E94-B38C-F3C00B4161B4}" destId="{2B84828F-BA95-4FE4-87A9-747DBBEF065A}" srcOrd="0" destOrd="0" parTransId="{8095833F-AE01-4E76-820B-899A59B1A813}" sibTransId="{D9E6BB7B-0D3C-41AC-8F21-F1D48A2DE641}"/>
    <dgm:cxn modelId="{8FE677F3-D305-486E-A0C4-3EEC675C4BC9}" srcId="{A1916482-31DA-4EFB-A2DC-783535033101}" destId="{AB1F646D-0342-4E94-B38C-F3C00B4161B4}" srcOrd="0" destOrd="0" parTransId="{B84C972E-06CD-4B4F-AA96-14CE6D4F1969}" sibTransId="{BCE79A95-BEC6-49B6-847E-CD6E927C7A69}"/>
    <dgm:cxn modelId="{8D2B9503-F8D5-4584-AC08-D9BF9E9E4C35}" type="presOf" srcId="{28887CA7-EBFD-41E9-9FB3-8EA4C45B36C8}" destId="{92E79162-55D4-4498-AE8A-8E3231E96CC7}" srcOrd="1" destOrd="0" presId="urn:microsoft.com/office/officeart/2005/8/layout/list1"/>
    <dgm:cxn modelId="{1854C1EF-A217-4C7A-BB0E-B21234310FA3}" type="presOf" srcId="{0684CF02-5499-4418-A6F6-C7692855967E}" destId="{318FA2A7-89CD-4695-A31B-8549EB974102}" srcOrd="0" destOrd="0" presId="urn:microsoft.com/office/officeart/2005/8/layout/list1"/>
    <dgm:cxn modelId="{AD395420-7E81-4BAB-B08C-E4EEC62FEFB0}" type="presOf" srcId="{AB1F646D-0342-4E94-B38C-F3C00B4161B4}" destId="{E312F90D-95CB-4600-9257-D7D28113AA23}" srcOrd="1" destOrd="0" presId="urn:microsoft.com/office/officeart/2005/8/layout/list1"/>
    <dgm:cxn modelId="{3CDA6E3E-D4FF-44EC-B418-E6E753EEDE48}" type="presParOf" srcId="{73B662DD-13F4-4BB1-BFD7-88230D4C8A4B}" destId="{582E3D40-7D5E-41FC-A1B3-3619005CA9B7}" srcOrd="0" destOrd="0" presId="urn:microsoft.com/office/officeart/2005/8/layout/list1"/>
    <dgm:cxn modelId="{B634CA4B-D1D6-44DB-8263-C7CC9268086F}" type="presParOf" srcId="{582E3D40-7D5E-41FC-A1B3-3619005CA9B7}" destId="{733A0694-BB80-4AE3-AF47-495A2527B97A}" srcOrd="0" destOrd="0" presId="urn:microsoft.com/office/officeart/2005/8/layout/list1"/>
    <dgm:cxn modelId="{A528D5F8-4AE5-42D0-A47A-35B4A9D303FE}" type="presParOf" srcId="{582E3D40-7D5E-41FC-A1B3-3619005CA9B7}" destId="{E312F90D-95CB-4600-9257-D7D28113AA23}" srcOrd="1" destOrd="0" presId="urn:microsoft.com/office/officeart/2005/8/layout/list1"/>
    <dgm:cxn modelId="{CCC5BE56-A0C3-4303-A06A-B1F096C09D59}" type="presParOf" srcId="{73B662DD-13F4-4BB1-BFD7-88230D4C8A4B}" destId="{401E52AF-DD12-44E9-957A-C5659A92BDDB}" srcOrd="1" destOrd="0" presId="urn:microsoft.com/office/officeart/2005/8/layout/list1"/>
    <dgm:cxn modelId="{C4277597-8761-4FEB-B6D2-2F06AFF37214}" type="presParOf" srcId="{73B662DD-13F4-4BB1-BFD7-88230D4C8A4B}" destId="{1889331C-AF33-4741-A94A-67591293B24B}" srcOrd="2" destOrd="0" presId="urn:microsoft.com/office/officeart/2005/8/layout/list1"/>
    <dgm:cxn modelId="{C4A68039-340E-4E66-98B4-9260D3CB03EF}" type="presParOf" srcId="{73B662DD-13F4-4BB1-BFD7-88230D4C8A4B}" destId="{866407B7-708C-4A30-AAB9-9DCC7D65B73A}" srcOrd="3" destOrd="0" presId="urn:microsoft.com/office/officeart/2005/8/layout/list1"/>
    <dgm:cxn modelId="{3BC89AFD-6A17-42D7-A62F-0AC8AD15D5AF}" type="presParOf" srcId="{73B662DD-13F4-4BB1-BFD7-88230D4C8A4B}" destId="{3E90A97F-9F60-4312-ADA6-F3E69794F72A}" srcOrd="4" destOrd="0" presId="urn:microsoft.com/office/officeart/2005/8/layout/list1"/>
    <dgm:cxn modelId="{993B1DBF-7E91-40CA-9EF9-D97865843F01}" type="presParOf" srcId="{3E90A97F-9F60-4312-ADA6-F3E69794F72A}" destId="{95EFB30A-56F1-4A9C-9F3B-186B5F15A15D}" srcOrd="0" destOrd="0" presId="urn:microsoft.com/office/officeart/2005/8/layout/list1"/>
    <dgm:cxn modelId="{6D099DFC-A1E2-43AA-8A99-5667DC134B34}" type="presParOf" srcId="{3E90A97F-9F60-4312-ADA6-F3E69794F72A}" destId="{D887220D-ED80-4F76-AA7E-27707B43029F}" srcOrd="1" destOrd="0" presId="urn:microsoft.com/office/officeart/2005/8/layout/list1"/>
    <dgm:cxn modelId="{D193AC45-EF6F-4C25-9D15-C095D1A9B942}" type="presParOf" srcId="{73B662DD-13F4-4BB1-BFD7-88230D4C8A4B}" destId="{E697344D-10B1-44EC-8C44-763E1415802C}" srcOrd="5" destOrd="0" presId="urn:microsoft.com/office/officeart/2005/8/layout/list1"/>
    <dgm:cxn modelId="{E7ECEC52-D9FB-414A-878F-3BCA676089C6}" type="presParOf" srcId="{73B662DD-13F4-4BB1-BFD7-88230D4C8A4B}" destId="{318FA2A7-89CD-4695-A31B-8549EB974102}" srcOrd="6" destOrd="0" presId="urn:microsoft.com/office/officeart/2005/8/layout/list1"/>
    <dgm:cxn modelId="{C3D5A076-D05C-478F-B68B-A0343E080CE8}" type="presParOf" srcId="{73B662DD-13F4-4BB1-BFD7-88230D4C8A4B}" destId="{30030050-F4B2-4E48-AE20-6026CA7A0D05}" srcOrd="7" destOrd="0" presId="urn:microsoft.com/office/officeart/2005/8/layout/list1"/>
    <dgm:cxn modelId="{C7BEB70C-F77C-4714-B820-169237CEE0C7}" type="presParOf" srcId="{73B662DD-13F4-4BB1-BFD7-88230D4C8A4B}" destId="{95A27E77-5090-4CA3-9947-798536D43E98}" srcOrd="8" destOrd="0" presId="urn:microsoft.com/office/officeart/2005/8/layout/list1"/>
    <dgm:cxn modelId="{C02B59C6-9D44-4838-8265-D9D2304A45CA}" type="presParOf" srcId="{95A27E77-5090-4CA3-9947-798536D43E98}" destId="{D0D95230-BB50-4A70-9FDB-F8A2CED35F48}" srcOrd="0" destOrd="0" presId="urn:microsoft.com/office/officeart/2005/8/layout/list1"/>
    <dgm:cxn modelId="{E35128BB-8FB9-4990-97C3-0E5D662CAE27}" type="presParOf" srcId="{95A27E77-5090-4CA3-9947-798536D43E98}" destId="{92E79162-55D4-4498-AE8A-8E3231E96CC7}" srcOrd="1" destOrd="0" presId="urn:microsoft.com/office/officeart/2005/8/layout/list1"/>
    <dgm:cxn modelId="{DE62A26D-7D0F-439B-B4AA-40266ECD1E98}" type="presParOf" srcId="{73B662DD-13F4-4BB1-BFD7-88230D4C8A4B}" destId="{B7A05D2C-8D52-43A1-A216-F557BB237A22}" srcOrd="9" destOrd="0" presId="urn:microsoft.com/office/officeart/2005/8/layout/list1"/>
    <dgm:cxn modelId="{7458F7F3-9DD8-4E36-8D92-85AC09CB8DA7}" type="presParOf" srcId="{73B662DD-13F4-4BB1-BFD7-88230D4C8A4B}" destId="{D371FF78-3CFE-4EE4-A882-5F88139DA376}"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F3F8C0D6-4820-41AE-9666-DA7DE6D62F0F}" type="doc">
      <dgm:prSet loTypeId="urn:microsoft.com/office/officeart/2005/8/layout/arrow4" loCatId="process" qsTypeId="urn:microsoft.com/office/officeart/2005/8/quickstyle/simple2" qsCatId="simple" csTypeId="urn:microsoft.com/office/officeart/2005/8/colors/colorful5" csCatId="colorful" phldr="1"/>
      <dgm:spPr/>
      <dgm:t>
        <a:bodyPr/>
        <a:lstStyle/>
        <a:p>
          <a:endParaRPr lang="zh-TW" altLang="en-US"/>
        </a:p>
      </dgm:t>
    </dgm:pt>
    <dgm:pt modelId="{C1CF7BC4-5D4C-4CD2-8D71-86B701C3126A}">
      <dgm:prSet/>
      <dgm:spPr/>
      <dgm:t>
        <a:bodyPr/>
        <a:lstStyle/>
        <a:p>
          <a:pPr rtl="0">
            <a:spcAft>
              <a:spcPts val="0"/>
            </a:spcAft>
          </a:pPr>
          <a:r>
            <a:rPr lang="zh-TW" altLang="en-US" sz="2000" b="1" dirty="0" smtClean="0">
              <a:latin typeface="微軟正黑體" panose="020B0604030504040204" pitchFamily="34" charset="-120"/>
              <a:ea typeface="微軟正黑體" panose="020B0604030504040204" pitchFamily="34" charset="-120"/>
            </a:rPr>
            <a:t>從利用人的角度</a:t>
          </a:r>
          <a:r>
            <a:rPr lang="zh-TW" altLang="en-US" sz="2000" dirty="0" smtClean="0">
              <a:latin typeface="微軟正黑體" panose="020B0604030504040204" pitchFamily="34" charset="-120"/>
              <a:ea typeface="微軟正黑體" panose="020B0604030504040204" pitchFamily="34" charset="-120"/>
            </a:rPr>
            <a:t>－如何在日常生活中尊重別人智慧的創作</a:t>
          </a:r>
          <a:endParaRPr lang="zh-TW" altLang="en-US" sz="2000" dirty="0">
            <a:latin typeface="微軟正黑體" panose="020B0604030504040204" pitchFamily="34" charset="-120"/>
            <a:ea typeface="微軟正黑體" panose="020B0604030504040204" pitchFamily="34" charset="-120"/>
          </a:endParaRPr>
        </a:p>
      </dgm:t>
    </dgm:pt>
    <dgm:pt modelId="{623996FB-4CCC-4606-B7C0-6745F7E19C28}" type="parTrans" cxnId="{F423A088-7BE3-40D5-8612-EAF513E75239}">
      <dgm:prSet/>
      <dgm:spPr/>
      <dgm:t>
        <a:bodyPr/>
        <a:lstStyle/>
        <a:p>
          <a:endParaRPr lang="zh-TW" altLang="en-US"/>
        </a:p>
      </dgm:t>
    </dgm:pt>
    <dgm:pt modelId="{BB438C05-AA22-48F1-A6A4-6AA9330DBCA4}" type="sibTrans" cxnId="{F423A088-7BE3-40D5-8612-EAF513E75239}">
      <dgm:prSet/>
      <dgm:spPr/>
      <dgm:t>
        <a:bodyPr/>
        <a:lstStyle/>
        <a:p>
          <a:endParaRPr lang="zh-TW" altLang="en-US"/>
        </a:p>
      </dgm:t>
    </dgm:pt>
    <dgm:pt modelId="{4F038087-7986-4B04-A136-B81DC7129AB7}">
      <dgm:prSet custT="1"/>
      <dgm:spPr/>
      <dgm:t>
        <a:bodyPr/>
        <a:lstStyle/>
        <a:p>
          <a:pPr rtl="0">
            <a:spcAft>
              <a:spcPts val="0"/>
            </a:spcAft>
          </a:pPr>
          <a:r>
            <a:rPr lang="zh-TW" altLang="en-US" sz="1800" dirty="0" smtClean="0">
              <a:latin typeface="微軟正黑體" panose="020B0604030504040204" pitchFamily="34" charset="-120"/>
              <a:ea typeface="微軟正黑體" panose="020B0604030504040204" pitchFamily="34" charset="-120"/>
            </a:rPr>
            <a:t>所利用的資料是否受保護？</a:t>
          </a:r>
          <a:endParaRPr lang="zh-TW" altLang="en-US" sz="1800" dirty="0">
            <a:latin typeface="微軟正黑體" panose="020B0604030504040204" pitchFamily="34" charset="-120"/>
            <a:ea typeface="微軟正黑體" panose="020B0604030504040204" pitchFamily="34" charset="-120"/>
          </a:endParaRPr>
        </a:p>
      </dgm:t>
    </dgm:pt>
    <dgm:pt modelId="{B1A6ADB9-379D-40F0-B9F3-929EF91FB022}" type="parTrans" cxnId="{BD6C3C89-B496-451F-8CCF-595DF85C5C8A}">
      <dgm:prSet/>
      <dgm:spPr/>
      <dgm:t>
        <a:bodyPr/>
        <a:lstStyle/>
        <a:p>
          <a:endParaRPr lang="zh-TW" altLang="en-US"/>
        </a:p>
      </dgm:t>
    </dgm:pt>
    <dgm:pt modelId="{8CAEEC79-3568-4C49-9D4D-09874A7610F6}" type="sibTrans" cxnId="{BD6C3C89-B496-451F-8CCF-595DF85C5C8A}">
      <dgm:prSet/>
      <dgm:spPr/>
      <dgm:t>
        <a:bodyPr/>
        <a:lstStyle/>
        <a:p>
          <a:endParaRPr lang="zh-TW" altLang="en-US"/>
        </a:p>
      </dgm:t>
    </dgm:pt>
    <dgm:pt modelId="{4CDA1A75-CC97-4C1D-9C34-67B0EE3C7854}">
      <dgm:prSet custT="1"/>
      <dgm:spPr/>
      <dgm:t>
        <a:bodyPr/>
        <a:lstStyle/>
        <a:p>
          <a:pPr rtl="0">
            <a:spcAft>
              <a:spcPts val="0"/>
            </a:spcAft>
          </a:pPr>
          <a:r>
            <a:rPr lang="zh-TW" altLang="en-US" sz="1800" dirty="0" smtClean="0">
              <a:latin typeface="微軟正黑體" panose="020B0604030504040204" pitchFamily="34" charset="-120"/>
              <a:ea typeface="微軟正黑體" panose="020B0604030504040204" pitchFamily="34" charset="-120"/>
            </a:rPr>
            <a:t>利用行為有無合理使用情形？並註明來源出處。</a:t>
          </a:r>
          <a:endParaRPr lang="zh-TW" altLang="en-US" sz="1800" dirty="0">
            <a:latin typeface="微軟正黑體" panose="020B0604030504040204" pitchFamily="34" charset="-120"/>
            <a:ea typeface="微軟正黑體" panose="020B0604030504040204" pitchFamily="34" charset="-120"/>
          </a:endParaRPr>
        </a:p>
      </dgm:t>
    </dgm:pt>
    <dgm:pt modelId="{6D0837AB-6830-45AD-B0E7-4A42E03B5CF0}" type="parTrans" cxnId="{5A10992C-EFE3-4D09-9538-879C5D9F5415}">
      <dgm:prSet/>
      <dgm:spPr/>
      <dgm:t>
        <a:bodyPr/>
        <a:lstStyle/>
        <a:p>
          <a:endParaRPr lang="zh-TW" altLang="en-US"/>
        </a:p>
      </dgm:t>
    </dgm:pt>
    <dgm:pt modelId="{6E1AD04F-8276-4580-90C6-98B921F62BDD}" type="sibTrans" cxnId="{5A10992C-EFE3-4D09-9538-879C5D9F5415}">
      <dgm:prSet/>
      <dgm:spPr/>
      <dgm:t>
        <a:bodyPr/>
        <a:lstStyle/>
        <a:p>
          <a:endParaRPr lang="zh-TW" altLang="en-US"/>
        </a:p>
      </dgm:t>
    </dgm:pt>
    <dgm:pt modelId="{66B259A0-2F33-4A15-BB98-84ED02E509A8}">
      <dgm:prSet custT="1"/>
      <dgm:spPr/>
      <dgm:t>
        <a:bodyPr/>
        <a:lstStyle/>
        <a:p>
          <a:pPr rtl="0">
            <a:spcAft>
              <a:spcPts val="0"/>
            </a:spcAft>
          </a:pPr>
          <a:r>
            <a:rPr lang="zh-TW" altLang="en-US" sz="1800" dirty="0" smtClean="0">
              <a:latin typeface="微軟正黑體" panose="020B0604030504040204" pitchFamily="34" charset="-120"/>
              <a:ea typeface="微軟正黑體" panose="020B0604030504040204" pitchFamily="34" charset="-120"/>
            </a:rPr>
            <a:t>要取得授權。</a:t>
          </a:r>
          <a:endParaRPr lang="zh-TW" altLang="en-US" sz="1800" dirty="0">
            <a:latin typeface="微軟正黑體" panose="020B0604030504040204" pitchFamily="34" charset="-120"/>
            <a:ea typeface="微軟正黑體" panose="020B0604030504040204" pitchFamily="34" charset="-120"/>
          </a:endParaRPr>
        </a:p>
      </dgm:t>
    </dgm:pt>
    <dgm:pt modelId="{26ED6CBA-B9F5-4D05-AC43-B81384475E12}" type="parTrans" cxnId="{E9C3BEB6-2F62-4318-9461-3C4C33B25139}">
      <dgm:prSet/>
      <dgm:spPr/>
      <dgm:t>
        <a:bodyPr/>
        <a:lstStyle/>
        <a:p>
          <a:endParaRPr lang="zh-TW" altLang="en-US"/>
        </a:p>
      </dgm:t>
    </dgm:pt>
    <dgm:pt modelId="{AE348B36-82E8-47BC-A5B5-5B6381DA1304}" type="sibTrans" cxnId="{E9C3BEB6-2F62-4318-9461-3C4C33B25139}">
      <dgm:prSet/>
      <dgm:spPr/>
      <dgm:t>
        <a:bodyPr/>
        <a:lstStyle/>
        <a:p>
          <a:endParaRPr lang="zh-TW" altLang="en-US"/>
        </a:p>
      </dgm:t>
    </dgm:pt>
    <dgm:pt modelId="{8FE9A586-B7F7-48E4-8C25-024464EC292D}">
      <dgm:prSet/>
      <dgm:spPr/>
      <dgm:t>
        <a:bodyPr/>
        <a:lstStyle/>
        <a:p>
          <a:pPr algn="l" rtl="0">
            <a:spcAft>
              <a:spcPts val="0"/>
            </a:spcAft>
          </a:pPr>
          <a:r>
            <a:rPr lang="zh-TW" altLang="en-US" sz="2100" b="1" dirty="0" smtClean="0">
              <a:latin typeface="微軟正黑體" panose="020B0604030504040204" pitchFamily="34" charset="-120"/>
              <a:ea typeface="微軟正黑體" panose="020B0604030504040204" pitchFamily="34" charset="-120"/>
            </a:rPr>
            <a:t>從權利人的角度</a:t>
          </a:r>
          <a:r>
            <a:rPr lang="zh-TW" altLang="en-US" sz="2100" dirty="0" smtClean="0">
              <a:latin typeface="微軟正黑體" panose="020B0604030504040204" pitchFamily="34" charset="-120"/>
              <a:ea typeface="微軟正黑體" panose="020B0604030504040204" pitchFamily="34" charset="-120"/>
            </a:rPr>
            <a:t>－如何保護創作</a:t>
          </a:r>
          <a:endParaRPr lang="zh-TW" altLang="en-US" sz="2100" dirty="0">
            <a:latin typeface="微軟正黑體" panose="020B0604030504040204" pitchFamily="34" charset="-120"/>
            <a:ea typeface="微軟正黑體" panose="020B0604030504040204" pitchFamily="34" charset="-120"/>
          </a:endParaRPr>
        </a:p>
      </dgm:t>
    </dgm:pt>
    <dgm:pt modelId="{65BF8044-8B23-49F5-8A5B-B1D46716C8DE}" type="parTrans" cxnId="{43D1F424-48BD-4FAD-9A7D-3E88B917B7F4}">
      <dgm:prSet/>
      <dgm:spPr/>
      <dgm:t>
        <a:bodyPr/>
        <a:lstStyle/>
        <a:p>
          <a:endParaRPr lang="zh-TW" altLang="en-US"/>
        </a:p>
      </dgm:t>
    </dgm:pt>
    <dgm:pt modelId="{82079EBD-82DB-4825-9AD5-487E0FCC7866}" type="sibTrans" cxnId="{43D1F424-48BD-4FAD-9A7D-3E88B917B7F4}">
      <dgm:prSet/>
      <dgm:spPr/>
      <dgm:t>
        <a:bodyPr/>
        <a:lstStyle/>
        <a:p>
          <a:endParaRPr lang="zh-TW" altLang="en-US"/>
        </a:p>
      </dgm:t>
    </dgm:pt>
    <dgm:pt modelId="{198C24DC-9D9D-4B38-98BB-A5AB0D258D7C}">
      <dgm:prSet custT="1"/>
      <dgm:spPr/>
      <dgm:t>
        <a:bodyPr/>
        <a:lstStyle/>
        <a:p>
          <a:pPr algn="just" rtl="0">
            <a:spcAft>
              <a:spcPts val="0"/>
            </a:spcAft>
          </a:pPr>
          <a:r>
            <a:rPr lang="zh-TW" altLang="en-US" sz="1800" dirty="0" smtClean="0">
              <a:latin typeface="微軟正黑體" panose="020B0604030504040204" pitchFamily="34" charset="-120"/>
              <a:ea typeface="微軟正黑體" panose="020B0604030504040204" pitchFamily="34" charset="-120"/>
            </a:rPr>
            <a:t>創作完成即受保護、</a:t>
          </a:r>
          <a:r>
            <a:rPr lang="zh-TW" altLang="en-US" sz="1800" b="1" dirty="0" smtClean="0">
              <a:latin typeface="微軟正黑體" panose="020B0604030504040204" pitchFamily="34" charset="-120"/>
              <a:ea typeface="微軟正黑體" panose="020B0604030504040204" pitchFamily="34" charset="-120"/>
            </a:rPr>
            <a:t>不需要註冊或登記。</a:t>
          </a:r>
          <a:endParaRPr lang="zh-TW" altLang="en-US" sz="1800" b="1" dirty="0">
            <a:latin typeface="微軟正黑體" panose="020B0604030504040204" pitchFamily="34" charset="-120"/>
            <a:ea typeface="微軟正黑體" panose="020B0604030504040204" pitchFamily="34" charset="-120"/>
          </a:endParaRPr>
        </a:p>
      </dgm:t>
    </dgm:pt>
    <dgm:pt modelId="{C2978220-488A-4DD3-889F-6FE8F277DA6A}" type="parTrans" cxnId="{0AACBA0A-9F3E-4528-AA39-E581AF9BE269}">
      <dgm:prSet/>
      <dgm:spPr/>
      <dgm:t>
        <a:bodyPr/>
        <a:lstStyle/>
        <a:p>
          <a:endParaRPr lang="zh-TW" altLang="en-US"/>
        </a:p>
      </dgm:t>
    </dgm:pt>
    <dgm:pt modelId="{5BB17651-FE95-42CE-80C8-B51D952F8C18}" type="sibTrans" cxnId="{0AACBA0A-9F3E-4528-AA39-E581AF9BE269}">
      <dgm:prSet/>
      <dgm:spPr/>
      <dgm:t>
        <a:bodyPr/>
        <a:lstStyle/>
        <a:p>
          <a:endParaRPr lang="zh-TW" altLang="en-US"/>
        </a:p>
      </dgm:t>
    </dgm:pt>
    <dgm:pt modelId="{F4DE0F0D-99E3-4D48-B9C6-A9F9F4F50C40}">
      <dgm:prSet custT="1"/>
      <dgm:spPr/>
      <dgm:t>
        <a:bodyPr/>
        <a:lstStyle/>
        <a:p>
          <a:pPr algn="just" rtl="0">
            <a:spcAft>
              <a:spcPts val="0"/>
            </a:spcAft>
          </a:pPr>
          <a:r>
            <a:rPr lang="zh-TW" sz="1800" dirty="0" smtClean="0">
              <a:latin typeface="微軟正黑體" panose="020B0604030504040204" pitchFamily="34" charset="-120"/>
              <a:ea typeface="微軟正黑體" panose="020B0604030504040204" pitchFamily="34" charset="-120"/>
            </a:rPr>
            <a:t>微量創意、獨立創作，縱使與別人相</a:t>
          </a:r>
          <a:r>
            <a:rPr lang="en-US" sz="1800" dirty="0" smtClean="0">
              <a:latin typeface="微軟正黑體" panose="020B0604030504040204" pitchFamily="34" charset="-120"/>
              <a:ea typeface="微軟正黑體" panose="020B0604030504040204" pitchFamily="34" charset="-120"/>
            </a:rPr>
            <a:t>(</a:t>
          </a:r>
          <a:r>
            <a:rPr lang="zh-TW" sz="1800" dirty="0" smtClean="0">
              <a:latin typeface="微軟正黑體" panose="020B0604030504040204" pitchFamily="34" charset="-120"/>
              <a:ea typeface="微軟正黑體" panose="020B0604030504040204" pitchFamily="34" charset="-120"/>
            </a:rPr>
            <a:t>雷</a:t>
          </a:r>
          <a:r>
            <a:rPr lang="en-US" sz="1800" dirty="0" smtClean="0">
              <a:latin typeface="微軟正黑體" panose="020B0604030504040204" pitchFamily="34" charset="-120"/>
              <a:ea typeface="微軟正黑體" panose="020B0604030504040204" pitchFamily="34" charset="-120"/>
            </a:rPr>
            <a:t>)</a:t>
          </a:r>
          <a:r>
            <a:rPr lang="zh-TW" sz="1800" dirty="0" smtClean="0">
              <a:latin typeface="微軟正黑體" panose="020B0604030504040204" pitchFamily="34" charset="-120"/>
              <a:ea typeface="微軟正黑體" panose="020B0604030504040204" pitchFamily="34" charset="-120"/>
            </a:rPr>
            <a:t>同亦可受保護－</a:t>
          </a:r>
          <a:r>
            <a:rPr lang="zh-TW" sz="1800" b="1" dirty="0" smtClean="0">
              <a:latin typeface="微軟正黑體" panose="020B0604030504040204" pitchFamily="34" charset="-120"/>
              <a:ea typeface="微軟正黑體" panose="020B0604030504040204" pitchFamily="34" charset="-120"/>
            </a:rPr>
            <a:t>主張抄襲者，要有證據</a:t>
          </a:r>
          <a:r>
            <a:rPr lang="zh-TW" altLang="en-US" sz="1800" b="1" dirty="0" smtClean="0">
              <a:latin typeface="微軟正黑體" panose="020B0604030504040204" pitchFamily="34" charset="-120"/>
              <a:ea typeface="微軟正黑體" panose="020B0604030504040204" pitchFamily="34" charset="-120"/>
            </a:rPr>
            <a:t>。</a:t>
          </a:r>
          <a:endParaRPr lang="zh-TW" sz="1800" dirty="0">
            <a:latin typeface="微軟正黑體" panose="020B0604030504040204" pitchFamily="34" charset="-120"/>
            <a:ea typeface="微軟正黑體" panose="020B0604030504040204" pitchFamily="34" charset="-120"/>
          </a:endParaRPr>
        </a:p>
      </dgm:t>
    </dgm:pt>
    <dgm:pt modelId="{4BA84E7E-4026-4EB2-AC54-1399C33806BB}" type="parTrans" cxnId="{C8EAFB48-3539-4189-8EEB-30F7255F736E}">
      <dgm:prSet/>
      <dgm:spPr/>
      <dgm:t>
        <a:bodyPr/>
        <a:lstStyle/>
        <a:p>
          <a:endParaRPr lang="zh-TW" altLang="en-US"/>
        </a:p>
      </dgm:t>
    </dgm:pt>
    <dgm:pt modelId="{4251B7C7-1026-48BC-BEB3-BC8540BBB744}" type="sibTrans" cxnId="{C8EAFB48-3539-4189-8EEB-30F7255F736E}">
      <dgm:prSet/>
      <dgm:spPr/>
      <dgm:t>
        <a:bodyPr/>
        <a:lstStyle/>
        <a:p>
          <a:endParaRPr lang="zh-TW" altLang="en-US"/>
        </a:p>
      </dgm:t>
    </dgm:pt>
    <dgm:pt modelId="{4F758FBB-0FAC-4563-A21F-0408DAD0296A}">
      <dgm:prSet custT="1"/>
      <dgm:spPr/>
      <dgm:t>
        <a:bodyPr/>
        <a:lstStyle/>
        <a:p>
          <a:pPr algn="just" rtl="0">
            <a:spcAft>
              <a:spcPts val="0"/>
            </a:spcAft>
          </a:pPr>
          <a:r>
            <a:rPr lang="zh-TW" sz="1800" dirty="0" smtClean="0">
              <a:latin typeface="微軟正黑體" panose="020B0604030504040204" pitchFamily="34" charset="-120"/>
              <a:ea typeface="微軟正黑體" panose="020B0604030504040204" pitchFamily="34" charset="-120"/>
            </a:rPr>
            <a:t>懂得保存創作過程之完整資料，並善用「推定」制度</a:t>
          </a:r>
          <a:r>
            <a:rPr lang="en-US" sz="1800" dirty="0" smtClean="0">
              <a:latin typeface="微軟正黑體" panose="020B0604030504040204" pitchFamily="34" charset="-120"/>
              <a:ea typeface="微軟正黑體" panose="020B0604030504040204" pitchFamily="34" charset="-120"/>
            </a:rPr>
            <a:t>(</a:t>
          </a:r>
          <a:r>
            <a:rPr lang="zh-TW" sz="1800" dirty="0" smtClean="0">
              <a:latin typeface="微軟正黑體" panose="020B0604030504040204" pitchFamily="34" charset="-120"/>
              <a:ea typeface="微軟正黑體" panose="020B0604030504040204" pitchFamily="34" charset="-120"/>
            </a:rPr>
            <a:t>著作權法第</a:t>
          </a:r>
          <a:r>
            <a:rPr lang="en-US" sz="1800" dirty="0" smtClean="0">
              <a:latin typeface="微軟正黑體" panose="020B0604030504040204" pitchFamily="34" charset="-120"/>
              <a:ea typeface="微軟正黑體" panose="020B0604030504040204" pitchFamily="34" charset="-120"/>
            </a:rPr>
            <a:t>13</a:t>
          </a:r>
          <a:r>
            <a:rPr lang="zh-TW" sz="1800" dirty="0" smtClean="0">
              <a:latin typeface="微軟正黑體" panose="020B0604030504040204" pitchFamily="34" charset="-120"/>
              <a:ea typeface="微軟正黑體" panose="020B0604030504040204" pitchFamily="34" charset="-120"/>
            </a:rPr>
            <a:t>條</a:t>
          </a:r>
          <a:r>
            <a:rPr lang="en-US" sz="1800" dirty="0" smtClean="0">
              <a:latin typeface="微軟正黑體" panose="020B0604030504040204" pitchFamily="34" charset="-120"/>
              <a:ea typeface="微軟正黑體" panose="020B0604030504040204" pitchFamily="34" charset="-120"/>
            </a:rPr>
            <a:t>)</a:t>
          </a:r>
          <a:endParaRPr lang="zh-TW" sz="1800" dirty="0">
            <a:latin typeface="微軟正黑體" panose="020B0604030504040204" pitchFamily="34" charset="-120"/>
            <a:ea typeface="微軟正黑體" panose="020B0604030504040204" pitchFamily="34" charset="-120"/>
          </a:endParaRPr>
        </a:p>
      </dgm:t>
    </dgm:pt>
    <dgm:pt modelId="{BE1445AD-983D-46A9-8B98-36BA06CB688E}" type="parTrans" cxnId="{D95D12C8-7A3B-4766-9129-5D2413C206F7}">
      <dgm:prSet/>
      <dgm:spPr/>
      <dgm:t>
        <a:bodyPr/>
        <a:lstStyle/>
        <a:p>
          <a:endParaRPr lang="zh-TW" altLang="en-US"/>
        </a:p>
      </dgm:t>
    </dgm:pt>
    <dgm:pt modelId="{AB69A873-B240-430E-8059-8D4038117B7E}" type="sibTrans" cxnId="{D95D12C8-7A3B-4766-9129-5D2413C206F7}">
      <dgm:prSet/>
      <dgm:spPr/>
      <dgm:t>
        <a:bodyPr/>
        <a:lstStyle/>
        <a:p>
          <a:endParaRPr lang="zh-TW" altLang="en-US"/>
        </a:p>
      </dgm:t>
    </dgm:pt>
    <dgm:pt modelId="{985F4F38-33C8-4140-924A-D9D6D24425C1}" type="pres">
      <dgm:prSet presAssocID="{F3F8C0D6-4820-41AE-9666-DA7DE6D62F0F}" presName="compositeShape" presStyleCnt="0">
        <dgm:presLayoutVars>
          <dgm:chMax val="2"/>
          <dgm:dir/>
          <dgm:resizeHandles val="exact"/>
        </dgm:presLayoutVars>
      </dgm:prSet>
      <dgm:spPr/>
      <dgm:t>
        <a:bodyPr/>
        <a:lstStyle/>
        <a:p>
          <a:endParaRPr lang="zh-TW" altLang="en-US"/>
        </a:p>
      </dgm:t>
    </dgm:pt>
    <dgm:pt modelId="{BF4E3C8E-70BA-4877-84D6-3D19660C8E66}" type="pres">
      <dgm:prSet presAssocID="{C1CF7BC4-5D4C-4CD2-8D71-86B701C3126A}" presName="upArrow" presStyleLbl="node1" presStyleIdx="0" presStyleCnt="2"/>
      <dgm:spPr>
        <a:effectLst>
          <a:outerShdw blurRad="50800" dist="38100" dir="5400000" algn="t" rotWithShape="0">
            <a:prstClr val="black">
              <a:alpha val="40000"/>
            </a:prstClr>
          </a:outerShdw>
          <a:reflection blurRad="6350" stA="52000" endA="300" endPos="35000" dir="5400000" sy="-100000" algn="bl" rotWithShape="0"/>
        </a:effectLst>
      </dgm:spPr>
      <dgm:t>
        <a:bodyPr/>
        <a:lstStyle/>
        <a:p>
          <a:endParaRPr lang="zh-TW" altLang="en-US"/>
        </a:p>
      </dgm:t>
    </dgm:pt>
    <dgm:pt modelId="{D61D5E9B-020D-421E-BD28-43D645B6EEC5}" type="pres">
      <dgm:prSet presAssocID="{C1CF7BC4-5D4C-4CD2-8D71-86B701C3126A}" presName="upArrowText" presStyleLbl="revTx" presStyleIdx="0" presStyleCnt="2" custScaleX="109847" custLinFactNeighborX="3157">
        <dgm:presLayoutVars>
          <dgm:chMax val="0"/>
          <dgm:bulletEnabled val="1"/>
        </dgm:presLayoutVars>
      </dgm:prSet>
      <dgm:spPr/>
      <dgm:t>
        <a:bodyPr/>
        <a:lstStyle/>
        <a:p>
          <a:endParaRPr lang="zh-TW" altLang="en-US"/>
        </a:p>
      </dgm:t>
    </dgm:pt>
    <dgm:pt modelId="{71D68820-CA7C-4336-9C66-1252AD12760A}" type="pres">
      <dgm:prSet presAssocID="{8FE9A586-B7F7-48E4-8C25-024464EC292D}" presName="downArrow" presStyleLbl="node1" presStyleIdx="1" presStyleCnt="2"/>
      <dgm:spPr>
        <a:effectLst>
          <a:reflection blurRad="6350" stA="52000" endA="300" endPos="35000" dir="5400000" sy="-100000" algn="bl" rotWithShape="0"/>
        </a:effectLst>
      </dgm:spPr>
      <dgm:t>
        <a:bodyPr/>
        <a:lstStyle/>
        <a:p>
          <a:endParaRPr lang="zh-TW" altLang="en-US"/>
        </a:p>
      </dgm:t>
    </dgm:pt>
    <dgm:pt modelId="{5206824E-FA73-4CE4-9E6F-6B2E78E91D38}" type="pres">
      <dgm:prSet presAssocID="{8FE9A586-B7F7-48E4-8C25-024464EC292D}" presName="downArrowText" presStyleLbl="revTx" presStyleIdx="1" presStyleCnt="2" custScaleX="102900">
        <dgm:presLayoutVars>
          <dgm:chMax val="0"/>
          <dgm:bulletEnabled val="1"/>
        </dgm:presLayoutVars>
      </dgm:prSet>
      <dgm:spPr/>
      <dgm:t>
        <a:bodyPr/>
        <a:lstStyle/>
        <a:p>
          <a:endParaRPr lang="zh-TW" altLang="en-US"/>
        </a:p>
      </dgm:t>
    </dgm:pt>
  </dgm:ptLst>
  <dgm:cxnLst>
    <dgm:cxn modelId="{D95D12C8-7A3B-4766-9129-5D2413C206F7}" srcId="{8FE9A586-B7F7-48E4-8C25-024464EC292D}" destId="{4F758FBB-0FAC-4563-A21F-0408DAD0296A}" srcOrd="2" destOrd="0" parTransId="{BE1445AD-983D-46A9-8B98-36BA06CB688E}" sibTransId="{AB69A873-B240-430E-8059-8D4038117B7E}"/>
    <dgm:cxn modelId="{E9C3BEB6-2F62-4318-9461-3C4C33B25139}" srcId="{C1CF7BC4-5D4C-4CD2-8D71-86B701C3126A}" destId="{66B259A0-2F33-4A15-BB98-84ED02E509A8}" srcOrd="2" destOrd="0" parTransId="{26ED6CBA-B9F5-4D05-AC43-B81384475E12}" sibTransId="{AE348B36-82E8-47BC-A5B5-5B6381DA1304}"/>
    <dgm:cxn modelId="{B3EDE505-30D0-4DD8-9BFC-F1CA17F3BF27}" type="presOf" srcId="{198C24DC-9D9D-4B38-98BB-A5AB0D258D7C}" destId="{5206824E-FA73-4CE4-9E6F-6B2E78E91D38}" srcOrd="0" destOrd="1" presId="urn:microsoft.com/office/officeart/2005/8/layout/arrow4"/>
    <dgm:cxn modelId="{B2DE9317-96F7-4048-BED9-002C2DB0004D}" type="presOf" srcId="{8FE9A586-B7F7-48E4-8C25-024464EC292D}" destId="{5206824E-FA73-4CE4-9E6F-6B2E78E91D38}" srcOrd="0" destOrd="0" presId="urn:microsoft.com/office/officeart/2005/8/layout/arrow4"/>
    <dgm:cxn modelId="{7292C935-64AC-42C7-9B1E-DF751FD0DA96}" type="presOf" srcId="{F4DE0F0D-99E3-4D48-B9C6-A9F9F4F50C40}" destId="{5206824E-FA73-4CE4-9E6F-6B2E78E91D38}" srcOrd="0" destOrd="2" presId="urn:microsoft.com/office/officeart/2005/8/layout/arrow4"/>
    <dgm:cxn modelId="{02541CDD-F628-4C52-8219-CD792D843772}" type="presOf" srcId="{66B259A0-2F33-4A15-BB98-84ED02E509A8}" destId="{D61D5E9B-020D-421E-BD28-43D645B6EEC5}" srcOrd="0" destOrd="3" presId="urn:microsoft.com/office/officeart/2005/8/layout/arrow4"/>
    <dgm:cxn modelId="{BD6C3C89-B496-451F-8CCF-595DF85C5C8A}" srcId="{C1CF7BC4-5D4C-4CD2-8D71-86B701C3126A}" destId="{4F038087-7986-4B04-A136-B81DC7129AB7}" srcOrd="0" destOrd="0" parTransId="{B1A6ADB9-379D-40F0-B9F3-929EF91FB022}" sibTransId="{8CAEEC79-3568-4C49-9D4D-09874A7610F6}"/>
    <dgm:cxn modelId="{B5A111A3-F8A7-42DE-A107-0AD4EFEEDB93}" type="presOf" srcId="{4CDA1A75-CC97-4C1D-9C34-67B0EE3C7854}" destId="{D61D5E9B-020D-421E-BD28-43D645B6EEC5}" srcOrd="0" destOrd="2" presId="urn:microsoft.com/office/officeart/2005/8/layout/arrow4"/>
    <dgm:cxn modelId="{1D501B17-D461-42E0-9F15-67076DDD7E9E}" type="presOf" srcId="{F3F8C0D6-4820-41AE-9666-DA7DE6D62F0F}" destId="{985F4F38-33C8-4140-924A-D9D6D24425C1}" srcOrd="0" destOrd="0" presId="urn:microsoft.com/office/officeart/2005/8/layout/arrow4"/>
    <dgm:cxn modelId="{43D1F424-48BD-4FAD-9A7D-3E88B917B7F4}" srcId="{F3F8C0D6-4820-41AE-9666-DA7DE6D62F0F}" destId="{8FE9A586-B7F7-48E4-8C25-024464EC292D}" srcOrd="1" destOrd="0" parTransId="{65BF8044-8B23-49F5-8A5B-B1D46716C8DE}" sibTransId="{82079EBD-82DB-4825-9AD5-487E0FCC7866}"/>
    <dgm:cxn modelId="{C66B4F2C-6B76-46C4-A6FC-CE950230523C}" type="presOf" srcId="{4F038087-7986-4B04-A136-B81DC7129AB7}" destId="{D61D5E9B-020D-421E-BD28-43D645B6EEC5}" srcOrd="0" destOrd="1" presId="urn:microsoft.com/office/officeart/2005/8/layout/arrow4"/>
    <dgm:cxn modelId="{C8EAFB48-3539-4189-8EEB-30F7255F736E}" srcId="{8FE9A586-B7F7-48E4-8C25-024464EC292D}" destId="{F4DE0F0D-99E3-4D48-B9C6-A9F9F4F50C40}" srcOrd="1" destOrd="0" parTransId="{4BA84E7E-4026-4EB2-AC54-1399C33806BB}" sibTransId="{4251B7C7-1026-48BC-BEB3-BC8540BBB744}"/>
    <dgm:cxn modelId="{F423A088-7BE3-40D5-8612-EAF513E75239}" srcId="{F3F8C0D6-4820-41AE-9666-DA7DE6D62F0F}" destId="{C1CF7BC4-5D4C-4CD2-8D71-86B701C3126A}" srcOrd="0" destOrd="0" parTransId="{623996FB-4CCC-4606-B7C0-6745F7E19C28}" sibTransId="{BB438C05-AA22-48F1-A6A4-6AA9330DBCA4}"/>
    <dgm:cxn modelId="{5A10992C-EFE3-4D09-9538-879C5D9F5415}" srcId="{C1CF7BC4-5D4C-4CD2-8D71-86B701C3126A}" destId="{4CDA1A75-CC97-4C1D-9C34-67B0EE3C7854}" srcOrd="1" destOrd="0" parTransId="{6D0837AB-6830-45AD-B0E7-4A42E03B5CF0}" sibTransId="{6E1AD04F-8276-4580-90C6-98B921F62BDD}"/>
    <dgm:cxn modelId="{0AACBA0A-9F3E-4528-AA39-E581AF9BE269}" srcId="{8FE9A586-B7F7-48E4-8C25-024464EC292D}" destId="{198C24DC-9D9D-4B38-98BB-A5AB0D258D7C}" srcOrd="0" destOrd="0" parTransId="{C2978220-488A-4DD3-889F-6FE8F277DA6A}" sibTransId="{5BB17651-FE95-42CE-80C8-B51D952F8C18}"/>
    <dgm:cxn modelId="{C25B395A-20B9-43FD-A8D3-AD1375794DDD}" type="presOf" srcId="{C1CF7BC4-5D4C-4CD2-8D71-86B701C3126A}" destId="{D61D5E9B-020D-421E-BD28-43D645B6EEC5}" srcOrd="0" destOrd="0" presId="urn:microsoft.com/office/officeart/2005/8/layout/arrow4"/>
    <dgm:cxn modelId="{FCA34552-B900-421A-AB61-50597144FA5F}" type="presOf" srcId="{4F758FBB-0FAC-4563-A21F-0408DAD0296A}" destId="{5206824E-FA73-4CE4-9E6F-6B2E78E91D38}" srcOrd="0" destOrd="3" presId="urn:microsoft.com/office/officeart/2005/8/layout/arrow4"/>
    <dgm:cxn modelId="{367E528A-E65B-470F-92D2-F4BD07724A70}" type="presParOf" srcId="{985F4F38-33C8-4140-924A-D9D6D24425C1}" destId="{BF4E3C8E-70BA-4877-84D6-3D19660C8E66}" srcOrd="0" destOrd="0" presId="urn:microsoft.com/office/officeart/2005/8/layout/arrow4"/>
    <dgm:cxn modelId="{A2D76AAC-D80C-4646-91AE-263ED7CE44FB}" type="presParOf" srcId="{985F4F38-33C8-4140-924A-D9D6D24425C1}" destId="{D61D5E9B-020D-421E-BD28-43D645B6EEC5}" srcOrd="1" destOrd="0" presId="urn:microsoft.com/office/officeart/2005/8/layout/arrow4"/>
    <dgm:cxn modelId="{FA321FEE-5B15-45F3-9041-082D16933C6F}" type="presParOf" srcId="{985F4F38-33C8-4140-924A-D9D6D24425C1}" destId="{71D68820-CA7C-4336-9C66-1252AD12760A}" srcOrd="2" destOrd="0" presId="urn:microsoft.com/office/officeart/2005/8/layout/arrow4"/>
    <dgm:cxn modelId="{322DECC4-CDF3-4CEC-B685-9FE9D1D901BA}" type="presParOf" srcId="{985F4F38-33C8-4140-924A-D9D6D24425C1}" destId="{5206824E-FA73-4CE4-9E6F-6B2E78E91D38}" srcOrd="3" destOrd="0" presId="urn:microsoft.com/office/officeart/2005/8/layout/arrow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70B9561-83DA-4E49-9859-809D323990DB}" type="doc">
      <dgm:prSet loTypeId="urn:microsoft.com/office/officeart/2005/8/layout/list1" loCatId="list" qsTypeId="urn:microsoft.com/office/officeart/2005/8/quickstyle/simple3" qsCatId="simple" csTypeId="urn:microsoft.com/office/officeart/2005/8/colors/colorful1" csCatId="colorful" phldr="1"/>
      <dgm:spPr/>
      <dgm:t>
        <a:bodyPr/>
        <a:lstStyle/>
        <a:p>
          <a:endParaRPr lang="zh-TW" altLang="en-US"/>
        </a:p>
      </dgm:t>
    </dgm:pt>
    <dgm:pt modelId="{FA87FB48-2D47-4C3E-9B57-0A82EA47417E}">
      <dgm:prSet custT="1"/>
      <dgm:spPr/>
      <dgm:t>
        <a:bodyPr/>
        <a:lstStyle/>
        <a:p>
          <a:r>
            <a:rPr lang="zh-TW" altLang="en-US" sz="2000" b="1" dirty="0" smtClean="0">
              <a:latin typeface="微軟正黑體" panose="020B0604030504040204" pitchFamily="34" charset="-120"/>
              <a:ea typeface="微軟正黑體" panose="020B0604030504040204" pitchFamily="34" charset="-120"/>
            </a:rPr>
            <a:t>必須經由「表達」而外顯</a:t>
          </a:r>
          <a:endParaRPr lang="zh-TW" altLang="en-US" sz="2000" b="1" dirty="0">
            <a:latin typeface="微軟正黑體" panose="020B0604030504040204" pitchFamily="34" charset="-120"/>
            <a:ea typeface="微軟正黑體" panose="020B0604030504040204" pitchFamily="34" charset="-120"/>
          </a:endParaRPr>
        </a:p>
      </dgm:t>
    </dgm:pt>
    <dgm:pt modelId="{8D5B9A86-EACE-4573-9B63-19AA6D6BAEEA}" type="parTrans" cxnId="{F585E88E-2C3E-4959-B272-89E28669D975}">
      <dgm:prSet/>
      <dgm:spPr/>
      <dgm:t>
        <a:bodyPr/>
        <a:lstStyle/>
        <a:p>
          <a:endParaRPr lang="zh-TW" altLang="en-US"/>
        </a:p>
      </dgm:t>
    </dgm:pt>
    <dgm:pt modelId="{ED6EA36E-711E-44C0-A4F7-9B0F6C3687FE}" type="sibTrans" cxnId="{F585E88E-2C3E-4959-B272-89E28669D975}">
      <dgm:prSet/>
      <dgm:spPr/>
      <dgm:t>
        <a:bodyPr/>
        <a:lstStyle/>
        <a:p>
          <a:endParaRPr lang="zh-TW" altLang="en-US"/>
        </a:p>
      </dgm:t>
    </dgm:pt>
    <dgm:pt modelId="{854C2E2A-338A-4FFE-A506-A355A72036FE}">
      <dgm:prSet phldrT="[文字]" custT="1"/>
      <dgm:spPr/>
      <dgm:t>
        <a:bodyPr/>
        <a:lstStyle/>
        <a:p>
          <a:r>
            <a:rPr lang="zh-TW" altLang="en-US" sz="2000" b="1" dirty="0" smtClean="0">
              <a:latin typeface="微軟正黑體" panose="020B0604030504040204" pitchFamily="34" charset="-120"/>
              <a:ea typeface="微軟正黑體" panose="020B0604030504040204" pitchFamily="34" charset="-120"/>
            </a:rPr>
            <a:t>須是人類精神活動的成果</a:t>
          </a:r>
          <a:endParaRPr lang="zh-TW" altLang="en-US" sz="2000" b="1" dirty="0">
            <a:latin typeface="微軟正黑體" panose="020B0604030504040204" pitchFamily="34" charset="-120"/>
            <a:ea typeface="微軟正黑體" panose="020B0604030504040204" pitchFamily="34" charset="-120"/>
          </a:endParaRPr>
        </a:p>
      </dgm:t>
    </dgm:pt>
    <dgm:pt modelId="{A5008DDA-3E93-49CB-A268-963376CE763B}" type="parTrans" cxnId="{6ACC7AC6-5726-4F6E-9934-5DD02F4B55A0}">
      <dgm:prSet/>
      <dgm:spPr/>
      <dgm:t>
        <a:bodyPr/>
        <a:lstStyle/>
        <a:p>
          <a:endParaRPr lang="zh-TW" altLang="en-US"/>
        </a:p>
      </dgm:t>
    </dgm:pt>
    <dgm:pt modelId="{F9A8411E-9D81-440D-BD65-681A1AB3F365}" type="sibTrans" cxnId="{6ACC7AC6-5726-4F6E-9934-5DD02F4B55A0}">
      <dgm:prSet/>
      <dgm:spPr/>
      <dgm:t>
        <a:bodyPr/>
        <a:lstStyle/>
        <a:p>
          <a:endParaRPr lang="zh-TW" altLang="en-US"/>
        </a:p>
      </dgm:t>
    </dgm:pt>
    <dgm:pt modelId="{7C358618-AF33-4B5E-AB05-4D47E4EEFF09}">
      <dgm:prSet custT="1"/>
      <dgm:spPr/>
      <dgm:t>
        <a:bodyPr/>
        <a:lstStyle/>
        <a:p>
          <a:r>
            <a:rPr lang="zh-TW" altLang="en-US" sz="1800" b="1" dirty="0" smtClean="0">
              <a:latin typeface="微軟正黑體" panose="020B0604030504040204" pitchFamily="34" charset="-120"/>
              <a:ea typeface="微軟正黑體" panose="020B0604030504040204" pitchFamily="34" charset="-120"/>
            </a:rPr>
            <a:t>以翻譯軟體進行全文翻譯？</a:t>
          </a:r>
          <a:endParaRPr lang="zh-TW" altLang="en-US" sz="1800" b="1" dirty="0">
            <a:latin typeface="微軟正黑體" panose="020B0604030504040204" pitchFamily="34" charset="-120"/>
            <a:ea typeface="微軟正黑體" panose="020B0604030504040204" pitchFamily="34" charset="-120"/>
          </a:endParaRPr>
        </a:p>
      </dgm:t>
    </dgm:pt>
    <dgm:pt modelId="{EB33D261-08E8-4630-9A09-5BFE4E12D398}" type="parTrans" cxnId="{B5EF3C1B-1B34-4507-9A1F-AB3753C21119}">
      <dgm:prSet/>
      <dgm:spPr/>
      <dgm:t>
        <a:bodyPr/>
        <a:lstStyle/>
        <a:p>
          <a:endParaRPr lang="zh-TW" altLang="en-US"/>
        </a:p>
      </dgm:t>
    </dgm:pt>
    <dgm:pt modelId="{01EE8B5F-29BD-476D-B9D0-AFB885D44525}" type="sibTrans" cxnId="{B5EF3C1B-1B34-4507-9A1F-AB3753C21119}">
      <dgm:prSet/>
      <dgm:spPr/>
      <dgm:t>
        <a:bodyPr/>
        <a:lstStyle/>
        <a:p>
          <a:endParaRPr lang="zh-TW" altLang="en-US"/>
        </a:p>
      </dgm:t>
    </dgm:pt>
    <dgm:pt modelId="{47BC6ABE-64FC-4529-9771-00ADA7BF67BB}">
      <dgm:prSet phldrT="[文字]" custT="1"/>
      <dgm:spPr/>
      <dgm:t>
        <a:bodyPr/>
        <a:lstStyle/>
        <a:p>
          <a:pPr marL="228600" indent="-228600">
            <a:spcAft>
              <a:spcPts val="0"/>
            </a:spcAft>
          </a:pPr>
          <a:r>
            <a:rPr lang="zh-TW" altLang="en-US" sz="1800" b="1" dirty="0" smtClean="0">
              <a:latin typeface="微軟正黑體" panose="020B0604030504040204" pitchFamily="34" charset="-120"/>
              <a:ea typeface="微軟正黑體" panose="020B0604030504040204" pitchFamily="34" charset="-120"/>
            </a:rPr>
            <a:t>創作的結果必須以客觀化的表達形諸於外，為人類感官所能感知其內容</a:t>
          </a:r>
          <a:r>
            <a:rPr lang="en-US" altLang="zh-TW" sz="1800" b="1" dirty="0" smtClean="0">
              <a:latin typeface="微軟正黑體" panose="020B0604030504040204" pitchFamily="34" charset="-120"/>
              <a:ea typeface="微軟正黑體" panose="020B0604030504040204" pitchFamily="34" charset="-120"/>
            </a:rPr>
            <a:t>(</a:t>
          </a:r>
          <a:r>
            <a:rPr lang="zh-TW" altLang="en-US" sz="1800" b="1" dirty="0" smtClean="0">
              <a:latin typeface="微軟正黑體" panose="020B0604030504040204" pitchFamily="34" charset="-120"/>
              <a:ea typeface="微軟正黑體" panose="020B0604030504040204" pitchFamily="34" charset="-120"/>
            </a:rPr>
            <a:t>不及表達所傳達的思想</a:t>
          </a:r>
          <a:r>
            <a:rPr lang="en-US" altLang="zh-TW" sz="1800" b="1" dirty="0" smtClean="0">
              <a:latin typeface="微軟正黑體" panose="020B0604030504040204" pitchFamily="34" charset="-120"/>
              <a:ea typeface="微軟正黑體" panose="020B0604030504040204" pitchFamily="34" charset="-120"/>
            </a:rPr>
            <a:t>)</a:t>
          </a:r>
          <a:endParaRPr lang="zh-TW" altLang="en-US" sz="1800" b="1" dirty="0">
            <a:latin typeface="微軟正黑體" panose="020B0604030504040204" pitchFamily="34" charset="-120"/>
            <a:ea typeface="微軟正黑體" panose="020B0604030504040204" pitchFamily="34" charset="-120"/>
          </a:endParaRPr>
        </a:p>
      </dgm:t>
    </dgm:pt>
    <dgm:pt modelId="{EA495606-4BF9-442A-922D-A50A28BD7C57}" type="sibTrans" cxnId="{0E268982-E009-4F6E-911A-EEED91850FCC}">
      <dgm:prSet/>
      <dgm:spPr/>
      <dgm:t>
        <a:bodyPr/>
        <a:lstStyle/>
        <a:p>
          <a:endParaRPr lang="zh-TW" altLang="en-US"/>
        </a:p>
      </dgm:t>
    </dgm:pt>
    <dgm:pt modelId="{6A26B640-73B9-4B94-9180-8EE40C7C8CDB}" type="parTrans" cxnId="{0E268982-E009-4F6E-911A-EEED91850FCC}">
      <dgm:prSet/>
      <dgm:spPr/>
      <dgm:t>
        <a:bodyPr/>
        <a:lstStyle/>
        <a:p>
          <a:endParaRPr lang="zh-TW" altLang="en-US"/>
        </a:p>
      </dgm:t>
    </dgm:pt>
    <dgm:pt modelId="{BE1CC278-F721-462F-ADE3-D9A95E7DC143}">
      <dgm:prSet phldrT="[文字]" custT="1"/>
      <dgm:spPr/>
      <dgm:t>
        <a:bodyPr/>
        <a:lstStyle/>
        <a:p>
          <a:r>
            <a:rPr lang="zh-TW" altLang="en-US" sz="2000" b="1" dirty="0" smtClean="0">
              <a:latin typeface="微軟正黑體" panose="020B0604030504040204" pitchFamily="34" charset="-120"/>
              <a:ea typeface="微軟正黑體" panose="020B0604030504040204" pitchFamily="34" charset="-120"/>
            </a:rPr>
            <a:t>必須係獨立創作且具有創作性</a:t>
          </a:r>
          <a:endParaRPr lang="zh-TW" altLang="en-US" sz="2000" b="1" dirty="0">
            <a:latin typeface="微軟正黑體" panose="020B0604030504040204" pitchFamily="34" charset="-120"/>
            <a:ea typeface="微軟正黑體" panose="020B0604030504040204" pitchFamily="34" charset="-120"/>
          </a:endParaRPr>
        </a:p>
      </dgm:t>
    </dgm:pt>
    <dgm:pt modelId="{FC4D18D3-7BC7-4AE9-8841-D9A6C77B0E42}" type="sibTrans" cxnId="{4BB2E8F9-A03C-448E-B728-1E1AB6165250}">
      <dgm:prSet/>
      <dgm:spPr/>
      <dgm:t>
        <a:bodyPr/>
        <a:lstStyle/>
        <a:p>
          <a:endParaRPr lang="zh-TW" altLang="en-US"/>
        </a:p>
      </dgm:t>
    </dgm:pt>
    <dgm:pt modelId="{DAE4E31B-1148-45AD-A238-6064274E2B86}" type="parTrans" cxnId="{4BB2E8F9-A03C-448E-B728-1E1AB6165250}">
      <dgm:prSet/>
      <dgm:spPr/>
      <dgm:t>
        <a:bodyPr/>
        <a:lstStyle/>
        <a:p>
          <a:endParaRPr lang="zh-TW" altLang="en-US"/>
        </a:p>
      </dgm:t>
    </dgm:pt>
    <dgm:pt modelId="{634EB17F-DA8F-42A6-9A04-4D954F8088FC}">
      <dgm:prSet phldrT="[文字]" custT="1"/>
      <dgm:spPr/>
      <dgm:t>
        <a:bodyPr/>
        <a:lstStyle/>
        <a:p>
          <a:r>
            <a:rPr lang="zh-TW" altLang="en-US" sz="2000" b="1" dirty="0" smtClean="0">
              <a:latin typeface="微軟正黑體" panose="020B0604030504040204" pitchFamily="34" charset="-120"/>
              <a:ea typeface="微軟正黑體" panose="020B0604030504040204" pitchFamily="34" charset="-120"/>
            </a:rPr>
            <a:t>屬於文學、科學、藝術或其他學術範圍</a:t>
          </a:r>
          <a:endParaRPr lang="zh-TW" altLang="en-US" sz="2000" b="1" dirty="0">
            <a:latin typeface="微軟正黑體" panose="020B0604030504040204" pitchFamily="34" charset="-120"/>
            <a:ea typeface="微軟正黑體" panose="020B0604030504040204" pitchFamily="34" charset="-120"/>
          </a:endParaRPr>
        </a:p>
      </dgm:t>
    </dgm:pt>
    <dgm:pt modelId="{B93620F5-075A-48E2-AE48-BC6C1133FD9D}" type="sibTrans" cxnId="{B5739CCB-875D-4062-98BA-3D1BD3FE5410}">
      <dgm:prSet/>
      <dgm:spPr/>
      <dgm:t>
        <a:bodyPr/>
        <a:lstStyle/>
        <a:p>
          <a:endParaRPr lang="zh-TW" altLang="en-US"/>
        </a:p>
      </dgm:t>
    </dgm:pt>
    <dgm:pt modelId="{C57B2815-7610-4FBD-A830-7B4800AA6E34}" type="parTrans" cxnId="{B5739CCB-875D-4062-98BA-3D1BD3FE5410}">
      <dgm:prSet/>
      <dgm:spPr/>
      <dgm:t>
        <a:bodyPr/>
        <a:lstStyle/>
        <a:p>
          <a:endParaRPr lang="zh-TW" altLang="en-US"/>
        </a:p>
      </dgm:t>
    </dgm:pt>
    <dgm:pt modelId="{E03FE395-5CF4-4D2A-9541-0AD67C79ECED}">
      <dgm:prSet phldrT="[文字]" custT="1"/>
      <dgm:spPr/>
      <dgm:t>
        <a:bodyPr/>
        <a:lstStyle/>
        <a:p>
          <a:r>
            <a:rPr lang="zh-TW" altLang="en-US" sz="1800" b="1" dirty="0" smtClean="0">
              <a:solidFill>
                <a:srgbClr val="7030A0"/>
              </a:solidFill>
              <a:latin typeface="微軟正黑體" panose="020B0604030504040204" pitchFamily="34" charset="-120"/>
              <a:ea typeface="微軟正黑體" panose="020B0604030504040204" pitchFamily="34" charset="-120"/>
            </a:rPr>
            <a:t>色情影片</a:t>
          </a:r>
          <a:r>
            <a:rPr lang="en-US" altLang="zh-TW" sz="1800" b="1" dirty="0" smtClean="0">
              <a:solidFill>
                <a:srgbClr val="7030A0"/>
              </a:solidFill>
              <a:latin typeface="微軟正黑體" panose="020B0604030504040204" pitchFamily="34" charset="-120"/>
              <a:ea typeface="微軟正黑體" panose="020B0604030504040204" pitchFamily="34" charset="-120"/>
            </a:rPr>
            <a:t>?</a:t>
          </a:r>
          <a:endParaRPr lang="zh-TW" altLang="en-US" sz="1800" b="1" dirty="0">
            <a:solidFill>
              <a:srgbClr val="7030A0"/>
            </a:solidFill>
            <a:latin typeface="微軟正黑體" panose="020B0604030504040204" pitchFamily="34" charset="-120"/>
            <a:ea typeface="微軟正黑體" panose="020B0604030504040204" pitchFamily="34" charset="-120"/>
          </a:endParaRPr>
        </a:p>
      </dgm:t>
    </dgm:pt>
    <dgm:pt modelId="{EA77DB31-7832-4C9C-9799-FD5F5BA666B6}" type="parTrans" cxnId="{B2E8753E-E4BF-466F-B3FE-D6804269A468}">
      <dgm:prSet/>
      <dgm:spPr/>
      <dgm:t>
        <a:bodyPr/>
        <a:lstStyle/>
        <a:p>
          <a:endParaRPr lang="zh-TW" altLang="en-US"/>
        </a:p>
      </dgm:t>
    </dgm:pt>
    <dgm:pt modelId="{EC5A9B26-27E5-4C44-8575-1524672934F4}" type="sibTrans" cxnId="{B2E8753E-E4BF-466F-B3FE-D6804269A468}">
      <dgm:prSet/>
      <dgm:spPr/>
      <dgm:t>
        <a:bodyPr/>
        <a:lstStyle/>
        <a:p>
          <a:endParaRPr lang="zh-TW" altLang="en-US"/>
        </a:p>
      </dgm:t>
    </dgm:pt>
    <dgm:pt modelId="{DEB95A48-0EDA-4859-9646-73ECC981BEAA}">
      <dgm:prSet phldrT="[文字]" custT="1"/>
      <dgm:spPr/>
      <dgm:t>
        <a:bodyPr/>
        <a:lstStyle/>
        <a:p>
          <a:pPr marL="269875" indent="0">
            <a:spcAft>
              <a:spcPts val="0"/>
            </a:spcAft>
          </a:pPr>
          <a:r>
            <a:rPr lang="zh-TW" altLang="en-US" sz="1800" b="1" dirty="0" smtClean="0">
              <a:solidFill>
                <a:srgbClr val="7030A0"/>
              </a:solidFill>
              <a:latin typeface="微軟正黑體" panose="020B0604030504040204" pitchFamily="34" charset="-120"/>
              <a:ea typeface="微軟正黑體" panose="020B0604030504040204" pitchFamily="34" charset="-120"/>
            </a:rPr>
            <a:t>烘焙麵包的方法？</a:t>
          </a:r>
          <a:endParaRPr lang="zh-TW" altLang="en-US" sz="1800" b="1" dirty="0">
            <a:solidFill>
              <a:srgbClr val="7030A0"/>
            </a:solidFill>
            <a:latin typeface="微軟正黑體" panose="020B0604030504040204" pitchFamily="34" charset="-120"/>
            <a:ea typeface="微軟正黑體" panose="020B0604030504040204" pitchFamily="34" charset="-120"/>
          </a:endParaRPr>
        </a:p>
      </dgm:t>
    </dgm:pt>
    <dgm:pt modelId="{84CDD3B9-303F-4A74-895A-B170685FCD05}" type="parTrans" cxnId="{887B3A92-5450-4AD6-A065-C0B0B355903F}">
      <dgm:prSet/>
      <dgm:spPr/>
      <dgm:t>
        <a:bodyPr/>
        <a:lstStyle/>
        <a:p>
          <a:endParaRPr lang="zh-TW" altLang="en-US"/>
        </a:p>
      </dgm:t>
    </dgm:pt>
    <dgm:pt modelId="{21B98B1E-D3D6-4DBD-AF5B-74959FB5BE65}" type="sibTrans" cxnId="{887B3A92-5450-4AD6-A065-C0B0B355903F}">
      <dgm:prSet/>
      <dgm:spPr/>
      <dgm:t>
        <a:bodyPr/>
        <a:lstStyle/>
        <a:p>
          <a:endParaRPr lang="zh-TW" altLang="en-US"/>
        </a:p>
      </dgm:t>
    </dgm:pt>
    <dgm:pt modelId="{0F01102E-7DB0-4C86-9A09-4485DE2915A3}">
      <dgm:prSet custT="1"/>
      <dgm:spPr/>
      <dgm:t>
        <a:bodyPr/>
        <a:lstStyle/>
        <a:p>
          <a:pPr>
            <a:spcAft>
              <a:spcPts val="0"/>
            </a:spcAft>
          </a:pPr>
          <a:r>
            <a:rPr lang="zh-TW" altLang="en-US" sz="1800" b="1" dirty="0" smtClean="0">
              <a:solidFill>
                <a:srgbClr val="7030A0"/>
              </a:solidFill>
              <a:latin typeface="微軟正黑體" panose="020B0604030504040204" pitchFamily="34" charset="-120"/>
              <a:ea typeface="微軟正黑體" panose="020B0604030504040204" pitchFamily="34" charset="-120"/>
            </a:rPr>
            <a:t>產品說明書？大頭照？偷拍照？</a:t>
          </a:r>
        </a:p>
      </dgm:t>
    </dgm:pt>
    <dgm:pt modelId="{28CE4687-A798-4D0A-A85F-EBC8944B39A5}" type="parTrans" cxnId="{88718184-0423-40B6-93BB-2C8CF6E27106}">
      <dgm:prSet/>
      <dgm:spPr/>
      <dgm:t>
        <a:bodyPr/>
        <a:lstStyle/>
        <a:p>
          <a:endParaRPr lang="zh-TW" altLang="en-US"/>
        </a:p>
      </dgm:t>
    </dgm:pt>
    <dgm:pt modelId="{162D763D-53AB-414F-888E-7F94E0F6A1C8}" type="sibTrans" cxnId="{88718184-0423-40B6-93BB-2C8CF6E27106}">
      <dgm:prSet/>
      <dgm:spPr/>
      <dgm:t>
        <a:bodyPr/>
        <a:lstStyle/>
        <a:p>
          <a:endParaRPr lang="zh-TW" altLang="en-US"/>
        </a:p>
      </dgm:t>
    </dgm:pt>
    <dgm:pt modelId="{A6A0A669-4824-49FA-B152-6BC979D76949}">
      <dgm:prSet custT="1"/>
      <dgm:spPr/>
      <dgm:t>
        <a:bodyPr/>
        <a:lstStyle/>
        <a:p>
          <a:r>
            <a:rPr lang="zh-TW" altLang="en-US" sz="1800" b="1" dirty="0" smtClean="0">
              <a:latin typeface="微軟正黑體" panose="020B0604030504040204" pitchFamily="34" charset="-120"/>
              <a:ea typeface="微軟正黑體" panose="020B0604030504040204" pitchFamily="34" charset="-120"/>
            </a:rPr>
            <a:t>猴子自拍照</a:t>
          </a:r>
          <a:r>
            <a:rPr lang="en-US" altLang="zh-TW" sz="1800" b="1" dirty="0" smtClean="0">
              <a:latin typeface="微軟正黑體" panose="020B0604030504040204" pitchFamily="34" charset="-120"/>
              <a:ea typeface="微軟正黑體" panose="020B0604030504040204" pitchFamily="34" charset="-120"/>
            </a:rPr>
            <a:t>?(</a:t>
          </a:r>
          <a:r>
            <a:rPr lang="en-US" altLang="en-US" sz="1800" b="1" dirty="0" smtClean="0">
              <a:latin typeface="微軟正黑體" panose="020B0604030504040204" pitchFamily="34" charset="-120"/>
              <a:ea typeface="微軟正黑體" panose="020B0604030504040204" pitchFamily="34" charset="-120"/>
            </a:rPr>
            <a:t> David J. Slater vs.</a:t>
          </a:r>
          <a:r>
            <a:rPr lang="zh-TW" altLang="en-US" sz="1800" b="1" dirty="0" smtClean="0">
              <a:latin typeface="微軟正黑體" panose="020B0604030504040204" pitchFamily="34" charset="-120"/>
              <a:ea typeface="微軟正黑體" panose="020B0604030504040204" pitchFamily="34" charset="-120"/>
            </a:rPr>
            <a:t>維基百科</a:t>
          </a:r>
          <a:r>
            <a:rPr lang="en-US" altLang="zh-TW" sz="1800" b="1" dirty="0" smtClean="0">
              <a:latin typeface="微軟正黑體" panose="020B0604030504040204" pitchFamily="34" charset="-120"/>
              <a:ea typeface="微軟正黑體" panose="020B0604030504040204" pitchFamily="34" charset="-120"/>
            </a:rPr>
            <a:t>)</a:t>
          </a:r>
          <a:endParaRPr lang="zh-TW" altLang="en-US" sz="1800" b="1" dirty="0">
            <a:latin typeface="微軟正黑體" panose="020B0604030504040204" pitchFamily="34" charset="-120"/>
            <a:ea typeface="微軟正黑體" panose="020B0604030504040204" pitchFamily="34" charset="-120"/>
          </a:endParaRPr>
        </a:p>
      </dgm:t>
    </dgm:pt>
    <dgm:pt modelId="{4FCB23AE-410E-4F1C-93E1-4E0BBEACF387}" type="parTrans" cxnId="{B30F7CFE-85F9-4B05-A582-6FEB269A70B8}">
      <dgm:prSet/>
      <dgm:spPr/>
      <dgm:t>
        <a:bodyPr/>
        <a:lstStyle/>
        <a:p>
          <a:endParaRPr lang="zh-TW" altLang="en-US"/>
        </a:p>
      </dgm:t>
    </dgm:pt>
    <dgm:pt modelId="{643145AB-AA69-4B46-8474-B72D4FF64A4C}" type="sibTrans" cxnId="{B30F7CFE-85F9-4B05-A582-6FEB269A70B8}">
      <dgm:prSet/>
      <dgm:spPr/>
      <dgm:t>
        <a:bodyPr/>
        <a:lstStyle/>
        <a:p>
          <a:endParaRPr lang="zh-TW" altLang="en-US"/>
        </a:p>
      </dgm:t>
    </dgm:pt>
    <dgm:pt modelId="{2475D3EC-BCBE-4C81-B8AF-11C47698B6FA}">
      <dgm:prSet phldrT="[文字]" custT="1"/>
      <dgm:spPr/>
      <dgm:t>
        <a:bodyPr/>
        <a:lstStyle/>
        <a:p>
          <a:pPr>
            <a:spcAft>
              <a:spcPts val="0"/>
            </a:spcAft>
          </a:pPr>
          <a:r>
            <a:rPr lang="zh-TW" altLang="en-US" sz="1800" b="1" dirty="0" smtClean="0">
              <a:latin typeface="微軟正黑體" panose="020B0604030504040204" pitchFamily="34" charset="-120"/>
              <a:ea typeface="微軟正黑體" panose="020B0604030504040204" pitchFamily="34" charset="-120"/>
            </a:rPr>
            <a:t>原創性</a:t>
          </a:r>
          <a:r>
            <a:rPr lang="en-US" altLang="en-US" sz="1800" b="1" dirty="0" smtClean="0">
              <a:latin typeface="微軟正黑體" panose="020B0604030504040204" pitchFamily="34" charset="-120"/>
              <a:ea typeface="微軟正黑體" panose="020B0604030504040204" pitchFamily="34" charset="-120"/>
            </a:rPr>
            <a:t>&amp;</a:t>
          </a:r>
          <a:r>
            <a:rPr lang="zh-TW" altLang="en-US" sz="1800" b="1" dirty="0" smtClean="0">
              <a:latin typeface="微軟正黑體" panose="020B0604030504040204" pitchFamily="34" charset="-120"/>
              <a:ea typeface="微軟正黑體" panose="020B0604030504040204" pitchFamily="34" charset="-120"/>
            </a:rPr>
            <a:t>創作性</a:t>
          </a:r>
          <a:r>
            <a:rPr lang="en-US" altLang="zh-TW" sz="1800" b="1" dirty="0" smtClean="0">
              <a:latin typeface="微軟正黑體" panose="020B0604030504040204" pitchFamily="34" charset="-120"/>
              <a:ea typeface="微軟正黑體" panose="020B0604030504040204" pitchFamily="34" charset="-120"/>
            </a:rPr>
            <a:t>(</a:t>
          </a:r>
          <a:r>
            <a:rPr lang="zh-TW" altLang="en-US" sz="1800" b="1" dirty="0" smtClean="0">
              <a:latin typeface="微軟正黑體" panose="020B0604030504040204" pitchFamily="34" charset="-120"/>
              <a:ea typeface="微軟正黑體" panose="020B0604030504040204" pitchFamily="34" charset="-120"/>
            </a:rPr>
            <a:t>後述</a:t>
          </a:r>
          <a:r>
            <a:rPr lang="en-US" altLang="zh-TW" sz="1800" b="1" dirty="0" smtClean="0">
              <a:latin typeface="微軟正黑體" panose="020B0604030504040204" pitchFamily="34" charset="-120"/>
              <a:ea typeface="微軟正黑體" panose="020B0604030504040204" pitchFamily="34" charset="-120"/>
            </a:rPr>
            <a:t>)</a:t>
          </a:r>
          <a:endParaRPr lang="zh-TW" altLang="en-US" sz="1800" b="1" dirty="0">
            <a:latin typeface="微軟正黑體" panose="020B0604030504040204" pitchFamily="34" charset="-120"/>
            <a:ea typeface="微軟正黑體" panose="020B0604030504040204" pitchFamily="34" charset="-120"/>
          </a:endParaRPr>
        </a:p>
      </dgm:t>
    </dgm:pt>
    <dgm:pt modelId="{626ED46F-CA35-4869-BC15-CCF31AB5B0ED}" type="parTrans" cxnId="{19DF096D-D731-478D-A7D8-5477B484A4F4}">
      <dgm:prSet/>
      <dgm:spPr/>
    </dgm:pt>
    <dgm:pt modelId="{096A4C6F-D792-406D-970B-30227918D6BA}" type="sibTrans" cxnId="{19DF096D-D731-478D-A7D8-5477B484A4F4}">
      <dgm:prSet/>
      <dgm:spPr/>
    </dgm:pt>
    <dgm:pt modelId="{0D8518C4-04A3-4385-BE9F-D45E0A85FB35}" type="pres">
      <dgm:prSet presAssocID="{A70B9561-83DA-4E49-9859-809D323990DB}" presName="linear" presStyleCnt="0">
        <dgm:presLayoutVars>
          <dgm:dir/>
          <dgm:animLvl val="lvl"/>
          <dgm:resizeHandles val="exact"/>
        </dgm:presLayoutVars>
      </dgm:prSet>
      <dgm:spPr/>
      <dgm:t>
        <a:bodyPr/>
        <a:lstStyle/>
        <a:p>
          <a:endParaRPr lang="zh-TW" altLang="en-US"/>
        </a:p>
      </dgm:t>
    </dgm:pt>
    <dgm:pt modelId="{B60C35BE-4658-4BF2-8884-EF43BD469914}" type="pres">
      <dgm:prSet presAssocID="{854C2E2A-338A-4FFE-A506-A355A72036FE}" presName="parentLin" presStyleCnt="0"/>
      <dgm:spPr/>
      <dgm:t>
        <a:bodyPr/>
        <a:lstStyle/>
        <a:p>
          <a:endParaRPr lang="zh-TW" altLang="en-US"/>
        </a:p>
      </dgm:t>
    </dgm:pt>
    <dgm:pt modelId="{8A2D1CFD-516B-4E4B-B744-B3F1DB9E16BC}" type="pres">
      <dgm:prSet presAssocID="{854C2E2A-338A-4FFE-A506-A355A72036FE}" presName="parentLeftMargin" presStyleLbl="node1" presStyleIdx="0" presStyleCnt="4"/>
      <dgm:spPr/>
      <dgm:t>
        <a:bodyPr/>
        <a:lstStyle/>
        <a:p>
          <a:endParaRPr lang="zh-TW" altLang="en-US"/>
        </a:p>
      </dgm:t>
    </dgm:pt>
    <dgm:pt modelId="{1AA4E58F-4AA2-4A74-BD11-551F1094EFC8}" type="pres">
      <dgm:prSet presAssocID="{854C2E2A-338A-4FFE-A506-A355A72036FE}" presName="parentText" presStyleLbl="node1" presStyleIdx="0" presStyleCnt="4" custScaleX="123810">
        <dgm:presLayoutVars>
          <dgm:chMax val="0"/>
          <dgm:bulletEnabled val="1"/>
        </dgm:presLayoutVars>
      </dgm:prSet>
      <dgm:spPr/>
      <dgm:t>
        <a:bodyPr/>
        <a:lstStyle/>
        <a:p>
          <a:endParaRPr lang="zh-TW" altLang="en-US"/>
        </a:p>
      </dgm:t>
    </dgm:pt>
    <dgm:pt modelId="{50173800-4EB9-4B39-9501-EB940F61A9D0}" type="pres">
      <dgm:prSet presAssocID="{854C2E2A-338A-4FFE-A506-A355A72036FE}" presName="negativeSpace" presStyleCnt="0"/>
      <dgm:spPr/>
      <dgm:t>
        <a:bodyPr/>
        <a:lstStyle/>
        <a:p>
          <a:endParaRPr lang="zh-TW" altLang="en-US"/>
        </a:p>
      </dgm:t>
    </dgm:pt>
    <dgm:pt modelId="{9BC67206-4AB8-445A-AB3E-7AA9774875CB}" type="pres">
      <dgm:prSet presAssocID="{854C2E2A-338A-4FFE-A506-A355A72036FE}" presName="childText" presStyleLbl="conFgAcc1" presStyleIdx="0" presStyleCnt="4">
        <dgm:presLayoutVars>
          <dgm:bulletEnabled val="1"/>
        </dgm:presLayoutVars>
      </dgm:prSet>
      <dgm:spPr/>
      <dgm:t>
        <a:bodyPr/>
        <a:lstStyle/>
        <a:p>
          <a:endParaRPr lang="zh-TW" altLang="en-US"/>
        </a:p>
      </dgm:t>
    </dgm:pt>
    <dgm:pt modelId="{F95A4CD2-7A4F-42F0-A9F4-445F514E3F92}" type="pres">
      <dgm:prSet presAssocID="{F9A8411E-9D81-440D-BD65-681A1AB3F365}" presName="spaceBetweenRectangles" presStyleCnt="0"/>
      <dgm:spPr/>
      <dgm:t>
        <a:bodyPr/>
        <a:lstStyle/>
        <a:p>
          <a:endParaRPr lang="zh-TW" altLang="en-US"/>
        </a:p>
      </dgm:t>
    </dgm:pt>
    <dgm:pt modelId="{1D2B4ABB-FB0E-454D-916A-608D33D58A1E}" type="pres">
      <dgm:prSet presAssocID="{FA87FB48-2D47-4C3E-9B57-0A82EA47417E}" presName="parentLin" presStyleCnt="0"/>
      <dgm:spPr/>
      <dgm:t>
        <a:bodyPr/>
        <a:lstStyle/>
        <a:p>
          <a:endParaRPr lang="zh-TW" altLang="en-US"/>
        </a:p>
      </dgm:t>
    </dgm:pt>
    <dgm:pt modelId="{D6B6ED95-1360-47FE-8AD4-EFF518DD029E}" type="pres">
      <dgm:prSet presAssocID="{FA87FB48-2D47-4C3E-9B57-0A82EA47417E}" presName="parentLeftMargin" presStyleLbl="node1" presStyleIdx="0" presStyleCnt="4"/>
      <dgm:spPr/>
      <dgm:t>
        <a:bodyPr/>
        <a:lstStyle/>
        <a:p>
          <a:endParaRPr lang="zh-TW" altLang="en-US"/>
        </a:p>
      </dgm:t>
    </dgm:pt>
    <dgm:pt modelId="{3C5299F1-00AC-4A4D-9A0D-143EB587CE47}" type="pres">
      <dgm:prSet presAssocID="{FA87FB48-2D47-4C3E-9B57-0A82EA47417E}" presName="parentText" presStyleLbl="node1" presStyleIdx="1" presStyleCnt="4" custScaleX="123810">
        <dgm:presLayoutVars>
          <dgm:chMax val="0"/>
          <dgm:bulletEnabled val="1"/>
        </dgm:presLayoutVars>
      </dgm:prSet>
      <dgm:spPr/>
      <dgm:t>
        <a:bodyPr/>
        <a:lstStyle/>
        <a:p>
          <a:endParaRPr lang="zh-TW" altLang="en-US"/>
        </a:p>
      </dgm:t>
    </dgm:pt>
    <dgm:pt modelId="{DAA588AD-6A2E-439D-93DF-9922D77E7C81}" type="pres">
      <dgm:prSet presAssocID="{FA87FB48-2D47-4C3E-9B57-0A82EA47417E}" presName="negativeSpace" presStyleCnt="0"/>
      <dgm:spPr/>
      <dgm:t>
        <a:bodyPr/>
        <a:lstStyle/>
        <a:p>
          <a:endParaRPr lang="zh-TW" altLang="en-US"/>
        </a:p>
      </dgm:t>
    </dgm:pt>
    <dgm:pt modelId="{5ECD26DF-DD98-4862-85E5-C8ABD57E1A51}" type="pres">
      <dgm:prSet presAssocID="{FA87FB48-2D47-4C3E-9B57-0A82EA47417E}" presName="childText" presStyleLbl="conFgAcc1" presStyleIdx="1" presStyleCnt="4">
        <dgm:presLayoutVars>
          <dgm:bulletEnabled val="1"/>
        </dgm:presLayoutVars>
      </dgm:prSet>
      <dgm:spPr/>
      <dgm:t>
        <a:bodyPr/>
        <a:lstStyle/>
        <a:p>
          <a:endParaRPr lang="zh-TW" altLang="en-US"/>
        </a:p>
      </dgm:t>
    </dgm:pt>
    <dgm:pt modelId="{FB8FCCDB-230A-41E5-8511-6C61C0664C67}" type="pres">
      <dgm:prSet presAssocID="{ED6EA36E-711E-44C0-A4F7-9B0F6C3687FE}" presName="spaceBetweenRectangles" presStyleCnt="0"/>
      <dgm:spPr/>
      <dgm:t>
        <a:bodyPr/>
        <a:lstStyle/>
        <a:p>
          <a:endParaRPr lang="zh-TW" altLang="en-US"/>
        </a:p>
      </dgm:t>
    </dgm:pt>
    <dgm:pt modelId="{49D6A573-F6B7-4B18-8C22-B87EAB9AE7B1}" type="pres">
      <dgm:prSet presAssocID="{BE1CC278-F721-462F-ADE3-D9A95E7DC143}" presName="parentLin" presStyleCnt="0"/>
      <dgm:spPr/>
      <dgm:t>
        <a:bodyPr/>
        <a:lstStyle/>
        <a:p>
          <a:endParaRPr lang="zh-TW" altLang="en-US"/>
        </a:p>
      </dgm:t>
    </dgm:pt>
    <dgm:pt modelId="{BC6D2158-D19E-421D-91C4-FAD4177432B5}" type="pres">
      <dgm:prSet presAssocID="{BE1CC278-F721-462F-ADE3-D9A95E7DC143}" presName="parentLeftMargin" presStyleLbl="node1" presStyleIdx="1" presStyleCnt="4"/>
      <dgm:spPr/>
      <dgm:t>
        <a:bodyPr/>
        <a:lstStyle/>
        <a:p>
          <a:endParaRPr lang="zh-TW" altLang="en-US"/>
        </a:p>
      </dgm:t>
    </dgm:pt>
    <dgm:pt modelId="{32E5AD25-AD4A-41EE-B8F6-4EEE03951A6C}" type="pres">
      <dgm:prSet presAssocID="{BE1CC278-F721-462F-ADE3-D9A95E7DC143}" presName="parentText" presStyleLbl="node1" presStyleIdx="2" presStyleCnt="4" custScaleX="123810">
        <dgm:presLayoutVars>
          <dgm:chMax val="0"/>
          <dgm:bulletEnabled val="1"/>
        </dgm:presLayoutVars>
      </dgm:prSet>
      <dgm:spPr/>
      <dgm:t>
        <a:bodyPr/>
        <a:lstStyle/>
        <a:p>
          <a:endParaRPr lang="zh-TW" altLang="en-US"/>
        </a:p>
      </dgm:t>
    </dgm:pt>
    <dgm:pt modelId="{2E1EE2F6-C15B-42EE-A6FB-AF2539FF4CFE}" type="pres">
      <dgm:prSet presAssocID="{BE1CC278-F721-462F-ADE3-D9A95E7DC143}" presName="negativeSpace" presStyleCnt="0"/>
      <dgm:spPr/>
      <dgm:t>
        <a:bodyPr/>
        <a:lstStyle/>
        <a:p>
          <a:endParaRPr lang="zh-TW" altLang="en-US"/>
        </a:p>
      </dgm:t>
    </dgm:pt>
    <dgm:pt modelId="{C1125FC8-537E-4A6C-B977-9F1A7EAC4F14}" type="pres">
      <dgm:prSet presAssocID="{BE1CC278-F721-462F-ADE3-D9A95E7DC143}" presName="childText" presStyleLbl="conFgAcc1" presStyleIdx="2" presStyleCnt="4">
        <dgm:presLayoutVars>
          <dgm:bulletEnabled val="1"/>
        </dgm:presLayoutVars>
      </dgm:prSet>
      <dgm:spPr/>
      <dgm:t>
        <a:bodyPr/>
        <a:lstStyle/>
        <a:p>
          <a:endParaRPr lang="zh-TW" altLang="en-US"/>
        </a:p>
      </dgm:t>
    </dgm:pt>
    <dgm:pt modelId="{423B1B3A-F27E-404C-BE6D-A2B862D1CECB}" type="pres">
      <dgm:prSet presAssocID="{FC4D18D3-7BC7-4AE9-8841-D9A6C77B0E42}" presName="spaceBetweenRectangles" presStyleCnt="0"/>
      <dgm:spPr/>
      <dgm:t>
        <a:bodyPr/>
        <a:lstStyle/>
        <a:p>
          <a:endParaRPr lang="zh-TW" altLang="en-US"/>
        </a:p>
      </dgm:t>
    </dgm:pt>
    <dgm:pt modelId="{97C3EABF-F802-4BEE-A39E-5955526A9B6F}" type="pres">
      <dgm:prSet presAssocID="{634EB17F-DA8F-42A6-9A04-4D954F8088FC}" presName="parentLin" presStyleCnt="0"/>
      <dgm:spPr/>
      <dgm:t>
        <a:bodyPr/>
        <a:lstStyle/>
        <a:p>
          <a:endParaRPr lang="zh-TW" altLang="en-US"/>
        </a:p>
      </dgm:t>
    </dgm:pt>
    <dgm:pt modelId="{537A456C-F32B-452E-927B-8105DDB12435}" type="pres">
      <dgm:prSet presAssocID="{634EB17F-DA8F-42A6-9A04-4D954F8088FC}" presName="parentLeftMargin" presStyleLbl="node1" presStyleIdx="2" presStyleCnt="4"/>
      <dgm:spPr/>
      <dgm:t>
        <a:bodyPr/>
        <a:lstStyle/>
        <a:p>
          <a:endParaRPr lang="zh-TW" altLang="en-US"/>
        </a:p>
      </dgm:t>
    </dgm:pt>
    <dgm:pt modelId="{1610751A-F8CC-43DC-B226-6B142CA718CB}" type="pres">
      <dgm:prSet presAssocID="{634EB17F-DA8F-42A6-9A04-4D954F8088FC}" presName="parentText" presStyleLbl="node1" presStyleIdx="3" presStyleCnt="4">
        <dgm:presLayoutVars>
          <dgm:chMax val="0"/>
          <dgm:bulletEnabled val="1"/>
        </dgm:presLayoutVars>
      </dgm:prSet>
      <dgm:spPr/>
      <dgm:t>
        <a:bodyPr/>
        <a:lstStyle/>
        <a:p>
          <a:endParaRPr lang="zh-TW" altLang="en-US"/>
        </a:p>
      </dgm:t>
    </dgm:pt>
    <dgm:pt modelId="{D58EB889-31FB-48C9-91D9-418B43EA9D8C}" type="pres">
      <dgm:prSet presAssocID="{634EB17F-DA8F-42A6-9A04-4D954F8088FC}" presName="negativeSpace" presStyleCnt="0"/>
      <dgm:spPr/>
      <dgm:t>
        <a:bodyPr/>
        <a:lstStyle/>
        <a:p>
          <a:endParaRPr lang="zh-TW" altLang="en-US"/>
        </a:p>
      </dgm:t>
    </dgm:pt>
    <dgm:pt modelId="{21888892-5A7A-40A5-9F25-22D92347B4A7}" type="pres">
      <dgm:prSet presAssocID="{634EB17F-DA8F-42A6-9A04-4D954F8088FC}" presName="childText" presStyleLbl="conFgAcc1" presStyleIdx="3" presStyleCnt="4">
        <dgm:presLayoutVars>
          <dgm:bulletEnabled val="1"/>
        </dgm:presLayoutVars>
      </dgm:prSet>
      <dgm:spPr/>
      <dgm:t>
        <a:bodyPr/>
        <a:lstStyle/>
        <a:p>
          <a:endParaRPr lang="zh-TW" altLang="en-US"/>
        </a:p>
      </dgm:t>
    </dgm:pt>
  </dgm:ptLst>
  <dgm:cxnLst>
    <dgm:cxn modelId="{B5739CCB-875D-4062-98BA-3D1BD3FE5410}" srcId="{A70B9561-83DA-4E49-9859-809D323990DB}" destId="{634EB17F-DA8F-42A6-9A04-4D954F8088FC}" srcOrd="3" destOrd="0" parTransId="{C57B2815-7610-4FBD-A830-7B4800AA6E34}" sibTransId="{B93620F5-075A-48E2-AE48-BC6C1133FD9D}"/>
    <dgm:cxn modelId="{463607F2-4A43-40C5-85B0-CE9CDC544384}" type="presOf" srcId="{634EB17F-DA8F-42A6-9A04-4D954F8088FC}" destId="{537A456C-F32B-452E-927B-8105DDB12435}" srcOrd="0" destOrd="0" presId="urn:microsoft.com/office/officeart/2005/8/layout/list1"/>
    <dgm:cxn modelId="{EEBA17D2-2E42-4FCF-811D-E4691366DE04}" type="presOf" srcId="{FA87FB48-2D47-4C3E-9B57-0A82EA47417E}" destId="{D6B6ED95-1360-47FE-8AD4-EFF518DD029E}" srcOrd="0" destOrd="0" presId="urn:microsoft.com/office/officeart/2005/8/layout/list1"/>
    <dgm:cxn modelId="{F585E88E-2C3E-4959-B272-89E28669D975}" srcId="{A70B9561-83DA-4E49-9859-809D323990DB}" destId="{FA87FB48-2D47-4C3E-9B57-0A82EA47417E}" srcOrd="1" destOrd="0" parTransId="{8D5B9A86-EACE-4573-9B63-19AA6D6BAEEA}" sibTransId="{ED6EA36E-711E-44C0-A4F7-9B0F6C3687FE}"/>
    <dgm:cxn modelId="{47D18EF8-7EB4-423D-82BF-4A13A2B4F81F}" type="presOf" srcId="{0F01102E-7DB0-4C86-9A09-4485DE2915A3}" destId="{C1125FC8-537E-4A6C-B977-9F1A7EAC4F14}" srcOrd="0" destOrd="1" presId="urn:microsoft.com/office/officeart/2005/8/layout/list1"/>
    <dgm:cxn modelId="{3847E8DA-5C7E-4B07-8D85-AA577F5DE677}" type="presOf" srcId="{DEB95A48-0EDA-4859-9646-73ECC981BEAA}" destId="{5ECD26DF-DD98-4862-85E5-C8ABD57E1A51}" srcOrd="0" destOrd="1" presId="urn:microsoft.com/office/officeart/2005/8/layout/list1"/>
    <dgm:cxn modelId="{E351F8A7-D1D0-401C-82ED-64086A2B6368}" type="presOf" srcId="{634EB17F-DA8F-42A6-9A04-4D954F8088FC}" destId="{1610751A-F8CC-43DC-B226-6B142CA718CB}" srcOrd="1" destOrd="0" presId="urn:microsoft.com/office/officeart/2005/8/layout/list1"/>
    <dgm:cxn modelId="{CE1BA6AF-D45E-4D80-AD39-A6012671C344}" type="presOf" srcId="{FA87FB48-2D47-4C3E-9B57-0A82EA47417E}" destId="{3C5299F1-00AC-4A4D-9A0D-143EB587CE47}" srcOrd="1" destOrd="0" presId="urn:microsoft.com/office/officeart/2005/8/layout/list1"/>
    <dgm:cxn modelId="{A7E34CAC-E32D-4084-A6CA-FCE35057BCF3}" type="presOf" srcId="{BE1CC278-F721-462F-ADE3-D9A95E7DC143}" destId="{32E5AD25-AD4A-41EE-B8F6-4EEE03951A6C}" srcOrd="1" destOrd="0" presId="urn:microsoft.com/office/officeart/2005/8/layout/list1"/>
    <dgm:cxn modelId="{887B3A92-5450-4AD6-A065-C0B0B355903F}" srcId="{FA87FB48-2D47-4C3E-9B57-0A82EA47417E}" destId="{DEB95A48-0EDA-4859-9646-73ECC981BEAA}" srcOrd="1" destOrd="0" parTransId="{84CDD3B9-303F-4A74-895A-B170685FCD05}" sibTransId="{21B98B1E-D3D6-4DBD-AF5B-74959FB5BE65}"/>
    <dgm:cxn modelId="{4B981594-2B4F-45F9-AA9B-6275092A061C}" type="presOf" srcId="{854C2E2A-338A-4FFE-A506-A355A72036FE}" destId="{8A2D1CFD-516B-4E4B-B744-B3F1DB9E16BC}" srcOrd="0" destOrd="0" presId="urn:microsoft.com/office/officeart/2005/8/layout/list1"/>
    <dgm:cxn modelId="{B30F7CFE-85F9-4B05-A582-6FEB269A70B8}" srcId="{854C2E2A-338A-4FFE-A506-A355A72036FE}" destId="{A6A0A669-4824-49FA-B152-6BC979D76949}" srcOrd="1" destOrd="0" parTransId="{4FCB23AE-410E-4F1C-93E1-4E0BBEACF387}" sibTransId="{643145AB-AA69-4B46-8474-B72D4FF64A4C}"/>
    <dgm:cxn modelId="{D5730BD8-9554-480C-B50C-2206054D8EC3}" type="presOf" srcId="{A6A0A669-4824-49FA-B152-6BC979D76949}" destId="{9BC67206-4AB8-445A-AB3E-7AA9774875CB}" srcOrd="0" destOrd="1" presId="urn:microsoft.com/office/officeart/2005/8/layout/list1"/>
    <dgm:cxn modelId="{4E2C7A4E-3511-4766-8ADE-77A4EDFEA73C}" type="presOf" srcId="{854C2E2A-338A-4FFE-A506-A355A72036FE}" destId="{1AA4E58F-4AA2-4A74-BD11-551F1094EFC8}" srcOrd="1" destOrd="0" presId="urn:microsoft.com/office/officeart/2005/8/layout/list1"/>
    <dgm:cxn modelId="{E7B534C3-27FB-449E-987B-5FEC57A9185C}" type="presOf" srcId="{7C358618-AF33-4B5E-AB05-4D47E4EEFF09}" destId="{9BC67206-4AB8-445A-AB3E-7AA9774875CB}" srcOrd="0" destOrd="0" presId="urn:microsoft.com/office/officeart/2005/8/layout/list1"/>
    <dgm:cxn modelId="{357E12E0-347D-473F-B061-651FA88C138D}" type="presOf" srcId="{A70B9561-83DA-4E49-9859-809D323990DB}" destId="{0D8518C4-04A3-4385-BE9F-D45E0A85FB35}" srcOrd="0" destOrd="0" presId="urn:microsoft.com/office/officeart/2005/8/layout/list1"/>
    <dgm:cxn modelId="{B5EF3C1B-1B34-4507-9A1F-AB3753C21119}" srcId="{854C2E2A-338A-4FFE-A506-A355A72036FE}" destId="{7C358618-AF33-4B5E-AB05-4D47E4EEFF09}" srcOrd="0" destOrd="0" parTransId="{EB33D261-08E8-4630-9A09-5BFE4E12D398}" sibTransId="{01EE8B5F-29BD-476D-B9D0-AFB885D44525}"/>
    <dgm:cxn modelId="{9C5BB9AA-E332-4B0F-A4B7-00D7BA42B28E}" type="presOf" srcId="{E03FE395-5CF4-4D2A-9541-0AD67C79ECED}" destId="{21888892-5A7A-40A5-9F25-22D92347B4A7}" srcOrd="0" destOrd="0" presId="urn:microsoft.com/office/officeart/2005/8/layout/list1"/>
    <dgm:cxn modelId="{4BB2E8F9-A03C-448E-B728-1E1AB6165250}" srcId="{A70B9561-83DA-4E49-9859-809D323990DB}" destId="{BE1CC278-F721-462F-ADE3-D9A95E7DC143}" srcOrd="2" destOrd="0" parTransId="{DAE4E31B-1148-45AD-A238-6064274E2B86}" sibTransId="{FC4D18D3-7BC7-4AE9-8841-D9A6C77B0E42}"/>
    <dgm:cxn modelId="{19DF096D-D731-478D-A7D8-5477B484A4F4}" srcId="{BE1CC278-F721-462F-ADE3-D9A95E7DC143}" destId="{2475D3EC-BCBE-4C81-B8AF-11C47698B6FA}" srcOrd="0" destOrd="0" parTransId="{626ED46F-CA35-4869-BC15-CCF31AB5B0ED}" sibTransId="{096A4C6F-D792-406D-970B-30227918D6BA}"/>
    <dgm:cxn modelId="{0E268982-E009-4F6E-911A-EEED91850FCC}" srcId="{FA87FB48-2D47-4C3E-9B57-0A82EA47417E}" destId="{47BC6ABE-64FC-4529-9771-00ADA7BF67BB}" srcOrd="0" destOrd="0" parTransId="{6A26B640-73B9-4B94-9180-8EE40C7C8CDB}" sibTransId="{EA495606-4BF9-442A-922D-A50A28BD7C57}"/>
    <dgm:cxn modelId="{88718184-0423-40B6-93BB-2C8CF6E27106}" srcId="{BE1CC278-F721-462F-ADE3-D9A95E7DC143}" destId="{0F01102E-7DB0-4C86-9A09-4485DE2915A3}" srcOrd="1" destOrd="0" parTransId="{28CE4687-A798-4D0A-A85F-EBC8944B39A5}" sibTransId="{162D763D-53AB-414F-888E-7F94E0F6A1C8}"/>
    <dgm:cxn modelId="{6ACC7AC6-5726-4F6E-9934-5DD02F4B55A0}" srcId="{A70B9561-83DA-4E49-9859-809D323990DB}" destId="{854C2E2A-338A-4FFE-A506-A355A72036FE}" srcOrd="0" destOrd="0" parTransId="{A5008DDA-3E93-49CB-A268-963376CE763B}" sibTransId="{F9A8411E-9D81-440D-BD65-681A1AB3F365}"/>
    <dgm:cxn modelId="{8292924F-86B6-4F08-B22F-EF06FB267CFE}" type="presOf" srcId="{2475D3EC-BCBE-4C81-B8AF-11C47698B6FA}" destId="{C1125FC8-537E-4A6C-B977-9F1A7EAC4F14}" srcOrd="0" destOrd="0" presId="urn:microsoft.com/office/officeart/2005/8/layout/list1"/>
    <dgm:cxn modelId="{DD8E7AFA-E7C7-4334-90FB-4AA916F28585}" type="presOf" srcId="{47BC6ABE-64FC-4529-9771-00ADA7BF67BB}" destId="{5ECD26DF-DD98-4862-85E5-C8ABD57E1A51}" srcOrd="0" destOrd="0" presId="urn:microsoft.com/office/officeart/2005/8/layout/list1"/>
    <dgm:cxn modelId="{B2E8753E-E4BF-466F-B3FE-D6804269A468}" srcId="{634EB17F-DA8F-42A6-9A04-4D954F8088FC}" destId="{E03FE395-5CF4-4D2A-9541-0AD67C79ECED}" srcOrd="0" destOrd="0" parTransId="{EA77DB31-7832-4C9C-9799-FD5F5BA666B6}" sibTransId="{EC5A9B26-27E5-4C44-8575-1524672934F4}"/>
    <dgm:cxn modelId="{2068E9A4-3A56-42F2-A135-D5429281BFF5}" type="presOf" srcId="{BE1CC278-F721-462F-ADE3-D9A95E7DC143}" destId="{BC6D2158-D19E-421D-91C4-FAD4177432B5}" srcOrd="0" destOrd="0" presId="urn:microsoft.com/office/officeart/2005/8/layout/list1"/>
    <dgm:cxn modelId="{DF26EC72-7A95-403F-8F23-487AC38E011E}" type="presParOf" srcId="{0D8518C4-04A3-4385-BE9F-D45E0A85FB35}" destId="{B60C35BE-4658-4BF2-8884-EF43BD469914}" srcOrd="0" destOrd="0" presId="urn:microsoft.com/office/officeart/2005/8/layout/list1"/>
    <dgm:cxn modelId="{033872E3-40EC-4A73-B679-060BC8363F60}" type="presParOf" srcId="{B60C35BE-4658-4BF2-8884-EF43BD469914}" destId="{8A2D1CFD-516B-4E4B-B744-B3F1DB9E16BC}" srcOrd="0" destOrd="0" presId="urn:microsoft.com/office/officeart/2005/8/layout/list1"/>
    <dgm:cxn modelId="{F11D8AB7-40FB-45B6-8851-3F8946FAD95E}" type="presParOf" srcId="{B60C35BE-4658-4BF2-8884-EF43BD469914}" destId="{1AA4E58F-4AA2-4A74-BD11-551F1094EFC8}" srcOrd="1" destOrd="0" presId="urn:microsoft.com/office/officeart/2005/8/layout/list1"/>
    <dgm:cxn modelId="{3BF0C3CB-CAA4-4E96-987B-ACD8A56DA9A4}" type="presParOf" srcId="{0D8518C4-04A3-4385-BE9F-D45E0A85FB35}" destId="{50173800-4EB9-4B39-9501-EB940F61A9D0}" srcOrd="1" destOrd="0" presId="urn:microsoft.com/office/officeart/2005/8/layout/list1"/>
    <dgm:cxn modelId="{B23B1D20-DD1B-4C47-B411-6174A7A948E2}" type="presParOf" srcId="{0D8518C4-04A3-4385-BE9F-D45E0A85FB35}" destId="{9BC67206-4AB8-445A-AB3E-7AA9774875CB}" srcOrd="2" destOrd="0" presId="urn:microsoft.com/office/officeart/2005/8/layout/list1"/>
    <dgm:cxn modelId="{03DE9B12-244B-4F5C-8D9A-3436FBF1238B}" type="presParOf" srcId="{0D8518C4-04A3-4385-BE9F-D45E0A85FB35}" destId="{F95A4CD2-7A4F-42F0-A9F4-445F514E3F92}" srcOrd="3" destOrd="0" presId="urn:microsoft.com/office/officeart/2005/8/layout/list1"/>
    <dgm:cxn modelId="{DE768335-DD68-4F71-BDA6-7279DE4795C1}" type="presParOf" srcId="{0D8518C4-04A3-4385-BE9F-D45E0A85FB35}" destId="{1D2B4ABB-FB0E-454D-916A-608D33D58A1E}" srcOrd="4" destOrd="0" presId="urn:microsoft.com/office/officeart/2005/8/layout/list1"/>
    <dgm:cxn modelId="{0F6B76E9-72E6-4E7C-8718-A8A6022DD757}" type="presParOf" srcId="{1D2B4ABB-FB0E-454D-916A-608D33D58A1E}" destId="{D6B6ED95-1360-47FE-8AD4-EFF518DD029E}" srcOrd="0" destOrd="0" presId="urn:microsoft.com/office/officeart/2005/8/layout/list1"/>
    <dgm:cxn modelId="{1612BC61-8B94-4978-94BF-E6A8A5748CAE}" type="presParOf" srcId="{1D2B4ABB-FB0E-454D-916A-608D33D58A1E}" destId="{3C5299F1-00AC-4A4D-9A0D-143EB587CE47}" srcOrd="1" destOrd="0" presId="urn:microsoft.com/office/officeart/2005/8/layout/list1"/>
    <dgm:cxn modelId="{1614481F-F6D4-4615-9452-6D1B305EBB42}" type="presParOf" srcId="{0D8518C4-04A3-4385-BE9F-D45E0A85FB35}" destId="{DAA588AD-6A2E-439D-93DF-9922D77E7C81}" srcOrd="5" destOrd="0" presId="urn:microsoft.com/office/officeart/2005/8/layout/list1"/>
    <dgm:cxn modelId="{6A17BAD4-817C-404F-B913-E84E84B6C580}" type="presParOf" srcId="{0D8518C4-04A3-4385-BE9F-D45E0A85FB35}" destId="{5ECD26DF-DD98-4862-85E5-C8ABD57E1A51}" srcOrd="6" destOrd="0" presId="urn:microsoft.com/office/officeart/2005/8/layout/list1"/>
    <dgm:cxn modelId="{51DF369C-5400-4DA1-952A-48834D26FC97}" type="presParOf" srcId="{0D8518C4-04A3-4385-BE9F-D45E0A85FB35}" destId="{FB8FCCDB-230A-41E5-8511-6C61C0664C67}" srcOrd="7" destOrd="0" presId="urn:microsoft.com/office/officeart/2005/8/layout/list1"/>
    <dgm:cxn modelId="{05C2A4C5-B309-4AC5-A89A-BA9C3660CE22}" type="presParOf" srcId="{0D8518C4-04A3-4385-BE9F-D45E0A85FB35}" destId="{49D6A573-F6B7-4B18-8C22-B87EAB9AE7B1}" srcOrd="8" destOrd="0" presId="urn:microsoft.com/office/officeart/2005/8/layout/list1"/>
    <dgm:cxn modelId="{D441426C-62F4-4657-961E-463D1D84D4A5}" type="presParOf" srcId="{49D6A573-F6B7-4B18-8C22-B87EAB9AE7B1}" destId="{BC6D2158-D19E-421D-91C4-FAD4177432B5}" srcOrd="0" destOrd="0" presId="urn:microsoft.com/office/officeart/2005/8/layout/list1"/>
    <dgm:cxn modelId="{DAAD0BF3-1374-4485-BF37-FB9FE58E4390}" type="presParOf" srcId="{49D6A573-F6B7-4B18-8C22-B87EAB9AE7B1}" destId="{32E5AD25-AD4A-41EE-B8F6-4EEE03951A6C}" srcOrd="1" destOrd="0" presId="urn:microsoft.com/office/officeart/2005/8/layout/list1"/>
    <dgm:cxn modelId="{78C9D53B-A49B-4E32-817D-ADF9F40F8074}" type="presParOf" srcId="{0D8518C4-04A3-4385-BE9F-D45E0A85FB35}" destId="{2E1EE2F6-C15B-42EE-A6FB-AF2539FF4CFE}" srcOrd="9" destOrd="0" presId="urn:microsoft.com/office/officeart/2005/8/layout/list1"/>
    <dgm:cxn modelId="{0631A0E9-B665-4482-AA2A-7458E3E96BF0}" type="presParOf" srcId="{0D8518C4-04A3-4385-BE9F-D45E0A85FB35}" destId="{C1125FC8-537E-4A6C-B977-9F1A7EAC4F14}" srcOrd="10" destOrd="0" presId="urn:microsoft.com/office/officeart/2005/8/layout/list1"/>
    <dgm:cxn modelId="{571375CF-5111-4951-868C-EE000B83F562}" type="presParOf" srcId="{0D8518C4-04A3-4385-BE9F-D45E0A85FB35}" destId="{423B1B3A-F27E-404C-BE6D-A2B862D1CECB}" srcOrd="11" destOrd="0" presId="urn:microsoft.com/office/officeart/2005/8/layout/list1"/>
    <dgm:cxn modelId="{03C433F0-EA5E-4ABF-8F90-0AEB2FFA7C84}" type="presParOf" srcId="{0D8518C4-04A3-4385-BE9F-D45E0A85FB35}" destId="{97C3EABF-F802-4BEE-A39E-5955526A9B6F}" srcOrd="12" destOrd="0" presId="urn:microsoft.com/office/officeart/2005/8/layout/list1"/>
    <dgm:cxn modelId="{D7A5B204-4EBC-4755-9200-B1A4B1729749}" type="presParOf" srcId="{97C3EABF-F802-4BEE-A39E-5955526A9B6F}" destId="{537A456C-F32B-452E-927B-8105DDB12435}" srcOrd="0" destOrd="0" presId="urn:microsoft.com/office/officeart/2005/8/layout/list1"/>
    <dgm:cxn modelId="{5608B3B0-E2D1-43E2-8A23-E2968870A584}" type="presParOf" srcId="{97C3EABF-F802-4BEE-A39E-5955526A9B6F}" destId="{1610751A-F8CC-43DC-B226-6B142CA718CB}" srcOrd="1" destOrd="0" presId="urn:microsoft.com/office/officeart/2005/8/layout/list1"/>
    <dgm:cxn modelId="{11883677-836A-4240-9FB1-CEE050B28521}" type="presParOf" srcId="{0D8518C4-04A3-4385-BE9F-D45E0A85FB35}" destId="{D58EB889-31FB-48C9-91D9-418B43EA9D8C}" srcOrd="13" destOrd="0" presId="urn:microsoft.com/office/officeart/2005/8/layout/list1"/>
    <dgm:cxn modelId="{D5E0F2EC-E463-49CA-9613-473FCA752C7C}" type="presParOf" srcId="{0D8518C4-04A3-4385-BE9F-D45E0A85FB35}" destId="{21888892-5A7A-40A5-9F25-22D92347B4A7}"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70B9561-83DA-4E49-9859-809D323990DB}" type="doc">
      <dgm:prSet loTypeId="urn:microsoft.com/office/officeart/2005/8/layout/chevron2" loCatId="list" qsTypeId="urn:microsoft.com/office/officeart/2005/8/quickstyle/3d1" qsCatId="3D" csTypeId="urn:microsoft.com/office/officeart/2005/8/colors/colorful3" csCatId="colorful" phldr="1"/>
      <dgm:spPr/>
      <dgm:t>
        <a:bodyPr/>
        <a:lstStyle/>
        <a:p>
          <a:endParaRPr lang="zh-TW" altLang="en-US"/>
        </a:p>
      </dgm:t>
    </dgm:pt>
    <dgm:pt modelId="{38004D96-6DE9-4195-A401-1782500CFAE4}">
      <dgm:prSet phldrT="[文字]" custT="1"/>
      <dgm:spPr/>
      <dgm:t>
        <a:bodyPr/>
        <a:lstStyle/>
        <a:p>
          <a:pPr marL="263525" indent="-263525" algn="ctr"/>
          <a:r>
            <a:rPr lang="zh-TW" altLang="en-US" sz="2400" b="1" dirty="0" smtClean="0">
              <a:latin typeface="微軟正黑體" pitchFamily="34" charset="-120"/>
              <a:ea typeface="微軟正黑體" pitchFamily="34" charset="-120"/>
            </a:rPr>
            <a:t>原創性</a:t>
          </a:r>
          <a:endParaRPr lang="zh-TW" altLang="en-US" sz="2400" b="1" dirty="0">
            <a:latin typeface="微軟正黑體" pitchFamily="34" charset="-120"/>
            <a:ea typeface="微軟正黑體" pitchFamily="34" charset="-120"/>
          </a:endParaRPr>
        </a:p>
      </dgm:t>
    </dgm:pt>
    <dgm:pt modelId="{ABDBDE97-3705-41FD-9663-0EF3636EAD44}" type="parTrans" cxnId="{60D3B6B8-D590-48F9-B7AF-58F81C71D094}">
      <dgm:prSet/>
      <dgm:spPr/>
      <dgm:t>
        <a:bodyPr/>
        <a:lstStyle/>
        <a:p>
          <a:endParaRPr lang="zh-TW" altLang="en-US"/>
        </a:p>
      </dgm:t>
    </dgm:pt>
    <dgm:pt modelId="{C1FC657C-725F-4112-A938-45918B0FD3C3}" type="sibTrans" cxnId="{60D3B6B8-D590-48F9-B7AF-58F81C71D094}">
      <dgm:prSet/>
      <dgm:spPr/>
      <dgm:t>
        <a:bodyPr/>
        <a:lstStyle/>
        <a:p>
          <a:endParaRPr lang="zh-TW" altLang="en-US"/>
        </a:p>
      </dgm:t>
    </dgm:pt>
    <dgm:pt modelId="{29051FD1-18C4-40E2-B07C-EEF5A18AA7B4}">
      <dgm:prSet phldrT="[文字]" custT="1"/>
      <dgm:spPr/>
      <dgm:t>
        <a:bodyPr/>
        <a:lstStyle/>
        <a:p>
          <a:r>
            <a:rPr lang="zh-TW" altLang="en-US" sz="2400" b="1" dirty="0" smtClean="0">
              <a:latin typeface="微軟正黑體" pitchFamily="34" charset="-120"/>
              <a:ea typeface="微軟正黑體" pitchFamily="34" charset="-120"/>
            </a:rPr>
            <a:t>創作性</a:t>
          </a:r>
          <a:endParaRPr lang="zh-TW" altLang="en-US" sz="2400" b="1" dirty="0">
            <a:latin typeface="微軟正黑體" pitchFamily="34" charset="-120"/>
            <a:ea typeface="微軟正黑體" pitchFamily="34" charset="-120"/>
          </a:endParaRPr>
        </a:p>
      </dgm:t>
    </dgm:pt>
    <dgm:pt modelId="{6590DA36-E8BD-470A-8985-3C2796C88B2E}" type="parTrans" cxnId="{31452393-FAE6-4252-B1D9-2E32C5C8F223}">
      <dgm:prSet/>
      <dgm:spPr/>
      <dgm:t>
        <a:bodyPr/>
        <a:lstStyle/>
        <a:p>
          <a:endParaRPr lang="zh-TW" altLang="en-US"/>
        </a:p>
      </dgm:t>
    </dgm:pt>
    <dgm:pt modelId="{1E8D6836-23E8-4CA9-A030-04776FD08294}" type="sibTrans" cxnId="{31452393-FAE6-4252-B1D9-2E32C5C8F223}">
      <dgm:prSet/>
      <dgm:spPr/>
      <dgm:t>
        <a:bodyPr/>
        <a:lstStyle/>
        <a:p>
          <a:endParaRPr lang="zh-TW" altLang="en-US"/>
        </a:p>
      </dgm:t>
    </dgm:pt>
    <dgm:pt modelId="{6C1AEEC9-BA21-42EE-A340-5A059B54247C}">
      <dgm:prSet phldrT="[文字]" custT="1"/>
      <dgm:spPr/>
      <dgm:t>
        <a:bodyPr/>
        <a:lstStyle/>
        <a:p>
          <a:pPr marL="171450" indent="0" algn="l"/>
          <a:r>
            <a:rPr lang="zh-TW" altLang="en-US" sz="2000" b="1" dirty="0" smtClean="0">
              <a:latin typeface="微軟正黑體" pitchFamily="34" charset="-120"/>
              <a:ea typeface="微軟正黑體" pitchFamily="34" charset="-120"/>
            </a:rPr>
            <a:t>符合</a:t>
          </a:r>
          <a:r>
            <a:rPr lang="zh-TW" altLang="en-US" sz="2000" b="1" dirty="0" smtClean="0">
              <a:solidFill>
                <a:srgbClr val="C00000"/>
              </a:solidFill>
              <a:latin typeface="微軟正黑體" pitchFamily="34" charset="-120"/>
              <a:ea typeface="微軟正黑體" pitchFamily="34" charset="-120"/>
            </a:rPr>
            <a:t>一定之「</a:t>
          </a:r>
          <a:r>
            <a:rPr lang="zh-TW" altLang="en-US" sz="2000" b="1" u="sng" dirty="0" smtClean="0">
              <a:solidFill>
                <a:srgbClr val="C00000"/>
              </a:solidFill>
              <a:latin typeface="微軟正黑體" pitchFamily="34" charset="-120"/>
              <a:ea typeface="微軟正黑體" pitchFamily="34" charset="-120"/>
            </a:rPr>
            <a:t>創作高度</a:t>
          </a:r>
          <a:r>
            <a:rPr lang="zh-TW" altLang="en-US" sz="2000" b="1" dirty="0" smtClean="0">
              <a:latin typeface="微軟正黑體" pitchFamily="34" charset="-120"/>
              <a:ea typeface="微軟正黑體" pitchFamily="34" charset="-120"/>
            </a:rPr>
            <a:t>」</a:t>
          </a:r>
          <a:endParaRPr lang="zh-TW" altLang="en-US" sz="2000" b="1" dirty="0">
            <a:latin typeface="微軟正黑體" pitchFamily="34" charset="-120"/>
            <a:ea typeface="微軟正黑體" pitchFamily="34" charset="-120"/>
          </a:endParaRPr>
        </a:p>
      </dgm:t>
    </dgm:pt>
    <dgm:pt modelId="{498E4B51-7539-42B1-9128-7083347532F7}" type="parTrans" cxnId="{AA1C3E68-154E-442E-8E41-67657BAE0A16}">
      <dgm:prSet/>
      <dgm:spPr/>
      <dgm:t>
        <a:bodyPr/>
        <a:lstStyle/>
        <a:p>
          <a:endParaRPr lang="zh-TW" altLang="en-US"/>
        </a:p>
      </dgm:t>
    </dgm:pt>
    <dgm:pt modelId="{718CDFEE-6F02-443D-BC2F-08DC19933223}" type="sibTrans" cxnId="{AA1C3E68-154E-442E-8E41-67657BAE0A16}">
      <dgm:prSet/>
      <dgm:spPr/>
      <dgm:t>
        <a:bodyPr/>
        <a:lstStyle/>
        <a:p>
          <a:endParaRPr lang="zh-TW" altLang="en-US"/>
        </a:p>
      </dgm:t>
    </dgm:pt>
    <dgm:pt modelId="{2707D294-1DCB-4D30-9B7F-761B87A5B7FD}">
      <dgm:prSet custT="1"/>
      <dgm:spPr/>
      <dgm:t>
        <a:bodyPr/>
        <a:lstStyle/>
        <a:p>
          <a:r>
            <a:rPr lang="zh-TW" altLang="en-US" sz="2000" b="1" dirty="0" smtClean="0">
              <a:latin typeface="微軟正黑體" pitchFamily="34" charset="-120"/>
              <a:ea typeface="微軟正黑體" pitchFamily="34" charset="-120"/>
            </a:rPr>
            <a:t>以同一角度拍攝之</a:t>
          </a:r>
          <a:r>
            <a:rPr lang="en-US" altLang="zh-TW" sz="2000" b="1" dirty="0" smtClean="0">
              <a:latin typeface="微軟正黑體" pitchFamily="34" charset="-120"/>
              <a:ea typeface="微軟正黑體" pitchFamily="34" charset="-120"/>
            </a:rPr>
            <a:t>101</a:t>
          </a:r>
          <a:r>
            <a:rPr lang="zh-TW" altLang="en-US" sz="2000" b="1" dirty="0" smtClean="0">
              <a:latin typeface="微軟正黑體" pitchFamily="34" charset="-120"/>
              <a:ea typeface="微軟正黑體" pitchFamily="34" charset="-120"/>
            </a:rPr>
            <a:t>大樓照片</a:t>
          </a:r>
          <a:endParaRPr lang="zh-TW" altLang="en-US" sz="2000" b="1" dirty="0">
            <a:latin typeface="微軟正黑體" pitchFamily="34" charset="-120"/>
            <a:ea typeface="微軟正黑體" pitchFamily="34" charset="-120"/>
          </a:endParaRPr>
        </a:p>
      </dgm:t>
    </dgm:pt>
    <dgm:pt modelId="{DE01F116-B260-4611-8C10-6166443A4F96}" type="sibTrans" cxnId="{1C1AB2F5-EAB4-4C8A-9DEF-5625ACFB4CF4}">
      <dgm:prSet/>
      <dgm:spPr/>
      <dgm:t>
        <a:bodyPr/>
        <a:lstStyle/>
        <a:p>
          <a:endParaRPr lang="zh-TW" altLang="en-US"/>
        </a:p>
      </dgm:t>
    </dgm:pt>
    <dgm:pt modelId="{7B503763-D731-46FB-B5B3-AA37AE209B7F}" type="parTrans" cxnId="{1C1AB2F5-EAB4-4C8A-9DEF-5625ACFB4CF4}">
      <dgm:prSet/>
      <dgm:spPr/>
      <dgm:t>
        <a:bodyPr/>
        <a:lstStyle/>
        <a:p>
          <a:endParaRPr lang="zh-TW" altLang="en-US"/>
        </a:p>
      </dgm:t>
    </dgm:pt>
    <dgm:pt modelId="{B494C828-4719-4113-AEEE-6C13ADE647BD}">
      <dgm:prSet phldrT="[文字]" custT="1"/>
      <dgm:spPr/>
      <dgm:t>
        <a:bodyPr/>
        <a:lstStyle/>
        <a:p>
          <a:pPr marL="171450" indent="0" algn="just"/>
          <a:r>
            <a:rPr lang="zh-TW" altLang="en-US" sz="1600" b="1" dirty="0" smtClean="0">
              <a:latin typeface="微軟正黑體" pitchFamily="34" charset="-120"/>
              <a:ea typeface="微軟正黑體" pitchFamily="34" charset="-120"/>
            </a:rPr>
            <a:t>所需之創作高度究竟為何，目前司法實務上，相關見解之闡述及判斷相當分歧，</a:t>
          </a:r>
          <a:r>
            <a:rPr lang="zh-TW" altLang="en-US" sz="1600" b="1" dirty="0" smtClean="0">
              <a:solidFill>
                <a:srgbClr val="C00000"/>
              </a:solidFill>
              <a:latin typeface="微軟正黑體" pitchFamily="34" charset="-120"/>
              <a:ea typeface="微軟正黑體" pitchFamily="34" charset="-120"/>
            </a:rPr>
            <a:t>本局則認為著作權法應採最低創作性、最起碼創作</a:t>
          </a:r>
          <a:r>
            <a:rPr lang="en-US" altLang="zh-TW" sz="1600" b="1" dirty="0" smtClean="0">
              <a:solidFill>
                <a:srgbClr val="C00000"/>
              </a:solidFill>
              <a:latin typeface="微軟正黑體" pitchFamily="34" charset="-120"/>
              <a:ea typeface="微軟正黑體" pitchFamily="34" charset="-120"/>
            </a:rPr>
            <a:t>(</a:t>
          </a:r>
          <a:r>
            <a:rPr lang="en-US" altLang="en-US" sz="1600" b="1" dirty="0" smtClean="0">
              <a:solidFill>
                <a:srgbClr val="C00000"/>
              </a:solidFill>
              <a:latin typeface="微軟正黑體" pitchFamily="34" charset="-120"/>
              <a:ea typeface="微軟正黑體" pitchFamily="34" charset="-120"/>
            </a:rPr>
            <a:t>minimal requirement of creativity</a:t>
          </a:r>
          <a:r>
            <a:rPr lang="en-US" altLang="zh-TW" sz="1600" b="1" dirty="0" smtClean="0">
              <a:solidFill>
                <a:srgbClr val="C00000"/>
              </a:solidFill>
              <a:latin typeface="微軟正黑體" pitchFamily="34" charset="-120"/>
              <a:ea typeface="微軟正黑體" pitchFamily="34" charset="-120"/>
            </a:rPr>
            <a:t>)</a:t>
          </a:r>
          <a:r>
            <a:rPr lang="zh-TW" altLang="en-US" sz="1600" b="1" dirty="0" smtClean="0">
              <a:solidFill>
                <a:srgbClr val="C00000"/>
              </a:solidFill>
              <a:latin typeface="微軟正黑體" pitchFamily="34" charset="-120"/>
              <a:ea typeface="微軟正黑體" pitchFamily="34" charset="-120"/>
            </a:rPr>
            <a:t>之創意高度</a:t>
          </a:r>
          <a:r>
            <a:rPr lang="en-US" altLang="zh-TW" sz="1600" b="1" dirty="0" smtClean="0">
              <a:solidFill>
                <a:srgbClr val="C00000"/>
              </a:solidFill>
              <a:latin typeface="微軟正黑體" pitchFamily="34" charset="-120"/>
              <a:ea typeface="微軟正黑體" pitchFamily="34" charset="-120"/>
            </a:rPr>
            <a:t>(</a:t>
          </a:r>
          <a:r>
            <a:rPr lang="zh-TW" altLang="en-US" sz="1600" b="1" dirty="0" smtClean="0">
              <a:solidFill>
                <a:srgbClr val="C00000"/>
              </a:solidFill>
              <a:latin typeface="微軟正黑體" pitchFamily="34" charset="-120"/>
              <a:ea typeface="微軟正黑體" pitchFamily="34" charset="-120"/>
            </a:rPr>
            <a:t>或稱</a:t>
          </a:r>
          <a:r>
            <a:rPr lang="zh-TW" altLang="en-US" sz="1600" b="1" u="sng" dirty="0" smtClean="0">
              <a:solidFill>
                <a:srgbClr val="C00000"/>
              </a:solidFill>
              <a:latin typeface="微軟正黑體" pitchFamily="34" charset="-120"/>
              <a:ea typeface="微軟正黑體" pitchFamily="34" charset="-120"/>
            </a:rPr>
            <a:t>美學不歧視原則</a:t>
          </a:r>
          <a:r>
            <a:rPr lang="en-US" altLang="zh-TW" sz="1600" b="1" dirty="0" smtClean="0">
              <a:solidFill>
                <a:srgbClr val="C00000"/>
              </a:solidFill>
              <a:latin typeface="微軟正黑體" pitchFamily="34" charset="-120"/>
              <a:ea typeface="微軟正黑體" pitchFamily="34" charset="-120"/>
            </a:rPr>
            <a:t>)</a:t>
          </a:r>
          <a:r>
            <a:rPr lang="zh-TW" altLang="en-US" sz="1600" b="1" dirty="0" smtClean="0">
              <a:latin typeface="微軟正黑體" pitchFamily="34" charset="-120"/>
              <a:ea typeface="微軟正黑體" pitchFamily="34" charset="-120"/>
            </a:rPr>
            <a:t>，尚需於個案中認定之。</a:t>
          </a:r>
          <a:endParaRPr lang="zh-TW" altLang="en-US" sz="1600" b="1" dirty="0">
            <a:latin typeface="微軟正黑體" pitchFamily="34" charset="-120"/>
            <a:ea typeface="微軟正黑體" pitchFamily="34" charset="-120"/>
          </a:endParaRPr>
        </a:p>
      </dgm:t>
    </dgm:pt>
    <dgm:pt modelId="{85082D9F-3E30-469A-AA94-7E5A9F9AF056}" type="parTrans" cxnId="{4090CAA4-0D95-4893-8FC6-33A12756B441}">
      <dgm:prSet/>
      <dgm:spPr/>
      <dgm:t>
        <a:bodyPr/>
        <a:lstStyle/>
        <a:p>
          <a:endParaRPr lang="zh-TW" altLang="en-US"/>
        </a:p>
      </dgm:t>
    </dgm:pt>
    <dgm:pt modelId="{4457E657-5C7F-4117-9E7F-866E718A15C2}" type="sibTrans" cxnId="{4090CAA4-0D95-4893-8FC6-33A12756B441}">
      <dgm:prSet/>
      <dgm:spPr/>
      <dgm:t>
        <a:bodyPr/>
        <a:lstStyle/>
        <a:p>
          <a:endParaRPr lang="zh-TW" altLang="en-US"/>
        </a:p>
      </dgm:t>
    </dgm:pt>
    <dgm:pt modelId="{1A9A3367-FA47-43F6-9201-BD6260E4EECB}">
      <dgm:prSet phldrT="[文字]" custT="1"/>
      <dgm:spPr/>
      <dgm:t>
        <a:bodyPr/>
        <a:lstStyle/>
        <a:p>
          <a:pPr marL="171450" indent="0" algn="just" rtl="0"/>
          <a:r>
            <a:rPr lang="zh-TW" sz="1600" b="1" dirty="0" smtClean="0">
              <a:solidFill>
                <a:srgbClr val="7030A0"/>
              </a:solidFill>
              <a:latin typeface="微軟正黑體" pitchFamily="34" charset="-120"/>
              <a:ea typeface="微軟正黑體" pitchFamily="34" charset="-120"/>
            </a:rPr>
            <a:t>小學生的作文、美術繪畫、書法等作品亦享有著作權。</a:t>
          </a:r>
          <a:endParaRPr lang="zh-TW" altLang="en-US" sz="1600" b="1" dirty="0">
            <a:solidFill>
              <a:srgbClr val="7030A0"/>
            </a:solidFill>
            <a:latin typeface="微軟正黑體" pitchFamily="34" charset="-120"/>
            <a:ea typeface="微軟正黑體" pitchFamily="34" charset="-120"/>
          </a:endParaRPr>
        </a:p>
      </dgm:t>
    </dgm:pt>
    <dgm:pt modelId="{2D15B3E6-B6A1-4635-9069-4E7EF2107596}" type="parTrans" cxnId="{80DEDF4B-37AA-4535-B181-70293BD3A8DE}">
      <dgm:prSet/>
      <dgm:spPr/>
      <dgm:t>
        <a:bodyPr/>
        <a:lstStyle/>
        <a:p>
          <a:endParaRPr lang="zh-TW" altLang="en-US"/>
        </a:p>
      </dgm:t>
    </dgm:pt>
    <dgm:pt modelId="{34468E2F-5799-4029-BCD8-E3603D749406}" type="sibTrans" cxnId="{80DEDF4B-37AA-4535-B181-70293BD3A8DE}">
      <dgm:prSet/>
      <dgm:spPr/>
      <dgm:t>
        <a:bodyPr/>
        <a:lstStyle/>
        <a:p>
          <a:endParaRPr lang="zh-TW" altLang="en-US"/>
        </a:p>
      </dgm:t>
    </dgm:pt>
    <dgm:pt modelId="{A04DC39D-BC5B-4BA9-AE5A-283578909B45}">
      <dgm:prSet phldrT="[文字]" custT="1"/>
      <dgm:spPr/>
      <dgm:t>
        <a:bodyPr/>
        <a:lstStyle/>
        <a:p>
          <a:pPr marL="358775" indent="-92075" algn="just" rtl="0"/>
          <a:r>
            <a:rPr lang="zh-TW" sz="1600" b="1" dirty="0" smtClean="0">
              <a:solidFill>
                <a:schemeClr val="accent6">
                  <a:lumMod val="50000"/>
                </a:schemeClr>
              </a:solidFill>
              <a:latin typeface="微軟正黑體" pitchFamily="34" charset="-120"/>
              <a:ea typeface="微軟正黑體" pitchFamily="34" charset="-120"/>
            </a:rPr>
            <a:t>法律價值</a:t>
          </a:r>
          <a:r>
            <a:rPr lang="zh-TW" altLang="en-US" sz="1600" b="1" dirty="0" smtClean="0">
              <a:solidFill>
                <a:schemeClr val="accent6">
                  <a:lumMod val="50000"/>
                </a:schemeClr>
              </a:solidFill>
              <a:latin typeface="微軟正黑體" pitchFamily="34" charset="-120"/>
              <a:ea typeface="微軟正黑體" pitchFamily="34" charset="-120"/>
            </a:rPr>
            <a:t>：小兒塗鴉與曠世鉅作等價</a:t>
          </a:r>
          <a:r>
            <a:rPr lang="en-US" altLang="zh-TW" sz="1600" b="1" dirty="0" smtClean="0">
              <a:solidFill>
                <a:schemeClr val="accent6">
                  <a:lumMod val="50000"/>
                </a:schemeClr>
              </a:solidFill>
              <a:latin typeface="微軟正黑體" pitchFamily="34" charset="-120"/>
              <a:ea typeface="微軟正黑體" pitchFamily="34" charset="-120"/>
            </a:rPr>
            <a:t>(</a:t>
          </a:r>
          <a:r>
            <a:rPr lang="zh-TW" altLang="en-US" sz="1600" b="1" dirty="0" smtClean="0">
              <a:solidFill>
                <a:schemeClr val="accent6">
                  <a:lumMod val="50000"/>
                </a:schemeClr>
              </a:solidFill>
              <a:latin typeface="微軟正黑體" pitchFamily="34" charset="-120"/>
              <a:ea typeface="微軟正黑體" pitchFamily="34" charset="-120"/>
            </a:rPr>
            <a:t>品質與美感非考量因素</a:t>
          </a:r>
          <a:r>
            <a:rPr lang="en-US" altLang="zh-TW" sz="1600" b="1" dirty="0" smtClean="0">
              <a:solidFill>
                <a:schemeClr val="accent6">
                  <a:lumMod val="50000"/>
                </a:schemeClr>
              </a:solidFill>
              <a:latin typeface="微軟正黑體" pitchFamily="34" charset="-120"/>
              <a:ea typeface="微軟正黑體" pitchFamily="34" charset="-120"/>
            </a:rPr>
            <a:t>)</a:t>
          </a:r>
          <a:endParaRPr lang="zh-TW" altLang="en-US" sz="1600" b="1" dirty="0">
            <a:solidFill>
              <a:schemeClr val="accent6">
                <a:lumMod val="50000"/>
              </a:schemeClr>
            </a:solidFill>
            <a:latin typeface="微軟正黑體" pitchFamily="34" charset="-120"/>
            <a:ea typeface="微軟正黑體" pitchFamily="34" charset="-120"/>
          </a:endParaRPr>
        </a:p>
      </dgm:t>
    </dgm:pt>
    <dgm:pt modelId="{DFAC0274-4F89-4C03-BF52-BFF4A77DD590}" type="parTrans" cxnId="{38BFB25A-CEC1-4BDB-A17D-29CCA48A137E}">
      <dgm:prSet/>
      <dgm:spPr/>
      <dgm:t>
        <a:bodyPr/>
        <a:lstStyle/>
        <a:p>
          <a:endParaRPr lang="zh-TW" altLang="en-US"/>
        </a:p>
      </dgm:t>
    </dgm:pt>
    <dgm:pt modelId="{1F3E64C4-0FC4-4492-B80C-36F8B32FE575}" type="sibTrans" cxnId="{38BFB25A-CEC1-4BDB-A17D-29CCA48A137E}">
      <dgm:prSet/>
      <dgm:spPr/>
      <dgm:t>
        <a:bodyPr/>
        <a:lstStyle/>
        <a:p>
          <a:endParaRPr lang="zh-TW" altLang="en-US"/>
        </a:p>
      </dgm:t>
    </dgm:pt>
    <dgm:pt modelId="{533C696A-91C3-44F1-81F0-1AB3B6AA4C00}">
      <dgm:prSet custT="1"/>
      <dgm:spPr/>
      <dgm:t>
        <a:bodyPr/>
        <a:lstStyle/>
        <a:p>
          <a:pPr marL="358775" indent="-92075" rtl="0"/>
          <a:r>
            <a:rPr lang="zh-TW" altLang="en-US" sz="1600" b="1" dirty="0" smtClean="0">
              <a:solidFill>
                <a:schemeClr val="accent6">
                  <a:lumMod val="50000"/>
                </a:schemeClr>
              </a:solidFill>
              <a:latin typeface="微軟正黑體" pitchFamily="34" charset="-120"/>
              <a:ea typeface="微軟正黑體" pitchFamily="34" charset="-120"/>
            </a:rPr>
            <a:t>市場價值：價格高低決定於自由市場</a:t>
          </a:r>
          <a:endParaRPr lang="zh-TW" altLang="en-US" sz="1600" dirty="0">
            <a:solidFill>
              <a:schemeClr val="accent6">
                <a:lumMod val="50000"/>
              </a:schemeClr>
            </a:solidFill>
            <a:latin typeface="微軟正黑體" pitchFamily="34" charset="-120"/>
            <a:ea typeface="微軟正黑體" pitchFamily="34" charset="-120"/>
          </a:endParaRPr>
        </a:p>
      </dgm:t>
    </dgm:pt>
    <dgm:pt modelId="{A0959709-9EF9-480C-BFEE-9DBE5652E5AB}" type="parTrans" cxnId="{ABFB4E7F-B143-4EFF-A037-7463FB742B4B}">
      <dgm:prSet/>
      <dgm:spPr/>
      <dgm:t>
        <a:bodyPr/>
        <a:lstStyle/>
        <a:p>
          <a:endParaRPr lang="zh-TW" altLang="en-US"/>
        </a:p>
      </dgm:t>
    </dgm:pt>
    <dgm:pt modelId="{2F1C6BF8-4678-4CE2-92F8-50814F0A25B1}" type="sibTrans" cxnId="{ABFB4E7F-B143-4EFF-A037-7463FB742B4B}">
      <dgm:prSet/>
      <dgm:spPr/>
      <dgm:t>
        <a:bodyPr/>
        <a:lstStyle/>
        <a:p>
          <a:endParaRPr lang="zh-TW" altLang="en-US"/>
        </a:p>
      </dgm:t>
    </dgm:pt>
    <dgm:pt modelId="{59917D64-6A41-43AE-A254-283EAAAAFC9E}">
      <dgm:prSet phldrT="[文字]" custT="1"/>
      <dgm:spPr/>
      <dgm:t>
        <a:bodyPr/>
        <a:lstStyle/>
        <a:p>
          <a:r>
            <a:rPr lang="zh-TW" altLang="en-US" sz="2000" b="1" dirty="0" smtClean="0">
              <a:latin typeface="微軟正黑體" pitchFamily="34" charset="-120"/>
              <a:ea typeface="微軟正黑體" pitchFamily="34" charset="-120"/>
            </a:rPr>
            <a:t>只要是著作人獨立創作完成之著作，</a:t>
          </a:r>
          <a:r>
            <a:rPr lang="zh-TW" altLang="en-US" sz="2000" b="1" u="sng" dirty="0" smtClean="0">
              <a:solidFill>
                <a:srgbClr val="C00000"/>
              </a:solidFill>
              <a:latin typeface="微軟正黑體" pitchFamily="34" charset="-120"/>
              <a:ea typeface="微軟正黑體" pitchFamily="34" charset="-120"/>
            </a:rPr>
            <a:t>非抄襲</a:t>
          </a:r>
          <a:r>
            <a:rPr lang="zh-TW" altLang="en-US" sz="2000" b="1" dirty="0" smtClean="0">
              <a:latin typeface="微軟正黑體" pitchFamily="34" charset="-120"/>
              <a:ea typeface="微軟正黑體" pitchFamily="34" charset="-120"/>
            </a:rPr>
            <a:t>他人之著作，縱使與他人著作雷同或相似，亦各別獨立受著作權保護。</a:t>
          </a:r>
          <a:endParaRPr lang="zh-TW" altLang="en-US" sz="2000" b="1" dirty="0">
            <a:latin typeface="微軟正黑體" pitchFamily="34" charset="-120"/>
            <a:ea typeface="微軟正黑體" pitchFamily="34" charset="-120"/>
          </a:endParaRPr>
        </a:p>
      </dgm:t>
    </dgm:pt>
    <dgm:pt modelId="{AE3EC9E4-1FAC-4969-B688-CD566A3875B5}" type="sibTrans" cxnId="{C7294525-481A-40BC-B4FC-1167D3C1CAAD}">
      <dgm:prSet/>
      <dgm:spPr/>
      <dgm:t>
        <a:bodyPr/>
        <a:lstStyle/>
        <a:p>
          <a:endParaRPr lang="zh-TW" altLang="en-US"/>
        </a:p>
      </dgm:t>
    </dgm:pt>
    <dgm:pt modelId="{FE64F59F-5600-4A4F-8AF1-1C5A4C0A39E2}" type="parTrans" cxnId="{C7294525-481A-40BC-B4FC-1167D3C1CAAD}">
      <dgm:prSet/>
      <dgm:spPr/>
      <dgm:t>
        <a:bodyPr/>
        <a:lstStyle/>
        <a:p>
          <a:endParaRPr lang="zh-TW" altLang="en-US"/>
        </a:p>
      </dgm:t>
    </dgm:pt>
    <dgm:pt modelId="{F1D71C64-3DF6-426E-B76C-DBE40BEBD34D}" type="pres">
      <dgm:prSet presAssocID="{A70B9561-83DA-4E49-9859-809D323990DB}" presName="linearFlow" presStyleCnt="0">
        <dgm:presLayoutVars>
          <dgm:dir/>
          <dgm:animLvl val="lvl"/>
          <dgm:resizeHandles val="exact"/>
        </dgm:presLayoutVars>
      </dgm:prSet>
      <dgm:spPr/>
      <dgm:t>
        <a:bodyPr/>
        <a:lstStyle/>
        <a:p>
          <a:endParaRPr lang="zh-TW" altLang="en-US"/>
        </a:p>
      </dgm:t>
    </dgm:pt>
    <dgm:pt modelId="{79D927BD-F00E-4E98-A657-F5F3FD460E69}" type="pres">
      <dgm:prSet presAssocID="{38004D96-6DE9-4195-A401-1782500CFAE4}" presName="composite" presStyleCnt="0"/>
      <dgm:spPr/>
      <dgm:t>
        <a:bodyPr/>
        <a:lstStyle/>
        <a:p>
          <a:endParaRPr lang="zh-TW" altLang="en-US"/>
        </a:p>
      </dgm:t>
    </dgm:pt>
    <dgm:pt modelId="{FE63B96D-F3B5-4F90-B395-3FDBE85045B8}" type="pres">
      <dgm:prSet presAssocID="{38004D96-6DE9-4195-A401-1782500CFAE4}" presName="parentText" presStyleLbl="alignNode1" presStyleIdx="0" presStyleCnt="2" custScaleY="113641" custLinFactNeighborY="-13861">
        <dgm:presLayoutVars>
          <dgm:chMax val="1"/>
          <dgm:bulletEnabled val="1"/>
        </dgm:presLayoutVars>
      </dgm:prSet>
      <dgm:spPr>
        <a:prstGeom prst="flowChartProcess">
          <a:avLst/>
        </a:prstGeom>
      </dgm:spPr>
      <dgm:t>
        <a:bodyPr/>
        <a:lstStyle/>
        <a:p>
          <a:endParaRPr lang="zh-TW" altLang="en-US"/>
        </a:p>
      </dgm:t>
    </dgm:pt>
    <dgm:pt modelId="{F236F6B9-D9CC-4F89-9D21-2512377FC863}" type="pres">
      <dgm:prSet presAssocID="{38004D96-6DE9-4195-A401-1782500CFAE4}" presName="descendantText" presStyleLbl="alignAcc1" presStyleIdx="0" presStyleCnt="2" custScaleY="144550">
        <dgm:presLayoutVars>
          <dgm:bulletEnabled val="1"/>
        </dgm:presLayoutVars>
      </dgm:prSet>
      <dgm:spPr/>
      <dgm:t>
        <a:bodyPr/>
        <a:lstStyle/>
        <a:p>
          <a:endParaRPr lang="zh-TW" altLang="en-US"/>
        </a:p>
      </dgm:t>
    </dgm:pt>
    <dgm:pt modelId="{436DE987-ADED-4C3D-96D6-78FF6E725DC3}" type="pres">
      <dgm:prSet presAssocID="{C1FC657C-725F-4112-A938-45918B0FD3C3}" presName="sp" presStyleCnt="0"/>
      <dgm:spPr/>
      <dgm:t>
        <a:bodyPr/>
        <a:lstStyle/>
        <a:p>
          <a:endParaRPr lang="zh-TW" altLang="en-US"/>
        </a:p>
      </dgm:t>
    </dgm:pt>
    <dgm:pt modelId="{AC1CFC57-32A2-4E07-BE0E-19368F5CDA26}" type="pres">
      <dgm:prSet presAssocID="{29051FD1-18C4-40E2-B07C-EEF5A18AA7B4}" presName="composite" presStyleCnt="0"/>
      <dgm:spPr/>
      <dgm:t>
        <a:bodyPr/>
        <a:lstStyle/>
        <a:p>
          <a:endParaRPr lang="zh-TW" altLang="en-US"/>
        </a:p>
      </dgm:t>
    </dgm:pt>
    <dgm:pt modelId="{3519EEDA-C82C-4E4F-BC3C-6780C6050E10}" type="pres">
      <dgm:prSet presAssocID="{29051FD1-18C4-40E2-B07C-EEF5A18AA7B4}" presName="parentText" presStyleLbl="alignNode1" presStyleIdx="1" presStyleCnt="2" custScaleY="138905">
        <dgm:presLayoutVars>
          <dgm:chMax val="1"/>
          <dgm:bulletEnabled val="1"/>
        </dgm:presLayoutVars>
      </dgm:prSet>
      <dgm:spPr>
        <a:prstGeom prst="flowChartProcess">
          <a:avLst/>
        </a:prstGeom>
      </dgm:spPr>
      <dgm:t>
        <a:bodyPr/>
        <a:lstStyle/>
        <a:p>
          <a:endParaRPr lang="zh-TW" altLang="en-US"/>
        </a:p>
      </dgm:t>
    </dgm:pt>
    <dgm:pt modelId="{1CE60486-E280-4197-8E7C-00C1943C6C66}" type="pres">
      <dgm:prSet presAssocID="{29051FD1-18C4-40E2-B07C-EEF5A18AA7B4}" presName="descendantText" presStyleLbl="alignAcc1" presStyleIdx="1" presStyleCnt="2" custScaleY="293397" custLinFactNeighborX="360" custLinFactNeighborY="12628">
        <dgm:presLayoutVars>
          <dgm:bulletEnabled val="1"/>
        </dgm:presLayoutVars>
      </dgm:prSet>
      <dgm:spPr/>
      <dgm:t>
        <a:bodyPr/>
        <a:lstStyle/>
        <a:p>
          <a:endParaRPr lang="zh-TW" altLang="en-US"/>
        </a:p>
      </dgm:t>
    </dgm:pt>
  </dgm:ptLst>
  <dgm:cxnLst>
    <dgm:cxn modelId="{31452393-FAE6-4252-B1D9-2E32C5C8F223}" srcId="{A70B9561-83DA-4E49-9859-809D323990DB}" destId="{29051FD1-18C4-40E2-B07C-EEF5A18AA7B4}" srcOrd="1" destOrd="0" parTransId="{6590DA36-E8BD-470A-8985-3C2796C88B2E}" sibTransId="{1E8D6836-23E8-4CA9-A030-04776FD08294}"/>
    <dgm:cxn modelId="{25C46FFF-21E3-4E3F-B242-0304054AB9C8}" type="presOf" srcId="{59917D64-6A41-43AE-A254-283EAAAAFC9E}" destId="{F236F6B9-D9CC-4F89-9D21-2512377FC863}" srcOrd="0" destOrd="0" presId="urn:microsoft.com/office/officeart/2005/8/layout/chevron2"/>
    <dgm:cxn modelId="{38BFB25A-CEC1-4BDB-A17D-29CCA48A137E}" srcId="{29051FD1-18C4-40E2-B07C-EEF5A18AA7B4}" destId="{A04DC39D-BC5B-4BA9-AE5A-283578909B45}" srcOrd="3" destOrd="0" parTransId="{DFAC0274-4F89-4C03-BF52-BFF4A77DD590}" sibTransId="{1F3E64C4-0FC4-4492-B80C-36F8B32FE575}"/>
    <dgm:cxn modelId="{80DEDF4B-37AA-4535-B181-70293BD3A8DE}" srcId="{29051FD1-18C4-40E2-B07C-EEF5A18AA7B4}" destId="{1A9A3367-FA47-43F6-9201-BD6260E4EECB}" srcOrd="2" destOrd="0" parTransId="{2D15B3E6-B6A1-4635-9069-4E7EF2107596}" sibTransId="{34468E2F-5799-4029-BCD8-E3603D749406}"/>
    <dgm:cxn modelId="{5A2570FA-456D-4EBD-8CC8-0E370473C571}" type="presOf" srcId="{533C696A-91C3-44F1-81F0-1AB3B6AA4C00}" destId="{1CE60486-E280-4197-8E7C-00C1943C6C66}" srcOrd="0" destOrd="4" presId="urn:microsoft.com/office/officeart/2005/8/layout/chevron2"/>
    <dgm:cxn modelId="{C7294525-481A-40BC-B4FC-1167D3C1CAAD}" srcId="{38004D96-6DE9-4195-A401-1782500CFAE4}" destId="{59917D64-6A41-43AE-A254-283EAAAAFC9E}" srcOrd="0" destOrd="0" parTransId="{FE64F59F-5600-4A4F-8AF1-1C5A4C0A39E2}" sibTransId="{AE3EC9E4-1FAC-4969-B688-CD566A3875B5}"/>
    <dgm:cxn modelId="{829AB622-E79C-4A3A-814D-F1369C8B3A9A}" type="presOf" srcId="{29051FD1-18C4-40E2-B07C-EEF5A18AA7B4}" destId="{3519EEDA-C82C-4E4F-BC3C-6780C6050E10}" srcOrd="0" destOrd="0" presId="urn:microsoft.com/office/officeart/2005/8/layout/chevron2"/>
    <dgm:cxn modelId="{AA1C3E68-154E-442E-8E41-67657BAE0A16}" srcId="{29051FD1-18C4-40E2-B07C-EEF5A18AA7B4}" destId="{6C1AEEC9-BA21-42EE-A340-5A059B54247C}" srcOrd="0" destOrd="0" parTransId="{498E4B51-7539-42B1-9128-7083347532F7}" sibTransId="{718CDFEE-6F02-443D-BC2F-08DC19933223}"/>
    <dgm:cxn modelId="{EFD1BA09-5A29-4B1E-8975-9FFDC3A6C9A0}" type="presOf" srcId="{1A9A3367-FA47-43F6-9201-BD6260E4EECB}" destId="{1CE60486-E280-4197-8E7C-00C1943C6C66}" srcOrd="0" destOrd="2" presId="urn:microsoft.com/office/officeart/2005/8/layout/chevron2"/>
    <dgm:cxn modelId="{73AF8A85-FFB1-43E1-94F6-3633A9405D47}" type="presOf" srcId="{B494C828-4719-4113-AEEE-6C13ADE647BD}" destId="{1CE60486-E280-4197-8E7C-00C1943C6C66}" srcOrd="0" destOrd="1" presId="urn:microsoft.com/office/officeart/2005/8/layout/chevron2"/>
    <dgm:cxn modelId="{60D3B6B8-D590-48F9-B7AF-58F81C71D094}" srcId="{A70B9561-83DA-4E49-9859-809D323990DB}" destId="{38004D96-6DE9-4195-A401-1782500CFAE4}" srcOrd="0" destOrd="0" parTransId="{ABDBDE97-3705-41FD-9663-0EF3636EAD44}" sibTransId="{C1FC657C-725F-4112-A938-45918B0FD3C3}"/>
    <dgm:cxn modelId="{7458A3C4-BE8D-45E7-9897-C5A8DECE5AC9}" type="presOf" srcId="{A70B9561-83DA-4E49-9859-809D323990DB}" destId="{F1D71C64-3DF6-426E-B76C-DBE40BEBD34D}" srcOrd="0" destOrd="0" presId="urn:microsoft.com/office/officeart/2005/8/layout/chevron2"/>
    <dgm:cxn modelId="{1C1AB2F5-EAB4-4C8A-9DEF-5625ACFB4CF4}" srcId="{38004D96-6DE9-4195-A401-1782500CFAE4}" destId="{2707D294-1DCB-4D30-9B7F-761B87A5B7FD}" srcOrd="1" destOrd="0" parTransId="{7B503763-D731-46FB-B5B3-AA37AE209B7F}" sibTransId="{DE01F116-B260-4611-8C10-6166443A4F96}"/>
    <dgm:cxn modelId="{320CF0AC-6E58-40CF-87FC-0FE9218AC03E}" type="presOf" srcId="{2707D294-1DCB-4D30-9B7F-761B87A5B7FD}" destId="{F236F6B9-D9CC-4F89-9D21-2512377FC863}" srcOrd="0" destOrd="1" presId="urn:microsoft.com/office/officeart/2005/8/layout/chevron2"/>
    <dgm:cxn modelId="{8F1C0426-24A6-4ECD-B2BC-919B30F26286}" type="presOf" srcId="{6C1AEEC9-BA21-42EE-A340-5A059B54247C}" destId="{1CE60486-E280-4197-8E7C-00C1943C6C66}" srcOrd="0" destOrd="0" presId="urn:microsoft.com/office/officeart/2005/8/layout/chevron2"/>
    <dgm:cxn modelId="{ABFB4E7F-B143-4EFF-A037-7463FB742B4B}" srcId="{29051FD1-18C4-40E2-B07C-EEF5A18AA7B4}" destId="{533C696A-91C3-44F1-81F0-1AB3B6AA4C00}" srcOrd="4" destOrd="0" parTransId="{A0959709-9EF9-480C-BFEE-9DBE5652E5AB}" sibTransId="{2F1C6BF8-4678-4CE2-92F8-50814F0A25B1}"/>
    <dgm:cxn modelId="{68CBC10D-5489-4EEF-9C59-366F15391FC4}" type="presOf" srcId="{A04DC39D-BC5B-4BA9-AE5A-283578909B45}" destId="{1CE60486-E280-4197-8E7C-00C1943C6C66}" srcOrd="0" destOrd="3" presId="urn:microsoft.com/office/officeart/2005/8/layout/chevron2"/>
    <dgm:cxn modelId="{4090CAA4-0D95-4893-8FC6-33A12756B441}" srcId="{29051FD1-18C4-40E2-B07C-EEF5A18AA7B4}" destId="{B494C828-4719-4113-AEEE-6C13ADE647BD}" srcOrd="1" destOrd="0" parTransId="{85082D9F-3E30-469A-AA94-7E5A9F9AF056}" sibTransId="{4457E657-5C7F-4117-9E7F-866E718A15C2}"/>
    <dgm:cxn modelId="{52241828-D2AB-4227-A260-2C58C90D83FD}" type="presOf" srcId="{38004D96-6DE9-4195-A401-1782500CFAE4}" destId="{FE63B96D-F3B5-4F90-B395-3FDBE85045B8}" srcOrd="0" destOrd="0" presId="urn:microsoft.com/office/officeart/2005/8/layout/chevron2"/>
    <dgm:cxn modelId="{6688556D-6398-43A0-B6C7-9CCCB2E6541F}" type="presParOf" srcId="{F1D71C64-3DF6-426E-B76C-DBE40BEBD34D}" destId="{79D927BD-F00E-4E98-A657-F5F3FD460E69}" srcOrd="0" destOrd="0" presId="urn:microsoft.com/office/officeart/2005/8/layout/chevron2"/>
    <dgm:cxn modelId="{83CF7A95-8AC4-49BE-9E04-7BA40665F221}" type="presParOf" srcId="{79D927BD-F00E-4E98-A657-F5F3FD460E69}" destId="{FE63B96D-F3B5-4F90-B395-3FDBE85045B8}" srcOrd="0" destOrd="0" presId="urn:microsoft.com/office/officeart/2005/8/layout/chevron2"/>
    <dgm:cxn modelId="{A745F875-9804-43D3-87AE-96FEA6ABD22F}" type="presParOf" srcId="{79D927BD-F00E-4E98-A657-F5F3FD460E69}" destId="{F236F6B9-D9CC-4F89-9D21-2512377FC863}" srcOrd="1" destOrd="0" presId="urn:microsoft.com/office/officeart/2005/8/layout/chevron2"/>
    <dgm:cxn modelId="{535090DD-AA87-422E-8B8D-2D96C3B2F9AE}" type="presParOf" srcId="{F1D71C64-3DF6-426E-B76C-DBE40BEBD34D}" destId="{436DE987-ADED-4C3D-96D6-78FF6E725DC3}" srcOrd="1" destOrd="0" presId="urn:microsoft.com/office/officeart/2005/8/layout/chevron2"/>
    <dgm:cxn modelId="{3002B040-3EF4-42C0-ADD8-36BD784203D2}" type="presParOf" srcId="{F1D71C64-3DF6-426E-B76C-DBE40BEBD34D}" destId="{AC1CFC57-32A2-4E07-BE0E-19368F5CDA26}" srcOrd="2" destOrd="0" presId="urn:microsoft.com/office/officeart/2005/8/layout/chevron2"/>
    <dgm:cxn modelId="{476CA589-8A14-4FFE-B984-8AAEA667D47E}" type="presParOf" srcId="{AC1CFC57-32A2-4E07-BE0E-19368F5CDA26}" destId="{3519EEDA-C82C-4E4F-BC3C-6780C6050E10}" srcOrd="0" destOrd="0" presId="urn:microsoft.com/office/officeart/2005/8/layout/chevron2"/>
    <dgm:cxn modelId="{42D6FF17-9C23-4AA6-B576-4D7403F80BE4}" type="presParOf" srcId="{AC1CFC57-32A2-4E07-BE0E-19368F5CDA26}" destId="{1CE60486-E280-4197-8E7C-00C1943C6C66}"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473722E-1B4D-4884-9479-FBB193756098}" type="doc">
      <dgm:prSet loTypeId="urn:microsoft.com/office/officeart/2005/8/layout/list1" loCatId="list" qsTypeId="urn:microsoft.com/office/officeart/2005/8/quickstyle/simple3" qsCatId="simple" csTypeId="urn:microsoft.com/office/officeart/2005/8/colors/colorful3" csCatId="colorful" phldr="1"/>
      <dgm:spPr/>
      <dgm:t>
        <a:bodyPr/>
        <a:lstStyle/>
        <a:p>
          <a:endParaRPr lang="zh-TW" altLang="en-US"/>
        </a:p>
      </dgm:t>
    </dgm:pt>
    <dgm:pt modelId="{DA6A8BCA-8C3A-4A53-BAC9-8C8B41D4683B}">
      <dgm:prSet phldrT="[文字]" custT="1"/>
      <dgm:spPr/>
      <dgm:t>
        <a:bodyPr/>
        <a:lstStyle/>
        <a:p>
          <a:pPr>
            <a:spcAft>
              <a:spcPts val="0"/>
            </a:spcAft>
          </a:pPr>
          <a:r>
            <a:rPr lang="zh-TW" altLang="en-US" sz="2400" b="1" dirty="0" smtClean="0">
              <a:latin typeface="微軟正黑體" pitchFamily="34" charset="-120"/>
              <a:ea typeface="微軟正黑體" pitchFamily="34" charset="-120"/>
            </a:rPr>
            <a:t>著作人</a:t>
          </a:r>
          <a:endParaRPr lang="zh-TW" altLang="en-US" sz="2400" b="1" dirty="0">
            <a:latin typeface="微軟正黑體" pitchFamily="34" charset="-120"/>
            <a:ea typeface="微軟正黑體" pitchFamily="34" charset="-120"/>
          </a:endParaRPr>
        </a:p>
      </dgm:t>
    </dgm:pt>
    <dgm:pt modelId="{2B656FA8-FF68-41E7-A873-DA9FB06A5F96}" type="parTrans" cxnId="{C58233AA-DA93-401F-B113-F2B42E7832EA}">
      <dgm:prSet/>
      <dgm:spPr/>
      <dgm:t>
        <a:bodyPr/>
        <a:lstStyle/>
        <a:p>
          <a:endParaRPr lang="zh-TW" altLang="en-US"/>
        </a:p>
      </dgm:t>
    </dgm:pt>
    <dgm:pt modelId="{8FFA710A-26B3-4326-8AAA-DC6B53B9A252}" type="sibTrans" cxnId="{C58233AA-DA93-401F-B113-F2B42E7832EA}">
      <dgm:prSet/>
      <dgm:spPr/>
      <dgm:t>
        <a:bodyPr/>
        <a:lstStyle/>
        <a:p>
          <a:endParaRPr lang="zh-TW" altLang="en-US"/>
        </a:p>
      </dgm:t>
    </dgm:pt>
    <dgm:pt modelId="{8A69B995-F27C-4960-B2FE-8F26FB971503}">
      <dgm:prSet phldrT="[文字]" custT="1"/>
      <dgm:spPr/>
      <dgm:t>
        <a:bodyPr/>
        <a:lstStyle/>
        <a:p>
          <a:pPr>
            <a:spcAft>
              <a:spcPts val="0"/>
            </a:spcAft>
          </a:pPr>
          <a:r>
            <a:rPr lang="zh-TW" altLang="en-US" sz="1800" b="1" dirty="0" smtClean="0">
              <a:latin typeface="微軟正黑體" pitchFamily="34" charset="-120"/>
              <a:ea typeface="微軟正黑體" pitchFamily="34" charset="-120"/>
            </a:rPr>
            <a:t>原則：指</a:t>
          </a:r>
          <a:r>
            <a:rPr lang="en-US" altLang="zh-TW" sz="1800" b="1" dirty="0" smtClean="0">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直接</a:t>
          </a:r>
          <a:r>
            <a:rPr lang="en-US" altLang="zh-TW" sz="1800" b="1" dirty="0" smtClean="0">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創作著作之人</a:t>
          </a:r>
          <a:r>
            <a:rPr lang="en-US" altLang="zh-TW" sz="1800" b="1" dirty="0" smtClean="0">
              <a:latin typeface="微軟正黑體" pitchFamily="34" charset="-120"/>
              <a:ea typeface="微軟正黑體" pitchFamily="34" charset="-120"/>
            </a:rPr>
            <a:t>(§3 I.</a:t>
          </a:r>
          <a:r>
            <a:rPr lang="en-US" altLang="zh-TW" sz="1800" b="1" dirty="0" smtClean="0">
              <a:latin typeface="新細明體"/>
              <a:ea typeface="新細明體"/>
            </a:rPr>
            <a:t>②)</a:t>
          </a:r>
          <a:endParaRPr lang="zh-TW" altLang="en-US" sz="1800" b="1" dirty="0">
            <a:latin typeface="微軟正黑體" pitchFamily="34" charset="-120"/>
            <a:ea typeface="微軟正黑體" pitchFamily="34" charset="-120"/>
          </a:endParaRPr>
        </a:p>
      </dgm:t>
    </dgm:pt>
    <dgm:pt modelId="{3090EE61-753E-4806-897F-80583D2C2330}" type="parTrans" cxnId="{860C7A08-9F85-4F44-BC06-051B218CC100}">
      <dgm:prSet/>
      <dgm:spPr/>
      <dgm:t>
        <a:bodyPr/>
        <a:lstStyle/>
        <a:p>
          <a:endParaRPr lang="zh-TW" altLang="en-US"/>
        </a:p>
      </dgm:t>
    </dgm:pt>
    <dgm:pt modelId="{0DC3F85E-63B1-40BA-8445-55D152A030AD}" type="sibTrans" cxnId="{860C7A08-9F85-4F44-BC06-051B218CC100}">
      <dgm:prSet/>
      <dgm:spPr/>
      <dgm:t>
        <a:bodyPr/>
        <a:lstStyle/>
        <a:p>
          <a:endParaRPr lang="zh-TW" altLang="en-US"/>
        </a:p>
      </dgm:t>
    </dgm:pt>
    <dgm:pt modelId="{A4BFE637-2483-4169-9363-385955D06D54}">
      <dgm:prSet phldrT="[文字]" custT="1"/>
      <dgm:spPr/>
      <dgm:t>
        <a:bodyPr/>
        <a:lstStyle/>
        <a:p>
          <a:pPr>
            <a:spcAft>
              <a:spcPts val="0"/>
            </a:spcAft>
          </a:pPr>
          <a:r>
            <a:rPr lang="zh-TW" altLang="en-US" sz="1800" b="1" dirty="0" smtClean="0">
              <a:latin typeface="微軟正黑體" pitchFamily="34" charset="-120"/>
              <a:ea typeface="微軟正黑體" pitchFamily="34" charset="-120"/>
            </a:rPr>
            <a:t>例外：雇主</a:t>
          </a:r>
          <a:r>
            <a:rPr lang="en-US" altLang="zh-TW" sz="1800" b="1" dirty="0" smtClean="0">
              <a:latin typeface="微軟正黑體" pitchFamily="34" charset="-120"/>
              <a:ea typeface="微軟正黑體" pitchFamily="34" charset="-120"/>
            </a:rPr>
            <a:t>(§11)</a:t>
          </a:r>
          <a:r>
            <a:rPr lang="zh-TW" altLang="en-US" sz="1800" b="1" dirty="0" smtClean="0">
              <a:latin typeface="微軟正黑體" pitchFamily="34" charset="-120"/>
              <a:ea typeface="微軟正黑體" pitchFamily="34" charset="-120"/>
            </a:rPr>
            <a:t>、出資人</a:t>
          </a:r>
          <a:r>
            <a:rPr lang="en-US" altLang="zh-TW" sz="1800" b="1" dirty="0" smtClean="0">
              <a:latin typeface="微軟正黑體" pitchFamily="34" charset="-120"/>
              <a:ea typeface="微軟正黑體" pitchFamily="34" charset="-120"/>
            </a:rPr>
            <a:t>(§12)</a:t>
          </a:r>
          <a:r>
            <a:rPr lang="zh-TW" altLang="en-US" sz="1800" b="1" dirty="0" smtClean="0">
              <a:latin typeface="微軟正黑體" pitchFamily="34" charset="-120"/>
              <a:ea typeface="微軟正黑體" pitchFamily="34" charset="-120"/>
            </a:rPr>
            <a:t>←</a:t>
          </a:r>
          <a:r>
            <a:rPr lang="zh-TW" altLang="en-US" sz="1800" b="1" dirty="0" smtClean="0">
              <a:solidFill>
                <a:srgbClr val="0070C0"/>
              </a:solidFill>
              <a:latin typeface="微軟正黑體" pitchFamily="34" charset="-120"/>
              <a:ea typeface="微軟正黑體" pitchFamily="34" charset="-120"/>
            </a:rPr>
            <a:t>可透過契約約定成為著作人</a:t>
          </a:r>
          <a:endParaRPr lang="zh-TW" altLang="en-US" sz="1800" b="1" dirty="0">
            <a:solidFill>
              <a:srgbClr val="0070C0"/>
            </a:solidFill>
            <a:latin typeface="微軟正黑體" pitchFamily="34" charset="-120"/>
            <a:ea typeface="微軟正黑體" pitchFamily="34" charset="-120"/>
          </a:endParaRPr>
        </a:p>
      </dgm:t>
    </dgm:pt>
    <dgm:pt modelId="{7DEFD9EF-66A1-46B8-8BA7-622793ED89AD}" type="parTrans" cxnId="{4696AF17-384C-418C-B5D3-A6BAF8C48811}">
      <dgm:prSet/>
      <dgm:spPr/>
      <dgm:t>
        <a:bodyPr/>
        <a:lstStyle/>
        <a:p>
          <a:endParaRPr lang="zh-TW" altLang="en-US"/>
        </a:p>
      </dgm:t>
    </dgm:pt>
    <dgm:pt modelId="{F5B64C84-FFC7-40C6-9466-663E7F66DD45}" type="sibTrans" cxnId="{4696AF17-384C-418C-B5D3-A6BAF8C48811}">
      <dgm:prSet/>
      <dgm:spPr/>
      <dgm:t>
        <a:bodyPr/>
        <a:lstStyle/>
        <a:p>
          <a:endParaRPr lang="zh-TW" altLang="en-US"/>
        </a:p>
      </dgm:t>
    </dgm:pt>
    <dgm:pt modelId="{BE5FFB11-5476-48AD-A5E2-C37981FE2691}">
      <dgm:prSet phldrT="[文字]" custT="1"/>
      <dgm:spPr/>
      <dgm:t>
        <a:bodyPr/>
        <a:lstStyle/>
        <a:p>
          <a:pPr>
            <a:spcAft>
              <a:spcPts val="0"/>
            </a:spcAft>
          </a:pPr>
          <a:r>
            <a:rPr lang="zh-TW" altLang="en-US" sz="2400" b="1" dirty="0" smtClean="0">
              <a:latin typeface="微軟正黑體" pitchFamily="34" charset="-120"/>
              <a:ea typeface="微軟正黑體" pitchFamily="34" charset="-120"/>
            </a:rPr>
            <a:t>著作財產權人</a:t>
          </a:r>
          <a:endParaRPr lang="zh-TW" altLang="en-US" sz="2400" b="1" dirty="0">
            <a:latin typeface="微軟正黑體" pitchFamily="34" charset="-120"/>
            <a:ea typeface="微軟正黑體" pitchFamily="34" charset="-120"/>
          </a:endParaRPr>
        </a:p>
      </dgm:t>
    </dgm:pt>
    <dgm:pt modelId="{33FD67BA-C933-4E49-85B8-F5BE84631804}" type="parTrans" cxnId="{4993C841-0C98-4135-A589-D67936FD00BD}">
      <dgm:prSet/>
      <dgm:spPr/>
      <dgm:t>
        <a:bodyPr/>
        <a:lstStyle/>
        <a:p>
          <a:endParaRPr lang="zh-TW" altLang="en-US"/>
        </a:p>
      </dgm:t>
    </dgm:pt>
    <dgm:pt modelId="{E142E167-1992-41DB-88F5-FF282B71F685}" type="sibTrans" cxnId="{4993C841-0C98-4135-A589-D67936FD00BD}">
      <dgm:prSet/>
      <dgm:spPr/>
      <dgm:t>
        <a:bodyPr/>
        <a:lstStyle/>
        <a:p>
          <a:endParaRPr lang="zh-TW" altLang="en-US"/>
        </a:p>
      </dgm:t>
    </dgm:pt>
    <dgm:pt modelId="{CB80D0F1-1661-4230-A052-F08836D10BD4}">
      <dgm:prSet phldrT="[文字]" custT="1"/>
      <dgm:spPr/>
      <dgm:t>
        <a:bodyPr/>
        <a:lstStyle/>
        <a:p>
          <a:pPr>
            <a:spcAft>
              <a:spcPts val="0"/>
            </a:spcAft>
          </a:pPr>
          <a:r>
            <a:rPr lang="zh-TW" altLang="en-US" sz="1800" b="1" dirty="0" smtClean="0">
              <a:latin typeface="微軟正黑體" pitchFamily="34" charset="-120"/>
              <a:ea typeface="微軟正黑體" pitchFamily="34" charset="-120"/>
            </a:rPr>
            <a:t>原則：著作人</a:t>
          </a:r>
          <a:r>
            <a:rPr lang="en-US" altLang="zh-TW" sz="1800" b="1" dirty="0" smtClean="0">
              <a:latin typeface="微軟正黑體" pitchFamily="34" charset="-120"/>
              <a:ea typeface="微軟正黑體" pitchFamily="34" charset="-120"/>
            </a:rPr>
            <a:t>(§10)</a:t>
          </a:r>
          <a:endParaRPr lang="zh-TW" altLang="en-US" sz="1800" b="1" dirty="0">
            <a:latin typeface="微軟正黑體" pitchFamily="34" charset="-120"/>
            <a:ea typeface="微軟正黑體" pitchFamily="34" charset="-120"/>
          </a:endParaRPr>
        </a:p>
      </dgm:t>
    </dgm:pt>
    <dgm:pt modelId="{B93AF7C9-0E10-49C1-A05C-FB093807AED5}" type="parTrans" cxnId="{032D274D-D50D-40FC-B3FF-648A9E12CF15}">
      <dgm:prSet/>
      <dgm:spPr/>
      <dgm:t>
        <a:bodyPr/>
        <a:lstStyle/>
        <a:p>
          <a:endParaRPr lang="zh-TW" altLang="en-US"/>
        </a:p>
      </dgm:t>
    </dgm:pt>
    <dgm:pt modelId="{E391FD09-84A9-4561-BE94-16D4FFCC48F9}" type="sibTrans" cxnId="{032D274D-D50D-40FC-B3FF-648A9E12CF15}">
      <dgm:prSet/>
      <dgm:spPr/>
      <dgm:t>
        <a:bodyPr/>
        <a:lstStyle/>
        <a:p>
          <a:endParaRPr lang="zh-TW" altLang="en-US"/>
        </a:p>
      </dgm:t>
    </dgm:pt>
    <dgm:pt modelId="{08F3FC09-9A75-4774-B018-BB12CFD20F4A}">
      <dgm:prSet phldrT="[文字]" custT="1"/>
      <dgm:spPr/>
      <dgm:t>
        <a:bodyPr/>
        <a:lstStyle/>
        <a:p>
          <a:pPr>
            <a:spcAft>
              <a:spcPts val="0"/>
            </a:spcAft>
          </a:pPr>
          <a:r>
            <a:rPr lang="zh-TW" altLang="en-US" sz="1800" b="1" smtClean="0">
              <a:latin typeface="微軟正黑體" pitchFamily="34" charset="-120"/>
              <a:ea typeface="微軟正黑體" pitchFamily="34" charset="-120"/>
            </a:rPr>
            <a:t>例外：雇主</a:t>
          </a:r>
          <a:r>
            <a:rPr lang="en-US" altLang="en-US" sz="1800" b="1" smtClean="0">
              <a:latin typeface="微軟正黑體" pitchFamily="34" charset="-120"/>
              <a:ea typeface="微軟正黑體" pitchFamily="34" charset="-120"/>
            </a:rPr>
            <a:t>(§11)</a:t>
          </a:r>
          <a:r>
            <a:rPr lang="zh-TW" altLang="en-US" sz="1800" b="1" smtClean="0">
              <a:latin typeface="微軟正黑體" pitchFamily="34" charset="-120"/>
              <a:ea typeface="微軟正黑體" pitchFamily="34" charset="-120"/>
            </a:rPr>
            <a:t>、出資人</a:t>
          </a:r>
          <a:r>
            <a:rPr lang="en-US" altLang="en-US" sz="1800" b="1" smtClean="0">
              <a:latin typeface="微軟正黑體" pitchFamily="34" charset="-120"/>
              <a:ea typeface="微軟正黑體" pitchFamily="34" charset="-120"/>
            </a:rPr>
            <a:t>(§12)</a:t>
          </a:r>
          <a:r>
            <a:rPr lang="zh-TW" altLang="en-US" sz="1800" b="1" smtClean="0">
              <a:latin typeface="微軟正黑體" pitchFamily="34" charset="-120"/>
              <a:ea typeface="微軟正黑體" pitchFamily="34" charset="-120"/>
            </a:rPr>
            <a:t>←契約約定、轉讓</a:t>
          </a:r>
          <a:r>
            <a:rPr lang="en-US" altLang="zh-TW" sz="1800" b="1" smtClean="0">
              <a:latin typeface="微軟正黑體" pitchFamily="34" charset="-120"/>
              <a:ea typeface="微軟正黑體" pitchFamily="34" charset="-120"/>
            </a:rPr>
            <a:t>(§36)</a:t>
          </a:r>
          <a:r>
            <a:rPr lang="zh-TW" altLang="en-US" sz="1800" b="1" smtClean="0">
              <a:latin typeface="微軟正黑體" pitchFamily="34" charset="-120"/>
              <a:ea typeface="微軟正黑體" pitchFamily="34" charset="-120"/>
            </a:rPr>
            <a:t>、繼承</a:t>
          </a:r>
          <a:endParaRPr lang="zh-TW" altLang="en-US" sz="1800" b="1" dirty="0">
            <a:latin typeface="微軟正黑體" pitchFamily="34" charset="-120"/>
            <a:ea typeface="微軟正黑體" pitchFamily="34" charset="-120"/>
          </a:endParaRPr>
        </a:p>
      </dgm:t>
    </dgm:pt>
    <dgm:pt modelId="{F4A52B94-8BAD-490D-88EE-2400F7F2E6EF}" type="parTrans" cxnId="{F55A3CB7-A280-4299-85C4-A4F2B786D232}">
      <dgm:prSet/>
      <dgm:spPr/>
      <dgm:t>
        <a:bodyPr/>
        <a:lstStyle/>
        <a:p>
          <a:endParaRPr lang="zh-TW" altLang="en-US"/>
        </a:p>
      </dgm:t>
    </dgm:pt>
    <dgm:pt modelId="{B5E1A7D5-9E9B-4924-9649-849A17FFC2E8}" type="sibTrans" cxnId="{F55A3CB7-A280-4299-85C4-A4F2B786D232}">
      <dgm:prSet/>
      <dgm:spPr/>
      <dgm:t>
        <a:bodyPr/>
        <a:lstStyle/>
        <a:p>
          <a:endParaRPr lang="zh-TW" altLang="en-US"/>
        </a:p>
      </dgm:t>
    </dgm:pt>
    <dgm:pt modelId="{73EA9306-612E-448C-823F-1DC2B3B0479B}">
      <dgm:prSet phldrT="[文字]" custT="1"/>
      <dgm:spPr/>
      <dgm:t>
        <a:bodyPr/>
        <a:lstStyle/>
        <a:p>
          <a:pPr>
            <a:spcAft>
              <a:spcPts val="0"/>
            </a:spcAft>
          </a:pPr>
          <a:r>
            <a:rPr lang="zh-TW" altLang="en-US" sz="2400" b="1" dirty="0" smtClean="0">
              <a:latin typeface="微軟正黑體" pitchFamily="34" charset="-120"/>
              <a:ea typeface="微軟正黑體" pitchFamily="34" charset="-120"/>
            </a:rPr>
            <a:t>著作人之推定 </a:t>
          </a:r>
          <a:r>
            <a:rPr lang="en-US" altLang="en-US" sz="2400" b="1" dirty="0" smtClean="0">
              <a:latin typeface="微軟正黑體" pitchFamily="34" charset="-120"/>
              <a:ea typeface="微軟正黑體" pitchFamily="34" charset="-120"/>
            </a:rPr>
            <a:t>(</a:t>
          </a:r>
          <a:r>
            <a:rPr lang="zh-TW" altLang="en-US" sz="2400" b="1" dirty="0" smtClean="0">
              <a:latin typeface="微軟正黑體" pitchFamily="34" charset="-120"/>
              <a:ea typeface="微軟正黑體" pitchFamily="34" charset="-120"/>
            </a:rPr>
            <a:t>第</a:t>
          </a:r>
          <a:r>
            <a:rPr lang="en-US" altLang="en-US" sz="2400" b="1" dirty="0" smtClean="0">
              <a:latin typeface="微軟正黑體" pitchFamily="34" charset="-120"/>
              <a:ea typeface="微軟正黑體" pitchFamily="34" charset="-120"/>
            </a:rPr>
            <a:t>13</a:t>
          </a:r>
          <a:r>
            <a:rPr lang="zh-TW" altLang="en-US" sz="2400" b="1" dirty="0" smtClean="0">
              <a:latin typeface="微軟正黑體" pitchFamily="34" charset="-120"/>
              <a:ea typeface="微軟正黑體" pitchFamily="34" charset="-120"/>
            </a:rPr>
            <a:t>條）</a:t>
          </a:r>
          <a:endParaRPr lang="zh-TW" altLang="en-US" sz="2400" b="1" dirty="0">
            <a:latin typeface="微軟正黑體" pitchFamily="34" charset="-120"/>
            <a:ea typeface="微軟正黑體" pitchFamily="34" charset="-120"/>
          </a:endParaRPr>
        </a:p>
      </dgm:t>
    </dgm:pt>
    <dgm:pt modelId="{26265976-FB2C-4C8A-8320-63F48F611CC2}" type="parTrans" cxnId="{0366DD5B-484C-461B-8763-FC17B209B932}">
      <dgm:prSet/>
      <dgm:spPr/>
      <dgm:t>
        <a:bodyPr/>
        <a:lstStyle/>
        <a:p>
          <a:endParaRPr lang="zh-TW" altLang="en-US"/>
        </a:p>
      </dgm:t>
    </dgm:pt>
    <dgm:pt modelId="{A2CAA45A-1D28-44CF-8BC4-202612DBAB90}" type="sibTrans" cxnId="{0366DD5B-484C-461B-8763-FC17B209B932}">
      <dgm:prSet/>
      <dgm:spPr/>
      <dgm:t>
        <a:bodyPr/>
        <a:lstStyle/>
        <a:p>
          <a:endParaRPr lang="zh-TW" altLang="en-US"/>
        </a:p>
      </dgm:t>
    </dgm:pt>
    <dgm:pt modelId="{7B5602F3-A89D-42BE-B3C9-6626D5DFFF4E}">
      <dgm:prSet custT="1"/>
      <dgm:spPr/>
      <dgm:t>
        <a:bodyPr/>
        <a:lstStyle/>
        <a:p>
          <a:pPr>
            <a:spcAft>
              <a:spcPts val="0"/>
            </a:spcAft>
          </a:pPr>
          <a:r>
            <a:rPr lang="zh-TW" altLang="en-US" sz="1800" b="1" dirty="0" smtClean="0">
              <a:latin typeface="微軟正黑體" pitchFamily="34" charset="-120"/>
              <a:ea typeface="微軟正黑體" pitchFamily="34" charset="-120"/>
            </a:rPr>
            <a:t>在著作之原件或其已發行之重製物，或將著作公開發表時，以通常之方法</a:t>
          </a:r>
          <a:r>
            <a:rPr lang="zh-TW" altLang="en-US" sz="1800" b="1" u="sng" dirty="0" smtClean="0">
              <a:latin typeface="微軟正黑體" pitchFamily="34" charset="-120"/>
              <a:ea typeface="微軟正黑體" pitchFamily="34" charset="-120"/>
            </a:rPr>
            <a:t>表示著作人之本名</a:t>
          </a:r>
          <a:r>
            <a:rPr lang="zh-TW" altLang="en-US" sz="1800" b="1" dirty="0" smtClean="0">
              <a:latin typeface="微軟正黑體" pitchFamily="34" charset="-120"/>
              <a:ea typeface="微軟正黑體" pitchFamily="34" charset="-120"/>
            </a:rPr>
            <a:t>或</a:t>
          </a:r>
          <a:r>
            <a:rPr lang="zh-TW" altLang="en-US" sz="1800" b="1" u="sng" dirty="0" smtClean="0">
              <a:latin typeface="微軟正黑體" pitchFamily="34" charset="-120"/>
              <a:ea typeface="微軟正黑體" pitchFamily="34" charset="-120"/>
            </a:rPr>
            <a:t>眾所周知之別名</a:t>
          </a:r>
          <a:r>
            <a:rPr lang="zh-TW" altLang="en-US" sz="1800" b="1" dirty="0" smtClean="0">
              <a:latin typeface="微軟正黑體" pitchFamily="34" charset="-120"/>
              <a:ea typeface="微軟正黑體" pitchFamily="34" charset="-120"/>
            </a:rPr>
            <a:t>者，</a:t>
          </a:r>
          <a:r>
            <a:rPr lang="zh-TW" altLang="en-US" sz="1800" b="1" dirty="0" smtClean="0">
              <a:solidFill>
                <a:srgbClr val="C00000"/>
              </a:solidFill>
              <a:latin typeface="微軟正黑體" pitchFamily="34" charset="-120"/>
              <a:ea typeface="微軟正黑體" pitchFamily="34" charset="-120"/>
            </a:rPr>
            <a:t>推定為該著作之著作人</a:t>
          </a:r>
          <a:r>
            <a:rPr lang="zh-TW" altLang="en-US" sz="1800" b="1" dirty="0" smtClean="0">
              <a:latin typeface="微軟正黑體" pitchFamily="34" charset="-120"/>
              <a:ea typeface="微軟正黑體" pitchFamily="34" charset="-120"/>
            </a:rPr>
            <a:t>。</a:t>
          </a:r>
          <a:endParaRPr lang="zh-TW" altLang="en-US" sz="1800" b="1" dirty="0">
            <a:latin typeface="微軟正黑體" pitchFamily="34" charset="-120"/>
            <a:ea typeface="微軟正黑體" pitchFamily="34" charset="-120"/>
          </a:endParaRPr>
        </a:p>
      </dgm:t>
    </dgm:pt>
    <dgm:pt modelId="{53DE2013-70E6-4315-9DEE-6C922FE4CB44}" type="parTrans" cxnId="{9C6471AA-A750-47D3-921E-E364375C97A3}">
      <dgm:prSet/>
      <dgm:spPr/>
      <dgm:t>
        <a:bodyPr/>
        <a:lstStyle/>
        <a:p>
          <a:endParaRPr lang="zh-TW" altLang="en-US"/>
        </a:p>
      </dgm:t>
    </dgm:pt>
    <dgm:pt modelId="{F61DA134-93EB-4C63-BCF5-309C662520F1}" type="sibTrans" cxnId="{9C6471AA-A750-47D3-921E-E364375C97A3}">
      <dgm:prSet/>
      <dgm:spPr/>
      <dgm:t>
        <a:bodyPr/>
        <a:lstStyle/>
        <a:p>
          <a:endParaRPr lang="zh-TW" altLang="en-US"/>
        </a:p>
      </dgm:t>
    </dgm:pt>
    <dgm:pt modelId="{F7F77347-7B9C-407B-B050-9FC707BFE6E1}">
      <dgm:prSet custT="1"/>
      <dgm:spPr/>
      <dgm:t>
        <a:bodyPr/>
        <a:lstStyle/>
        <a:p>
          <a:pPr>
            <a:spcAft>
              <a:spcPts val="0"/>
            </a:spcAft>
          </a:pPr>
          <a:r>
            <a:rPr lang="zh-TW" altLang="en-US" sz="1800" b="1" dirty="0" smtClean="0">
              <a:latin typeface="微軟正黑體" pitchFamily="34" charset="-120"/>
              <a:ea typeface="微軟正黑體" pitchFamily="34" charset="-120"/>
            </a:rPr>
            <a:t>前項規定，於著作發行日期、地點及著作財產權人之推定，準用之。</a:t>
          </a:r>
          <a:endParaRPr lang="zh-TW" altLang="en-US" sz="1800" b="1" dirty="0">
            <a:latin typeface="微軟正黑體" pitchFamily="34" charset="-120"/>
            <a:ea typeface="微軟正黑體" pitchFamily="34" charset="-120"/>
          </a:endParaRPr>
        </a:p>
      </dgm:t>
    </dgm:pt>
    <dgm:pt modelId="{1E1419E3-6B39-431B-B552-27E109783243}" type="parTrans" cxnId="{C9701FAA-8DC1-4691-979E-6392C540FD33}">
      <dgm:prSet/>
      <dgm:spPr/>
      <dgm:t>
        <a:bodyPr/>
        <a:lstStyle/>
        <a:p>
          <a:endParaRPr lang="zh-TW" altLang="en-US"/>
        </a:p>
      </dgm:t>
    </dgm:pt>
    <dgm:pt modelId="{5A242F83-0744-4063-8294-5CAD3CDD572D}" type="sibTrans" cxnId="{C9701FAA-8DC1-4691-979E-6392C540FD33}">
      <dgm:prSet/>
      <dgm:spPr/>
      <dgm:t>
        <a:bodyPr/>
        <a:lstStyle/>
        <a:p>
          <a:endParaRPr lang="zh-TW" altLang="en-US"/>
        </a:p>
      </dgm:t>
    </dgm:pt>
    <dgm:pt modelId="{B4C7BDF8-A9E0-44D9-A05D-CCCC2098B6EB}" type="pres">
      <dgm:prSet presAssocID="{2473722E-1B4D-4884-9479-FBB193756098}" presName="linear" presStyleCnt="0">
        <dgm:presLayoutVars>
          <dgm:dir/>
          <dgm:animLvl val="lvl"/>
          <dgm:resizeHandles val="exact"/>
        </dgm:presLayoutVars>
      </dgm:prSet>
      <dgm:spPr/>
      <dgm:t>
        <a:bodyPr/>
        <a:lstStyle/>
        <a:p>
          <a:endParaRPr lang="zh-TW" altLang="en-US"/>
        </a:p>
      </dgm:t>
    </dgm:pt>
    <dgm:pt modelId="{6CD964EF-1993-45B7-977C-26E5E636B670}" type="pres">
      <dgm:prSet presAssocID="{DA6A8BCA-8C3A-4A53-BAC9-8C8B41D4683B}" presName="parentLin" presStyleCnt="0"/>
      <dgm:spPr/>
      <dgm:t>
        <a:bodyPr/>
        <a:lstStyle/>
        <a:p>
          <a:endParaRPr lang="zh-TW" altLang="en-US"/>
        </a:p>
      </dgm:t>
    </dgm:pt>
    <dgm:pt modelId="{DD636A4A-7768-437B-BA2C-DA0C587455FE}" type="pres">
      <dgm:prSet presAssocID="{DA6A8BCA-8C3A-4A53-BAC9-8C8B41D4683B}" presName="parentLeftMargin" presStyleLbl="node1" presStyleIdx="0" presStyleCnt="3"/>
      <dgm:spPr/>
      <dgm:t>
        <a:bodyPr/>
        <a:lstStyle/>
        <a:p>
          <a:endParaRPr lang="zh-TW" altLang="en-US"/>
        </a:p>
      </dgm:t>
    </dgm:pt>
    <dgm:pt modelId="{099013E0-3373-4D17-99A5-CC86C692F23E}" type="pres">
      <dgm:prSet presAssocID="{DA6A8BCA-8C3A-4A53-BAC9-8C8B41D4683B}" presName="parentText" presStyleLbl="node1" presStyleIdx="0" presStyleCnt="3">
        <dgm:presLayoutVars>
          <dgm:chMax val="0"/>
          <dgm:bulletEnabled val="1"/>
        </dgm:presLayoutVars>
      </dgm:prSet>
      <dgm:spPr/>
      <dgm:t>
        <a:bodyPr/>
        <a:lstStyle/>
        <a:p>
          <a:endParaRPr lang="zh-TW" altLang="en-US"/>
        </a:p>
      </dgm:t>
    </dgm:pt>
    <dgm:pt modelId="{A33A2B6C-8D8C-4932-A9D0-4869C9051EF3}" type="pres">
      <dgm:prSet presAssocID="{DA6A8BCA-8C3A-4A53-BAC9-8C8B41D4683B}" presName="negativeSpace" presStyleCnt="0"/>
      <dgm:spPr/>
      <dgm:t>
        <a:bodyPr/>
        <a:lstStyle/>
        <a:p>
          <a:endParaRPr lang="zh-TW" altLang="en-US"/>
        </a:p>
      </dgm:t>
    </dgm:pt>
    <dgm:pt modelId="{D025E244-0321-45F6-AAB2-AFD3950223A7}" type="pres">
      <dgm:prSet presAssocID="{DA6A8BCA-8C3A-4A53-BAC9-8C8B41D4683B}" presName="childText" presStyleLbl="conFgAcc1" presStyleIdx="0" presStyleCnt="3">
        <dgm:presLayoutVars>
          <dgm:bulletEnabled val="1"/>
        </dgm:presLayoutVars>
      </dgm:prSet>
      <dgm:spPr/>
      <dgm:t>
        <a:bodyPr/>
        <a:lstStyle/>
        <a:p>
          <a:endParaRPr lang="zh-TW" altLang="en-US"/>
        </a:p>
      </dgm:t>
    </dgm:pt>
    <dgm:pt modelId="{C63ED550-70E2-491F-8637-C5C0F2FC743F}" type="pres">
      <dgm:prSet presAssocID="{8FFA710A-26B3-4326-8AAA-DC6B53B9A252}" presName="spaceBetweenRectangles" presStyleCnt="0"/>
      <dgm:spPr/>
      <dgm:t>
        <a:bodyPr/>
        <a:lstStyle/>
        <a:p>
          <a:endParaRPr lang="zh-TW" altLang="en-US"/>
        </a:p>
      </dgm:t>
    </dgm:pt>
    <dgm:pt modelId="{8E9A8A7B-D026-4C9A-9954-90A95CE35C7C}" type="pres">
      <dgm:prSet presAssocID="{BE5FFB11-5476-48AD-A5E2-C37981FE2691}" presName="parentLin" presStyleCnt="0"/>
      <dgm:spPr/>
      <dgm:t>
        <a:bodyPr/>
        <a:lstStyle/>
        <a:p>
          <a:endParaRPr lang="zh-TW" altLang="en-US"/>
        </a:p>
      </dgm:t>
    </dgm:pt>
    <dgm:pt modelId="{423BF165-AB5C-49CF-8024-D6BCA06AF8D8}" type="pres">
      <dgm:prSet presAssocID="{BE5FFB11-5476-48AD-A5E2-C37981FE2691}" presName="parentLeftMargin" presStyleLbl="node1" presStyleIdx="0" presStyleCnt="3"/>
      <dgm:spPr/>
      <dgm:t>
        <a:bodyPr/>
        <a:lstStyle/>
        <a:p>
          <a:endParaRPr lang="zh-TW" altLang="en-US"/>
        </a:p>
      </dgm:t>
    </dgm:pt>
    <dgm:pt modelId="{72EAF262-A319-46AB-BECB-220251B719CB}" type="pres">
      <dgm:prSet presAssocID="{BE5FFB11-5476-48AD-A5E2-C37981FE2691}" presName="parentText" presStyleLbl="node1" presStyleIdx="1" presStyleCnt="3">
        <dgm:presLayoutVars>
          <dgm:chMax val="0"/>
          <dgm:bulletEnabled val="1"/>
        </dgm:presLayoutVars>
      </dgm:prSet>
      <dgm:spPr/>
      <dgm:t>
        <a:bodyPr/>
        <a:lstStyle/>
        <a:p>
          <a:endParaRPr lang="zh-TW" altLang="en-US"/>
        </a:p>
      </dgm:t>
    </dgm:pt>
    <dgm:pt modelId="{54AFF3AE-6ACE-4AEA-BFED-D1C43F37F69A}" type="pres">
      <dgm:prSet presAssocID="{BE5FFB11-5476-48AD-A5E2-C37981FE2691}" presName="negativeSpace" presStyleCnt="0"/>
      <dgm:spPr/>
      <dgm:t>
        <a:bodyPr/>
        <a:lstStyle/>
        <a:p>
          <a:endParaRPr lang="zh-TW" altLang="en-US"/>
        </a:p>
      </dgm:t>
    </dgm:pt>
    <dgm:pt modelId="{33DA62F5-5F0E-4740-881B-A89CA483FE9F}" type="pres">
      <dgm:prSet presAssocID="{BE5FFB11-5476-48AD-A5E2-C37981FE2691}" presName="childText" presStyleLbl="conFgAcc1" presStyleIdx="1" presStyleCnt="3">
        <dgm:presLayoutVars>
          <dgm:bulletEnabled val="1"/>
        </dgm:presLayoutVars>
      </dgm:prSet>
      <dgm:spPr/>
      <dgm:t>
        <a:bodyPr/>
        <a:lstStyle/>
        <a:p>
          <a:endParaRPr lang="zh-TW" altLang="en-US"/>
        </a:p>
      </dgm:t>
    </dgm:pt>
    <dgm:pt modelId="{8331691E-6212-4B04-A163-C4092728BEC0}" type="pres">
      <dgm:prSet presAssocID="{E142E167-1992-41DB-88F5-FF282B71F685}" presName="spaceBetweenRectangles" presStyleCnt="0"/>
      <dgm:spPr/>
      <dgm:t>
        <a:bodyPr/>
        <a:lstStyle/>
        <a:p>
          <a:endParaRPr lang="zh-TW" altLang="en-US"/>
        </a:p>
      </dgm:t>
    </dgm:pt>
    <dgm:pt modelId="{2F7F7188-55BB-4BC2-B708-4837D48D9180}" type="pres">
      <dgm:prSet presAssocID="{73EA9306-612E-448C-823F-1DC2B3B0479B}" presName="parentLin" presStyleCnt="0"/>
      <dgm:spPr/>
      <dgm:t>
        <a:bodyPr/>
        <a:lstStyle/>
        <a:p>
          <a:endParaRPr lang="zh-TW" altLang="en-US"/>
        </a:p>
      </dgm:t>
    </dgm:pt>
    <dgm:pt modelId="{19A80E26-F65F-4A03-B816-F80D0EC8E672}" type="pres">
      <dgm:prSet presAssocID="{73EA9306-612E-448C-823F-1DC2B3B0479B}" presName="parentLeftMargin" presStyleLbl="node1" presStyleIdx="1" presStyleCnt="3"/>
      <dgm:spPr/>
      <dgm:t>
        <a:bodyPr/>
        <a:lstStyle/>
        <a:p>
          <a:endParaRPr lang="zh-TW" altLang="en-US"/>
        </a:p>
      </dgm:t>
    </dgm:pt>
    <dgm:pt modelId="{0C40AA0A-16A5-48EB-B715-D9B49F8A01BE}" type="pres">
      <dgm:prSet presAssocID="{73EA9306-612E-448C-823F-1DC2B3B0479B}" presName="parentText" presStyleLbl="node1" presStyleIdx="2" presStyleCnt="3">
        <dgm:presLayoutVars>
          <dgm:chMax val="0"/>
          <dgm:bulletEnabled val="1"/>
        </dgm:presLayoutVars>
      </dgm:prSet>
      <dgm:spPr/>
      <dgm:t>
        <a:bodyPr/>
        <a:lstStyle/>
        <a:p>
          <a:endParaRPr lang="zh-TW" altLang="en-US"/>
        </a:p>
      </dgm:t>
    </dgm:pt>
    <dgm:pt modelId="{C9DD2A9F-ED7C-4C8F-8C67-8FE7302E28D8}" type="pres">
      <dgm:prSet presAssocID="{73EA9306-612E-448C-823F-1DC2B3B0479B}" presName="negativeSpace" presStyleCnt="0"/>
      <dgm:spPr/>
      <dgm:t>
        <a:bodyPr/>
        <a:lstStyle/>
        <a:p>
          <a:endParaRPr lang="zh-TW" altLang="en-US"/>
        </a:p>
      </dgm:t>
    </dgm:pt>
    <dgm:pt modelId="{97B43274-C171-43BC-802C-8929CB83ED91}" type="pres">
      <dgm:prSet presAssocID="{73EA9306-612E-448C-823F-1DC2B3B0479B}" presName="childText" presStyleLbl="conFgAcc1" presStyleIdx="2" presStyleCnt="3">
        <dgm:presLayoutVars>
          <dgm:bulletEnabled val="1"/>
        </dgm:presLayoutVars>
      </dgm:prSet>
      <dgm:spPr/>
      <dgm:t>
        <a:bodyPr/>
        <a:lstStyle/>
        <a:p>
          <a:endParaRPr lang="zh-TW" altLang="en-US"/>
        </a:p>
      </dgm:t>
    </dgm:pt>
  </dgm:ptLst>
  <dgm:cxnLst>
    <dgm:cxn modelId="{C58233AA-DA93-401F-B113-F2B42E7832EA}" srcId="{2473722E-1B4D-4884-9479-FBB193756098}" destId="{DA6A8BCA-8C3A-4A53-BAC9-8C8B41D4683B}" srcOrd="0" destOrd="0" parTransId="{2B656FA8-FF68-41E7-A873-DA9FB06A5F96}" sibTransId="{8FFA710A-26B3-4326-8AAA-DC6B53B9A252}"/>
    <dgm:cxn modelId="{1EA28AAD-CED1-4A99-ADEB-47682A90E6B2}" type="presOf" srcId="{73EA9306-612E-448C-823F-1DC2B3B0479B}" destId="{19A80E26-F65F-4A03-B816-F80D0EC8E672}" srcOrd="0" destOrd="0" presId="urn:microsoft.com/office/officeart/2005/8/layout/list1"/>
    <dgm:cxn modelId="{6D78F499-C8BB-4524-9394-08165E3C5EF1}" type="presOf" srcId="{BE5FFB11-5476-48AD-A5E2-C37981FE2691}" destId="{72EAF262-A319-46AB-BECB-220251B719CB}" srcOrd="1" destOrd="0" presId="urn:microsoft.com/office/officeart/2005/8/layout/list1"/>
    <dgm:cxn modelId="{97D636FD-6EB3-4CA7-943B-11C6C78CF9EB}" type="presOf" srcId="{2473722E-1B4D-4884-9479-FBB193756098}" destId="{B4C7BDF8-A9E0-44D9-A05D-CCCC2098B6EB}" srcOrd="0" destOrd="0" presId="urn:microsoft.com/office/officeart/2005/8/layout/list1"/>
    <dgm:cxn modelId="{28CF688C-50FC-47F5-8267-03562DC8B9C4}" type="presOf" srcId="{7B5602F3-A89D-42BE-B3C9-6626D5DFFF4E}" destId="{97B43274-C171-43BC-802C-8929CB83ED91}" srcOrd="0" destOrd="0" presId="urn:microsoft.com/office/officeart/2005/8/layout/list1"/>
    <dgm:cxn modelId="{F55A3CB7-A280-4299-85C4-A4F2B786D232}" srcId="{BE5FFB11-5476-48AD-A5E2-C37981FE2691}" destId="{08F3FC09-9A75-4774-B018-BB12CFD20F4A}" srcOrd="1" destOrd="0" parTransId="{F4A52B94-8BAD-490D-88EE-2400F7F2E6EF}" sibTransId="{B5E1A7D5-9E9B-4924-9649-849A17FFC2E8}"/>
    <dgm:cxn modelId="{4993C841-0C98-4135-A589-D67936FD00BD}" srcId="{2473722E-1B4D-4884-9479-FBB193756098}" destId="{BE5FFB11-5476-48AD-A5E2-C37981FE2691}" srcOrd="1" destOrd="0" parTransId="{33FD67BA-C933-4E49-85B8-F5BE84631804}" sibTransId="{E142E167-1992-41DB-88F5-FF282B71F685}"/>
    <dgm:cxn modelId="{4696AF17-384C-418C-B5D3-A6BAF8C48811}" srcId="{DA6A8BCA-8C3A-4A53-BAC9-8C8B41D4683B}" destId="{A4BFE637-2483-4169-9363-385955D06D54}" srcOrd="1" destOrd="0" parTransId="{7DEFD9EF-66A1-46B8-8BA7-622793ED89AD}" sibTransId="{F5B64C84-FFC7-40C6-9466-663E7F66DD45}"/>
    <dgm:cxn modelId="{6F41595A-4A73-4770-AD66-E2AEE9649404}" type="presOf" srcId="{BE5FFB11-5476-48AD-A5E2-C37981FE2691}" destId="{423BF165-AB5C-49CF-8024-D6BCA06AF8D8}" srcOrd="0" destOrd="0" presId="urn:microsoft.com/office/officeart/2005/8/layout/list1"/>
    <dgm:cxn modelId="{E0097823-DBE1-49B9-8E8F-1A4D773DD7FC}" type="presOf" srcId="{73EA9306-612E-448C-823F-1DC2B3B0479B}" destId="{0C40AA0A-16A5-48EB-B715-D9B49F8A01BE}" srcOrd="1" destOrd="0" presId="urn:microsoft.com/office/officeart/2005/8/layout/list1"/>
    <dgm:cxn modelId="{C9701FAA-8DC1-4691-979E-6392C540FD33}" srcId="{73EA9306-612E-448C-823F-1DC2B3B0479B}" destId="{F7F77347-7B9C-407B-B050-9FC707BFE6E1}" srcOrd="1" destOrd="0" parTransId="{1E1419E3-6B39-431B-B552-27E109783243}" sibTransId="{5A242F83-0744-4063-8294-5CAD3CDD572D}"/>
    <dgm:cxn modelId="{032D274D-D50D-40FC-B3FF-648A9E12CF15}" srcId="{BE5FFB11-5476-48AD-A5E2-C37981FE2691}" destId="{CB80D0F1-1661-4230-A052-F08836D10BD4}" srcOrd="0" destOrd="0" parTransId="{B93AF7C9-0E10-49C1-A05C-FB093807AED5}" sibTransId="{E391FD09-84A9-4561-BE94-16D4FFCC48F9}"/>
    <dgm:cxn modelId="{945CE286-FD59-4A84-84B4-C3029BE3D707}" type="presOf" srcId="{CB80D0F1-1661-4230-A052-F08836D10BD4}" destId="{33DA62F5-5F0E-4740-881B-A89CA483FE9F}" srcOrd="0" destOrd="0" presId="urn:microsoft.com/office/officeart/2005/8/layout/list1"/>
    <dgm:cxn modelId="{29160AF4-8313-4EE0-B1A0-234704DDCD49}" type="presOf" srcId="{DA6A8BCA-8C3A-4A53-BAC9-8C8B41D4683B}" destId="{DD636A4A-7768-437B-BA2C-DA0C587455FE}" srcOrd="0" destOrd="0" presId="urn:microsoft.com/office/officeart/2005/8/layout/list1"/>
    <dgm:cxn modelId="{5AFF16CB-0B27-44DC-A4E3-006BB5ECB5AD}" type="presOf" srcId="{DA6A8BCA-8C3A-4A53-BAC9-8C8B41D4683B}" destId="{099013E0-3373-4D17-99A5-CC86C692F23E}" srcOrd="1" destOrd="0" presId="urn:microsoft.com/office/officeart/2005/8/layout/list1"/>
    <dgm:cxn modelId="{81D130C1-554F-4DF3-94CB-685F33950C52}" type="presOf" srcId="{A4BFE637-2483-4169-9363-385955D06D54}" destId="{D025E244-0321-45F6-AAB2-AFD3950223A7}" srcOrd="0" destOrd="1" presId="urn:microsoft.com/office/officeart/2005/8/layout/list1"/>
    <dgm:cxn modelId="{860C7A08-9F85-4F44-BC06-051B218CC100}" srcId="{DA6A8BCA-8C3A-4A53-BAC9-8C8B41D4683B}" destId="{8A69B995-F27C-4960-B2FE-8F26FB971503}" srcOrd="0" destOrd="0" parTransId="{3090EE61-753E-4806-897F-80583D2C2330}" sibTransId="{0DC3F85E-63B1-40BA-8445-55D152A030AD}"/>
    <dgm:cxn modelId="{0366DD5B-484C-461B-8763-FC17B209B932}" srcId="{2473722E-1B4D-4884-9479-FBB193756098}" destId="{73EA9306-612E-448C-823F-1DC2B3B0479B}" srcOrd="2" destOrd="0" parTransId="{26265976-FB2C-4C8A-8320-63F48F611CC2}" sibTransId="{A2CAA45A-1D28-44CF-8BC4-202612DBAB90}"/>
    <dgm:cxn modelId="{8E7EE330-D360-4EC7-ACBC-455823E1F619}" type="presOf" srcId="{F7F77347-7B9C-407B-B050-9FC707BFE6E1}" destId="{97B43274-C171-43BC-802C-8929CB83ED91}" srcOrd="0" destOrd="1" presId="urn:microsoft.com/office/officeart/2005/8/layout/list1"/>
    <dgm:cxn modelId="{C9E9F831-362E-4631-B60F-9C1460E46F48}" type="presOf" srcId="{08F3FC09-9A75-4774-B018-BB12CFD20F4A}" destId="{33DA62F5-5F0E-4740-881B-A89CA483FE9F}" srcOrd="0" destOrd="1" presId="urn:microsoft.com/office/officeart/2005/8/layout/list1"/>
    <dgm:cxn modelId="{A99615E9-62FF-4446-B306-17BECD1D8E50}" type="presOf" srcId="{8A69B995-F27C-4960-B2FE-8F26FB971503}" destId="{D025E244-0321-45F6-AAB2-AFD3950223A7}" srcOrd="0" destOrd="0" presId="urn:microsoft.com/office/officeart/2005/8/layout/list1"/>
    <dgm:cxn modelId="{9C6471AA-A750-47D3-921E-E364375C97A3}" srcId="{73EA9306-612E-448C-823F-1DC2B3B0479B}" destId="{7B5602F3-A89D-42BE-B3C9-6626D5DFFF4E}" srcOrd="0" destOrd="0" parTransId="{53DE2013-70E6-4315-9DEE-6C922FE4CB44}" sibTransId="{F61DA134-93EB-4C63-BCF5-309C662520F1}"/>
    <dgm:cxn modelId="{3C77D750-DA33-4919-9BBB-09063FB7A543}" type="presParOf" srcId="{B4C7BDF8-A9E0-44D9-A05D-CCCC2098B6EB}" destId="{6CD964EF-1993-45B7-977C-26E5E636B670}" srcOrd="0" destOrd="0" presId="urn:microsoft.com/office/officeart/2005/8/layout/list1"/>
    <dgm:cxn modelId="{67377445-3235-4FDB-8374-37718408F2E9}" type="presParOf" srcId="{6CD964EF-1993-45B7-977C-26E5E636B670}" destId="{DD636A4A-7768-437B-BA2C-DA0C587455FE}" srcOrd="0" destOrd="0" presId="urn:microsoft.com/office/officeart/2005/8/layout/list1"/>
    <dgm:cxn modelId="{2C3D634B-7A73-43FC-8184-42F799083671}" type="presParOf" srcId="{6CD964EF-1993-45B7-977C-26E5E636B670}" destId="{099013E0-3373-4D17-99A5-CC86C692F23E}" srcOrd="1" destOrd="0" presId="urn:microsoft.com/office/officeart/2005/8/layout/list1"/>
    <dgm:cxn modelId="{1F217178-B93D-4C0F-8D44-1941732A908C}" type="presParOf" srcId="{B4C7BDF8-A9E0-44D9-A05D-CCCC2098B6EB}" destId="{A33A2B6C-8D8C-4932-A9D0-4869C9051EF3}" srcOrd="1" destOrd="0" presId="urn:microsoft.com/office/officeart/2005/8/layout/list1"/>
    <dgm:cxn modelId="{8B4725E6-3503-473E-984D-57695854CB80}" type="presParOf" srcId="{B4C7BDF8-A9E0-44D9-A05D-CCCC2098B6EB}" destId="{D025E244-0321-45F6-AAB2-AFD3950223A7}" srcOrd="2" destOrd="0" presId="urn:microsoft.com/office/officeart/2005/8/layout/list1"/>
    <dgm:cxn modelId="{6B1BE572-D7DF-460C-868F-2AC33E41E93C}" type="presParOf" srcId="{B4C7BDF8-A9E0-44D9-A05D-CCCC2098B6EB}" destId="{C63ED550-70E2-491F-8637-C5C0F2FC743F}" srcOrd="3" destOrd="0" presId="urn:microsoft.com/office/officeart/2005/8/layout/list1"/>
    <dgm:cxn modelId="{AE08AF31-18AB-44B5-B04F-CFD51E1E5F92}" type="presParOf" srcId="{B4C7BDF8-A9E0-44D9-A05D-CCCC2098B6EB}" destId="{8E9A8A7B-D026-4C9A-9954-90A95CE35C7C}" srcOrd="4" destOrd="0" presId="urn:microsoft.com/office/officeart/2005/8/layout/list1"/>
    <dgm:cxn modelId="{5999D202-BC8E-49E5-8132-DF443BB0DC5F}" type="presParOf" srcId="{8E9A8A7B-D026-4C9A-9954-90A95CE35C7C}" destId="{423BF165-AB5C-49CF-8024-D6BCA06AF8D8}" srcOrd="0" destOrd="0" presId="urn:microsoft.com/office/officeart/2005/8/layout/list1"/>
    <dgm:cxn modelId="{A63DFB8F-E678-41E2-A04F-F2F9DDB0E9D7}" type="presParOf" srcId="{8E9A8A7B-D026-4C9A-9954-90A95CE35C7C}" destId="{72EAF262-A319-46AB-BECB-220251B719CB}" srcOrd="1" destOrd="0" presId="urn:microsoft.com/office/officeart/2005/8/layout/list1"/>
    <dgm:cxn modelId="{DD3EE998-E2FD-47AB-BA1F-20CAB3CB2BEC}" type="presParOf" srcId="{B4C7BDF8-A9E0-44D9-A05D-CCCC2098B6EB}" destId="{54AFF3AE-6ACE-4AEA-BFED-D1C43F37F69A}" srcOrd="5" destOrd="0" presId="urn:microsoft.com/office/officeart/2005/8/layout/list1"/>
    <dgm:cxn modelId="{D2260E05-1E43-4129-8BF3-E8C66D4FD3F5}" type="presParOf" srcId="{B4C7BDF8-A9E0-44D9-A05D-CCCC2098B6EB}" destId="{33DA62F5-5F0E-4740-881B-A89CA483FE9F}" srcOrd="6" destOrd="0" presId="urn:microsoft.com/office/officeart/2005/8/layout/list1"/>
    <dgm:cxn modelId="{6EC18EC0-06AA-4720-BCF8-1C8AE5DA4FD8}" type="presParOf" srcId="{B4C7BDF8-A9E0-44D9-A05D-CCCC2098B6EB}" destId="{8331691E-6212-4B04-A163-C4092728BEC0}" srcOrd="7" destOrd="0" presId="urn:microsoft.com/office/officeart/2005/8/layout/list1"/>
    <dgm:cxn modelId="{2EED1333-365A-46B9-9CF5-75FF93877E98}" type="presParOf" srcId="{B4C7BDF8-A9E0-44D9-A05D-CCCC2098B6EB}" destId="{2F7F7188-55BB-4BC2-B708-4837D48D9180}" srcOrd="8" destOrd="0" presId="urn:microsoft.com/office/officeart/2005/8/layout/list1"/>
    <dgm:cxn modelId="{485958E8-3C36-43FA-AE93-C282BFBBF827}" type="presParOf" srcId="{2F7F7188-55BB-4BC2-B708-4837D48D9180}" destId="{19A80E26-F65F-4A03-B816-F80D0EC8E672}" srcOrd="0" destOrd="0" presId="urn:microsoft.com/office/officeart/2005/8/layout/list1"/>
    <dgm:cxn modelId="{A7978840-795F-4E52-B0AB-4691A4739443}" type="presParOf" srcId="{2F7F7188-55BB-4BC2-B708-4837D48D9180}" destId="{0C40AA0A-16A5-48EB-B715-D9B49F8A01BE}" srcOrd="1" destOrd="0" presId="urn:microsoft.com/office/officeart/2005/8/layout/list1"/>
    <dgm:cxn modelId="{2EF006F1-FC0D-43AC-AC9D-EF1D65ADD005}" type="presParOf" srcId="{B4C7BDF8-A9E0-44D9-A05D-CCCC2098B6EB}" destId="{C9DD2A9F-ED7C-4C8F-8C67-8FE7302E28D8}" srcOrd="9" destOrd="0" presId="urn:microsoft.com/office/officeart/2005/8/layout/list1"/>
    <dgm:cxn modelId="{56DEEAAF-E175-4055-8C37-16CF8D52D61D}" type="presParOf" srcId="{B4C7BDF8-A9E0-44D9-A05D-CCCC2098B6EB}" destId="{97B43274-C171-43BC-802C-8929CB83ED91}"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53DF0BF-5EA4-4C58-A594-834CD88155C7}" type="doc">
      <dgm:prSet loTypeId="urn:microsoft.com/office/officeart/2005/8/layout/hierarchy2" loCatId="hierarchy" qsTypeId="urn:microsoft.com/office/officeart/2005/8/quickstyle/simple2" qsCatId="simple" csTypeId="urn:microsoft.com/office/officeart/2005/8/colors/colorful5" csCatId="colorful" phldr="1"/>
      <dgm:spPr/>
      <dgm:t>
        <a:bodyPr/>
        <a:lstStyle/>
        <a:p>
          <a:endParaRPr lang="zh-TW" altLang="en-US"/>
        </a:p>
      </dgm:t>
    </dgm:pt>
    <dgm:pt modelId="{C1466D06-8F8B-4608-A34E-235EE56A331E}">
      <dgm:prSet phldrT="[文字]" custT="1"/>
      <dgm:spPr/>
      <dgm:t>
        <a:bodyPr/>
        <a:lstStyle/>
        <a:p>
          <a:r>
            <a:rPr lang="zh-TW" altLang="en-US" sz="2800" b="1" dirty="0" smtClean="0">
              <a:latin typeface="微軟正黑體" pitchFamily="34" charset="-120"/>
              <a:ea typeface="微軟正黑體" pitchFamily="34" charset="-120"/>
            </a:rPr>
            <a:t>先視契約有無約定</a:t>
          </a:r>
          <a:endParaRPr lang="zh-TW" altLang="en-US" sz="2800" b="1" dirty="0">
            <a:latin typeface="微軟正黑體" pitchFamily="34" charset="-120"/>
            <a:ea typeface="微軟正黑體" pitchFamily="34" charset="-120"/>
          </a:endParaRPr>
        </a:p>
      </dgm:t>
    </dgm:pt>
    <dgm:pt modelId="{A6622EB3-FEEB-4B20-84CD-FD695D34054A}" type="parTrans" cxnId="{5D5773FC-0ADF-4C2B-A345-15022CF4026B}">
      <dgm:prSet/>
      <dgm:spPr/>
      <dgm:t>
        <a:bodyPr/>
        <a:lstStyle/>
        <a:p>
          <a:endParaRPr lang="zh-TW" altLang="en-US"/>
        </a:p>
      </dgm:t>
    </dgm:pt>
    <dgm:pt modelId="{2E0E7C01-E661-4834-BC21-F4235A3D044D}" type="sibTrans" cxnId="{5D5773FC-0ADF-4C2B-A345-15022CF4026B}">
      <dgm:prSet/>
      <dgm:spPr/>
      <dgm:t>
        <a:bodyPr/>
        <a:lstStyle/>
        <a:p>
          <a:endParaRPr lang="zh-TW" altLang="en-US"/>
        </a:p>
      </dgm:t>
    </dgm:pt>
    <dgm:pt modelId="{B30FB74F-B5C1-4C3F-B2A3-ACD2F7262226}">
      <dgm:prSet phldrT="[文字]">
        <dgm:style>
          <a:lnRef idx="1">
            <a:schemeClr val="accent1"/>
          </a:lnRef>
          <a:fillRef idx="2">
            <a:schemeClr val="accent1"/>
          </a:fillRef>
          <a:effectRef idx="1">
            <a:schemeClr val="accent1"/>
          </a:effectRef>
          <a:fontRef idx="minor">
            <a:schemeClr val="dk1"/>
          </a:fontRef>
        </dgm:style>
      </dgm:prSet>
      <dgm:spPr/>
      <dgm:t>
        <a:bodyPr/>
        <a:lstStyle/>
        <a:p>
          <a:r>
            <a:rPr lang="zh-TW" altLang="en-US" b="1" dirty="0" smtClean="0">
              <a:latin typeface="微軟正黑體" pitchFamily="34" charset="-120"/>
              <a:ea typeface="微軟正黑體" pitchFamily="34" charset="-120"/>
            </a:rPr>
            <a:t>無約定時</a:t>
          </a:r>
          <a:endParaRPr lang="en-US" altLang="zh-TW" b="1" dirty="0" smtClean="0">
            <a:latin typeface="微軟正黑體" pitchFamily="34" charset="-120"/>
            <a:ea typeface="微軟正黑體" pitchFamily="34" charset="-120"/>
          </a:endParaRPr>
        </a:p>
        <a:p>
          <a:r>
            <a:rPr lang="zh-TW" altLang="en-US" b="1" u="sng" dirty="0" smtClean="0">
              <a:latin typeface="微軟正黑體" pitchFamily="34" charset="-120"/>
              <a:ea typeface="微軟正黑體" pitchFamily="34" charset="-120"/>
            </a:rPr>
            <a:t>受雇人</a:t>
          </a:r>
          <a:r>
            <a:rPr lang="en-US" altLang="zh-TW" b="1" u="sng" dirty="0" smtClean="0">
              <a:latin typeface="微軟正黑體" pitchFamily="34" charset="-120"/>
              <a:ea typeface="微軟正黑體" pitchFamily="34" charset="-120"/>
            </a:rPr>
            <a:t>(</a:t>
          </a:r>
          <a:r>
            <a:rPr lang="zh-TW" altLang="en-US" b="1" u="sng" dirty="0" smtClean="0">
              <a:latin typeface="微軟正黑體" pitchFamily="34" charset="-120"/>
              <a:ea typeface="微軟正黑體" pitchFamily="34" charset="-120"/>
            </a:rPr>
            <a:t>員工</a:t>
          </a:r>
          <a:r>
            <a:rPr lang="en-US" altLang="zh-TW" b="1" u="sng" dirty="0" smtClean="0">
              <a:latin typeface="微軟正黑體" pitchFamily="34" charset="-120"/>
              <a:ea typeface="微軟正黑體" pitchFamily="34" charset="-120"/>
            </a:rPr>
            <a:t>)</a:t>
          </a:r>
          <a:r>
            <a:rPr lang="zh-TW" altLang="en-US" b="1" u="sng" dirty="0" smtClean="0">
              <a:latin typeface="微軟正黑體" pitchFamily="34" charset="-120"/>
              <a:ea typeface="微軟正黑體" pitchFamily="34" charset="-120"/>
            </a:rPr>
            <a:t>是</a:t>
          </a:r>
          <a:r>
            <a:rPr lang="zh-TW" altLang="en-US" b="1" dirty="0" smtClean="0">
              <a:latin typeface="微軟正黑體" pitchFamily="34" charset="-120"/>
              <a:ea typeface="微軟正黑體" pitchFamily="34" charset="-120"/>
            </a:rPr>
            <a:t>著作人</a:t>
          </a:r>
          <a:endParaRPr lang="zh-TW" altLang="en-US" b="1" dirty="0">
            <a:latin typeface="微軟正黑體" pitchFamily="34" charset="-120"/>
            <a:ea typeface="微軟正黑體" pitchFamily="34" charset="-120"/>
          </a:endParaRPr>
        </a:p>
      </dgm:t>
    </dgm:pt>
    <dgm:pt modelId="{02BE8F39-1712-4942-9828-7FF0C188011F}" type="parTrans" cxnId="{1ABED730-0DF8-4435-B17C-CB051A8B4007}">
      <dgm:prSet/>
      <dgm:spPr/>
      <dgm:t>
        <a:bodyPr/>
        <a:lstStyle/>
        <a:p>
          <a:endParaRPr lang="zh-TW" altLang="en-US"/>
        </a:p>
      </dgm:t>
    </dgm:pt>
    <dgm:pt modelId="{DC1B0AE9-C396-49B8-826F-146AEA9C2700}" type="sibTrans" cxnId="{1ABED730-0DF8-4435-B17C-CB051A8B4007}">
      <dgm:prSet/>
      <dgm:spPr/>
      <dgm:t>
        <a:bodyPr/>
        <a:lstStyle/>
        <a:p>
          <a:endParaRPr lang="zh-TW" altLang="en-US"/>
        </a:p>
      </dgm:t>
    </dgm:pt>
    <dgm:pt modelId="{D672F453-CA27-467F-934A-C2F26FA1152B}">
      <dgm:prSet phldrT="[文字]">
        <dgm:style>
          <a:lnRef idx="1">
            <a:schemeClr val="accent6"/>
          </a:lnRef>
          <a:fillRef idx="2">
            <a:schemeClr val="accent6"/>
          </a:fillRef>
          <a:effectRef idx="1">
            <a:schemeClr val="accent6"/>
          </a:effectRef>
          <a:fontRef idx="minor">
            <a:schemeClr val="dk1"/>
          </a:fontRef>
        </dgm:style>
      </dgm:prSet>
      <dgm:spPr>
        <a:ln w="28575"/>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zh-TW" altLang="en-US" b="1" dirty="0" smtClean="0">
              <a:latin typeface="微軟正黑體" pitchFamily="34" charset="-120"/>
              <a:ea typeface="微軟正黑體" pitchFamily="34" charset="-120"/>
            </a:rPr>
            <a:t>無約定</a:t>
          </a:r>
          <a:r>
            <a:rPr lang="en-US" altLang="zh-TW" b="1" dirty="0" smtClean="0">
              <a:latin typeface="微軟正黑體" pitchFamily="34" charset="-120"/>
              <a:ea typeface="微軟正黑體" pitchFamily="34" charset="-120"/>
            </a:rPr>
            <a:t>,</a:t>
          </a:r>
          <a:r>
            <a:rPr lang="zh-TW" altLang="en-US" b="1" u="sng" dirty="0" smtClean="0">
              <a:solidFill>
                <a:srgbClr val="FF0000"/>
              </a:solidFill>
              <a:latin typeface="微軟正黑體" pitchFamily="34" charset="-120"/>
              <a:ea typeface="微軟正黑體" pitchFamily="34" charset="-120"/>
            </a:rPr>
            <a:t>雇用人</a:t>
          </a:r>
          <a:r>
            <a:rPr lang="en-US" altLang="zh-TW" b="1" u="sng" dirty="0" smtClean="0">
              <a:solidFill>
                <a:srgbClr val="FF0000"/>
              </a:solidFill>
              <a:latin typeface="微軟正黑體" pitchFamily="34" charset="-120"/>
              <a:ea typeface="微軟正黑體" pitchFamily="34" charset="-120"/>
            </a:rPr>
            <a:t>(</a:t>
          </a:r>
          <a:r>
            <a:rPr lang="zh-TW" altLang="en-US" b="1" u="sng" dirty="0" smtClean="0">
              <a:solidFill>
                <a:srgbClr val="FF0000"/>
              </a:solidFill>
              <a:latin typeface="微軟正黑體" pitchFamily="34" charset="-120"/>
              <a:ea typeface="微軟正黑體" pitchFamily="34" charset="-120"/>
            </a:rPr>
            <a:t>公司</a:t>
          </a:r>
          <a:r>
            <a:rPr lang="en-US" altLang="zh-TW" b="1" u="sng" dirty="0" smtClean="0">
              <a:solidFill>
                <a:srgbClr val="FF0000"/>
              </a:solidFill>
              <a:latin typeface="微軟正黑體" pitchFamily="34" charset="-120"/>
              <a:ea typeface="微軟正黑體" pitchFamily="34" charset="-120"/>
            </a:rPr>
            <a:t>)</a:t>
          </a:r>
          <a:r>
            <a:rPr lang="zh-TW" altLang="en-US" b="1" dirty="0" smtClean="0">
              <a:solidFill>
                <a:srgbClr val="FF0000"/>
              </a:solidFill>
              <a:latin typeface="微軟正黑體" pitchFamily="34" charset="-120"/>
              <a:ea typeface="微軟正黑體" pitchFamily="34" charset="-120"/>
            </a:rPr>
            <a:t>享有著作財產權</a:t>
          </a:r>
          <a:endParaRPr lang="zh-TW" altLang="en-US" b="1" dirty="0">
            <a:latin typeface="微軟正黑體" pitchFamily="34" charset="-120"/>
            <a:ea typeface="微軟正黑體" pitchFamily="34" charset="-120"/>
          </a:endParaRPr>
        </a:p>
      </dgm:t>
    </dgm:pt>
    <dgm:pt modelId="{35C4C79A-BC96-4671-86EF-2E9B59817039}" type="parTrans" cxnId="{A07D7845-2344-4393-9DA8-5C979CDD2199}">
      <dgm:prSet/>
      <dgm:spPr/>
      <dgm:t>
        <a:bodyPr/>
        <a:lstStyle/>
        <a:p>
          <a:endParaRPr lang="zh-TW" altLang="en-US"/>
        </a:p>
      </dgm:t>
    </dgm:pt>
    <dgm:pt modelId="{E4F32F77-CB1D-4C58-82CC-E1B131AC5542}" type="sibTrans" cxnId="{A07D7845-2344-4393-9DA8-5C979CDD2199}">
      <dgm:prSet/>
      <dgm:spPr/>
      <dgm:t>
        <a:bodyPr/>
        <a:lstStyle/>
        <a:p>
          <a:endParaRPr lang="zh-TW" altLang="en-US"/>
        </a:p>
      </dgm:t>
    </dgm:pt>
    <dgm:pt modelId="{73B8B30A-8C22-4B91-BB50-AB75B940DDCC}">
      <dgm:prSet phldrT="[文字]">
        <dgm:style>
          <a:lnRef idx="1">
            <a:schemeClr val="accent1"/>
          </a:lnRef>
          <a:fillRef idx="2">
            <a:schemeClr val="accent1"/>
          </a:fillRef>
          <a:effectRef idx="1">
            <a:schemeClr val="accent1"/>
          </a:effectRef>
          <a:fontRef idx="minor">
            <a:schemeClr val="dk1"/>
          </a:fontRef>
        </dgm:style>
      </dgm:prSet>
      <dgm:spPr/>
      <dgm:t>
        <a:bodyPr/>
        <a:lstStyle/>
        <a:p>
          <a:r>
            <a:rPr lang="zh-TW" altLang="en-US" b="1" dirty="0" smtClean="0">
              <a:latin typeface="微軟正黑體" pitchFamily="34" charset="-120"/>
              <a:ea typeface="微軟正黑體" pitchFamily="34" charset="-120"/>
            </a:rPr>
            <a:t>約定受雇人</a:t>
          </a:r>
          <a:r>
            <a:rPr lang="en-US" altLang="zh-TW" b="1" dirty="0" smtClean="0">
              <a:latin typeface="微軟正黑體" pitchFamily="34" charset="-120"/>
              <a:ea typeface="微軟正黑體" pitchFamily="34" charset="-120"/>
            </a:rPr>
            <a:t>(</a:t>
          </a:r>
          <a:r>
            <a:rPr lang="zh-TW" altLang="en-US" b="1" dirty="0" smtClean="0">
              <a:latin typeface="微軟正黑體" pitchFamily="34" charset="-120"/>
              <a:ea typeface="微軟正黑體" pitchFamily="34" charset="-120"/>
            </a:rPr>
            <a:t>員工</a:t>
          </a:r>
          <a:r>
            <a:rPr lang="en-US" altLang="zh-TW" b="1" dirty="0" smtClean="0">
              <a:latin typeface="微軟正黑體" pitchFamily="34" charset="-120"/>
              <a:ea typeface="微軟正黑體" pitchFamily="34" charset="-120"/>
            </a:rPr>
            <a:t>)</a:t>
          </a:r>
          <a:r>
            <a:rPr lang="zh-TW" altLang="en-US" b="1" dirty="0" smtClean="0">
              <a:latin typeface="微軟正黑體" pitchFamily="34" charset="-120"/>
              <a:ea typeface="微軟正黑體" pitchFamily="34" charset="-120"/>
            </a:rPr>
            <a:t>享有著作財產權</a:t>
          </a:r>
          <a:endParaRPr lang="zh-TW" altLang="en-US" b="1" dirty="0">
            <a:latin typeface="微軟正黑體" pitchFamily="34" charset="-120"/>
            <a:ea typeface="微軟正黑體" pitchFamily="34" charset="-120"/>
          </a:endParaRPr>
        </a:p>
      </dgm:t>
    </dgm:pt>
    <dgm:pt modelId="{55656DD3-84DB-4845-8C73-4B648F90F9F9}" type="parTrans" cxnId="{C668D931-D0E3-4EF1-BF2D-C3E59BDC4DCA}">
      <dgm:prSet/>
      <dgm:spPr/>
      <dgm:t>
        <a:bodyPr/>
        <a:lstStyle/>
        <a:p>
          <a:endParaRPr lang="zh-TW" altLang="en-US"/>
        </a:p>
      </dgm:t>
    </dgm:pt>
    <dgm:pt modelId="{76A649F8-EF4A-452C-ACA3-57D3BC2FCD28}" type="sibTrans" cxnId="{C668D931-D0E3-4EF1-BF2D-C3E59BDC4DCA}">
      <dgm:prSet/>
      <dgm:spPr/>
      <dgm:t>
        <a:bodyPr/>
        <a:lstStyle/>
        <a:p>
          <a:endParaRPr lang="zh-TW" altLang="en-US"/>
        </a:p>
      </dgm:t>
    </dgm:pt>
    <dgm:pt modelId="{509C2D93-7F7A-4E59-A631-88824E2FD63B}">
      <dgm:prSet phldrT="[文字]">
        <dgm:style>
          <a:lnRef idx="1">
            <a:schemeClr val="accent6"/>
          </a:lnRef>
          <a:fillRef idx="2">
            <a:schemeClr val="accent6"/>
          </a:fillRef>
          <a:effectRef idx="1">
            <a:schemeClr val="accent6"/>
          </a:effectRef>
          <a:fontRef idx="minor">
            <a:schemeClr val="dk1"/>
          </a:fontRef>
        </dgm:style>
      </dgm:prSet>
      <dgm:spPr>
        <a:ln w="28575"/>
      </dgm:spPr>
      <dgm:t>
        <a:bodyPr/>
        <a:lstStyle/>
        <a:p>
          <a:r>
            <a:rPr lang="zh-TW" altLang="en-US" b="1" dirty="0" smtClean="0">
              <a:latin typeface="微軟正黑體" pitchFamily="34" charset="-120"/>
              <a:ea typeface="微軟正黑體" pitchFamily="34" charset="-120"/>
            </a:rPr>
            <a:t>已約定雇用人</a:t>
          </a:r>
          <a:r>
            <a:rPr lang="en-US" altLang="zh-TW" b="1" dirty="0" smtClean="0">
              <a:latin typeface="微軟正黑體" pitchFamily="34" charset="-120"/>
              <a:ea typeface="微軟正黑體" pitchFamily="34" charset="-120"/>
            </a:rPr>
            <a:t>(</a:t>
          </a:r>
          <a:r>
            <a:rPr lang="zh-TW" altLang="en-US" b="1" dirty="0" smtClean="0">
              <a:latin typeface="微軟正黑體" pitchFamily="34" charset="-120"/>
              <a:ea typeface="微軟正黑體" pitchFamily="34" charset="-120"/>
            </a:rPr>
            <a:t>公司</a:t>
          </a:r>
          <a:r>
            <a:rPr lang="en-US" altLang="zh-TW" b="1" dirty="0" smtClean="0">
              <a:latin typeface="微軟正黑體" pitchFamily="34" charset="-120"/>
              <a:ea typeface="微軟正黑體" pitchFamily="34" charset="-120"/>
            </a:rPr>
            <a:t>)</a:t>
          </a:r>
          <a:r>
            <a:rPr lang="zh-TW" altLang="en-US" b="1" dirty="0" smtClean="0">
              <a:latin typeface="微軟正黑體" pitchFamily="34" charset="-120"/>
              <a:ea typeface="微軟正黑體" pitchFamily="34" charset="-120"/>
            </a:rPr>
            <a:t>為著作人</a:t>
          </a:r>
          <a:endParaRPr lang="zh-TW" altLang="en-US" b="1" dirty="0">
            <a:latin typeface="微軟正黑體" pitchFamily="34" charset="-120"/>
            <a:ea typeface="微軟正黑體" pitchFamily="34" charset="-120"/>
          </a:endParaRPr>
        </a:p>
      </dgm:t>
    </dgm:pt>
    <dgm:pt modelId="{D0E9FAB4-D285-4A52-BBA6-C794467DB8F6}" type="parTrans" cxnId="{4E36DCAD-1EE5-4589-B341-E4813BD2DFBF}">
      <dgm:prSet/>
      <dgm:spPr/>
      <dgm:t>
        <a:bodyPr/>
        <a:lstStyle/>
        <a:p>
          <a:endParaRPr lang="zh-TW" altLang="en-US"/>
        </a:p>
      </dgm:t>
    </dgm:pt>
    <dgm:pt modelId="{7EC98714-7C96-474F-9B97-99AD04A36978}" type="sibTrans" cxnId="{4E36DCAD-1EE5-4589-B341-E4813BD2DFBF}">
      <dgm:prSet/>
      <dgm:spPr/>
      <dgm:t>
        <a:bodyPr/>
        <a:lstStyle/>
        <a:p>
          <a:endParaRPr lang="zh-TW" altLang="en-US"/>
        </a:p>
      </dgm:t>
    </dgm:pt>
    <dgm:pt modelId="{37E0495B-F2DC-4DDC-AD42-17E6359DDD76}">
      <dgm:prSet phldrT="[文字]">
        <dgm:style>
          <a:lnRef idx="1">
            <a:schemeClr val="accent6"/>
          </a:lnRef>
          <a:fillRef idx="2">
            <a:schemeClr val="accent6"/>
          </a:fillRef>
          <a:effectRef idx="1">
            <a:schemeClr val="accent6"/>
          </a:effectRef>
          <a:fontRef idx="minor">
            <a:schemeClr val="dk1"/>
          </a:fontRef>
        </dgm:style>
      </dgm:prSet>
      <dgm:spPr>
        <a:ln w="28575"/>
      </dgm:spPr>
      <dgm:t>
        <a:bodyPr/>
        <a:lstStyle/>
        <a:p>
          <a:r>
            <a:rPr lang="zh-TW" altLang="en-US" b="1" dirty="0" smtClean="0">
              <a:solidFill>
                <a:srgbClr val="FF0000"/>
              </a:solidFill>
              <a:latin typeface="微軟正黑體" pitchFamily="34" charset="-120"/>
              <a:ea typeface="微軟正黑體" pitchFamily="34" charset="-120"/>
            </a:rPr>
            <a:t>雇用人</a:t>
          </a:r>
          <a:r>
            <a:rPr lang="en-US" altLang="zh-TW" b="1" dirty="0" smtClean="0">
              <a:solidFill>
                <a:srgbClr val="FF0000"/>
              </a:solidFill>
              <a:latin typeface="微軟正黑體" pitchFamily="34" charset="-120"/>
              <a:ea typeface="微軟正黑體" pitchFamily="34" charset="-120"/>
            </a:rPr>
            <a:t>(</a:t>
          </a:r>
          <a:r>
            <a:rPr lang="zh-TW" altLang="en-US" b="1" dirty="0" smtClean="0">
              <a:solidFill>
                <a:srgbClr val="FF0000"/>
              </a:solidFill>
              <a:latin typeface="微軟正黑體" pitchFamily="34" charset="-120"/>
              <a:ea typeface="微軟正黑體" pitchFamily="34" charset="-120"/>
            </a:rPr>
            <a:t>公司</a:t>
          </a:r>
          <a:r>
            <a:rPr lang="en-US" altLang="zh-TW" b="1" dirty="0" smtClean="0">
              <a:solidFill>
                <a:srgbClr val="FF0000"/>
              </a:solidFill>
              <a:latin typeface="微軟正黑體" pitchFamily="34" charset="-120"/>
              <a:ea typeface="微軟正黑體" pitchFamily="34" charset="-120"/>
            </a:rPr>
            <a:t>)</a:t>
          </a:r>
          <a:r>
            <a:rPr lang="zh-TW" altLang="en-US" b="1" dirty="0" smtClean="0">
              <a:solidFill>
                <a:srgbClr val="FF0000"/>
              </a:solidFill>
              <a:latin typeface="微軟正黑體" pitchFamily="34" charset="-120"/>
              <a:ea typeface="微軟正黑體" pitchFamily="34" charset="-120"/>
            </a:rPr>
            <a:t>享有著作財產權</a:t>
          </a:r>
          <a:endParaRPr lang="zh-TW" altLang="en-US" b="1" dirty="0">
            <a:solidFill>
              <a:srgbClr val="FF0000"/>
            </a:solidFill>
            <a:latin typeface="微軟正黑體" pitchFamily="34" charset="-120"/>
            <a:ea typeface="微軟正黑體" pitchFamily="34" charset="-120"/>
          </a:endParaRPr>
        </a:p>
      </dgm:t>
    </dgm:pt>
    <dgm:pt modelId="{61E0C39F-172D-403B-9B33-CF7244942A49}" type="parTrans" cxnId="{A9B294FF-EE69-454F-AFD9-32C05B268750}">
      <dgm:prSet/>
      <dgm:spPr>
        <a:ln>
          <a:solidFill>
            <a:schemeClr val="accent6"/>
          </a:solidFill>
          <a:headEnd type="none" w="med" len="med"/>
          <a:tailEnd type="arrow" w="med" len="med"/>
        </a:ln>
      </dgm:spPr>
      <dgm:t>
        <a:bodyPr/>
        <a:lstStyle/>
        <a:p>
          <a:endParaRPr lang="zh-TW" altLang="en-US"/>
        </a:p>
      </dgm:t>
    </dgm:pt>
    <dgm:pt modelId="{91AA9602-ED59-400F-BCA5-E7AB4655A1F9}" type="sibTrans" cxnId="{A9B294FF-EE69-454F-AFD9-32C05B268750}">
      <dgm:prSet/>
      <dgm:spPr/>
      <dgm:t>
        <a:bodyPr/>
        <a:lstStyle/>
        <a:p>
          <a:endParaRPr lang="zh-TW" altLang="en-US"/>
        </a:p>
      </dgm:t>
    </dgm:pt>
    <dgm:pt modelId="{D079DECF-18E9-415B-90D4-5AC1348F9D92}" type="pres">
      <dgm:prSet presAssocID="{953DF0BF-5EA4-4C58-A594-834CD88155C7}" presName="diagram" presStyleCnt="0">
        <dgm:presLayoutVars>
          <dgm:chPref val="1"/>
          <dgm:dir/>
          <dgm:animOne val="branch"/>
          <dgm:animLvl val="lvl"/>
          <dgm:resizeHandles val="exact"/>
        </dgm:presLayoutVars>
      </dgm:prSet>
      <dgm:spPr/>
      <dgm:t>
        <a:bodyPr/>
        <a:lstStyle/>
        <a:p>
          <a:endParaRPr lang="zh-TW" altLang="en-US"/>
        </a:p>
      </dgm:t>
    </dgm:pt>
    <dgm:pt modelId="{8891F98D-2BA9-4A29-8BDF-B4B098312D07}" type="pres">
      <dgm:prSet presAssocID="{C1466D06-8F8B-4608-A34E-235EE56A331E}" presName="root1" presStyleCnt="0"/>
      <dgm:spPr/>
      <dgm:t>
        <a:bodyPr/>
        <a:lstStyle/>
        <a:p>
          <a:endParaRPr lang="zh-TW" altLang="en-US"/>
        </a:p>
      </dgm:t>
    </dgm:pt>
    <dgm:pt modelId="{D48BA35D-B0DA-4D28-B58E-3E41020F4993}" type="pres">
      <dgm:prSet presAssocID="{C1466D06-8F8B-4608-A34E-235EE56A331E}" presName="LevelOneTextNode" presStyleLbl="node0" presStyleIdx="0" presStyleCnt="1">
        <dgm:presLayoutVars>
          <dgm:chPref val="3"/>
        </dgm:presLayoutVars>
      </dgm:prSet>
      <dgm:spPr/>
      <dgm:t>
        <a:bodyPr/>
        <a:lstStyle/>
        <a:p>
          <a:endParaRPr lang="zh-TW" altLang="en-US"/>
        </a:p>
      </dgm:t>
    </dgm:pt>
    <dgm:pt modelId="{9EE6A4D0-98E7-4C2E-BFA9-286769DFAEA0}" type="pres">
      <dgm:prSet presAssocID="{C1466D06-8F8B-4608-A34E-235EE56A331E}" presName="level2hierChild" presStyleCnt="0"/>
      <dgm:spPr/>
      <dgm:t>
        <a:bodyPr/>
        <a:lstStyle/>
        <a:p>
          <a:endParaRPr lang="zh-TW" altLang="en-US"/>
        </a:p>
      </dgm:t>
    </dgm:pt>
    <dgm:pt modelId="{146C9879-6D18-41E9-9B22-94CFCD266024}" type="pres">
      <dgm:prSet presAssocID="{D0E9FAB4-D285-4A52-BBA6-C794467DB8F6}" presName="conn2-1" presStyleLbl="parChTrans1D2" presStyleIdx="0" presStyleCnt="2"/>
      <dgm:spPr/>
      <dgm:t>
        <a:bodyPr/>
        <a:lstStyle/>
        <a:p>
          <a:endParaRPr lang="zh-TW" altLang="en-US"/>
        </a:p>
      </dgm:t>
    </dgm:pt>
    <dgm:pt modelId="{58D2F5E3-D8E9-476A-BB30-58A80A638C83}" type="pres">
      <dgm:prSet presAssocID="{D0E9FAB4-D285-4A52-BBA6-C794467DB8F6}" presName="connTx" presStyleLbl="parChTrans1D2" presStyleIdx="0" presStyleCnt="2"/>
      <dgm:spPr/>
      <dgm:t>
        <a:bodyPr/>
        <a:lstStyle/>
        <a:p>
          <a:endParaRPr lang="zh-TW" altLang="en-US"/>
        </a:p>
      </dgm:t>
    </dgm:pt>
    <dgm:pt modelId="{EA74B07F-229E-40B5-BF37-B62FFBA936D6}" type="pres">
      <dgm:prSet presAssocID="{509C2D93-7F7A-4E59-A631-88824E2FD63B}" presName="root2" presStyleCnt="0"/>
      <dgm:spPr/>
      <dgm:t>
        <a:bodyPr/>
        <a:lstStyle/>
        <a:p>
          <a:endParaRPr lang="zh-TW" altLang="en-US"/>
        </a:p>
      </dgm:t>
    </dgm:pt>
    <dgm:pt modelId="{59C916C7-9278-4345-88FA-EBE45F649CB5}" type="pres">
      <dgm:prSet presAssocID="{509C2D93-7F7A-4E59-A631-88824E2FD63B}" presName="LevelTwoTextNode" presStyleLbl="node2" presStyleIdx="0" presStyleCnt="2">
        <dgm:presLayoutVars>
          <dgm:chPref val="3"/>
        </dgm:presLayoutVars>
      </dgm:prSet>
      <dgm:spPr/>
      <dgm:t>
        <a:bodyPr/>
        <a:lstStyle/>
        <a:p>
          <a:endParaRPr lang="zh-TW" altLang="en-US"/>
        </a:p>
      </dgm:t>
    </dgm:pt>
    <dgm:pt modelId="{10405B4E-920E-4E1D-8EA8-BA33BCDABE85}" type="pres">
      <dgm:prSet presAssocID="{509C2D93-7F7A-4E59-A631-88824E2FD63B}" presName="level3hierChild" presStyleCnt="0"/>
      <dgm:spPr/>
      <dgm:t>
        <a:bodyPr/>
        <a:lstStyle/>
        <a:p>
          <a:endParaRPr lang="zh-TW" altLang="en-US"/>
        </a:p>
      </dgm:t>
    </dgm:pt>
    <dgm:pt modelId="{D1EF3F0E-5DCB-4460-8B5F-07858D32AB24}" type="pres">
      <dgm:prSet presAssocID="{61E0C39F-172D-403B-9B33-CF7244942A49}" presName="conn2-1" presStyleLbl="parChTrans1D3" presStyleIdx="0" presStyleCnt="3"/>
      <dgm:spPr/>
      <dgm:t>
        <a:bodyPr/>
        <a:lstStyle/>
        <a:p>
          <a:endParaRPr lang="zh-TW" altLang="en-US"/>
        </a:p>
      </dgm:t>
    </dgm:pt>
    <dgm:pt modelId="{D52067F6-48D0-49B4-A36B-F97C619C08D4}" type="pres">
      <dgm:prSet presAssocID="{61E0C39F-172D-403B-9B33-CF7244942A49}" presName="connTx" presStyleLbl="parChTrans1D3" presStyleIdx="0" presStyleCnt="3"/>
      <dgm:spPr/>
      <dgm:t>
        <a:bodyPr/>
        <a:lstStyle/>
        <a:p>
          <a:endParaRPr lang="zh-TW" altLang="en-US"/>
        </a:p>
      </dgm:t>
    </dgm:pt>
    <dgm:pt modelId="{4743FF9E-18BA-40DD-9519-49E9E51A6A43}" type="pres">
      <dgm:prSet presAssocID="{37E0495B-F2DC-4DDC-AD42-17E6359DDD76}" presName="root2" presStyleCnt="0"/>
      <dgm:spPr/>
      <dgm:t>
        <a:bodyPr/>
        <a:lstStyle/>
        <a:p>
          <a:endParaRPr lang="zh-TW" altLang="en-US"/>
        </a:p>
      </dgm:t>
    </dgm:pt>
    <dgm:pt modelId="{5DAE61DC-6BAE-4575-A607-746C590302E7}" type="pres">
      <dgm:prSet presAssocID="{37E0495B-F2DC-4DDC-AD42-17E6359DDD76}" presName="LevelTwoTextNode" presStyleLbl="node3" presStyleIdx="0" presStyleCnt="3">
        <dgm:presLayoutVars>
          <dgm:chPref val="3"/>
        </dgm:presLayoutVars>
      </dgm:prSet>
      <dgm:spPr/>
      <dgm:t>
        <a:bodyPr/>
        <a:lstStyle/>
        <a:p>
          <a:endParaRPr lang="zh-TW" altLang="en-US"/>
        </a:p>
      </dgm:t>
    </dgm:pt>
    <dgm:pt modelId="{9AEFF7F9-E2A0-4F6A-9691-C5F588484AF6}" type="pres">
      <dgm:prSet presAssocID="{37E0495B-F2DC-4DDC-AD42-17E6359DDD76}" presName="level3hierChild" presStyleCnt="0"/>
      <dgm:spPr/>
      <dgm:t>
        <a:bodyPr/>
        <a:lstStyle/>
        <a:p>
          <a:endParaRPr lang="zh-TW" altLang="en-US"/>
        </a:p>
      </dgm:t>
    </dgm:pt>
    <dgm:pt modelId="{C01085BA-3247-47D2-B549-B2F9630C4810}" type="pres">
      <dgm:prSet presAssocID="{02BE8F39-1712-4942-9828-7FF0C188011F}" presName="conn2-1" presStyleLbl="parChTrans1D2" presStyleIdx="1" presStyleCnt="2"/>
      <dgm:spPr/>
      <dgm:t>
        <a:bodyPr/>
        <a:lstStyle/>
        <a:p>
          <a:endParaRPr lang="zh-TW" altLang="en-US"/>
        </a:p>
      </dgm:t>
    </dgm:pt>
    <dgm:pt modelId="{F21D4A3C-6BE3-41FF-8AEC-D543DF5A989F}" type="pres">
      <dgm:prSet presAssocID="{02BE8F39-1712-4942-9828-7FF0C188011F}" presName="connTx" presStyleLbl="parChTrans1D2" presStyleIdx="1" presStyleCnt="2"/>
      <dgm:spPr/>
      <dgm:t>
        <a:bodyPr/>
        <a:lstStyle/>
        <a:p>
          <a:endParaRPr lang="zh-TW" altLang="en-US"/>
        </a:p>
      </dgm:t>
    </dgm:pt>
    <dgm:pt modelId="{7B17DA99-03BA-4C0B-B4CF-D834B409D844}" type="pres">
      <dgm:prSet presAssocID="{B30FB74F-B5C1-4C3F-B2A3-ACD2F7262226}" presName="root2" presStyleCnt="0"/>
      <dgm:spPr/>
      <dgm:t>
        <a:bodyPr/>
        <a:lstStyle/>
        <a:p>
          <a:endParaRPr lang="zh-TW" altLang="en-US"/>
        </a:p>
      </dgm:t>
    </dgm:pt>
    <dgm:pt modelId="{FAAC0EBE-7146-4BD8-9F89-393FAEE4510C}" type="pres">
      <dgm:prSet presAssocID="{B30FB74F-B5C1-4C3F-B2A3-ACD2F7262226}" presName="LevelTwoTextNode" presStyleLbl="node2" presStyleIdx="1" presStyleCnt="2">
        <dgm:presLayoutVars>
          <dgm:chPref val="3"/>
        </dgm:presLayoutVars>
      </dgm:prSet>
      <dgm:spPr/>
      <dgm:t>
        <a:bodyPr/>
        <a:lstStyle/>
        <a:p>
          <a:endParaRPr lang="zh-TW" altLang="en-US"/>
        </a:p>
      </dgm:t>
    </dgm:pt>
    <dgm:pt modelId="{66A56962-444D-4042-8732-0B01BE46027E}" type="pres">
      <dgm:prSet presAssocID="{B30FB74F-B5C1-4C3F-B2A3-ACD2F7262226}" presName="level3hierChild" presStyleCnt="0"/>
      <dgm:spPr/>
      <dgm:t>
        <a:bodyPr/>
        <a:lstStyle/>
        <a:p>
          <a:endParaRPr lang="zh-TW" altLang="en-US"/>
        </a:p>
      </dgm:t>
    </dgm:pt>
    <dgm:pt modelId="{6AAEB566-12CA-4C6E-AB06-5130CAACEBC8}" type="pres">
      <dgm:prSet presAssocID="{35C4C79A-BC96-4671-86EF-2E9B59817039}" presName="conn2-1" presStyleLbl="parChTrans1D3" presStyleIdx="1" presStyleCnt="3"/>
      <dgm:spPr/>
      <dgm:t>
        <a:bodyPr/>
        <a:lstStyle/>
        <a:p>
          <a:endParaRPr lang="zh-TW" altLang="en-US"/>
        </a:p>
      </dgm:t>
    </dgm:pt>
    <dgm:pt modelId="{B06403EE-1BD0-4CE6-9157-85D337D10FEE}" type="pres">
      <dgm:prSet presAssocID="{35C4C79A-BC96-4671-86EF-2E9B59817039}" presName="connTx" presStyleLbl="parChTrans1D3" presStyleIdx="1" presStyleCnt="3"/>
      <dgm:spPr/>
      <dgm:t>
        <a:bodyPr/>
        <a:lstStyle/>
        <a:p>
          <a:endParaRPr lang="zh-TW" altLang="en-US"/>
        </a:p>
      </dgm:t>
    </dgm:pt>
    <dgm:pt modelId="{7D29513F-265C-475F-9E76-D1DCBD5DF82D}" type="pres">
      <dgm:prSet presAssocID="{D672F453-CA27-467F-934A-C2F26FA1152B}" presName="root2" presStyleCnt="0"/>
      <dgm:spPr/>
      <dgm:t>
        <a:bodyPr/>
        <a:lstStyle/>
        <a:p>
          <a:endParaRPr lang="zh-TW" altLang="en-US"/>
        </a:p>
      </dgm:t>
    </dgm:pt>
    <dgm:pt modelId="{95F4AA13-2B46-4824-8BB3-416B47A5752B}" type="pres">
      <dgm:prSet presAssocID="{D672F453-CA27-467F-934A-C2F26FA1152B}" presName="LevelTwoTextNode" presStyleLbl="node3" presStyleIdx="1" presStyleCnt="3">
        <dgm:presLayoutVars>
          <dgm:chPref val="3"/>
        </dgm:presLayoutVars>
      </dgm:prSet>
      <dgm:spPr/>
      <dgm:t>
        <a:bodyPr/>
        <a:lstStyle/>
        <a:p>
          <a:endParaRPr lang="zh-TW" altLang="en-US"/>
        </a:p>
      </dgm:t>
    </dgm:pt>
    <dgm:pt modelId="{0F2E80D6-10A3-43A3-9A1F-E5DA10471B3C}" type="pres">
      <dgm:prSet presAssocID="{D672F453-CA27-467F-934A-C2F26FA1152B}" presName="level3hierChild" presStyleCnt="0"/>
      <dgm:spPr/>
      <dgm:t>
        <a:bodyPr/>
        <a:lstStyle/>
        <a:p>
          <a:endParaRPr lang="zh-TW" altLang="en-US"/>
        </a:p>
      </dgm:t>
    </dgm:pt>
    <dgm:pt modelId="{06CF28FF-6A8D-4119-847C-D14B6FEB5509}" type="pres">
      <dgm:prSet presAssocID="{55656DD3-84DB-4845-8C73-4B648F90F9F9}" presName="conn2-1" presStyleLbl="parChTrans1D3" presStyleIdx="2" presStyleCnt="3"/>
      <dgm:spPr/>
      <dgm:t>
        <a:bodyPr/>
        <a:lstStyle/>
        <a:p>
          <a:endParaRPr lang="zh-TW" altLang="en-US"/>
        </a:p>
      </dgm:t>
    </dgm:pt>
    <dgm:pt modelId="{A5EE30A5-F6BF-49F5-B818-69DBEEE877EC}" type="pres">
      <dgm:prSet presAssocID="{55656DD3-84DB-4845-8C73-4B648F90F9F9}" presName="connTx" presStyleLbl="parChTrans1D3" presStyleIdx="2" presStyleCnt="3"/>
      <dgm:spPr/>
      <dgm:t>
        <a:bodyPr/>
        <a:lstStyle/>
        <a:p>
          <a:endParaRPr lang="zh-TW" altLang="en-US"/>
        </a:p>
      </dgm:t>
    </dgm:pt>
    <dgm:pt modelId="{B8178919-AE5C-4EBA-978D-24A1BFE8FFD9}" type="pres">
      <dgm:prSet presAssocID="{73B8B30A-8C22-4B91-BB50-AB75B940DDCC}" presName="root2" presStyleCnt="0"/>
      <dgm:spPr/>
      <dgm:t>
        <a:bodyPr/>
        <a:lstStyle/>
        <a:p>
          <a:endParaRPr lang="zh-TW" altLang="en-US"/>
        </a:p>
      </dgm:t>
    </dgm:pt>
    <dgm:pt modelId="{60A208FC-EB53-4732-B30D-68AFCFC6E667}" type="pres">
      <dgm:prSet presAssocID="{73B8B30A-8C22-4B91-BB50-AB75B940DDCC}" presName="LevelTwoTextNode" presStyleLbl="node3" presStyleIdx="2" presStyleCnt="3">
        <dgm:presLayoutVars>
          <dgm:chPref val="3"/>
        </dgm:presLayoutVars>
      </dgm:prSet>
      <dgm:spPr/>
      <dgm:t>
        <a:bodyPr/>
        <a:lstStyle/>
        <a:p>
          <a:endParaRPr lang="zh-TW" altLang="en-US"/>
        </a:p>
      </dgm:t>
    </dgm:pt>
    <dgm:pt modelId="{E36EFAB7-9E56-4784-8FD7-F3B7708D0E03}" type="pres">
      <dgm:prSet presAssocID="{73B8B30A-8C22-4B91-BB50-AB75B940DDCC}" presName="level3hierChild" presStyleCnt="0"/>
      <dgm:spPr/>
      <dgm:t>
        <a:bodyPr/>
        <a:lstStyle/>
        <a:p>
          <a:endParaRPr lang="zh-TW" altLang="en-US"/>
        </a:p>
      </dgm:t>
    </dgm:pt>
  </dgm:ptLst>
  <dgm:cxnLst>
    <dgm:cxn modelId="{BD82A78E-C184-4FC0-B6BB-5CFDEE9BB2DC}" type="presOf" srcId="{37E0495B-F2DC-4DDC-AD42-17E6359DDD76}" destId="{5DAE61DC-6BAE-4575-A607-746C590302E7}" srcOrd="0" destOrd="0" presId="urn:microsoft.com/office/officeart/2005/8/layout/hierarchy2"/>
    <dgm:cxn modelId="{E8200245-24D2-43A3-A713-115BA08105FB}" type="presOf" srcId="{61E0C39F-172D-403B-9B33-CF7244942A49}" destId="{D52067F6-48D0-49B4-A36B-F97C619C08D4}" srcOrd="1" destOrd="0" presId="urn:microsoft.com/office/officeart/2005/8/layout/hierarchy2"/>
    <dgm:cxn modelId="{11394899-FEDD-4DCC-8ECA-1ED2B4739BA8}" type="presOf" srcId="{02BE8F39-1712-4942-9828-7FF0C188011F}" destId="{F21D4A3C-6BE3-41FF-8AEC-D543DF5A989F}" srcOrd="1" destOrd="0" presId="urn:microsoft.com/office/officeart/2005/8/layout/hierarchy2"/>
    <dgm:cxn modelId="{34A1C4DB-4050-4C4C-82D6-182EFE40D079}" type="presOf" srcId="{D0E9FAB4-D285-4A52-BBA6-C794467DB8F6}" destId="{58D2F5E3-D8E9-476A-BB30-58A80A638C83}" srcOrd="1" destOrd="0" presId="urn:microsoft.com/office/officeart/2005/8/layout/hierarchy2"/>
    <dgm:cxn modelId="{1F7C2289-3878-4273-92C2-BF62DD2305CD}" type="presOf" srcId="{953DF0BF-5EA4-4C58-A594-834CD88155C7}" destId="{D079DECF-18E9-415B-90D4-5AC1348F9D92}" srcOrd="0" destOrd="0" presId="urn:microsoft.com/office/officeart/2005/8/layout/hierarchy2"/>
    <dgm:cxn modelId="{F7391C8E-60B5-4C47-9980-38EDF4681DE3}" type="presOf" srcId="{D672F453-CA27-467F-934A-C2F26FA1152B}" destId="{95F4AA13-2B46-4824-8BB3-416B47A5752B}" srcOrd="0" destOrd="0" presId="urn:microsoft.com/office/officeart/2005/8/layout/hierarchy2"/>
    <dgm:cxn modelId="{1ABED730-0DF8-4435-B17C-CB051A8B4007}" srcId="{C1466D06-8F8B-4608-A34E-235EE56A331E}" destId="{B30FB74F-B5C1-4C3F-B2A3-ACD2F7262226}" srcOrd="1" destOrd="0" parTransId="{02BE8F39-1712-4942-9828-7FF0C188011F}" sibTransId="{DC1B0AE9-C396-49B8-826F-146AEA9C2700}"/>
    <dgm:cxn modelId="{73F0CD8E-186E-4C3E-9ED4-816532816BF1}" type="presOf" srcId="{55656DD3-84DB-4845-8C73-4B648F90F9F9}" destId="{A5EE30A5-F6BF-49F5-B818-69DBEEE877EC}" srcOrd="1" destOrd="0" presId="urn:microsoft.com/office/officeart/2005/8/layout/hierarchy2"/>
    <dgm:cxn modelId="{C668D931-D0E3-4EF1-BF2D-C3E59BDC4DCA}" srcId="{B30FB74F-B5C1-4C3F-B2A3-ACD2F7262226}" destId="{73B8B30A-8C22-4B91-BB50-AB75B940DDCC}" srcOrd="1" destOrd="0" parTransId="{55656DD3-84DB-4845-8C73-4B648F90F9F9}" sibTransId="{76A649F8-EF4A-452C-ACA3-57D3BC2FCD28}"/>
    <dgm:cxn modelId="{627FE5E1-05DD-45BD-AB46-3FE06C6DF250}" type="presOf" srcId="{61E0C39F-172D-403B-9B33-CF7244942A49}" destId="{D1EF3F0E-5DCB-4460-8B5F-07858D32AB24}" srcOrd="0" destOrd="0" presId="urn:microsoft.com/office/officeart/2005/8/layout/hierarchy2"/>
    <dgm:cxn modelId="{43F36933-74F4-4D8E-9DC6-8D73702151D8}" type="presOf" srcId="{35C4C79A-BC96-4671-86EF-2E9B59817039}" destId="{6AAEB566-12CA-4C6E-AB06-5130CAACEBC8}" srcOrd="0" destOrd="0" presId="urn:microsoft.com/office/officeart/2005/8/layout/hierarchy2"/>
    <dgm:cxn modelId="{94A59012-C66C-43E4-BECE-659DA6C0253C}" type="presOf" srcId="{C1466D06-8F8B-4608-A34E-235EE56A331E}" destId="{D48BA35D-B0DA-4D28-B58E-3E41020F4993}" srcOrd="0" destOrd="0" presId="urn:microsoft.com/office/officeart/2005/8/layout/hierarchy2"/>
    <dgm:cxn modelId="{699AF38A-3619-4127-B52C-D533D3A652C3}" type="presOf" srcId="{B30FB74F-B5C1-4C3F-B2A3-ACD2F7262226}" destId="{FAAC0EBE-7146-4BD8-9F89-393FAEE4510C}" srcOrd="0" destOrd="0" presId="urn:microsoft.com/office/officeart/2005/8/layout/hierarchy2"/>
    <dgm:cxn modelId="{F73D170E-87F6-499A-A536-812FF668210F}" type="presOf" srcId="{509C2D93-7F7A-4E59-A631-88824E2FD63B}" destId="{59C916C7-9278-4345-88FA-EBE45F649CB5}" srcOrd="0" destOrd="0" presId="urn:microsoft.com/office/officeart/2005/8/layout/hierarchy2"/>
    <dgm:cxn modelId="{B1E853CA-BCEA-40C3-A3C9-B5644F02FFAF}" type="presOf" srcId="{02BE8F39-1712-4942-9828-7FF0C188011F}" destId="{C01085BA-3247-47D2-B549-B2F9630C4810}" srcOrd="0" destOrd="0" presId="urn:microsoft.com/office/officeart/2005/8/layout/hierarchy2"/>
    <dgm:cxn modelId="{DE8BE692-F77D-40F8-A6B5-8AC80563C760}" type="presOf" srcId="{D0E9FAB4-D285-4A52-BBA6-C794467DB8F6}" destId="{146C9879-6D18-41E9-9B22-94CFCD266024}" srcOrd="0" destOrd="0" presId="urn:microsoft.com/office/officeart/2005/8/layout/hierarchy2"/>
    <dgm:cxn modelId="{A07D7845-2344-4393-9DA8-5C979CDD2199}" srcId="{B30FB74F-B5C1-4C3F-B2A3-ACD2F7262226}" destId="{D672F453-CA27-467F-934A-C2F26FA1152B}" srcOrd="0" destOrd="0" parTransId="{35C4C79A-BC96-4671-86EF-2E9B59817039}" sibTransId="{E4F32F77-CB1D-4C58-82CC-E1B131AC5542}"/>
    <dgm:cxn modelId="{4E36DCAD-1EE5-4589-B341-E4813BD2DFBF}" srcId="{C1466D06-8F8B-4608-A34E-235EE56A331E}" destId="{509C2D93-7F7A-4E59-A631-88824E2FD63B}" srcOrd="0" destOrd="0" parTransId="{D0E9FAB4-D285-4A52-BBA6-C794467DB8F6}" sibTransId="{7EC98714-7C96-474F-9B97-99AD04A36978}"/>
    <dgm:cxn modelId="{508BFD5B-6D18-4E4A-88ED-EA4BBF8CCF2C}" type="presOf" srcId="{73B8B30A-8C22-4B91-BB50-AB75B940DDCC}" destId="{60A208FC-EB53-4732-B30D-68AFCFC6E667}" srcOrd="0" destOrd="0" presId="urn:microsoft.com/office/officeart/2005/8/layout/hierarchy2"/>
    <dgm:cxn modelId="{9A77A9B6-0681-436B-9932-6F79A84CBDA7}" type="presOf" srcId="{55656DD3-84DB-4845-8C73-4B648F90F9F9}" destId="{06CF28FF-6A8D-4119-847C-D14B6FEB5509}" srcOrd="0" destOrd="0" presId="urn:microsoft.com/office/officeart/2005/8/layout/hierarchy2"/>
    <dgm:cxn modelId="{A9B294FF-EE69-454F-AFD9-32C05B268750}" srcId="{509C2D93-7F7A-4E59-A631-88824E2FD63B}" destId="{37E0495B-F2DC-4DDC-AD42-17E6359DDD76}" srcOrd="0" destOrd="0" parTransId="{61E0C39F-172D-403B-9B33-CF7244942A49}" sibTransId="{91AA9602-ED59-400F-BCA5-E7AB4655A1F9}"/>
    <dgm:cxn modelId="{5D5773FC-0ADF-4C2B-A345-15022CF4026B}" srcId="{953DF0BF-5EA4-4C58-A594-834CD88155C7}" destId="{C1466D06-8F8B-4608-A34E-235EE56A331E}" srcOrd="0" destOrd="0" parTransId="{A6622EB3-FEEB-4B20-84CD-FD695D34054A}" sibTransId="{2E0E7C01-E661-4834-BC21-F4235A3D044D}"/>
    <dgm:cxn modelId="{1D34F8C8-D6C1-43EE-8605-DE99F85DEBD6}" type="presOf" srcId="{35C4C79A-BC96-4671-86EF-2E9B59817039}" destId="{B06403EE-1BD0-4CE6-9157-85D337D10FEE}" srcOrd="1" destOrd="0" presId="urn:microsoft.com/office/officeart/2005/8/layout/hierarchy2"/>
    <dgm:cxn modelId="{42DDB33E-34FF-4B9C-9ECE-8817007D9143}" type="presParOf" srcId="{D079DECF-18E9-415B-90D4-5AC1348F9D92}" destId="{8891F98D-2BA9-4A29-8BDF-B4B098312D07}" srcOrd="0" destOrd="0" presId="urn:microsoft.com/office/officeart/2005/8/layout/hierarchy2"/>
    <dgm:cxn modelId="{9B582E22-9F34-4026-950E-B0264988E5FC}" type="presParOf" srcId="{8891F98D-2BA9-4A29-8BDF-B4B098312D07}" destId="{D48BA35D-B0DA-4D28-B58E-3E41020F4993}" srcOrd="0" destOrd="0" presId="urn:microsoft.com/office/officeart/2005/8/layout/hierarchy2"/>
    <dgm:cxn modelId="{25290E5C-4153-47B8-BC9E-1430146EBB65}" type="presParOf" srcId="{8891F98D-2BA9-4A29-8BDF-B4B098312D07}" destId="{9EE6A4D0-98E7-4C2E-BFA9-286769DFAEA0}" srcOrd="1" destOrd="0" presId="urn:microsoft.com/office/officeart/2005/8/layout/hierarchy2"/>
    <dgm:cxn modelId="{09702B50-831E-45AC-B352-F0CA6AAA79B0}" type="presParOf" srcId="{9EE6A4D0-98E7-4C2E-BFA9-286769DFAEA0}" destId="{146C9879-6D18-41E9-9B22-94CFCD266024}" srcOrd="0" destOrd="0" presId="urn:microsoft.com/office/officeart/2005/8/layout/hierarchy2"/>
    <dgm:cxn modelId="{09973A73-D3F7-4FB9-A14C-2664D1609625}" type="presParOf" srcId="{146C9879-6D18-41E9-9B22-94CFCD266024}" destId="{58D2F5E3-D8E9-476A-BB30-58A80A638C83}" srcOrd="0" destOrd="0" presId="urn:microsoft.com/office/officeart/2005/8/layout/hierarchy2"/>
    <dgm:cxn modelId="{98A29B89-76E8-45AB-9BD3-0B2F533CB466}" type="presParOf" srcId="{9EE6A4D0-98E7-4C2E-BFA9-286769DFAEA0}" destId="{EA74B07F-229E-40B5-BF37-B62FFBA936D6}" srcOrd="1" destOrd="0" presId="urn:microsoft.com/office/officeart/2005/8/layout/hierarchy2"/>
    <dgm:cxn modelId="{7D1D0AF1-4B8E-44E6-80FC-70AFF3432EDC}" type="presParOf" srcId="{EA74B07F-229E-40B5-BF37-B62FFBA936D6}" destId="{59C916C7-9278-4345-88FA-EBE45F649CB5}" srcOrd="0" destOrd="0" presId="urn:microsoft.com/office/officeart/2005/8/layout/hierarchy2"/>
    <dgm:cxn modelId="{7D341422-9AA3-44FA-812B-440E97C8A8E0}" type="presParOf" srcId="{EA74B07F-229E-40B5-BF37-B62FFBA936D6}" destId="{10405B4E-920E-4E1D-8EA8-BA33BCDABE85}" srcOrd="1" destOrd="0" presId="urn:microsoft.com/office/officeart/2005/8/layout/hierarchy2"/>
    <dgm:cxn modelId="{DE232543-468C-495E-BBDA-DB07A9D7CB2E}" type="presParOf" srcId="{10405B4E-920E-4E1D-8EA8-BA33BCDABE85}" destId="{D1EF3F0E-5DCB-4460-8B5F-07858D32AB24}" srcOrd="0" destOrd="0" presId="urn:microsoft.com/office/officeart/2005/8/layout/hierarchy2"/>
    <dgm:cxn modelId="{BACF867E-ECB9-4FB6-8591-70DA40F57C9A}" type="presParOf" srcId="{D1EF3F0E-5DCB-4460-8B5F-07858D32AB24}" destId="{D52067F6-48D0-49B4-A36B-F97C619C08D4}" srcOrd="0" destOrd="0" presId="urn:microsoft.com/office/officeart/2005/8/layout/hierarchy2"/>
    <dgm:cxn modelId="{63C67C9F-667E-45B3-B436-09DAEAA204B1}" type="presParOf" srcId="{10405B4E-920E-4E1D-8EA8-BA33BCDABE85}" destId="{4743FF9E-18BA-40DD-9519-49E9E51A6A43}" srcOrd="1" destOrd="0" presId="urn:microsoft.com/office/officeart/2005/8/layout/hierarchy2"/>
    <dgm:cxn modelId="{71768C2D-DF42-482B-95F1-F5B87F1AEE82}" type="presParOf" srcId="{4743FF9E-18BA-40DD-9519-49E9E51A6A43}" destId="{5DAE61DC-6BAE-4575-A607-746C590302E7}" srcOrd="0" destOrd="0" presId="urn:microsoft.com/office/officeart/2005/8/layout/hierarchy2"/>
    <dgm:cxn modelId="{A483D047-9538-496B-80B4-00C54A4361DA}" type="presParOf" srcId="{4743FF9E-18BA-40DD-9519-49E9E51A6A43}" destId="{9AEFF7F9-E2A0-4F6A-9691-C5F588484AF6}" srcOrd="1" destOrd="0" presId="urn:microsoft.com/office/officeart/2005/8/layout/hierarchy2"/>
    <dgm:cxn modelId="{272FEBC0-7CCF-4B8E-B1B2-B59DCFCCDE8C}" type="presParOf" srcId="{9EE6A4D0-98E7-4C2E-BFA9-286769DFAEA0}" destId="{C01085BA-3247-47D2-B549-B2F9630C4810}" srcOrd="2" destOrd="0" presId="urn:microsoft.com/office/officeart/2005/8/layout/hierarchy2"/>
    <dgm:cxn modelId="{E6BDB37B-CC20-44AE-B73F-07259C1536D6}" type="presParOf" srcId="{C01085BA-3247-47D2-B549-B2F9630C4810}" destId="{F21D4A3C-6BE3-41FF-8AEC-D543DF5A989F}" srcOrd="0" destOrd="0" presId="urn:microsoft.com/office/officeart/2005/8/layout/hierarchy2"/>
    <dgm:cxn modelId="{B0050A61-F314-49E1-A44B-FDA542439615}" type="presParOf" srcId="{9EE6A4D0-98E7-4C2E-BFA9-286769DFAEA0}" destId="{7B17DA99-03BA-4C0B-B4CF-D834B409D844}" srcOrd="3" destOrd="0" presId="urn:microsoft.com/office/officeart/2005/8/layout/hierarchy2"/>
    <dgm:cxn modelId="{3BC0E83D-7076-48AE-AAEE-AEF6A04182FE}" type="presParOf" srcId="{7B17DA99-03BA-4C0B-B4CF-D834B409D844}" destId="{FAAC0EBE-7146-4BD8-9F89-393FAEE4510C}" srcOrd="0" destOrd="0" presId="urn:microsoft.com/office/officeart/2005/8/layout/hierarchy2"/>
    <dgm:cxn modelId="{EAF819B8-D1B0-4540-BF33-46FE437B1256}" type="presParOf" srcId="{7B17DA99-03BA-4C0B-B4CF-D834B409D844}" destId="{66A56962-444D-4042-8732-0B01BE46027E}" srcOrd="1" destOrd="0" presId="urn:microsoft.com/office/officeart/2005/8/layout/hierarchy2"/>
    <dgm:cxn modelId="{E6BB75E8-8DF1-46E3-B35F-6676500FA796}" type="presParOf" srcId="{66A56962-444D-4042-8732-0B01BE46027E}" destId="{6AAEB566-12CA-4C6E-AB06-5130CAACEBC8}" srcOrd="0" destOrd="0" presId="urn:microsoft.com/office/officeart/2005/8/layout/hierarchy2"/>
    <dgm:cxn modelId="{AB476726-0002-4A3B-8F4D-2198F735AC45}" type="presParOf" srcId="{6AAEB566-12CA-4C6E-AB06-5130CAACEBC8}" destId="{B06403EE-1BD0-4CE6-9157-85D337D10FEE}" srcOrd="0" destOrd="0" presId="urn:microsoft.com/office/officeart/2005/8/layout/hierarchy2"/>
    <dgm:cxn modelId="{7A283ABB-8C45-416C-87B7-489D3763282F}" type="presParOf" srcId="{66A56962-444D-4042-8732-0B01BE46027E}" destId="{7D29513F-265C-475F-9E76-D1DCBD5DF82D}" srcOrd="1" destOrd="0" presId="urn:microsoft.com/office/officeart/2005/8/layout/hierarchy2"/>
    <dgm:cxn modelId="{69F3B74E-926D-4DAD-A15B-72296CDFE33F}" type="presParOf" srcId="{7D29513F-265C-475F-9E76-D1DCBD5DF82D}" destId="{95F4AA13-2B46-4824-8BB3-416B47A5752B}" srcOrd="0" destOrd="0" presId="urn:microsoft.com/office/officeart/2005/8/layout/hierarchy2"/>
    <dgm:cxn modelId="{39B21352-E535-43EA-B6D3-FFCCEDE81715}" type="presParOf" srcId="{7D29513F-265C-475F-9E76-D1DCBD5DF82D}" destId="{0F2E80D6-10A3-43A3-9A1F-E5DA10471B3C}" srcOrd="1" destOrd="0" presId="urn:microsoft.com/office/officeart/2005/8/layout/hierarchy2"/>
    <dgm:cxn modelId="{DD37A7A0-71DE-4582-A4F1-7FF3F80AF5F5}" type="presParOf" srcId="{66A56962-444D-4042-8732-0B01BE46027E}" destId="{06CF28FF-6A8D-4119-847C-D14B6FEB5509}" srcOrd="2" destOrd="0" presId="urn:microsoft.com/office/officeart/2005/8/layout/hierarchy2"/>
    <dgm:cxn modelId="{AC1190FF-B121-43D8-8CBE-EF56F807FFFA}" type="presParOf" srcId="{06CF28FF-6A8D-4119-847C-D14B6FEB5509}" destId="{A5EE30A5-F6BF-49F5-B818-69DBEEE877EC}" srcOrd="0" destOrd="0" presId="urn:microsoft.com/office/officeart/2005/8/layout/hierarchy2"/>
    <dgm:cxn modelId="{10985576-831F-45A5-B946-5D3E0259FE81}" type="presParOf" srcId="{66A56962-444D-4042-8732-0B01BE46027E}" destId="{B8178919-AE5C-4EBA-978D-24A1BFE8FFD9}" srcOrd="3" destOrd="0" presId="urn:microsoft.com/office/officeart/2005/8/layout/hierarchy2"/>
    <dgm:cxn modelId="{8DAFFD10-EF3B-471B-B8AC-43F62478B0FA}" type="presParOf" srcId="{B8178919-AE5C-4EBA-978D-24A1BFE8FFD9}" destId="{60A208FC-EB53-4732-B30D-68AFCFC6E667}" srcOrd="0" destOrd="0" presId="urn:microsoft.com/office/officeart/2005/8/layout/hierarchy2"/>
    <dgm:cxn modelId="{31B96F47-AD49-4817-B810-44C7A05D72CE}" type="presParOf" srcId="{B8178919-AE5C-4EBA-978D-24A1BFE8FFD9}" destId="{E36EFAB7-9E56-4784-8FD7-F3B7708D0E03}"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53DF0BF-5EA4-4C58-A594-834CD88155C7}" type="doc">
      <dgm:prSet loTypeId="urn:microsoft.com/office/officeart/2005/8/layout/hierarchy2" loCatId="hierarchy" qsTypeId="urn:microsoft.com/office/officeart/2005/8/quickstyle/simple2" qsCatId="simple" csTypeId="urn:microsoft.com/office/officeart/2005/8/colors/colorful1" csCatId="colorful" phldr="1"/>
      <dgm:spPr/>
      <dgm:t>
        <a:bodyPr/>
        <a:lstStyle/>
        <a:p>
          <a:endParaRPr lang="zh-TW" altLang="en-US"/>
        </a:p>
      </dgm:t>
    </dgm:pt>
    <dgm:pt modelId="{C1466D06-8F8B-4608-A34E-235EE56A331E}">
      <dgm:prSet phldrT="[文字]" custT="1"/>
      <dgm:spPr/>
      <dgm:t>
        <a:bodyPr/>
        <a:lstStyle/>
        <a:p>
          <a:r>
            <a:rPr lang="zh-TW" altLang="en-US" sz="2000" b="1" dirty="0" smtClean="0">
              <a:latin typeface="微軟正黑體" panose="020B0604030504040204" pitchFamily="34" charset="-120"/>
              <a:ea typeface="微軟正黑體" panose="020B0604030504040204" pitchFamily="34" charset="-120"/>
            </a:rPr>
            <a:t>先視契約有無約定</a:t>
          </a:r>
          <a:endParaRPr lang="zh-TW" altLang="en-US" sz="2000" b="1" dirty="0">
            <a:latin typeface="微軟正黑體" panose="020B0604030504040204" pitchFamily="34" charset="-120"/>
            <a:ea typeface="微軟正黑體" panose="020B0604030504040204" pitchFamily="34" charset="-120"/>
          </a:endParaRPr>
        </a:p>
      </dgm:t>
    </dgm:pt>
    <dgm:pt modelId="{A6622EB3-FEEB-4B20-84CD-FD695D34054A}" type="parTrans" cxnId="{5D5773FC-0ADF-4C2B-A345-15022CF4026B}">
      <dgm:prSet/>
      <dgm:spPr/>
      <dgm:t>
        <a:bodyPr/>
        <a:lstStyle/>
        <a:p>
          <a:endParaRPr lang="zh-TW" altLang="en-US"/>
        </a:p>
      </dgm:t>
    </dgm:pt>
    <dgm:pt modelId="{2E0E7C01-E661-4834-BC21-F4235A3D044D}" type="sibTrans" cxnId="{5D5773FC-0ADF-4C2B-A345-15022CF4026B}">
      <dgm:prSet/>
      <dgm:spPr/>
      <dgm:t>
        <a:bodyPr/>
        <a:lstStyle/>
        <a:p>
          <a:endParaRPr lang="zh-TW" altLang="en-US"/>
        </a:p>
      </dgm:t>
    </dgm:pt>
    <dgm:pt modelId="{B30FB74F-B5C1-4C3F-B2A3-ACD2F7262226}">
      <dgm:prSet phldrT="[文字]">
        <dgm:style>
          <a:lnRef idx="3">
            <a:schemeClr val="lt1"/>
          </a:lnRef>
          <a:fillRef idx="1">
            <a:schemeClr val="accent3"/>
          </a:fillRef>
          <a:effectRef idx="1">
            <a:schemeClr val="accent3"/>
          </a:effectRef>
          <a:fontRef idx="minor">
            <a:schemeClr val="lt1"/>
          </a:fontRef>
        </dgm:style>
      </dgm:prSet>
      <dgm:spPr/>
      <dgm:t>
        <a:bodyPr/>
        <a:lstStyle/>
        <a:p>
          <a:r>
            <a:rPr lang="zh-TW" altLang="en-US" b="1" dirty="0" smtClean="0">
              <a:latin typeface="微軟正黑體" panose="020B0604030504040204" pitchFamily="34" charset="-120"/>
              <a:ea typeface="微軟正黑體" panose="020B0604030504040204" pitchFamily="34" charset="-120"/>
            </a:rPr>
            <a:t>無約定，以</a:t>
          </a:r>
          <a:r>
            <a:rPr lang="zh-TW" altLang="en-US" b="1" u="sng" dirty="0" smtClean="0">
              <a:latin typeface="微軟正黑體" panose="020B0604030504040204" pitchFamily="34" charset="-120"/>
              <a:ea typeface="微軟正黑體" panose="020B0604030504040204" pitchFamily="34" charset="-120"/>
            </a:rPr>
            <a:t>受聘人</a:t>
          </a:r>
          <a:r>
            <a:rPr lang="zh-TW" altLang="en-US" b="1" dirty="0" smtClean="0">
              <a:latin typeface="微軟正黑體" panose="020B0604030504040204" pitchFamily="34" charset="-120"/>
              <a:ea typeface="微軟正黑體" panose="020B0604030504040204" pitchFamily="34" charset="-120"/>
            </a:rPr>
            <a:t>為著作人</a:t>
          </a:r>
          <a:endParaRPr lang="zh-TW" altLang="en-US" b="1" dirty="0">
            <a:latin typeface="微軟正黑體" panose="020B0604030504040204" pitchFamily="34" charset="-120"/>
            <a:ea typeface="微軟正黑體" panose="020B0604030504040204" pitchFamily="34" charset="-120"/>
          </a:endParaRPr>
        </a:p>
      </dgm:t>
    </dgm:pt>
    <dgm:pt modelId="{02BE8F39-1712-4942-9828-7FF0C188011F}" type="parTrans" cxnId="{1ABED730-0DF8-4435-B17C-CB051A8B4007}">
      <dgm:prSet/>
      <dgm:spPr/>
      <dgm:t>
        <a:bodyPr/>
        <a:lstStyle/>
        <a:p>
          <a:endParaRPr lang="zh-TW" altLang="en-US"/>
        </a:p>
      </dgm:t>
    </dgm:pt>
    <dgm:pt modelId="{DC1B0AE9-C396-49B8-826F-146AEA9C2700}" type="sibTrans" cxnId="{1ABED730-0DF8-4435-B17C-CB051A8B4007}">
      <dgm:prSet/>
      <dgm:spPr/>
      <dgm:t>
        <a:bodyPr/>
        <a:lstStyle/>
        <a:p>
          <a:endParaRPr lang="zh-TW" altLang="en-US"/>
        </a:p>
      </dgm:t>
    </dgm:pt>
    <dgm:pt modelId="{73B8B30A-8C22-4B91-BB50-AB75B940DDCC}">
      <dgm:prSet phldrT="[文字]" custT="1"/>
      <dgm:spPr/>
      <dgm:t>
        <a:bodyPr/>
        <a:lstStyle/>
        <a:p>
          <a:r>
            <a:rPr lang="zh-TW" altLang="en-US" sz="2000" b="1" dirty="0" smtClean="0">
              <a:latin typeface="微軟正黑體" panose="020B0604030504040204" pitchFamily="34" charset="-120"/>
              <a:ea typeface="微軟正黑體" panose="020B0604030504040204" pitchFamily="34" charset="-120"/>
            </a:rPr>
            <a:t>有約定從其約定</a:t>
          </a:r>
          <a:endParaRPr lang="zh-TW" altLang="en-US" sz="2000" b="1" dirty="0">
            <a:latin typeface="微軟正黑體" panose="020B0604030504040204" pitchFamily="34" charset="-120"/>
            <a:ea typeface="微軟正黑體" panose="020B0604030504040204" pitchFamily="34" charset="-120"/>
          </a:endParaRPr>
        </a:p>
      </dgm:t>
    </dgm:pt>
    <dgm:pt modelId="{55656DD3-84DB-4845-8C73-4B648F90F9F9}" type="parTrans" cxnId="{C668D931-D0E3-4EF1-BF2D-C3E59BDC4DCA}">
      <dgm:prSet/>
      <dgm:spPr/>
      <dgm:t>
        <a:bodyPr/>
        <a:lstStyle/>
        <a:p>
          <a:endParaRPr lang="zh-TW" altLang="en-US"/>
        </a:p>
      </dgm:t>
    </dgm:pt>
    <dgm:pt modelId="{76A649F8-EF4A-452C-ACA3-57D3BC2FCD28}" type="sibTrans" cxnId="{C668D931-D0E3-4EF1-BF2D-C3E59BDC4DCA}">
      <dgm:prSet/>
      <dgm:spPr/>
      <dgm:t>
        <a:bodyPr/>
        <a:lstStyle/>
        <a:p>
          <a:endParaRPr lang="zh-TW" altLang="en-US"/>
        </a:p>
      </dgm:t>
    </dgm:pt>
    <dgm:pt modelId="{509C2D93-7F7A-4E59-A631-88824E2FD63B}">
      <dgm:prSet phldrT="[文字]"/>
      <dgm:spPr/>
      <dgm:t>
        <a:bodyPr/>
        <a:lstStyle/>
        <a:p>
          <a:r>
            <a:rPr lang="zh-TW" altLang="en-US" b="1" dirty="0" smtClean="0">
              <a:latin typeface="微軟正黑體" panose="020B0604030504040204" pitchFamily="34" charset="-120"/>
              <a:ea typeface="微軟正黑體" panose="020B0604030504040204" pitchFamily="34" charset="-120"/>
            </a:rPr>
            <a:t>約定出資人為著作人</a:t>
          </a:r>
          <a:endParaRPr lang="zh-TW" altLang="en-US" b="1" dirty="0">
            <a:latin typeface="微軟正黑體" panose="020B0604030504040204" pitchFamily="34" charset="-120"/>
            <a:ea typeface="微軟正黑體" panose="020B0604030504040204" pitchFamily="34" charset="-120"/>
          </a:endParaRPr>
        </a:p>
      </dgm:t>
    </dgm:pt>
    <dgm:pt modelId="{D0E9FAB4-D285-4A52-BBA6-C794467DB8F6}" type="parTrans" cxnId="{4E36DCAD-1EE5-4589-B341-E4813BD2DFBF}">
      <dgm:prSet/>
      <dgm:spPr/>
      <dgm:t>
        <a:bodyPr/>
        <a:lstStyle/>
        <a:p>
          <a:endParaRPr lang="zh-TW" altLang="en-US"/>
        </a:p>
      </dgm:t>
    </dgm:pt>
    <dgm:pt modelId="{7EC98714-7C96-474F-9B97-99AD04A36978}" type="sibTrans" cxnId="{4E36DCAD-1EE5-4589-B341-E4813BD2DFBF}">
      <dgm:prSet/>
      <dgm:spPr/>
      <dgm:t>
        <a:bodyPr/>
        <a:lstStyle/>
        <a:p>
          <a:endParaRPr lang="zh-TW" altLang="en-US"/>
        </a:p>
      </dgm:t>
    </dgm:pt>
    <dgm:pt modelId="{37E0495B-F2DC-4DDC-AD42-17E6359DDD76}">
      <dgm:prSet phldrT="[文字]" custT="1">
        <dgm:style>
          <a:lnRef idx="3">
            <a:schemeClr val="lt1"/>
          </a:lnRef>
          <a:fillRef idx="1">
            <a:schemeClr val="accent2"/>
          </a:fillRef>
          <a:effectRef idx="1">
            <a:schemeClr val="accent2"/>
          </a:effectRef>
          <a:fontRef idx="minor">
            <a:schemeClr val="lt1"/>
          </a:fontRef>
        </dgm:style>
      </dgm:prSet>
      <dgm:spPr/>
      <dgm:t>
        <a:bodyPr/>
        <a:lstStyle/>
        <a:p>
          <a:r>
            <a:rPr lang="zh-TW" altLang="en-US" sz="2000" b="1" dirty="0" smtClean="0">
              <a:latin typeface="微軟正黑體" panose="020B0604030504040204" pitchFamily="34" charset="-120"/>
              <a:ea typeface="微軟正黑體" panose="020B0604030504040204" pitchFamily="34" charset="-120"/>
            </a:rPr>
            <a:t>出資人享有著作財產權</a:t>
          </a:r>
          <a:endParaRPr lang="zh-TW" altLang="en-US" sz="2000" b="1" dirty="0">
            <a:latin typeface="微軟正黑體" panose="020B0604030504040204" pitchFamily="34" charset="-120"/>
            <a:ea typeface="微軟正黑體" panose="020B0604030504040204" pitchFamily="34" charset="-120"/>
          </a:endParaRPr>
        </a:p>
      </dgm:t>
    </dgm:pt>
    <dgm:pt modelId="{61E0C39F-172D-403B-9B33-CF7244942A49}" type="parTrans" cxnId="{A9B294FF-EE69-454F-AFD9-32C05B268750}">
      <dgm:prSet/>
      <dgm:spPr/>
      <dgm:t>
        <a:bodyPr/>
        <a:lstStyle/>
        <a:p>
          <a:endParaRPr lang="zh-TW" altLang="en-US"/>
        </a:p>
      </dgm:t>
    </dgm:pt>
    <dgm:pt modelId="{91AA9602-ED59-400F-BCA5-E7AB4655A1F9}" type="sibTrans" cxnId="{A9B294FF-EE69-454F-AFD9-32C05B268750}">
      <dgm:prSet/>
      <dgm:spPr/>
      <dgm:t>
        <a:bodyPr/>
        <a:lstStyle/>
        <a:p>
          <a:endParaRPr lang="zh-TW" altLang="en-US"/>
        </a:p>
      </dgm:t>
    </dgm:pt>
    <dgm:pt modelId="{D096F4AE-0C7B-4BC7-AD12-8895A51B4216}">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zh-TW" altLang="en-US" sz="2000" b="1" dirty="0" smtClean="0">
              <a:latin typeface="微軟正黑體" panose="020B0604030504040204" pitchFamily="34" charset="-120"/>
              <a:ea typeface="微軟正黑體" panose="020B0604030504040204" pitchFamily="34" charset="-120"/>
            </a:rPr>
            <a:t>無約定</a:t>
          </a:r>
          <a:r>
            <a:rPr lang="en-US" altLang="zh-TW" sz="2000" b="1" dirty="0" smtClean="0">
              <a:latin typeface="微軟正黑體" panose="020B0604030504040204" pitchFamily="34" charset="-120"/>
              <a:ea typeface="微軟正黑體" panose="020B0604030504040204" pitchFamily="34" charset="-120"/>
            </a:rPr>
            <a:t>,</a:t>
          </a:r>
          <a:r>
            <a:rPr lang="zh-TW" altLang="en-US" sz="2000" b="1" u="sng" dirty="0" smtClean="0">
              <a:latin typeface="微軟正黑體" panose="020B0604030504040204" pitchFamily="34" charset="-120"/>
              <a:ea typeface="微軟正黑體" panose="020B0604030504040204" pitchFamily="34" charset="-120"/>
            </a:rPr>
            <a:t>受聘人</a:t>
          </a:r>
          <a:r>
            <a:rPr lang="zh-TW" altLang="en-US" sz="2000" b="1" dirty="0" smtClean="0">
              <a:latin typeface="微軟正黑體" panose="020B0604030504040204" pitchFamily="34" charset="-120"/>
              <a:ea typeface="微軟正黑體" panose="020B0604030504040204" pitchFamily="34" charset="-120"/>
            </a:rPr>
            <a:t>享有著作財產權</a:t>
          </a:r>
        </a:p>
      </dgm:t>
    </dgm:pt>
    <dgm:pt modelId="{689C169F-1856-44AF-BD15-3628B67A0144}" type="parTrans" cxnId="{AC1873BA-D128-45F5-86BB-E25286B7F9D5}">
      <dgm:prSet/>
      <dgm:spPr/>
      <dgm:t>
        <a:bodyPr/>
        <a:lstStyle/>
        <a:p>
          <a:endParaRPr lang="zh-TW" altLang="en-US"/>
        </a:p>
      </dgm:t>
    </dgm:pt>
    <dgm:pt modelId="{37962A7D-C8AD-41A3-904C-9EF3971494E2}" type="sibTrans" cxnId="{AC1873BA-D128-45F5-86BB-E25286B7F9D5}">
      <dgm:prSet/>
      <dgm:spPr/>
      <dgm:t>
        <a:bodyPr/>
        <a:lstStyle/>
        <a:p>
          <a:endParaRPr lang="zh-TW" altLang="en-US"/>
        </a:p>
      </dgm:t>
    </dgm:pt>
    <dgm:pt modelId="{D3520002-1324-4156-98A9-665341D6B4B2}" type="pres">
      <dgm:prSet presAssocID="{953DF0BF-5EA4-4C58-A594-834CD88155C7}" presName="diagram" presStyleCnt="0">
        <dgm:presLayoutVars>
          <dgm:chPref val="1"/>
          <dgm:dir/>
          <dgm:animOne val="branch"/>
          <dgm:animLvl val="lvl"/>
          <dgm:resizeHandles val="exact"/>
        </dgm:presLayoutVars>
      </dgm:prSet>
      <dgm:spPr/>
      <dgm:t>
        <a:bodyPr/>
        <a:lstStyle/>
        <a:p>
          <a:endParaRPr lang="zh-TW" altLang="en-US"/>
        </a:p>
      </dgm:t>
    </dgm:pt>
    <dgm:pt modelId="{BA67BF00-5DA0-4ED0-8368-72C4709B9636}" type="pres">
      <dgm:prSet presAssocID="{C1466D06-8F8B-4608-A34E-235EE56A331E}" presName="root1" presStyleCnt="0"/>
      <dgm:spPr/>
      <dgm:t>
        <a:bodyPr/>
        <a:lstStyle/>
        <a:p>
          <a:endParaRPr lang="zh-TW" altLang="en-US"/>
        </a:p>
      </dgm:t>
    </dgm:pt>
    <dgm:pt modelId="{A66BAE44-C985-49B5-825B-2A6A548A1EE5}" type="pres">
      <dgm:prSet presAssocID="{C1466D06-8F8B-4608-A34E-235EE56A331E}" presName="LevelOneTextNode" presStyleLbl="node0" presStyleIdx="0" presStyleCnt="1">
        <dgm:presLayoutVars>
          <dgm:chPref val="3"/>
        </dgm:presLayoutVars>
      </dgm:prSet>
      <dgm:spPr/>
      <dgm:t>
        <a:bodyPr/>
        <a:lstStyle/>
        <a:p>
          <a:endParaRPr lang="zh-TW" altLang="en-US"/>
        </a:p>
      </dgm:t>
    </dgm:pt>
    <dgm:pt modelId="{5A83601C-E44A-4F8C-8D60-389ECAE1CAE6}" type="pres">
      <dgm:prSet presAssocID="{C1466D06-8F8B-4608-A34E-235EE56A331E}" presName="level2hierChild" presStyleCnt="0"/>
      <dgm:spPr/>
      <dgm:t>
        <a:bodyPr/>
        <a:lstStyle/>
        <a:p>
          <a:endParaRPr lang="zh-TW" altLang="en-US"/>
        </a:p>
      </dgm:t>
    </dgm:pt>
    <dgm:pt modelId="{59B57293-5030-4D08-94DB-E04FC7EBEB9E}" type="pres">
      <dgm:prSet presAssocID="{D0E9FAB4-D285-4A52-BBA6-C794467DB8F6}" presName="conn2-1" presStyleLbl="parChTrans1D2" presStyleIdx="0" presStyleCnt="2"/>
      <dgm:spPr/>
      <dgm:t>
        <a:bodyPr/>
        <a:lstStyle/>
        <a:p>
          <a:endParaRPr lang="zh-TW" altLang="en-US"/>
        </a:p>
      </dgm:t>
    </dgm:pt>
    <dgm:pt modelId="{F0B86A3F-5ACF-4307-98A5-0C62C8BDBFFC}" type="pres">
      <dgm:prSet presAssocID="{D0E9FAB4-D285-4A52-BBA6-C794467DB8F6}" presName="connTx" presStyleLbl="parChTrans1D2" presStyleIdx="0" presStyleCnt="2"/>
      <dgm:spPr/>
      <dgm:t>
        <a:bodyPr/>
        <a:lstStyle/>
        <a:p>
          <a:endParaRPr lang="zh-TW" altLang="en-US"/>
        </a:p>
      </dgm:t>
    </dgm:pt>
    <dgm:pt modelId="{21D4F0AA-30BA-4BCD-8FAB-28E56959DF6E}" type="pres">
      <dgm:prSet presAssocID="{509C2D93-7F7A-4E59-A631-88824E2FD63B}" presName="root2" presStyleCnt="0"/>
      <dgm:spPr/>
      <dgm:t>
        <a:bodyPr/>
        <a:lstStyle/>
        <a:p>
          <a:endParaRPr lang="zh-TW" altLang="en-US"/>
        </a:p>
      </dgm:t>
    </dgm:pt>
    <dgm:pt modelId="{0EECA5D5-92A9-4CFB-945C-6662E6A6CA70}" type="pres">
      <dgm:prSet presAssocID="{509C2D93-7F7A-4E59-A631-88824E2FD63B}" presName="LevelTwoTextNode" presStyleLbl="node2" presStyleIdx="0" presStyleCnt="2">
        <dgm:presLayoutVars>
          <dgm:chPref val="3"/>
        </dgm:presLayoutVars>
      </dgm:prSet>
      <dgm:spPr/>
      <dgm:t>
        <a:bodyPr/>
        <a:lstStyle/>
        <a:p>
          <a:endParaRPr lang="zh-TW" altLang="en-US"/>
        </a:p>
      </dgm:t>
    </dgm:pt>
    <dgm:pt modelId="{C898A2E1-CB98-48D4-B911-0430B2E16D4C}" type="pres">
      <dgm:prSet presAssocID="{509C2D93-7F7A-4E59-A631-88824E2FD63B}" presName="level3hierChild" presStyleCnt="0"/>
      <dgm:spPr/>
      <dgm:t>
        <a:bodyPr/>
        <a:lstStyle/>
        <a:p>
          <a:endParaRPr lang="zh-TW" altLang="en-US"/>
        </a:p>
      </dgm:t>
    </dgm:pt>
    <dgm:pt modelId="{D3C7D178-3BB9-40DA-B7F5-414D3A0ACC0A}" type="pres">
      <dgm:prSet presAssocID="{61E0C39F-172D-403B-9B33-CF7244942A49}" presName="conn2-1" presStyleLbl="parChTrans1D3" presStyleIdx="0" presStyleCnt="3"/>
      <dgm:spPr/>
      <dgm:t>
        <a:bodyPr/>
        <a:lstStyle/>
        <a:p>
          <a:endParaRPr lang="zh-TW" altLang="en-US"/>
        </a:p>
      </dgm:t>
    </dgm:pt>
    <dgm:pt modelId="{200454D6-4BAA-4658-9970-5CD46AB6659F}" type="pres">
      <dgm:prSet presAssocID="{61E0C39F-172D-403B-9B33-CF7244942A49}" presName="connTx" presStyleLbl="parChTrans1D3" presStyleIdx="0" presStyleCnt="3"/>
      <dgm:spPr/>
      <dgm:t>
        <a:bodyPr/>
        <a:lstStyle/>
        <a:p>
          <a:endParaRPr lang="zh-TW" altLang="en-US"/>
        </a:p>
      </dgm:t>
    </dgm:pt>
    <dgm:pt modelId="{08BA774E-7ABE-422A-8242-518A8F810AF9}" type="pres">
      <dgm:prSet presAssocID="{37E0495B-F2DC-4DDC-AD42-17E6359DDD76}" presName="root2" presStyleCnt="0"/>
      <dgm:spPr/>
      <dgm:t>
        <a:bodyPr/>
        <a:lstStyle/>
        <a:p>
          <a:endParaRPr lang="zh-TW" altLang="en-US"/>
        </a:p>
      </dgm:t>
    </dgm:pt>
    <dgm:pt modelId="{27312B7A-0F3E-461B-992D-B7A5123FCF95}" type="pres">
      <dgm:prSet presAssocID="{37E0495B-F2DC-4DDC-AD42-17E6359DDD76}" presName="LevelTwoTextNode" presStyleLbl="node3" presStyleIdx="0" presStyleCnt="3" custScaleY="101834">
        <dgm:presLayoutVars>
          <dgm:chPref val="3"/>
        </dgm:presLayoutVars>
      </dgm:prSet>
      <dgm:spPr/>
      <dgm:t>
        <a:bodyPr/>
        <a:lstStyle/>
        <a:p>
          <a:endParaRPr lang="zh-TW" altLang="en-US"/>
        </a:p>
      </dgm:t>
    </dgm:pt>
    <dgm:pt modelId="{AB6AE116-D3D7-4820-83CB-DA10AD0F795C}" type="pres">
      <dgm:prSet presAssocID="{37E0495B-F2DC-4DDC-AD42-17E6359DDD76}" presName="level3hierChild" presStyleCnt="0"/>
      <dgm:spPr/>
      <dgm:t>
        <a:bodyPr/>
        <a:lstStyle/>
        <a:p>
          <a:endParaRPr lang="zh-TW" altLang="en-US"/>
        </a:p>
      </dgm:t>
    </dgm:pt>
    <dgm:pt modelId="{8AC2742A-3EA9-40D1-A5C4-712B0CDF14DB}" type="pres">
      <dgm:prSet presAssocID="{02BE8F39-1712-4942-9828-7FF0C188011F}" presName="conn2-1" presStyleLbl="parChTrans1D2" presStyleIdx="1" presStyleCnt="2"/>
      <dgm:spPr/>
      <dgm:t>
        <a:bodyPr/>
        <a:lstStyle/>
        <a:p>
          <a:endParaRPr lang="zh-TW" altLang="en-US"/>
        </a:p>
      </dgm:t>
    </dgm:pt>
    <dgm:pt modelId="{12ACFCDB-F2ED-4BEF-9C89-FD4A2A9EBD8C}" type="pres">
      <dgm:prSet presAssocID="{02BE8F39-1712-4942-9828-7FF0C188011F}" presName="connTx" presStyleLbl="parChTrans1D2" presStyleIdx="1" presStyleCnt="2"/>
      <dgm:spPr/>
      <dgm:t>
        <a:bodyPr/>
        <a:lstStyle/>
        <a:p>
          <a:endParaRPr lang="zh-TW" altLang="en-US"/>
        </a:p>
      </dgm:t>
    </dgm:pt>
    <dgm:pt modelId="{C2E0496A-2655-4619-AC06-B24F707BCDFC}" type="pres">
      <dgm:prSet presAssocID="{B30FB74F-B5C1-4C3F-B2A3-ACD2F7262226}" presName="root2" presStyleCnt="0"/>
      <dgm:spPr/>
      <dgm:t>
        <a:bodyPr/>
        <a:lstStyle/>
        <a:p>
          <a:endParaRPr lang="zh-TW" altLang="en-US"/>
        </a:p>
      </dgm:t>
    </dgm:pt>
    <dgm:pt modelId="{8756C1C1-55C2-42C6-A723-D9078D1042D0}" type="pres">
      <dgm:prSet presAssocID="{B30FB74F-B5C1-4C3F-B2A3-ACD2F7262226}" presName="LevelTwoTextNode" presStyleLbl="node2" presStyleIdx="1" presStyleCnt="2">
        <dgm:presLayoutVars>
          <dgm:chPref val="3"/>
        </dgm:presLayoutVars>
      </dgm:prSet>
      <dgm:spPr/>
      <dgm:t>
        <a:bodyPr/>
        <a:lstStyle/>
        <a:p>
          <a:endParaRPr lang="zh-TW" altLang="en-US"/>
        </a:p>
      </dgm:t>
    </dgm:pt>
    <dgm:pt modelId="{ABD17BFB-BC79-487B-80E8-0D2692647D9B}" type="pres">
      <dgm:prSet presAssocID="{B30FB74F-B5C1-4C3F-B2A3-ACD2F7262226}" presName="level3hierChild" presStyleCnt="0"/>
      <dgm:spPr/>
      <dgm:t>
        <a:bodyPr/>
        <a:lstStyle/>
        <a:p>
          <a:endParaRPr lang="zh-TW" altLang="en-US"/>
        </a:p>
      </dgm:t>
    </dgm:pt>
    <dgm:pt modelId="{959BB615-D775-4631-AA6F-4358AE0E9915}" type="pres">
      <dgm:prSet presAssocID="{55656DD3-84DB-4845-8C73-4B648F90F9F9}" presName="conn2-1" presStyleLbl="parChTrans1D3" presStyleIdx="1" presStyleCnt="3"/>
      <dgm:spPr/>
      <dgm:t>
        <a:bodyPr/>
        <a:lstStyle/>
        <a:p>
          <a:endParaRPr lang="zh-TW" altLang="en-US"/>
        </a:p>
      </dgm:t>
    </dgm:pt>
    <dgm:pt modelId="{28CAE2DD-3E4B-4E8F-9FF7-79EFF7B0AF58}" type="pres">
      <dgm:prSet presAssocID="{55656DD3-84DB-4845-8C73-4B648F90F9F9}" presName="connTx" presStyleLbl="parChTrans1D3" presStyleIdx="1" presStyleCnt="3"/>
      <dgm:spPr/>
      <dgm:t>
        <a:bodyPr/>
        <a:lstStyle/>
        <a:p>
          <a:endParaRPr lang="zh-TW" altLang="en-US"/>
        </a:p>
      </dgm:t>
    </dgm:pt>
    <dgm:pt modelId="{DFF5BF2E-0F9A-4222-80D7-3E797CF8D326}" type="pres">
      <dgm:prSet presAssocID="{73B8B30A-8C22-4B91-BB50-AB75B940DDCC}" presName="root2" presStyleCnt="0"/>
      <dgm:spPr/>
      <dgm:t>
        <a:bodyPr/>
        <a:lstStyle/>
        <a:p>
          <a:endParaRPr lang="zh-TW" altLang="en-US"/>
        </a:p>
      </dgm:t>
    </dgm:pt>
    <dgm:pt modelId="{16734837-E505-41B2-AE72-230AE8E05C9C}" type="pres">
      <dgm:prSet presAssocID="{73B8B30A-8C22-4B91-BB50-AB75B940DDCC}" presName="LevelTwoTextNode" presStyleLbl="node3" presStyleIdx="1" presStyleCnt="3">
        <dgm:presLayoutVars>
          <dgm:chPref val="3"/>
        </dgm:presLayoutVars>
      </dgm:prSet>
      <dgm:spPr/>
      <dgm:t>
        <a:bodyPr/>
        <a:lstStyle/>
        <a:p>
          <a:endParaRPr lang="zh-TW" altLang="en-US"/>
        </a:p>
      </dgm:t>
    </dgm:pt>
    <dgm:pt modelId="{DBE63D73-1E1C-49C1-A8D2-B7C4DEFA3E22}" type="pres">
      <dgm:prSet presAssocID="{73B8B30A-8C22-4B91-BB50-AB75B940DDCC}" presName="level3hierChild" presStyleCnt="0"/>
      <dgm:spPr/>
      <dgm:t>
        <a:bodyPr/>
        <a:lstStyle/>
        <a:p>
          <a:endParaRPr lang="zh-TW" altLang="en-US"/>
        </a:p>
      </dgm:t>
    </dgm:pt>
    <dgm:pt modelId="{737D0936-BE2A-4F67-9607-D44328FDBB23}" type="pres">
      <dgm:prSet presAssocID="{689C169F-1856-44AF-BD15-3628B67A0144}" presName="conn2-1" presStyleLbl="parChTrans1D3" presStyleIdx="2" presStyleCnt="3"/>
      <dgm:spPr/>
      <dgm:t>
        <a:bodyPr/>
        <a:lstStyle/>
        <a:p>
          <a:endParaRPr lang="zh-TW" altLang="en-US"/>
        </a:p>
      </dgm:t>
    </dgm:pt>
    <dgm:pt modelId="{DF38CE27-0B51-4067-8B5C-54EBAC1E0F8A}" type="pres">
      <dgm:prSet presAssocID="{689C169F-1856-44AF-BD15-3628B67A0144}" presName="connTx" presStyleLbl="parChTrans1D3" presStyleIdx="2" presStyleCnt="3"/>
      <dgm:spPr/>
      <dgm:t>
        <a:bodyPr/>
        <a:lstStyle/>
        <a:p>
          <a:endParaRPr lang="zh-TW" altLang="en-US"/>
        </a:p>
      </dgm:t>
    </dgm:pt>
    <dgm:pt modelId="{34254962-64E4-47DB-8A1E-3392656BCF51}" type="pres">
      <dgm:prSet presAssocID="{D096F4AE-0C7B-4BC7-AD12-8895A51B4216}" presName="root2" presStyleCnt="0"/>
      <dgm:spPr/>
      <dgm:t>
        <a:bodyPr/>
        <a:lstStyle/>
        <a:p>
          <a:endParaRPr lang="zh-TW" altLang="en-US"/>
        </a:p>
      </dgm:t>
    </dgm:pt>
    <dgm:pt modelId="{6A66396D-AF3B-4638-A3F8-985F07791A42}" type="pres">
      <dgm:prSet presAssocID="{D096F4AE-0C7B-4BC7-AD12-8895A51B4216}" presName="LevelTwoTextNode" presStyleLbl="node3" presStyleIdx="2" presStyleCnt="3">
        <dgm:presLayoutVars>
          <dgm:chPref val="3"/>
        </dgm:presLayoutVars>
      </dgm:prSet>
      <dgm:spPr/>
      <dgm:t>
        <a:bodyPr/>
        <a:lstStyle/>
        <a:p>
          <a:endParaRPr lang="zh-TW" altLang="en-US"/>
        </a:p>
      </dgm:t>
    </dgm:pt>
    <dgm:pt modelId="{62039F66-1503-4A97-BB77-0BFCCB57074A}" type="pres">
      <dgm:prSet presAssocID="{D096F4AE-0C7B-4BC7-AD12-8895A51B4216}" presName="level3hierChild" presStyleCnt="0"/>
      <dgm:spPr/>
      <dgm:t>
        <a:bodyPr/>
        <a:lstStyle/>
        <a:p>
          <a:endParaRPr lang="zh-TW" altLang="en-US"/>
        </a:p>
      </dgm:t>
    </dgm:pt>
  </dgm:ptLst>
  <dgm:cxnLst>
    <dgm:cxn modelId="{1ABED730-0DF8-4435-B17C-CB051A8B4007}" srcId="{C1466D06-8F8B-4608-A34E-235EE56A331E}" destId="{B30FB74F-B5C1-4C3F-B2A3-ACD2F7262226}" srcOrd="1" destOrd="0" parTransId="{02BE8F39-1712-4942-9828-7FF0C188011F}" sibTransId="{DC1B0AE9-C396-49B8-826F-146AEA9C2700}"/>
    <dgm:cxn modelId="{50D1B29D-36D5-4B8A-AF81-770F3D84567F}" type="presOf" srcId="{D096F4AE-0C7B-4BC7-AD12-8895A51B4216}" destId="{6A66396D-AF3B-4638-A3F8-985F07791A42}" srcOrd="0" destOrd="0" presId="urn:microsoft.com/office/officeart/2005/8/layout/hierarchy2"/>
    <dgm:cxn modelId="{1839F69E-9F99-4C99-81C9-5D0987982B7A}" type="presOf" srcId="{689C169F-1856-44AF-BD15-3628B67A0144}" destId="{737D0936-BE2A-4F67-9607-D44328FDBB23}" srcOrd="0" destOrd="0" presId="urn:microsoft.com/office/officeart/2005/8/layout/hierarchy2"/>
    <dgm:cxn modelId="{4C2716E1-24C0-40EB-A8A4-DA733C8CFE67}" type="presOf" srcId="{509C2D93-7F7A-4E59-A631-88824E2FD63B}" destId="{0EECA5D5-92A9-4CFB-945C-6662E6A6CA70}" srcOrd="0" destOrd="0" presId="urn:microsoft.com/office/officeart/2005/8/layout/hierarchy2"/>
    <dgm:cxn modelId="{C668D931-D0E3-4EF1-BF2D-C3E59BDC4DCA}" srcId="{B30FB74F-B5C1-4C3F-B2A3-ACD2F7262226}" destId="{73B8B30A-8C22-4B91-BB50-AB75B940DDCC}" srcOrd="0" destOrd="0" parTransId="{55656DD3-84DB-4845-8C73-4B648F90F9F9}" sibTransId="{76A649F8-EF4A-452C-ACA3-57D3BC2FCD28}"/>
    <dgm:cxn modelId="{1B6EB77A-9DCC-47F6-84EE-DC3DCBBEE230}" type="presOf" srcId="{B30FB74F-B5C1-4C3F-B2A3-ACD2F7262226}" destId="{8756C1C1-55C2-42C6-A723-D9078D1042D0}" srcOrd="0" destOrd="0" presId="urn:microsoft.com/office/officeart/2005/8/layout/hierarchy2"/>
    <dgm:cxn modelId="{F1372EE5-808A-45A4-87BC-C6D37EA068EC}" type="presOf" srcId="{55656DD3-84DB-4845-8C73-4B648F90F9F9}" destId="{28CAE2DD-3E4B-4E8F-9FF7-79EFF7B0AF58}" srcOrd="1" destOrd="0" presId="urn:microsoft.com/office/officeart/2005/8/layout/hierarchy2"/>
    <dgm:cxn modelId="{75161505-594C-4645-99BD-B8463CC80981}" type="presOf" srcId="{55656DD3-84DB-4845-8C73-4B648F90F9F9}" destId="{959BB615-D775-4631-AA6F-4358AE0E9915}" srcOrd="0" destOrd="0" presId="urn:microsoft.com/office/officeart/2005/8/layout/hierarchy2"/>
    <dgm:cxn modelId="{B70EB7F1-F7CF-4963-BDC0-162EE1C56446}" type="presOf" srcId="{02BE8F39-1712-4942-9828-7FF0C188011F}" destId="{8AC2742A-3EA9-40D1-A5C4-712B0CDF14DB}" srcOrd="0" destOrd="0" presId="urn:microsoft.com/office/officeart/2005/8/layout/hierarchy2"/>
    <dgm:cxn modelId="{1A4A6E60-DB8C-4C7D-B4AB-96472C17CCAB}" type="presOf" srcId="{D0E9FAB4-D285-4A52-BBA6-C794467DB8F6}" destId="{59B57293-5030-4D08-94DB-E04FC7EBEB9E}" srcOrd="0" destOrd="0" presId="urn:microsoft.com/office/officeart/2005/8/layout/hierarchy2"/>
    <dgm:cxn modelId="{8A432CDF-CEE8-4432-BEF4-AF250A4E1279}" type="presOf" srcId="{C1466D06-8F8B-4608-A34E-235EE56A331E}" destId="{A66BAE44-C985-49B5-825B-2A6A548A1EE5}" srcOrd="0" destOrd="0" presId="urn:microsoft.com/office/officeart/2005/8/layout/hierarchy2"/>
    <dgm:cxn modelId="{E31C9265-F24C-4DA1-B4E3-8546E774F7DB}" type="presOf" srcId="{02BE8F39-1712-4942-9828-7FF0C188011F}" destId="{12ACFCDB-F2ED-4BEF-9C89-FD4A2A9EBD8C}" srcOrd="1" destOrd="0" presId="urn:microsoft.com/office/officeart/2005/8/layout/hierarchy2"/>
    <dgm:cxn modelId="{25FC2B72-FCBC-4C9B-A76A-37F2AC12D480}" type="presOf" srcId="{37E0495B-F2DC-4DDC-AD42-17E6359DDD76}" destId="{27312B7A-0F3E-461B-992D-B7A5123FCF95}" srcOrd="0" destOrd="0" presId="urn:microsoft.com/office/officeart/2005/8/layout/hierarchy2"/>
    <dgm:cxn modelId="{C34A04C7-7594-40E4-9AC2-43376B4A08FC}" type="presOf" srcId="{61E0C39F-172D-403B-9B33-CF7244942A49}" destId="{200454D6-4BAA-4658-9970-5CD46AB6659F}" srcOrd="1" destOrd="0" presId="urn:microsoft.com/office/officeart/2005/8/layout/hierarchy2"/>
    <dgm:cxn modelId="{4E36DCAD-1EE5-4589-B341-E4813BD2DFBF}" srcId="{C1466D06-8F8B-4608-A34E-235EE56A331E}" destId="{509C2D93-7F7A-4E59-A631-88824E2FD63B}" srcOrd="0" destOrd="0" parTransId="{D0E9FAB4-D285-4A52-BBA6-C794467DB8F6}" sibTransId="{7EC98714-7C96-474F-9B97-99AD04A36978}"/>
    <dgm:cxn modelId="{8042C121-2005-4860-B246-7F44411156C8}" type="presOf" srcId="{953DF0BF-5EA4-4C58-A594-834CD88155C7}" destId="{D3520002-1324-4156-98A9-665341D6B4B2}" srcOrd="0" destOrd="0" presId="urn:microsoft.com/office/officeart/2005/8/layout/hierarchy2"/>
    <dgm:cxn modelId="{4333B3B0-0F0F-4428-8EC6-4FECF3F73590}" type="presOf" srcId="{689C169F-1856-44AF-BD15-3628B67A0144}" destId="{DF38CE27-0B51-4067-8B5C-54EBAC1E0F8A}" srcOrd="1" destOrd="0" presId="urn:microsoft.com/office/officeart/2005/8/layout/hierarchy2"/>
    <dgm:cxn modelId="{AC1873BA-D128-45F5-86BB-E25286B7F9D5}" srcId="{B30FB74F-B5C1-4C3F-B2A3-ACD2F7262226}" destId="{D096F4AE-0C7B-4BC7-AD12-8895A51B4216}" srcOrd="1" destOrd="0" parTransId="{689C169F-1856-44AF-BD15-3628B67A0144}" sibTransId="{37962A7D-C8AD-41A3-904C-9EF3971494E2}"/>
    <dgm:cxn modelId="{A9B294FF-EE69-454F-AFD9-32C05B268750}" srcId="{509C2D93-7F7A-4E59-A631-88824E2FD63B}" destId="{37E0495B-F2DC-4DDC-AD42-17E6359DDD76}" srcOrd="0" destOrd="0" parTransId="{61E0C39F-172D-403B-9B33-CF7244942A49}" sibTransId="{91AA9602-ED59-400F-BCA5-E7AB4655A1F9}"/>
    <dgm:cxn modelId="{5D5773FC-0ADF-4C2B-A345-15022CF4026B}" srcId="{953DF0BF-5EA4-4C58-A594-834CD88155C7}" destId="{C1466D06-8F8B-4608-A34E-235EE56A331E}" srcOrd="0" destOrd="0" parTransId="{A6622EB3-FEEB-4B20-84CD-FD695D34054A}" sibTransId="{2E0E7C01-E661-4834-BC21-F4235A3D044D}"/>
    <dgm:cxn modelId="{A5EF3E22-734F-4798-AB41-73E754527A1F}" type="presOf" srcId="{61E0C39F-172D-403B-9B33-CF7244942A49}" destId="{D3C7D178-3BB9-40DA-B7F5-414D3A0ACC0A}" srcOrd="0" destOrd="0" presId="urn:microsoft.com/office/officeart/2005/8/layout/hierarchy2"/>
    <dgm:cxn modelId="{5FE423F7-D2BB-4F44-BEF0-39E560153E2E}" type="presOf" srcId="{D0E9FAB4-D285-4A52-BBA6-C794467DB8F6}" destId="{F0B86A3F-5ACF-4307-98A5-0C62C8BDBFFC}" srcOrd="1" destOrd="0" presId="urn:microsoft.com/office/officeart/2005/8/layout/hierarchy2"/>
    <dgm:cxn modelId="{DD3992FF-AF8F-465D-9262-04668202EB92}" type="presOf" srcId="{73B8B30A-8C22-4B91-BB50-AB75B940DDCC}" destId="{16734837-E505-41B2-AE72-230AE8E05C9C}" srcOrd="0" destOrd="0" presId="urn:microsoft.com/office/officeart/2005/8/layout/hierarchy2"/>
    <dgm:cxn modelId="{C2340970-BD0A-4A7F-A2E1-FD4CCD6651C2}" type="presParOf" srcId="{D3520002-1324-4156-98A9-665341D6B4B2}" destId="{BA67BF00-5DA0-4ED0-8368-72C4709B9636}" srcOrd="0" destOrd="0" presId="urn:microsoft.com/office/officeart/2005/8/layout/hierarchy2"/>
    <dgm:cxn modelId="{AEAB3019-5791-4208-8B1B-B6BA7B462A1A}" type="presParOf" srcId="{BA67BF00-5DA0-4ED0-8368-72C4709B9636}" destId="{A66BAE44-C985-49B5-825B-2A6A548A1EE5}" srcOrd="0" destOrd="0" presId="urn:microsoft.com/office/officeart/2005/8/layout/hierarchy2"/>
    <dgm:cxn modelId="{3A9FB485-B13B-4AD8-81EF-76D67063BBB1}" type="presParOf" srcId="{BA67BF00-5DA0-4ED0-8368-72C4709B9636}" destId="{5A83601C-E44A-4F8C-8D60-389ECAE1CAE6}" srcOrd="1" destOrd="0" presId="urn:microsoft.com/office/officeart/2005/8/layout/hierarchy2"/>
    <dgm:cxn modelId="{217862FA-461B-4E19-88C0-AFB83E3FA906}" type="presParOf" srcId="{5A83601C-E44A-4F8C-8D60-389ECAE1CAE6}" destId="{59B57293-5030-4D08-94DB-E04FC7EBEB9E}" srcOrd="0" destOrd="0" presId="urn:microsoft.com/office/officeart/2005/8/layout/hierarchy2"/>
    <dgm:cxn modelId="{1365B4AC-179B-4F0A-BA22-8611464975C4}" type="presParOf" srcId="{59B57293-5030-4D08-94DB-E04FC7EBEB9E}" destId="{F0B86A3F-5ACF-4307-98A5-0C62C8BDBFFC}" srcOrd="0" destOrd="0" presId="urn:microsoft.com/office/officeart/2005/8/layout/hierarchy2"/>
    <dgm:cxn modelId="{6CC120B1-2B71-4EA7-B195-FD0C08816785}" type="presParOf" srcId="{5A83601C-E44A-4F8C-8D60-389ECAE1CAE6}" destId="{21D4F0AA-30BA-4BCD-8FAB-28E56959DF6E}" srcOrd="1" destOrd="0" presId="urn:microsoft.com/office/officeart/2005/8/layout/hierarchy2"/>
    <dgm:cxn modelId="{78A79ABF-30D7-421A-B128-BA2AAE030FE8}" type="presParOf" srcId="{21D4F0AA-30BA-4BCD-8FAB-28E56959DF6E}" destId="{0EECA5D5-92A9-4CFB-945C-6662E6A6CA70}" srcOrd="0" destOrd="0" presId="urn:microsoft.com/office/officeart/2005/8/layout/hierarchy2"/>
    <dgm:cxn modelId="{D74B3365-AD93-412C-8D6A-44DDC35CC01C}" type="presParOf" srcId="{21D4F0AA-30BA-4BCD-8FAB-28E56959DF6E}" destId="{C898A2E1-CB98-48D4-B911-0430B2E16D4C}" srcOrd="1" destOrd="0" presId="urn:microsoft.com/office/officeart/2005/8/layout/hierarchy2"/>
    <dgm:cxn modelId="{37362A5F-36D6-4E1B-8E62-2B559F5324CB}" type="presParOf" srcId="{C898A2E1-CB98-48D4-B911-0430B2E16D4C}" destId="{D3C7D178-3BB9-40DA-B7F5-414D3A0ACC0A}" srcOrd="0" destOrd="0" presId="urn:microsoft.com/office/officeart/2005/8/layout/hierarchy2"/>
    <dgm:cxn modelId="{3D90762A-E749-4CC7-8427-FF8E71875F2C}" type="presParOf" srcId="{D3C7D178-3BB9-40DA-B7F5-414D3A0ACC0A}" destId="{200454D6-4BAA-4658-9970-5CD46AB6659F}" srcOrd="0" destOrd="0" presId="urn:microsoft.com/office/officeart/2005/8/layout/hierarchy2"/>
    <dgm:cxn modelId="{8C074514-1E98-46BD-A270-C399892FDA1F}" type="presParOf" srcId="{C898A2E1-CB98-48D4-B911-0430B2E16D4C}" destId="{08BA774E-7ABE-422A-8242-518A8F810AF9}" srcOrd="1" destOrd="0" presId="urn:microsoft.com/office/officeart/2005/8/layout/hierarchy2"/>
    <dgm:cxn modelId="{D22876DF-CFE5-4ED6-9401-332E48FE8D88}" type="presParOf" srcId="{08BA774E-7ABE-422A-8242-518A8F810AF9}" destId="{27312B7A-0F3E-461B-992D-B7A5123FCF95}" srcOrd="0" destOrd="0" presId="urn:microsoft.com/office/officeart/2005/8/layout/hierarchy2"/>
    <dgm:cxn modelId="{F7C1D1BF-E56F-41D6-9E51-53F76C268CCF}" type="presParOf" srcId="{08BA774E-7ABE-422A-8242-518A8F810AF9}" destId="{AB6AE116-D3D7-4820-83CB-DA10AD0F795C}" srcOrd="1" destOrd="0" presId="urn:microsoft.com/office/officeart/2005/8/layout/hierarchy2"/>
    <dgm:cxn modelId="{CA5384B4-018B-47C3-A38C-EBC1B100EEE3}" type="presParOf" srcId="{5A83601C-E44A-4F8C-8D60-389ECAE1CAE6}" destId="{8AC2742A-3EA9-40D1-A5C4-712B0CDF14DB}" srcOrd="2" destOrd="0" presId="urn:microsoft.com/office/officeart/2005/8/layout/hierarchy2"/>
    <dgm:cxn modelId="{62A0E7B7-CB5D-4180-AC88-AE5D1641EE80}" type="presParOf" srcId="{8AC2742A-3EA9-40D1-A5C4-712B0CDF14DB}" destId="{12ACFCDB-F2ED-4BEF-9C89-FD4A2A9EBD8C}" srcOrd="0" destOrd="0" presId="urn:microsoft.com/office/officeart/2005/8/layout/hierarchy2"/>
    <dgm:cxn modelId="{7C3371AB-0026-453A-95E7-5318ABCDF8D3}" type="presParOf" srcId="{5A83601C-E44A-4F8C-8D60-389ECAE1CAE6}" destId="{C2E0496A-2655-4619-AC06-B24F707BCDFC}" srcOrd="3" destOrd="0" presId="urn:microsoft.com/office/officeart/2005/8/layout/hierarchy2"/>
    <dgm:cxn modelId="{E71034C8-0C6C-4D08-A19A-F4022BFC5289}" type="presParOf" srcId="{C2E0496A-2655-4619-AC06-B24F707BCDFC}" destId="{8756C1C1-55C2-42C6-A723-D9078D1042D0}" srcOrd="0" destOrd="0" presId="urn:microsoft.com/office/officeart/2005/8/layout/hierarchy2"/>
    <dgm:cxn modelId="{8B66E12C-58EA-4951-8FB9-899F15A8EF4A}" type="presParOf" srcId="{C2E0496A-2655-4619-AC06-B24F707BCDFC}" destId="{ABD17BFB-BC79-487B-80E8-0D2692647D9B}" srcOrd="1" destOrd="0" presId="urn:microsoft.com/office/officeart/2005/8/layout/hierarchy2"/>
    <dgm:cxn modelId="{A41D05D8-4D74-4873-BDD9-3F067DA72DCF}" type="presParOf" srcId="{ABD17BFB-BC79-487B-80E8-0D2692647D9B}" destId="{959BB615-D775-4631-AA6F-4358AE0E9915}" srcOrd="0" destOrd="0" presId="urn:microsoft.com/office/officeart/2005/8/layout/hierarchy2"/>
    <dgm:cxn modelId="{AB561595-F646-49CE-BE1B-BB4A7FE72F64}" type="presParOf" srcId="{959BB615-D775-4631-AA6F-4358AE0E9915}" destId="{28CAE2DD-3E4B-4E8F-9FF7-79EFF7B0AF58}" srcOrd="0" destOrd="0" presId="urn:microsoft.com/office/officeart/2005/8/layout/hierarchy2"/>
    <dgm:cxn modelId="{7EEE60C6-44CA-47E8-909B-73E890B800EE}" type="presParOf" srcId="{ABD17BFB-BC79-487B-80E8-0D2692647D9B}" destId="{DFF5BF2E-0F9A-4222-80D7-3E797CF8D326}" srcOrd="1" destOrd="0" presId="urn:microsoft.com/office/officeart/2005/8/layout/hierarchy2"/>
    <dgm:cxn modelId="{9D57C532-C8B9-4DAC-B7B5-E2FD653C6868}" type="presParOf" srcId="{DFF5BF2E-0F9A-4222-80D7-3E797CF8D326}" destId="{16734837-E505-41B2-AE72-230AE8E05C9C}" srcOrd="0" destOrd="0" presId="urn:microsoft.com/office/officeart/2005/8/layout/hierarchy2"/>
    <dgm:cxn modelId="{0703E2E8-AB57-45B2-BF95-88762DD75878}" type="presParOf" srcId="{DFF5BF2E-0F9A-4222-80D7-3E797CF8D326}" destId="{DBE63D73-1E1C-49C1-A8D2-B7C4DEFA3E22}" srcOrd="1" destOrd="0" presId="urn:microsoft.com/office/officeart/2005/8/layout/hierarchy2"/>
    <dgm:cxn modelId="{F31F3366-B8D7-4B16-8F05-335732FC0371}" type="presParOf" srcId="{ABD17BFB-BC79-487B-80E8-0D2692647D9B}" destId="{737D0936-BE2A-4F67-9607-D44328FDBB23}" srcOrd="2" destOrd="0" presId="urn:microsoft.com/office/officeart/2005/8/layout/hierarchy2"/>
    <dgm:cxn modelId="{8776D6D1-F9EF-4AD6-94A7-890A8271B38F}" type="presParOf" srcId="{737D0936-BE2A-4F67-9607-D44328FDBB23}" destId="{DF38CE27-0B51-4067-8B5C-54EBAC1E0F8A}" srcOrd="0" destOrd="0" presId="urn:microsoft.com/office/officeart/2005/8/layout/hierarchy2"/>
    <dgm:cxn modelId="{3781D078-330C-41BE-A154-A3C52ECD8EFC}" type="presParOf" srcId="{ABD17BFB-BC79-487B-80E8-0D2692647D9B}" destId="{34254962-64E4-47DB-8A1E-3392656BCF51}" srcOrd="3" destOrd="0" presId="urn:microsoft.com/office/officeart/2005/8/layout/hierarchy2"/>
    <dgm:cxn modelId="{AB5D7067-44F1-44CF-8111-77639F6733B2}" type="presParOf" srcId="{34254962-64E4-47DB-8A1E-3392656BCF51}" destId="{6A66396D-AF3B-4638-A3F8-985F07791A42}" srcOrd="0" destOrd="0" presId="urn:microsoft.com/office/officeart/2005/8/layout/hierarchy2"/>
    <dgm:cxn modelId="{20CEEF4E-87AB-4D8A-9F7F-39E4A92400F0}" type="presParOf" srcId="{34254962-64E4-47DB-8A1E-3392656BCF51}" destId="{62039F66-1503-4A97-BB77-0BFCCB57074A}"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9AFF861-6A09-4EBD-92A2-8BB6EB37866E}" type="doc">
      <dgm:prSet loTypeId="urn:microsoft.com/office/officeart/2011/layout/TabList" loCatId="list" qsTypeId="urn:microsoft.com/office/officeart/2005/8/quickstyle/simple3" qsCatId="simple" csTypeId="urn:microsoft.com/office/officeart/2005/8/colors/colorful1" csCatId="colorful" phldr="1"/>
      <dgm:spPr/>
      <dgm:t>
        <a:bodyPr/>
        <a:lstStyle/>
        <a:p>
          <a:endParaRPr lang="zh-TW" altLang="en-US"/>
        </a:p>
      </dgm:t>
    </dgm:pt>
    <dgm:pt modelId="{4FCC1D2C-7318-4E8B-A9E0-6D5BF8292D18}">
      <dgm:prSet phldrT="[文字]"/>
      <dgm:spPr/>
      <dgm:t>
        <a:bodyPr/>
        <a:lstStyle/>
        <a:p>
          <a:pPr>
            <a:spcAft>
              <a:spcPts val="0"/>
            </a:spcAft>
          </a:pPr>
          <a:r>
            <a:rPr lang="zh-TW" altLang="en-US" b="1" dirty="0" smtClean="0">
              <a:latin typeface="微軟正黑體" pitchFamily="34" charset="-120"/>
              <a:ea typeface="微軟正黑體" pitchFamily="34" charset="-120"/>
            </a:rPr>
            <a:t>語文著作</a:t>
          </a:r>
          <a:endParaRPr lang="zh-TW" altLang="en-US" b="1" dirty="0">
            <a:latin typeface="微軟正黑體" pitchFamily="34" charset="-120"/>
            <a:ea typeface="微軟正黑體" pitchFamily="34" charset="-120"/>
          </a:endParaRPr>
        </a:p>
      </dgm:t>
    </dgm:pt>
    <dgm:pt modelId="{BE434397-E96E-4565-ADEA-6AB30779565C}" type="parTrans" cxnId="{368A013A-9B6D-4CBE-93C6-7F16243579F7}">
      <dgm:prSet/>
      <dgm:spPr/>
      <dgm:t>
        <a:bodyPr/>
        <a:lstStyle/>
        <a:p>
          <a:endParaRPr lang="zh-TW" altLang="en-US" b="1"/>
        </a:p>
      </dgm:t>
    </dgm:pt>
    <dgm:pt modelId="{E197734D-B30F-45E4-94AE-C16E2A013E81}" type="sibTrans" cxnId="{368A013A-9B6D-4CBE-93C6-7F16243579F7}">
      <dgm:prSet/>
      <dgm:spPr/>
      <dgm:t>
        <a:bodyPr/>
        <a:lstStyle/>
        <a:p>
          <a:endParaRPr lang="zh-TW" altLang="en-US" b="1"/>
        </a:p>
      </dgm:t>
    </dgm:pt>
    <dgm:pt modelId="{C40E0564-C8E8-46FB-B542-9707344603EB}">
      <dgm:prSet phldrT="[文字]" custT="1"/>
      <dgm:spPr/>
      <dgm:t>
        <a:bodyPr/>
        <a:lstStyle/>
        <a:p>
          <a:pPr>
            <a:spcAft>
              <a:spcPts val="0"/>
            </a:spcAft>
          </a:pPr>
          <a:r>
            <a:rPr lang="zh-TW" altLang="en-US" sz="1800" b="1" dirty="0" smtClean="0">
              <a:latin typeface="微軟正黑體" pitchFamily="34" charset="-120"/>
              <a:ea typeface="微軟正黑體" pitchFamily="34" charset="-120"/>
            </a:rPr>
            <a:t>詩、詞、散文、小說、劇本、學術論文、演講</a:t>
          </a:r>
          <a:endParaRPr lang="zh-TW" altLang="en-US" sz="1800" b="1" dirty="0">
            <a:latin typeface="微軟正黑體" pitchFamily="34" charset="-120"/>
            <a:ea typeface="微軟正黑體" pitchFamily="34" charset="-120"/>
          </a:endParaRPr>
        </a:p>
      </dgm:t>
    </dgm:pt>
    <dgm:pt modelId="{5B8C17E3-3412-46DD-B7D1-D60E15C99CF5}" type="parTrans" cxnId="{276F4C0B-B855-4218-9D7E-AD9C0DB94E23}">
      <dgm:prSet/>
      <dgm:spPr/>
      <dgm:t>
        <a:bodyPr/>
        <a:lstStyle/>
        <a:p>
          <a:endParaRPr lang="zh-TW" altLang="en-US" b="1"/>
        </a:p>
      </dgm:t>
    </dgm:pt>
    <dgm:pt modelId="{3D60037C-A62A-4B0D-B073-A37F5D6B017B}" type="sibTrans" cxnId="{276F4C0B-B855-4218-9D7E-AD9C0DB94E23}">
      <dgm:prSet/>
      <dgm:spPr/>
      <dgm:t>
        <a:bodyPr/>
        <a:lstStyle/>
        <a:p>
          <a:endParaRPr lang="zh-TW" altLang="en-US" b="1"/>
        </a:p>
      </dgm:t>
    </dgm:pt>
    <dgm:pt modelId="{60AA5D97-6369-4FAD-A3AE-1BA78D0EA6A8}">
      <dgm:prSet phldrT="[文字]"/>
      <dgm:spPr/>
      <dgm:t>
        <a:bodyPr/>
        <a:lstStyle/>
        <a:p>
          <a:pPr>
            <a:spcAft>
              <a:spcPts val="0"/>
            </a:spcAft>
          </a:pPr>
          <a:r>
            <a:rPr lang="zh-TW" altLang="en-US" b="1" dirty="0" smtClean="0">
              <a:latin typeface="微軟正黑體" pitchFamily="34" charset="-120"/>
              <a:ea typeface="微軟正黑體" pitchFamily="34" charset="-120"/>
            </a:rPr>
            <a:t>音樂著作</a:t>
          </a:r>
          <a:endParaRPr lang="zh-TW" altLang="en-US" b="1" dirty="0">
            <a:latin typeface="微軟正黑體" pitchFamily="34" charset="-120"/>
            <a:ea typeface="微軟正黑體" pitchFamily="34" charset="-120"/>
          </a:endParaRPr>
        </a:p>
      </dgm:t>
    </dgm:pt>
    <dgm:pt modelId="{3CE4D05A-A9B6-4CE4-9257-CB058C522EC6}" type="parTrans" cxnId="{01CD77BF-F2F6-4303-B03A-B55C16815664}">
      <dgm:prSet/>
      <dgm:spPr/>
      <dgm:t>
        <a:bodyPr/>
        <a:lstStyle/>
        <a:p>
          <a:endParaRPr lang="zh-TW" altLang="en-US" b="1"/>
        </a:p>
      </dgm:t>
    </dgm:pt>
    <dgm:pt modelId="{5EE0782F-B5DE-4793-AE33-80C54EB0023C}" type="sibTrans" cxnId="{01CD77BF-F2F6-4303-B03A-B55C16815664}">
      <dgm:prSet/>
      <dgm:spPr/>
      <dgm:t>
        <a:bodyPr/>
        <a:lstStyle/>
        <a:p>
          <a:endParaRPr lang="zh-TW" altLang="en-US" b="1"/>
        </a:p>
      </dgm:t>
    </dgm:pt>
    <dgm:pt modelId="{A52644F1-5A9E-4A05-97F8-ED287F7647C9}">
      <dgm:prSet phldrT="[文字]" custT="1"/>
      <dgm:spPr/>
      <dgm:t>
        <a:bodyPr/>
        <a:lstStyle/>
        <a:p>
          <a:pPr>
            <a:spcAft>
              <a:spcPts val="0"/>
            </a:spcAft>
          </a:pPr>
          <a:r>
            <a:rPr lang="zh-TW" altLang="en-US" sz="1800" b="1" dirty="0" smtClean="0">
              <a:latin typeface="微軟正黑體" pitchFamily="34" charset="-120"/>
              <a:ea typeface="微軟正黑體" pitchFamily="34" charset="-120"/>
            </a:rPr>
            <a:t>歌詞、曲譜</a:t>
          </a:r>
          <a:endParaRPr lang="zh-TW" altLang="en-US" sz="1800" b="1" dirty="0">
            <a:latin typeface="微軟正黑體" pitchFamily="34" charset="-120"/>
            <a:ea typeface="微軟正黑體" pitchFamily="34" charset="-120"/>
          </a:endParaRPr>
        </a:p>
      </dgm:t>
    </dgm:pt>
    <dgm:pt modelId="{584343E3-27DC-4784-A135-9522590DF3BF}" type="parTrans" cxnId="{7E8A4B44-1E2D-4064-8F9B-B5157C020A58}">
      <dgm:prSet/>
      <dgm:spPr/>
      <dgm:t>
        <a:bodyPr/>
        <a:lstStyle/>
        <a:p>
          <a:endParaRPr lang="zh-TW" altLang="en-US" b="1"/>
        </a:p>
      </dgm:t>
    </dgm:pt>
    <dgm:pt modelId="{E6671DC8-3989-4737-A882-5B8A7DA5C9B3}" type="sibTrans" cxnId="{7E8A4B44-1E2D-4064-8F9B-B5157C020A58}">
      <dgm:prSet/>
      <dgm:spPr/>
      <dgm:t>
        <a:bodyPr/>
        <a:lstStyle/>
        <a:p>
          <a:endParaRPr lang="zh-TW" altLang="en-US" b="1"/>
        </a:p>
      </dgm:t>
    </dgm:pt>
    <dgm:pt modelId="{E8F9A394-AB3E-45FE-AFA9-C3873DDF9F16}">
      <dgm:prSet phldrT="[文字]"/>
      <dgm:spPr/>
      <dgm:t>
        <a:bodyPr/>
        <a:lstStyle/>
        <a:p>
          <a:pPr>
            <a:spcAft>
              <a:spcPts val="0"/>
            </a:spcAft>
          </a:pPr>
          <a:r>
            <a:rPr lang="zh-TW" altLang="en-US" b="1" dirty="0" smtClean="0">
              <a:latin typeface="微軟正黑體" pitchFamily="34" charset="-120"/>
              <a:ea typeface="微軟正黑體" pitchFamily="34" charset="-120"/>
            </a:rPr>
            <a:t>戲劇、舞蹈著作</a:t>
          </a:r>
          <a:endParaRPr lang="zh-TW" altLang="en-US" b="1" dirty="0">
            <a:latin typeface="微軟正黑體" pitchFamily="34" charset="-120"/>
            <a:ea typeface="微軟正黑體" pitchFamily="34" charset="-120"/>
          </a:endParaRPr>
        </a:p>
      </dgm:t>
    </dgm:pt>
    <dgm:pt modelId="{CD702577-9FEF-4AAC-8952-8F063CCBF1B0}" type="parTrans" cxnId="{F180128B-ABDC-4651-8398-B11D20989C34}">
      <dgm:prSet/>
      <dgm:spPr/>
      <dgm:t>
        <a:bodyPr/>
        <a:lstStyle/>
        <a:p>
          <a:endParaRPr lang="zh-TW" altLang="en-US" b="1"/>
        </a:p>
      </dgm:t>
    </dgm:pt>
    <dgm:pt modelId="{489B71F8-A469-4CD0-8C63-E9E9BB8690E5}" type="sibTrans" cxnId="{F180128B-ABDC-4651-8398-B11D20989C34}">
      <dgm:prSet/>
      <dgm:spPr/>
      <dgm:t>
        <a:bodyPr/>
        <a:lstStyle/>
        <a:p>
          <a:endParaRPr lang="zh-TW" altLang="en-US" b="1"/>
        </a:p>
      </dgm:t>
    </dgm:pt>
    <dgm:pt modelId="{80D54C05-86BF-485D-A52A-5E5DE4179258}">
      <dgm:prSet phldrT="[文字]" custT="1"/>
      <dgm:spPr/>
      <dgm:t>
        <a:bodyPr/>
        <a:lstStyle/>
        <a:p>
          <a:pPr>
            <a:spcAft>
              <a:spcPts val="0"/>
            </a:spcAft>
          </a:pPr>
          <a:r>
            <a:rPr lang="zh-TW" altLang="en-US" sz="1800" b="1" dirty="0" smtClean="0">
              <a:latin typeface="微軟正黑體" pitchFamily="34" charset="-120"/>
              <a:ea typeface="微軟正黑體" pitchFamily="34" charset="-120"/>
            </a:rPr>
            <a:t>舞蹈、歌劇、話劇</a:t>
          </a:r>
          <a:endParaRPr lang="zh-TW" altLang="en-US" sz="1800" b="1" dirty="0">
            <a:latin typeface="微軟正黑體" pitchFamily="34" charset="-120"/>
            <a:ea typeface="微軟正黑體" pitchFamily="34" charset="-120"/>
          </a:endParaRPr>
        </a:p>
      </dgm:t>
    </dgm:pt>
    <dgm:pt modelId="{49CDB1F0-EEE5-4E8E-BCEA-088DDC0B2A0A}" type="parTrans" cxnId="{0B803FFE-7189-42A3-882D-B5CC3D709E49}">
      <dgm:prSet/>
      <dgm:spPr/>
      <dgm:t>
        <a:bodyPr/>
        <a:lstStyle/>
        <a:p>
          <a:endParaRPr lang="zh-TW" altLang="en-US" b="1"/>
        </a:p>
      </dgm:t>
    </dgm:pt>
    <dgm:pt modelId="{005F27D5-803C-4A31-9339-7443E24311D7}" type="sibTrans" cxnId="{0B803FFE-7189-42A3-882D-B5CC3D709E49}">
      <dgm:prSet/>
      <dgm:spPr/>
      <dgm:t>
        <a:bodyPr/>
        <a:lstStyle/>
        <a:p>
          <a:endParaRPr lang="zh-TW" altLang="en-US" b="1"/>
        </a:p>
      </dgm:t>
    </dgm:pt>
    <dgm:pt modelId="{52009F95-5DF7-45E8-B00B-EAFFC3FC5E9D}">
      <dgm:prSet phldrT="[文字]"/>
      <dgm:spPr/>
      <dgm:t>
        <a:bodyPr/>
        <a:lstStyle/>
        <a:p>
          <a:pPr>
            <a:spcAft>
              <a:spcPts val="0"/>
            </a:spcAft>
          </a:pPr>
          <a:r>
            <a:rPr lang="zh-TW" altLang="en-US" b="1" dirty="0" smtClean="0">
              <a:latin typeface="微軟正黑體" pitchFamily="34" charset="-120"/>
              <a:ea typeface="微軟正黑體" pitchFamily="34" charset="-120"/>
            </a:rPr>
            <a:t>美術著作</a:t>
          </a:r>
          <a:endParaRPr lang="zh-TW" altLang="en-US" b="1" dirty="0">
            <a:latin typeface="微軟正黑體" pitchFamily="34" charset="-120"/>
            <a:ea typeface="微軟正黑體" pitchFamily="34" charset="-120"/>
          </a:endParaRPr>
        </a:p>
      </dgm:t>
    </dgm:pt>
    <dgm:pt modelId="{60DC611F-1143-4F3A-9741-224BFCA46F85}" type="parTrans" cxnId="{767C29AC-6FDE-4A7E-A492-7CB0C186D9D5}">
      <dgm:prSet/>
      <dgm:spPr/>
      <dgm:t>
        <a:bodyPr/>
        <a:lstStyle/>
        <a:p>
          <a:endParaRPr lang="zh-TW" altLang="en-US" b="1"/>
        </a:p>
      </dgm:t>
    </dgm:pt>
    <dgm:pt modelId="{2E54E37E-7762-4FA5-9BAB-A5DA31A9FFFE}" type="sibTrans" cxnId="{767C29AC-6FDE-4A7E-A492-7CB0C186D9D5}">
      <dgm:prSet/>
      <dgm:spPr/>
      <dgm:t>
        <a:bodyPr/>
        <a:lstStyle/>
        <a:p>
          <a:endParaRPr lang="zh-TW" altLang="en-US" b="1"/>
        </a:p>
      </dgm:t>
    </dgm:pt>
    <dgm:pt modelId="{1FB603BD-1729-44BC-9140-BFCABB1494DA}">
      <dgm:prSet phldrT="[文字]" custT="1"/>
      <dgm:spPr/>
      <dgm:t>
        <a:bodyPr/>
        <a:lstStyle/>
        <a:p>
          <a:pPr>
            <a:spcAft>
              <a:spcPts val="0"/>
            </a:spcAft>
          </a:pPr>
          <a:r>
            <a:rPr lang="zh-TW" altLang="en-US" sz="1600" b="1" dirty="0" smtClean="0">
              <a:latin typeface="微軟正黑體" pitchFamily="34" charset="-120"/>
              <a:ea typeface="微軟正黑體" pitchFamily="34" charset="-120"/>
            </a:rPr>
            <a:t>繪畫、漫畫、連環圖</a:t>
          </a:r>
          <a:r>
            <a:rPr lang="en-US" altLang="zh-TW" sz="1600" b="1" dirty="0" smtClean="0">
              <a:latin typeface="微軟正黑體" pitchFamily="34" charset="-120"/>
              <a:ea typeface="微軟正黑體" pitchFamily="34" charset="-120"/>
            </a:rPr>
            <a:t>(</a:t>
          </a:r>
          <a:r>
            <a:rPr lang="zh-TW" altLang="en-US" sz="1600" b="1" dirty="0" smtClean="0">
              <a:latin typeface="微軟正黑體" pitchFamily="34" charset="-120"/>
              <a:ea typeface="微軟正黑體" pitchFamily="34" charset="-120"/>
            </a:rPr>
            <a:t>卡通</a:t>
          </a:r>
          <a:r>
            <a:rPr lang="en-US" altLang="zh-TW" sz="1600" b="1" dirty="0" smtClean="0">
              <a:latin typeface="微軟正黑體" pitchFamily="34" charset="-120"/>
              <a:ea typeface="微軟正黑體" pitchFamily="34" charset="-120"/>
            </a:rPr>
            <a:t>)</a:t>
          </a:r>
          <a:r>
            <a:rPr lang="zh-TW" altLang="en-US" sz="1600" b="1" dirty="0" smtClean="0">
              <a:latin typeface="微軟正黑體" pitchFamily="34" charset="-120"/>
              <a:ea typeface="微軟正黑體" pitchFamily="34" charset="-120"/>
            </a:rPr>
            <a:t>、素描、書法、字型繪畫、雕塑、美術工藝品</a:t>
          </a:r>
          <a:endParaRPr lang="zh-TW" altLang="en-US" sz="1600" b="1" dirty="0">
            <a:latin typeface="微軟正黑體" pitchFamily="34" charset="-120"/>
            <a:ea typeface="微軟正黑體" pitchFamily="34" charset="-120"/>
          </a:endParaRPr>
        </a:p>
      </dgm:t>
    </dgm:pt>
    <dgm:pt modelId="{2445CD72-EB58-46E4-95CE-D0CE1D468AF0}" type="parTrans" cxnId="{D35D55CA-417D-4E88-9CBE-A541A5D0EDA2}">
      <dgm:prSet/>
      <dgm:spPr/>
      <dgm:t>
        <a:bodyPr/>
        <a:lstStyle/>
        <a:p>
          <a:endParaRPr lang="zh-TW" altLang="en-US" b="1"/>
        </a:p>
      </dgm:t>
    </dgm:pt>
    <dgm:pt modelId="{56D02AC5-FCAA-46A4-A768-0DB0A8A50E52}" type="sibTrans" cxnId="{D35D55CA-417D-4E88-9CBE-A541A5D0EDA2}">
      <dgm:prSet/>
      <dgm:spPr/>
      <dgm:t>
        <a:bodyPr/>
        <a:lstStyle/>
        <a:p>
          <a:endParaRPr lang="zh-TW" altLang="en-US" b="1"/>
        </a:p>
      </dgm:t>
    </dgm:pt>
    <dgm:pt modelId="{CEE85C2F-C7EF-4F54-960B-638B8D6DAF83}">
      <dgm:prSet phldrT="[文字]" custT="1"/>
      <dgm:spPr/>
      <dgm:t>
        <a:bodyPr/>
        <a:lstStyle/>
        <a:p>
          <a:pPr>
            <a:spcAft>
              <a:spcPts val="0"/>
            </a:spcAft>
          </a:pPr>
          <a:r>
            <a:rPr lang="zh-TW" altLang="en-US" sz="1800" b="1" dirty="0" smtClean="0">
              <a:latin typeface="微軟正黑體" pitchFamily="34" charset="-120"/>
              <a:ea typeface="微軟正黑體" pitchFamily="34" charset="-120"/>
            </a:rPr>
            <a:t>照片、幻燈片</a:t>
          </a:r>
          <a:endParaRPr lang="zh-TW" altLang="en-US" sz="1800" b="1" dirty="0">
            <a:latin typeface="微軟正黑體" pitchFamily="34" charset="-120"/>
            <a:ea typeface="微軟正黑體" pitchFamily="34" charset="-120"/>
          </a:endParaRPr>
        </a:p>
      </dgm:t>
    </dgm:pt>
    <dgm:pt modelId="{9EEF34B3-014A-41A9-B9CC-A729B98C85CE}" type="parTrans" cxnId="{9D2C3D55-143A-49F1-8922-4E1B20B28324}">
      <dgm:prSet/>
      <dgm:spPr/>
      <dgm:t>
        <a:bodyPr/>
        <a:lstStyle/>
        <a:p>
          <a:endParaRPr lang="zh-TW" altLang="en-US" b="1"/>
        </a:p>
      </dgm:t>
    </dgm:pt>
    <dgm:pt modelId="{1C2CED33-C281-4333-A575-52E7CE8950D6}" type="sibTrans" cxnId="{9D2C3D55-143A-49F1-8922-4E1B20B28324}">
      <dgm:prSet/>
      <dgm:spPr/>
      <dgm:t>
        <a:bodyPr/>
        <a:lstStyle/>
        <a:p>
          <a:endParaRPr lang="zh-TW" altLang="en-US" b="1"/>
        </a:p>
      </dgm:t>
    </dgm:pt>
    <dgm:pt modelId="{F9C9C483-0F53-4E9B-954B-FB8E5F62A631}">
      <dgm:prSet phldrT="[文字]"/>
      <dgm:spPr/>
      <dgm:t>
        <a:bodyPr/>
        <a:lstStyle/>
        <a:p>
          <a:pPr>
            <a:spcAft>
              <a:spcPts val="0"/>
            </a:spcAft>
          </a:pPr>
          <a:r>
            <a:rPr lang="zh-TW" altLang="en-US" b="1" dirty="0" smtClean="0">
              <a:latin typeface="微軟正黑體" pitchFamily="34" charset="-120"/>
              <a:ea typeface="微軟正黑體" pitchFamily="34" charset="-120"/>
            </a:rPr>
            <a:t>圖形著作</a:t>
          </a:r>
          <a:endParaRPr lang="zh-TW" altLang="en-US" b="1" dirty="0">
            <a:latin typeface="微軟正黑體" pitchFamily="34" charset="-120"/>
            <a:ea typeface="微軟正黑體" pitchFamily="34" charset="-120"/>
          </a:endParaRPr>
        </a:p>
      </dgm:t>
    </dgm:pt>
    <dgm:pt modelId="{72F01BE5-3D34-4973-8446-945A8D979F64}" type="parTrans" cxnId="{BCDD2FBF-2BEE-46CC-87D0-3774502DA773}">
      <dgm:prSet/>
      <dgm:spPr/>
      <dgm:t>
        <a:bodyPr/>
        <a:lstStyle/>
        <a:p>
          <a:endParaRPr lang="zh-TW" altLang="en-US" b="1"/>
        </a:p>
      </dgm:t>
    </dgm:pt>
    <dgm:pt modelId="{C025CA92-136D-4A7C-B1BC-15B24234DF99}" type="sibTrans" cxnId="{BCDD2FBF-2BEE-46CC-87D0-3774502DA773}">
      <dgm:prSet/>
      <dgm:spPr/>
      <dgm:t>
        <a:bodyPr/>
        <a:lstStyle/>
        <a:p>
          <a:endParaRPr lang="zh-TW" altLang="en-US" b="1"/>
        </a:p>
      </dgm:t>
    </dgm:pt>
    <dgm:pt modelId="{A9DF4ED2-C962-4617-A16B-7B8E13744E1A}">
      <dgm:prSet phldrT="[文字]" custT="1"/>
      <dgm:spPr/>
      <dgm:t>
        <a:bodyPr/>
        <a:lstStyle/>
        <a:p>
          <a:pPr>
            <a:spcAft>
              <a:spcPts val="0"/>
            </a:spcAft>
          </a:pPr>
          <a:r>
            <a:rPr lang="zh-TW" altLang="en-US" sz="1800" b="1" dirty="0" smtClean="0">
              <a:latin typeface="微軟正黑體" pitchFamily="34" charset="-120"/>
              <a:ea typeface="微軟正黑體" pitchFamily="34" charset="-120"/>
            </a:rPr>
            <a:t>地圖、科技或工程設計圖、圖表</a:t>
          </a:r>
          <a:endParaRPr lang="zh-TW" altLang="en-US" sz="1800" b="1" dirty="0">
            <a:latin typeface="微軟正黑體" pitchFamily="34" charset="-120"/>
            <a:ea typeface="微軟正黑體" pitchFamily="34" charset="-120"/>
          </a:endParaRPr>
        </a:p>
      </dgm:t>
    </dgm:pt>
    <dgm:pt modelId="{1722B7FD-8EDC-4A6E-97B7-600576D3BC03}" type="parTrans" cxnId="{B002DA82-3114-4FEA-A536-4EFB53B31281}">
      <dgm:prSet/>
      <dgm:spPr/>
      <dgm:t>
        <a:bodyPr/>
        <a:lstStyle/>
        <a:p>
          <a:endParaRPr lang="zh-TW" altLang="en-US" b="1"/>
        </a:p>
      </dgm:t>
    </dgm:pt>
    <dgm:pt modelId="{C29B9185-0BCE-4436-80D9-9A076D2B161C}" type="sibTrans" cxnId="{B002DA82-3114-4FEA-A536-4EFB53B31281}">
      <dgm:prSet/>
      <dgm:spPr/>
      <dgm:t>
        <a:bodyPr/>
        <a:lstStyle/>
        <a:p>
          <a:endParaRPr lang="zh-TW" altLang="en-US" b="1"/>
        </a:p>
      </dgm:t>
    </dgm:pt>
    <dgm:pt modelId="{28169FB3-BCEC-4668-8CE9-E6BAD2166F4B}">
      <dgm:prSet phldrT="[文字]"/>
      <dgm:spPr/>
      <dgm:t>
        <a:bodyPr/>
        <a:lstStyle/>
        <a:p>
          <a:pPr>
            <a:spcAft>
              <a:spcPts val="0"/>
            </a:spcAft>
          </a:pPr>
          <a:r>
            <a:rPr lang="zh-TW" altLang="en-US" b="1" dirty="0" smtClean="0">
              <a:latin typeface="微軟正黑體" pitchFamily="34" charset="-120"/>
              <a:ea typeface="微軟正黑體" pitchFamily="34" charset="-120"/>
            </a:rPr>
            <a:t>視聽著作</a:t>
          </a:r>
          <a:endParaRPr lang="zh-TW" altLang="en-US" b="1" dirty="0">
            <a:latin typeface="微軟正黑體" pitchFamily="34" charset="-120"/>
            <a:ea typeface="微軟正黑體" pitchFamily="34" charset="-120"/>
          </a:endParaRPr>
        </a:p>
      </dgm:t>
    </dgm:pt>
    <dgm:pt modelId="{CE40347D-06CF-44C4-8291-87E822B0DBF0}" type="parTrans" cxnId="{DFFC554D-2CBE-47EF-B25C-972A4109F978}">
      <dgm:prSet/>
      <dgm:spPr/>
      <dgm:t>
        <a:bodyPr/>
        <a:lstStyle/>
        <a:p>
          <a:endParaRPr lang="zh-TW" altLang="en-US" b="1"/>
        </a:p>
      </dgm:t>
    </dgm:pt>
    <dgm:pt modelId="{1A9F26AB-B2ED-4194-8C53-A1A1B73A56C3}" type="sibTrans" cxnId="{DFFC554D-2CBE-47EF-B25C-972A4109F978}">
      <dgm:prSet/>
      <dgm:spPr/>
      <dgm:t>
        <a:bodyPr/>
        <a:lstStyle/>
        <a:p>
          <a:endParaRPr lang="zh-TW" altLang="en-US" b="1"/>
        </a:p>
      </dgm:t>
    </dgm:pt>
    <dgm:pt modelId="{7E47FC4B-4983-4495-8F26-D31F17F430DF}">
      <dgm:prSet phldrT="[文字]" custT="1"/>
      <dgm:spPr/>
      <dgm:t>
        <a:bodyPr/>
        <a:lstStyle/>
        <a:p>
          <a:pPr>
            <a:spcAft>
              <a:spcPts val="0"/>
            </a:spcAft>
          </a:pPr>
          <a:r>
            <a:rPr lang="zh-TW" altLang="en-US" sz="1800" b="1" dirty="0" smtClean="0">
              <a:latin typeface="微軟正黑體" pitchFamily="34" charset="-120"/>
              <a:ea typeface="微軟正黑體" pitchFamily="34" charset="-120"/>
            </a:rPr>
            <a:t>電影、錄影、電腦螢幕顯示之影像</a:t>
          </a:r>
          <a:endParaRPr lang="zh-TW" altLang="en-US" sz="1800" b="1" dirty="0">
            <a:latin typeface="微軟正黑體" pitchFamily="34" charset="-120"/>
            <a:ea typeface="微軟正黑體" pitchFamily="34" charset="-120"/>
          </a:endParaRPr>
        </a:p>
      </dgm:t>
    </dgm:pt>
    <dgm:pt modelId="{B35AE5C2-EE17-4FE9-823F-3F23A15F03D0}" type="parTrans" cxnId="{6FD3C1BB-3E71-4043-8D95-2473B54B754F}">
      <dgm:prSet/>
      <dgm:spPr/>
      <dgm:t>
        <a:bodyPr/>
        <a:lstStyle/>
        <a:p>
          <a:endParaRPr lang="zh-TW" altLang="en-US" b="1"/>
        </a:p>
      </dgm:t>
    </dgm:pt>
    <dgm:pt modelId="{89A71998-017E-47E1-9E69-2BE4462C51F8}" type="sibTrans" cxnId="{6FD3C1BB-3E71-4043-8D95-2473B54B754F}">
      <dgm:prSet/>
      <dgm:spPr/>
      <dgm:t>
        <a:bodyPr/>
        <a:lstStyle/>
        <a:p>
          <a:endParaRPr lang="zh-TW" altLang="en-US" b="1"/>
        </a:p>
      </dgm:t>
    </dgm:pt>
    <dgm:pt modelId="{61974E19-A3F5-4D3F-BFD4-636065B62E5D}">
      <dgm:prSet phldrT="[文字]"/>
      <dgm:spPr/>
      <dgm:t>
        <a:bodyPr/>
        <a:lstStyle/>
        <a:p>
          <a:pPr>
            <a:spcAft>
              <a:spcPts val="0"/>
            </a:spcAft>
          </a:pPr>
          <a:r>
            <a:rPr lang="zh-TW" altLang="en-US" b="1" dirty="0" smtClean="0">
              <a:latin typeface="微軟正黑體" pitchFamily="34" charset="-120"/>
              <a:ea typeface="微軟正黑體" pitchFamily="34" charset="-120"/>
            </a:rPr>
            <a:t>錄音著作</a:t>
          </a:r>
          <a:endParaRPr lang="zh-TW" altLang="en-US" b="1" dirty="0">
            <a:latin typeface="微軟正黑體" pitchFamily="34" charset="-120"/>
            <a:ea typeface="微軟正黑體" pitchFamily="34" charset="-120"/>
          </a:endParaRPr>
        </a:p>
      </dgm:t>
    </dgm:pt>
    <dgm:pt modelId="{C355B514-D5D2-4BC6-BD5C-F029802B0233}" type="parTrans" cxnId="{1F5B4A85-7BD1-48DE-94CC-394FBC9AFF06}">
      <dgm:prSet/>
      <dgm:spPr/>
      <dgm:t>
        <a:bodyPr/>
        <a:lstStyle/>
        <a:p>
          <a:endParaRPr lang="zh-TW" altLang="en-US" b="1"/>
        </a:p>
      </dgm:t>
    </dgm:pt>
    <dgm:pt modelId="{5F689FA0-FDD2-474F-BF34-5CAAC1D74C1C}" type="sibTrans" cxnId="{1F5B4A85-7BD1-48DE-94CC-394FBC9AFF06}">
      <dgm:prSet/>
      <dgm:spPr/>
      <dgm:t>
        <a:bodyPr/>
        <a:lstStyle/>
        <a:p>
          <a:endParaRPr lang="zh-TW" altLang="en-US" b="1"/>
        </a:p>
      </dgm:t>
    </dgm:pt>
    <dgm:pt modelId="{6512DB8D-59B2-4CC3-AC19-8D888AA43A10}">
      <dgm:prSet phldrT="[文字]" custT="1"/>
      <dgm:spPr/>
      <dgm:t>
        <a:bodyPr/>
        <a:lstStyle/>
        <a:p>
          <a:pPr>
            <a:spcAft>
              <a:spcPts val="0"/>
            </a:spcAft>
          </a:pPr>
          <a:r>
            <a:rPr lang="zh-TW" altLang="en-US" sz="1800" b="1" dirty="0" smtClean="0">
              <a:latin typeface="微軟正黑體" pitchFamily="34" charset="-120"/>
              <a:ea typeface="微軟正黑體" pitchFamily="34" charset="-120"/>
            </a:rPr>
            <a:t>音樂</a:t>
          </a:r>
          <a:r>
            <a:rPr lang="en-US" altLang="zh-TW" sz="1800" b="1" dirty="0" smtClean="0">
              <a:latin typeface="微軟正黑體" pitchFamily="34" charset="-120"/>
              <a:ea typeface="微軟正黑體" pitchFamily="34" charset="-120"/>
            </a:rPr>
            <a:t>CD</a:t>
          </a:r>
          <a:r>
            <a:rPr lang="zh-TW" altLang="en-US" sz="1800" b="1" dirty="0" smtClean="0">
              <a:latin typeface="微軟正黑體" pitchFamily="34" charset="-120"/>
              <a:ea typeface="微軟正黑體" pitchFamily="34" charset="-120"/>
            </a:rPr>
            <a:t>、卡帶</a:t>
          </a:r>
          <a:endParaRPr lang="zh-TW" altLang="en-US" sz="1800" b="1" dirty="0">
            <a:latin typeface="微軟正黑體" pitchFamily="34" charset="-120"/>
            <a:ea typeface="微軟正黑體" pitchFamily="34" charset="-120"/>
          </a:endParaRPr>
        </a:p>
      </dgm:t>
    </dgm:pt>
    <dgm:pt modelId="{BAD3BADD-C991-422A-B0D3-FB3C10EE1BE7}" type="parTrans" cxnId="{836E749A-28DB-4031-92D8-4F00E5081965}">
      <dgm:prSet/>
      <dgm:spPr/>
      <dgm:t>
        <a:bodyPr/>
        <a:lstStyle/>
        <a:p>
          <a:endParaRPr lang="zh-TW" altLang="en-US" b="1"/>
        </a:p>
      </dgm:t>
    </dgm:pt>
    <dgm:pt modelId="{7196243D-5B34-4C70-B4B2-560F50D643CD}" type="sibTrans" cxnId="{836E749A-28DB-4031-92D8-4F00E5081965}">
      <dgm:prSet/>
      <dgm:spPr/>
      <dgm:t>
        <a:bodyPr/>
        <a:lstStyle/>
        <a:p>
          <a:endParaRPr lang="zh-TW" altLang="en-US" b="1"/>
        </a:p>
      </dgm:t>
    </dgm:pt>
    <dgm:pt modelId="{7EB48047-386A-4393-BA8F-7C9F60D1C760}">
      <dgm:prSet phldrT="[文字]"/>
      <dgm:spPr/>
      <dgm:t>
        <a:bodyPr/>
        <a:lstStyle/>
        <a:p>
          <a:pPr>
            <a:spcAft>
              <a:spcPts val="0"/>
            </a:spcAft>
          </a:pPr>
          <a:r>
            <a:rPr lang="zh-TW" altLang="en-US" b="1" dirty="0" smtClean="0">
              <a:latin typeface="微軟正黑體" pitchFamily="34" charset="-120"/>
              <a:ea typeface="微軟正黑體" pitchFamily="34" charset="-120"/>
            </a:rPr>
            <a:t>建築著作</a:t>
          </a:r>
          <a:endParaRPr lang="zh-TW" altLang="en-US" b="1" dirty="0">
            <a:latin typeface="微軟正黑體" pitchFamily="34" charset="-120"/>
            <a:ea typeface="微軟正黑體" pitchFamily="34" charset="-120"/>
          </a:endParaRPr>
        </a:p>
      </dgm:t>
    </dgm:pt>
    <dgm:pt modelId="{30AD253F-02DE-4105-8000-A4B15AB54E4D}" type="parTrans" cxnId="{9D2DDA57-F886-4036-AB07-ABEA8D3D9373}">
      <dgm:prSet/>
      <dgm:spPr/>
      <dgm:t>
        <a:bodyPr/>
        <a:lstStyle/>
        <a:p>
          <a:endParaRPr lang="zh-TW" altLang="en-US" b="1"/>
        </a:p>
      </dgm:t>
    </dgm:pt>
    <dgm:pt modelId="{BE04E538-B227-4994-826B-D550889D0019}" type="sibTrans" cxnId="{9D2DDA57-F886-4036-AB07-ABEA8D3D9373}">
      <dgm:prSet/>
      <dgm:spPr/>
      <dgm:t>
        <a:bodyPr/>
        <a:lstStyle/>
        <a:p>
          <a:endParaRPr lang="zh-TW" altLang="en-US" b="1"/>
        </a:p>
      </dgm:t>
    </dgm:pt>
    <dgm:pt modelId="{25ED184E-EEB0-4210-AFD5-7C221DC5814D}">
      <dgm:prSet phldrT="[文字]" custT="1"/>
      <dgm:spPr/>
      <dgm:t>
        <a:bodyPr/>
        <a:lstStyle/>
        <a:p>
          <a:pPr>
            <a:spcAft>
              <a:spcPts val="0"/>
            </a:spcAft>
          </a:pPr>
          <a:r>
            <a:rPr lang="zh-TW" altLang="en-US" sz="1800" b="1" dirty="0" smtClean="0">
              <a:latin typeface="微軟正黑體" pitchFamily="34" charset="-120"/>
              <a:ea typeface="微軟正黑體" pitchFamily="34" charset="-120"/>
            </a:rPr>
            <a:t>建築物、建築模型、建築設計圖</a:t>
          </a:r>
          <a:endParaRPr lang="zh-TW" altLang="en-US" sz="1800" b="1" dirty="0">
            <a:latin typeface="微軟正黑體" pitchFamily="34" charset="-120"/>
            <a:ea typeface="微軟正黑體" pitchFamily="34" charset="-120"/>
          </a:endParaRPr>
        </a:p>
      </dgm:t>
    </dgm:pt>
    <dgm:pt modelId="{7A235A94-D8B7-4F9A-AE8B-69B67563C5FA}" type="parTrans" cxnId="{A0F6ED0C-DE8C-47DF-9EFE-B68DFA830167}">
      <dgm:prSet/>
      <dgm:spPr/>
      <dgm:t>
        <a:bodyPr/>
        <a:lstStyle/>
        <a:p>
          <a:endParaRPr lang="zh-TW" altLang="en-US" b="1"/>
        </a:p>
      </dgm:t>
    </dgm:pt>
    <dgm:pt modelId="{EB2BD08A-C490-473E-9F6C-35DA44ED260D}" type="sibTrans" cxnId="{A0F6ED0C-DE8C-47DF-9EFE-B68DFA830167}">
      <dgm:prSet/>
      <dgm:spPr/>
      <dgm:t>
        <a:bodyPr/>
        <a:lstStyle/>
        <a:p>
          <a:endParaRPr lang="zh-TW" altLang="en-US" b="1"/>
        </a:p>
      </dgm:t>
    </dgm:pt>
    <dgm:pt modelId="{7DFF941C-4712-4791-B07F-A244CDB33638}">
      <dgm:prSet phldrT="[文字]"/>
      <dgm:spPr/>
      <dgm:t>
        <a:bodyPr/>
        <a:lstStyle/>
        <a:p>
          <a:pPr>
            <a:spcAft>
              <a:spcPts val="0"/>
            </a:spcAft>
          </a:pPr>
          <a:r>
            <a:rPr lang="zh-TW" altLang="en-US" b="1" dirty="0" smtClean="0">
              <a:latin typeface="微軟正黑體" pitchFamily="34" charset="-120"/>
              <a:ea typeface="微軟正黑體" pitchFamily="34" charset="-120"/>
            </a:rPr>
            <a:t>電腦程式著作</a:t>
          </a:r>
          <a:endParaRPr lang="zh-TW" altLang="en-US" b="1" dirty="0">
            <a:latin typeface="微軟正黑體" pitchFamily="34" charset="-120"/>
            <a:ea typeface="微軟正黑體" pitchFamily="34" charset="-120"/>
          </a:endParaRPr>
        </a:p>
      </dgm:t>
    </dgm:pt>
    <dgm:pt modelId="{91FA1BC2-7F9B-474A-987E-93838989732B}" type="parTrans" cxnId="{A76B6E24-A903-4495-9FD5-A448A6243AC2}">
      <dgm:prSet/>
      <dgm:spPr/>
      <dgm:t>
        <a:bodyPr/>
        <a:lstStyle/>
        <a:p>
          <a:endParaRPr lang="zh-TW" altLang="en-US" b="1"/>
        </a:p>
      </dgm:t>
    </dgm:pt>
    <dgm:pt modelId="{AE21D3B7-6CEB-45D9-B466-069CECDB6A6A}" type="sibTrans" cxnId="{A76B6E24-A903-4495-9FD5-A448A6243AC2}">
      <dgm:prSet/>
      <dgm:spPr/>
      <dgm:t>
        <a:bodyPr/>
        <a:lstStyle/>
        <a:p>
          <a:endParaRPr lang="zh-TW" altLang="en-US" b="1"/>
        </a:p>
      </dgm:t>
    </dgm:pt>
    <dgm:pt modelId="{812DA582-3F96-41F2-98F8-AB7D7433F5B7}">
      <dgm:prSet phldrT="[文字]"/>
      <dgm:spPr/>
      <dgm:t>
        <a:bodyPr/>
        <a:lstStyle/>
        <a:p>
          <a:pPr>
            <a:spcAft>
              <a:spcPts val="0"/>
            </a:spcAft>
          </a:pPr>
          <a:r>
            <a:rPr lang="zh-TW" altLang="en-US" b="1" dirty="0" smtClean="0">
              <a:latin typeface="微軟正黑體" pitchFamily="34" charset="-120"/>
              <a:ea typeface="微軟正黑體" pitchFamily="34" charset="-120"/>
            </a:rPr>
            <a:t>直接或間接使電腦產生一定結果為目的所組成之指令組合</a:t>
          </a:r>
          <a:endParaRPr lang="zh-TW" altLang="en-US" b="1" dirty="0">
            <a:latin typeface="微軟正黑體" pitchFamily="34" charset="-120"/>
            <a:ea typeface="微軟正黑體" pitchFamily="34" charset="-120"/>
          </a:endParaRPr>
        </a:p>
      </dgm:t>
    </dgm:pt>
    <dgm:pt modelId="{7AF81A3A-93B6-4EA2-9624-82D967FD5063}" type="parTrans" cxnId="{F7B070CC-9B3E-4CB1-BE35-2C8F40607BCA}">
      <dgm:prSet/>
      <dgm:spPr/>
      <dgm:t>
        <a:bodyPr/>
        <a:lstStyle/>
        <a:p>
          <a:endParaRPr lang="zh-TW" altLang="en-US" b="1"/>
        </a:p>
      </dgm:t>
    </dgm:pt>
    <dgm:pt modelId="{AFC410F8-DA61-41D8-9B5D-AADBAEB92A61}" type="sibTrans" cxnId="{F7B070CC-9B3E-4CB1-BE35-2C8F40607BCA}">
      <dgm:prSet/>
      <dgm:spPr/>
      <dgm:t>
        <a:bodyPr/>
        <a:lstStyle/>
        <a:p>
          <a:endParaRPr lang="zh-TW" altLang="en-US" b="1"/>
        </a:p>
      </dgm:t>
    </dgm:pt>
    <dgm:pt modelId="{3D2AC187-AB6B-48D8-BD77-60E5E14C106B}">
      <dgm:prSet phldrT="[文字]"/>
      <dgm:spPr/>
      <dgm:t>
        <a:bodyPr/>
        <a:lstStyle/>
        <a:p>
          <a:pPr>
            <a:spcAft>
              <a:spcPts val="0"/>
            </a:spcAft>
          </a:pPr>
          <a:r>
            <a:rPr lang="zh-TW" altLang="en-US" b="1" dirty="0" smtClean="0">
              <a:latin typeface="微軟正黑體" pitchFamily="34" charset="-120"/>
              <a:ea typeface="微軟正黑體" pitchFamily="34" charset="-120"/>
            </a:rPr>
            <a:t>攝影著作</a:t>
          </a:r>
          <a:endParaRPr lang="zh-TW" altLang="en-US" b="1" dirty="0">
            <a:latin typeface="微軟正黑體" pitchFamily="34" charset="-120"/>
            <a:ea typeface="微軟正黑體" pitchFamily="34" charset="-120"/>
          </a:endParaRPr>
        </a:p>
      </dgm:t>
    </dgm:pt>
    <dgm:pt modelId="{C7A80D68-1B34-425D-A367-3DC5819C40A1}" type="sibTrans" cxnId="{92AC338E-2427-4C3B-9052-A8C2FC7AB9BC}">
      <dgm:prSet/>
      <dgm:spPr/>
      <dgm:t>
        <a:bodyPr/>
        <a:lstStyle/>
        <a:p>
          <a:endParaRPr lang="zh-TW" altLang="en-US" b="1"/>
        </a:p>
      </dgm:t>
    </dgm:pt>
    <dgm:pt modelId="{3019309B-1BC8-4961-B0F0-EA81C837A1D9}" type="parTrans" cxnId="{92AC338E-2427-4C3B-9052-A8C2FC7AB9BC}">
      <dgm:prSet/>
      <dgm:spPr/>
      <dgm:t>
        <a:bodyPr/>
        <a:lstStyle/>
        <a:p>
          <a:endParaRPr lang="zh-TW" altLang="en-US" b="1"/>
        </a:p>
      </dgm:t>
    </dgm:pt>
    <dgm:pt modelId="{5190D1F4-9E43-42CF-9586-E3149178D5A5}" type="pres">
      <dgm:prSet presAssocID="{E9AFF861-6A09-4EBD-92A2-8BB6EB37866E}" presName="Name0" presStyleCnt="0">
        <dgm:presLayoutVars>
          <dgm:chMax/>
          <dgm:chPref val="3"/>
          <dgm:dir/>
          <dgm:animOne val="branch"/>
          <dgm:animLvl val="lvl"/>
        </dgm:presLayoutVars>
      </dgm:prSet>
      <dgm:spPr/>
      <dgm:t>
        <a:bodyPr/>
        <a:lstStyle/>
        <a:p>
          <a:endParaRPr lang="zh-TW" altLang="en-US"/>
        </a:p>
      </dgm:t>
    </dgm:pt>
    <dgm:pt modelId="{93F97812-976E-41D3-A64F-E8B5496E70D9}" type="pres">
      <dgm:prSet presAssocID="{4FCC1D2C-7318-4E8B-A9E0-6D5BF8292D18}" presName="composite" presStyleCnt="0"/>
      <dgm:spPr/>
    </dgm:pt>
    <dgm:pt modelId="{A62C3B26-08EA-4D76-B42B-6BBB8DFEE27D}" type="pres">
      <dgm:prSet presAssocID="{4FCC1D2C-7318-4E8B-A9E0-6D5BF8292D18}" presName="FirstChild" presStyleLbl="revTx" presStyleIdx="0" presStyleCnt="10" custScaleX="103408">
        <dgm:presLayoutVars>
          <dgm:chMax val="0"/>
          <dgm:chPref val="0"/>
          <dgm:bulletEnabled val="1"/>
        </dgm:presLayoutVars>
      </dgm:prSet>
      <dgm:spPr/>
      <dgm:t>
        <a:bodyPr/>
        <a:lstStyle/>
        <a:p>
          <a:endParaRPr lang="zh-TW" altLang="en-US"/>
        </a:p>
      </dgm:t>
    </dgm:pt>
    <dgm:pt modelId="{0C400228-9012-41F4-BEB4-99A1F45500A2}" type="pres">
      <dgm:prSet presAssocID="{4FCC1D2C-7318-4E8B-A9E0-6D5BF8292D18}" presName="Parent" presStyleLbl="alignNode1" presStyleIdx="0" presStyleCnt="10" custScaleX="87291" custLinFactNeighborX="-6354" custLinFactNeighborY="-1">
        <dgm:presLayoutVars>
          <dgm:chMax val="3"/>
          <dgm:chPref val="3"/>
          <dgm:bulletEnabled val="1"/>
        </dgm:presLayoutVars>
      </dgm:prSet>
      <dgm:spPr/>
      <dgm:t>
        <a:bodyPr/>
        <a:lstStyle/>
        <a:p>
          <a:endParaRPr lang="zh-TW" altLang="en-US"/>
        </a:p>
      </dgm:t>
    </dgm:pt>
    <dgm:pt modelId="{69BC1111-7E36-4081-85CB-9D96465A1DD6}" type="pres">
      <dgm:prSet presAssocID="{4FCC1D2C-7318-4E8B-A9E0-6D5BF8292D18}" presName="Accent" presStyleLbl="parChTrans1D1" presStyleIdx="0" presStyleCnt="10"/>
      <dgm:spPr/>
    </dgm:pt>
    <dgm:pt modelId="{55DEDA1F-551C-428C-BA4D-05EF2515A696}" type="pres">
      <dgm:prSet presAssocID="{E197734D-B30F-45E4-94AE-C16E2A013E81}" presName="sibTrans" presStyleCnt="0"/>
      <dgm:spPr/>
    </dgm:pt>
    <dgm:pt modelId="{75FBF31A-833B-45B7-AF6C-1E3EA83062FF}" type="pres">
      <dgm:prSet presAssocID="{60AA5D97-6369-4FAD-A3AE-1BA78D0EA6A8}" presName="composite" presStyleCnt="0"/>
      <dgm:spPr/>
    </dgm:pt>
    <dgm:pt modelId="{AAD19E71-AFA8-49DC-8DBB-C9C5FC3D7FE0}" type="pres">
      <dgm:prSet presAssocID="{60AA5D97-6369-4FAD-A3AE-1BA78D0EA6A8}" presName="FirstChild" presStyleLbl="revTx" presStyleIdx="1" presStyleCnt="10" custScaleX="104583">
        <dgm:presLayoutVars>
          <dgm:chMax val="0"/>
          <dgm:chPref val="0"/>
          <dgm:bulletEnabled val="1"/>
        </dgm:presLayoutVars>
      </dgm:prSet>
      <dgm:spPr/>
      <dgm:t>
        <a:bodyPr/>
        <a:lstStyle/>
        <a:p>
          <a:endParaRPr lang="zh-TW" altLang="en-US"/>
        </a:p>
      </dgm:t>
    </dgm:pt>
    <dgm:pt modelId="{32338D87-348F-41D2-9419-2B907D0A2E8D}" type="pres">
      <dgm:prSet presAssocID="{60AA5D97-6369-4FAD-A3AE-1BA78D0EA6A8}" presName="Parent" presStyleLbl="alignNode1" presStyleIdx="1" presStyleCnt="10" custScaleX="87291" custLinFactNeighborX="-6354" custLinFactNeighborY="-1">
        <dgm:presLayoutVars>
          <dgm:chMax val="3"/>
          <dgm:chPref val="3"/>
          <dgm:bulletEnabled val="1"/>
        </dgm:presLayoutVars>
      </dgm:prSet>
      <dgm:spPr/>
      <dgm:t>
        <a:bodyPr/>
        <a:lstStyle/>
        <a:p>
          <a:endParaRPr lang="zh-TW" altLang="en-US"/>
        </a:p>
      </dgm:t>
    </dgm:pt>
    <dgm:pt modelId="{D1D4B61D-CF8F-40AB-AC77-A1C06FE7E7D7}" type="pres">
      <dgm:prSet presAssocID="{60AA5D97-6369-4FAD-A3AE-1BA78D0EA6A8}" presName="Accent" presStyleLbl="parChTrans1D1" presStyleIdx="1" presStyleCnt="10"/>
      <dgm:spPr/>
    </dgm:pt>
    <dgm:pt modelId="{FBD88117-6D98-4589-9E2B-60DB0F20239F}" type="pres">
      <dgm:prSet presAssocID="{5EE0782F-B5DE-4793-AE33-80C54EB0023C}" presName="sibTrans" presStyleCnt="0"/>
      <dgm:spPr/>
    </dgm:pt>
    <dgm:pt modelId="{D9E0827F-83E3-483A-95C1-EAF6CA13A76D}" type="pres">
      <dgm:prSet presAssocID="{E8F9A394-AB3E-45FE-AFA9-C3873DDF9F16}" presName="composite" presStyleCnt="0"/>
      <dgm:spPr/>
    </dgm:pt>
    <dgm:pt modelId="{419850B0-81F6-45CE-8C3F-8FBA7FC28451}" type="pres">
      <dgm:prSet presAssocID="{E8F9A394-AB3E-45FE-AFA9-C3873DDF9F16}" presName="FirstChild" presStyleLbl="revTx" presStyleIdx="2" presStyleCnt="10" custScaleX="104465">
        <dgm:presLayoutVars>
          <dgm:chMax val="0"/>
          <dgm:chPref val="0"/>
          <dgm:bulletEnabled val="1"/>
        </dgm:presLayoutVars>
      </dgm:prSet>
      <dgm:spPr/>
      <dgm:t>
        <a:bodyPr/>
        <a:lstStyle/>
        <a:p>
          <a:endParaRPr lang="zh-TW" altLang="en-US"/>
        </a:p>
      </dgm:t>
    </dgm:pt>
    <dgm:pt modelId="{E2AAB1D2-7439-4426-A7CB-459EEE1420B0}" type="pres">
      <dgm:prSet presAssocID="{E8F9A394-AB3E-45FE-AFA9-C3873DDF9F16}" presName="Parent" presStyleLbl="alignNode1" presStyleIdx="2" presStyleCnt="10" custScaleX="87291" custLinFactNeighborX="-6354" custLinFactNeighborY="-1">
        <dgm:presLayoutVars>
          <dgm:chMax val="3"/>
          <dgm:chPref val="3"/>
          <dgm:bulletEnabled val="1"/>
        </dgm:presLayoutVars>
      </dgm:prSet>
      <dgm:spPr/>
      <dgm:t>
        <a:bodyPr/>
        <a:lstStyle/>
        <a:p>
          <a:endParaRPr lang="zh-TW" altLang="en-US"/>
        </a:p>
      </dgm:t>
    </dgm:pt>
    <dgm:pt modelId="{33F3AEFF-E0FD-45A2-B0DD-959E12AB64F5}" type="pres">
      <dgm:prSet presAssocID="{E8F9A394-AB3E-45FE-AFA9-C3873DDF9F16}" presName="Accent" presStyleLbl="parChTrans1D1" presStyleIdx="2" presStyleCnt="10"/>
      <dgm:spPr/>
    </dgm:pt>
    <dgm:pt modelId="{4A30C115-7352-437C-8F18-C65493BFD172}" type="pres">
      <dgm:prSet presAssocID="{489B71F8-A469-4CD0-8C63-E9E9BB8690E5}" presName="sibTrans" presStyleCnt="0"/>
      <dgm:spPr/>
    </dgm:pt>
    <dgm:pt modelId="{CEC206CA-EEC4-4D58-AC06-344542C41DE1}" type="pres">
      <dgm:prSet presAssocID="{52009F95-5DF7-45E8-B00B-EAFFC3FC5E9D}" presName="composite" presStyleCnt="0"/>
      <dgm:spPr/>
    </dgm:pt>
    <dgm:pt modelId="{29B7BBD9-CF50-4152-83F6-3483FAD01350}" type="pres">
      <dgm:prSet presAssocID="{52009F95-5DF7-45E8-B00B-EAFFC3FC5E9D}" presName="FirstChild" presStyleLbl="revTx" presStyleIdx="3" presStyleCnt="10" custScaleX="106815">
        <dgm:presLayoutVars>
          <dgm:chMax val="0"/>
          <dgm:chPref val="0"/>
          <dgm:bulletEnabled val="1"/>
        </dgm:presLayoutVars>
      </dgm:prSet>
      <dgm:spPr/>
      <dgm:t>
        <a:bodyPr/>
        <a:lstStyle/>
        <a:p>
          <a:endParaRPr lang="zh-TW" altLang="en-US"/>
        </a:p>
      </dgm:t>
    </dgm:pt>
    <dgm:pt modelId="{1889D11F-967C-4E9F-A973-44B60A0FBC0F}" type="pres">
      <dgm:prSet presAssocID="{52009F95-5DF7-45E8-B00B-EAFFC3FC5E9D}" presName="Parent" presStyleLbl="alignNode1" presStyleIdx="3" presStyleCnt="10" custScaleX="87291" custLinFactNeighborX="-6354" custLinFactNeighborY="-1">
        <dgm:presLayoutVars>
          <dgm:chMax val="3"/>
          <dgm:chPref val="3"/>
          <dgm:bulletEnabled val="1"/>
        </dgm:presLayoutVars>
      </dgm:prSet>
      <dgm:spPr/>
      <dgm:t>
        <a:bodyPr/>
        <a:lstStyle/>
        <a:p>
          <a:endParaRPr lang="zh-TW" altLang="en-US"/>
        </a:p>
      </dgm:t>
    </dgm:pt>
    <dgm:pt modelId="{BFBF19BD-4C9B-417A-A806-C645A3A87DC9}" type="pres">
      <dgm:prSet presAssocID="{52009F95-5DF7-45E8-B00B-EAFFC3FC5E9D}" presName="Accent" presStyleLbl="parChTrans1D1" presStyleIdx="3" presStyleCnt="10"/>
      <dgm:spPr/>
    </dgm:pt>
    <dgm:pt modelId="{EAD75FE2-506F-45BE-90D3-718200D9B4CD}" type="pres">
      <dgm:prSet presAssocID="{2E54E37E-7762-4FA5-9BAB-A5DA31A9FFFE}" presName="sibTrans" presStyleCnt="0"/>
      <dgm:spPr/>
    </dgm:pt>
    <dgm:pt modelId="{60B2E47B-CAF3-47B6-8E7E-95222CA4AA32}" type="pres">
      <dgm:prSet presAssocID="{3D2AC187-AB6B-48D8-BD77-60E5E14C106B}" presName="composite" presStyleCnt="0"/>
      <dgm:spPr/>
    </dgm:pt>
    <dgm:pt modelId="{92236E8E-6415-4CD1-8D83-7223EFF7E7A5}" type="pres">
      <dgm:prSet presAssocID="{3D2AC187-AB6B-48D8-BD77-60E5E14C106B}" presName="FirstChild" presStyleLbl="revTx" presStyleIdx="4" presStyleCnt="10" custScaleX="104465">
        <dgm:presLayoutVars>
          <dgm:chMax val="0"/>
          <dgm:chPref val="0"/>
          <dgm:bulletEnabled val="1"/>
        </dgm:presLayoutVars>
      </dgm:prSet>
      <dgm:spPr/>
      <dgm:t>
        <a:bodyPr/>
        <a:lstStyle/>
        <a:p>
          <a:endParaRPr lang="zh-TW" altLang="en-US"/>
        </a:p>
      </dgm:t>
    </dgm:pt>
    <dgm:pt modelId="{A2507C5C-DE59-4B6F-ADA7-4407FA5DEEB0}" type="pres">
      <dgm:prSet presAssocID="{3D2AC187-AB6B-48D8-BD77-60E5E14C106B}" presName="Parent" presStyleLbl="alignNode1" presStyleIdx="4" presStyleCnt="10" custScaleX="87291" custLinFactNeighborX="-6354" custLinFactNeighborY="-1">
        <dgm:presLayoutVars>
          <dgm:chMax val="3"/>
          <dgm:chPref val="3"/>
          <dgm:bulletEnabled val="1"/>
        </dgm:presLayoutVars>
      </dgm:prSet>
      <dgm:spPr/>
      <dgm:t>
        <a:bodyPr/>
        <a:lstStyle/>
        <a:p>
          <a:endParaRPr lang="zh-TW" altLang="en-US"/>
        </a:p>
      </dgm:t>
    </dgm:pt>
    <dgm:pt modelId="{F702EB95-319F-49AC-8DAA-0062C6D337D4}" type="pres">
      <dgm:prSet presAssocID="{3D2AC187-AB6B-48D8-BD77-60E5E14C106B}" presName="Accent" presStyleLbl="parChTrans1D1" presStyleIdx="4" presStyleCnt="10"/>
      <dgm:spPr/>
    </dgm:pt>
    <dgm:pt modelId="{0D14A52D-63E2-47FA-840F-D45A502A7FF7}" type="pres">
      <dgm:prSet presAssocID="{C7A80D68-1B34-425D-A367-3DC5819C40A1}" presName="sibTrans" presStyleCnt="0"/>
      <dgm:spPr/>
    </dgm:pt>
    <dgm:pt modelId="{D087D5B4-C62E-46C9-AEEC-ED5C17769EAB}" type="pres">
      <dgm:prSet presAssocID="{F9C9C483-0F53-4E9B-954B-FB8E5F62A631}" presName="composite" presStyleCnt="0"/>
      <dgm:spPr/>
    </dgm:pt>
    <dgm:pt modelId="{1DB4E944-A4B9-4389-BACF-76EEB6ED1E51}" type="pres">
      <dgm:prSet presAssocID="{F9C9C483-0F53-4E9B-954B-FB8E5F62A631}" presName="FirstChild" presStyleLbl="revTx" presStyleIdx="5" presStyleCnt="10" custScaleX="104465">
        <dgm:presLayoutVars>
          <dgm:chMax val="0"/>
          <dgm:chPref val="0"/>
          <dgm:bulletEnabled val="1"/>
        </dgm:presLayoutVars>
      </dgm:prSet>
      <dgm:spPr/>
      <dgm:t>
        <a:bodyPr/>
        <a:lstStyle/>
        <a:p>
          <a:endParaRPr lang="zh-TW" altLang="en-US"/>
        </a:p>
      </dgm:t>
    </dgm:pt>
    <dgm:pt modelId="{EFBEAAC7-C4C5-422D-94BC-3C16962A4E0E}" type="pres">
      <dgm:prSet presAssocID="{F9C9C483-0F53-4E9B-954B-FB8E5F62A631}" presName="Parent" presStyleLbl="alignNode1" presStyleIdx="5" presStyleCnt="10" custScaleX="87291" custLinFactNeighborX="-6354" custLinFactNeighborY="-1">
        <dgm:presLayoutVars>
          <dgm:chMax val="3"/>
          <dgm:chPref val="3"/>
          <dgm:bulletEnabled val="1"/>
        </dgm:presLayoutVars>
      </dgm:prSet>
      <dgm:spPr/>
      <dgm:t>
        <a:bodyPr/>
        <a:lstStyle/>
        <a:p>
          <a:endParaRPr lang="zh-TW" altLang="en-US"/>
        </a:p>
      </dgm:t>
    </dgm:pt>
    <dgm:pt modelId="{B056B56F-9B43-4E0A-B577-2CE74A593E22}" type="pres">
      <dgm:prSet presAssocID="{F9C9C483-0F53-4E9B-954B-FB8E5F62A631}" presName="Accent" presStyleLbl="parChTrans1D1" presStyleIdx="5" presStyleCnt="10"/>
      <dgm:spPr/>
    </dgm:pt>
    <dgm:pt modelId="{2FA7AF2C-C205-4365-920F-B598CD501ACB}" type="pres">
      <dgm:prSet presAssocID="{C025CA92-136D-4A7C-B1BC-15B24234DF99}" presName="sibTrans" presStyleCnt="0"/>
      <dgm:spPr/>
    </dgm:pt>
    <dgm:pt modelId="{3BDE7C15-1FAE-4B6C-BC74-94A44BD73E95}" type="pres">
      <dgm:prSet presAssocID="{28169FB3-BCEC-4668-8CE9-E6BAD2166F4B}" presName="composite" presStyleCnt="0"/>
      <dgm:spPr/>
    </dgm:pt>
    <dgm:pt modelId="{FD0077F4-D30E-493B-8421-208DBCD7C8AF}" type="pres">
      <dgm:prSet presAssocID="{28169FB3-BCEC-4668-8CE9-E6BAD2166F4B}" presName="FirstChild" presStyleLbl="revTx" presStyleIdx="6" presStyleCnt="10" custScaleX="105111">
        <dgm:presLayoutVars>
          <dgm:chMax val="0"/>
          <dgm:chPref val="0"/>
          <dgm:bulletEnabled val="1"/>
        </dgm:presLayoutVars>
      </dgm:prSet>
      <dgm:spPr/>
      <dgm:t>
        <a:bodyPr/>
        <a:lstStyle/>
        <a:p>
          <a:endParaRPr lang="zh-TW" altLang="en-US"/>
        </a:p>
      </dgm:t>
    </dgm:pt>
    <dgm:pt modelId="{7199E226-54AD-4D72-9016-354A92F51497}" type="pres">
      <dgm:prSet presAssocID="{28169FB3-BCEC-4668-8CE9-E6BAD2166F4B}" presName="Parent" presStyleLbl="alignNode1" presStyleIdx="6" presStyleCnt="10" custScaleX="87291" custLinFactNeighborX="-6354" custLinFactNeighborY="-1">
        <dgm:presLayoutVars>
          <dgm:chMax val="3"/>
          <dgm:chPref val="3"/>
          <dgm:bulletEnabled val="1"/>
        </dgm:presLayoutVars>
      </dgm:prSet>
      <dgm:spPr/>
      <dgm:t>
        <a:bodyPr/>
        <a:lstStyle/>
        <a:p>
          <a:endParaRPr lang="zh-TW" altLang="en-US"/>
        </a:p>
      </dgm:t>
    </dgm:pt>
    <dgm:pt modelId="{EDB4D28F-DB0F-4208-8BA3-94A95D4A302C}" type="pres">
      <dgm:prSet presAssocID="{28169FB3-BCEC-4668-8CE9-E6BAD2166F4B}" presName="Accent" presStyleLbl="parChTrans1D1" presStyleIdx="6" presStyleCnt="10"/>
      <dgm:spPr/>
    </dgm:pt>
    <dgm:pt modelId="{FCE239B6-10FD-4816-9059-5A4F2154865C}" type="pres">
      <dgm:prSet presAssocID="{1A9F26AB-B2ED-4194-8C53-A1A1B73A56C3}" presName="sibTrans" presStyleCnt="0"/>
      <dgm:spPr/>
    </dgm:pt>
    <dgm:pt modelId="{41438F55-8E42-4858-A7B1-13920AFEA01F}" type="pres">
      <dgm:prSet presAssocID="{61974E19-A3F5-4D3F-BFD4-636065B62E5D}" presName="composite" presStyleCnt="0"/>
      <dgm:spPr/>
    </dgm:pt>
    <dgm:pt modelId="{B3E742CD-60A5-4E54-8DEA-0C73EF8AF4FC}" type="pres">
      <dgm:prSet presAssocID="{61974E19-A3F5-4D3F-BFD4-636065B62E5D}" presName="FirstChild" presStyleLbl="revTx" presStyleIdx="7" presStyleCnt="10" custScaleX="104465">
        <dgm:presLayoutVars>
          <dgm:chMax val="0"/>
          <dgm:chPref val="0"/>
          <dgm:bulletEnabled val="1"/>
        </dgm:presLayoutVars>
      </dgm:prSet>
      <dgm:spPr/>
      <dgm:t>
        <a:bodyPr/>
        <a:lstStyle/>
        <a:p>
          <a:endParaRPr lang="zh-TW" altLang="en-US"/>
        </a:p>
      </dgm:t>
    </dgm:pt>
    <dgm:pt modelId="{3F80A4E1-E4B4-4D0B-B793-76B9F20EFE3E}" type="pres">
      <dgm:prSet presAssocID="{61974E19-A3F5-4D3F-BFD4-636065B62E5D}" presName="Parent" presStyleLbl="alignNode1" presStyleIdx="7" presStyleCnt="10" custScaleX="87291" custLinFactNeighborX="-6354" custLinFactNeighborY="-1">
        <dgm:presLayoutVars>
          <dgm:chMax val="3"/>
          <dgm:chPref val="3"/>
          <dgm:bulletEnabled val="1"/>
        </dgm:presLayoutVars>
      </dgm:prSet>
      <dgm:spPr/>
      <dgm:t>
        <a:bodyPr/>
        <a:lstStyle/>
        <a:p>
          <a:endParaRPr lang="zh-TW" altLang="en-US"/>
        </a:p>
      </dgm:t>
    </dgm:pt>
    <dgm:pt modelId="{F83FFA56-C26A-4D7E-95ED-EB097F4A5143}" type="pres">
      <dgm:prSet presAssocID="{61974E19-A3F5-4D3F-BFD4-636065B62E5D}" presName="Accent" presStyleLbl="parChTrans1D1" presStyleIdx="7" presStyleCnt="10"/>
      <dgm:spPr/>
    </dgm:pt>
    <dgm:pt modelId="{A711E375-5BF6-4929-8939-DC8F9BCAB632}" type="pres">
      <dgm:prSet presAssocID="{5F689FA0-FDD2-474F-BF34-5CAAC1D74C1C}" presName="sibTrans" presStyleCnt="0"/>
      <dgm:spPr/>
    </dgm:pt>
    <dgm:pt modelId="{F4F08516-132E-47A8-91A7-0C98C7CD01B0}" type="pres">
      <dgm:prSet presAssocID="{7EB48047-386A-4393-BA8F-7C9F60D1C760}" presName="composite" presStyleCnt="0"/>
      <dgm:spPr/>
    </dgm:pt>
    <dgm:pt modelId="{986300AE-1DBE-411B-BE09-7DA9758C1F3C}" type="pres">
      <dgm:prSet presAssocID="{7EB48047-386A-4393-BA8F-7C9F60D1C760}" presName="FirstChild" presStyleLbl="revTx" presStyleIdx="8" presStyleCnt="10" custScaleX="104465">
        <dgm:presLayoutVars>
          <dgm:chMax val="0"/>
          <dgm:chPref val="0"/>
          <dgm:bulletEnabled val="1"/>
        </dgm:presLayoutVars>
      </dgm:prSet>
      <dgm:spPr/>
      <dgm:t>
        <a:bodyPr/>
        <a:lstStyle/>
        <a:p>
          <a:endParaRPr lang="zh-TW" altLang="en-US"/>
        </a:p>
      </dgm:t>
    </dgm:pt>
    <dgm:pt modelId="{ED099ED4-064D-4BD6-8D48-8960DAA0A065}" type="pres">
      <dgm:prSet presAssocID="{7EB48047-386A-4393-BA8F-7C9F60D1C760}" presName="Parent" presStyleLbl="alignNode1" presStyleIdx="8" presStyleCnt="10" custScaleX="87291" custLinFactNeighborX="-6354" custLinFactNeighborY="-1">
        <dgm:presLayoutVars>
          <dgm:chMax val="3"/>
          <dgm:chPref val="3"/>
          <dgm:bulletEnabled val="1"/>
        </dgm:presLayoutVars>
      </dgm:prSet>
      <dgm:spPr/>
      <dgm:t>
        <a:bodyPr/>
        <a:lstStyle/>
        <a:p>
          <a:endParaRPr lang="zh-TW" altLang="en-US"/>
        </a:p>
      </dgm:t>
    </dgm:pt>
    <dgm:pt modelId="{D31FDAEE-C254-49F5-ABCD-61F3A95D72F6}" type="pres">
      <dgm:prSet presAssocID="{7EB48047-386A-4393-BA8F-7C9F60D1C760}" presName="Accent" presStyleLbl="parChTrans1D1" presStyleIdx="8" presStyleCnt="10"/>
      <dgm:spPr/>
    </dgm:pt>
    <dgm:pt modelId="{C2F7A371-16A4-4E0F-9382-D1D23870ED05}" type="pres">
      <dgm:prSet presAssocID="{BE04E538-B227-4994-826B-D550889D0019}" presName="sibTrans" presStyleCnt="0"/>
      <dgm:spPr/>
    </dgm:pt>
    <dgm:pt modelId="{6B041544-A625-45F6-A500-C2D99206AEAF}" type="pres">
      <dgm:prSet presAssocID="{7DFF941C-4712-4791-B07F-A244CDB33638}" presName="composite" presStyleCnt="0"/>
      <dgm:spPr/>
    </dgm:pt>
    <dgm:pt modelId="{BD79A710-17E5-40D8-8A2D-972709F9A5CB}" type="pres">
      <dgm:prSet presAssocID="{7DFF941C-4712-4791-B07F-A244CDB33638}" presName="FirstChild" presStyleLbl="revTx" presStyleIdx="9" presStyleCnt="10" custScaleX="104465">
        <dgm:presLayoutVars>
          <dgm:chMax val="0"/>
          <dgm:chPref val="0"/>
          <dgm:bulletEnabled val="1"/>
        </dgm:presLayoutVars>
      </dgm:prSet>
      <dgm:spPr/>
      <dgm:t>
        <a:bodyPr/>
        <a:lstStyle/>
        <a:p>
          <a:endParaRPr lang="zh-TW" altLang="en-US"/>
        </a:p>
      </dgm:t>
    </dgm:pt>
    <dgm:pt modelId="{F7CAE69F-66FE-4148-A70C-96BDE2C07355}" type="pres">
      <dgm:prSet presAssocID="{7DFF941C-4712-4791-B07F-A244CDB33638}" presName="Parent" presStyleLbl="alignNode1" presStyleIdx="9" presStyleCnt="10" custScaleX="87291" custLinFactNeighborX="-6354" custLinFactNeighborY="-1">
        <dgm:presLayoutVars>
          <dgm:chMax val="3"/>
          <dgm:chPref val="3"/>
          <dgm:bulletEnabled val="1"/>
        </dgm:presLayoutVars>
      </dgm:prSet>
      <dgm:spPr/>
      <dgm:t>
        <a:bodyPr/>
        <a:lstStyle/>
        <a:p>
          <a:endParaRPr lang="zh-TW" altLang="en-US"/>
        </a:p>
      </dgm:t>
    </dgm:pt>
    <dgm:pt modelId="{B9E35A05-26FB-4510-A57E-12829B746071}" type="pres">
      <dgm:prSet presAssocID="{7DFF941C-4712-4791-B07F-A244CDB33638}" presName="Accent" presStyleLbl="parChTrans1D1" presStyleIdx="9" presStyleCnt="10"/>
      <dgm:spPr/>
    </dgm:pt>
  </dgm:ptLst>
  <dgm:cxnLst>
    <dgm:cxn modelId="{7C778BAE-7F5C-4FDA-89AE-AA4FA70391A3}" type="presOf" srcId="{3D2AC187-AB6B-48D8-BD77-60E5E14C106B}" destId="{A2507C5C-DE59-4B6F-ADA7-4407FA5DEEB0}" srcOrd="0" destOrd="0" presId="urn:microsoft.com/office/officeart/2011/layout/TabList"/>
    <dgm:cxn modelId="{57C25540-AD2F-4018-9F41-AB0E87D18762}" type="presOf" srcId="{C40E0564-C8E8-46FB-B542-9707344603EB}" destId="{A62C3B26-08EA-4D76-B42B-6BBB8DFEE27D}" srcOrd="0" destOrd="0" presId="urn:microsoft.com/office/officeart/2011/layout/TabList"/>
    <dgm:cxn modelId="{ABF27D03-89A3-4094-93D8-2C11AB41F37B}" type="presOf" srcId="{7E47FC4B-4983-4495-8F26-D31F17F430DF}" destId="{FD0077F4-D30E-493B-8421-208DBCD7C8AF}" srcOrd="0" destOrd="0" presId="urn:microsoft.com/office/officeart/2011/layout/TabList"/>
    <dgm:cxn modelId="{83AC8DF8-BE02-49B5-9C78-5148EE45BEF2}" type="presOf" srcId="{7EB48047-386A-4393-BA8F-7C9F60D1C760}" destId="{ED099ED4-064D-4BD6-8D48-8960DAA0A065}" srcOrd="0" destOrd="0" presId="urn:microsoft.com/office/officeart/2011/layout/TabList"/>
    <dgm:cxn modelId="{B002DA82-3114-4FEA-A536-4EFB53B31281}" srcId="{F9C9C483-0F53-4E9B-954B-FB8E5F62A631}" destId="{A9DF4ED2-C962-4617-A16B-7B8E13744E1A}" srcOrd="0" destOrd="0" parTransId="{1722B7FD-8EDC-4A6E-97B7-600576D3BC03}" sibTransId="{C29B9185-0BCE-4436-80D9-9A076D2B161C}"/>
    <dgm:cxn modelId="{7982D400-383C-48E7-9C93-4B5EDC710BCD}" type="presOf" srcId="{E9AFF861-6A09-4EBD-92A2-8BB6EB37866E}" destId="{5190D1F4-9E43-42CF-9586-E3149178D5A5}" srcOrd="0" destOrd="0" presId="urn:microsoft.com/office/officeart/2011/layout/TabList"/>
    <dgm:cxn modelId="{A76B6E24-A903-4495-9FD5-A448A6243AC2}" srcId="{E9AFF861-6A09-4EBD-92A2-8BB6EB37866E}" destId="{7DFF941C-4712-4791-B07F-A244CDB33638}" srcOrd="9" destOrd="0" parTransId="{91FA1BC2-7F9B-474A-987E-93838989732B}" sibTransId="{AE21D3B7-6CEB-45D9-B466-069CECDB6A6A}"/>
    <dgm:cxn modelId="{AB0F22F0-0553-48EF-A24F-23260E763E7D}" type="presOf" srcId="{7DFF941C-4712-4791-B07F-A244CDB33638}" destId="{F7CAE69F-66FE-4148-A70C-96BDE2C07355}" srcOrd="0" destOrd="0" presId="urn:microsoft.com/office/officeart/2011/layout/TabList"/>
    <dgm:cxn modelId="{368A013A-9B6D-4CBE-93C6-7F16243579F7}" srcId="{E9AFF861-6A09-4EBD-92A2-8BB6EB37866E}" destId="{4FCC1D2C-7318-4E8B-A9E0-6D5BF8292D18}" srcOrd="0" destOrd="0" parTransId="{BE434397-E96E-4565-ADEA-6AB30779565C}" sibTransId="{E197734D-B30F-45E4-94AE-C16E2A013E81}"/>
    <dgm:cxn modelId="{D35D55CA-417D-4E88-9CBE-A541A5D0EDA2}" srcId="{52009F95-5DF7-45E8-B00B-EAFFC3FC5E9D}" destId="{1FB603BD-1729-44BC-9140-BFCABB1494DA}" srcOrd="0" destOrd="0" parTransId="{2445CD72-EB58-46E4-95CE-D0CE1D468AF0}" sibTransId="{56D02AC5-FCAA-46A4-A768-0DB0A8A50E52}"/>
    <dgm:cxn modelId="{DFFC554D-2CBE-47EF-B25C-972A4109F978}" srcId="{E9AFF861-6A09-4EBD-92A2-8BB6EB37866E}" destId="{28169FB3-BCEC-4668-8CE9-E6BAD2166F4B}" srcOrd="6" destOrd="0" parTransId="{CE40347D-06CF-44C4-8291-87E822B0DBF0}" sibTransId="{1A9F26AB-B2ED-4194-8C53-A1A1B73A56C3}"/>
    <dgm:cxn modelId="{1F5B4A85-7BD1-48DE-94CC-394FBC9AFF06}" srcId="{E9AFF861-6A09-4EBD-92A2-8BB6EB37866E}" destId="{61974E19-A3F5-4D3F-BFD4-636065B62E5D}" srcOrd="7" destOrd="0" parTransId="{C355B514-D5D2-4BC6-BD5C-F029802B0233}" sibTransId="{5F689FA0-FDD2-474F-BF34-5CAAC1D74C1C}"/>
    <dgm:cxn modelId="{836E749A-28DB-4031-92D8-4F00E5081965}" srcId="{61974E19-A3F5-4D3F-BFD4-636065B62E5D}" destId="{6512DB8D-59B2-4CC3-AC19-8D888AA43A10}" srcOrd="0" destOrd="0" parTransId="{BAD3BADD-C991-422A-B0D3-FB3C10EE1BE7}" sibTransId="{7196243D-5B34-4C70-B4B2-560F50D643CD}"/>
    <dgm:cxn modelId="{D7D67F0A-6F1A-43F4-9B1A-804CA3337544}" type="presOf" srcId="{812DA582-3F96-41F2-98F8-AB7D7433F5B7}" destId="{BD79A710-17E5-40D8-8A2D-972709F9A5CB}" srcOrd="0" destOrd="0" presId="urn:microsoft.com/office/officeart/2011/layout/TabList"/>
    <dgm:cxn modelId="{D44258A8-D9BD-443C-A2A0-BD020684EE53}" type="presOf" srcId="{A52644F1-5A9E-4A05-97F8-ED287F7647C9}" destId="{AAD19E71-AFA8-49DC-8DBB-C9C5FC3D7FE0}" srcOrd="0" destOrd="0" presId="urn:microsoft.com/office/officeart/2011/layout/TabList"/>
    <dgm:cxn modelId="{F637691F-9874-425E-847B-52A6664417EA}" type="presOf" srcId="{80D54C05-86BF-485D-A52A-5E5DE4179258}" destId="{419850B0-81F6-45CE-8C3F-8FBA7FC28451}" srcOrd="0" destOrd="0" presId="urn:microsoft.com/office/officeart/2011/layout/TabList"/>
    <dgm:cxn modelId="{1D1DAFBC-672F-43A2-8A28-32789D087DF0}" type="presOf" srcId="{E8F9A394-AB3E-45FE-AFA9-C3873DDF9F16}" destId="{E2AAB1D2-7439-4426-A7CB-459EEE1420B0}" srcOrd="0" destOrd="0" presId="urn:microsoft.com/office/officeart/2011/layout/TabList"/>
    <dgm:cxn modelId="{FEDCE9B1-8D9D-49BD-A0C9-EE144401B700}" type="presOf" srcId="{F9C9C483-0F53-4E9B-954B-FB8E5F62A631}" destId="{EFBEAAC7-C4C5-422D-94BC-3C16962A4E0E}" srcOrd="0" destOrd="0" presId="urn:microsoft.com/office/officeart/2011/layout/TabList"/>
    <dgm:cxn modelId="{A0F6ED0C-DE8C-47DF-9EFE-B68DFA830167}" srcId="{7EB48047-386A-4393-BA8F-7C9F60D1C760}" destId="{25ED184E-EEB0-4210-AFD5-7C221DC5814D}" srcOrd="0" destOrd="0" parTransId="{7A235A94-D8B7-4F9A-AE8B-69B67563C5FA}" sibTransId="{EB2BD08A-C490-473E-9F6C-35DA44ED260D}"/>
    <dgm:cxn modelId="{767C29AC-6FDE-4A7E-A492-7CB0C186D9D5}" srcId="{E9AFF861-6A09-4EBD-92A2-8BB6EB37866E}" destId="{52009F95-5DF7-45E8-B00B-EAFFC3FC5E9D}" srcOrd="3" destOrd="0" parTransId="{60DC611F-1143-4F3A-9741-224BFCA46F85}" sibTransId="{2E54E37E-7762-4FA5-9BAB-A5DA31A9FFFE}"/>
    <dgm:cxn modelId="{006E0A0D-F894-4C17-B3C0-5E1DA23ADD55}" type="presOf" srcId="{CEE85C2F-C7EF-4F54-960B-638B8D6DAF83}" destId="{92236E8E-6415-4CD1-8D83-7223EFF7E7A5}" srcOrd="0" destOrd="0" presId="urn:microsoft.com/office/officeart/2011/layout/TabList"/>
    <dgm:cxn modelId="{52A01268-C2BE-409A-9723-6A922A3D4384}" type="presOf" srcId="{25ED184E-EEB0-4210-AFD5-7C221DC5814D}" destId="{986300AE-1DBE-411B-BE09-7DA9758C1F3C}" srcOrd="0" destOrd="0" presId="urn:microsoft.com/office/officeart/2011/layout/TabList"/>
    <dgm:cxn modelId="{01CD77BF-F2F6-4303-B03A-B55C16815664}" srcId="{E9AFF861-6A09-4EBD-92A2-8BB6EB37866E}" destId="{60AA5D97-6369-4FAD-A3AE-1BA78D0EA6A8}" srcOrd="1" destOrd="0" parTransId="{3CE4D05A-A9B6-4CE4-9257-CB058C522EC6}" sibTransId="{5EE0782F-B5DE-4793-AE33-80C54EB0023C}"/>
    <dgm:cxn modelId="{23A10EA0-B61B-4A40-A772-1948560807F8}" type="presOf" srcId="{28169FB3-BCEC-4668-8CE9-E6BAD2166F4B}" destId="{7199E226-54AD-4D72-9016-354A92F51497}" srcOrd="0" destOrd="0" presId="urn:microsoft.com/office/officeart/2011/layout/TabList"/>
    <dgm:cxn modelId="{29F78752-7DC1-4327-B13F-0E3ABBAE0D74}" type="presOf" srcId="{61974E19-A3F5-4D3F-BFD4-636065B62E5D}" destId="{3F80A4E1-E4B4-4D0B-B793-76B9F20EFE3E}" srcOrd="0" destOrd="0" presId="urn:microsoft.com/office/officeart/2011/layout/TabList"/>
    <dgm:cxn modelId="{F180128B-ABDC-4651-8398-B11D20989C34}" srcId="{E9AFF861-6A09-4EBD-92A2-8BB6EB37866E}" destId="{E8F9A394-AB3E-45FE-AFA9-C3873DDF9F16}" srcOrd="2" destOrd="0" parTransId="{CD702577-9FEF-4AAC-8952-8F063CCBF1B0}" sibTransId="{489B71F8-A469-4CD0-8C63-E9E9BB8690E5}"/>
    <dgm:cxn modelId="{9D2C3D55-143A-49F1-8922-4E1B20B28324}" srcId="{3D2AC187-AB6B-48D8-BD77-60E5E14C106B}" destId="{CEE85C2F-C7EF-4F54-960B-638B8D6DAF83}" srcOrd="0" destOrd="0" parTransId="{9EEF34B3-014A-41A9-B9CC-A729B98C85CE}" sibTransId="{1C2CED33-C281-4333-A575-52E7CE8950D6}"/>
    <dgm:cxn modelId="{6FD3C1BB-3E71-4043-8D95-2473B54B754F}" srcId="{28169FB3-BCEC-4668-8CE9-E6BAD2166F4B}" destId="{7E47FC4B-4983-4495-8F26-D31F17F430DF}" srcOrd="0" destOrd="0" parTransId="{B35AE5C2-EE17-4FE9-823F-3F23A15F03D0}" sibTransId="{89A71998-017E-47E1-9E69-2BE4462C51F8}"/>
    <dgm:cxn modelId="{F377D37F-24D7-4465-8C4D-1EC7B3858B5E}" type="presOf" srcId="{4FCC1D2C-7318-4E8B-A9E0-6D5BF8292D18}" destId="{0C400228-9012-41F4-BEB4-99A1F45500A2}" srcOrd="0" destOrd="0" presId="urn:microsoft.com/office/officeart/2011/layout/TabList"/>
    <dgm:cxn modelId="{4FE07C51-CA92-47CE-8B55-0610A47E3B29}" type="presOf" srcId="{60AA5D97-6369-4FAD-A3AE-1BA78D0EA6A8}" destId="{32338D87-348F-41D2-9419-2B907D0A2E8D}" srcOrd="0" destOrd="0" presId="urn:microsoft.com/office/officeart/2011/layout/TabList"/>
    <dgm:cxn modelId="{71494AC0-ED0A-4F57-9397-4BF61213C402}" type="presOf" srcId="{6512DB8D-59B2-4CC3-AC19-8D888AA43A10}" destId="{B3E742CD-60A5-4E54-8DEA-0C73EF8AF4FC}" srcOrd="0" destOrd="0" presId="urn:microsoft.com/office/officeart/2011/layout/TabList"/>
    <dgm:cxn modelId="{9D2DDA57-F886-4036-AB07-ABEA8D3D9373}" srcId="{E9AFF861-6A09-4EBD-92A2-8BB6EB37866E}" destId="{7EB48047-386A-4393-BA8F-7C9F60D1C760}" srcOrd="8" destOrd="0" parTransId="{30AD253F-02DE-4105-8000-A4B15AB54E4D}" sibTransId="{BE04E538-B227-4994-826B-D550889D0019}"/>
    <dgm:cxn modelId="{0B803FFE-7189-42A3-882D-B5CC3D709E49}" srcId="{E8F9A394-AB3E-45FE-AFA9-C3873DDF9F16}" destId="{80D54C05-86BF-485D-A52A-5E5DE4179258}" srcOrd="0" destOrd="0" parTransId="{49CDB1F0-EEE5-4E8E-BCEA-088DDC0B2A0A}" sibTransId="{005F27D5-803C-4A31-9339-7443E24311D7}"/>
    <dgm:cxn modelId="{A5F908C4-BA89-4053-A0A8-220FC4382879}" type="presOf" srcId="{52009F95-5DF7-45E8-B00B-EAFFC3FC5E9D}" destId="{1889D11F-967C-4E9F-A973-44B60A0FBC0F}" srcOrd="0" destOrd="0" presId="urn:microsoft.com/office/officeart/2011/layout/TabList"/>
    <dgm:cxn modelId="{276F4C0B-B855-4218-9D7E-AD9C0DB94E23}" srcId="{4FCC1D2C-7318-4E8B-A9E0-6D5BF8292D18}" destId="{C40E0564-C8E8-46FB-B542-9707344603EB}" srcOrd="0" destOrd="0" parTransId="{5B8C17E3-3412-46DD-B7D1-D60E15C99CF5}" sibTransId="{3D60037C-A62A-4B0D-B073-A37F5D6B017B}"/>
    <dgm:cxn modelId="{C2572F98-448F-4226-B926-3E4A5C3FB184}" type="presOf" srcId="{A9DF4ED2-C962-4617-A16B-7B8E13744E1A}" destId="{1DB4E944-A4B9-4389-BACF-76EEB6ED1E51}" srcOrd="0" destOrd="0" presId="urn:microsoft.com/office/officeart/2011/layout/TabList"/>
    <dgm:cxn modelId="{BCDD2FBF-2BEE-46CC-87D0-3774502DA773}" srcId="{E9AFF861-6A09-4EBD-92A2-8BB6EB37866E}" destId="{F9C9C483-0F53-4E9B-954B-FB8E5F62A631}" srcOrd="5" destOrd="0" parTransId="{72F01BE5-3D34-4973-8446-945A8D979F64}" sibTransId="{C025CA92-136D-4A7C-B1BC-15B24234DF99}"/>
    <dgm:cxn modelId="{7E8A4B44-1E2D-4064-8F9B-B5157C020A58}" srcId="{60AA5D97-6369-4FAD-A3AE-1BA78D0EA6A8}" destId="{A52644F1-5A9E-4A05-97F8-ED287F7647C9}" srcOrd="0" destOrd="0" parTransId="{584343E3-27DC-4784-A135-9522590DF3BF}" sibTransId="{E6671DC8-3989-4737-A882-5B8A7DA5C9B3}"/>
    <dgm:cxn modelId="{336F8FCD-B930-4000-9170-2BCE925A4BF5}" type="presOf" srcId="{1FB603BD-1729-44BC-9140-BFCABB1494DA}" destId="{29B7BBD9-CF50-4152-83F6-3483FAD01350}" srcOrd="0" destOrd="0" presId="urn:microsoft.com/office/officeart/2011/layout/TabList"/>
    <dgm:cxn modelId="{92AC338E-2427-4C3B-9052-A8C2FC7AB9BC}" srcId="{E9AFF861-6A09-4EBD-92A2-8BB6EB37866E}" destId="{3D2AC187-AB6B-48D8-BD77-60E5E14C106B}" srcOrd="4" destOrd="0" parTransId="{3019309B-1BC8-4961-B0F0-EA81C837A1D9}" sibTransId="{C7A80D68-1B34-425D-A367-3DC5819C40A1}"/>
    <dgm:cxn modelId="{F7B070CC-9B3E-4CB1-BE35-2C8F40607BCA}" srcId="{7DFF941C-4712-4791-B07F-A244CDB33638}" destId="{812DA582-3F96-41F2-98F8-AB7D7433F5B7}" srcOrd="0" destOrd="0" parTransId="{7AF81A3A-93B6-4EA2-9624-82D967FD5063}" sibTransId="{AFC410F8-DA61-41D8-9B5D-AADBAEB92A61}"/>
    <dgm:cxn modelId="{E8CDE5B5-DF57-4015-9D45-66F291AF97A2}" type="presParOf" srcId="{5190D1F4-9E43-42CF-9586-E3149178D5A5}" destId="{93F97812-976E-41D3-A64F-E8B5496E70D9}" srcOrd="0" destOrd="0" presId="urn:microsoft.com/office/officeart/2011/layout/TabList"/>
    <dgm:cxn modelId="{54C8D79A-A74E-4593-8DA9-E4B8584F0BC0}" type="presParOf" srcId="{93F97812-976E-41D3-A64F-E8B5496E70D9}" destId="{A62C3B26-08EA-4D76-B42B-6BBB8DFEE27D}" srcOrd="0" destOrd="0" presId="urn:microsoft.com/office/officeart/2011/layout/TabList"/>
    <dgm:cxn modelId="{BB410E1E-0086-4F08-88D6-366BE61E7AA2}" type="presParOf" srcId="{93F97812-976E-41D3-A64F-E8B5496E70D9}" destId="{0C400228-9012-41F4-BEB4-99A1F45500A2}" srcOrd="1" destOrd="0" presId="urn:microsoft.com/office/officeart/2011/layout/TabList"/>
    <dgm:cxn modelId="{04CDF17F-799C-4B27-BADB-6D5BD21C3CFD}" type="presParOf" srcId="{93F97812-976E-41D3-A64F-E8B5496E70D9}" destId="{69BC1111-7E36-4081-85CB-9D96465A1DD6}" srcOrd="2" destOrd="0" presId="urn:microsoft.com/office/officeart/2011/layout/TabList"/>
    <dgm:cxn modelId="{4A585915-DC5D-43EF-BFCD-82AC18AA7B09}" type="presParOf" srcId="{5190D1F4-9E43-42CF-9586-E3149178D5A5}" destId="{55DEDA1F-551C-428C-BA4D-05EF2515A696}" srcOrd="1" destOrd="0" presId="urn:microsoft.com/office/officeart/2011/layout/TabList"/>
    <dgm:cxn modelId="{808205E5-064E-4097-9463-634C3921CBFD}" type="presParOf" srcId="{5190D1F4-9E43-42CF-9586-E3149178D5A5}" destId="{75FBF31A-833B-45B7-AF6C-1E3EA83062FF}" srcOrd="2" destOrd="0" presId="urn:microsoft.com/office/officeart/2011/layout/TabList"/>
    <dgm:cxn modelId="{F5EC8203-AFCA-4F21-BEAB-3BABC2C9634A}" type="presParOf" srcId="{75FBF31A-833B-45B7-AF6C-1E3EA83062FF}" destId="{AAD19E71-AFA8-49DC-8DBB-C9C5FC3D7FE0}" srcOrd="0" destOrd="0" presId="urn:microsoft.com/office/officeart/2011/layout/TabList"/>
    <dgm:cxn modelId="{A386FCEE-D02F-47CE-B73C-7B9899894BDB}" type="presParOf" srcId="{75FBF31A-833B-45B7-AF6C-1E3EA83062FF}" destId="{32338D87-348F-41D2-9419-2B907D0A2E8D}" srcOrd="1" destOrd="0" presId="urn:microsoft.com/office/officeart/2011/layout/TabList"/>
    <dgm:cxn modelId="{0D801839-0F25-471B-91F8-118BB6306CC7}" type="presParOf" srcId="{75FBF31A-833B-45B7-AF6C-1E3EA83062FF}" destId="{D1D4B61D-CF8F-40AB-AC77-A1C06FE7E7D7}" srcOrd="2" destOrd="0" presId="urn:microsoft.com/office/officeart/2011/layout/TabList"/>
    <dgm:cxn modelId="{44906F76-2231-4432-861B-89E31A2305C3}" type="presParOf" srcId="{5190D1F4-9E43-42CF-9586-E3149178D5A5}" destId="{FBD88117-6D98-4589-9E2B-60DB0F20239F}" srcOrd="3" destOrd="0" presId="urn:microsoft.com/office/officeart/2011/layout/TabList"/>
    <dgm:cxn modelId="{E62BAB59-B89C-45F7-A544-6009D4EF71D1}" type="presParOf" srcId="{5190D1F4-9E43-42CF-9586-E3149178D5A5}" destId="{D9E0827F-83E3-483A-95C1-EAF6CA13A76D}" srcOrd="4" destOrd="0" presId="urn:microsoft.com/office/officeart/2011/layout/TabList"/>
    <dgm:cxn modelId="{53ED7904-9D76-4692-BFEE-D269C1CF73F6}" type="presParOf" srcId="{D9E0827F-83E3-483A-95C1-EAF6CA13A76D}" destId="{419850B0-81F6-45CE-8C3F-8FBA7FC28451}" srcOrd="0" destOrd="0" presId="urn:microsoft.com/office/officeart/2011/layout/TabList"/>
    <dgm:cxn modelId="{79BE935C-F39D-48FB-90A5-BCEF6BE2DA96}" type="presParOf" srcId="{D9E0827F-83E3-483A-95C1-EAF6CA13A76D}" destId="{E2AAB1D2-7439-4426-A7CB-459EEE1420B0}" srcOrd="1" destOrd="0" presId="urn:microsoft.com/office/officeart/2011/layout/TabList"/>
    <dgm:cxn modelId="{32D60524-2DC1-4EDD-959B-87ED1F5A4BF7}" type="presParOf" srcId="{D9E0827F-83E3-483A-95C1-EAF6CA13A76D}" destId="{33F3AEFF-E0FD-45A2-B0DD-959E12AB64F5}" srcOrd="2" destOrd="0" presId="urn:microsoft.com/office/officeart/2011/layout/TabList"/>
    <dgm:cxn modelId="{77747D60-4910-4ACC-9EA3-12B7BBDBD9A0}" type="presParOf" srcId="{5190D1F4-9E43-42CF-9586-E3149178D5A5}" destId="{4A30C115-7352-437C-8F18-C65493BFD172}" srcOrd="5" destOrd="0" presId="urn:microsoft.com/office/officeart/2011/layout/TabList"/>
    <dgm:cxn modelId="{34678E8D-D61C-4C20-9038-C2B9FDB2D535}" type="presParOf" srcId="{5190D1F4-9E43-42CF-9586-E3149178D5A5}" destId="{CEC206CA-EEC4-4D58-AC06-344542C41DE1}" srcOrd="6" destOrd="0" presId="urn:microsoft.com/office/officeart/2011/layout/TabList"/>
    <dgm:cxn modelId="{6694D7AE-1BDB-4052-8760-8D36980733C0}" type="presParOf" srcId="{CEC206CA-EEC4-4D58-AC06-344542C41DE1}" destId="{29B7BBD9-CF50-4152-83F6-3483FAD01350}" srcOrd="0" destOrd="0" presId="urn:microsoft.com/office/officeart/2011/layout/TabList"/>
    <dgm:cxn modelId="{4F40FD68-BCDB-462C-B1C5-914EA0A196D3}" type="presParOf" srcId="{CEC206CA-EEC4-4D58-AC06-344542C41DE1}" destId="{1889D11F-967C-4E9F-A973-44B60A0FBC0F}" srcOrd="1" destOrd="0" presId="urn:microsoft.com/office/officeart/2011/layout/TabList"/>
    <dgm:cxn modelId="{E74A84AF-AEE7-4C63-B9AA-7BDF68BC8CB4}" type="presParOf" srcId="{CEC206CA-EEC4-4D58-AC06-344542C41DE1}" destId="{BFBF19BD-4C9B-417A-A806-C645A3A87DC9}" srcOrd="2" destOrd="0" presId="urn:microsoft.com/office/officeart/2011/layout/TabList"/>
    <dgm:cxn modelId="{D41A868C-208C-4A90-B665-7BB5028C2C35}" type="presParOf" srcId="{5190D1F4-9E43-42CF-9586-E3149178D5A5}" destId="{EAD75FE2-506F-45BE-90D3-718200D9B4CD}" srcOrd="7" destOrd="0" presId="urn:microsoft.com/office/officeart/2011/layout/TabList"/>
    <dgm:cxn modelId="{9F183AB6-D608-46CC-A04A-8CBD388DB0D9}" type="presParOf" srcId="{5190D1F4-9E43-42CF-9586-E3149178D5A5}" destId="{60B2E47B-CAF3-47B6-8E7E-95222CA4AA32}" srcOrd="8" destOrd="0" presId="urn:microsoft.com/office/officeart/2011/layout/TabList"/>
    <dgm:cxn modelId="{5DB1B028-68B7-4426-940E-C853F528051D}" type="presParOf" srcId="{60B2E47B-CAF3-47B6-8E7E-95222CA4AA32}" destId="{92236E8E-6415-4CD1-8D83-7223EFF7E7A5}" srcOrd="0" destOrd="0" presId="urn:microsoft.com/office/officeart/2011/layout/TabList"/>
    <dgm:cxn modelId="{A35E1FEF-0EBF-44A3-984C-6AF794A19121}" type="presParOf" srcId="{60B2E47B-CAF3-47B6-8E7E-95222CA4AA32}" destId="{A2507C5C-DE59-4B6F-ADA7-4407FA5DEEB0}" srcOrd="1" destOrd="0" presId="urn:microsoft.com/office/officeart/2011/layout/TabList"/>
    <dgm:cxn modelId="{369F0A29-A21F-4B28-A16B-FA0EE93CC924}" type="presParOf" srcId="{60B2E47B-CAF3-47B6-8E7E-95222CA4AA32}" destId="{F702EB95-319F-49AC-8DAA-0062C6D337D4}" srcOrd="2" destOrd="0" presId="urn:microsoft.com/office/officeart/2011/layout/TabList"/>
    <dgm:cxn modelId="{1ED61EDC-782A-4898-815F-4FD83467CBB7}" type="presParOf" srcId="{5190D1F4-9E43-42CF-9586-E3149178D5A5}" destId="{0D14A52D-63E2-47FA-840F-D45A502A7FF7}" srcOrd="9" destOrd="0" presId="urn:microsoft.com/office/officeart/2011/layout/TabList"/>
    <dgm:cxn modelId="{7BC6C655-A783-4E3F-849D-65E95E8BDB38}" type="presParOf" srcId="{5190D1F4-9E43-42CF-9586-E3149178D5A5}" destId="{D087D5B4-C62E-46C9-AEEC-ED5C17769EAB}" srcOrd="10" destOrd="0" presId="urn:microsoft.com/office/officeart/2011/layout/TabList"/>
    <dgm:cxn modelId="{9D4BD20B-4674-422C-88C9-F6A823A35FB2}" type="presParOf" srcId="{D087D5B4-C62E-46C9-AEEC-ED5C17769EAB}" destId="{1DB4E944-A4B9-4389-BACF-76EEB6ED1E51}" srcOrd="0" destOrd="0" presId="urn:microsoft.com/office/officeart/2011/layout/TabList"/>
    <dgm:cxn modelId="{D6DEAC2B-3DD5-4A8D-9FB3-B1A26FBDEB2C}" type="presParOf" srcId="{D087D5B4-C62E-46C9-AEEC-ED5C17769EAB}" destId="{EFBEAAC7-C4C5-422D-94BC-3C16962A4E0E}" srcOrd="1" destOrd="0" presId="urn:microsoft.com/office/officeart/2011/layout/TabList"/>
    <dgm:cxn modelId="{7D961C80-3DD5-4CFE-817C-5E73708858B7}" type="presParOf" srcId="{D087D5B4-C62E-46C9-AEEC-ED5C17769EAB}" destId="{B056B56F-9B43-4E0A-B577-2CE74A593E22}" srcOrd="2" destOrd="0" presId="urn:microsoft.com/office/officeart/2011/layout/TabList"/>
    <dgm:cxn modelId="{46532188-2109-43F4-BAD0-C90872AA9EC9}" type="presParOf" srcId="{5190D1F4-9E43-42CF-9586-E3149178D5A5}" destId="{2FA7AF2C-C205-4365-920F-B598CD501ACB}" srcOrd="11" destOrd="0" presId="urn:microsoft.com/office/officeart/2011/layout/TabList"/>
    <dgm:cxn modelId="{0246D31E-0713-4921-BFD2-E5325EBD4F9B}" type="presParOf" srcId="{5190D1F4-9E43-42CF-9586-E3149178D5A5}" destId="{3BDE7C15-1FAE-4B6C-BC74-94A44BD73E95}" srcOrd="12" destOrd="0" presId="urn:microsoft.com/office/officeart/2011/layout/TabList"/>
    <dgm:cxn modelId="{746FEB6A-07E2-4C74-8FBF-6A0829207385}" type="presParOf" srcId="{3BDE7C15-1FAE-4B6C-BC74-94A44BD73E95}" destId="{FD0077F4-D30E-493B-8421-208DBCD7C8AF}" srcOrd="0" destOrd="0" presId="urn:microsoft.com/office/officeart/2011/layout/TabList"/>
    <dgm:cxn modelId="{EA172CFC-0B02-459C-96C0-30B881ED4847}" type="presParOf" srcId="{3BDE7C15-1FAE-4B6C-BC74-94A44BD73E95}" destId="{7199E226-54AD-4D72-9016-354A92F51497}" srcOrd="1" destOrd="0" presId="urn:microsoft.com/office/officeart/2011/layout/TabList"/>
    <dgm:cxn modelId="{DF2DCC00-53A4-4226-A033-4759B291E2CA}" type="presParOf" srcId="{3BDE7C15-1FAE-4B6C-BC74-94A44BD73E95}" destId="{EDB4D28F-DB0F-4208-8BA3-94A95D4A302C}" srcOrd="2" destOrd="0" presId="urn:microsoft.com/office/officeart/2011/layout/TabList"/>
    <dgm:cxn modelId="{0A699B23-3BDB-4902-A15C-D1D99DA15BAE}" type="presParOf" srcId="{5190D1F4-9E43-42CF-9586-E3149178D5A5}" destId="{FCE239B6-10FD-4816-9059-5A4F2154865C}" srcOrd="13" destOrd="0" presId="urn:microsoft.com/office/officeart/2011/layout/TabList"/>
    <dgm:cxn modelId="{DDF32823-C502-4117-A712-D8B518DB1DAA}" type="presParOf" srcId="{5190D1F4-9E43-42CF-9586-E3149178D5A5}" destId="{41438F55-8E42-4858-A7B1-13920AFEA01F}" srcOrd="14" destOrd="0" presId="urn:microsoft.com/office/officeart/2011/layout/TabList"/>
    <dgm:cxn modelId="{9CA425DE-710D-4B46-8A5D-F05A160A068B}" type="presParOf" srcId="{41438F55-8E42-4858-A7B1-13920AFEA01F}" destId="{B3E742CD-60A5-4E54-8DEA-0C73EF8AF4FC}" srcOrd="0" destOrd="0" presId="urn:microsoft.com/office/officeart/2011/layout/TabList"/>
    <dgm:cxn modelId="{B5422FBD-CBDB-4374-B6A4-39446404ACDF}" type="presParOf" srcId="{41438F55-8E42-4858-A7B1-13920AFEA01F}" destId="{3F80A4E1-E4B4-4D0B-B793-76B9F20EFE3E}" srcOrd="1" destOrd="0" presId="urn:microsoft.com/office/officeart/2011/layout/TabList"/>
    <dgm:cxn modelId="{F8AA52E2-0EAB-43E3-A6D9-187EF4946A2D}" type="presParOf" srcId="{41438F55-8E42-4858-A7B1-13920AFEA01F}" destId="{F83FFA56-C26A-4D7E-95ED-EB097F4A5143}" srcOrd="2" destOrd="0" presId="urn:microsoft.com/office/officeart/2011/layout/TabList"/>
    <dgm:cxn modelId="{B9BFE0FD-5CBF-4DD5-9D43-A454CF50C1CE}" type="presParOf" srcId="{5190D1F4-9E43-42CF-9586-E3149178D5A5}" destId="{A711E375-5BF6-4929-8939-DC8F9BCAB632}" srcOrd="15" destOrd="0" presId="urn:microsoft.com/office/officeart/2011/layout/TabList"/>
    <dgm:cxn modelId="{FCF85527-58B4-45C2-8B73-5A0055100744}" type="presParOf" srcId="{5190D1F4-9E43-42CF-9586-E3149178D5A5}" destId="{F4F08516-132E-47A8-91A7-0C98C7CD01B0}" srcOrd="16" destOrd="0" presId="urn:microsoft.com/office/officeart/2011/layout/TabList"/>
    <dgm:cxn modelId="{7FF9072A-0910-4BDF-9DA4-154191D5654B}" type="presParOf" srcId="{F4F08516-132E-47A8-91A7-0C98C7CD01B0}" destId="{986300AE-1DBE-411B-BE09-7DA9758C1F3C}" srcOrd="0" destOrd="0" presId="urn:microsoft.com/office/officeart/2011/layout/TabList"/>
    <dgm:cxn modelId="{DB4B69B0-24F6-49DA-B738-733FB86DD6EC}" type="presParOf" srcId="{F4F08516-132E-47A8-91A7-0C98C7CD01B0}" destId="{ED099ED4-064D-4BD6-8D48-8960DAA0A065}" srcOrd="1" destOrd="0" presId="urn:microsoft.com/office/officeart/2011/layout/TabList"/>
    <dgm:cxn modelId="{306958FF-D6FC-4ED4-B611-776EA0FF674B}" type="presParOf" srcId="{F4F08516-132E-47A8-91A7-0C98C7CD01B0}" destId="{D31FDAEE-C254-49F5-ABCD-61F3A95D72F6}" srcOrd="2" destOrd="0" presId="urn:microsoft.com/office/officeart/2011/layout/TabList"/>
    <dgm:cxn modelId="{3649C904-8603-4301-B11B-65C8B741B709}" type="presParOf" srcId="{5190D1F4-9E43-42CF-9586-E3149178D5A5}" destId="{C2F7A371-16A4-4E0F-9382-D1D23870ED05}" srcOrd="17" destOrd="0" presId="urn:microsoft.com/office/officeart/2011/layout/TabList"/>
    <dgm:cxn modelId="{B3C654ED-9467-4506-8CA4-867AAA7EADB2}" type="presParOf" srcId="{5190D1F4-9E43-42CF-9586-E3149178D5A5}" destId="{6B041544-A625-45F6-A500-C2D99206AEAF}" srcOrd="18" destOrd="0" presId="urn:microsoft.com/office/officeart/2011/layout/TabList"/>
    <dgm:cxn modelId="{482EF663-977F-41A6-A078-FA46EA2C1CF0}" type="presParOf" srcId="{6B041544-A625-45F6-A500-C2D99206AEAF}" destId="{BD79A710-17E5-40D8-8A2D-972709F9A5CB}" srcOrd="0" destOrd="0" presId="urn:microsoft.com/office/officeart/2011/layout/TabList"/>
    <dgm:cxn modelId="{79071560-1A01-45CA-B7A9-257CC17B2626}" type="presParOf" srcId="{6B041544-A625-45F6-A500-C2D99206AEAF}" destId="{F7CAE69F-66FE-4148-A70C-96BDE2C07355}" srcOrd="1" destOrd="0" presId="urn:microsoft.com/office/officeart/2011/layout/TabList"/>
    <dgm:cxn modelId="{E0663442-41A0-47DE-8507-3A4E9B2292B7}" type="presParOf" srcId="{6B041544-A625-45F6-A500-C2D99206AEAF}" destId="{B9E35A05-26FB-4510-A57E-12829B746071}" srcOrd="2"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84DD6F-5E29-4532-8478-EA4ED7519AF5}">
      <dsp:nvSpPr>
        <dsp:cNvPr id="0" name=""/>
        <dsp:cNvSpPr/>
      </dsp:nvSpPr>
      <dsp:spPr>
        <a:xfrm>
          <a:off x="2376245" y="1800190"/>
          <a:ext cx="2962631" cy="2813525"/>
        </a:xfrm>
        <a:prstGeom prst="ellipse">
          <a:avLst/>
        </a:prstGeom>
        <a:gradFill rotWithShape="0">
          <a:gsLst>
            <a:gs pos="0">
              <a:schemeClr val="accent2">
                <a:alpha val="50000"/>
                <a:hueOff val="0"/>
                <a:satOff val="0"/>
                <a:lumOff val="0"/>
                <a:alphaOff val="0"/>
                <a:tint val="50000"/>
                <a:satMod val="300000"/>
              </a:schemeClr>
            </a:gs>
            <a:gs pos="35000">
              <a:schemeClr val="accent2">
                <a:alpha val="50000"/>
                <a:hueOff val="0"/>
                <a:satOff val="0"/>
                <a:lumOff val="0"/>
                <a:alphaOff val="0"/>
                <a:tint val="37000"/>
                <a:satMod val="300000"/>
              </a:schemeClr>
            </a:gs>
            <a:gs pos="100000">
              <a:schemeClr val="accent2">
                <a:alpha val="50000"/>
                <a:hueOff val="0"/>
                <a:satOff val="0"/>
                <a:lumOff val="0"/>
                <a:alphaOff val="0"/>
                <a:tint val="15000"/>
                <a:satMod val="350000"/>
              </a:schemeClr>
            </a:gs>
          </a:gsLst>
          <a:lin ang="162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0">
          <a:scrgbClr r="0" g="0" b="0"/>
        </a:effectRef>
        <a:fontRef idx="minor">
          <a:schemeClr val="tx1"/>
        </a:fontRef>
      </dsp:style>
      <dsp:txBody>
        <a:bodyPr spcFirstLastPara="0" vert="horz" wrap="square" lIns="58420" tIns="58420" rIns="58420" bIns="58420" numCol="1" spcCol="1270" anchor="ctr" anchorCtr="0">
          <a:noAutofit/>
        </a:bodyPr>
        <a:lstStyle/>
        <a:p>
          <a:pPr lvl="0" algn="ctr" defTabSz="2044700" rtl="0">
            <a:lnSpc>
              <a:spcPct val="90000"/>
            </a:lnSpc>
            <a:spcBef>
              <a:spcPct val="0"/>
            </a:spcBef>
            <a:spcAft>
              <a:spcPts val="0"/>
            </a:spcAft>
          </a:pPr>
          <a:r>
            <a:rPr lang="zh-TW" sz="4600" kern="1200" dirty="0" smtClean="0">
              <a:latin typeface="微軟正黑體" panose="020B0604030504040204" pitchFamily="34" charset="-120"/>
              <a:ea typeface="微軟正黑體" panose="020B0604030504040204" pitchFamily="34" charset="-120"/>
            </a:rPr>
            <a:t>立法</a:t>
          </a:r>
          <a:endParaRPr lang="en-US" altLang="zh-TW" sz="4600" kern="1200" dirty="0" smtClean="0">
            <a:latin typeface="微軟正黑體" panose="020B0604030504040204" pitchFamily="34" charset="-120"/>
            <a:ea typeface="微軟正黑體" panose="020B0604030504040204" pitchFamily="34" charset="-120"/>
          </a:endParaRPr>
        </a:p>
        <a:p>
          <a:pPr lvl="0" algn="ctr" defTabSz="2044700" rtl="0">
            <a:lnSpc>
              <a:spcPct val="90000"/>
            </a:lnSpc>
            <a:spcBef>
              <a:spcPct val="0"/>
            </a:spcBef>
            <a:spcAft>
              <a:spcPts val="0"/>
            </a:spcAft>
          </a:pPr>
          <a:r>
            <a:rPr lang="zh-TW" sz="4600" kern="1200" dirty="0" smtClean="0">
              <a:latin typeface="微軟正黑體" panose="020B0604030504040204" pitchFamily="34" charset="-120"/>
              <a:ea typeface="微軟正黑體" panose="020B0604030504040204" pitchFamily="34" charset="-120"/>
            </a:rPr>
            <a:t>目的</a:t>
          </a:r>
          <a:endParaRPr lang="zh-TW" sz="4600" kern="1200" dirty="0">
            <a:latin typeface="微軟正黑體" panose="020B0604030504040204" pitchFamily="34" charset="-120"/>
            <a:ea typeface="微軟正黑體" panose="020B0604030504040204" pitchFamily="34" charset="-120"/>
          </a:endParaRPr>
        </a:p>
      </dsp:txBody>
      <dsp:txXfrm>
        <a:off x="2810112" y="2212221"/>
        <a:ext cx="2094897" cy="1989463"/>
      </dsp:txXfrm>
    </dsp:sp>
    <dsp:sp modelId="{D11F1A7C-93F4-4D6A-97C9-A71552C8A56C}">
      <dsp:nvSpPr>
        <dsp:cNvPr id="0" name=""/>
        <dsp:cNvSpPr/>
      </dsp:nvSpPr>
      <dsp:spPr>
        <a:xfrm>
          <a:off x="2448270" y="-35603"/>
          <a:ext cx="2880323" cy="2219107"/>
        </a:xfrm>
        <a:prstGeom prst="ellipse">
          <a:avLst/>
        </a:prstGeom>
        <a:gradFill rotWithShape="0">
          <a:gsLst>
            <a:gs pos="0">
              <a:schemeClr val="accent3">
                <a:alpha val="50000"/>
                <a:hueOff val="0"/>
                <a:satOff val="0"/>
                <a:lumOff val="0"/>
                <a:alphaOff val="0"/>
                <a:tint val="50000"/>
                <a:satMod val="300000"/>
              </a:schemeClr>
            </a:gs>
            <a:gs pos="35000">
              <a:schemeClr val="accent3">
                <a:alpha val="50000"/>
                <a:hueOff val="0"/>
                <a:satOff val="0"/>
                <a:lumOff val="0"/>
                <a:alphaOff val="0"/>
                <a:tint val="37000"/>
                <a:satMod val="300000"/>
              </a:schemeClr>
            </a:gs>
            <a:gs pos="100000">
              <a:schemeClr val="accent3">
                <a:alpha val="50000"/>
                <a:hueOff val="0"/>
                <a:satOff val="0"/>
                <a:lumOff val="0"/>
                <a:alphaOff val="0"/>
                <a:tint val="15000"/>
                <a:satMod val="350000"/>
              </a:schemeClr>
            </a:gs>
          </a:gsLst>
          <a:lin ang="162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0">
          <a:scrgbClr r="0" g="0" b="0"/>
        </a:effectRef>
        <a:fontRef idx="minor">
          <a:schemeClr val="tx1"/>
        </a:fontRef>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zh-TW" altLang="en-US" sz="3000" b="1" kern="1200" dirty="0" smtClean="0">
              <a:latin typeface="微軟正黑體" panose="020B0604030504040204" pitchFamily="34" charset="-120"/>
              <a:ea typeface="微軟正黑體" panose="020B0604030504040204" pitchFamily="34" charset="-120"/>
            </a:rPr>
            <a:t>保障著作人著作權益</a:t>
          </a:r>
        </a:p>
      </dsp:txBody>
      <dsp:txXfrm>
        <a:off x="2870084" y="289378"/>
        <a:ext cx="2036695" cy="1569145"/>
      </dsp:txXfrm>
    </dsp:sp>
    <dsp:sp modelId="{C3A25AEA-3B57-4316-B92C-8455F49BA208}">
      <dsp:nvSpPr>
        <dsp:cNvPr id="0" name=""/>
        <dsp:cNvSpPr/>
      </dsp:nvSpPr>
      <dsp:spPr>
        <a:xfrm>
          <a:off x="4608516" y="3143490"/>
          <a:ext cx="2370092" cy="2076689"/>
        </a:xfrm>
        <a:prstGeom prst="ellipse">
          <a:avLst/>
        </a:prstGeom>
        <a:gradFill rotWithShape="0">
          <a:gsLst>
            <a:gs pos="0">
              <a:schemeClr val="accent4">
                <a:alpha val="50000"/>
                <a:hueOff val="0"/>
                <a:satOff val="0"/>
                <a:lumOff val="0"/>
                <a:alphaOff val="0"/>
                <a:tint val="50000"/>
                <a:satMod val="300000"/>
              </a:schemeClr>
            </a:gs>
            <a:gs pos="35000">
              <a:schemeClr val="accent4">
                <a:alpha val="50000"/>
                <a:hueOff val="0"/>
                <a:satOff val="0"/>
                <a:lumOff val="0"/>
                <a:alphaOff val="0"/>
                <a:tint val="37000"/>
                <a:satMod val="300000"/>
              </a:schemeClr>
            </a:gs>
            <a:gs pos="100000">
              <a:schemeClr val="accent4">
                <a:alpha val="50000"/>
                <a:hueOff val="0"/>
                <a:satOff val="0"/>
                <a:lumOff val="0"/>
                <a:alphaOff val="0"/>
                <a:tint val="15000"/>
                <a:satMod val="350000"/>
              </a:schemeClr>
            </a:gs>
          </a:gsLst>
          <a:lin ang="162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0">
          <a:scrgbClr r="0" g="0" b="0"/>
        </a:effectRef>
        <a:fontRef idx="minor">
          <a:schemeClr val="tx1"/>
        </a:fontRef>
      </dsp:style>
      <dsp:txBody>
        <a:bodyPr spcFirstLastPara="0" vert="horz" wrap="square" lIns="39370" tIns="39370" rIns="39370" bIns="39370" numCol="1" spcCol="1270" anchor="ctr" anchorCtr="0">
          <a:noAutofit/>
        </a:bodyPr>
        <a:lstStyle/>
        <a:p>
          <a:pPr lvl="0" algn="ctr" defTabSz="1377950" rtl="0">
            <a:lnSpc>
              <a:spcPct val="90000"/>
            </a:lnSpc>
            <a:spcBef>
              <a:spcPct val="0"/>
            </a:spcBef>
            <a:spcAft>
              <a:spcPct val="35000"/>
            </a:spcAft>
          </a:pPr>
          <a:r>
            <a:rPr lang="zh-TW" sz="3100" b="1" kern="1200" dirty="0" smtClean="0">
              <a:latin typeface="微軟正黑體" panose="020B0604030504040204" pitchFamily="34" charset="-120"/>
              <a:ea typeface="微軟正黑體" panose="020B0604030504040204" pitchFamily="34" charset="-120"/>
            </a:rPr>
            <a:t>調和社會公共利益</a:t>
          </a:r>
          <a:endParaRPr lang="zh-TW" sz="3100" b="1" kern="1200" dirty="0">
            <a:latin typeface="微軟正黑體" panose="020B0604030504040204" pitchFamily="34" charset="-120"/>
            <a:ea typeface="微軟正黑體" panose="020B0604030504040204" pitchFamily="34" charset="-120"/>
          </a:endParaRPr>
        </a:p>
      </dsp:txBody>
      <dsp:txXfrm>
        <a:off x="4955608" y="3447614"/>
        <a:ext cx="1675908" cy="1468441"/>
      </dsp:txXfrm>
    </dsp:sp>
    <dsp:sp modelId="{54A18A16-7F18-4E1E-B5BC-1C5D2E1DB43D}">
      <dsp:nvSpPr>
        <dsp:cNvPr id="0" name=""/>
        <dsp:cNvSpPr/>
      </dsp:nvSpPr>
      <dsp:spPr>
        <a:xfrm>
          <a:off x="792086" y="3096357"/>
          <a:ext cx="2370092" cy="2076689"/>
        </a:xfrm>
        <a:prstGeom prst="ellipse">
          <a:avLst/>
        </a:prstGeom>
        <a:gradFill rotWithShape="0">
          <a:gsLst>
            <a:gs pos="0">
              <a:schemeClr val="accent5">
                <a:alpha val="50000"/>
                <a:hueOff val="0"/>
                <a:satOff val="0"/>
                <a:lumOff val="0"/>
                <a:alphaOff val="0"/>
                <a:tint val="50000"/>
                <a:satMod val="300000"/>
              </a:schemeClr>
            </a:gs>
            <a:gs pos="35000">
              <a:schemeClr val="accent5">
                <a:alpha val="50000"/>
                <a:hueOff val="0"/>
                <a:satOff val="0"/>
                <a:lumOff val="0"/>
                <a:alphaOff val="0"/>
                <a:tint val="37000"/>
                <a:satMod val="300000"/>
              </a:schemeClr>
            </a:gs>
            <a:gs pos="100000">
              <a:schemeClr val="accent5">
                <a:alpha val="50000"/>
                <a:hueOff val="0"/>
                <a:satOff val="0"/>
                <a:lumOff val="0"/>
                <a:alphaOff val="0"/>
                <a:tint val="15000"/>
                <a:satMod val="350000"/>
              </a:schemeClr>
            </a:gs>
          </a:gsLst>
          <a:lin ang="162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0">
          <a:scrgbClr r="0" g="0" b="0"/>
        </a:effectRef>
        <a:fontRef idx="minor">
          <a:schemeClr val="tx1"/>
        </a:fontRef>
      </dsp:style>
      <dsp:txBody>
        <a:bodyPr spcFirstLastPara="0" vert="horz" wrap="square" lIns="39370" tIns="39370" rIns="39370" bIns="39370" numCol="1" spcCol="1270" anchor="ctr" anchorCtr="0">
          <a:noAutofit/>
        </a:bodyPr>
        <a:lstStyle/>
        <a:p>
          <a:pPr lvl="0" algn="ctr" defTabSz="1377950" rtl="0">
            <a:lnSpc>
              <a:spcPct val="90000"/>
            </a:lnSpc>
            <a:spcBef>
              <a:spcPct val="0"/>
            </a:spcBef>
            <a:spcAft>
              <a:spcPct val="35000"/>
            </a:spcAft>
          </a:pPr>
          <a:r>
            <a:rPr lang="zh-TW" sz="3100" b="1" kern="1200" dirty="0" smtClean="0">
              <a:latin typeface="微軟正黑體" panose="020B0604030504040204" pitchFamily="34" charset="-120"/>
              <a:ea typeface="微軟正黑體" panose="020B0604030504040204" pitchFamily="34" charset="-120"/>
            </a:rPr>
            <a:t>促進國家文化發展</a:t>
          </a:r>
          <a:endParaRPr lang="zh-TW" sz="3100" b="1" kern="1200" dirty="0">
            <a:latin typeface="微軟正黑體" panose="020B0604030504040204" pitchFamily="34" charset="-120"/>
            <a:ea typeface="微軟正黑體" panose="020B0604030504040204" pitchFamily="34" charset="-120"/>
          </a:endParaRPr>
        </a:p>
      </dsp:txBody>
      <dsp:txXfrm>
        <a:off x="1139178" y="3400481"/>
        <a:ext cx="1675908" cy="146844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50EE17-4629-485D-98CD-B4B7FFE845C1}">
      <dsp:nvSpPr>
        <dsp:cNvPr id="0" name=""/>
        <dsp:cNvSpPr/>
      </dsp:nvSpPr>
      <dsp:spPr>
        <a:xfrm>
          <a:off x="651644" y="2448272"/>
          <a:ext cx="544213" cy="1776822"/>
        </a:xfrm>
        <a:custGeom>
          <a:avLst/>
          <a:gdLst/>
          <a:ahLst/>
          <a:cxnLst/>
          <a:rect l="0" t="0" r="0" b="0"/>
          <a:pathLst>
            <a:path>
              <a:moveTo>
                <a:pt x="0" y="0"/>
              </a:moveTo>
              <a:lnTo>
                <a:pt x="272106" y="0"/>
              </a:lnTo>
              <a:lnTo>
                <a:pt x="272106" y="1776822"/>
              </a:lnTo>
              <a:lnTo>
                <a:pt x="544213" y="1776822"/>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zh-TW" altLang="en-US" sz="600" kern="1200"/>
        </a:p>
      </dsp:txBody>
      <dsp:txXfrm>
        <a:off x="877293" y="3290225"/>
        <a:ext cx="92914" cy="92914"/>
      </dsp:txXfrm>
    </dsp:sp>
    <dsp:sp modelId="{3804401E-2965-4804-ADC4-11228B66711F}">
      <dsp:nvSpPr>
        <dsp:cNvPr id="0" name=""/>
        <dsp:cNvSpPr/>
      </dsp:nvSpPr>
      <dsp:spPr>
        <a:xfrm>
          <a:off x="651644" y="2448272"/>
          <a:ext cx="544213" cy="937938"/>
        </a:xfrm>
        <a:custGeom>
          <a:avLst/>
          <a:gdLst/>
          <a:ahLst/>
          <a:cxnLst/>
          <a:rect l="0" t="0" r="0" b="0"/>
          <a:pathLst>
            <a:path>
              <a:moveTo>
                <a:pt x="0" y="0"/>
              </a:moveTo>
              <a:lnTo>
                <a:pt x="272106" y="0"/>
              </a:lnTo>
              <a:lnTo>
                <a:pt x="272106" y="937938"/>
              </a:lnTo>
              <a:lnTo>
                <a:pt x="544213" y="937938"/>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896641" y="2890131"/>
        <a:ext cx="54219" cy="54219"/>
      </dsp:txXfrm>
    </dsp:sp>
    <dsp:sp modelId="{3609CECA-FCEC-4716-A150-885DB96C5163}">
      <dsp:nvSpPr>
        <dsp:cNvPr id="0" name=""/>
        <dsp:cNvSpPr/>
      </dsp:nvSpPr>
      <dsp:spPr>
        <a:xfrm>
          <a:off x="651644" y="2402552"/>
          <a:ext cx="544213" cy="91440"/>
        </a:xfrm>
        <a:custGeom>
          <a:avLst/>
          <a:gdLst/>
          <a:ahLst/>
          <a:cxnLst/>
          <a:rect l="0" t="0" r="0" b="0"/>
          <a:pathLst>
            <a:path>
              <a:moveTo>
                <a:pt x="0" y="45720"/>
              </a:moveTo>
              <a:lnTo>
                <a:pt x="544213" y="45720"/>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910146" y="2434666"/>
        <a:ext cx="27210" cy="27210"/>
      </dsp:txXfrm>
    </dsp:sp>
    <dsp:sp modelId="{51D8390C-29BC-4FF6-8B3F-50AD3F12A747}">
      <dsp:nvSpPr>
        <dsp:cNvPr id="0" name=""/>
        <dsp:cNvSpPr/>
      </dsp:nvSpPr>
      <dsp:spPr>
        <a:xfrm>
          <a:off x="651644" y="1510333"/>
          <a:ext cx="544213" cy="937938"/>
        </a:xfrm>
        <a:custGeom>
          <a:avLst/>
          <a:gdLst/>
          <a:ahLst/>
          <a:cxnLst/>
          <a:rect l="0" t="0" r="0" b="0"/>
          <a:pathLst>
            <a:path>
              <a:moveTo>
                <a:pt x="0" y="937938"/>
              </a:moveTo>
              <a:lnTo>
                <a:pt x="272106" y="937938"/>
              </a:lnTo>
              <a:lnTo>
                <a:pt x="272106" y="0"/>
              </a:lnTo>
              <a:lnTo>
                <a:pt x="544213" y="0"/>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896641" y="1952193"/>
        <a:ext cx="54219" cy="54219"/>
      </dsp:txXfrm>
    </dsp:sp>
    <dsp:sp modelId="{FAC44210-E1DA-40B1-972F-4CC295DC319C}">
      <dsp:nvSpPr>
        <dsp:cNvPr id="0" name=""/>
        <dsp:cNvSpPr/>
      </dsp:nvSpPr>
      <dsp:spPr>
        <a:xfrm>
          <a:off x="651644" y="671449"/>
          <a:ext cx="544213" cy="1776822"/>
        </a:xfrm>
        <a:custGeom>
          <a:avLst/>
          <a:gdLst/>
          <a:ahLst/>
          <a:cxnLst/>
          <a:rect l="0" t="0" r="0" b="0"/>
          <a:pathLst>
            <a:path>
              <a:moveTo>
                <a:pt x="0" y="1776822"/>
              </a:moveTo>
              <a:lnTo>
                <a:pt x="272106" y="1776822"/>
              </a:lnTo>
              <a:lnTo>
                <a:pt x="272106" y="0"/>
              </a:lnTo>
              <a:lnTo>
                <a:pt x="544213" y="0"/>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zh-TW" altLang="en-US" sz="600" kern="1200"/>
        </a:p>
      </dsp:txBody>
      <dsp:txXfrm>
        <a:off x="877293" y="1513403"/>
        <a:ext cx="92914" cy="92914"/>
      </dsp:txXfrm>
    </dsp:sp>
    <dsp:sp modelId="{F8CD05BA-5188-4E31-96B7-05F90D51DA6C}">
      <dsp:nvSpPr>
        <dsp:cNvPr id="0" name=""/>
        <dsp:cNvSpPr/>
      </dsp:nvSpPr>
      <dsp:spPr>
        <a:xfrm rot="16200000">
          <a:off x="-1944864" y="2125240"/>
          <a:ext cx="4546956" cy="646062"/>
        </a:xfrm>
        <a:prstGeom prst="rect">
          <a:avLst/>
        </a:prstGeom>
        <a:solidFill>
          <a:schemeClr val="accent6">
            <a:lumMod val="40000"/>
            <a:lumOff val="60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vert" wrap="square" lIns="20320" tIns="20320" rIns="20320" bIns="20320" numCol="1" spcCol="1270" anchor="ctr" anchorCtr="0">
          <a:noAutofit/>
        </a:bodyPr>
        <a:lstStyle/>
        <a:p>
          <a:pPr lvl="0" algn="ctr" defTabSz="1422400" rtl="0">
            <a:lnSpc>
              <a:spcPct val="90000"/>
            </a:lnSpc>
            <a:spcBef>
              <a:spcPct val="0"/>
            </a:spcBef>
            <a:spcAft>
              <a:spcPct val="35000"/>
            </a:spcAft>
          </a:pPr>
          <a:r>
            <a:rPr lang="zh-TW" altLang="en-US" sz="3200" b="1" kern="1200" dirty="0" smtClean="0">
              <a:latin typeface="微軟正黑體" panose="020B0604030504040204" pitchFamily="34" charset="-120"/>
              <a:ea typeface="微軟正黑體" panose="020B0604030504040204" pitchFamily="34" charset="-120"/>
            </a:rPr>
            <a:t>著作權法第</a:t>
          </a:r>
          <a:r>
            <a:rPr lang="en-US" altLang="zh-TW" sz="3200" b="1" kern="1200" dirty="0" smtClean="0">
              <a:latin typeface="微軟正黑體" panose="020B0604030504040204" pitchFamily="34" charset="-120"/>
              <a:ea typeface="微軟正黑體" panose="020B0604030504040204" pitchFamily="34" charset="-120"/>
            </a:rPr>
            <a:t>9</a:t>
          </a:r>
          <a:r>
            <a:rPr lang="zh-TW" altLang="en-US" sz="3200" b="1" kern="1200" dirty="0" smtClean="0">
              <a:latin typeface="微軟正黑體" panose="020B0604030504040204" pitchFamily="34" charset="-120"/>
              <a:ea typeface="微軟正黑體" panose="020B0604030504040204" pitchFamily="34" charset="-120"/>
            </a:rPr>
            <a:t>條</a:t>
          </a:r>
          <a:endParaRPr lang="zh-TW" sz="3200" kern="1200" dirty="0"/>
        </a:p>
      </dsp:txBody>
      <dsp:txXfrm>
        <a:off x="-1944864" y="2125240"/>
        <a:ext cx="4546956" cy="646062"/>
      </dsp:txXfrm>
    </dsp:sp>
    <dsp:sp modelId="{8307F36B-43A1-44A3-BD71-FA48C80C598B}">
      <dsp:nvSpPr>
        <dsp:cNvPr id="0" name=""/>
        <dsp:cNvSpPr/>
      </dsp:nvSpPr>
      <dsp:spPr>
        <a:xfrm>
          <a:off x="1195857" y="355706"/>
          <a:ext cx="7295503" cy="631486"/>
        </a:xfrm>
        <a:prstGeom prst="rect">
          <a:avLst/>
        </a:prstGeom>
        <a:solidFill>
          <a:schemeClr val="lt1"/>
        </a:solidFill>
        <a:ln w="25400" cap="flat" cmpd="sng" algn="ctr">
          <a:solidFill>
            <a:schemeClr val="accent2"/>
          </a:solidFill>
          <a:prstDash val="solid"/>
        </a:ln>
        <a:effectLst/>
        <a:scene3d>
          <a:camera prst="orthographicFront"/>
          <a:lightRig rig="flat" dir="t"/>
        </a:scene3d>
        <a:sp3d/>
      </dsp:spPr>
      <dsp:style>
        <a:lnRef idx="2">
          <a:schemeClr val="accent2"/>
        </a:lnRef>
        <a:fillRef idx="1">
          <a:schemeClr val="lt1"/>
        </a:fillRef>
        <a:effectRef idx="0">
          <a:schemeClr val="accent2"/>
        </a:effectRef>
        <a:fontRef idx="minor">
          <a:schemeClr val="dk1"/>
        </a:fontRef>
      </dsp:style>
      <dsp:txBody>
        <a:bodyPr spcFirstLastPara="0" vert="horz" wrap="square" lIns="15240" tIns="15240" rIns="15240" bIns="15240" numCol="1" spcCol="1270" anchor="ctr" anchorCtr="0">
          <a:noAutofit/>
        </a:bodyPr>
        <a:lstStyle/>
        <a:p>
          <a:pPr lvl="0" algn="l" defTabSz="1066800" rtl="0">
            <a:lnSpc>
              <a:spcPct val="90000"/>
            </a:lnSpc>
            <a:spcBef>
              <a:spcPct val="0"/>
            </a:spcBef>
            <a:spcAft>
              <a:spcPct val="35000"/>
            </a:spcAft>
          </a:pPr>
          <a:r>
            <a:rPr lang="en-US" sz="2400" b="1" kern="1200" dirty="0" smtClean="0">
              <a:latin typeface="微軟正黑體" panose="020B0604030504040204" pitchFamily="34" charset="-120"/>
              <a:ea typeface="微軟正黑體" panose="020B0604030504040204" pitchFamily="34" charset="-120"/>
            </a:rPr>
            <a:t>1.</a:t>
          </a:r>
          <a:r>
            <a:rPr lang="zh-TW" sz="2400" b="1" kern="1200" dirty="0" smtClean="0">
              <a:latin typeface="微軟正黑體" panose="020B0604030504040204" pitchFamily="34" charset="-120"/>
              <a:ea typeface="微軟正黑體" panose="020B0604030504040204" pitchFamily="34" charset="-120"/>
            </a:rPr>
            <a:t>憲法、法律、命令或</a:t>
          </a:r>
          <a:r>
            <a:rPr lang="zh-TW" sz="2400" b="1" u="sng" kern="1200" dirty="0" smtClean="0">
              <a:solidFill>
                <a:srgbClr val="FF0000"/>
              </a:solidFill>
              <a:latin typeface="微軟正黑體" panose="020B0604030504040204" pitchFamily="34" charset="-120"/>
              <a:ea typeface="微軟正黑體" panose="020B0604030504040204" pitchFamily="34" charset="-120"/>
            </a:rPr>
            <a:t>公文</a:t>
          </a:r>
          <a:endParaRPr lang="zh-TW" sz="2400" u="sng" kern="1200" dirty="0">
            <a:solidFill>
              <a:srgbClr val="FF0000"/>
            </a:solidFill>
            <a:latin typeface="微軟正黑體" panose="020B0604030504040204" pitchFamily="34" charset="-120"/>
            <a:ea typeface="微軟正黑體" panose="020B0604030504040204" pitchFamily="34" charset="-120"/>
          </a:endParaRPr>
        </a:p>
      </dsp:txBody>
      <dsp:txXfrm>
        <a:off x="1195857" y="355706"/>
        <a:ext cx="7295503" cy="631486"/>
      </dsp:txXfrm>
    </dsp:sp>
    <dsp:sp modelId="{D4DF0E13-C6AE-4354-BC5C-D5C022C9DC92}">
      <dsp:nvSpPr>
        <dsp:cNvPr id="0" name=""/>
        <dsp:cNvSpPr/>
      </dsp:nvSpPr>
      <dsp:spPr>
        <a:xfrm>
          <a:off x="1195857" y="1194590"/>
          <a:ext cx="7295503" cy="631486"/>
        </a:xfrm>
        <a:prstGeom prst="rect">
          <a:avLst/>
        </a:prstGeom>
        <a:solidFill>
          <a:schemeClr val="lt1"/>
        </a:solidFill>
        <a:ln w="25400" cap="flat" cmpd="sng" algn="ctr">
          <a:solidFill>
            <a:schemeClr val="accent2"/>
          </a:solidFill>
          <a:prstDash val="solid"/>
        </a:ln>
        <a:effectLst/>
        <a:scene3d>
          <a:camera prst="orthographicFront"/>
          <a:lightRig rig="flat" dir="t"/>
        </a:scene3d>
        <a:sp3d/>
      </dsp:spPr>
      <dsp:style>
        <a:lnRef idx="2">
          <a:schemeClr val="accent2"/>
        </a:lnRef>
        <a:fillRef idx="1">
          <a:schemeClr val="lt1"/>
        </a:fillRef>
        <a:effectRef idx="0">
          <a:schemeClr val="accent2"/>
        </a:effectRef>
        <a:fontRef idx="minor">
          <a:schemeClr val="dk1"/>
        </a:fontRef>
      </dsp:style>
      <dsp:txBody>
        <a:bodyPr spcFirstLastPara="0" vert="horz" wrap="square" lIns="15240" tIns="15240" rIns="15240" bIns="15240" numCol="1" spcCol="1270" anchor="ctr" anchorCtr="0">
          <a:noAutofit/>
        </a:bodyPr>
        <a:lstStyle/>
        <a:p>
          <a:pPr lvl="0" algn="l" defTabSz="1066800" rtl="0">
            <a:lnSpc>
              <a:spcPct val="90000"/>
            </a:lnSpc>
            <a:spcBef>
              <a:spcPct val="0"/>
            </a:spcBef>
            <a:spcAft>
              <a:spcPct val="35000"/>
            </a:spcAft>
          </a:pPr>
          <a:r>
            <a:rPr lang="en-US" sz="2400" b="1" kern="1200" dirty="0" smtClean="0">
              <a:latin typeface="微軟正黑體" panose="020B0604030504040204" pitchFamily="34" charset="-120"/>
              <a:ea typeface="微軟正黑體" panose="020B0604030504040204" pitchFamily="34" charset="-120"/>
            </a:rPr>
            <a:t>2.</a:t>
          </a:r>
          <a:r>
            <a:rPr lang="zh-TW" sz="2400" b="1" u="dotted" kern="1200" baseline="0" dirty="0" smtClean="0">
              <a:latin typeface="微軟正黑體" panose="020B0604030504040204" pitchFamily="34" charset="-120"/>
              <a:ea typeface="微軟正黑體" panose="020B0604030504040204" pitchFamily="34" charset="-120"/>
            </a:rPr>
            <a:t>中央或地方機關</a:t>
          </a:r>
          <a:r>
            <a:rPr lang="zh-TW" sz="2400" b="1" kern="1200" dirty="0" smtClean="0">
              <a:latin typeface="微軟正黑體" panose="020B0604030504040204" pitchFamily="34" charset="-120"/>
              <a:ea typeface="微軟正黑體" panose="020B0604030504040204" pitchFamily="34" charset="-120"/>
            </a:rPr>
            <a:t>就前款著作作成之翻譯物或編輯物</a:t>
          </a:r>
          <a:endParaRPr lang="zh-TW" sz="2400" kern="1200" dirty="0">
            <a:latin typeface="微軟正黑體" panose="020B0604030504040204" pitchFamily="34" charset="-120"/>
            <a:ea typeface="微軟正黑體" panose="020B0604030504040204" pitchFamily="34" charset="-120"/>
          </a:endParaRPr>
        </a:p>
      </dsp:txBody>
      <dsp:txXfrm>
        <a:off x="1195857" y="1194590"/>
        <a:ext cx="7295503" cy="631486"/>
      </dsp:txXfrm>
    </dsp:sp>
    <dsp:sp modelId="{84F63537-5A05-4DCE-9D25-8D9E61EDCBD7}">
      <dsp:nvSpPr>
        <dsp:cNvPr id="0" name=""/>
        <dsp:cNvSpPr/>
      </dsp:nvSpPr>
      <dsp:spPr>
        <a:xfrm>
          <a:off x="1195857" y="2033475"/>
          <a:ext cx="7295503" cy="829593"/>
        </a:xfrm>
        <a:prstGeom prst="rect">
          <a:avLst/>
        </a:prstGeom>
        <a:solidFill>
          <a:schemeClr val="lt1"/>
        </a:solidFill>
        <a:ln w="25400" cap="flat" cmpd="sng" algn="ctr">
          <a:solidFill>
            <a:schemeClr val="accent2"/>
          </a:solidFill>
          <a:prstDash val="solid"/>
        </a:ln>
        <a:effectLst/>
        <a:scene3d>
          <a:camera prst="orthographicFront"/>
          <a:lightRig rig="flat" dir="t"/>
        </a:scene3d>
        <a:sp3d/>
      </dsp:spPr>
      <dsp:style>
        <a:lnRef idx="2">
          <a:schemeClr val="accent2"/>
        </a:lnRef>
        <a:fillRef idx="1">
          <a:schemeClr val="lt1"/>
        </a:fillRef>
        <a:effectRef idx="0">
          <a:schemeClr val="accent2"/>
        </a:effectRef>
        <a:fontRef idx="minor">
          <a:schemeClr val="dk1"/>
        </a:fontRef>
      </dsp:style>
      <dsp:txBody>
        <a:bodyPr spcFirstLastPara="0" vert="horz" wrap="square" lIns="15240" tIns="15240" rIns="15240" bIns="15240" numCol="1" spcCol="1270" anchor="ctr" anchorCtr="0">
          <a:noAutofit/>
        </a:bodyPr>
        <a:lstStyle/>
        <a:p>
          <a:pPr lvl="0" algn="l" defTabSz="1066800" rtl="0">
            <a:lnSpc>
              <a:spcPct val="90000"/>
            </a:lnSpc>
            <a:spcBef>
              <a:spcPct val="0"/>
            </a:spcBef>
            <a:spcAft>
              <a:spcPct val="35000"/>
            </a:spcAft>
          </a:pPr>
          <a:r>
            <a:rPr lang="en-US" sz="2400" b="1" kern="1200" dirty="0" smtClean="0">
              <a:latin typeface="微軟正黑體" panose="020B0604030504040204" pitchFamily="34" charset="-120"/>
              <a:ea typeface="微軟正黑體" panose="020B0604030504040204" pitchFamily="34" charset="-120"/>
            </a:rPr>
            <a:t>3.</a:t>
          </a:r>
          <a:r>
            <a:rPr lang="zh-TW" sz="2400" b="1" kern="1200" dirty="0" smtClean="0">
              <a:latin typeface="微軟正黑體" panose="020B0604030504040204" pitchFamily="34" charset="-120"/>
              <a:ea typeface="微軟正黑體" panose="020B0604030504040204" pitchFamily="34" charset="-120"/>
            </a:rPr>
            <a:t>標語及通用之符號、名詞、公式、數表、表格、簿冊或時曆</a:t>
          </a:r>
          <a:endParaRPr lang="zh-TW" sz="2400" kern="1200" dirty="0">
            <a:latin typeface="微軟正黑體" panose="020B0604030504040204" pitchFamily="34" charset="-120"/>
            <a:ea typeface="微軟正黑體" panose="020B0604030504040204" pitchFamily="34" charset="-120"/>
          </a:endParaRPr>
        </a:p>
      </dsp:txBody>
      <dsp:txXfrm>
        <a:off x="1195857" y="2033475"/>
        <a:ext cx="7295503" cy="829593"/>
      </dsp:txXfrm>
    </dsp:sp>
    <dsp:sp modelId="{758BDA94-01D1-4071-8406-FCCDBB2A39B9}">
      <dsp:nvSpPr>
        <dsp:cNvPr id="0" name=""/>
        <dsp:cNvSpPr/>
      </dsp:nvSpPr>
      <dsp:spPr>
        <a:xfrm>
          <a:off x="1195857" y="3070466"/>
          <a:ext cx="7295503" cy="631486"/>
        </a:xfrm>
        <a:prstGeom prst="rect">
          <a:avLst/>
        </a:prstGeom>
        <a:solidFill>
          <a:schemeClr val="lt1"/>
        </a:solidFill>
        <a:ln w="25400" cap="flat" cmpd="sng" algn="ctr">
          <a:solidFill>
            <a:schemeClr val="accent2"/>
          </a:solidFill>
          <a:prstDash val="solid"/>
        </a:ln>
        <a:effectLst/>
        <a:scene3d>
          <a:camera prst="orthographicFront"/>
          <a:lightRig rig="flat" dir="t"/>
        </a:scene3d>
        <a:sp3d/>
      </dsp:spPr>
      <dsp:style>
        <a:lnRef idx="2">
          <a:schemeClr val="accent2"/>
        </a:lnRef>
        <a:fillRef idx="1">
          <a:schemeClr val="lt1"/>
        </a:fillRef>
        <a:effectRef idx="0">
          <a:schemeClr val="accent2"/>
        </a:effectRef>
        <a:fontRef idx="minor">
          <a:schemeClr val="dk1"/>
        </a:fontRef>
      </dsp:style>
      <dsp:txBody>
        <a:bodyPr spcFirstLastPara="0" vert="horz" wrap="square" lIns="15240" tIns="15240" rIns="15240" bIns="15240" numCol="1" spcCol="1270" anchor="ctr" anchorCtr="0">
          <a:noAutofit/>
        </a:bodyPr>
        <a:lstStyle/>
        <a:p>
          <a:pPr lvl="0" algn="l" defTabSz="1066800" rtl="0">
            <a:lnSpc>
              <a:spcPct val="90000"/>
            </a:lnSpc>
            <a:spcBef>
              <a:spcPct val="0"/>
            </a:spcBef>
            <a:spcAft>
              <a:spcPct val="35000"/>
            </a:spcAft>
          </a:pPr>
          <a:r>
            <a:rPr lang="en-US" sz="2400" b="1" kern="1200" dirty="0" smtClean="0">
              <a:latin typeface="微軟正黑體" panose="020B0604030504040204" pitchFamily="34" charset="-120"/>
              <a:ea typeface="微軟正黑體" panose="020B0604030504040204" pitchFamily="34" charset="-120"/>
            </a:rPr>
            <a:t>4.</a:t>
          </a:r>
          <a:r>
            <a:rPr lang="zh-TW" sz="2400" b="1" kern="1200" dirty="0" smtClean="0">
              <a:latin typeface="微軟正黑體" panose="020B0604030504040204" pitchFamily="34" charset="-120"/>
              <a:ea typeface="微軟正黑體" panose="020B0604030504040204" pitchFamily="34" charset="-120"/>
            </a:rPr>
            <a:t>單純為傳達事實之新聞報導所作成之語文著作</a:t>
          </a:r>
          <a:endParaRPr lang="zh-TW" sz="2400" kern="1200" dirty="0">
            <a:latin typeface="微軟正黑體" panose="020B0604030504040204" pitchFamily="34" charset="-120"/>
            <a:ea typeface="微軟正黑體" panose="020B0604030504040204" pitchFamily="34" charset="-120"/>
          </a:endParaRPr>
        </a:p>
      </dsp:txBody>
      <dsp:txXfrm>
        <a:off x="1195857" y="3070466"/>
        <a:ext cx="7295503" cy="631486"/>
      </dsp:txXfrm>
    </dsp:sp>
    <dsp:sp modelId="{565A1413-5A87-4FE4-B56B-AE9D335FFCF6}">
      <dsp:nvSpPr>
        <dsp:cNvPr id="0" name=""/>
        <dsp:cNvSpPr/>
      </dsp:nvSpPr>
      <dsp:spPr>
        <a:xfrm>
          <a:off x="1195857" y="3909351"/>
          <a:ext cx="7295503" cy="631486"/>
        </a:xfrm>
        <a:prstGeom prst="rect">
          <a:avLst/>
        </a:prstGeom>
        <a:solidFill>
          <a:schemeClr val="lt1"/>
        </a:solidFill>
        <a:ln w="25400" cap="flat" cmpd="sng" algn="ctr">
          <a:solidFill>
            <a:schemeClr val="accent2"/>
          </a:solidFill>
          <a:prstDash val="solid"/>
        </a:ln>
        <a:effectLst/>
        <a:scene3d>
          <a:camera prst="orthographicFront"/>
          <a:lightRig rig="flat" dir="t"/>
        </a:scene3d>
        <a:sp3d/>
      </dsp:spPr>
      <dsp:style>
        <a:lnRef idx="2">
          <a:schemeClr val="accent2"/>
        </a:lnRef>
        <a:fillRef idx="1">
          <a:schemeClr val="lt1"/>
        </a:fillRef>
        <a:effectRef idx="0">
          <a:schemeClr val="accent2"/>
        </a:effectRef>
        <a:fontRef idx="minor">
          <a:schemeClr val="dk1"/>
        </a:fontRef>
      </dsp:style>
      <dsp:txBody>
        <a:bodyPr spcFirstLastPara="0" vert="horz" wrap="square" lIns="15240" tIns="15240" rIns="15240" bIns="15240" numCol="1" spcCol="1270" anchor="ctr" anchorCtr="0">
          <a:noAutofit/>
        </a:bodyPr>
        <a:lstStyle/>
        <a:p>
          <a:pPr lvl="0" algn="l" defTabSz="1066800" rtl="0">
            <a:lnSpc>
              <a:spcPct val="90000"/>
            </a:lnSpc>
            <a:spcBef>
              <a:spcPct val="0"/>
            </a:spcBef>
            <a:spcAft>
              <a:spcPct val="35000"/>
            </a:spcAft>
          </a:pPr>
          <a:r>
            <a:rPr lang="en-US" sz="2400" b="1" kern="1200" dirty="0" smtClean="0">
              <a:latin typeface="微軟正黑體" panose="020B0604030504040204" pitchFamily="34" charset="-120"/>
              <a:ea typeface="微軟正黑體" panose="020B0604030504040204" pitchFamily="34" charset="-120"/>
            </a:rPr>
            <a:t>5.</a:t>
          </a:r>
          <a:r>
            <a:rPr lang="zh-TW" sz="2400" b="1" u="sng" kern="1200" dirty="0" smtClean="0">
              <a:latin typeface="微軟正黑體" panose="020B0604030504040204" pitchFamily="34" charset="-120"/>
              <a:ea typeface="微軟正黑體" panose="020B0604030504040204" pitchFamily="34" charset="-120"/>
            </a:rPr>
            <a:t>依法令</a:t>
          </a:r>
          <a:r>
            <a:rPr lang="zh-TW" sz="2400" b="1" kern="1200" dirty="0" smtClean="0">
              <a:latin typeface="微軟正黑體" panose="020B0604030504040204" pitchFamily="34" charset="-120"/>
              <a:ea typeface="微軟正黑體" panose="020B0604030504040204" pitchFamily="34" charset="-120"/>
            </a:rPr>
            <a:t>舉行之各類考試試題及其備用試題</a:t>
          </a:r>
          <a:endParaRPr lang="zh-TW" sz="2400" kern="1200" dirty="0">
            <a:latin typeface="微軟正黑體" panose="020B0604030504040204" pitchFamily="34" charset="-120"/>
            <a:ea typeface="微軟正黑體" panose="020B0604030504040204" pitchFamily="34" charset="-120"/>
          </a:endParaRPr>
        </a:p>
      </dsp:txBody>
      <dsp:txXfrm>
        <a:off x="1195857" y="3909351"/>
        <a:ext cx="7295503" cy="63148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5FB940-482B-4410-BAB0-A3E68B94B723}">
      <dsp:nvSpPr>
        <dsp:cNvPr id="0" name=""/>
        <dsp:cNvSpPr/>
      </dsp:nvSpPr>
      <dsp:spPr>
        <a:xfrm rot="5400000">
          <a:off x="4680708" y="-1800338"/>
          <a:ext cx="1736632" cy="5340653"/>
        </a:xfrm>
        <a:prstGeom prst="round2Same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ts val="0"/>
            </a:spcAft>
            <a:buChar char="••"/>
          </a:pPr>
          <a:r>
            <a:rPr lang="zh-TW" altLang="en-US" sz="2000" b="1" kern="1200" dirty="0" smtClean="0">
              <a:latin typeface="微軟正黑體" pitchFamily="34" charset="-120"/>
              <a:ea typeface="微軟正黑體" pitchFamily="34" charset="-120"/>
            </a:rPr>
            <a:t>就原著作加以改作之創作為衍生著作，以獨立之著作保護之</a:t>
          </a:r>
          <a:r>
            <a:rPr lang="en-US" altLang="zh-TW" sz="2000" b="1" kern="1200" dirty="0" smtClean="0">
              <a:latin typeface="微軟正黑體" pitchFamily="34" charset="-120"/>
              <a:ea typeface="微軟正黑體" pitchFamily="34" charset="-120"/>
            </a:rPr>
            <a:t>(</a:t>
          </a:r>
          <a:r>
            <a:rPr lang="zh-TW" altLang="en-US" sz="2000" b="1" kern="1200" dirty="0" smtClean="0">
              <a:latin typeface="微軟正黑體" pitchFamily="34" charset="-120"/>
              <a:ea typeface="微軟正黑體" pitchFamily="34" charset="-120"/>
            </a:rPr>
            <a:t>第三人利用時須徵得原著作及衍生著作之雙重授權</a:t>
          </a:r>
          <a:r>
            <a:rPr lang="en-US" altLang="zh-TW" sz="2000" b="1" kern="1200" dirty="0" smtClean="0">
              <a:latin typeface="微軟正黑體" pitchFamily="34" charset="-120"/>
              <a:ea typeface="微軟正黑體" pitchFamily="34" charset="-120"/>
            </a:rPr>
            <a:t>)</a:t>
          </a:r>
          <a:endParaRPr lang="zh-TW" altLang="en-US" sz="2000" b="1" kern="1200" dirty="0">
            <a:latin typeface="微軟正黑體" pitchFamily="34" charset="-120"/>
            <a:ea typeface="微軟正黑體" pitchFamily="34" charset="-120"/>
          </a:endParaRPr>
        </a:p>
        <a:p>
          <a:pPr marL="228600" lvl="1" indent="-228600" algn="l" defTabSz="889000">
            <a:lnSpc>
              <a:spcPct val="90000"/>
            </a:lnSpc>
            <a:spcBef>
              <a:spcPct val="0"/>
            </a:spcBef>
            <a:spcAft>
              <a:spcPts val="0"/>
            </a:spcAft>
            <a:buChar char="••"/>
          </a:pPr>
          <a:r>
            <a:rPr lang="zh-TW" altLang="en-US" sz="2000" kern="1200" dirty="0" smtClean="0">
              <a:latin typeface="微軟正黑體" pitchFamily="34" charset="-120"/>
              <a:ea typeface="微軟正黑體" pitchFamily="34" charset="-120"/>
            </a:rPr>
            <a:t>例如：將英文小說哈利波特翻譯成中文</a:t>
          </a:r>
          <a:endParaRPr lang="zh-TW" altLang="en-US" sz="2000" b="1" kern="1200" dirty="0">
            <a:latin typeface="微軟正黑體" pitchFamily="34" charset="-120"/>
            <a:ea typeface="微軟正黑體" pitchFamily="34" charset="-120"/>
          </a:endParaRPr>
        </a:p>
      </dsp:txBody>
      <dsp:txXfrm rot="-5400000">
        <a:off x="2878698" y="86447"/>
        <a:ext cx="5255878" cy="1567082"/>
      </dsp:txXfrm>
    </dsp:sp>
    <dsp:sp modelId="{65C92CED-5D6F-47DD-9EB5-460FCF8D47BF}">
      <dsp:nvSpPr>
        <dsp:cNvPr id="0" name=""/>
        <dsp:cNvSpPr/>
      </dsp:nvSpPr>
      <dsp:spPr>
        <a:xfrm>
          <a:off x="125664" y="110598"/>
          <a:ext cx="2753033" cy="1518778"/>
        </a:xfrm>
        <a:prstGeom prst="roundRect">
          <a:avLst/>
        </a:prstGeom>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dsp:spPr>
      <dsp:style>
        <a:lnRef idx="1">
          <a:schemeClr val="accent5"/>
        </a:lnRef>
        <a:fillRef idx="2">
          <a:schemeClr val="accent5"/>
        </a:fillRef>
        <a:effectRef idx="1">
          <a:schemeClr val="accent5"/>
        </a:effectRef>
        <a:fontRef idx="minor">
          <a:schemeClr val="dk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zh-TW" altLang="en-US" sz="2800" kern="1200" dirty="0" smtClean="0">
              <a:latin typeface="微軟正黑體" pitchFamily="34" charset="-120"/>
              <a:ea typeface="微軟正黑體" pitchFamily="34" charset="-120"/>
            </a:rPr>
            <a:t>衍生著作</a:t>
          </a:r>
          <a:r>
            <a:rPr lang="en-US" altLang="zh-TW" sz="2800" kern="1200" dirty="0" smtClean="0">
              <a:latin typeface="微軟正黑體" pitchFamily="34" charset="-120"/>
              <a:ea typeface="微軟正黑體" pitchFamily="34" charset="-120"/>
            </a:rPr>
            <a:t>(§6)</a:t>
          </a:r>
          <a:endParaRPr lang="zh-TW" altLang="en-US" sz="2800" kern="1200" dirty="0">
            <a:latin typeface="微軟正黑體" pitchFamily="34" charset="-120"/>
            <a:ea typeface="微軟正黑體" pitchFamily="34" charset="-120"/>
          </a:endParaRPr>
        </a:p>
      </dsp:txBody>
      <dsp:txXfrm>
        <a:off x="199805" y="184739"/>
        <a:ext cx="2604751" cy="1370496"/>
      </dsp:txXfrm>
    </dsp:sp>
    <dsp:sp modelId="{007D5134-556A-4A7E-8CCC-465AF9A387BD}">
      <dsp:nvSpPr>
        <dsp:cNvPr id="0" name=""/>
        <dsp:cNvSpPr/>
      </dsp:nvSpPr>
      <dsp:spPr>
        <a:xfrm rot="5400000">
          <a:off x="4881732" y="-99304"/>
          <a:ext cx="1345188" cy="5345873"/>
        </a:xfrm>
        <a:prstGeom prst="round2Same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ts val="0"/>
            </a:spcAft>
            <a:buChar char="••"/>
          </a:pPr>
          <a:r>
            <a:rPr lang="zh-TW" altLang="en-US" sz="2000" b="1" kern="1200" dirty="0" smtClean="0">
              <a:latin typeface="微軟正黑體" pitchFamily="34" charset="-120"/>
              <a:ea typeface="微軟正黑體" pitchFamily="34" charset="-120"/>
            </a:rPr>
            <a:t>就資料之選擇及編排具有創作性之創作</a:t>
          </a:r>
          <a:endParaRPr lang="zh-TW" altLang="en-US" sz="2000" b="1" kern="1200" dirty="0">
            <a:latin typeface="微軟正黑體" pitchFamily="34" charset="-120"/>
            <a:ea typeface="微軟正黑體" pitchFamily="34" charset="-120"/>
          </a:endParaRPr>
        </a:p>
        <a:p>
          <a:pPr marL="228600" lvl="1" indent="-228600" algn="l" defTabSz="889000">
            <a:lnSpc>
              <a:spcPct val="90000"/>
            </a:lnSpc>
            <a:spcBef>
              <a:spcPct val="0"/>
            </a:spcBef>
            <a:spcAft>
              <a:spcPts val="0"/>
            </a:spcAft>
            <a:buChar char="••"/>
          </a:pPr>
          <a:r>
            <a:rPr lang="zh-TW" altLang="en-US" sz="2000" kern="1200" dirty="0" smtClean="0">
              <a:latin typeface="微軟正黑體" pitchFamily="34" charset="-120"/>
              <a:ea typeface="微軟正黑體" pitchFamily="34" charset="-120"/>
            </a:rPr>
            <a:t>例如：論文集、百科全書</a:t>
          </a:r>
          <a:endParaRPr lang="zh-TW" altLang="en-US" sz="2000" kern="1200" dirty="0">
            <a:latin typeface="微軟正黑體" pitchFamily="34" charset="-120"/>
            <a:ea typeface="微軟正黑體" pitchFamily="34" charset="-120"/>
          </a:endParaRPr>
        </a:p>
      </dsp:txBody>
      <dsp:txXfrm rot="-5400000">
        <a:off x="2881390" y="1966705"/>
        <a:ext cx="5280206" cy="1213854"/>
      </dsp:txXfrm>
    </dsp:sp>
    <dsp:sp modelId="{2A5680E4-6B3A-4A80-8DA4-6C27CB91CE0C}">
      <dsp:nvSpPr>
        <dsp:cNvPr id="0" name=""/>
        <dsp:cNvSpPr/>
      </dsp:nvSpPr>
      <dsp:spPr>
        <a:xfrm>
          <a:off x="125664" y="1814243"/>
          <a:ext cx="2755724" cy="1518778"/>
        </a:xfrm>
        <a:prstGeom prst="roundRect">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zh-TW" altLang="en-US" sz="2800" kern="1200" dirty="0" smtClean="0">
              <a:latin typeface="微軟正黑體" pitchFamily="34" charset="-120"/>
              <a:ea typeface="微軟正黑體" pitchFamily="34" charset="-120"/>
            </a:rPr>
            <a:t>編輯著作</a:t>
          </a:r>
          <a:r>
            <a:rPr lang="en-US" altLang="zh-TW" sz="2800" kern="1200" dirty="0" smtClean="0">
              <a:latin typeface="微軟正黑體" pitchFamily="34" charset="-120"/>
              <a:ea typeface="微軟正黑體" pitchFamily="34" charset="-120"/>
            </a:rPr>
            <a:t>(§7)</a:t>
          </a:r>
          <a:endParaRPr lang="zh-TW" altLang="en-US" sz="2800" kern="1200" dirty="0">
            <a:latin typeface="微軟正黑體" pitchFamily="34" charset="-120"/>
            <a:ea typeface="微軟正黑體" pitchFamily="34" charset="-120"/>
          </a:endParaRPr>
        </a:p>
      </dsp:txBody>
      <dsp:txXfrm>
        <a:off x="199805" y="1888384"/>
        <a:ext cx="2607442" cy="1370496"/>
      </dsp:txXfrm>
    </dsp:sp>
    <dsp:sp modelId="{40DCC81F-29CF-4A4A-9B2C-3EF8F260762F}">
      <dsp:nvSpPr>
        <dsp:cNvPr id="0" name=""/>
        <dsp:cNvSpPr/>
      </dsp:nvSpPr>
      <dsp:spPr>
        <a:xfrm rot="5400000">
          <a:off x="4832134" y="1495412"/>
          <a:ext cx="1444382" cy="5345873"/>
        </a:xfrm>
        <a:prstGeom prst="round2Same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ts val="0"/>
            </a:spcAft>
            <a:buChar char="••"/>
          </a:pPr>
          <a:r>
            <a:rPr lang="zh-TW" altLang="en-US" sz="2000" b="1" kern="1200" dirty="0" smtClean="0">
              <a:latin typeface="微軟正黑體" pitchFamily="34" charset="-120"/>
              <a:ea typeface="微軟正黑體" pitchFamily="34" charset="-120"/>
            </a:rPr>
            <a:t>二人以上共同完成，且各人之創作不能分離者</a:t>
          </a:r>
          <a:endParaRPr lang="zh-TW" altLang="en-US" sz="2000" b="1" kern="1200" dirty="0">
            <a:latin typeface="微軟正黑體" pitchFamily="34" charset="-120"/>
            <a:ea typeface="微軟正黑體" pitchFamily="34" charset="-120"/>
          </a:endParaRPr>
        </a:p>
        <a:p>
          <a:pPr marL="228600" lvl="1" indent="-228600" algn="l" defTabSz="889000">
            <a:lnSpc>
              <a:spcPct val="90000"/>
            </a:lnSpc>
            <a:spcBef>
              <a:spcPct val="0"/>
            </a:spcBef>
            <a:spcAft>
              <a:spcPts val="0"/>
            </a:spcAft>
            <a:buChar char="••"/>
          </a:pPr>
          <a:r>
            <a:rPr lang="zh-TW" altLang="en-US" sz="2000" kern="1200" dirty="0" smtClean="0">
              <a:latin typeface="微軟正黑體" pitchFamily="34" charset="-120"/>
              <a:ea typeface="微軟正黑體" pitchFamily="34" charset="-120"/>
            </a:rPr>
            <a:t>例如：兩人共編一首樂曲、共作一份期末報告</a:t>
          </a:r>
          <a:endParaRPr lang="zh-TW" altLang="en-US" sz="2000" kern="1200" dirty="0">
            <a:latin typeface="微軟正黑體" pitchFamily="34" charset="-120"/>
            <a:ea typeface="微軟正黑體" pitchFamily="34" charset="-120"/>
          </a:endParaRPr>
        </a:p>
      </dsp:txBody>
      <dsp:txXfrm rot="-5400000">
        <a:off x="2881389" y="3516667"/>
        <a:ext cx="5275364" cy="1303364"/>
      </dsp:txXfrm>
    </dsp:sp>
    <dsp:sp modelId="{68A63811-A30E-47A9-AC1A-15ACAE9897C1}">
      <dsp:nvSpPr>
        <dsp:cNvPr id="0" name=""/>
        <dsp:cNvSpPr/>
      </dsp:nvSpPr>
      <dsp:spPr>
        <a:xfrm>
          <a:off x="125664" y="3408960"/>
          <a:ext cx="2755724" cy="1518778"/>
        </a:xfrm>
        <a:prstGeom prst="roundRect">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zh-TW" altLang="en-US" sz="2800" kern="1200" dirty="0" smtClean="0">
              <a:latin typeface="微軟正黑體" pitchFamily="34" charset="-120"/>
              <a:ea typeface="微軟正黑體" pitchFamily="34" charset="-120"/>
            </a:rPr>
            <a:t>共同著作</a:t>
          </a:r>
          <a:r>
            <a:rPr lang="en-US" altLang="zh-TW" sz="2800" kern="1200" dirty="0" smtClean="0">
              <a:latin typeface="微軟正黑體" pitchFamily="34" charset="-120"/>
              <a:ea typeface="微軟正黑體" pitchFamily="34" charset="-120"/>
            </a:rPr>
            <a:t>(§8)</a:t>
          </a:r>
          <a:endParaRPr lang="zh-TW" altLang="en-US" sz="2800" kern="1200" dirty="0">
            <a:latin typeface="微軟正黑體" pitchFamily="34" charset="-120"/>
            <a:ea typeface="微軟正黑體" pitchFamily="34" charset="-120"/>
          </a:endParaRPr>
        </a:p>
      </dsp:txBody>
      <dsp:txXfrm>
        <a:off x="199805" y="3483101"/>
        <a:ext cx="2607442" cy="1370496"/>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F6B2A7-27E5-4406-A938-90C30FE7B785}">
      <dsp:nvSpPr>
        <dsp:cNvPr id="0" name=""/>
        <dsp:cNvSpPr/>
      </dsp:nvSpPr>
      <dsp:spPr>
        <a:xfrm>
          <a:off x="0" y="201366"/>
          <a:ext cx="8229600" cy="135135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8708" tIns="270764" rIns="638708" bIns="113792" numCol="1" spcCol="1270" anchor="t" anchorCtr="0">
          <a:noAutofit/>
        </a:bodyPr>
        <a:lstStyle/>
        <a:p>
          <a:pPr marL="171450" lvl="1" indent="-171450" algn="l" defTabSz="711200">
            <a:lnSpc>
              <a:spcPct val="90000"/>
            </a:lnSpc>
            <a:spcBef>
              <a:spcPct val="0"/>
            </a:spcBef>
            <a:spcAft>
              <a:spcPts val="0"/>
            </a:spcAft>
            <a:buChar char="••"/>
          </a:pPr>
          <a:r>
            <a:rPr lang="zh-TW" altLang="en-US" sz="1600" b="1" kern="1200" dirty="0" smtClean="0">
              <a:latin typeface="微軟正黑體" pitchFamily="34" charset="-120"/>
              <a:ea typeface="微軟正黑體" pitchFamily="34" charset="-120"/>
            </a:rPr>
            <a:t>以發行、播送、上映、口述、演出、展示或其他方法向公眾提示著作內容的權利</a:t>
          </a:r>
          <a:endParaRPr lang="zh-TW" altLang="en-US" sz="1600" b="1" kern="1200" dirty="0">
            <a:latin typeface="微軟正黑體" pitchFamily="34" charset="-120"/>
            <a:ea typeface="微軟正黑體" pitchFamily="34" charset="-120"/>
          </a:endParaRPr>
        </a:p>
        <a:p>
          <a:pPr marL="171450" lvl="1" indent="-171450" algn="l" defTabSz="711200">
            <a:lnSpc>
              <a:spcPct val="90000"/>
            </a:lnSpc>
            <a:spcBef>
              <a:spcPct val="0"/>
            </a:spcBef>
            <a:spcAft>
              <a:spcPts val="0"/>
            </a:spcAft>
            <a:buChar char="••"/>
          </a:pPr>
          <a:r>
            <a:rPr lang="zh-TW" altLang="en-US" sz="1600" b="1" kern="1200" dirty="0" smtClean="0">
              <a:latin typeface="微軟正黑體" pitchFamily="34" charset="-120"/>
              <a:ea typeface="微軟正黑體" pitchFamily="34" charset="-120"/>
            </a:rPr>
            <a:t>著作人就其著作享有是否、何時及如何公開發表的權利</a:t>
          </a:r>
          <a:endParaRPr lang="zh-TW" altLang="en-US" sz="1600" b="1" kern="1200" dirty="0">
            <a:latin typeface="微軟正黑體" pitchFamily="34" charset="-120"/>
            <a:ea typeface="微軟正黑體" pitchFamily="34" charset="-120"/>
          </a:endParaRPr>
        </a:p>
      </dsp:txBody>
      <dsp:txXfrm>
        <a:off x="0" y="201366"/>
        <a:ext cx="8229600" cy="1351350"/>
      </dsp:txXfrm>
    </dsp:sp>
    <dsp:sp modelId="{C17A03D6-659C-4794-9E27-D6B4B3C207A4}">
      <dsp:nvSpPr>
        <dsp:cNvPr id="0" name=""/>
        <dsp:cNvSpPr/>
      </dsp:nvSpPr>
      <dsp:spPr>
        <a:xfrm>
          <a:off x="411480" y="9486"/>
          <a:ext cx="3641408" cy="383760"/>
        </a:xfrm>
        <a:prstGeom prst="round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ts val="0"/>
            </a:spcAft>
          </a:pPr>
          <a:r>
            <a:rPr lang="zh-TW" altLang="en-US" sz="2000" b="1" kern="1200" dirty="0" smtClean="0">
              <a:latin typeface="微軟正黑體" pitchFamily="34" charset="-120"/>
              <a:ea typeface="微軟正黑體" pitchFamily="34" charset="-120"/>
            </a:rPr>
            <a:t>公開發表權</a:t>
          </a:r>
          <a:r>
            <a:rPr lang="en-US" altLang="zh-TW" sz="2000" b="1" kern="1200" dirty="0" smtClean="0">
              <a:latin typeface="微軟正黑體" pitchFamily="34" charset="-120"/>
              <a:ea typeface="微軟正黑體" pitchFamily="34" charset="-120"/>
            </a:rPr>
            <a:t>(</a:t>
          </a:r>
          <a:r>
            <a:rPr lang="zh-TW" altLang="en-US" sz="2000" b="1" kern="1200" dirty="0" smtClean="0">
              <a:latin typeface="微軟正黑體" pitchFamily="34" charset="-120"/>
              <a:ea typeface="微軟正黑體" pitchFamily="34" charset="-120"/>
            </a:rPr>
            <a:t>一次行使之權利</a:t>
          </a:r>
          <a:r>
            <a:rPr lang="en-US" altLang="zh-TW" sz="2000" b="1" kern="1200" dirty="0" smtClean="0">
              <a:latin typeface="微軟正黑體" pitchFamily="34" charset="-120"/>
              <a:ea typeface="微軟正黑體" pitchFamily="34" charset="-120"/>
            </a:rPr>
            <a:t>)</a:t>
          </a:r>
          <a:endParaRPr lang="zh-TW" altLang="en-US" sz="2000" b="1" kern="1200" dirty="0">
            <a:latin typeface="微軟正黑體" pitchFamily="34" charset="-120"/>
            <a:ea typeface="微軟正黑體" pitchFamily="34" charset="-120"/>
          </a:endParaRPr>
        </a:p>
      </dsp:txBody>
      <dsp:txXfrm>
        <a:off x="430214" y="28220"/>
        <a:ext cx="3603940" cy="346292"/>
      </dsp:txXfrm>
    </dsp:sp>
    <dsp:sp modelId="{01A66C39-AA85-48C7-A6CC-379EBEF16C54}">
      <dsp:nvSpPr>
        <dsp:cNvPr id="0" name=""/>
        <dsp:cNvSpPr/>
      </dsp:nvSpPr>
      <dsp:spPr>
        <a:xfrm>
          <a:off x="0" y="1814796"/>
          <a:ext cx="8229600" cy="1023750"/>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8708" tIns="270764" rIns="638708" bIns="113792" numCol="1" spcCol="1270" anchor="t" anchorCtr="0">
          <a:noAutofit/>
        </a:bodyPr>
        <a:lstStyle/>
        <a:p>
          <a:pPr marL="171450" lvl="1" indent="-171450" algn="l" defTabSz="711200">
            <a:lnSpc>
              <a:spcPct val="90000"/>
            </a:lnSpc>
            <a:spcBef>
              <a:spcPct val="0"/>
            </a:spcBef>
            <a:spcAft>
              <a:spcPts val="0"/>
            </a:spcAft>
            <a:buChar char="••"/>
          </a:pPr>
          <a:r>
            <a:rPr lang="zh-TW" altLang="en-US" sz="1600" b="1" kern="1200" dirty="0" smtClean="0">
              <a:effectLst/>
              <a:latin typeface="微軟正黑體" pitchFamily="34" charset="-120"/>
              <a:ea typeface="微軟正黑體" pitchFamily="34" charset="-120"/>
            </a:rPr>
            <a:t>著作人有表示其本名、別名或不具名的權利。</a:t>
          </a:r>
          <a:endParaRPr lang="zh-TW" altLang="en-US" sz="1600" b="1" kern="1200" dirty="0">
            <a:effectLst/>
            <a:latin typeface="微軟正黑體" pitchFamily="34" charset="-120"/>
            <a:ea typeface="微軟正黑體" pitchFamily="34" charset="-120"/>
          </a:endParaRPr>
        </a:p>
        <a:p>
          <a:pPr marL="171450" lvl="1" indent="-171450" algn="l" defTabSz="711200">
            <a:lnSpc>
              <a:spcPct val="90000"/>
            </a:lnSpc>
            <a:spcBef>
              <a:spcPct val="0"/>
            </a:spcBef>
            <a:spcAft>
              <a:spcPts val="0"/>
            </a:spcAft>
            <a:buChar char="••"/>
          </a:pPr>
          <a:r>
            <a:rPr lang="zh-TW" altLang="en-US" sz="1600" b="1" kern="1200" smtClean="0">
              <a:effectLst/>
              <a:latin typeface="微軟正黑體" pitchFamily="34" charset="-120"/>
              <a:ea typeface="微軟正黑體" pitchFamily="34" charset="-120"/>
            </a:rPr>
            <a:t>例：出版公司出版翻譯書，僅列原著者，漏列譯者</a:t>
          </a:r>
          <a:endParaRPr lang="zh-TW" altLang="en-US" sz="1600" b="1" kern="1200" dirty="0">
            <a:effectLst/>
            <a:latin typeface="微軟正黑體" pitchFamily="34" charset="-120"/>
            <a:ea typeface="微軟正黑體" pitchFamily="34" charset="-120"/>
          </a:endParaRPr>
        </a:p>
      </dsp:txBody>
      <dsp:txXfrm>
        <a:off x="0" y="1814796"/>
        <a:ext cx="8229600" cy="1023750"/>
      </dsp:txXfrm>
    </dsp:sp>
    <dsp:sp modelId="{4840655C-23C5-427A-BF05-D6AD89DDEF10}">
      <dsp:nvSpPr>
        <dsp:cNvPr id="0" name=""/>
        <dsp:cNvSpPr/>
      </dsp:nvSpPr>
      <dsp:spPr>
        <a:xfrm>
          <a:off x="411480" y="1622916"/>
          <a:ext cx="3641408" cy="383760"/>
        </a:xfrm>
        <a:prstGeom prst="round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ts val="0"/>
            </a:spcAft>
          </a:pPr>
          <a:r>
            <a:rPr lang="zh-TW" altLang="en-US" sz="2000" b="1" kern="1200" dirty="0" smtClean="0">
              <a:latin typeface="微軟正黑體" pitchFamily="34" charset="-120"/>
              <a:ea typeface="微軟正黑體" pitchFamily="34" charset="-120"/>
            </a:rPr>
            <a:t>姓名表示權</a:t>
          </a:r>
          <a:endParaRPr lang="zh-TW" altLang="en-US" sz="2000" b="1" kern="1200" dirty="0">
            <a:latin typeface="微軟正黑體" pitchFamily="34" charset="-120"/>
            <a:ea typeface="微軟正黑體" pitchFamily="34" charset="-120"/>
          </a:endParaRPr>
        </a:p>
      </dsp:txBody>
      <dsp:txXfrm>
        <a:off x="430214" y="1641650"/>
        <a:ext cx="3603940" cy="346292"/>
      </dsp:txXfrm>
    </dsp:sp>
    <dsp:sp modelId="{845FB582-260C-4332-BC1B-A3DC8D08698B}">
      <dsp:nvSpPr>
        <dsp:cNvPr id="0" name=""/>
        <dsp:cNvSpPr/>
      </dsp:nvSpPr>
      <dsp:spPr>
        <a:xfrm>
          <a:off x="0" y="3100626"/>
          <a:ext cx="8229600" cy="102375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8708" tIns="270764" rIns="638708" bIns="113792" numCol="1" spcCol="1270" anchor="t" anchorCtr="0">
          <a:noAutofit/>
        </a:bodyPr>
        <a:lstStyle/>
        <a:p>
          <a:pPr marL="171450" lvl="1" indent="-171450" algn="l" defTabSz="711200">
            <a:lnSpc>
              <a:spcPct val="90000"/>
            </a:lnSpc>
            <a:spcBef>
              <a:spcPct val="0"/>
            </a:spcBef>
            <a:spcAft>
              <a:spcPts val="0"/>
            </a:spcAft>
            <a:buChar char="••"/>
          </a:pPr>
          <a:r>
            <a:rPr lang="zh-TW" altLang="en-US" sz="1600" b="1" kern="1200" dirty="0" smtClean="0">
              <a:latin typeface="微軟正黑體" pitchFamily="34" charset="-120"/>
              <a:ea typeface="微軟正黑體" pitchFamily="34" charset="-120"/>
            </a:rPr>
            <a:t>著作人享有禁止他人以歪曲、割裂、竄改或其他方法改變其著作之內容、形式或名目致損害其名譽的權利。</a:t>
          </a:r>
          <a:endParaRPr lang="zh-TW" altLang="en-US" sz="1600" b="1" kern="1200" dirty="0">
            <a:latin typeface="微軟正黑體" pitchFamily="34" charset="-120"/>
            <a:ea typeface="微軟正黑體" pitchFamily="34" charset="-120"/>
          </a:endParaRPr>
        </a:p>
      </dsp:txBody>
      <dsp:txXfrm>
        <a:off x="0" y="3100626"/>
        <a:ext cx="8229600" cy="1023750"/>
      </dsp:txXfrm>
    </dsp:sp>
    <dsp:sp modelId="{FC0B8685-9503-4875-8505-25314C9F3203}">
      <dsp:nvSpPr>
        <dsp:cNvPr id="0" name=""/>
        <dsp:cNvSpPr/>
      </dsp:nvSpPr>
      <dsp:spPr>
        <a:xfrm>
          <a:off x="411480" y="2908746"/>
          <a:ext cx="3641408" cy="383760"/>
        </a:xfrm>
        <a:prstGeom prst="round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ts val="0"/>
            </a:spcAft>
          </a:pPr>
          <a:r>
            <a:rPr lang="zh-TW" altLang="en-US" sz="2000" b="1" kern="1200" dirty="0" smtClean="0">
              <a:latin typeface="微軟正黑體" pitchFamily="34" charset="-120"/>
              <a:ea typeface="微軟正黑體" pitchFamily="34" charset="-120"/>
            </a:rPr>
            <a:t>禁止不當改變權</a:t>
          </a:r>
          <a:endParaRPr lang="zh-TW" altLang="en-US" sz="2000" b="1" kern="1200" dirty="0">
            <a:latin typeface="微軟正黑體" pitchFamily="34" charset="-120"/>
            <a:ea typeface="微軟正黑體" pitchFamily="34" charset="-120"/>
          </a:endParaRPr>
        </a:p>
      </dsp:txBody>
      <dsp:txXfrm>
        <a:off x="430214" y="2927480"/>
        <a:ext cx="3603940" cy="346292"/>
      </dsp:txXfrm>
    </dsp:sp>
    <dsp:sp modelId="{8488E2F6-C5E6-4819-8626-C69E823DA65B}">
      <dsp:nvSpPr>
        <dsp:cNvPr id="0" name=""/>
        <dsp:cNvSpPr/>
      </dsp:nvSpPr>
      <dsp:spPr>
        <a:xfrm>
          <a:off x="0" y="4386456"/>
          <a:ext cx="8229600" cy="716625"/>
        </a:xfrm>
        <a:prstGeom prst="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8708" tIns="270764" rIns="638708" bIns="113792" numCol="1" spcCol="1270" anchor="t" anchorCtr="0">
          <a:noAutofit/>
        </a:bodyPr>
        <a:lstStyle/>
        <a:p>
          <a:pPr marL="171450" lvl="1" indent="-171450" algn="l" defTabSz="711200">
            <a:lnSpc>
              <a:spcPct val="90000"/>
            </a:lnSpc>
            <a:spcBef>
              <a:spcPct val="0"/>
            </a:spcBef>
            <a:spcAft>
              <a:spcPts val="0"/>
            </a:spcAft>
            <a:buChar char="••"/>
          </a:pPr>
          <a:r>
            <a:rPr lang="zh-TW" altLang="en-US" sz="1600" b="1" kern="1200" dirty="0" smtClean="0">
              <a:solidFill>
                <a:srgbClr val="FF0000"/>
              </a:solidFill>
              <a:latin typeface="微軟正黑體" pitchFamily="34" charset="-120"/>
              <a:ea typeface="微軟正黑體" pitchFamily="34" charset="-120"/>
            </a:rPr>
            <a:t>永久保護</a:t>
          </a:r>
          <a:r>
            <a:rPr lang="en-US" altLang="zh-TW" sz="1600" b="1" kern="1200" dirty="0" smtClean="0">
              <a:solidFill>
                <a:srgbClr val="FF0000"/>
              </a:solidFill>
              <a:latin typeface="微軟正黑體" pitchFamily="34" charset="-120"/>
              <a:ea typeface="微軟正黑體" pitchFamily="34" charset="-120"/>
            </a:rPr>
            <a:t>(§18)</a:t>
          </a:r>
          <a:r>
            <a:rPr lang="zh-TW" altLang="en-US" sz="1600" b="1" kern="1200" dirty="0" smtClean="0">
              <a:solidFill>
                <a:schemeClr val="tx1"/>
              </a:solidFill>
              <a:latin typeface="微軟正黑體" pitchFamily="34" charset="-120"/>
              <a:ea typeface="微軟正黑體" pitchFamily="34" charset="-120"/>
            </a:rPr>
            <a:t>；</a:t>
          </a:r>
          <a:r>
            <a:rPr lang="zh-TW" altLang="en-US" sz="1600" b="1" kern="1200" dirty="0" smtClean="0">
              <a:latin typeface="微軟正黑體" pitchFamily="34" charset="-120"/>
              <a:ea typeface="微軟正黑體" pitchFamily="34" charset="-120"/>
            </a:rPr>
            <a:t>不得讓與、繼承</a:t>
          </a:r>
          <a:r>
            <a:rPr lang="en-US" altLang="zh-TW" sz="1600" b="1" kern="1200" dirty="0" smtClean="0">
              <a:latin typeface="微軟正黑體" pitchFamily="34" charset="-120"/>
              <a:ea typeface="微軟正黑體" pitchFamily="34" charset="-120"/>
            </a:rPr>
            <a:t>(§21)</a:t>
          </a:r>
          <a:r>
            <a:rPr lang="zh-TW" altLang="en-US" sz="1600" b="1" kern="1200" dirty="0" smtClean="0">
              <a:latin typeface="微軟正黑體" pitchFamily="34" charset="-120"/>
              <a:ea typeface="微軟正黑體" pitchFamily="34" charset="-120"/>
            </a:rPr>
            <a:t>。得約定不行使</a:t>
          </a:r>
          <a:r>
            <a:rPr lang="en-US" altLang="zh-TW" sz="1600" b="1" kern="1200" dirty="0" smtClean="0">
              <a:latin typeface="微軟正黑體" pitchFamily="34" charset="-120"/>
              <a:ea typeface="微軟正黑體" pitchFamily="34" charset="-120"/>
            </a:rPr>
            <a:t>(</a:t>
          </a:r>
          <a:r>
            <a:rPr lang="zh-TW" altLang="en-US" sz="1600" b="1" kern="1200" dirty="0" smtClean="0">
              <a:latin typeface="微軟正黑體" pitchFamily="34" charset="-120"/>
              <a:ea typeface="微軟正黑體" pitchFamily="34" charset="-120"/>
            </a:rPr>
            <a:t>對契約相對人</a:t>
          </a:r>
          <a:r>
            <a:rPr lang="en-US" altLang="zh-TW" sz="1600" b="1" kern="1200" dirty="0" smtClean="0">
              <a:latin typeface="微軟正黑體" pitchFamily="34" charset="-120"/>
              <a:ea typeface="微軟正黑體" pitchFamily="34" charset="-120"/>
            </a:rPr>
            <a:t>)</a:t>
          </a:r>
          <a:r>
            <a:rPr lang="zh-TW" altLang="en-US" sz="1600" b="1" kern="1200" dirty="0" smtClean="0">
              <a:latin typeface="微軟正黑體" pitchFamily="34" charset="-120"/>
              <a:ea typeface="微軟正黑體" pitchFamily="34" charset="-120"/>
            </a:rPr>
            <a:t>。</a:t>
          </a:r>
          <a:endParaRPr lang="zh-TW" altLang="en-US" sz="1600" b="1" kern="1200" dirty="0">
            <a:latin typeface="微軟正黑體" pitchFamily="34" charset="-120"/>
            <a:ea typeface="微軟正黑體" pitchFamily="34" charset="-120"/>
          </a:endParaRPr>
        </a:p>
      </dsp:txBody>
      <dsp:txXfrm>
        <a:off x="0" y="4386456"/>
        <a:ext cx="8229600" cy="716625"/>
      </dsp:txXfrm>
    </dsp:sp>
    <dsp:sp modelId="{385C8F5F-4D69-412A-A408-1DDFE7D5EB78}">
      <dsp:nvSpPr>
        <dsp:cNvPr id="0" name=""/>
        <dsp:cNvSpPr/>
      </dsp:nvSpPr>
      <dsp:spPr>
        <a:xfrm>
          <a:off x="411480" y="4194576"/>
          <a:ext cx="3600507" cy="383760"/>
        </a:xfrm>
        <a:prstGeom prst="roundRect">
          <a:avLst/>
        </a:prstGeom>
        <a:solidFill>
          <a:schemeClr val="accent2"/>
        </a:solidFill>
        <a:ln>
          <a:noFill/>
        </a:ln>
        <a:effectLst>
          <a:outerShdw blurRad="50800" dist="38100" dir="2700000" algn="tl" rotWithShape="0">
            <a:prstClr val="black">
              <a:alpha val="40000"/>
            </a:prst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ts val="0"/>
            </a:spcAft>
          </a:pPr>
          <a:r>
            <a:rPr lang="zh-TW" altLang="en-US" sz="2000" b="1" kern="1200" dirty="0" smtClean="0">
              <a:solidFill>
                <a:schemeClr val="bg1"/>
              </a:solidFill>
              <a:latin typeface="微軟正黑體" pitchFamily="34" charset="-120"/>
              <a:ea typeface="微軟正黑體" pitchFamily="34" charset="-120"/>
            </a:rPr>
            <a:t>著作人格權的特性</a:t>
          </a:r>
          <a:endParaRPr lang="zh-TW" altLang="en-US" sz="2000" b="1" kern="1200" dirty="0">
            <a:solidFill>
              <a:schemeClr val="bg1"/>
            </a:solidFill>
            <a:latin typeface="微軟正黑體" pitchFamily="34" charset="-120"/>
            <a:ea typeface="微軟正黑體" pitchFamily="34" charset="-120"/>
          </a:endParaRPr>
        </a:p>
      </dsp:txBody>
      <dsp:txXfrm>
        <a:off x="430214" y="4213310"/>
        <a:ext cx="3563039" cy="346292"/>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5179BF-9C74-418A-A524-0267FBB0E186}">
      <dsp:nvSpPr>
        <dsp:cNvPr id="0" name=""/>
        <dsp:cNvSpPr/>
      </dsp:nvSpPr>
      <dsp:spPr>
        <a:xfrm>
          <a:off x="0" y="0"/>
          <a:ext cx="3962102" cy="3744416"/>
        </a:xfrm>
        <a:prstGeom prst="roundRect">
          <a:avLst>
            <a:gd name="adj" fmla="val 10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zh-TW" altLang="en-US" sz="3600" b="0" kern="1200" dirty="0" smtClean="0">
              <a:effectLst>
                <a:outerShdw blurRad="38100" dist="38100" dir="2700000" algn="tl">
                  <a:srgbClr val="000000">
                    <a:alpha val="43137"/>
                  </a:srgbClr>
                </a:outerShdw>
              </a:effectLst>
              <a:latin typeface="微軟正黑體" pitchFamily="34" charset="-120"/>
              <a:ea typeface="微軟正黑體" pitchFamily="34" charset="-120"/>
            </a:rPr>
            <a:t>無形公開利用</a:t>
          </a:r>
          <a:endParaRPr lang="zh-TW" altLang="en-US" sz="3600" b="0" kern="1200" dirty="0">
            <a:effectLst>
              <a:outerShdw blurRad="38100" dist="38100" dir="2700000" algn="tl">
                <a:srgbClr val="000000">
                  <a:alpha val="43137"/>
                </a:srgbClr>
              </a:outerShdw>
            </a:effectLst>
            <a:latin typeface="微軟正黑體" pitchFamily="34" charset="-120"/>
            <a:ea typeface="微軟正黑體" pitchFamily="34" charset="-120"/>
          </a:endParaRPr>
        </a:p>
      </dsp:txBody>
      <dsp:txXfrm>
        <a:off x="0" y="0"/>
        <a:ext cx="3962102" cy="1123324"/>
      </dsp:txXfrm>
    </dsp:sp>
    <dsp:sp modelId="{89CE01A3-E810-4DF0-8226-414489ED5A84}">
      <dsp:nvSpPr>
        <dsp:cNvPr id="0" name=""/>
        <dsp:cNvSpPr/>
      </dsp:nvSpPr>
      <dsp:spPr>
        <a:xfrm>
          <a:off x="400329" y="1124033"/>
          <a:ext cx="3169681" cy="433176"/>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lvl="0" algn="ctr" defTabSz="1066800">
            <a:lnSpc>
              <a:spcPct val="90000"/>
            </a:lnSpc>
            <a:spcBef>
              <a:spcPct val="0"/>
            </a:spcBef>
            <a:spcAft>
              <a:spcPct val="35000"/>
            </a:spcAft>
          </a:pPr>
          <a:r>
            <a:rPr lang="zh-TW" altLang="en-US" sz="2400" kern="1200" dirty="0" smtClean="0">
              <a:latin typeface="微軟正黑體" pitchFamily="34" charset="-120"/>
              <a:ea typeface="微軟正黑體" pitchFamily="34" charset="-120"/>
            </a:rPr>
            <a:t>公開播送</a:t>
          </a:r>
          <a:endParaRPr lang="zh-TW" altLang="en-US" sz="2400" kern="1200" dirty="0">
            <a:latin typeface="微軟正黑體" pitchFamily="34" charset="-120"/>
            <a:ea typeface="微軟正黑體" pitchFamily="34" charset="-120"/>
          </a:endParaRPr>
        </a:p>
      </dsp:txBody>
      <dsp:txXfrm>
        <a:off x="413016" y="1136720"/>
        <a:ext cx="3144307" cy="407802"/>
      </dsp:txXfrm>
    </dsp:sp>
    <dsp:sp modelId="{0ADA8F44-B891-48A2-B0E2-BAB0CB6F8AF1}">
      <dsp:nvSpPr>
        <dsp:cNvPr id="0" name=""/>
        <dsp:cNvSpPr/>
      </dsp:nvSpPr>
      <dsp:spPr>
        <a:xfrm>
          <a:off x="400329" y="1623852"/>
          <a:ext cx="3169681" cy="433176"/>
        </a:xfrm>
        <a:prstGeom prst="roundRect">
          <a:avLst>
            <a:gd name="adj" fmla="val 10000"/>
          </a:avLst>
        </a:prstGeom>
        <a:solidFill>
          <a:schemeClr val="accent4">
            <a:hueOff val="-446477"/>
            <a:satOff val="2690"/>
            <a:lumOff val="21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lvl="0" algn="ctr" defTabSz="1066800">
            <a:lnSpc>
              <a:spcPct val="90000"/>
            </a:lnSpc>
            <a:spcBef>
              <a:spcPct val="0"/>
            </a:spcBef>
            <a:spcAft>
              <a:spcPct val="35000"/>
            </a:spcAft>
          </a:pPr>
          <a:r>
            <a:rPr lang="zh-TW" altLang="en-US" sz="2400" kern="1200" dirty="0" smtClean="0">
              <a:latin typeface="微軟正黑體" pitchFamily="34" charset="-120"/>
              <a:ea typeface="微軟正黑體" pitchFamily="34" charset="-120"/>
            </a:rPr>
            <a:t>公開上映</a:t>
          </a:r>
          <a:endParaRPr lang="zh-TW" altLang="en-US" sz="2400" kern="1200" dirty="0">
            <a:latin typeface="微軟正黑體" pitchFamily="34" charset="-120"/>
            <a:ea typeface="微軟正黑體" pitchFamily="34" charset="-120"/>
          </a:endParaRPr>
        </a:p>
      </dsp:txBody>
      <dsp:txXfrm>
        <a:off x="413016" y="1636539"/>
        <a:ext cx="3144307" cy="407802"/>
      </dsp:txXfrm>
    </dsp:sp>
    <dsp:sp modelId="{3D4F126E-80A8-4628-924B-E6EFAFFE5B3C}">
      <dsp:nvSpPr>
        <dsp:cNvPr id="0" name=""/>
        <dsp:cNvSpPr/>
      </dsp:nvSpPr>
      <dsp:spPr>
        <a:xfrm>
          <a:off x="400329" y="2123671"/>
          <a:ext cx="3169681" cy="433176"/>
        </a:xfrm>
        <a:prstGeom prst="roundRect">
          <a:avLst>
            <a:gd name="adj" fmla="val 10000"/>
          </a:avLst>
        </a:prstGeom>
        <a:solidFill>
          <a:schemeClr val="accent4">
            <a:hueOff val="-892954"/>
            <a:satOff val="5380"/>
            <a:lumOff val="43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lvl="0" algn="ctr" defTabSz="1066800">
            <a:lnSpc>
              <a:spcPct val="90000"/>
            </a:lnSpc>
            <a:spcBef>
              <a:spcPct val="0"/>
            </a:spcBef>
            <a:spcAft>
              <a:spcPct val="35000"/>
            </a:spcAft>
          </a:pPr>
          <a:r>
            <a:rPr lang="zh-TW" altLang="en-US" sz="2400" kern="1200" dirty="0" smtClean="0">
              <a:latin typeface="微軟正黑體" pitchFamily="34" charset="-120"/>
              <a:ea typeface="微軟正黑體" pitchFamily="34" charset="-120"/>
            </a:rPr>
            <a:t>公開演出</a:t>
          </a:r>
          <a:endParaRPr lang="zh-TW" altLang="en-US" sz="2400" kern="1200" dirty="0">
            <a:latin typeface="微軟正黑體" pitchFamily="34" charset="-120"/>
            <a:ea typeface="微軟正黑體" pitchFamily="34" charset="-120"/>
          </a:endParaRPr>
        </a:p>
      </dsp:txBody>
      <dsp:txXfrm>
        <a:off x="413016" y="2136358"/>
        <a:ext cx="3144307" cy="407802"/>
      </dsp:txXfrm>
    </dsp:sp>
    <dsp:sp modelId="{75F60CBE-A199-4D3C-A1E4-80D521111D2E}">
      <dsp:nvSpPr>
        <dsp:cNvPr id="0" name=""/>
        <dsp:cNvSpPr/>
      </dsp:nvSpPr>
      <dsp:spPr>
        <a:xfrm>
          <a:off x="400329" y="2623490"/>
          <a:ext cx="3169681" cy="433176"/>
        </a:xfrm>
        <a:prstGeom prst="roundRect">
          <a:avLst>
            <a:gd name="adj" fmla="val 10000"/>
          </a:avLst>
        </a:prstGeom>
        <a:solidFill>
          <a:schemeClr val="accent4">
            <a:hueOff val="-1339431"/>
            <a:satOff val="8070"/>
            <a:lumOff val="64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lvl="0" algn="ctr" defTabSz="1066800">
            <a:lnSpc>
              <a:spcPct val="90000"/>
            </a:lnSpc>
            <a:spcBef>
              <a:spcPct val="0"/>
            </a:spcBef>
            <a:spcAft>
              <a:spcPct val="35000"/>
            </a:spcAft>
          </a:pPr>
          <a:r>
            <a:rPr lang="zh-TW" altLang="en-US" sz="2400" kern="1200" dirty="0" smtClean="0">
              <a:latin typeface="微軟正黑體" pitchFamily="34" charset="-120"/>
              <a:ea typeface="微軟正黑體" pitchFamily="34" charset="-120"/>
            </a:rPr>
            <a:t>公開傳輸</a:t>
          </a:r>
          <a:endParaRPr lang="zh-TW" altLang="en-US" sz="2400" kern="1200" dirty="0">
            <a:latin typeface="微軟正黑體" pitchFamily="34" charset="-120"/>
            <a:ea typeface="微軟正黑體" pitchFamily="34" charset="-120"/>
          </a:endParaRPr>
        </a:p>
      </dsp:txBody>
      <dsp:txXfrm>
        <a:off x="413016" y="2636177"/>
        <a:ext cx="3144307" cy="407802"/>
      </dsp:txXfrm>
    </dsp:sp>
    <dsp:sp modelId="{4E7F6187-2B06-450F-848C-88AFF88340ED}">
      <dsp:nvSpPr>
        <dsp:cNvPr id="0" name=""/>
        <dsp:cNvSpPr/>
      </dsp:nvSpPr>
      <dsp:spPr>
        <a:xfrm>
          <a:off x="400329" y="3123310"/>
          <a:ext cx="3169681" cy="433176"/>
        </a:xfrm>
        <a:prstGeom prst="roundRect">
          <a:avLst>
            <a:gd name="adj" fmla="val 10000"/>
          </a:avLst>
        </a:prstGeom>
        <a:solidFill>
          <a:schemeClr val="accent4">
            <a:hueOff val="-1785908"/>
            <a:satOff val="10760"/>
            <a:lumOff val="86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lvl="0" algn="ctr" defTabSz="1066800">
            <a:lnSpc>
              <a:spcPct val="90000"/>
            </a:lnSpc>
            <a:spcBef>
              <a:spcPct val="0"/>
            </a:spcBef>
            <a:spcAft>
              <a:spcPct val="35000"/>
            </a:spcAft>
          </a:pPr>
          <a:r>
            <a:rPr lang="zh-TW" altLang="en-US" sz="2400" kern="1200" dirty="0" smtClean="0">
              <a:latin typeface="微軟正黑體" pitchFamily="34" charset="-120"/>
              <a:ea typeface="微軟正黑體" pitchFamily="34" charset="-120"/>
            </a:rPr>
            <a:t>公開口述</a:t>
          </a:r>
          <a:endParaRPr lang="zh-TW" altLang="en-US" sz="2400" kern="1200" dirty="0">
            <a:latin typeface="微軟正黑體" pitchFamily="34" charset="-120"/>
            <a:ea typeface="微軟正黑體" pitchFamily="34" charset="-120"/>
          </a:endParaRPr>
        </a:p>
      </dsp:txBody>
      <dsp:txXfrm>
        <a:off x="413016" y="3135997"/>
        <a:ext cx="3144307" cy="407802"/>
      </dsp:txXfrm>
    </dsp:sp>
    <dsp:sp modelId="{2571FED5-3347-4D38-BF87-AAB30D377DE8}">
      <dsp:nvSpPr>
        <dsp:cNvPr id="0" name=""/>
        <dsp:cNvSpPr/>
      </dsp:nvSpPr>
      <dsp:spPr>
        <a:xfrm>
          <a:off x="4248481" y="0"/>
          <a:ext cx="3962102" cy="3744416"/>
        </a:xfrm>
        <a:prstGeom prst="roundRect">
          <a:avLst>
            <a:gd name="adj" fmla="val 10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zh-TW" altLang="en-US" sz="3600" b="0" kern="1200" dirty="0" smtClean="0">
              <a:effectLst>
                <a:outerShdw blurRad="38100" dist="38100" dir="2700000" algn="tl">
                  <a:srgbClr val="000000">
                    <a:alpha val="43137"/>
                  </a:srgbClr>
                </a:outerShdw>
              </a:effectLst>
              <a:latin typeface="微軟正黑體" pitchFamily="34" charset="-120"/>
              <a:ea typeface="微軟正黑體" pitchFamily="34" charset="-120"/>
            </a:rPr>
            <a:t>有形公開利用</a:t>
          </a:r>
          <a:endParaRPr lang="zh-TW" altLang="en-US" sz="3600" b="0" kern="1200" dirty="0">
            <a:effectLst>
              <a:outerShdw blurRad="38100" dist="38100" dir="2700000" algn="tl">
                <a:srgbClr val="000000">
                  <a:alpha val="43137"/>
                </a:srgbClr>
              </a:outerShdw>
            </a:effectLst>
            <a:latin typeface="微軟正黑體" pitchFamily="34" charset="-120"/>
            <a:ea typeface="微軟正黑體" pitchFamily="34" charset="-120"/>
          </a:endParaRPr>
        </a:p>
      </dsp:txBody>
      <dsp:txXfrm>
        <a:off x="4248481" y="0"/>
        <a:ext cx="3962102" cy="1123324"/>
      </dsp:txXfrm>
    </dsp:sp>
    <dsp:sp modelId="{C4E1DD2E-E2FE-4F2B-8A4E-B7A722DEB358}">
      <dsp:nvSpPr>
        <dsp:cNvPr id="0" name=""/>
        <dsp:cNvSpPr/>
      </dsp:nvSpPr>
      <dsp:spPr>
        <a:xfrm>
          <a:off x="4659589" y="1123507"/>
          <a:ext cx="3169681" cy="359495"/>
        </a:xfrm>
        <a:prstGeom prst="roundRect">
          <a:avLst>
            <a:gd name="adj" fmla="val 10000"/>
          </a:avLst>
        </a:prstGeom>
        <a:solidFill>
          <a:schemeClr val="accent4">
            <a:hueOff val="-2232385"/>
            <a:satOff val="13449"/>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lvl="0" algn="ctr" defTabSz="1066800">
            <a:lnSpc>
              <a:spcPct val="90000"/>
            </a:lnSpc>
            <a:spcBef>
              <a:spcPct val="0"/>
            </a:spcBef>
            <a:spcAft>
              <a:spcPct val="35000"/>
            </a:spcAft>
          </a:pPr>
          <a:r>
            <a:rPr lang="zh-TW" altLang="en-US" sz="2400" kern="1200" dirty="0" smtClean="0">
              <a:latin typeface="微軟正黑體" pitchFamily="34" charset="-120"/>
              <a:ea typeface="微軟正黑體" pitchFamily="34" charset="-120"/>
            </a:rPr>
            <a:t>重製</a:t>
          </a:r>
          <a:endParaRPr lang="zh-TW" altLang="en-US" sz="2400" kern="1200" dirty="0">
            <a:latin typeface="微軟正黑體" pitchFamily="34" charset="-120"/>
            <a:ea typeface="微軟正黑體" pitchFamily="34" charset="-120"/>
          </a:endParaRPr>
        </a:p>
      </dsp:txBody>
      <dsp:txXfrm>
        <a:off x="4670118" y="1134036"/>
        <a:ext cx="3148623" cy="338437"/>
      </dsp:txXfrm>
    </dsp:sp>
    <dsp:sp modelId="{0EC4999D-0E3A-4258-98AF-0E1366FD3150}">
      <dsp:nvSpPr>
        <dsp:cNvPr id="0" name=""/>
        <dsp:cNvSpPr/>
      </dsp:nvSpPr>
      <dsp:spPr>
        <a:xfrm>
          <a:off x="4659589" y="1538309"/>
          <a:ext cx="3169681" cy="359495"/>
        </a:xfrm>
        <a:prstGeom prst="roundRect">
          <a:avLst>
            <a:gd name="adj" fmla="val 10000"/>
          </a:avLst>
        </a:prstGeom>
        <a:solidFill>
          <a:schemeClr val="accent4">
            <a:hueOff val="-2678862"/>
            <a:satOff val="16139"/>
            <a:lumOff val="129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lvl="0" algn="ctr" defTabSz="1066800">
            <a:lnSpc>
              <a:spcPct val="90000"/>
            </a:lnSpc>
            <a:spcBef>
              <a:spcPct val="0"/>
            </a:spcBef>
            <a:spcAft>
              <a:spcPct val="35000"/>
            </a:spcAft>
          </a:pPr>
          <a:r>
            <a:rPr lang="zh-TW" altLang="en-US" sz="2400" kern="1200" dirty="0" smtClean="0">
              <a:latin typeface="微軟正黑體" pitchFamily="34" charset="-120"/>
              <a:ea typeface="微軟正黑體" pitchFamily="34" charset="-120"/>
            </a:rPr>
            <a:t>公開展示</a:t>
          </a:r>
          <a:endParaRPr lang="zh-TW" altLang="en-US" sz="2400" kern="1200" dirty="0">
            <a:latin typeface="微軟正黑體" pitchFamily="34" charset="-120"/>
            <a:ea typeface="微軟正黑體" pitchFamily="34" charset="-120"/>
          </a:endParaRPr>
        </a:p>
      </dsp:txBody>
      <dsp:txXfrm>
        <a:off x="4670118" y="1548838"/>
        <a:ext cx="3148623" cy="338437"/>
      </dsp:txXfrm>
    </dsp:sp>
    <dsp:sp modelId="{C8B82B98-8FE3-4E77-9495-55FC54D8ED9A}">
      <dsp:nvSpPr>
        <dsp:cNvPr id="0" name=""/>
        <dsp:cNvSpPr/>
      </dsp:nvSpPr>
      <dsp:spPr>
        <a:xfrm>
          <a:off x="4659589" y="1953111"/>
          <a:ext cx="3169681" cy="359495"/>
        </a:xfrm>
        <a:prstGeom prst="roundRect">
          <a:avLst>
            <a:gd name="adj" fmla="val 10000"/>
          </a:avLst>
        </a:prstGeom>
        <a:solidFill>
          <a:schemeClr val="accent4">
            <a:hueOff val="-3125339"/>
            <a:satOff val="18829"/>
            <a:lumOff val="150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lvl="0" algn="ctr" defTabSz="1066800">
            <a:lnSpc>
              <a:spcPct val="90000"/>
            </a:lnSpc>
            <a:spcBef>
              <a:spcPct val="0"/>
            </a:spcBef>
            <a:spcAft>
              <a:spcPct val="35000"/>
            </a:spcAft>
          </a:pPr>
          <a:r>
            <a:rPr lang="zh-TW" altLang="en-US" sz="2400" kern="1200" dirty="0" smtClean="0">
              <a:latin typeface="微軟正黑體" pitchFamily="34" charset="-120"/>
              <a:ea typeface="微軟正黑體" pitchFamily="34" charset="-120"/>
            </a:rPr>
            <a:t>出租</a:t>
          </a:r>
          <a:endParaRPr lang="zh-TW" altLang="en-US" sz="2400" kern="1200" dirty="0">
            <a:latin typeface="微軟正黑體" pitchFamily="34" charset="-120"/>
            <a:ea typeface="微軟正黑體" pitchFamily="34" charset="-120"/>
          </a:endParaRPr>
        </a:p>
      </dsp:txBody>
      <dsp:txXfrm>
        <a:off x="4670118" y="1963640"/>
        <a:ext cx="3148623" cy="338437"/>
      </dsp:txXfrm>
    </dsp:sp>
    <dsp:sp modelId="{9CB067C0-E461-4BE7-8272-EB50DA45D18C}">
      <dsp:nvSpPr>
        <dsp:cNvPr id="0" name=""/>
        <dsp:cNvSpPr/>
      </dsp:nvSpPr>
      <dsp:spPr>
        <a:xfrm>
          <a:off x="4659589" y="2367913"/>
          <a:ext cx="3169681" cy="359495"/>
        </a:xfrm>
        <a:prstGeom prst="roundRect">
          <a:avLst>
            <a:gd name="adj" fmla="val 10000"/>
          </a:avLst>
        </a:prstGeom>
        <a:solidFill>
          <a:schemeClr val="accent4">
            <a:hueOff val="-3571816"/>
            <a:satOff val="21519"/>
            <a:lumOff val="172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lvl="0" algn="ctr" defTabSz="1066800">
            <a:lnSpc>
              <a:spcPct val="90000"/>
            </a:lnSpc>
            <a:spcBef>
              <a:spcPct val="0"/>
            </a:spcBef>
            <a:spcAft>
              <a:spcPct val="35000"/>
            </a:spcAft>
          </a:pPr>
          <a:r>
            <a:rPr lang="zh-TW" altLang="en-US" sz="2400" kern="1200" dirty="0" smtClean="0">
              <a:latin typeface="微軟正黑體" pitchFamily="34" charset="-120"/>
              <a:ea typeface="微軟正黑體" pitchFamily="34" charset="-120"/>
            </a:rPr>
            <a:t>散布</a:t>
          </a:r>
          <a:endParaRPr lang="zh-TW" altLang="en-US" sz="2400" kern="1200" dirty="0">
            <a:latin typeface="微軟正黑體" pitchFamily="34" charset="-120"/>
            <a:ea typeface="微軟正黑體" pitchFamily="34" charset="-120"/>
          </a:endParaRPr>
        </a:p>
      </dsp:txBody>
      <dsp:txXfrm>
        <a:off x="4670118" y="2378442"/>
        <a:ext cx="3148623" cy="338437"/>
      </dsp:txXfrm>
    </dsp:sp>
    <dsp:sp modelId="{B5559CE6-895F-4763-AFD7-CF50EA8CE29D}">
      <dsp:nvSpPr>
        <dsp:cNvPr id="0" name=""/>
        <dsp:cNvSpPr/>
      </dsp:nvSpPr>
      <dsp:spPr>
        <a:xfrm>
          <a:off x="4659589" y="2782715"/>
          <a:ext cx="3169681" cy="359495"/>
        </a:xfrm>
        <a:prstGeom prst="roundRect">
          <a:avLst>
            <a:gd name="adj" fmla="val 10000"/>
          </a:avLst>
        </a:prstGeom>
        <a:solidFill>
          <a:schemeClr val="accent4">
            <a:hueOff val="-4018293"/>
            <a:satOff val="24209"/>
            <a:lumOff val="194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lvl="0" algn="ctr" defTabSz="1066800">
            <a:lnSpc>
              <a:spcPct val="90000"/>
            </a:lnSpc>
            <a:spcBef>
              <a:spcPct val="0"/>
            </a:spcBef>
            <a:spcAft>
              <a:spcPct val="35000"/>
            </a:spcAft>
          </a:pPr>
          <a:r>
            <a:rPr lang="zh-TW" altLang="en-US" sz="2400" kern="1200" dirty="0" smtClean="0">
              <a:latin typeface="微軟正黑體" pitchFamily="34" charset="-120"/>
              <a:ea typeface="微軟正黑體" pitchFamily="34" charset="-120"/>
            </a:rPr>
            <a:t>編輯</a:t>
          </a:r>
          <a:endParaRPr lang="zh-TW" altLang="en-US" sz="2400" kern="1200" dirty="0">
            <a:latin typeface="微軟正黑體" pitchFamily="34" charset="-120"/>
            <a:ea typeface="微軟正黑體" pitchFamily="34" charset="-120"/>
          </a:endParaRPr>
        </a:p>
      </dsp:txBody>
      <dsp:txXfrm>
        <a:off x="4670118" y="2793244"/>
        <a:ext cx="3148623" cy="338437"/>
      </dsp:txXfrm>
    </dsp:sp>
    <dsp:sp modelId="{6810B298-D521-4AFD-8F72-7DCA6AE8278F}">
      <dsp:nvSpPr>
        <dsp:cNvPr id="0" name=""/>
        <dsp:cNvSpPr/>
      </dsp:nvSpPr>
      <dsp:spPr>
        <a:xfrm>
          <a:off x="4659589" y="3197517"/>
          <a:ext cx="3169681" cy="359495"/>
        </a:xfrm>
        <a:prstGeom prst="roundRect">
          <a:avLst>
            <a:gd name="adj" fmla="val 10000"/>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lvl="0" algn="ctr" defTabSz="1066800">
            <a:lnSpc>
              <a:spcPct val="90000"/>
            </a:lnSpc>
            <a:spcBef>
              <a:spcPct val="0"/>
            </a:spcBef>
            <a:spcAft>
              <a:spcPct val="35000"/>
            </a:spcAft>
          </a:pPr>
          <a:r>
            <a:rPr lang="zh-TW" altLang="en-US" sz="2400" kern="1200" dirty="0" smtClean="0">
              <a:latin typeface="微軟正黑體" pitchFamily="34" charset="-120"/>
              <a:ea typeface="微軟正黑體" pitchFamily="34" charset="-120"/>
            </a:rPr>
            <a:t>改作</a:t>
          </a:r>
          <a:endParaRPr lang="zh-TW" altLang="en-US" sz="2400" kern="1200" dirty="0">
            <a:latin typeface="微軟正黑體" pitchFamily="34" charset="-120"/>
            <a:ea typeface="微軟正黑體" pitchFamily="34" charset="-120"/>
          </a:endParaRPr>
        </a:p>
      </dsp:txBody>
      <dsp:txXfrm>
        <a:off x="4670118" y="3208046"/>
        <a:ext cx="3148623" cy="338437"/>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779028-E1ED-4E5D-B7D4-CAA2CA5EAA7B}">
      <dsp:nvSpPr>
        <dsp:cNvPr id="0" name=""/>
        <dsp:cNvSpPr/>
      </dsp:nvSpPr>
      <dsp:spPr>
        <a:xfrm>
          <a:off x="0" y="214311"/>
          <a:ext cx="7632848" cy="7938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92394" tIns="249936" rIns="592394" bIns="142240" numCol="1" spcCol="1270" anchor="t" anchorCtr="0">
          <a:noAutofit/>
        </a:bodyPr>
        <a:lstStyle/>
        <a:p>
          <a:pPr marL="228600" lvl="1" indent="-228600" algn="l" defTabSz="889000" rtl="0">
            <a:lnSpc>
              <a:spcPct val="90000"/>
            </a:lnSpc>
            <a:spcBef>
              <a:spcPct val="0"/>
            </a:spcBef>
            <a:spcAft>
              <a:spcPct val="15000"/>
            </a:spcAft>
            <a:buChar char="••"/>
          </a:pPr>
          <a:r>
            <a:rPr lang="zh-TW" altLang="en-US" sz="2000" b="1" kern="1200" dirty="0" smtClean="0">
              <a:solidFill>
                <a:srgbClr val="0070C0"/>
              </a:solidFill>
              <a:latin typeface="微軟正黑體" panose="020B0604030504040204" pitchFamily="34" charset="-120"/>
              <a:ea typeface="微軟正黑體" panose="020B0604030504040204" pitchFamily="34" charset="-120"/>
            </a:rPr>
            <a:t>保護期間有限</a:t>
          </a:r>
          <a:r>
            <a:rPr lang="zh-TW" altLang="en-US" sz="2000" kern="1200" dirty="0" smtClean="0">
              <a:latin typeface="微軟正黑體" panose="020B0604030504040204" pitchFamily="34" charset="-120"/>
              <a:ea typeface="微軟正黑體" panose="020B0604030504040204" pitchFamily="34" charset="-120"/>
            </a:rPr>
            <a:t>；可以讓與、授權、約定歸屬、繼承</a:t>
          </a:r>
          <a:endParaRPr lang="zh-TW" altLang="en-US" sz="2000" kern="1200" dirty="0">
            <a:latin typeface="微軟正黑體" panose="020B0604030504040204" pitchFamily="34" charset="-120"/>
            <a:ea typeface="微軟正黑體" panose="020B0604030504040204" pitchFamily="34" charset="-120"/>
          </a:endParaRPr>
        </a:p>
      </dsp:txBody>
      <dsp:txXfrm>
        <a:off x="0" y="214311"/>
        <a:ext cx="7632848" cy="793800"/>
      </dsp:txXfrm>
    </dsp:sp>
    <dsp:sp modelId="{CBBB73F3-8FA8-445C-99E6-5C2A1CE3780F}">
      <dsp:nvSpPr>
        <dsp:cNvPr id="0" name=""/>
        <dsp:cNvSpPr/>
      </dsp:nvSpPr>
      <dsp:spPr>
        <a:xfrm>
          <a:off x="381642" y="18595"/>
          <a:ext cx="5342993" cy="35424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952" tIns="0" rIns="201952" bIns="0" numCol="1" spcCol="1270" anchor="ctr" anchorCtr="0">
          <a:noAutofit/>
        </a:bodyPr>
        <a:lstStyle/>
        <a:p>
          <a:pPr lvl="0" algn="l"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著作財產權的特性</a:t>
          </a:r>
          <a:endParaRPr lang="zh-TW" altLang="en-US" sz="2400" b="1" kern="1200" dirty="0">
            <a:latin typeface="微軟正黑體" panose="020B0604030504040204" pitchFamily="34" charset="-120"/>
            <a:ea typeface="微軟正黑體" panose="020B0604030504040204" pitchFamily="34" charset="-120"/>
          </a:endParaRPr>
        </a:p>
      </dsp:txBody>
      <dsp:txXfrm>
        <a:off x="398935" y="35888"/>
        <a:ext cx="5308407" cy="319654"/>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995A0E-CFD0-44E3-8D86-C3EC34E477AE}">
      <dsp:nvSpPr>
        <dsp:cNvPr id="0" name=""/>
        <dsp:cNvSpPr/>
      </dsp:nvSpPr>
      <dsp:spPr>
        <a:xfrm>
          <a:off x="0" y="5039169"/>
          <a:ext cx="822960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FF81E30-0302-4F09-BA6E-BA95D92F3453}">
      <dsp:nvSpPr>
        <dsp:cNvPr id="0" name=""/>
        <dsp:cNvSpPr/>
      </dsp:nvSpPr>
      <dsp:spPr>
        <a:xfrm>
          <a:off x="0" y="4203672"/>
          <a:ext cx="822960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8367207-C504-4EE4-8889-5301281133F5}">
      <dsp:nvSpPr>
        <dsp:cNvPr id="0" name=""/>
        <dsp:cNvSpPr/>
      </dsp:nvSpPr>
      <dsp:spPr>
        <a:xfrm>
          <a:off x="0" y="3368174"/>
          <a:ext cx="822960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1B7188-DF0F-472C-9F00-6EA359767332}">
      <dsp:nvSpPr>
        <dsp:cNvPr id="0" name=""/>
        <dsp:cNvSpPr/>
      </dsp:nvSpPr>
      <dsp:spPr>
        <a:xfrm>
          <a:off x="0" y="2532677"/>
          <a:ext cx="822960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E3873A2-380F-4705-B376-306B1DBA4D84}">
      <dsp:nvSpPr>
        <dsp:cNvPr id="0" name=""/>
        <dsp:cNvSpPr/>
      </dsp:nvSpPr>
      <dsp:spPr>
        <a:xfrm>
          <a:off x="0" y="1697179"/>
          <a:ext cx="822960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35C15C2-AB6D-4817-BCB3-81F76FE36836}">
      <dsp:nvSpPr>
        <dsp:cNvPr id="0" name=""/>
        <dsp:cNvSpPr/>
      </dsp:nvSpPr>
      <dsp:spPr>
        <a:xfrm>
          <a:off x="0" y="867952"/>
          <a:ext cx="822960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5534823-E3F4-4125-A3F3-E66D3A18C1AA}">
      <dsp:nvSpPr>
        <dsp:cNvPr id="0" name=""/>
        <dsp:cNvSpPr/>
      </dsp:nvSpPr>
      <dsp:spPr>
        <a:xfrm>
          <a:off x="2139695" y="0"/>
          <a:ext cx="6089904" cy="9374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rtl="0">
            <a:lnSpc>
              <a:spcPct val="80000"/>
            </a:lnSpc>
            <a:spcBef>
              <a:spcPct val="0"/>
            </a:spcBef>
            <a:spcAft>
              <a:spcPts val="0"/>
            </a:spcAft>
          </a:pPr>
          <a:r>
            <a:rPr lang="zh-TW" altLang="en-US" sz="1800" b="1" kern="1200" dirty="0" smtClean="0">
              <a:latin typeface="微軟正黑體" panose="020B0604030504040204" pitchFamily="34" charset="-120"/>
              <a:ea typeface="微軟正黑體" panose="020B0604030504040204" pitchFamily="34" charset="-120"/>
            </a:rPr>
            <a:t>印刷、複印、錄音、錄影、攝影等直接、間接、永久或暫時之重複製作</a:t>
          </a:r>
          <a:endParaRPr lang="zh-TW" altLang="en-US" sz="1800" b="1" kern="1200" dirty="0">
            <a:latin typeface="微軟正黑體" panose="020B0604030504040204" pitchFamily="34" charset="-120"/>
            <a:ea typeface="微軟正黑體" panose="020B0604030504040204" pitchFamily="34" charset="-120"/>
          </a:endParaRPr>
        </a:p>
        <a:p>
          <a:pPr marL="171450" lvl="1" indent="-171450" algn="l" defTabSz="711200" rtl="0">
            <a:lnSpc>
              <a:spcPct val="80000"/>
            </a:lnSpc>
            <a:spcBef>
              <a:spcPct val="0"/>
            </a:spcBef>
            <a:spcAft>
              <a:spcPts val="0"/>
            </a:spcAft>
            <a:buChar char="••"/>
          </a:pPr>
          <a:r>
            <a:rPr lang="zh-TW" altLang="en-US" sz="1600" b="1" kern="1200" dirty="0" smtClean="0">
              <a:latin typeface="微軟正黑體" panose="020B0604030504040204" pitchFamily="34" charset="-120"/>
              <a:ea typeface="微軟正黑體" panose="020B0604030504040204" pitchFamily="34" charset="-120"/>
            </a:rPr>
            <a:t>例</a:t>
          </a:r>
          <a:r>
            <a:rPr lang="en-US" altLang="zh-TW" sz="1600" b="1" kern="1200" dirty="0" smtClean="0">
              <a:latin typeface="微軟正黑體" panose="020B0604030504040204" pitchFamily="34" charset="-120"/>
              <a:ea typeface="微軟正黑體" panose="020B0604030504040204" pitchFamily="34" charset="-120"/>
            </a:rPr>
            <a:t>:</a:t>
          </a:r>
          <a:r>
            <a:rPr lang="zh-TW" altLang="en-US" sz="1600" b="1" kern="1200" dirty="0" smtClean="0">
              <a:latin typeface="微軟正黑體" panose="020B0604030504040204" pitchFamily="34" charset="-120"/>
              <a:ea typeface="微軟正黑體" panose="020B0604030504040204" pitchFamily="34" charset="-120"/>
            </a:rPr>
            <a:t>紙本→數位化</a:t>
          </a:r>
          <a:r>
            <a:rPr lang="en-US" altLang="zh-TW" sz="1600" b="1" kern="1200" dirty="0" smtClean="0">
              <a:latin typeface="微軟正黑體" panose="020B0604030504040204" pitchFamily="34" charset="-120"/>
              <a:ea typeface="微軟正黑體" panose="020B0604030504040204" pitchFamily="34" charset="-120"/>
            </a:rPr>
            <a:t>;</a:t>
          </a:r>
          <a:r>
            <a:rPr lang="zh-TW" altLang="en-US" sz="1600" b="1" kern="1200" dirty="0" smtClean="0">
              <a:latin typeface="微軟正黑體" panose="020B0604030504040204" pitchFamily="34" charset="-120"/>
              <a:ea typeface="微軟正黑體" panose="020B0604030504040204" pitchFamily="34" charset="-120"/>
            </a:rPr>
            <a:t>平面→立體</a:t>
          </a:r>
          <a:r>
            <a:rPr lang="en-US" altLang="zh-TW" sz="1600" b="1" kern="1200" dirty="0" smtClean="0">
              <a:latin typeface="微軟正黑體" panose="020B0604030504040204" pitchFamily="34" charset="-120"/>
              <a:ea typeface="微軟正黑體" panose="020B0604030504040204" pitchFamily="34" charset="-120"/>
            </a:rPr>
            <a:t>;</a:t>
          </a:r>
          <a:endParaRPr lang="zh-TW" altLang="en-US" sz="1600" b="1" kern="1200" dirty="0">
            <a:latin typeface="微軟正黑體" panose="020B0604030504040204" pitchFamily="34" charset="-120"/>
            <a:ea typeface="微軟正黑體" panose="020B0604030504040204" pitchFamily="34" charset="-120"/>
          </a:endParaRPr>
        </a:p>
      </dsp:txBody>
      <dsp:txXfrm>
        <a:off x="2139695" y="0"/>
        <a:ext cx="6089904" cy="937412"/>
      </dsp:txXfrm>
    </dsp:sp>
    <dsp:sp modelId="{A37D3BA6-ACB0-4E31-9865-DE929CFBC3F8}">
      <dsp:nvSpPr>
        <dsp:cNvPr id="0" name=""/>
        <dsp:cNvSpPr/>
      </dsp:nvSpPr>
      <dsp:spPr>
        <a:xfrm>
          <a:off x="0" y="0"/>
          <a:ext cx="2139696" cy="911042"/>
        </a:xfrm>
        <a:prstGeom prst="round2SameRect">
          <a:avLst>
            <a:gd name="adj1" fmla="val 16670"/>
            <a:gd name="adj2" fmla="val 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重製</a:t>
          </a:r>
          <a:endParaRPr lang="zh-TW" altLang="en-US" sz="2400" b="1" kern="1200" dirty="0">
            <a:latin typeface="微軟正黑體" panose="020B0604030504040204" pitchFamily="34" charset="-120"/>
            <a:ea typeface="微軟正黑體" panose="020B0604030504040204" pitchFamily="34" charset="-120"/>
          </a:endParaRPr>
        </a:p>
      </dsp:txBody>
      <dsp:txXfrm>
        <a:off x="44481" y="44481"/>
        <a:ext cx="2050734" cy="866561"/>
      </dsp:txXfrm>
    </dsp:sp>
    <dsp:sp modelId="{F220BC7B-8898-44A2-9916-C2193B76AD4B}">
      <dsp:nvSpPr>
        <dsp:cNvPr id="0" name=""/>
        <dsp:cNvSpPr/>
      </dsp:nvSpPr>
      <dsp:spPr>
        <a:xfrm>
          <a:off x="2139695" y="944006"/>
          <a:ext cx="6089904" cy="6414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rtl="0">
            <a:lnSpc>
              <a:spcPct val="90000"/>
            </a:lnSpc>
            <a:spcBef>
              <a:spcPct val="0"/>
            </a:spcBef>
            <a:spcAft>
              <a:spcPct val="35000"/>
            </a:spcAft>
          </a:pPr>
          <a:r>
            <a:rPr lang="zh-TW" altLang="en-US" sz="1800" b="1" kern="1200" dirty="0" smtClean="0">
              <a:latin typeface="微軟正黑體" panose="020B0604030504040204" pitchFamily="34" charset="-120"/>
              <a:ea typeface="微軟正黑體" panose="020B0604030504040204" pitchFamily="34" charset="-120"/>
            </a:rPr>
            <a:t>草間彌生藝術巡迴展</a:t>
          </a:r>
          <a:r>
            <a:rPr lang="en-US" altLang="zh-TW" sz="1800" b="1" kern="1200" dirty="0" smtClean="0">
              <a:latin typeface="微軟正黑體" panose="020B0604030504040204" pitchFamily="34" charset="-120"/>
              <a:ea typeface="微軟正黑體" panose="020B0604030504040204" pitchFamily="34" charset="-120"/>
            </a:rPr>
            <a:t>(</a:t>
          </a:r>
          <a:r>
            <a:rPr lang="zh-TW" altLang="en-US" sz="1800" b="1" kern="1200" dirty="0" smtClean="0">
              <a:latin typeface="微軟正黑體" panose="020B0604030504040204" pitchFamily="34" charset="-120"/>
              <a:ea typeface="微軟正黑體" panose="020B0604030504040204" pitchFamily="34" charset="-120"/>
            </a:rPr>
            <a:t>限於美術或攝影著作</a:t>
          </a:r>
          <a:r>
            <a:rPr lang="en-US" altLang="zh-TW" sz="1800" b="1" kern="1200" dirty="0" smtClean="0">
              <a:latin typeface="微軟正黑體" panose="020B0604030504040204" pitchFamily="34" charset="-120"/>
              <a:ea typeface="微軟正黑體" panose="020B0604030504040204" pitchFamily="34" charset="-120"/>
            </a:rPr>
            <a:t>)</a:t>
          </a:r>
          <a:endParaRPr lang="zh-TW" altLang="en-US" sz="1800" b="1" kern="1200" dirty="0">
            <a:latin typeface="微軟正黑體" panose="020B0604030504040204" pitchFamily="34" charset="-120"/>
            <a:ea typeface="微軟正黑體" panose="020B0604030504040204" pitchFamily="34" charset="-120"/>
          </a:endParaRPr>
        </a:p>
      </dsp:txBody>
      <dsp:txXfrm>
        <a:off x="2139695" y="944006"/>
        <a:ext cx="6089904" cy="641471"/>
      </dsp:txXfrm>
    </dsp:sp>
    <dsp:sp modelId="{56B10EC3-0E4E-4D31-A90E-235A428A98C9}">
      <dsp:nvSpPr>
        <dsp:cNvPr id="0" name=""/>
        <dsp:cNvSpPr/>
      </dsp:nvSpPr>
      <dsp:spPr>
        <a:xfrm>
          <a:off x="10334" y="1008112"/>
          <a:ext cx="2139696" cy="579540"/>
        </a:xfrm>
        <a:prstGeom prst="round2SameRect">
          <a:avLst>
            <a:gd name="adj1" fmla="val 16670"/>
            <a:gd name="adj2" fmla="val 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w="9525" cap="flat" cmpd="sng" algn="ctr">
          <a:solidFill>
            <a:schemeClr val="accent3">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公開展示</a:t>
          </a:r>
          <a:endParaRPr lang="zh-TW" altLang="en-US" sz="2400" b="1" kern="1200" dirty="0">
            <a:latin typeface="微軟正黑體" panose="020B0604030504040204" pitchFamily="34" charset="-120"/>
            <a:ea typeface="微軟正黑體" panose="020B0604030504040204" pitchFamily="34" charset="-120"/>
          </a:endParaRPr>
        </a:p>
      </dsp:txBody>
      <dsp:txXfrm>
        <a:off x="38630" y="1036408"/>
        <a:ext cx="2083104" cy="551244"/>
      </dsp:txXfrm>
    </dsp:sp>
    <dsp:sp modelId="{6EC10AFA-C411-4FF9-A33D-3E46A71124C2}">
      <dsp:nvSpPr>
        <dsp:cNvPr id="0" name=""/>
        <dsp:cNvSpPr/>
      </dsp:nvSpPr>
      <dsp:spPr>
        <a:xfrm>
          <a:off x="2139695" y="1732103"/>
          <a:ext cx="6089904" cy="6851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rtl="0">
            <a:lnSpc>
              <a:spcPct val="90000"/>
            </a:lnSpc>
            <a:spcBef>
              <a:spcPct val="0"/>
            </a:spcBef>
            <a:spcAft>
              <a:spcPts val="0"/>
            </a:spcAft>
          </a:pPr>
          <a:r>
            <a:rPr lang="zh-TW" altLang="en-US" sz="1800" b="1" kern="1200" dirty="0" smtClean="0">
              <a:latin typeface="微軟正黑體" panose="020B0604030504040204" pitchFamily="34" charset="-120"/>
              <a:ea typeface="微軟正黑體" panose="020B0604030504040204" pitchFamily="34" charset="-120"/>
            </a:rPr>
            <a:t>販售、轉讓、贈與書籍、光碟</a:t>
          </a:r>
          <a:r>
            <a:rPr lang="en-US" altLang="zh-TW" sz="1800" b="1" kern="1200" dirty="0" smtClean="0">
              <a:latin typeface="微軟正黑體" panose="020B0604030504040204" pitchFamily="34" charset="-120"/>
              <a:ea typeface="微軟正黑體" panose="020B0604030504040204" pitchFamily="34" charset="-120"/>
            </a:rPr>
            <a:t>(</a:t>
          </a:r>
          <a:r>
            <a:rPr lang="zh-TW" altLang="en-US" sz="1800" b="1" kern="1200" dirty="0" smtClean="0">
              <a:latin typeface="微軟正黑體" panose="020B0604030504040204" pitchFamily="34" charset="-120"/>
              <a:ea typeface="微軟正黑體" panose="020B0604030504040204" pitchFamily="34" charset="-120"/>
            </a:rPr>
            <a:t>移轉所有權之方式</a:t>
          </a:r>
          <a:r>
            <a:rPr lang="en-US" altLang="zh-TW" sz="1800" b="1" kern="1200" dirty="0" smtClean="0">
              <a:latin typeface="微軟正黑體" panose="020B0604030504040204" pitchFamily="34" charset="-120"/>
              <a:ea typeface="微軟正黑體" panose="020B0604030504040204" pitchFamily="34" charset="-120"/>
            </a:rPr>
            <a:t>)</a:t>
          </a:r>
          <a:endParaRPr lang="zh-TW" altLang="en-US" sz="1800" b="1" kern="1200" dirty="0">
            <a:latin typeface="微軟正黑體" panose="020B0604030504040204" pitchFamily="34" charset="-120"/>
            <a:ea typeface="微軟正黑體" panose="020B0604030504040204" pitchFamily="34" charset="-120"/>
          </a:endParaRPr>
        </a:p>
      </dsp:txBody>
      <dsp:txXfrm>
        <a:off x="2139695" y="1732103"/>
        <a:ext cx="6089904" cy="685171"/>
      </dsp:txXfrm>
    </dsp:sp>
    <dsp:sp modelId="{4765DBDB-F31C-4159-977D-D53763B73B97}">
      <dsp:nvSpPr>
        <dsp:cNvPr id="0" name=""/>
        <dsp:cNvSpPr/>
      </dsp:nvSpPr>
      <dsp:spPr>
        <a:xfrm>
          <a:off x="10334" y="1656184"/>
          <a:ext cx="2139696" cy="795711"/>
        </a:xfrm>
        <a:prstGeom prst="round2SameRect">
          <a:avLst>
            <a:gd name="adj1" fmla="val 16670"/>
            <a:gd name="adj2" fmla="val 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w="9525" cap="flat" cmpd="sng" algn="ctr">
          <a:solidFill>
            <a:schemeClr val="accent4">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散布</a:t>
          </a:r>
          <a:endParaRPr lang="zh-TW" altLang="en-US" sz="2400" b="1" kern="1200" dirty="0">
            <a:latin typeface="微軟正黑體" panose="020B0604030504040204" pitchFamily="34" charset="-120"/>
            <a:ea typeface="微軟正黑體" panose="020B0604030504040204" pitchFamily="34" charset="-120"/>
          </a:endParaRPr>
        </a:p>
      </dsp:txBody>
      <dsp:txXfrm>
        <a:off x="49184" y="1695034"/>
        <a:ext cx="2061996" cy="756861"/>
      </dsp:txXfrm>
    </dsp:sp>
    <dsp:sp modelId="{5DE02B94-0BD7-4159-A105-43E446930ACF}">
      <dsp:nvSpPr>
        <dsp:cNvPr id="0" name=""/>
        <dsp:cNvSpPr/>
      </dsp:nvSpPr>
      <dsp:spPr>
        <a:xfrm>
          <a:off x="2139695" y="2535561"/>
          <a:ext cx="6089904" cy="7055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rtl="0">
            <a:lnSpc>
              <a:spcPct val="90000"/>
            </a:lnSpc>
            <a:spcBef>
              <a:spcPct val="0"/>
            </a:spcBef>
            <a:spcAft>
              <a:spcPct val="35000"/>
            </a:spcAft>
          </a:pPr>
          <a:r>
            <a:rPr lang="zh-TW" sz="1800" b="1" kern="1200" dirty="0" smtClean="0">
              <a:latin typeface="微軟正黑體" panose="020B0604030504040204" pitchFamily="34" charset="-120"/>
              <a:ea typeface="微軟正黑體" panose="020B0604030504040204" pitchFamily="34" charset="-120"/>
            </a:rPr>
            <a:t>例如：出租漫畫、</a:t>
          </a:r>
          <a:r>
            <a:rPr lang="en-US" sz="1800" b="1" kern="1200" dirty="0" smtClean="0">
              <a:latin typeface="微軟正黑體" panose="020B0604030504040204" pitchFamily="34" charset="-120"/>
              <a:ea typeface="微軟正黑體" panose="020B0604030504040204" pitchFamily="34" charset="-120"/>
            </a:rPr>
            <a:t>DVD</a:t>
          </a:r>
          <a:endParaRPr lang="zh-TW" sz="1800" b="1" kern="1200" dirty="0">
            <a:latin typeface="微軟正黑體" panose="020B0604030504040204" pitchFamily="34" charset="-120"/>
            <a:ea typeface="微軟正黑體" panose="020B0604030504040204" pitchFamily="34" charset="-120"/>
          </a:endParaRPr>
        </a:p>
      </dsp:txBody>
      <dsp:txXfrm>
        <a:off x="2139695" y="2535561"/>
        <a:ext cx="6089904" cy="705502"/>
      </dsp:txXfrm>
    </dsp:sp>
    <dsp:sp modelId="{B3430DA0-474F-4121-8547-BC6B88F5C9D1}">
      <dsp:nvSpPr>
        <dsp:cNvPr id="0" name=""/>
        <dsp:cNvSpPr/>
      </dsp:nvSpPr>
      <dsp:spPr>
        <a:xfrm>
          <a:off x="10334" y="2520279"/>
          <a:ext cx="2139696" cy="795711"/>
        </a:xfrm>
        <a:prstGeom prst="round2SameRect">
          <a:avLst>
            <a:gd name="adj1" fmla="val 16670"/>
            <a:gd name="adj2" fmla="val 0"/>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w="9525" cap="flat" cmpd="sng" algn="ctr">
          <a:solidFill>
            <a:schemeClr val="accent5">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出租</a:t>
          </a:r>
          <a:endParaRPr lang="zh-TW" altLang="en-US" sz="2400" b="1" kern="1200" dirty="0">
            <a:latin typeface="微軟正黑體" panose="020B0604030504040204" pitchFamily="34" charset="-120"/>
            <a:ea typeface="微軟正黑體" panose="020B0604030504040204" pitchFamily="34" charset="-120"/>
          </a:endParaRPr>
        </a:p>
      </dsp:txBody>
      <dsp:txXfrm>
        <a:off x="49184" y="2559129"/>
        <a:ext cx="2061996" cy="756861"/>
      </dsp:txXfrm>
    </dsp:sp>
    <dsp:sp modelId="{DB25EC80-AD36-452D-90C9-9D406AC65D1C}">
      <dsp:nvSpPr>
        <dsp:cNvPr id="0" name=""/>
        <dsp:cNvSpPr/>
      </dsp:nvSpPr>
      <dsp:spPr>
        <a:xfrm>
          <a:off x="2139695" y="3407960"/>
          <a:ext cx="6089904" cy="7957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a:lnSpc>
              <a:spcPct val="90000"/>
            </a:lnSpc>
            <a:spcBef>
              <a:spcPct val="0"/>
            </a:spcBef>
            <a:spcAft>
              <a:spcPts val="0"/>
            </a:spcAft>
          </a:pPr>
          <a:r>
            <a:rPr lang="zh-TW" altLang="en-US" sz="1800" b="1" kern="1200" dirty="0">
              <a:latin typeface="微軟正黑體" panose="020B0604030504040204" pitchFamily="34" charset="-120"/>
              <a:ea typeface="微軟正黑體" panose="020B0604030504040204" pitchFamily="34" charset="-120"/>
            </a:rPr>
            <a:t>整理、組合或編排而產生著作</a:t>
          </a:r>
        </a:p>
        <a:p>
          <a:pPr marL="171450" lvl="1" indent="-171450" algn="l" defTabSz="711200">
            <a:lnSpc>
              <a:spcPct val="90000"/>
            </a:lnSpc>
            <a:spcBef>
              <a:spcPct val="0"/>
            </a:spcBef>
            <a:spcAft>
              <a:spcPts val="0"/>
            </a:spcAft>
            <a:buChar char="••"/>
          </a:pPr>
          <a:r>
            <a:rPr lang="zh-TW" altLang="en-US" sz="1600" b="1" kern="1200" dirty="0">
              <a:latin typeface="微軟正黑體" panose="020B0604030504040204" pitchFamily="34" charset="-120"/>
              <a:ea typeface="微軟正黑體" panose="020B0604030504040204" pitchFamily="34" charset="-120"/>
            </a:rPr>
            <a:t>例如：將報紙上每日專欄文章集結成書</a:t>
          </a:r>
        </a:p>
      </dsp:txBody>
      <dsp:txXfrm>
        <a:off x="2139695" y="3407960"/>
        <a:ext cx="6089904" cy="795711"/>
      </dsp:txXfrm>
    </dsp:sp>
    <dsp:sp modelId="{94E95485-F6B4-430A-86E0-B4977884B0EC}">
      <dsp:nvSpPr>
        <dsp:cNvPr id="0" name=""/>
        <dsp:cNvSpPr/>
      </dsp:nvSpPr>
      <dsp:spPr>
        <a:xfrm>
          <a:off x="0" y="3407960"/>
          <a:ext cx="2139696" cy="795711"/>
        </a:xfrm>
        <a:prstGeom prst="round2SameRect">
          <a:avLst>
            <a:gd name="adj1" fmla="val 16670"/>
            <a:gd name="adj2" fmla="val 0"/>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w="9525" cap="flat" cmpd="sng" algn="ctr">
          <a:solidFill>
            <a:schemeClr val="accent6">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1066800">
            <a:lnSpc>
              <a:spcPct val="90000"/>
            </a:lnSpc>
            <a:spcBef>
              <a:spcPct val="0"/>
            </a:spcBef>
            <a:spcAft>
              <a:spcPct val="35000"/>
            </a:spcAft>
          </a:pPr>
          <a:r>
            <a:rPr lang="zh-TW" altLang="en-US" sz="2400" b="1" kern="1200" dirty="0">
              <a:latin typeface="微軟正黑體" panose="020B0604030504040204" pitchFamily="34" charset="-120"/>
              <a:ea typeface="微軟正黑體" panose="020B0604030504040204" pitchFamily="34" charset="-120"/>
            </a:rPr>
            <a:t>編輯</a:t>
          </a:r>
        </a:p>
      </dsp:txBody>
      <dsp:txXfrm>
        <a:off x="38850" y="3446810"/>
        <a:ext cx="2061996" cy="756861"/>
      </dsp:txXfrm>
    </dsp:sp>
    <dsp:sp modelId="{6BBD1984-706C-4192-B6AD-3A30C82421F6}">
      <dsp:nvSpPr>
        <dsp:cNvPr id="0" name=""/>
        <dsp:cNvSpPr/>
      </dsp:nvSpPr>
      <dsp:spPr>
        <a:xfrm>
          <a:off x="2139695" y="4243457"/>
          <a:ext cx="6089904" cy="7957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385" tIns="32385" rIns="32385" bIns="32385" numCol="1" spcCol="1270" anchor="b" anchorCtr="0">
          <a:noAutofit/>
        </a:bodyPr>
        <a:lstStyle/>
        <a:p>
          <a:pPr lvl="0" algn="l" defTabSz="755650">
            <a:lnSpc>
              <a:spcPct val="90000"/>
            </a:lnSpc>
            <a:spcBef>
              <a:spcPct val="0"/>
            </a:spcBef>
            <a:spcAft>
              <a:spcPts val="0"/>
            </a:spcAft>
          </a:pPr>
          <a:r>
            <a:rPr lang="zh-TW" altLang="en-US" sz="1700" b="1" kern="1200" dirty="0">
              <a:latin typeface="微軟正黑體" panose="020B0604030504040204" pitchFamily="34" charset="-120"/>
              <a:ea typeface="微軟正黑體" panose="020B0604030504040204" pitchFamily="34" charset="-120"/>
            </a:rPr>
            <a:t>以翻譯、編曲、改寫、拍攝影片或其他方法就原著作另為創作</a:t>
          </a:r>
        </a:p>
        <a:p>
          <a:pPr marL="171450" lvl="1" indent="-171450" algn="l" defTabSz="711200">
            <a:lnSpc>
              <a:spcPct val="90000"/>
            </a:lnSpc>
            <a:spcBef>
              <a:spcPct val="0"/>
            </a:spcBef>
            <a:spcAft>
              <a:spcPts val="0"/>
            </a:spcAft>
            <a:buChar char="••"/>
          </a:pPr>
          <a:r>
            <a:rPr lang="zh-TW" altLang="en-US" sz="1600" b="1" kern="1200" dirty="0">
              <a:latin typeface="微軟正黑體" panose="020B0604030504040204" pitchFamily="34" charset="-120"/>
              <a:ea typeface="微軟正黑體" panose="020B0604030504040204" pitchFamily="34" charset="-120"/>
            </a:rPr>
            <a:t>例如：</a:t>
          </a:r>
          <a:r>
            <a:rPr lang="zh-TW" altLang="en-US" sz="1600" b="1" kern="1200" dirty="0" smtClean="0">
              <a:latin typeface="微軟正黑體" panose="020B0604030504040204" pitchFamily="34" charset="-120"/>
              <a:ea typeface="微軟正黑體" panose="020B0604030504040204" pitchFamily="34" charset="-120"/>
            </a:rPr>
            <a:t>將小說哈利波特拍攝</a:t>
          </a:r>
          <a:r>
            <a:rPr lang="zh-TW" altLang="en-US" sz="1600" b="1" kern="1200" dirty="0">
              <a:latin typeface="微軟正黑體" panose="020B0604030504040204" pitchFamily="34" charset="-120"/>
              <a:ea typeface="微軟正黑體" panose="020B0604030504040204" pitchFamily="34" charset="-120"/>
            </a:rPr>
            <a:t>成電影</a:t>
          </a:r>
        </a:p>
      </dsp:txBody>
      <dsp:txXfrm>
        <a:off x="2139695" y="4243457"/>
        <a:ext cx="6089904" cy="795711"/>
      </dsp:txXfrm>
    </dsp:sp>
    <dsp:sp modelId="{BB16B2AF-1611-40A8-A239-56FAF215F3D3}">
      <dsp:nvSpPr>
        <dsp:cNvPr id="0" name=""/>
        <dsp:cNvSpPr/>
      </dsp:nvSpPr>
      <dsp:spPr>
        <a:xfrm>
          <a:off x="0" y="4243457"/>
          <a:ext cx="2139696" cy="795711"/>
        </a:xfrm>
        <a:prstGeom prst="round2SameRect">
          <a:avLst>
            <a:gd name="adj1" fmla="val 16670"/>
            <a:gd name="adj2" fmla="val 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改作</a:t>
          </a:r>
          <a:endParaRPr lang="zh-TW" sz="2400" b="1" kern="1200" dirty="0">
            <a:latin typeface="微軟正黑體" panose="020B0604030504040204" pitchFamily="34" charset="-120"/>
            <a:ea typeface="微軟正黑體" panose="020B0604030504040204" pitchFamily="34" charset="-120"/>
          </a:endParaRPr>
        </a:p>
      </dsp:txBody>
      <dsp:txXfrm>
        <a:off x="38850" y="4282307"/>
        <a:ext cx="2061996" cy="756861"/>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084E36-DCEF-4AE1-A91D-C1636522DFDE}">
      <dsp:nvSpPr>
        <dsp:cNvPr id="0" name=""/>
        <dsp:cNvSpPr/>
      </dsp:nvSpPr>
      <dsp:spPr>
        <a:xfrm>
          <a:off x="4180895" y="2708144"/>
          <a:ext cx="4164768" cy="2393678"/>
        </a:xfrm>
        <a:prstGeom prst="roundRect">
          <a:avLst>
            <a:gd name="adj" fmla="val 10000"/>
          </a:avLst>
        </a:prstGeom>
        <a:solidFill>
          <a:schemeClr val="accent4">
            <a:lumMod val="20000"/>
            <a:lumOff val="80000"/>
            <a:alpha val="9000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t" anchorCtr="0">
          <a:noAutofit/>
        </a:bodyPr>
        <a:lstStyle/>
        <a:p>
          <a:pPr marL="171450" lvl="1" indent="-171450" algn="l" defTabSz="800100" rtl="0">
            <a:lnSpc>
              <a:spcPct val="90000"/>
            </a:lnSpc>
            <a:spcBef>
              <a:spcPct val="0"/>
            </a:spcBef>
            <a:spcAft>
              <a:spcPts val="0"/>
            </a:spcAft>
            <a:buChar char="••"/>
          </a:pPr>
          <a:r>
            <a:rPr lang="zh-TW" altLang="en-US" sz="1800" b="1" kern="1200" dirty="0" smtClean="0">
              <a:latin typeface="微軟正黑體" pitchFamily="34" charset="-120"/>
              <a:ea typeface="微軟正黑體" pitchFamily="34" charset="-120"/>
            </a:rPr>
            <a:t>電影院、飛機、餐廳等場所播放</a:t>
          </a:r>
          <a:r>
            <a:rPr lang="zh-TW" altLang="en-US" sz="1800" b="1" kern="1200" dirty="0" smtClean="0">
              <a:latin typeface="微軟正黑體" pitchFamily="34" charset="-120"/>
              <a:ea typeface="微軟正黑體" pitchFamily="34" charset="-120"/>
            </a:rPr>
            <a:t>電影、</a:t>
          </a:r>
          <a:r>
            <a:rPr lang="en-US" altLang="zh-TW" sz="1800" b="1" kern="1200" dirty="0" smtClean="0">
              <a:latin typeface="微軟正黑體" pitchFamily="34" charset="-120"/>
              <a:ea typeface="微軟正黑體" pitchFamily="34" charset="-120"/>
            </a:rPr>
            <a:t>DVD</a:t>
          </a:r>
          <a:endParaRPr lang="zh-TW" altLang="en-US" sz="1800" b="1" kern="1200" dirty="0">
            <a:latin typeface="微軟正黑體" pitchFamily="34" charset="-120"/>
            <a:ea typeface="微軟正黑體" pitchFamily="34" charset="-120"/>
          </a:endParaRPr>
        </a:p>
      </dsp:txBody>
      <dsp:txXfrm>
        <a:off x="5482907" y="3359145"/>
        <a:ext cx="2810176" cy="1690096"/>
      </dsp:txXfrm>
    </dsp:sp>
    <dsp:sp modelId="{49AE8CC9-D3A2-44D1-A00B-CE27EFEEE270}">
      <dsp:nvSpPr>
        <dsp:cNvPr id="0" name=""/>
        <dsp:cNvSpPr/>
      </dsp:nvSpPr>
      <dsp:spPr>
        <a:xfrm>
          <a:off x="275906" y="2791268"/>
          <a:ext cx="3828067" cy="2323298"/>
        </a:xfrm>
        <a:prstGeom prst="roundRect">
          <a:avLst>
            <a:gd name="adj" fmla="val 10000"/>
          </a:avLst>
        </a:prstGeom>
        <a:solidFill>
          <a:schemeClr val="accent5">
            <a:lumMod val="40000"/>
            <a:lumOff val="60000"/>
            <a:alpha val="90000"/>
          </a:schemeClr>
        </a:soli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t" anchorCtr="0">
          <a:noAutofit/>
        </a:bodyPr>
        <a:lstStyle/>
        <a:p>
          <a:pPr marL="171450" lvl="1" indent="-171450" algn="l" defTabSz="800100" rtl="0">
            <a:lnSpc>
              <a:spcPct val="90000"/>
            </a:lnSpc>
            <a:spcBef>
              <a:spcPct val="0"/>
            </a:spcBef>
            <a:spcAft>
              <a:spcPct val="15000"/>
            </a:spcAft>
            <a:buChar char="••"/>
          </a:pPr>
          <a:r>
            <a:rPr lang="zh-TW" altLang="en-US" sz="1800" b="1" kern="1200" dirty="0" smtClean="0">
              <a:latin typeface="微軟正黑體" pitchFamily="34" charset="-120"/>
              <a:ea typeface="微軟正黑體" pitchFamily="34" charset="-120"/>
            </a:rPr>
            <a:t>將影片、音樂上傳至網路上</a:t>
          </a:r>
          <a:endParaRPr lang="zh-TW" altLang="en-US" sz="1800" b="1" kern="1200" dirty="0">
            <a:latin typeface="微軟正黑體" pitchFamily="34" charset="-120"/>
            <a:ea typeface="微軟正黑體" pitchFamily="34" charset="-120"/>
          </a:endParaRPr>
        </a:p>
        <a:p>
          <a:pPr marL="171450" lvl="1" indent="-171450" algn="l" defTabSz="800100">
            <a:lnSpc>
              <a:spcPct val="90000"/>
            </a:lnSpc>
            <a:spcBef>
              <a:spcPct val="0"/>
            </a:spcBef>
            <a:spcAft>
              <a:spcPct val="15000"/>
            </a:spcAft>
            <a:buChar char="••"/>
          </a:pPr>
          <a:r>
            <a:rPr lang="zh-TW" altLang="en-US" sz="1800" b="1" kern="1200" dirty="0" smtClean="0">
              <a:solidFill>
                <a:srgbClr val="7030A0"/>
              </a:solidFill>
              <a:latin typeface="微軟正黑體" pitchFamily="34" charset="-120"/>
              <a:ea typeface="微軟正黑體" pitchFamily="34" charset="-120"/>
            </a:rPr>
            <a:t>超連結</a:t>
          </a:r>
          <a:r>
            <a:rPr lang="en-US" altLang="zh-TW" sz="1800" b="1" kern="1200" dirty="0" smtClean="0">
              <a:solidFill>
                <a:srgbClr val="7030A0"/>
              </a:solidFill>
              <a:latin typeface="微軟正黑體" pitchFamily="34" charset="-120"/>
              <a:ea typeface="微軟正黑體" pitchFamily="34" charset="-120"/>
            </a:rPr>
            <a:t>?</a:t>
          </a:r>
          <a:endParaRPr lang="zh-TW" altLang="en-US" sz="1800" b="1" kern="1200" dirty="0" smtClean="0">
            <a:latin typeface="微軟正黑體" pitchFamily="34" charset="-120"/>
            <a:ea typeface="微軟正黑體" pitchFamily="34" charset="-120"/>
          </a:endParaRPr>
        </a:p>
      </dsp:txBody>
      <dsp:txXfrm>
        <a:off x="326941" y="3423128"/>
        <a:ext cx="2577577" cy="1640403"/>
      </dsp:txXfrm>
    </dsp:sp>
    <dsp:sp modelId="{9F6F3872-5355-426C-9A4E-D38F0C06555C}">
      <dsp:nvSpPr>
        <dsp:cNvPr id="0" name=""/>
        <dsp:cNvSpPr/>
      </dsp:nvSpPr>
      <dsp:spPr>
        <a:xfrm>
          <a:off x="4201390" y="65427"/>
          <a:ext cx="4052680" cy="2634578"/>
        </a:xfrm>
        <a:prstGeom prst="roundRect">
          <a:avLst>
            <a:gd name="adj" fmla="val 10000"/>
          </a:avLst>
        </a:prstGeom>
        <a:solidFill>
          <a:schemeClr val="accent3">
            <a:lumMod val="40000"/>
            <a:lumOff val="60000"/>
          </a:schemeClr>
        </a:soli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t" anchorCtr="0">
          <a:noAutofit/>
        </a:bodyPr>
        <a:lstStyle/>
        <a:p>
          <a:pPr marL="171450" lvl="1" indent="-171450" algn="l" defTabSz="800100" rtl="0">
            <a:lnSpc>
              <a:spcPct val="90000"/>
            </a:lnSpc>
            <a:spcBef>
              <a:spcPct val="0"/>
            </a:spcBef>
            <a:spcAft>
              <a:spcPts val="0"/>
            </a:spcAft>
            <a:buChar char="••"/>
          </a:pPr>
          <a:r>
            <a:rPr lang="zh-TW" altLang="en-US" sz="1800" b="1" u="sng" kern="1200" dirty="0" smtClean="0">
              <a:latin typeface="微軟正黑體" pitchFamily="34" charset="-120"/>
              <a:ea typeface="微軟正黑體" pitchFamily="34" charset="-120"/>
            </a:rPr>
            <a:t>現場演奏</a:t>
          </a:r>
          <a:r>
            <a:rPr lang="zh-TW" altLang="en-US" sz="1800" b="1" kern="1200" dirty="0" smtClean="0">
              <a:latin typeface="微軟正黑體" pitchFamily="34" charset="-120"/>
              <a:ea typeface="微軟正黑體" pitchFamily="34" charset="-120"/>
            </a:rPr>
            <a:t>或</a:t>
          </a:r>
          <a:r>
            <a:rPr lang="zh-TW" altLang="en-US" sz="1800" b="1" u="sng" kern="1200" dirty="0" smtClean="0">
              <a:latin typeface="微軟正黑體" pitchFamily="34" charset="-120"/>
              <a:ea typeface="微軟正黑體" pitchFamily="34" charset="-120"/>
            </a:rPr>
            <a:t>演唱</a:t>
          </a:r>
          <a:endParaRPr lang="zh-TW" altLang="en-US" sz="1800" b="1" kern="1200" dirty="0">
            <a:latin typeface="微軟正黑體" pitchFamily="34" charset="-120"/>
            <a:ea typeface="微軟正黑體" pitchFamily="34" charset="-120"/>
          </a:endParaRPr>
        </a:p>
        <a:p>
          <a:pPr marL="171450" lvl="1" indent="-171450" algn="l" defTabSz="800100" rtl="0">
            <a:lnSpc>
              <a:spcPct val="90000"/>
            </a:lnSpc>
            <a:spcBef>
              <a:spcPct val="0"/>
            </a:spcBef>
            <a:spcAft>
              <a:spcPts val="0"/>
            </a:spcAft>
            <a:buChar char="••"/>
          </a:pPr>
          <a:r>
            <a:rPr lang="zh-TW" altLang="en-US" sz="1800" b="1" u="sng" kern="1200" dirty="0" smtClean="0">
              <a:latin typeface="微軟正黑體" pitchFamily="34" charset="-120"/>
              <a:ea typeface="微軟正黑體" pitchFamily="34" charset="-120"/>
            </a:rPr>
            <a:t>播放音樂</a:t>
          </a:r>
          <a:r>
            <a:rPr lang="en-US" altLang="en-US" sz="1800" b="1" u="sng" kern="1200" dirty="0" smtClean="0">
              <a:latin typeface="微軟正黑體" pitchFamily="34" charset="-120"/>
              <a:ea typeface="微軟正黑體" pitchFamily="34" charset="-120"/>
            </a:rPr>
            <a:t>CD</a:t>
          </a:r>
          <a:endParaRPr lang="zh-TW" altLang="en-US" sz="1800" b="1" kern="1200" dirty="0">
            <a:latin typeface="微軟正黑體" pitchFamily="34" charset="-120"/>
            <a:ea typeface="微軟正黑體" pitchFamily="34" charset="-120"/>
          </a:endParaRPr>
        </a:p>
        <a:p>
          <a:pPr marL="171450" lvl="1" indent="-171450" algn="l" defTabSz="800100" rtl="0">
            <a:lnSpc>
              <a:spcPct val="90000"/>
            </a:lnSpc>
            <a:spcBef>
              <a:spcPct val="0"/>
            </a:spcBef>
            <a:spcAft>
              <a:spcPts val="0"/>
            </a:spcAft>
            <a:buChar char="••"/>
          </a:pPr>
          <a:r>
            <a:rPr lang="zh-TW" altLang="en-US" sz="1800" b="1" kern="1200" dirty="0" smtClean="0">
              <a:latin typeface="微軟正黑體" pitchFamily="34" charset="-120"/>
              <a:ea typeface="微軟正黑體" pitchFamily="34" charset="-120"/>
            </a:rPr>
            <a:t>將電視、廣播節目以擴音器播送至各辦公樓層</a:t>
          </a:r>
          <a:endParaRPr lang="zh-TW" altLang="en-US" sz="1800" b="1" kern="1200" dirty="0">
            <a:latin typeface="微軟正黑體" pitchFamily="34" charset="-120"/>
            <a:ea typeface="微軟正黑體" pitchFamily="34" charset="-120"/>
          </a:endParaRPr>
        </a:p>
      </dsp:txBody>
      <dsp:txXfrm>
        <a:off x="5475067" y="123300"/>
        <a:ext cx="2721130" cy="1860188"/>
      </dsp:txXfrm>
    </dsp:sp>
    <dsp:sp modelId="{72B48B64-5DBA-4004-A856-EBA2BF22C320}">
      <dsp:nvSpPr>
        <dsp:cNvPr id="0" name=""/>
        <dsp:cNvSpPr/>
      </dsp:nvSpPr>
      <dsp:spPr>
        <a:xfrm>
          <a:off x="273634" y="-5983"/>
          <a:ext cx="3846163" cy="2756251"/>
        </a:xfrm>
        <a:prstGeom prst="roundRect">
          <a:avLst>
            <a:gd name="adj" fmla="val 10000"/>
          </a:avLst>
        </a:prstGeom>
        <a:solidFill>
          <a:schemeClr val="accent2">
            <a:lumMod val="20000"/>
            <a:lumOff val="8000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t" anchorCtr="0">
          <a:noAutofit/>
        </a:bodyPr>
        <a:lstStyle/>
        <a:p>
          <a:pPr marL="171450" lvl="1" indent="-171450" algn="l" defTabSz="800100" rtl="0">
            <a:lnSpc>
              <a:spcPct val="90000"/>
            </a:lnSpc>
            <a:spcBef>
              <a:spcPct val="0"/>
            </a:spcBef>
            <a:spcAft>
              <a:spcPct val="15000"/>
            </a:spcAft>
            <a:buChar char="••"/>
          </a:pPr>
          <a:r>
            <a:rPr lang="zh-TW" altLang="en-US" sz="1800" b="1" kern="1200" dirty="0" smtClean="0">
              <a:latin typeface="微軟正黑體" pitchFamily="34" charset="-120"/>
              <a:ea typeface="微軟正黑體" pitchFamily="34" charset="-120"/>
            </a:rPr>
            <a:t>電視台、廣播電台播放節目</a:t>
          </a:r>
          <a:r>
            <a:rPr lang="en-US" altLang="zh-TW" sz="1800" b="1" kern="1200" dirty="0" smtClean="0">
              <a:latin typeface="微軟正黑體" pitchFamily="34" charset="-120"/>
              <a:ea typeface="微軟正黑體" pitchFamily="34" charset="-120"/>
            </a:rPr>
            <a:t>(</a:t>
          </a:r>
          <a:r>
            <a:rPr lang="zh-TW" altLang="en-US" sz="1800" b="1" kern="1200" dirty="0" smtClean="0">
              <a:latin typeface="微軟正黑體" pitchFamily="34" charset="-120"/>
              <a:ea typeface="微軟正黑體" pitchFamily="34" charset="-120"/>
            </a:rPr>
            <a:t>原播送</a:t>
          </a:r>
          <a:r>
            <a:rPr lang="en-US" altLang="zh-TW" sz="1800" b="1" kern="1200" dirty="0" smtClean="0">
              <a:latin typeface="微軟正黑體" pitchFamily="34" charset="-120"/>
              <a:ea typeface="微軟正黑體" pitchFamily="34" charset="-120"/>
            </a:rPr>
            <a:t>/</a:t>
          </a:r>
          <a:r>
            <a:rPr lang="zh-TW" altLang="en-US" sz="1800" b="1" kern="1200" dirty="0" smtClean="0">
              <a:latin typeface="微軟正黑體" pitchFamily="34" charset="-120"/>
              <a:ea typeface="微軟正黑體" pitchFamily="34" charset="-120"/>
            </a:rPr>
            <a:t>一次公播</a:t>
          </a:r>
          <a:r>
            <a:rPr lang="en-US" altLang="zh-TW" sz="1800" b="1" kern="1200" dirty="0" smtClean="0">
              <a:latin typeface="微軟正黑體" pitchFamily="34" charset="-120"/>
              <a:ea typeface="微軟正黑體" pitchFamily="34" charset="-120"/>
            </a:rPr>
            <a:t>)</a:t>
          </a:r>
          <a:endParaRPr lang="zh-TW" sz="1800" b="1" kern="1200" dirty="0">
            <a:latin typeface="微軟正黑體" pitchFamily="34" charset="-120"/>
            <a:ea typeface="微軟正黑體" pitchFamily="34" charset="-120"/>
          </a:endParaRPr>
        </a:p>
        <a:p>
          <a:pPr marL="171450" lvl="1" indent="-171450" algn="l" defTabSz="800100" rtl="0">
            <a:lnSpc>
              <a:spcPct val="90000"/>
            </a:lnSpc>
            <a:spcBef>
              <a:spcPct val="0"/>
            </a:spcBef>
            <a:spcAft>
              <a:spcPct val="15000"/>
            </a:spcAft>
            <a:buChar char="••"/>
          </a:pPr>
          <a:r>
            <a:rPr lang="zh-TW" altLang="en-US" sz="1800" b="1" kern="1200" dirty="0" smtClean="0">
              <a:latin typeface="微軟正黑體" pitchFamily="34" charset="-120"/>
              <a:ea typeface="微軟正黑體" pitchFamily="34" charset="-120"/>
            </a:rPr>
            <a:t>有線系統台或旅館房間</a:t>
          </a:r>
          <a:r>
            <a:rPr lang="zh-TW" sz="1800" b="1" kern="1200" dirty="0" smtClean="0">
              <a:latin typeface="微軟正黑體" pitchFamily="34" charset="-120"/>
              <a:ea typeface="微軟正黑體" pitchFamily="34" charset="-120"/>
            </a:rPr>
            <a:t>播放</a:t>
          </a:r>
          <a:r>
            <a:rPr lang="zh-TW" altLang="zh-TW" sz="1800" b="1" kern="1200" dirty="0" smtClean="0">
              <a:latin typeface="微軟正黑體" pitchFamily="34" charset="-120"/>
              <a:ea typeface="微軟正黑體" pitchFamily="34" charset="-120"/>
            </a:rPr>
            <a:t>電視</a:t>
          </a:r>
          <a:r>
            <a:rPr lang="zh-TW" altLang="en-US" sz="1800" b="1" kern="1200" dirty="0" smtClean="0">
              <a:latin typeface="微軟正黑體" pitchFamily="34" charset="-120"/>
              <a:ea typeface="微軟正黑體" pitchFamily="34" charset="-120"/>
            </a:rPr>
            <a:t>、</a:t>
          </a:r>
          <a:r>
            <a:rPr lang="zh-TW" sz="1800" b="1" kern="1200" dirty="0" smtClean="0">
              <a:latin typeface="微軟正黑體" pitchFamily="34" charset="-120"/>
              <a:ea typeface="微軟正黑體" pitchFamily="34" charset="-120"/>
            </a:rPr>
            <a:t>廣播 </a:t>
          </a:r>
          <a:r>
            <a:rPr lang="en-US" altLang="zh-TW" sz="1800" b="1" kern="1200" dirty="0" smtClean="0">
              <a:latin typeface="微軟正黑體" pitchFamily="34" charset="-120"/>
              <a:ea typeface="微軟正黑體" pitchFamily="34" charset="-120"/>
            </a:rPr>
            <a:t>(</a:t>
          </a:r>
          <a:r>
            <a:rPr lang="zh-TW" altLang="en-US" sz="1800" b="1" kern="1200" dirty="0" smtClean="0">
              <a:latin typeface="微軟正黑體" pitchFamily="34" charset="-120"/>
              <a:ea typeface="微軟正黑體" pitchFamily="34" charset="-120"/>
            </a:rPr>
            <a:t>再播送</a:t>
          </a:r>
          <a:r>
            <a:rPr lang="en-US" altLang="zh-TW" sz="1800" b="1" kern="1200" dirty="0" smtClean="0">
              <a:latin typeface="微軟正黑體" pitchFamily="34" charset="-120"/>
              <a:ea typeface="微軟正黑體" pitchFamily="34" charset="-120"/>
            </a:rPr>
            <a:t>/</a:t>
          </a:r>
          <a:r>
            <a:rPr lang="zh-TW" altLang="en-US" sz="1800" b="1" kern="1200" dirty="0" smtClean="0">
              <a:latin typeface="微軟正黑體" pitchFamily="34" charset="-120"/>
              <a:ea typeface="微軟正黑體" pitchFamily="34" charset="-120"/>
            </a:rPr>
            <a:t>二次公播</a:t>
          </a:r>
          <a:r>
            <a:rPr lang="en-US" altLang="zh-TW" sz="1800" b="1" kern="1200" dirty="0" smtClean="0">
              <a:latin typeface="微軟正黑體" pitchFamily="34" charset="-120"/>
              <a:ea typeface="微軟正黑體" pitchFamily="34" charset="-120"/>
            </a:rPr>
            <a:t>)</a:t>
          </a:r>
          <a:endParaRPr lang="zh-TW" sz="1800" b="1" kern="1200" dirty="0">
            <a:latin typeface="微軟正黑體" pitchFamily="34" charset="-120"/>
            <a:ea typeface="微軟正黑體" pitchFamily="34" charset="-120"/>
          </a:endParaRPr>
        </a:p>
      </dsp:txBody>
      <dsp:txXfrm>
        <a:off x="334180" y="54563"/>
        <a:ext cx="2571222" cy="1946096"/>
      </dsp:txXfrm>
    </dsp:sp>
    <dsp:sp modelId="{8F85E319-DA8E-4AD8-AEFD-D074370102CE}">
      <dsp:nvSpPr>
        <dsp:cNvPr id="0" name=""/>
        <dsp:cNvSpPr/>
      </dsp:nvSpPr>
      <dsp:spPr>
        <a:xfrm>
          <a:off x="2463135" y="1235853"/>
          <a:ext cx="1636076" cy="1443181"/>
        </a:xfrm>
        <a:prstGeom prst="pieWedg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rtl="0">
            <a:lnSpc>
              <a:spcPct val="90000"/>
            </a:lnSpc>
            <a:spcBef>
              <a:spcPct val="0"/>
            </a:spcBef>
            <a:spcAft>
              <a:spcPct val="35000"/>
            </a:spcAft>
          </a:pPr>
          <a:r>
            <a:rPr lang="zh-TW" altLang="en-US" sz="2800" b="1" kern="1200" dirty="0" smtClean="0">
              <a:effectLst>
                <a:outerShdw blurRad="38100" dist="38100" dir="2700000" algn="tl">
                  <a:srgbClr val="000000">
                    <a:alpha val="43137"/>
                  </a:srgbClr>
                </a:outerShdw>
              </a:effectLst>
              <a:latin typeface="微軟正黑體" pitchFamily="34" charset="-120"/>
              <a:ea typeface="微軟正黑體" pitchFamily="34" charset="-120"/>
            </a:rPr>
            <a:t>公開播送</a:t>
          </a:r>
          <a:endParaRPr lang="zh-TW" altLang="en-US" sz="2800" b="1" kern="1200" dirty="0">
            <a:effectLst>
              <a:outerShdw blurRad="38100" dist="38100" dir="2700000" algn="tl">
                <a:srgbClr val="000000">
                  <a:alpha val="43137"/>
                </a:srgbClr>
              </a:outerShdw>
            </a:effectLst>
            <a:latin typeface="微軟正黑體" pitchFamily="34" charset="-120"/>
            <a:ea typeface="微軟正黑體" pitchFamily="34" charset="-120"/>
          </a:endParaRPr>
        </a:p>
      </dsp:txBody>
      <dsp:txXfrm>
        <a:off x="2942331" y="1658551"/>
        <a:ext cx="1156880" cy="1020483"/>
      </dsp:txXfrm>
    </dsp:sp>
    <dsp:sp modelId="{F94A42D2-C0C7-4F81-896E-77E0D2DD071C}">
      <dsp:nvSpPr>
        <dsp:cNvPr id="0" name=""/>
        <dsp:cNvSpPr/>
      </dsp:nvSpPr>
      <dsp:spPr>
        <a:xfrm rot="5400000">
          <a:off x="4252093" y="1216201"/>
          <a:ext cx="1393933" cy="1545613"/>
        </a:xfrm>
        <a:prstGeom prst="pieWedg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zh-TW" altLang="en-US" sz="2800" b="1" kern="1200" spc="-100" baseline="0" dirty="0" smtClean="0">
              <a:effectLst>
                <a:outerShdw blurRad="38100" dist="38100" dir="2700000" algn="tl">
                  <a:srgbClr val="000000">
                    <a:alpha val="43137"/>
                  </a:srgbClr>
                </a:outerShdw>
              </a:effectLst>
              <a:latin typeface="微軟正黑體" pitchFamily="34" charset="-120"/>
              <a:ea typeface="微軟正黑體" pitchFamily="34" charset="-120"/>
            </a:rPr>
            <a:t>公開演出</a:t>
          </a:r>
          <a:endParaRPr lang="zh-TW" altLang="en-US" sz="2800" b="1" kern="1200" spc="-100" baseline="0" dirty="0">
            <a:effectLst>
              <a:outerShdw blurRad="38100" dist="38100" dir="2700000" algn="tl">
                <a:srgbClr val="000000">
                  <a:alpha val="43137"/>
                </a:srgbClr>
              </a:outerShdw>
            </a:effectLst>
            <a:latin typeface="微軟正黑體" pitchFamily="34" charset="-120"/>
            <a:ea typeface="微軟正黑體" pitchFamily="34" charset="-120"/>
          </a:endParaRPr>
        </a:p>
      </dsp:txBody>
      <dsp:txXfrm rot="-5400000">
        <a:off x="4176253" y="1700315"/>
        <a:ext cx="1092913" cy="985659"/>
      </dsp:txXfrm>
    </dsp:sp>
    <dsp:sp modelId="{9557D070-D52E-4D9B-82A6-DAD1845EE904}">
      <dsp:nvSpPr>
        <dsp:cNvPr id="0" name=""/>
        <dsp:cNvSpPr/>
      </dsp:nvSpPr>
      <dsp:spPr>
        <a:xfrm rot="10800000">
          <a:off x="4104013" y="2736593"/>
          <a:ext cx="1646222" cy="1455307"/>
        </a:xfrm>
        <a:prstGeom prst="pieWedg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rtl="0">
            <a:lnSpc>
              <a:spcPct val="90000"/>
            </a:lnSpc>
            <a:spcBef>
              <a:spcPct val="0"/>
            </a:spcBef>
            <a:spcAft>
              <a:spcPct val="35000"/>
            </a:spcAft>
          </a:pPr>
          <a:r>
            <a:rPr lang="zh-TW" altLang="en-US" sz="2800" b="1" kern="1200" dirty="0" smtClean="0">
              <a:effectLst>
                <a:outerShdw blurRad="38100" dist="38100" dir="2700000" algn="tl">
                  <a:srgbClr val="000000">
                    <a:alpha val="43137"/>
                  </a:srgbClr>
                </a:outerShdw>
              </a:effectLst>
              <a:latin typeface="微軟正黑體" pitchFamily="34" charset="-120"/>
              <a:ea typeface="微軟正黑體" pitchFamily="34" charset="-120"/>
            </a:rPr>
            <a:t>公開上映</a:t>
          </a:r>
          <a:endParaRPr lang="zh-TW" altLang="en-US" sz="2800" b="1" kern="1200" dirty="0">
            <a:effectLst>
              <a:outerShdw blurRad="38100" dist="38100" dir="2700000" algn="tl">
                <a:srgbClr val="000000">
                  <a:alpha val="43137"/>
                </a:srgbClr>
              </a:outerShdw>
            </a:effectLst>
            <a:latin typeface="微軟正黑體" pitchFamily="34" charset="-120"/>
            <a:ea typeface="微軟正黑體" pitchFamily="34" charset="-120"/>
          </a:endParaRPr>
        </a:p>
      </dsp:txBody>
      <dsp:txXfrm rot="10800000">
        <a:off x="4104013" y="2736593"/>
        <a:ext cx="1164055" cy="1029057"/>
      </dsp:txXfrm>
    </dsp:sp>
    <dsp:sp modelId="{CFDF0975-5028-49BD-9721-A6E4EC4E4455}">
      <dsp:nvSpPr>
        <dsp:cNvPr id="0" name=""/>
        <dsp:cNvSpPr/>
      </dsp:nvSpPr>
      <dsp:spPr>
        <a:xfrm rot="16200000">
          <a:off x="2538446" y="2640944"/>
          <a:ext cx="1467051" cy="1658348"/>
        </a:xfrm>
        <a:prstGeom prst="pieWedg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rtl="0">
            <a:lnSpc>
              <a:spcPct val="90000"/>
            </a:lnSpc>
            <a:spcBef>
              <a:spcPct val="0"/>
            </a:spcBef>
            <a:spcAft>
              <a:spcPct val="35000"/>
            </a:spcAft>
          </a:pPr>
          <a:r>
            <a:rPr lang="zh-TW" altLang="en-US" sz="2800" b="1" kern="1200" dirty="0" smtClean="0">
              <a:effectLst>
                <a:outerShdw blurRad="38100" dist="38100" dir="2700000" algn="tl">
                  <a:srgbClr val="000000">
                    <a:alpha val="43137"/>
                  </a:srgbClr>
                </a:outerShdw>
              </a:effectLst>
              <a:latin typeface="微軟正黑體" pitchFamily="34" charset="-120"/>
              <a:ea typeface="微軟正黑體" pitchFamily="34" charset="-120"/>
            </a:rPr>
            <a:t>公開傳輸</a:t>
          </a:r>
          <a:endParaRPr lang="zh-TW" altLang="en-US" sz="2800" b="1" kern="1200" dirty="0">
            <a:effectLst>
              <a:outerShdw blurRad="38100" dist="38100" dir="2700000" algn="tl">
                <a:srgbClr val="000000">
                  <a:alpha val="43137"/>
                </a:srgbClr>
              </a:outerShdw>
            </a:effectLst>
            <a:latin typeface="微軟正黑體" pitchFamily="34" charset="-120"/>
            <a:ea typeface="微軟正黑體" pitchFamily="34" charset="-120"/>
          </a:endParaRPr>
        </a:p>
      </dsp:txBody>
      <dsp:txXfrm rot="5400000">
        <a:off x="2928517" y="2736592"/>
        <a:ext cx="1172629" cy="1037362"/>
      </dsp:txXfrm>
    </dsp:sp>
    <dsp:sp modelId="{CCE54DB7-17F6-410B-823D-7FC252E02373}">
      <dsp:nvSpPr>
        <dsp:cNvPr id="0" name=""/>
        <dsp:cNvSpPr/>
      </dsp:nvSpPr>
      <dsp:spPr>
        <a:xfrm>
          <a:off x="3891403" y="2449880"/>
          <a:ext cx="495165" cy="250254"/>
        </a:xfrm>
        <a:prstGeom prst="circularArrow">
          <a:avLst/>
        </a:prstGeom>
        <a:gradFill rotWithShape="0">
          <a:gsLst>
            <a:gs pos="0">
              <a:schemeClr val="accent2">
                <a:tint val="40000"/>
                <a:hueOff val="0"/>
                <a:satOff val="0"/>
                <a:lumOff val="0"/>
                <a:alphaOff val="0"/>
                <a:shade val="51000"/>
                <a:satMod val="130000"/>
              </a:schemeClr>
            </a:gs>
            <a:gs pos="80000">
              <a:schemeClr val="accent2">
                <a:tint val="40000"/>
                <a:hueOff val="0"/>
                <a:satOff val="0"/>
                <a:lumOff val="0"/>
                <a:alphaOff val="0"/>
                <a:shade val="93000"/>
                <a:satMod val="130000"/>
              </a:schemeClr>
            </a:gs>
            <a:gs pos="100000">
              <a:schemeClr val="accent2">
                <a:tint val="4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dsp:style>
    </dsp:sp>
    <dsp:sp modelId="{42D45704-19BF-4CBD-AB1B-F18F02282CA8}">
      <dsp:nvSpPr>
        <dsp:cNvPr id="0" name=""/>
        <dsp:cNvSpPr/>
      </dsp:nvSpPr>
      <dsp:spPr>
        <a:xfrm rot="10800000">
          <a:off x="3891403" y="2592707"/>
          <a:ext cx="520985" cy="324688"/>
        </a:xfrm>
        <a:prstGeom prst="circularArrow">
          <a:avLst/>
        </a:prstGeom>
        <a:gradFill rotWithShape="0">
          <a:gsLst>
            <a:gs pos="0">
              <a:schemeClr val="accent2">
                <a:tint val="40000"/>
                <a:hueOff val="0"/>
                <a:satOff val="0"/>
                <a:lumOff val="0"/>
                <a:alphaOff val="0"/>
                <a:shade val="51000"/>
                <a:satMod val="130000"/>
              </a:schemeClr>
            </a:gs>
            <a:gs pos="80000">
              <a:schemeClr val="accent2">
                <a:tint val="40000"/>
                <a:hueOff val="0"/>
                <a:satOff val="0"/>
                <a:lumOff val="0"/>
                <a:alphaOff val="0"/>
                <a:shade val="93000"/>
                <a:satMod val="130000"/>
              </a:schemeClr>
            </a:gs>
            <a:gs pos="100000">
              <a:schemeClr val="accent2">
                <a:tint val="4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dsp:style>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E66764-9EA6-4515-A277-3D07A992E22E}">
      <dsp:nvSpPr>
        <dsp:cNvPr id="0" name=""/>
        <dsp:cNvSpPr/>
      </dsp:nvSpPr>
      <dsp:spPr>
        <a:xfrm>
          <a:off x="0" y="319941"/>
          <a:ext cx="7704856" cy="1587600"/>
        </a:xfrm>
        <a:prstGeom prst="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97982" tIns="437388" rIns="597982" bIns="170688" numCol="1" spcCol="1270" anchor="t" anchorCtr="0">
          <a:noAutofit/>
        </a:bodyPr>
        <a:lstStyle/>
        <a:p>
          <a:pPr marL="228600" lvl="1" indent="-228600" algn="l" defTabSz="1066800" rtl="0">
            <a:lnSpc>
              <a:spcPct val="90000"/>
            </a:lnSpc>
            <a:spcBef>
              <a:spcPct val="0"/>
            </a:spcBef>
            <a:spcAft>
              <a:spcPct val="15000"/>
            </a:spcAft>
            <a:buChar char="••"/>
          </a:pPr>
          <a:r>
            <a:rPr lang="zh-TW" altLang="en-US" sz="2400" b="1" kern="1200" dirty="0" smtClean="0">
              <a:effectLst/>
              <a:latin typeface="微軟正黑體" pitchFamily="34" charset="-120"/>
              <a:ea typeface="微軟正黑體" pitchFamily="34" charset="-120"/>
            </a:rPr>
            <a:t>著作人</a:t>
          </a:r>
          <a:r>
            <a:rPr lang="zh-TW" altLang="en-US" sz="2400" b="1" kern="1200" dirty="0" smtClean="0">
              <a:solidFill>
                <a:srgbClr val="C00000"/>
              </a:solidFill>
              <a:latin typeface="微軟正黑體" pitchFamily="34" charset="-120"/>
              <a:ea typeface="微軟正黑體" pitchFamily="34" charset="-120"/>
            </a:rPr>
            <a:t>生存期間</a:t>
          </a:r>
          <a:r>
            <a:rPr lang="en-US" altLang="zh-TW" sz="2400" b="1" kern="1200" dirty="0" smtClean="0">
              <a:solidFill>
                <a:srgbClr val="C00000"/>
              </a:solidFill>
              <a:latin typeface="微軟正黑體" pitchFamily="34" charset="-120"/>
              <a:ea typeface="微軟正黑體" pitchFamily="34" charset="-120"/>
            </a:rPr>
            <a:t>+</a:t>
          </a:r>
          <a:r>
            <a:rPr lang="zh-TW" altLang="en-US" sz="2400" b="1" kern="1200" dirty="0" smtClean="0">
              <a:solidFill>
                <a:srgbClr val="C00000"/>
              </a:solidFill>
              <a:latin typeface="微軟正黑體" pitchFamily="34" charset="-120"/>
              <a:ea typeface="微軟正黑體" pitchFamily="34" charset="-120"/>
            </a:rPr>
            <a:t>死亡後</a:t>
          </a:r>
          <a:r>
            <a:rPr lang="en-US" altLang="zh-TW" sz="2400" b="1" kern="1200" dirty="0" smtClean="0">
              <a:solidFill>
                <a:srgbClr val="C00000"/>
              </a:solidFill>
              <a:latin typeface="微軟正黑體" pitchFamily="34" charset="-120"/>
              <a:ea typeface="微軟正黑體" pitchFamily="34" charset="-120"/>
            </a:rPr>
            <a:t>50</a:t>
          </a:r>
          <a:r>
            <a:rPr lang="zh-TW" altLang="en-US" sz="2400" b="1" kern="1200" dirty="0" smtClean="0">
              <a:solidFill>
                <a:srgbClr val="C00000"/>
              </a:solidFill>
              <a:latin typeface="微軟正黑體" pitchFamily="34" charset="-120"/>
              <a:ea typeface="微軟正黑體" pitchFamily="34" charset="-120"/>
            </a:rPr>
            <a:t>年</a:t>
          </a:r>
          <a:endParaRPr lang="zh-TW" altLang="en-US" sz="2400" kern="1200" dirty="0">
            <a:solidFill>
              <a:srgbClr val="C00000"/>
            </a:solidFill>
            <a:effectLst>
              <a:outerShdw blurRad="38100" dist="38100" dir="2700000" algn="tl">
                <a:srgbClr val="000000">
                  <a:alpha val="43137"/>
                </a:srgbClr>
              </a:outerShdw>
            </a:effectLst>
            <a:latin typeface="微軟正黑體" pitchFamily="34" charset="-120"/>
            <a:ea typeface="微軟正黑體" pitchFamily="34" charset="-120"/>
          </a:endParaRPr>
        </a:p>
        <a:p>
          <a:pPr marL="228600" lvl="1" indent="-228600" algn="l" defTabSz="889000" rtl="0">
            <a:lnSpc>
              <a:spcPct val="90000"/>
            </a:lnSpc>
            <a:spcBef>
              <a:spcPct val="0"/>
            </a:spcBef>
            <a:spcAft>
              <a:spcPts val="0"/>
            </a:spcAft>
            <a:buChar char="••"/>
          </a:pPr>
          <a:r>
            <a:rPr lang="zh-TW" altLang="en-US" sz="2000" kern="1200" dirty="0" smtClean="0">
              <a:solidFill>
                <a:srgbClr val="7030A0"/>
              </a:solidFill>
              <a:effectLst/>
              <a:latin typeface="微軟正黑體" pitchFamily="34" charset="-120"/>
              <a:ea typeface="微軟正黑體" pitchFamily="34" charset="-120"/>
            </a:rPr>
            <a:t>例：鄧雨賢先生於</a:t>
          </a:r>
          <a:r>
            <a:rPr lang="en-US" altLang="en-US" sz="2000" kern="1200" dirty="0" smtClean="0">
              <a:solidFill>
                <a:srgbClr val="7030A0"/>
              </a:solidFill>
              <a:effectLst/>
              <a:latin typeface="微軟正黑體" pitchFamily="34" charset="-120"/>
              <a:ea typeface="微軟正黑體" pitchFamily="34" charset="-120"/>
            </a:rPr>
            <a:t>1944</a:t>
          </a:r>
          <a:r>
            <a:rPr lang="zh-TW" altLang="en-US" sz="2000" kern="1200" dirty="0" smtClean="0">
              <a:solidFill>
                <a:srgbClr val="7030A0"/>
              </a:solidFill>
              <a:effectLst/>
              <a:latin typeface="微軟正黑體" pitchFamily="34" charset="-120"/>
              <a:ea typeface="微軟正黑體" pitchFamily="34" charset="-120"/>
            </a:rPr>
            <a:t>年逝世。</a:t>
          </a:r>
          <a:endParaRPr lang="zh-TW" altLang="en-US" sz="2000" kern="1200" dirty="0">
            <a:solidFill>
              <a:srgbClr val="7030A0"/>
            </a:solidFill>
            <a:effectLst/>
            <a:latin typeface="微軟正黑體" pitchFamily="34" charset="-120"/>
            <a:ea typeface="微軟正黑體" pitchFamily="34" charset="-120"/>
          </a:endParaRPr>
        </a:p>
      </dsp:txBody>
      <dsp:txXfrm>
        <a:off x="0" y="319941"/>
        <a:ext cx="7704856" cy="1587600"/>
      </dsp:txXfrm>
    </dsp:sp>
    <dsp:sp modelId="{56F234EB-1112-4E59-9824-E1C58BAAAABA}">
      <dsp:nvSpPr>
        <dsp:cNvPr id="0" name=""/>
        <dsp:cNvSpPr/>
      </dsp:nvSpPr>
      <dsp:spPr>
        <a:xfrm>
          <a:off x="385242" y="9981"/>
          <a:ext cx="7242580" cy="619920"/>
        </a:xfrm>
        <a:prstGeom prst="round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3858" tIns="0" rIns="203858" bIns="0" numCol="1" spcCol="1270" anchor="ctr" anchorCtr="0">
          <a:noAutofit/>
        </a:bodyPr>
        <a:lstStyle/>
        <a:p>
          <a:pPr lvl="0" algn="l" defTabSz="1066800" rtl="0">
            <a:lnSpc>
              <a:spcPct val="90000"/>
            </a:lnSpc>
            <a:spcBef>
              <a:spcPct val="0"/>
            </a:spcBef>
            <a:spcAft>
              <a:spcPct val="35000"/>
            </a:spcAft>
          </a:pPr>
          <a:r>
            <a:rPr lang="zh-TW" altLang="en-US" sz="2400" b="1" kern="1200" dirty="0" smtClean="0">
              <a:effectLst>
                <a:outerShdw blurRad="38100" dist="38100" dir="2700000" algn="tl">
                  <a:srgbClr val="000000">
                    <a:alpha val="43137"/>
                  </a:srgbClr>
                </a:outerShdw>
              </a:effectLst>
              <a:latin typeface="微軟正黑體" pitchFamily="34" charset="-120"/>
              <a:ea typeface="微軟正黑體" pitchFamily="34" charset="-120"/>
            </a:rPr>
            <a:t>一般著作</a:t>
          </a:r>
          <a:endParaRPr lang="zh-TW" altLang="en-US" sz="2400" kern="1200" dirty="0">
            <a:effectLst>
              <a:outerShdw blurRad="38100" dist="38100" dir="2700000" algn="tl">
                <a:srgbClr val="000000">
                  <a:alpha val="43137"/>
                </a:srgbClr>
              </a:outerShdw>
            </a:effectLst>
            <a:latin typeface="微軟正黑體" pitchFamily="34" charset="-120"/>
            <a:ea typeface="微軟正黑體" pitchFamily="34" charset="-120"/>
          </a:endParaRPr>
        </a:p>
      </dsp:txBody>
      <dsp:txXfrm>
        <a:off x="415504" y="40243"/>
        <a:ext cx="7182056" cy="559396"/>
      </dsp:txXfrm>
    </dsp:sp>
    <dsp:sp modelId="{E63B30DF-F27C-4B98-A791-973F0C30973D}">
      <dsp:nvSpPr>
        <dsp:cNvPr id="0" name=""/>
        <dsp:cNvSpPr/>
      </dsp:nvSpPr>
      <dsp:spPr>
        <a:xfrm>
          <a:off x="0" y="2330901"/>
          <a:ext cx="7704856" cy="1819125"/>
        </a:xfrm>
        <a:prstGeom prst="rect">
          <a:avLst/>
        </a:prstGeom>
        <a:solidFill>
          <a:schemeClr val="lt1">
            <a:alpha val="90000"/>
            <a:hueOff val="0"/>
            <a:satOff val="0"/>
            <a:lumOff val="0"/>
            <a:alphaOff val="0"/>
          </a:schemeClr>
        </a:solidFill>
        <a:ln w="25400" cap="flat" cmpd="sng" algn="ctr">
          <a:solidFill>
            <a:schemeClr val="accent4">
              <a:hueOff val="-2232385"/>
              <a:satOff val="13449"/>
              <a:lumOff val="107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97982" tIns="437388" rIns="597982" bIns="170688" numCol="1" spcCol="1270" anchor="t" anchorCtr="0">
          <a:noAutofit/>
        </a:bodyPr>
        <a:lstStyle/>
        <a:p>
          <a:pPr marL="228600" lvl="1" indent="-228600" algn="l" defTabSz="1066800" rtl="0">
            <a:lnSpc>
              <a:spcPct val="90000"/>
            </a:lnSpc>
            <a:spcBef>
              <a:spcPct val="0"/>
            </a:spcBef>
            <a:spcAft>
              <a:spcPts val="0"/>
            </a:spcAft>
            <a:buChar char="••"/>
          </a:pPr>
          <a:r>
            <a:rPr lang="zh-TW" sz="2400" b="1" kern="1200" dirty="0" smtClean="0">
              <a:solidFill>
                <a:srgbClr val="7030A0"/>
              </a:solidFill>
              <a:effectLst/>
              <a:latin typeface="微軟正黑體" pitchFamily="34" charset="-120"/>
              <a:ea typeface="微軟正黑體" pitchFamily="34" charset="-120"/>
            </a:rPr>
            <a:t>公開發表以後</a:t>
          </a:r>
          <a:r>
            <a:rPr lang="en-US" altLang="zh-TW" sz="2400" b="1" kern="1200" dirty="0" smtClean="0">
              <a:solidFill>
                <a:srgbClr val="7030A0"/>
              </a:solidFill>
              <a:effectLst/>
              <a:latin typeface="微軟正黑體" pitchFamily="34" charset="-120"/>
              <a:ea typeface="微軟正黑體" pitchFamily="34" charset="-120"/>
            </a:rPr>
            <a:t>50</a:t>
          </a:r>
          <a:r>
            <a:rPr lang="zh-TW" sz="2400" b="1" kern="1200" dirty="0" smtClean="0">
              <a:solidFill>
                <a:srgbClr val="7030A0"/>
              </a:solidFill>
              <a:effectLst/>
              <a:latin typeface="微軟正黑體" pitchFamily="34" charset="-120"/>
              <a:ea typeface="微軟正黑體" pitchFamily="34" charset="-120"/>
            </a:rPr>
            <a:t>年</a:t>
          </a:r>
          <a:endParaRPr lang="zh-TW" sz="2400" kern="1200" dirty="0">
            <a:solidFill>
              <a:srgbClr val="7030A0"/>
            </a:solidFill>
            <a:effectLst/>
            <a:latin typeface="微軟正黑體" pitchFamily="34" charset="-120"/>
            <a:ea typeface="微軟正黑體" pitchFamily="34" charset="-120"/>
          </a:endParaRPr>
        </a:p>
        <a:p>
          <a:pPr marL="171450" lvl="1" indent="-171450" algn="l" defTabSz="800100">
            <a:lnSpc>
              <a:spcPct val="90000"/>
            </a:lnSpc>
            <a:spcBef>
              <a:spcPct val="0"/>
            </a:spcBef>
            <a:spcAft>
              <a:spcPct val="15000"/>
            </a:spcAft>
            <a:buChar char="••"/>
          </a:pPr>
          <a:r>
            <a:rPr lang="zh-TW" altLang="en-US" sz="1800" b="1" kern="1200" dirty="0" smtClean="0">
              <a:latin typeface="微軟正黑體" pitchFamily="34" charset="-120"/>
              <a:ea typeface="微軟正黑體" pitchFamily="34" charset="-120"/>
            </a:rPr>
            <a:t>以公開發表時起算保護期間之著作，於創作完成時起算</a:t>
          </a:r>
          <a:r>
            <a:rPr lang="en-US" altLang="zh-TW" sz="1800" b="1" kern="1200" dirty="0" smtClean="0">
              <a:latin typeface="微軟正黑體" pitchFamily="34" charset="-120"/>
              <a:ea typeface="微軟正黑體" pitchFamily="34" charset="-120"/>
            </a:rPr>
            <a:t>50</a:t>
          </a:r>
          <a:r>
            <a:rPr lang="zh-TW" altLang="en-US" sz="1800" b="1" kern="1200" dirty="0" smtClean="0">
              <a:latin typeface="微軟正黑體" pitchFamily="34" charset="-120"/>
              <a:ea typeface="微軟正黑體" pitchFamily="34" charset="-120"/>
            </a:rPr>
            <a:t>年內未公開發表者，其著作財產權存續至創作完成時起</a:t>
          </a:r>
          <a:r>
            <a:rPr lang="en-US" altLang="zh-TW" sz="1800" b="1" kern="1200" dirty="0" smtClean="0">
              <a:latin typeface="微軟正黑體" pitchFamily="34" charset="-120"/>
              <a:ea typeface="微軟正黑體" pitchFamily="34" charset="-120"/>
            </a:rPr>
            <a:t>50</a:t>
          </a:r>
          <a:r>
            <a:rPr lang="zh-TW" altLang="en-US" sz="1800" b="1" kern="1200" dirty="0" smtClean="0">
              <a:latin typeface="微軟正黑體" pitchFamily="34" charset="-120"/>
              <a:ea typeface="微軟正黑體" pitchFamily="34" charset="-120"/>
            </a:rPr>
            <a:t>年。</a:t>
          </a:r>
        </a:p>
      </dsp:txBody>
      <dsp:txXfrm>
        <a:off x="0" y="2330901"/>
        <a:ext cx="7704856" cy="1819125"/>
      </dsp:txXfrm>
    </dsp:sp>
    <dsp:sp modelId="{FE54CE97-9F09-4FB0-A9F6-D30C00FF3BA0}">
      <dsp:nvSpPr>
        <dsp:cNvPr id="0" name=""/>
        <dsp:cNvSpPr/>
      </dsp:nvSpPr>
      <dsp:spPr>
        <a:xfrm>
          <a:off x="385242" y="2020941"/>
          <a:ext cx="7242580" cy="619920"/>
        </a:xfrm>
        <a:prstGeom prst="roundRect">
          <a:avLst/>
        </a:prstGeom>
        <a:solidFill>
          <a:schemeClr val="accent4">
            <a:hueOff val="-2232385"/>
            <a:satOff val="13449"/>
            <a:lumOff val="1078"/>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3858" tIns="0" rIns="203858" bIns="0" numCol="1" spcCol="1270" anchor="ctr" anchorCtr="0">
          <a:noAutofit/>
        </a:bodyPr>
        <a:lstStyle/>
        <a:p>
          <a:pPr lvl="0" algn="l" defTabSz="1066800" rtl="0">
            <a:lnSpc>
              <a:spcPct val="90000"/>
            </a:lnSpc>
            <a:spcBef>
              <a:spcPct val="0"/>
            </a:spcBef>
            <a:spcAft>
              <a:spcPts val="0"/>
            </a:spcAft>
          </a:pPr>
          <a:r>
            <a:rPr lang="zh-TW" sz="2400" b="1" kern="1200" dirty="0" smtClean="0">
              <a:effectLst>
                <a:outerShdw blurRad="38100" dist="38100" dir="2700000" algn="tl">
                  <a:srgbClr val="000000">
                    <a:alpha val="43137"/>
                  </a:srgbClr>
                </a:outerShdw>
              </a:effectLst>
              <a:latin typeface="微軟正黑體" pitchFamily="34" charset="-120"/>
              <a:ea typeface="微軟正黑體" pitchFamily="34" charset="-120"/>
            </a:rPr>
            <a:t>特定類別著作</a:t>
          </a:r>
          <a:r>
            <a:rPr lang="en-US" sz="2400" b="1" kern="1200" dirty="0" smtClean="0">
              <a:effectLst>
                <a:outerShdw blurRad="38100" dist="38100" dir="2700000" algn="tl">
                  <a:srgbClr val="000000">
                    <a:alpha val="43137"/>
                  </a:srgbClr>
                </a:outerShdw>
              </a:effectLst>
              <a:latin typeface="微軟正黑體" pitchFamily="34" charset="-120"/>
              <a:ea typeface="微軟正黑體" pitchFamily="34" charset="-120"/>
            </a:rPr>
            <a:t>(</a:t>
          </a:r>
          <a:r>
            <a:rPr lang="zh-TW" sz="2400" b="1" kern="1200" dirty="0" smtClean="0">
              <a:effectLst>
                <a:outerShdw blurRad="38100" dist="38100" dir="2700000" algn="tl">
                  <a:srgbClr val="000000">
                    <a:alpha val="43137"/>
                  </a:srgbClr>
                </a:outerShdw>
              </a:effectLst>
              <a:latin typeface="微軟正黑體" pitchFamily="34" charset="-120"/>
              <a:ea typeface="微軟正黑體" pitchFamily="34" charset="-120"/>
            </a:rPr>
            <a:t>法人、攝影、視聽、錄音及表演</a:t>
          </a:r>
          <a:r>
            <a:rPr lang="en-US" altLang="zh-TW" sz="2400" b="1" kern="1200" dirty="0" smtClean="0">
              <a:effectLst>
                <a:outerShdw blurRad="38100" dist="38100" dir="2700000" algn="tl">
                  <a:srgbClr val="000000">
                    <a:alpha val="43137"/>
                  </a:srgbClr>
                </a:outerShdw>
              </a:effectLst>
              <a:latin typeface="微軟正黑體" pitchFamily="34" charset="-120"/>
              <a:ea typeface="微軟正黑體" pitchFamily="34" charset="-120"/>
            </a:rPr>
            <a:t>)</a:t>
          </a:r>
          <a:endParaRPr lang="zh-TW" sz="2400" kern="1200" dirty="0">
            <a:effectLst>
              <a:outerShdw blurRad="38100" dist="38100" dir="2700000" algn="tl">
                <a:srgbClr val="000000">
                  <a:alpha val="43137"/>
                </a:srgbClr>
              </a:outerShdw>
            </a:effectLst>
            <a:latin typeface="微軟正黑體" pitchFamily="34" charset="-120"/>
            <a:ea typeface="微軟正黑體" pitchFamily="34" charset="-120"/>
          </a:endParaRPr>
        </a:p>
      </dsp:txBody>
      <dsp:txXfrm>
        <a:off x="415504" y="2051203"/>
        <a:ext cx="7182056" cy="559396"/>
      </dsp:txXfrm>
    </dsp:sp>
    <dsp:sp modelId="{FF1BE085-B56E-47FC-AE7D-8A955E86AF93}">
      <dsp:nvSpPr>
        <dsp:cNvPr id="0" name=""/>
        <dsp:cNvSpPr/>
      </dsp:nvSpPr>
      <dsp:spPr>
        <a:xfrm>
          <a:off x="0" y="4573386"/>
          <a:ext cx="7704856" cy="529200"/>
        </a:xfrm>
        <a:prstGeom prst="rect">
          <a:avLst/>
        </a:prstGeom>
        <a:solidFill>
          <a:schemeClr val="lt1">
            <a:alpha val="90000"/>
            <a:hueOff val="0"/>
            <a:satOff val="0"/>
            <a:lumOff val="0"/>
            <a:alphaOff val="0"/>
          </a:schemeClr>
        </a:solidFill>
        <a:ln w="25400" cap="flat" cmpd="sng" algn="ctr">
          <a:solidFill>
            <a:schemeClr val="accent4">
              <a:hueOff val="-4464770"/>
              <a:satOff val="26899"/>
              <a:lumOff val="2156"/>
              <a:alphaOff val="0"/>
            </a:schemeClr>
          </a:solidFill>
          <a:prstDash val="solid"/>
        </a:ln>
        <a:effectLst/>
      </dsp:spPr>
      <dsp:style>
        <a:lnRef idx="2">
          <a:scrgbClr r="0" g="0" b="0"/>
        </a:lnRef>
        <a:fillRef idx="1">
          <a:scrgbClr r="0" g="0" b="0"/>
        </a:fillRef>
        <a:effectRef idx="0">
          <a:scrgbClr r="0" g="0" b="0"/>
        </a:effectRef>
        <a:fontRef idx="minor"/>
      </dsp:style>
    </dsp:sp>
    <dsp:sp modelId="{B4A7CFBE-1344-409D-ADFB-081636C776F9}">
      <dsp:nvSpPr>
        <dsp:cNvPr id="0" name=""/>
        <dsp:cNvSpPr/>
      </dsp:nvSpPr>
      <dsp:spPr>
        <a:xfrm>
          <a:off x="385242" y="4263426"/>
          <a:ext cx="6221501" cy="619920"/>
        </a:xfrm>
        <a:prstGeom prst="roundRect">
          <a:avLst/>
        </a:prstGeom>
        <a:solidFill>
          <a:schemeClr val="accent4">
            <a:hueOff val="-4464770"/>
            <a:satOff val="26899"/>
            <a:lumOff val="2156"/>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3858" tIns="0" rIns="203858" bIns="0" numCol="1" spcCol="1270" anchor="ctr" anchorCtr="0">
          <a:noAutofit/>
        </a:bodyPr>
        <a:lstStyle/>
        <a:p>
          <a:pPr lvl="0" algn="l" defTabSz="889000" rtl="0">
            <a:lnSpc>
              <a:spcPct val="90000"/>
            </a:lnSpc>
            <a:spcBef>
              <a:spcPct val="0"/>
            </a:spcBef>
            <a:spcAft>
              <a:spcPct val="35000"/>
            </a:spcAft>
          </a:pPr>
          <a:r>
            <a:rPr lang="zh-TW" altLang="en-US" sz="2000" b="1" u="none" kern="1200" dirty="0" smtClean="0">
              <a:latin typeface="微軟正黑體" pitchFamily="34" charset="-120"/>
              <a:ea typeface="微軟正黑體" pitchFamily="34" charset="-120"/>
            </a:rPr>
            <a:t>以該期間屆滿當年之末日為期間之終止 </a:t>
          </a:r>
          <a:endParaRPr lang="zh-TW" altLang="en-US" sz="2000" u="none" kern="1200" dirty="0">
            <a:effectLst>
              <a:outerShdw blurRad="38100" dist="38100" dir="2700000" algn="tl">
                <a:srgbClr val="000000">
                  <a:alpha val="43137"/>
                </a:srgbClr>
              </a:outerShdw>
            </a:effectLst>
            <a:latin typeface="微軟正黑體" pitchFamily="34" charset="-120"/>
            <a:ea typeface="微軟正黑體" pitchFamily="34" charset="-120"/>
          </a:endParaRPr>
        </a:p>
      </dsp:txBody>
      <dsp:txXfrm>
        <a:off x="415504" y="4293688"/>
        <a:ext cx="6160977" cy="559396"/>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75A5C6-0073-48B4-AAA3-8BBCD1DEFC50}">
      <dsp:nvSpPr>
        <dsp:cNvPr id="0" name=""/>
        <dsp:cNvSpPr/>
      </dsp:nvSpPr>
      <dsp:spPr>
        <a:xfrm rot="21300000">
          <a:off x="25254" y="1924382"/>
          <a:ext cx="8179091" cy="936629"/>
        </a:xfrm>
        <a:prstGeom prst="mathMinus">
          <a:avLst/>
        </a:prstGeom>
        <a:solidFill>
          <a:schemeClr val="accent5">
            <a:tint val="4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 modelId="{31226D39-8E8A-4FA5-9A2C-8346BF896A16}">
      <dsp:nvSpPr>
        <dsp:cNvPr id="0" name=""/>
        <dsp:cNvSpPr/>
      </dsp:nvSpPr>
      <dsp:spPr>
        <a:xfrm>
          <a:off x="987552" y="239269"/>
          <a:ext cx="2468880" cy="1914158"/>
        </a:xfrm>
        <a:prstGeom prst="downArrow">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DC512C20-337F-488B-B329-E6E680DC7B1B}">
      <dsp:nvSpPr>
        <dsp:cNvPr id="0" name=""/>
        <dsp:cNvSpPr/>
      </dsp:nvSpPr>
      <dsp:spPr>
        <a:xfrm>
          <a:off x="3713656" y="0"/>
          <a:ext cx="3929535" cy="20098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136" tIns="199136" rIns="199136" bIns="199136" numCol="1" spcCol="1270" anchor="ctr" anchorCtr="0">
          <a:noAutofit/>
        </a:bodyPr>
        <a:lstStyle/>
        <a:p>
          <a:pPr lvl="0" algn="l" defTabSz="1244600" rtl="0">
            <a:lnSpc>
              <a:spcPct val="90000"/>
            </a:lnSpc>
            <a:spcBef>
              <a:spcPct val="0"/>
            </a:spcBef>
            <a:spcAft>
              <a:spcPts val="0"/>
            </a:spcAft>
          </a:pPr>
          <a:r>
            <a:rPr lang="zh-TW" altLang="en-US" sz="2800" b="1" kern="1200" dirty="0" smtClean="0">
              <a:latin typeface="微軟正黑體" pitchFamily="34" charset="-120"/>
              <a:ea typeface="微軟正黑體" pitchFamily="34" charset="-120"/>
            </a:rPr>
            <a:t>為</a:t>
          </a:r>
          <a:r>
            <a:rPr lang="zh-TW" sz="2800" b="1" kern="1200" dirty="0" smtClean="0">
              <a:latin typeface="微軟正黑體" pitchFamily="34" charset="-120"/>
              <a:ea typeface="微軟正黑體" pitchFamily="34" charset="-120"/>
            </a:rPr>
            <a:t>保障著作人</a:t>
          </a:r>
          <a:r>
            <a:rPr lang="zh-TW" altLang="en-US" sz="2800" b="1" kern="1200" dirty="0" smtClean="0">
              <a:latin typeface="微軟正黑體" pitchFamily="34" charset="-120"/>
              <a:ea typeface="微軟正黑體" pitchFamily="34" charset="-120"/>
            </a:rPr>
            <a:t>著作權益</a:t>
          </a:r>
          <a:r>
            <a:rPr lang="en-US" sz="2800" b="1" kern="1200" dirty="0" smtClean="0">
              <a:latin typeface="微軟正黑體" pitchFamily="34" charset="-120"/>
              <a:ea typeface="微軟正黑體" pitchFamily="34" charset="-120"/>
            </a:rPr>
            <a:t>,</a:t>
          </a:r>
          <a:r>
            <a:rPr lang="zh-TW" sz="2800" b="1" kern="1200" dirty="0" smtClean="0">
              <a:latin typeface="微軟正黑體" pitchFamily="34" charset="-120"/>
              <a:ea typeface="微軟正黑體" pitchFamily="34" charset="-120"/>
            </a:rPr>
            <a:t>獎勵其創作</a:t>
          </a:r>
          <a:endParaRPr lang="zh-TW" sz="2800" kern="1200" dirty="0">
            <a:latin typeface="微軟正黑體" pitchFamily="34" charset="-120"/>
            <a:ea typeface="微軟正黑體" pitchFamily="34" charset="-120"/>
          </a:endParaRPr>
        </a:p>
        <a:p>
          <a:pPr marL="228600" lvl="1" indent="-228600" algn="l" defTabSz="1066800" rtl="0">
            <a:lnSpc>
              <a:spcPct val="90000"/>
            </a:lnSpc>
            <a:spcBef>
              <a:spcPct val="0"/>
            </a:spcBef>
            <a:spcAft>
              <a:spcPts val="0"/>
            </a:spcAft>
            <a:buChar char="••"/>
          </a:pPr>
          <a:r>
            <a:rPr lang="zh-TW" altLang="en-US" sz="2400" b="1" kern="1200" dirty="0" smtClean="0">
              <a:solidFill>
                <a:srgbClr val="0070C0"/>
              </a:solidFill>
              <a:effectLst>
                <a:outerShdw blurRad="38100" dist="38100" dir="2700000" algn="tl">
                  <a:srgbClr val="000000">
                    <a:alpha val="43137"/>
                  </a:srgbClr>
                </a:outerShdw>
              </a:effectLst>
              <a:latin typeface="微軟正黑體" pitchFamily="34" charset="-120"/>
              <a:ea typeface="微軟正黑體" pitchFamily="34" charset="-120"/>
            </a:rPr>
            <a:t>賦予著作人專有權利</a:t>
          </a:r>
          <a:endParaRPr lang="zh-TW" altLang="en-US" sz="1700" kern="1200" dirty="0">
            <a:latin typeface="微軟正黑體" pitchFamily="34" charset="-120"/>
            <a:ea typeface="微軟正黑體" pitchFamily="34" charset="-120"/>
          </a:endParaRPr>
        </a:p>
      </dsp:txBody>
      <dsp:txXfrm>
        <a:off x="3713656" y="0"/>
        <a:ext cx="3929535" cy="2009865"/>
      </dsp:txXfrm>
    </dsp:sp>
    <dsp:sp modelId="{BEBDAD52-C613-4ECF-8C09-4DD31162E681}">
      <dsp:nvSpPr>
        <dsp:cNvPr id="0" name=""/>
        <dsp:cNvSpPr/>
      </dsp:nvSpPr>
      <dsp:spPr>
        <a:xfrm>
          <a:off x="4773168" y="2631967"/>
          <a:ext cx="2468880" cy="1914158"/>
        </a:xfrm>
        <a:prstGeom prst="upArrow">
          <a:avLst/>
        </a:prstGeom>
        <a:solidFill>
          <a:schemeClr val="accent5">
            <a:hueOff val="-9933876"/>
            <a:satOff val="39811"/>
            <a:lumOff val="8628"/>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05FFEA07-3F2D-4589-A128-197DEE406858}">
      <dsp:nvSpPr>
        <dsp:cNvPr id="0" name=""/>
        <dsp:cNvSpPr/>
      </dsp:nvSpPr>
      <dsp:spPr>
        <a:xfrm>
          <a:off x="586408" y="2775529"/>
          <a:ext cx="3929535" cy="20098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136" tIns="199136" rIns="199136" bIns="199136" numCol="1" spcCol="1270" anchor="ctr" anchorCtr="0">
          <a:noAutofit/>
        </a:bodyPr>
        <a:lstStyle/>
        <a:p>
          <a:pPr lvl="0" algn="l" defTabSz="1244600" rtl="0">
            <a:lnSpc>
              <a:spcPct val="90000"/>
            </a:lnSpc>
            <a:spcBef>
              <a:spcPct val="0"/>
            </a:spcBef>
            <a:spcAft>
              <a:spcPts val="0"/>
            </a:spcAft>
          </a:pPr>
          <a:r>
            <a:rPr lang="zh-TW" altLang="en-US" sz="2800" b="1" kern="1200" dirty="0" smtClean="0">
              <a:latin typeface="微軟正黑體" pitchFamily="34" charset="-120"/>
              <a:ea typeface="微軟正黑體" pitchFamily="34" charset="-120"/>
            </a:rPr>
            <a:t>為調和社會公共利益、促進文化發展</a:t>
          </a:r>
          <a:endParaRPr lang="zh-TW" altLang="en-US" sz="2800" kern="1200" dirty="0">
            <a:latin typeface="微軟正黑體" pitchFamily="34" charset="-120"/>
            <a:ea typeface="微軟正黑體" pitchFamily="34" charset="-120"/>
          </a:endParaRPr>
        </a:p>
        <a:p>
          <a:pPr marL="228600" lvl="1" indent="-228600" algn="l" defTabSz="1066800" rtl="0">
            <a:lnSpc>
              <a:spcPct val="90000"/>
            </a:lnSpc>
            <a:spcBef>
              <a:spcPct val="0"/>
            </a:spcBef>
            <a:spcAft>
              <a:spcPts val="0"/>
            </a:spcAft>
            <a:buChar char="••"/>
          </a:pPr>
          <a:r>
            <a:rPr lang="zh-TW" altLang="en-US" sz="2400" b="1" kern="1200" dirty="0" smtClean="0">
              <a:solidFill>
                <a:schemeClr val="accent6">
                  <a:lumMod val="75000"/>
                </a:schemeClr>
              </a:solidFill>
              <a:effectLst>
                <a:outerShdw blurRad="38100" dist="38100" dir="2700000" algn="tl">
                  <a:srgbClr val="000000">
                    <a:alpha val="43137"/>
                  </a:srgbClr>
                </a:outerShdw>
              </a:effectLst>
              <a:latin typeface="微軟正黑體" pitchFamily="34" charset="-120"/>
              <a:ea typeface="微軟正黑體" pitchFamily="34" charset="-120"/>
            </a:rPr>
            <a:t>保護期間之限制</a:t>
          </a:r>
          <a:endParaRPr lang="zh-TW" altLang="en-US" sz="2400" b="1" kern="1200" dirty="0">
            <a:solidFill>
              <a:schemeClr val="accent6">
                <a:lumMod val="75000"/>
              </a:schemeClr>
            </a:solidFill>
            <a:effectLst>
              <a:outerShdw blurRad="38100" dist="38100" dir="2700000" algn="tl">
                <a:srgbClr val="000000">
                  <a:alpha val="43137"/>
                </a:srgbClr>
              </a:outerShdw>
            </a:effectLst>
            <a:latin typeface="微軟正黑體" pitchFamily="34" charset="-120"/>
            <a:ea typeface="微軟正黑體" pitchFamily="34" charset="-120"/>
          </a:endParaRPr>
        </a:p>
        <a:p>
          <a:pPr marL="228600" lvl="1" indent="-228600" algn="l" defTabSz="1066800" rtl="0">
            <a:lnSpc>
              <a:spcPct val="90000"/>
            </a:lnSpc>
            <a:spcBef>
              <a:spcPct val="0"/>
            </a:spcBef>
            <a:spcAft>
              <a:spcPts val="0"/>
            </a:spcAft>
            <a:buChar char="••"/>
          </a:pPr>
          <a:r>
            <a:rPr lang="zh-TW" altLang="en-US" sz="2400" b="1" kern="1200" dirty="0" smtClean="0">
              <a:solidFill>
                <a:schemeClr val="accent6">
                  <a:lumMod val="75000"/>
                </a:schemeClr>
              </a:solidFill>
              <a:effectLst>
                <a:outerShdw blurRad="38100" dist="38100" dir="2700000" algn="tl">
                  <a:srgbClr val="000000">
                    <a:alpha val="43137"/>
                  </a:srgbClr>
                </a:outerShdw>
              </a:effectLst>
              <a:latin typeface="微軟正黑體" pitchFamily="34" charset="-120"/>
              <a:ea typeface="微軟正黑體" pitchFamily="34" charset="-120"/>
            </a:rPr>
            <a:t>合理使用 </a:t>
          </a:r>
          <a:r>
            <a:rPr lang="en-US" altLang="zh-TW" sz="2400" b="1" kern="1200" dirty="0" smtClean="0">
              <a:solidFill>
                <a:schemeClr val="accent6">
                  <a:lumMod val="75000"/>
                </a:schemeClr>
              </a:solidFill>
              <a:effectLst>
                <a:outerShdw blurRad="38100" dist="38100" dir="2700000" algn="tl">
                  <a:srgbClr val="000000">
                    <a:alpha val="43137"/>
                  </a:srgbClr>
                </a:outerShdw>
              </a:effectLst>
              <a:latin typeface="微軟正黑體" pitchFamily="34" charset="-120"/>
              <a:ea typeface="微軟正黑體" pitchFamily="34" charset="-120"/>
            </a:rPr>
            <a:t>(44</a:t>
          </a:r>
          <a:r>
            <a:rPr lang="zh-TW" altLang="en-US" sz="2400" b="1" kern="1200" dirty="0" smtClean="0">
              <a:solidFill>
                <a:schemeClr val="accent6">
                  <a:lumMod val="75000"/>
                </a:schemeClr>
              </a:solidFill>
              <a:effectLst>
                <a:outerShdw blurRad="38100" dist="38100" dir="2700000" algn="tl">
                  <a:srgbClr val="000000">
                    <a:alpha val="43137"/>
                  </a:srgbClr>
                </a:outerShdw>
              </a:effectLst>
              <a:latin typeface="微軟正黑體" pitchFamily="34" charset="-120"/>
              <a:ea typeface="微軟正黑體" pitchFamily="34" charset="-120"/>
            </a:rPr>
            <a:t>條至</a:t>
          </a:r>
          <a:r>
            <a:rPr lang="en-US" altLang="zh-TW" sz="2400" b="1" kern="1200" dirty="0" smtClean="0">
              <a:solidFill>
                <a:schemeClr val="accent6">
                  <a:lumMod val="75000"/>
                </a:schemeClr>
              </a:solidFill>
              <a:effectLst>
                <a:outerShdw blurRad="38100" dist="38100" dir="2700000" algn="tl">
                  <a:srgbClr val="000000">
                    <a:alpha val="43137"/>
                  </a:srgbClr>
                </a:outerShdw>
              </a:effectLst>
              <a:latin typeface="微軟正黑體" pitchFamily="34" charset="-120"/>
              <a:ea typeface="微軟正黑體" pitchFamily="34" charset="-120"/>
            </a:rPr>
            <a:t>65</a:t>
          </a:r>
          <a:r>
            <a:rPr lang="zh-TW" altLang="en-US" sz="2400" b="1" kern="1200" dirty="0" smtClean="0">
              <a:solidFill>
                <a:schemeClr val="accent6">
                  <a:lumMod val="75000"/>
                </a:schemeClr>
              </a:solidFill>
              <a:effectLst>
                <a:outerShdw blurRad="38100" dist="38100" dir="2700000" algn="tl">
                  <a:srgbClr val="000000">
                    <a:alpha val="43137"/>
                  </a:srgbClr>
                </a:outerShdw>
              </a:effectLst>
              <a:latin typeface="微軟正黑體" pitchFamily="34" charset="-120"/>
              <a:ea typeface="微軟正黑體" pitchFamily="34" charset="-120"/>
            </a:rPr>
            <a:t>條</a:t>
          </a:r>
          <a:r>
            <a:rPr lang="en-US" altLang="zh-TW" sz="2400" b="1" kern="1200" dirty="0" smtClean="0">
              <a:solidFill>
                <a:schemeClr val="accent6">
                  <a:lumMod val="75000"/>
                </a:schemeClr>
              </a:solidFill>
              <a:effectLst>
                <a:outerShdw blurRad="38100" dist="38100" dir="2700000" algn="tl">
                  <a:srgbClr val="000000">
                    <a:alpha val="43137"/>
                  </a:srgbClr>
                </a:outerShdw>
              </a:effectLst>
              <a:latin typeface="微軟正黑體" pitchFamily="34" charset="-120"/>
              <a:ea typeface="微軟正黑體" pitchFamily="34" charset="-120"/>
            </a:rPr>
            <a:t>)</a:t>
          </a:r>
          <a:r>
            <a:rPr lang="zh-TW" altLang="en-US" sz="2400" b="1" kern="1200" dirty="0" smtClean="0">
              <a:solidFill>
                <a:schemeClr val="accent6">
                  <a:lumMod val="75000"/>
                </a:schemeClr>
              </a:solidFill>
              <a:effectLst>
                <a:outerShdw blurRad="38100" dist="38100" dir="2700000" algn="tl">
                  <a:srgbClr val="000000">
                    <a:alpha val="43137"/>
                  </a:srgbClr>
                </a:outerShdw>
              </a:effectLst>
              <a:latin typeface="微軟正黑體" pitchFamily="34" charset="-120"/>
              <a:ea typeface="微軟正黑體" pitchFamily="34" charset="-120"/>
            </a:rPr>
            <a:t> </a:t>
          </a:r>
          <a:endParaRPr lang="zh-TW" altLang="en-US" sz="2400" b="1" kern="1200" dirty="0">
            <a:solidFill>
              <a:schemeClr val="accent6">
                <a:lumMod val="75000"/>
              </a:schemeClr>
            </a:solidFill>
            <a:effectLst>
              <a:outerShdw blurRad="38100" dist="38100" dir="2700000" algn="tl">
                <a:srgbClr val="000000">
                  <a:alpha val="43137"/>
                </a:srgbClr>
              </a:outerShdw>
            </a:effectLst>
            <a:latin typeface="微軟正黑體" pitchFamily="34" charset="-120"/>
            <a:ea typeface="微軟正黑體" pitchFamily="34" charset="-120"/>
          </a:endParaRPr>
        </a:p>
        <a:p>
          <a:pPr marL="228600" lvl="1" indent="-228600" algn="l" defTabSz="1066800" rtl="0">
            <a:lnSpc>
              <a:spcPct val="90000"/>
            </a:lnSpc>
            <a:spcBef>
              <a:spcPct val="0"/>
            </a:spcBef>
            <a:spcAft>
              <a:spcPts val="0"/>
            </a:spcAft>
            <a:buChar char="••"/>
          </a:pPr>
          <a:r>
            <a:rPr lang="zh-TW" altLang="en-US" sz="2400" b="1" kern="1200" dirty="0" smtClean="0">
              <a:solidFill>
                <a:schemeClr val="accent6">
                  <a:lumMod val="75000"/>
                </a:schemeClr>
              </a:solidFill>
              <a:effectLst>
                <a:outerShdw blurRad="38100" dist="38100" dir="2700000" algn="tl">
                  <a:srgbClr val="000000">
                    <a:alpha val="43137"/>
                  </a:srgbClr>
                </a:outerShdw>
              </a:effectLst>
              <a:latin typeface="微軟正黑體" pitchFamily="34" charset="-120"/>
              <a:ea typeface="微軟正黑體" pitchFamily="34" charset="-120"/>
            </a:rPr>
            <a:t>強制授權</a:t>
          </a:r>
          <a:endParaRPr lang="zh-TW" altLang="en-US" sz="2400" b="1" kern="1200" dirty="0">
            <a:solidFill>
              <a:schemeClr val="accent6">
                <a:lumMod val="75000"/>
              </a:schemeClr>
            </a:solidFill>
            <a:effectLst>
              <a:outerShdw blurRad="38100" dist="38100" dir="2700000" algn="tl">
                <a:srgbClr val="000000">
                  <a:alpha val="43137"/>
                </a:srgbClr>
              </a:outerShdw>
            </a:effectLst>
            <a:latin typeface="微軟正黑體" pitchFamily="34" charset="-120"/>
            <a:ea typeface="微軟正黑體" pitchFamily="34" charset="-120"/>
          </a:endParaRPr>
        </a:p>
      </dsp:txBody>
      <dsp:txXfrm>
        <a:off x="586408" y="2775529"/>
        <a:ext cx="3929535" cy="2009865"/>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CBBA20-475A-4030-91CF-9AB2996E251C}">
      <dsp:nvSpPr>
        <dsp:cNvPr id="0" name=""/>
        <dsp:cNvSpPr/>
      </dsp:nvSpPr>
      <dsp:spPr>
        <a:xfrm>
          <a:off x="37" y="169296"/>
          <a:ext cx="3631927" cy="835200"/>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117856" rIns="206248" bIns="117856" numCol="1" spcCol="1270" anchor="ctr" anchorCtr="0">
          <a:noAutofit/>
        </a:bodyPr>
        <a:lstStyle/>
        <a:p>
          <a:pPr lvl="0" algn="ctr" defTabSz="1289050" rtl="0">
            <a:lnSpc>
              <a:spcPct val="90000"/>
            </a:lnSpc>
            <a:spcBef>
              <a:spcPct val="0"/>
            </a:spcBef>
            <a:spcAft>
              <a:spcPct val="35000"/>
            </a:spcAft>
          </a:pPr>
          <a:r>
            <a:rPr lang="zh-TW" sz="2900" b="1" kern="1200" dirty="0" smtClean="0">
              <a:latin typeface="微軟正黑體" pitchFamily="34" charset="-120"/>
              <a:ea typeface="微軟正黑體" pitchFamily="34" charset="-120"/>
            </a:rPr>
            <a:t>公之利用</a:t>
          </a:r>
          <a:endParaRPr lang="zh-TW" sz="2900" b="1" kern="1200" dirty="0">
            <a:latin typeface="微軟正黑體" pitchFamily="34" charset="-120"/>
            <a:ea typeface="微軟正黑體" pitchFamily="34" charset="-120"/>
          </a:endParaRPr>
        </a:p>
      </dsp:txBody>
      <dsp:txXfrm>
        <a:off x="37" y="169296"/>
        <a:ext cx="3631927" cy="835200"/>
      </dsp:txXfrm>
    </dsp:sp>
    <dsp:sp modelId="{0047EF9B-77C3-4924-A1FF-C5AF508B3793}">
      <dsp:nvSpPr>
        <dsp:cNvPr id="0" name=""/>
        <dsp:cNvSpPr/>
      </dsp:nvSpPr>
      <dsp:spPr>
        <a:xfrm>
          <a:off x="37" y="1004496"/>
          <a:ext cx="3631927" cy="3661830"/>
        </a:xfrm>
        <a:prstGeom prst="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4686" tIns="154686" rIns="206248" bIns="232029" numCol="1" spcCol="1270" anchor="t" anchorCtr="0">
          <a:noAutofit/>
        </a:bodyPr>
        <a:lstStyle/>
        <a:p>
          <a:pPr marL="285750" lvl="1" indent="-285750" algn="l" defTabSz="1289050" rtl="0">
            <a:lnSpc>
              <a:spcPct val="90000"/>
            </a:lnSpc>
            <a:spcBef>
              <a:spcPct val="0"/>
            </a:spcBef>
            <a:spcAft>
              <a:spcPct val="15000"/>
            </a:spcAft>
            <a:buChar char="••"/>
          </a:pPr>
          <a:r>
            <a:rPr lang="zh-TW" sz="2900" b="1" kern="1200" dirty="0" smtClean="0">
              <a:latin typeface="微軟正黑體" pitchFamily="34" charset="-120"/>
              <a:ea typeface="微軟正黑體" pitchFamily="34" charset="-120"/>
            </a:rPr>
            <a:t>政府公務目的</a:t>
          </a:r>
          <a:endParaRPr lang="zh-TW" sz="2900" b="1" kern="1200" dirty="0">
            <a:latin typeface="微軟正黑體" pitchFamily="34" charset="-120"/>
            <a:ea typeface="微軟正黑體" pitchFamily="34" charset="-120"/>
          </a:endParaRPr>
        </a:p>
        <a:p>
          <a:pPr marL="285750" lvl="1" indent="-285750" algn="l" defTabSz="1289050" rtl="0">
            <a:lnSpc>
              <a:spcPct val="90000"/>
            </a:lnSpc>
            <a:spcBef>
              <a:spcPct val="0"/>
            </a:spcBef>
            <a:spcAft>
              <a:spcPct val="15000"/>
            </a:spcAft>
            <a:buChar char="••"/>
          </a:pPr>
          <a:r>
            <a:rPr lang="zh-TW" sz="2900" b="1" kern="1200" dirty="0" smtClean="0">
              <a:latin typeface="微軟正黑體" pitchFamily="34" charset="-120"/>
              <a:ea typeface="微軟正黑體" pitchFamily="34" charset="-120"/>
            </a:rPr>
            <a:t>司法目的</a:t>
          </a:r>
          <a:endParaRPr lang="zh-TW" sz="2900" b="1" kern="1200" dirty="0">
            <a:latin typeface="微軟正黑體" pitchFamily="34" charset="-120"/>
            <a:ea typeface="微軟正黑體" pitchFamily="34" charset="-120"/>
          </a:endParaRPr>
        </a:p>
        <a:p>
          <a:pPr marL="285750" lvl="1" indent="-285750" algn="l" defTabSz="1289050" rtl="0">
            <a:lnSpc>
              <a:spcPct val="90000"/>
            </a:lnSpc>
            <a:spcBef>
              <a:spcPct val="0"/>
            </a:spcBef>
            <a:spcAft>
              <a:spcPct val="15000"/>
            </a:spcAft>
            <a:buChar char="••"/>
          </a:pPr>
          <a:r>
            <a:rPr lang="zh-TW" sz="2900" b="1" kern="1200" dirty="0" smtClean="0">
              <a:latin typeface="微軟正黑體" pitchFamily="34" charset="-120"/>
              <a:ea typeface="微軟正黑體" pitchFamily="34" charset="-120"/>
            </a:rPr>
            <a:t>教育目的</a:t>
          </a:r>
          <a:endParaRPr lang="zh-TW" sz="2900" b="1" kern="1200" dirty="0">
            <a:latin typeface="微軟正黑體" pitchFamily="34" charset="-120"/>
            <a:ea typeface="微軟正黑體" pitchFamily="34" charset="-120"/>
          </a:endParaRPr>
        </a:p>
        <a:p>
          <a:pPr marL="285750" lvl="1" indent="-285750" algn="l" defTabSz="1289050" rtl="0">
            <a:lnSpc>
              <a:spcPct val="90000"/>
            </a:lnSpc>
            <a:spcBef>
              <a:spcPct val="0"/>
            </a:spcBef>
            <a:spcAft>
              <a:spcPct val="15000"/>
            </a:spcAft>
            <a:buChar char="••"/>
          </a:pPr>
          <a:r>
            <a:rPr lang="zh-TW" sz="2900" b="1" kern="1200" dirty="0" smtClean="0">
              <a:latin typeface="微軟正黑體" pitchFamily="34" charset="-120"/>
              <a:ea typeface="微軟正黑體" pitchFamily="34" charset="-120"/>
            </a:rPr>
            <a:t>新聞傳播</a:t>
          </a:r>
          <a:endParaRPr lang="zh-TW" sz="2900" b="1" kern="1200" dirty="0">
            <a:latin typeface="微軟正黑體" pitchFamily="34" charset="-120"/>
            <a:ea typeface="微軟正黑體" pitchFamily="34" charset="-120"/>
          </a:endParaRPr>
        </a:p>
        <a:p>
          <a:pPr marL="285750" lvl="1" indent="-285750" algn="l" defTabSz="1289050" rtl="0">
            <a:lnSpc>
              <a:spcPct val="90000"/>
            </a:lnSpc>
            <a:spcBef>
              <a:spcPct val="0"/>
            </a:spcBef>
            <a:spcAft>
              <a:spcPct val="15000"/>
            </a:spcAft>
            <a:buChar char="••"/>
          </a:pPr>
          <a:r>
            <a:rPr lang="zh-TW" altLang="en-US" sz="2900" b="1" kern="1200" dirty="0" smtClean="0">
              <a:latin typeface="微軟正黑體" pitchFamily="34" charset="-120"/>
              <a:ea typeface="微軟正黑體" pitchFamily="34" charset="-120"/>
            </a:rPr>
            <a:t>非營利性</a:t>
          </a:r>
          <a:r>
            <a:rPr lang="zh-TW" sz="2900" b="1" kern="1200" dirty="0" smtClean="0">
              <a:latin typeface="微軟正黑體" pitchFamily="34" charset="-120"/>
              <a:ea typeface="微軟正黑體" pitchFamily="34" charset="-120"/>
            </a:rPr>
            <a:t>活動</a:t>
          </a:r>
          <a:endParaRPr lang="zh-TW" sz="2900" b="1" kern="1200" dirty="0">
            <a:latin typeface="微軟正黑體" pitchFamily="34" charset="-120"/>
            <a:ea typeface="微軟正黑體" pitchFamily="34" charset="-120"/>
          </a:endParaRPr>
        </a:p>
      </dsp:txBody>
      <dsp:txXfrm>
        <a:off x="37" y="1004496"/>
        <a:ext cx="3631927" cy="3661830"/>
      </dsp:txXfrm>
    </dsp:sp>
    <dsp:sp modelId="{9D4D3EB7-D470-4086-A925-3B4888D7AEFE}">
      <dsp:nvSpPr>
        <dsp:cNvPr id="0" name=""/>
        <dsp:cNvSpPr/>
      </dsp:nvSpPr>
      <dsp:spPr>
        <a:xfrm>
          <a:off x="4140434" y="169296"/>
          <a:ext cx="3631927" cy="835200"/>
        </a:xfrm>
        <a:prstGeom prst="rect">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117856" rIns="206248" bIns="117856" numCol="1" spcCol="1270" anchor="ctr" anchorCtr="0">
          <a:noAutofit/>
        </a:bodyPr>
        <a:lstStyle/>
        <a:p>
          <a:pPr lvl="0" algn="ctr" defTabSz="1289050" rtl="0">
            <a:lnSpc>
              <a:spcPct val="90000"/>
            </a:lnSpc>
            <a:spcBef>
              <a:spcPct val="0"/>
            </a:spcBef>
            <a:spcAft>
              <a:spcPct val="35000"/>
            </a:spcAft>
          </a:pPr>
          <a:r>
            <a:rPr lang="zh-TW" sz="2900" b="1" kern="1200" dirty="0" smtClean="0">
              <a:latin typeface="微軟正黑體" pitchFamily="34" charset="-120"/>
              <a:ea typeface="微軟正黑體" pitchFamily="34" charset="-120"/>
            </a:rPr>
            <a:t>私之利用</a:t>
          </a:r>
          <a:endParaRPr lang="zh-TW" sz="2900" b="1" kern="1200" dirty="0">
            <a:latin typeface="微軟正黑體" pitchFamily="34" charset="-120"/>
            <a:ea typeface="微軟正黑體" pitchFamily="34" charset="-120"/>
          </a:endParaRPr>
        </a:p>
      </dsp:txBody>
      <dsp:txXfrm>
        <a:off x="4140434" y="169296"/>
        <a:ext cx="3631927" cy="835200"/>
      </dsp:txXfrm>
    </dsp:sp>
    <dsp:sp modelId="{37E152B3-FB73-4FEB-9054-EF735DDE2EF6}">
      <dsp:nvSpPr>
        <dsp:cNvPr id="0" name=""/>
        <dsp:cNvSpPr/>
      </dsp:nvSpPr>
      <dsp:spPr>
        <a:xfrm>
          <a:off x="4140434" y="1004496"/>
          <a:ext cx="3631927" cy="3661830"/>
        </a:xfrm>
        <a:prstGeom prst="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4686" tIns="154686" rIns="206248" bIns="232029" numCol="1" spcCol="1270" anchor="t" anchorCtr="0">
          <a:noAutofit/>
        </a:bodyPr>
        <a:lstStyle/>
        <a:p>
          <a:pPr marL="285750" lvl="1" indent="-285750" algn="l" defTabSz="1289050" rtl="0">
            <a:lnSpc>
              <a:spcPct val="90000"/>
            </a:lnSpc>
            <a:spcBef>
              <a:spcPct val="0"/>
            </a:spcBef>
            <a:spcAft>
              <a:spcPct val="15000"/>
            </a:spcAft>
            <a:buChar char="••"/>
          </a:pPr>
          <a:r>
            <a:rPr lang="zh-TW" sz="2900" b="1" kern="1200" dirty="0" smtClean="0">
              <a:latin typeface="微軟正黑體" pitchFamily="34" charset="-120"/>
              <a:ea typeface="微軟正黑體" pitchFamily="34" charset="-120"/>
            </a:rPr>
            <a:t>個人利用</a:t>
          </a:r>
          <a:endParaRPr lang="zh-TW" sz="2900" b="1" kern="1200" dirty="0">
            <a:latin typeface="微軟正黑體" pitchFamily="34" charset="-120"/>
            <a:ea typeface="微軟正黑體" pitchFamily="34" charset="-120"/>
          </a:endParaRPr>
        </a:p>
        <a:p>
          <a:pPr marL="285750" lvl="1" indent="-285750" algn="l" defTabSz="1289050" rtl="0">
            <a:lnSpc>
              <a:spcPct val="90000"/>
            </a:lnSpc>
            <a:spcBef>
              <a:spcPct val="0"/>
            </a:spcBef>
            <a:spcAft>
              <a:spcPct val="15000"/>
            </a:spcAft>
            <a:buChar char="••"/>
          </a:pPr>
          <a:r>
            <a:rPr lang="zh-TW" sz="2900" b="1" kern="1200" dirty="0" smtClean="0">
              <a:latin typeface="微軟正黑體" pitchFamily="34" charset="-120"/>
              <a:ea typeface="微軟正黑體" pitchFamily="34" charset="-120"/>
            </a:rPr>
            <a:t>學術目的</a:t>
          </a:r>
          <a:endParaRPr lang="zh-TW" sz="2900" b="1" kern="1200" dirty="0">
            <a:latin typeface="微軟正黑體" pitchFamily="34" charset="-120"/>
            <a:ea typeface="微軟正黑體" pitchFamily="34" charset="-120"/>
          </a:endParaRPr>
        </a:p>
        <a:p>
          <a:pPr marL="285750" lvl="1" indent="-285750" algn="l" defTabSz="1289050" rtl="0">
            <a:lnSpc>
              <a:spcPct val="90000"/>
            </a:lnSpc>
            <a:spcBef>
              <a:spcPct val="0"/>
            </a:spcBef>
            <a:spcAft>
              <a:spcPct val="15000"/>
            </a:spcAft>
            <a:buChar char="••"/>
          </a:pPr>
          <a:r>
            <a:rPr lang="zh-TW" altLang="en-US" sz="2900" b="1" kern="1200" dirty="0" smtClean="0">
              <a:latin typeface="微軟正黑體" pitchFamily="34" charset="-120"/>
              <a:ea typeface="微軟正黑體" pitchFamily="34" charset="-120"/>
            </a:rPr>
            <a:t>視障聽及學習障礙</a:t>
          </a:r>
          <a:endParaRPr lang="zh-TW" sz="2900" b="1" kern="1200" dirty="0">
            <a:latin typeface="微軟正黑體" pitchFamily="34" charset="-120"/>
            <a:ea typeface="微軟正黑體" pitchFamily="34" charset="-120"/>
          </a:endParaRPr>
        </a:p>
        <a:p>
          <a:pPr marL="285750" lvl="1" indent="-285750" algn="l" defTabSz="1289050" rtl="0">
            <a:lnSpc>
              <a:spcPct val="90000"/>
            </a:lnSpc>
            <a:spcBef>
              <a:spcPct val="0"/>
            </a:spcBef>
            <a:spcAft>
              <a:spcPct val="15000"/>
            </a:spcAft>
            <a:buChar char="••"/>
          </a:pPr>
          <a:r>
            <a:rPr lang="zh-TW" sz="2900" b="1" kern="1200" dirty="0" smtClean="0">
              <a:latin typeface="微軟正黑體" pitchFamily="34" charset="-120"/>
              <a:ea typeface="微軟正黑體" pitchFamily="34" charset="-120"/>
            </a:rPr>
            <a:t>公開場所展示著作</a:t>
          </a:r>
          <a:endParaRPr lang="zh-TW" sz="2900" b="1" kern="1200" dirty="0">
            <a:latin typeface="微軟正黑體" pitchFamily="34" charset="-120"/>
            <a:ea typeface="微軟正黑體" pitchFamily="34" charset="-120"/>
          </a:endParaRPr>
        </a:p>
        <a:p>
          <a:pPr marL="285750" lvl="1" indent="-285750" algn="l" defTabSz="1289050" rtl="0">
            <a:lnSpc>
              <a:spcPct val="90000"/>
            </a:lnSpc>
            <a:spcBef>
              <a:spcPct val="0"/>
            </a:spcBef>
            <a:spcAft>
              <a:spcPct val="15000"/>
            </a:spcAft>
            <a:buChar char="••"/>
          </a:pPr>
          <a:r>
            <a:rPr lang="zh-TW" sz="2900" b="1" kern="1200" dirty="0" smtClean="0">
              <a:latin typeface="微軟正黑體" pitchFamily="34" charset="-120"/>
              <a:ea typeface="微軟正黑體" pitchFamily="34" charset="-120"/>
            </a:rPr>
            <a:t>第一次銷售理論</a:t>
          </a:r>
          <a:endParaRPr lang="zh-TW" sz="2900" b="1" kern="1200" dirty="0">
            <a:latin typeface="微軟正黑體" pitchFamily="34" charset="-120"/>
            <a:ea typeface="微軟正黑體" pitchFamily="34" charset="-120"/>
          </a:endParaRPr>
        </a:p>
      </dsp:txBody>
      <dsp:txXfrm>
        <a:off x="4140434" y="1004496"/>
        <a:ext cx="3631927" cy="366183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242A07-FC7B-422D-B8B3-BDF7FD189D39}">
      <dsp:nvSpPr>
        <dsp:cNvPr id="0" name=""/>
        <dsp:cNvSpPr/>
      </dsp:nvSpPr>
      <dsp:spPr>
        <a:xfrm>
          <a:off x="0" y="384587"/>
          <a:ext cx="8229600" cy="1593900"/>
        </a:xfrm>
        <a:prstGeom prst="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8708" tIns="458216" rIns="638708" bIns="170688" numCol="1" spcCol="1270" anchor="t" anchorCtr="0">
          <a:noAutofit/>
        </a:bodyPr>
        <a:lstStyle/>
        <a:p>
          <a:pPr marL="228600" lvl="1" indent="-228600" algn="l" defTabSz="1066800" rtl="0">
            <a:lnSpc>
              <a:spcPct val="90000"/>
            </a:lnSpc>
            <a:spcBef>
              <a:spcPct val="0"/>
            </a:spcBef>
            <a:spcAft>
              <a:spcPts val="0"/>
            </a:spcAft>
            <a:buChar char="••"/>
          </a:pPr>
          <a:r>
            <a:rPr lang="zh-TW" sz="2400" b="1" kern="1200" dirty="0" smtClean="0">
              <a:latin typeface="微軟正黑體" pitchFamily="34" charset="-120"/>
              <a:ea typeface="微軟正黑體" pitchFamily="34" charset="-120"/>
            </a:rPr>
            <a:t>著作是指屬於文學、科學、藝術或其他學術範圍之創作</a:t>
          </a:r>
          <a:r>
            <a:rPr lang="en-US" sz="2400" b="1" kern="1200" dirty="0" smtClean="0">
              <a:latin typeface="微軟正黑體" pitchFamily="34" charset="-120"/>
              <a:ea typeface="微軟正黑體" pitchFamily="34" charset="-120"/>
            </a:rPr>
            <a:t>(</a:t>
          </a:r>
          <a:r>
            <a:rPr lang="zh-TW" sz="2400" b="1" kern="1200" dirty="0" smtClean="0">
              <a:latin typeface="微軟正黑體" pitchFamily="34" charset="-120"/>
              <a:ea typeface="微軟正黑體" pitchFamily="34" charset="-120"/>
            </a:rPr>
            <a:t>第</a:t>
          </a:r>
          <a:r>
            <a:rPr lang="en-US" sz="2400" b="1" kern="1200" dirty="0" smtClean="0">
              <a:latin typeface="微軟正黑體" pitchFamily="34" charset="-120"/>
              <a:ea typeface="微軟正黑體" pitchFamily="34" charset="-120"/>
            </a:rPr>
            <a:t>3</a:t>
          </a:r>
          <a:r>
            <a:rPr lang="zh-TW" sz="2400" b="1" kern="1200" dirty="0" smtClean="0">
              <a:latin typeface="微軟正黑體" pitchFamily="34" charset="-120"/>
              <a:ea typeface="微軟正黑體" pitchFamily="34" charset="-120"/>
            </a:rPr>
            <a:t>條第</a:t>
          </a:r>
          <a:r>
            <a:rPr lang="en-US" sz="2400" b="1" kern="1200" dirty="0" smtClean="0">
              <a:latin typeface="微軟正黑體" pitchFamily="34" charset="-120"/>
              <a:ea typeface="微軟正黑體" pitchFamily="34" charset="-120"/>
            </a:rPr>
            <a:t>1</a:t>
          </a:r>
          <a:r>
            <a:rPr lang="zh-TW" sz="2400" b="1" kern="1200" dirty="0" smtClean="0">
              <a:latin typeface="微軟正黑體" pitchFamily="34" charset="-120"/>
              <a:ea typeface="微軟正黑體" pitchFamily="34" charset="-120"/>
            </a:rPr>
            <a:t>項第</a:t>
          </a:r>
          <a:r>
            <a:rPr lang="en-US" sz="2400" b="1" kern="1200" dirty="0" smtClean="0">
              <a:latin typeface="微軟正黑體" pitchFamily="34" charset="-120"/>
              <a:ea typeface="微軟正黑體" pitchFamily="34" charset="-120"/>
            </a:rPr>
            <a:t>1</a:t>
          </a:r>
          <a:r>
            <a:rPr lang="zh-TW" sz="2400" b="1" kern="1200" dirty="0" smtClean="0">
              <a:latin typeface="微軟正黑體" pitchFamily="34" charset="-120"/>
              <a:ea typeface="微軟正黑體" pitchFamily="34" charset="-120"/>
            </a:rPr>
            <a:t>款</a:t>
          </a:r>
          <a:r>
            <a:rPr lang="en-US" sz="2400" b="1" kern="1200" dirty="0" smtClean="0">
              <a:latin typeface="微軟正黑體" pitchFamily="34" charset="-120"/>
              <a:ea typeface="微軟正黑體" pitchFamily="34" charset="-120"/>
            </a:rPr>
            <a:t>)</a:t>
          </a:r>
          <a:endParaRPr lang="zh-TW" sz="2400" b="1" kern="1200" dirty="0">
            <a:latin typeface="微軟正黑體" pitchFamily="34" charset="-120"/>
            <a:ea typeface="微軟正黑體" pitchFamily="34" charset="-120"/>
          </a:endParaRPr>
        </a:p>
      </dsp:txBody>
      <dsp:txXfrm>
        <a:off x="0" y="384587"/>
        <a:ext cx="8229600" cy="1593900"/>
      </dsp:txXfrm>
    </dsp:sp>
    <dsp:sp modelId="{CD051098-8980-41AE-B3DE-279700F253AD}">
      <dsp:nvSpPr>
        <dsp:cNvPr id="0" name=""/>
        <dsp:cNvSpPr/>
      </dsp:nvSpPr>
      <dsp:spPr>
        <a:xfrm>
          <a:off x="370385" y="2"/>
          <a:ext cx="5760720" cy="649440"/>
        </a:xfrm>
        <a:prstGeom prst="roundRect">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17742" tIns="0" rIns="217742" bIns="0" numCol="1" spcCol="1270" anchor="ctr" anchorCtr="0">
          <a:noAutofit/>
        </a:bodyPr>
        <a:lstStyle/>
        <a:p>
          <a:pPr lvl="0" algn="l" defTabSz="1066800" rtl="0">
            <a:lnSpc>
              <a:spcPct val="90000"/>
            </a:lnSpc>
            <a:spcBef>
              <a:spcPct val="0"/>
            </a:spcBef>
            <a:spcAft>
              <a:spcPct val="35000"/>
            </a:spcAft>
          </a:pPr>
          <a:r>
            <a:rPr lang="zh-TW" sz="2400" b="1" kern="1200" dirty="0" smtClean="0">
              <a:latin typeface="微軟正黑體" pitchFamily="34" charset="-120"/>
              <a:ea typeface="微軟正黑體" pitchFamily="34" charset="-120"/>
            </a:rPr>
            <a:t>什麼是著作</a:t>
          </a:r>
          <a:r>
            <a:rPr lang="en-US" sz="2400" b="1" kern="1200" dirty="0" smtClean="0">
              <a:latin typeface="微軟正黑體" pitchFamily="34" charset="-120"/>
              <a:ea typeface="微軟正黑體" pitchFamily="34" charset="-120"/>
            </a:rPr>
            <a:t>?</a:t>
          </a:r>
          <a:endParaRPr lang="zh-TW" sz="2400" b="1" kern="1200" dirty="0">
            <a:latin typeface="微軟正黑體" pitchFamily="34" charset="-120"/>
            <a:ea typeface="微軟正黑體" pitchFamily="34" charset="-120"/>
          </a:endParaRPr>
        </a:p>
      </dsp:txBody>
      <dsp:txXfrm>
        <a:off x="402088" y="31705"/>
        <a:ext cx="5697314" cy="586034"/>
      </dsp:txXfrm>
    </dsp:sp>
    <dsp:sp modelId="{E50CFDA5-907F-4C70-AA03-84AE7468312E}">
      <dsp:nvSpPr>
        <dsp:cNvPr id="0" name=""/>
        <dsp:cNvSpPr/>
      </dsp:nvSpPr>
      <dsp:spPr>
        <a:xfrm>
          <a:off x="0" y="2422008"/>
          <a:ext cx="8229600" cy="2702699"/>
        </a:xfrm>
        <a:prstGeom prst="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8708" tIns="458216" rIns="638708" bIns="170688" numCol="1" spcCol="1270" anchor="t" anchorCtr="0">
          <a:noAutofit/>
        </a:bodyPr>
        <a:lstStyle/>
        <a:p>
          <a:pPr marL="228600" lvl="1" indent="-228600" algn="l" defTabSz="1066800" rtl="0">
            <a:lnSpc>
              <a:spcPct val="90000"/>
            </a:lnSpc>
            <a:spcBef>
              <a:spcPct val="0"/>
            </a:spcBef>
            <a:spcAft>
              <a:spcPct val="15000"/>
            </a:spcAft>
            <a:buChar char="••"/>
          </a:pPr>
          <a:r>
            <a:rPr lang="zh-TW" altLang="en-US" sz="2400" b="1" kern="1200" dirty="0" smtClean="0">
              <a:latin typeface="微軟正黑體" pitchFamily="34" charset="-120"/>
              <a:ea typeface="微軟正黑體" pitchFamily="34" charset="-120"/>
            </a:rPr>
            <a:t>著作權是一種保護作者所創作的著作，而由國家法律創設的專有權利</a:t>
          </a:r>
          <a:endParaRPr lang="zh-TW" altLang="en-US" sz="2400" b="1" kern="1200" dirty="0">
            <a:latin typeface="微軟正黑體" pitchFamily="34" charset="-120"/>
            <a:ea typeface="微軟正黑體" pitchFamily="34" charset="-120"/>
          </a:endParaRPr>
        </a:p>
        <a:p>
          <a:pPr marL="228600" lvl="1" indent="-228600" algn="l" defTabSz="1066800" rtl="0">
            <a:lnSpc>
              <a:spcPct val="90000"/>
            </a:lnSpc>
            <a:spcBef>
              <a:spcPct val="0"/>
            </a:spcBef>
            <a:spcAft>
              <a:spcPct val="15000"/>
            </a:spcAft>
            <a:buChar char="••"/>
          </a:pPr>
          <a:r>
            <a:rPr lang="zh-TW" sz="2400" b="1" kern="1200" dirty="0" smtClean="0">
              <a:latin typeface="微軟正黑體" pitchFamily="34" charset="-120"/>
              <a:ea typeface="微軟正黑體" pitchFamily="34" charset="-120"/>
            </a:rPr>
            <a:t>包含二種權利：</a:t>
          </a:r>
          <a:r>
            <a:rPr lang="zh-TW" sz="2400" b="1" u="sng" kern="1200" dirty="0" smtClean="0">
              <a:latin typeface="微軟正黑體" pitchFamily="34" charset="-120"/>
              <a:ea typeface="微軟正黑體" pitchFamily="34" charset="-120"/>
            </a:rPr>
            <a:t>著作人格權</a:t>
          </a:r>
          <a:r>
            <a:rPr lang="zh-TW" sz="2400" b="1" kern="1200" dirty="0" smtClean="0">
              <a:latin typeface="微軟正黑體" pitchFamily="34" charset="-120"/>
              <a:ea typeface="微軟正黑體" pitchFamily="34" charset="-120"/>
            </a:rPr>
            <a:t>及</a:t>
          </a:r>
          <a:r>
            <a:rPr lang="zh-TW" sz="2400" b="1" u="sng" kern="1200" dirty="0" smtClean="0">
              <a:latin typeface="微軟正黑體" pitchFamily="34" charset="-120"/>
              <a:ea typeface="微軟正黑體" pitchFamily="34" charset="-120"/>
            </a:rPr>
            <a:t>著作財產權</a:t>
          </a:r>
          <a:endParaRPr lang="zh-TW" sz="2400" b="1" kern="1200" dirty="0">
            <a:latin typeface="微軟正黑體" pitchFamily="34" charset="-120"/>
            <a:ea typeface="微軟正黑體" pitchFamily="34" charset="-120"/>
          </a:endParaRPr>
        </a:p>
        <a:p>
          <a:pPr marL="228600" lvl="1" indent="-228600" algn="l" defTabSz="1066800" rtl="0">
            <a:lnSpc>
              <a:spcPct val="90000"/>
            </a:lnSpc>
            <a:spcBef>
              <a:spcPct val="0"/>
            </a:spcBef>
            <a:spcAft>
              <a:spcPct val="15000"/>
            </a:spcAft>
            <a:buChar char="••"/>
          </a:pPr>
          <a:r>
            <a:rPr lang="zh-TW" altLang="en-US" sz="2400" b="1" kern="1200" smtClean="0">
              <a:latin typeface="微軟正黑體" pitchFamily="34" charset="-120"/>
              <a:ea typeface="微軟正黑體" pitchFamily="34" charset="-120"/>
            </a:rPr>
            <a:t>著作權</a:t>
          </a:r>
          <a:r>
            <a:rPr lang="en-US" altLang="zh-TW" sz="2400" b="1" kern="1200" smtClean="0">
              <a:latin typeface="微軟正黑體" pitchFamily="34" charset="-120"/>
              <a:ea typeface="微軟正黑體" pitchFamily="34" charset="-120"/>
            </a:rPr>
            <a:t>vs.</a:t>
          </a:r>
          <a:r>
            <a:rPr lang="zh-TW" altLang="en-US" sz="2400" b="1" kern="1200" smtClean="0">
              <a:latin typeface="微軟正黑體" pitchFamily="34" charset="-120"/>
              <a:ea typeface="微軟正黑體" pitchFamily="34" charset="-120"/>
            </a:rPr>
            <a:t>版權</a:t>
          </a:r>
          <a:endParaRPr lang="zh-TW" sz="2400" b="1" kern="1200" dirty="0">
            <a:latin typeface="微軟正黑體" pitchFamily="34" charset="-120"/>
            <a:ea typeface="微軟正黑體" pitchFamily="34" charset="-120"/>
          </a:endParaRPr>
        </a:p>
      </dsp:txBody>
      <dsp:txXfrm>
        <a:off x="0" y="2422008"/>
        <a:ext cx="8229600" cy="2702699"/>
      </dsp:txXfrm>
    </dsp:sp>
    <dsp:sp modelId="{6E090B97-F8A6-43F5-997F-ED31E02A482F}">
      <dsp:nvSpPr>
        <dsp:cNvPr id="0" name=""/>
        <dsp:cNvSpPr/>
      </dsp:nvSpPr>
      <dsp:spPr>
        <a:xfrm>
          <a:off x="411480" y="2097288"/>
          <a:ext cx="5760720" cy="649440"/>
        </a:xfrm>
        <a:prstGeom prst="roundRect">
          <a:avLst/>
        </a:prstGeom>
        <a:solidFill>
          <a:schemeClr val="accent5">
            <a:hueOff val="-9933876"/>
            <a:satOff val="39811"/>
            <a:lumOff val="8628"/>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17742" tIns="0" rIns="217742" bIns="0" numCol="1" spcCol="1270" anchor="ctr" anchorCtr="0">
          <a:noAutofit/>
        </a:bodyPr>
        <a:lstStyle/>
        <a:p>
          <a:pPr lvl="0" algn="l" defTabSz="1066800" rtl="0">
            <a:lnSpc>
              <a:spcPct val="90000"/>
            </a:lnSpc>
            <a:spcBef>
              <a:spcPct val="0"/>
            </a:spcBef>
            <a:spcAft>
              <a:spcPct val="35000"/>
            </a:spcAft>
          </a:pPr>
          <a:r>
            <a:rPr lang="zh-TW" sz="2400" b="1" kern="1200" dirty="0" smtClean="0">
              <a:latin typeface="微軟正黑體" pitchFamily="34" charset="-120"/>
              <a:ea typeface="微軟正黑體" pitchFamily="34" charset="-120"/>
            </a:rPr>
            <a:t>什麼是著作權</a:t>
          </a:r>
          <a:r>
            <a:rPr lang="en-US" sz="2400" b="1" kern="1200" dirty="0" smtClean="0">
              <a:latin typeface="微軟正黑體" pitchFamily="34" charset="-120"/>
              <a:ea typeface="微軟正黑體" pitchFamily="34" charset="-120"/>
            </a:rPr>
            <a:t>?</a:t>
          </a:r>
          <a:r>
            <a:rPr lang="en-US" altLang="zh-TW" sz="2400" b="1" kern="1200" dirty="0" smtClean="0">
              <a:latin typeface="微軟正黑體" pitchFamily="34" charset="-120"/>
              <a:ea typeface="微軟正黑體" pitchFamily="34" charset="-120"/>
            </a:rPr>
            <a:t>(</a:t>
          </a:r>
          <a:r>
            <a:rPr lang="zh-TW" altLang="en-US" sz="2400" b="1" kern="1200" dirty="0" smtClean="0">
              <a:latin typeface="微軟正黑體" pitchFamily="34" charset="-120"/>
              <a:ea typeface="微軟正黑體" pitchFamily="34" charset="-120"/>
            </a:rPr>
            <a:t>第</a:t>
          </a:r>
          <a:r>
            <a:rPr lang="en-US" altLang="zh-TW" sz="2400" b="1" kern="1200" dirty="0" smtClean="0">
              <a:latin typeface="微軟正黑體" pitchFamily="34" charset="-120"/>
              <a:ea typeface="微軟正黑體" pitchFamily="34" charset="-120"/>
            </a:rPr>
            <a:t>3</a:t>
          </a:r>
          <a:r>
            <a:rPr lang="zh-TW" altLang="en-US" sz="2400" b="1" kern="1200" dirty="0" smtClean="0">
              <a:latin typeface="微軟正黑體" pitchFamily="34" charset="-120"/>
              <a:ea typeface="微軟正黑體" pitchFamily="34" charset="-120"/>
            </a:rPr>
            <a:t>條第</a:t>
          </a:r>
          <a:r>
            <a:rPr lang="en-US" altLang="zh-TW" sz="2400" b="1" kern="1200" dirty="0" smtClean="0">
              <a:latin typeface="微軟正黑體" pitchFamily="34" charset="-120"/>
              <a:ea typeface="微軟正黑體" pitchFamily="34" charset="-120"/>
            </a:rPr>
            <a:t>1</a:t>
          </a:r>
          <a:r>
            <a:rPr lang="zh-TW" altLang="en-US" sz="2400" b="1" kern="1200" dirty="0" smtClean="0">
              <a:latin typeface="微軟正黑體" pitchFamily="34" charset="-120"/>
              <a:ea typeface="微軟正黑體" pitchFamily="34" charset="-120"/>
            </a:rPr>
            <a:t>項第</a:t>
          </a:r>
          <a:r>
            <a:rPr lang="en-US" altLang="zh-TW" sz="2400" b="1" kern="1200" dirty="0" smtClean="0">
              <a:latin typeface="微軟正黑體" pitchFamily="34" charset="-120"/>
              <a:ea typeface="微軟正黑體" pitchFamily="34" charset="-120"/>
            </a:rPr>
            <a:t>3</a:t>
          </a:r>
          <a:r>
            <a:rPr lang="zh-TW" altLang="en-US" sz="2400" b="1" kern="1200" dirty="0" smtClean="0">
              <a:latin typeface="微軟正黑體" pitchFamily="34" charset="-120"/>
              <a:ea typeface="微軟正黑體" pitchFamily="34" charset="-120"/>
            </a:rPr>
            <a:t>款</a:t>
          </a:r>
          <a:r>
            <a:rPr lang="en-US" altLang="zh-TW" sz="2400" b="1" kern="1200" dirty="0" smtClean="0">
              <a:latin typeface="微軟正黑體" pitchFamily="34" charset="-120"/>
              <a:ea typeface="微軟正黑體" pitchFamily="34" charset="-120"/>
            </a:rPr>
            <a:t>)</a:t>
          </a:r>
          <a:endParaRPr lang="zh-TW" sz="2400" b="1" kern="1200" dirty="0">
            <a:latin typeface="微軟正黑體" pitchFamily="34" charset="-120"/>
            <a:ea typeface="微軟正黑體" pitchFamily="34" charset="-120"/>
          </a:endParaRPr>
        </a:p>
      </dsp:txBody>
      <dsp:txXfrm>
        <a:off x="443183" y="2128991"/>
        <a:ext cx="5697314" cy="586034"/>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4CD74E-2A49-4BE2-9631-29F3140A9FBC}">
      <dsp:nvSpPr>
        <dsp:cNvPr id="0" name=""/>
        <dsp:cNvSpPr/>
      </dsp:nvSpPr>
      <dsp:spPr>
        <a:xfrm rot="5400000">
          <a:off x="5022906" y="-2392598"/>
          <a:ext cx="575895" cy="5505950"/>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rtl="0">
            <a:lnSpc>
              <a:spcPct val="90000"/>
            </a:lnSpc>
            <a:spcBef>
              <a:spcPct val="0"/>
            </a:spcBef>
            <a:spcAft>
              <a:spcPct val="15000"/>
            </a:spcAft>
            <a:buChar char="••"/>
          </a:pPr>
          <a:r>
            <a:rPr lang="zh-TW" altLang="en-US" sz="2000" b="1" kern="1200" dirty="0" smtClean="0">
              <a:latin typeface="微軟正黑體" panose="020B0604030504040204" pitchFamily="34" charset="-120"/>
              <a:ea typeface="微軟正黑體" panose="020B0604030504040204" pitchFamily="34" charset="-120"/>
            </a:rPr>
            <a:t>任何人</a:t>
          </a:r>
          <a:endParaRPr lang="zh-TW" altLang="en-US" sz="2000" kern="1200" dirty="0">
            <a:latin typeface="微軟正黑體" panose="020B0604030504040204" pitchFamily="34" charset="-120"/>
            <a:ea typeface="微軟正黑體" panose="020B0604030504040204" pitchFamily="34" charset="-120"/>
          </a:endParaRPr>
        </a:p>
      </dsp:txBody>
      <dsp:txXfrm rot="-5400000">
        <a:off x="2557879" y="100542"/>
        <a:ext cx="5477837" cy="519669"/>
      </dsp:txXfrm>
    </dsp:sp>
    <dsp:sp modelId="{DCC46769-ADAF-4D5F-B70F-E5623906E85C}">
      <dsp:nvSpPr>
        <dsp:cNvPr id="0" name=""/>
        <dsp:cNvSpPr/>
      </dsp:nvSpPr>
      <dsp:spPr>
        <a:xfrm>
          <a:off x="1066" y="441"/>
          <a:ext cx="2556813" cy="719869"/>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利用人</a:t>
          </a:r>
          <a:endParaRPr lang="zh-TW" altLang="en-US" sz="2400" kern="1200" dirty="0">
            <a:latin typeface="微軟正黑體" panose="020B0604030504040204" pitchFamily="34" charset="-120"/>
            <a:ea typeface="微軟正黑體" panose="020B0604030504040204" pitchFamily="34" charset="-120"/>
          </a:endParaRPr>
        </a:p>
      </dsp:txBody>
      <dsp:txXfrm>
        <a:off x="36207" y="35582"/>
        <a:ext cx="2486531" cy="649587"/>
      </dsp:txXfrm>
    </dsp:sp>
    <dsp:sp modelId="{6D92463C-AE3F-4EC7-801A-CE08580FAD83}">
      <dsp:nvSpPr>
        <dsp:cNvPr id="0" name=""/>
        <dsp:cNvSpPr/>
      </dsp:nvSpPr>
      <dsp:spPr>
        <a:xfrm rot="5400000">
          <a:off x="5022906" y="-1636736"/>
          <a:ext cx="575895" cy="5505950"/>
        </a:xfrm>
        <a:prstGeom prst="round2SameRect">
          <a:avLst/>
        </a:prstGeom>
        <a:solidFill>
          <a:schemeClr val="accent3">
            <a:tint val="40000"/>
            <a:alpha val="90000"/>
            <a:hueOff val="2679212"/>
            <a:satOff val="-3448"/>
            <a:lumOff val="-269"/>
            <a:alphaOff val="0"/>
          </a:schemeClr>
        </a:solidFill>
        <a:ln w="25400" cap="flat" cmpd="sng" algn="ctr">
          <a:solidFill>
            <a:schemeClr val="accent3">
              <a:tint val="40000"/>
              <a:alpha val="90000"/>
              <a:hueOff val="2679212"/>
              <a:satOff val="-3448"/>
              <a:lumOff val="-26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rtl="0">
            <a:lnSpc>
              <a:spcPct val="90000"/>
            </a:lnSpc>
            <a:spcBef>
              <a:spcPct val="0"/>
            </a:spcBef>
            <a:spcAft>
              <a:spcPts val="0"/>
            </a:spcAft>
            <a:buChar char="••"/>
          </a:pPr>
          <a:r>
            <a:rPr lang="zh-TW" sz="1800" b="1" kern="1200" dirty="0" smtClean="0">
              <a:latin typeface="微軟正黑體" panose="020B0604030504040204" pitchFamily="34" charset="-120"/>
              <a:ea typeface="微軟正黑體" panose="020B0604030504040204" pitchFamily="34" charset="-120"/>
            </a:rPr>
            <a:t>報導、評論、教學、研究 、其他正當目的</a:t>
          </a:r>
          <a:r>
            <a:rPr lang="en-US" sz="1800" b="1" kern="1200" dirty="0" smtClean="0">
              <a:latin typeface="微軟正黑體" panose="020B0604030504040204" pitchFamily="34" charset="-120"/>
              <a:ea typeface="微軟正黑體" panose="020B0604030504040204" pitchFamily="34" charset="-120"/>
            </a:rPr>
            <a:t>(</a:t>
          </a:r>
          <a:r>
            <a:rPr lang="zh-TW" sz="1800" b="1" kern="1200" dirty="0" smtClean="0">
              <a:latin typeface="微軟正黑體" panose="020B0604030504040204" pitchFamily="34" charset="-120"/>
              <a:ea typeface="微軟正黑體" panose="020B0604030504040204" pitchFamily="34" charset="-120"/>
            </a:rPr>
            <a:t>例如：著書</a:t>
          </a:r>
          <a:r>
            <a:rPr lang="en-US" sz="1800" b="1" kern="1200" dirty="0" smtClean="0">
              <a:latin typeface="微軟正黑體" panose="020B0604030504040204" pitchFamily="34" charset="-120"/>
              <a:ea typeface="微軟正黑體" panose="020B0604030504040204" pitchFamily="34" charset="-120"/>
            </a:rPr>
            <a:t>)</a:t>
          </a:r>
          <a:endParaRPr lang="zh-TW" sz="1800" kern="1200" dirty="0">
            <a:latin typeface="微軟正黑體" panose="020B0604030504040204" pitchFamily="34" charset="-120"/>
            <a:ea typeface="微軟正黑體" panose="020B0604030504040204" pitchFamily="34" charset="-120"/>
          </a:endParaRPr>
        </a:p>
      </dsp:txBody>
      <dsp:txXfrm rot="-5400000">
        <a:off x="2557879" y="856404"/>
        <a:ext cx="5477837" cy="519669"/>
      </dsp:txXfrm>
    </dsp:sp>
    <dsp:sp modelId="{DC708BA6-84FB-44DA-AA60-7DD4FB62B1A9}">
      <dsp:nvSpPr>
        <dsp:cNvPr id="0" name=""/>
        <dsp:cNvSpPr/>
      </dsp:nvSpPr>
      <dsp:spPr>
        <a:xfrm>
          <a:off x="1066" y="756304"/>
          <a:ext cx="2556813" cy="719869"/>
        </a:xfrm>
        <a:prstGeom prst="roundRect">
          <a:avLst/>
        </a:prstGeom>
        <a:solidFill>
          <a:schemeClr val="accent3">
            <a:hueOff val="2812566"/>
            <a:satOff val="-4220"/>
            <a:lumOff val="-686"/>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利用目的</a:t>
          </a:r>
          <a:endParaRPr lang="zh-TW" altLang="en-US" sz="2400" kern="1200" dirty="0">
            <a:latin typeface="微軟正黑體" panose="020B0604030504040204" pitchFamily="34" charset="-120"/>
            <a:ea typeface="微軟正黑體" panose="020B0604030504040204" pitchFamily="34" charset="-120"/>
          </a:endParaRPr>
        </a:p>
      </dsp:txBody>
      <dsp:txXfrm>
        <a:off x="36207" y="791445"/>
        <a:ext cx="2486531" cy="649587"/>
      </dsp:txXfrm>
    </dsp:sp>
    <dsp:sp modelId="{E7A7E329-3D06-4D3F-BF16-02CD714D9E51}">
      <dsp:nvSpPr>
        <dsp:cNvPr id="0" name=""/>
        <dsp:cNvSpPr/>
      </dsp:nvSpPr>
      <dsp:spPr>
        <a:xfrm rot="5400000">
          <a:off x="4737116" y="-662041"/>
          <a:ext cx="1152130" cy="5500547"/>
        </a:xfrm>
        <a:prstGeom prst="round2SameRect">
          <a:avLst/>
        </a:prstGeom>
        <a:solidFill>
          <a:schemeClr val="accent3">
            <a:tint val="40000"/>
            <a:alpha val="90000"/>
            <a:hueOff val="5358425"/>
            <a:satOff val="-6896"/>
            <a:lumOff val="-537"/>
            <a:alphaOff val="0"/>
          </a:schemeClr>
        </a:solidFill>
        <a:ln w="25400" cap="flat" cmpd="sng" algn="ctr">
          <a:solidFill>
            <a:schemeClr val="accent3">
              <a:tint val="40000"/>
              <a:alpha val="90000"/>
              <a:hueOff val="5358425"/>
              <a:satOff val="-6896"/>
              <a:lumOff val="-53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55650" rtl="0">
            <a:lnSpc>
              <a:spcPct val="90000"/>
            </a:lnSpc>
            <a:spcBef>
              <a:spcPct val="0"/>
            </a:spcBef>
            <a:spcAft>
              <a:spcPts val="0"/>
            </a:spcAft>
            <a:buChar char="••"/>
          </a:pPr>
          <a:r>
            <a:rPr lang="zh-TW" altLang="en-US" sz="1700" b="1" kern="1200" dirty="0" smtClean="0">
              <a:latin typeface="微軟正黑體" panose="020B0604030504040204" pitchFamily="34" charset="-120"/>
              <a:ea typeface="微軟正黑體" panose="020B0604030504040204" pitchFamily="34" charset="-120"/>
            </a:rPr>
            <a:t>節錄或抄錄他人著作供自己著作之</a:t>
          </a:r>
          <a:r>
            <a:rPr lang="zh-TW" altLang="en-US" sz="1700" b="1" u="sng" kern="1200" dirty="0" smtClean="0">
              <a:latin typeface="微軟正黑體" panose="020B0604030504040204" pitchFamily="34" charset="-120"/>
              <a:ea typeface="微軟正黑體" panose="020B0604030504040204" pitchFamily="34" charset="-120"/>
            </a:rPr>
            <a:t>注釋或參證</a:t>
          </a:r>
          <a:r>
            <a:rPr lang="zh-TW" altLang="en-US" sz="1700" b="1" kern="1200" dirty="0" smtClean="0">
              <a:latin typeface="微軟正黑體" panose="020B0604030504040204" pitchFamily="34" charset="-120"/>
              <a:ea typeface="微軟正黑體" panose="020B0604030504040204" pitchFamily="34" charset="-120"/>
            </a:rPr>
            <a:t>之用</a:t>
          </a:r>
          <a:endParaRPr lang="zh-TW" altLang="en-US" sz="1700" kern="1200" dirty="0">
            <a:latin typeface="微軟正黑體" panose="020B0604030504040204" pitchFamily="34" charset="-120"/>
            <a:ea typeface="微軟正黑體" panose="020B0604030504040204" pitchFamily="34" charset="-120"/>
          </a:endParaRPr>
        </a:p>
        <a:p>
          <a:pPr marL="171450" lvl="1" indent="-171450" algn="l" defTabSz="755650" rtl="0">
            <a:lnSpc>
              <a:spcPct val="90000"/>
            </a:lnSpc>
            <a:spcBef>
              <a:spcPct val="0"/>
            </a:spcBef>
            <a:spcAft>
              <a:spcPts val="0"/>
            </a:spcAft>
            <a:buChar char="••"/>
          </a:pPr>
          <a:r>
            <a:rPr lang="zh-TW" altLang="en-US" sz="1700" b="1" kern="1200" dirty="0" smtClean="0">
              <a:latin typeface="微軟正黑體" panose="020B0604030504040204" pitchFamily="34" charset="-120"/>
              <a:ea typeface="微軟正黑體" panose="020B0604030504040204" pitchFamily="34" charset="-120"/>
            </a:rPr>
            <a:t>引用之部分係</a:t>
          </a:r>
          <a:r>
            <a:rPr lang="zh-TW" altLang="en-US" sz="1700" b="1" u="sng" kern="1200" dirty="0" smtClean="0">
              <a:latin typeface="微軟正黑體" panose="020B0604030504040204" pitchFamily="34" charset="-120"/>
              <a:ea typeface="微軟正黑體" panose="020B0604030504040204" pitchFamily="34" charset="-120"/>
            </a:rPr>
            <a:t>附屬</a:t>
          </a:r>
          <a:r>
            <a:rPr lang="zh-TW" altLang="en-US" sz="1700" b="1" kern="1200" dirty="0" smtClean="0">
              <a:latin typeface="微軟正黑體" panose="020B0604030504040204" pitchFamily="34" charset="-120"/>
              <a:ea typeface="微軟正黑體" panose="020B0604030504040204" pitchFamily="34" charset="-120"/>
            </a:rPr>
            <a:t>於自己著作之內容</a:t>
          </a:r>
          <a:endParaRPr lang="zh-TW" altLang="en-US" sz="1700" kern="1200" dirty="0">
            <a:latin typeface="微軟正黑體" panose="020B0604030504040204" pitchFamily="34" charset="-120"/>
            <a:ea typeface="微軟正黑體" panose="020B0604030504040204" pitchFamily="34" charset="-120"/>
          </a:endParaRPr>
        </a:p>
        <a:p>
          <a:pPr marL="171450" lvl="1" indent="-171450" algn="l" defTabSz="755650" rtl="0">
            <a:lnSpc>
              <a:spcPct val="90000"/>
            </a:lnSpc>
            <a:spcBef>
              <a:spcPct val="0"/>
            </a:spcBef>
            <a:spcAft>
              <a:spcPts val="0"/>
            </a:spcAft>
            <a:buChar char="••"/>
          </a:pPr>
          <a:r>
            <a:rPr lang="zh-TW" altLang="en-US" sz="1700" b="1" kern="1200" dirty="0" smtClean="0">
              <a:latin typeface="微軟正黑體" panose="020B0604030504040204" pitchFamily="34" charset="-120"/>
              <a:ea typeface="微軟正黑體" panose="020B0604030504040204" pitchFamily="34" charset="-120"/>
            </a:rPr>
            <a:t>引用部分與自已部分</a:t>
          </a:r>
          <a:r>
            <a:rPr lang="zh-TW" altLang="en-US" sz="1700" b="1" u="sng" kern="1200" dirty="0" smtClean="0">
              <a:latin typeface="微軟正黑體" panose="020B0604030504040204" pitchFamily="34" charset="-120"/>
              <a:ea typeface="微軟正黑體" panose="020B0604030504040204" pitchFamily="34" charset="-120"/>
            </a:rPr>
            <a:t>得加以區別</a:t>
          </a:r>
          <a:endParaRPr lang="zh-TW" altLang="en-US" sz="1700" kern="1200" dirty="0">
            <a:latin typeface="微軟正黑體" panose="020B0604030504040204" pitchFamily="34" charset="-120"/>
            <a:ea typeface="微軟正黑體" panose="020B0604030504040204" pitchFamily="34" charset="-120"/>
          </a:endParaRPr>
        </a:p>
      </dsp:txBody>
      <dsp:txXfrm rot="-5400000">
        <a:off x="2562908" y="1568409"/>
        <a:ext cx="5444305" cy="1039646"/>
      </dsp:txXfrm>
    </dsp:sp>
    <dsp:sp modelId="{CF164543-C883-4C93-87E0-F57F10454424}">
      <dsp:nvSpPr>
        <dsp:cNvPr id="0" name=""/>
        <dsp:cNvSpPr/>
      </dsp:nvSpPr>
      <dsp:spPr>
        <a:xfrm>
          <a:off x="1066" y="1584176"/>
          <a:ext cx="2561841" cy="1008111"/>
        </a:xfrm>
        <a:prstGeom prst="roundRect">
          <a:avLst/>
        </a:prstGeom>
        <a:solidFill>
          <a:schemeClr val="accent3">
            <a:hueOff val="5625132"/>
            <a:satOff val="-8440"/>
            <a:lumOff val="-1373"/>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sz="2400" b="1" kern="1200" dirty="0" smtClean="0">
              <a:latin typeface="微軟正黑體" panose="020B0604030504040204" pitchFamily="34" charset="-120"/>
              <a:ea typeface="微軟正黑體" panose="020B0604030504040204" pitchFamily="34" charset="-120"/>
            </a:rPr>
            <a:t>利用行為─引用</a:t>
          </a:r>
          <a:r>
            <a:rPr lang="en-US" sz="2400" b="1" kern="1200" dirty="0" smtClean="0">
              <a:latin typeface="微軟正黑體" panose="020B0604030504040204" pitchFamily="34" charset="-120"/>
              <a:ea typeface="微軟正黑體" panose="020B0604030504040204" pitchFamily="34" charset="-120"/>
            </a:rPr>
            <a:t>(</a:t>
          </a:r>
          <a:r>
            <a:rPr lang="zh-TW" sz="2400" b="1" kern="1200" dirty="0" smtClean="0">
              <a:latin typeface="微軟正黑體" panose="020B0604030504040204" pitchFamily="34" charset="-120"/>
              <a:ea typeface="微軟正黑體" panose="020B0604030504040204" pitchFamily="34" charset="-120"/>
            </a:rPr>
            <a:t>部分重製</a:t>
          </a:r>
          <a:r>
            <a:rPr lang="zh-TW" altLang="en-US" sz="2400" b="1" kern="1200" dirty="0" smtClean="0">
              <a:latin typeface="微軟正黑體" panose="020B0604030504040204" pitchFamily="34" charset="-120"/>
              <a:ea typeface="微軟正黑體" panose="020B0604030504040204" pitchFamily="34" charset="-120"/>
            </a:rPr>
            <a:t>、散布</a:t>
          </a:r>
          <a:r>
            <a:rPr lang="en-US" sz="2400" b="1" kern="1200" dirty="0" smtClean="0">
              <a:latin typeface="微軟正黑體" panose="020B0604030504040204" pitchFamily="34" charset="-120"/>
              <a:ea typeface="微軟正黑體" panose="020B0604030504040204" pitchFamily="34" charset="-120"/>
            </a:rPr>
            <a:t>)</a:t>
          </a:r>
          <a:endParaRPr lang="zh-TW" sz="2400" kern="1200" dirty="0">
            <a:latin typeface="微軟正黑體" panose="020B0604030504040204" pitchFamily="34" charset="-120"/>
            <a:ea typeface="微軟正黑體" panose="020B0604030504040204" pitchFamily="34" charset="-120"/>
          </a:endParaRPr>
        </a:p>
      </dsp:txBody>
      <dsp:txXfrm>
        <a:off x="50278" y="1633388"/>
        <a:ext cx="2463417" cy="909687"/>
      </dsp:txXfrm>
    </dsp:sp>
    <dsp:sp modelId="{5F8654DC-240A-4776-8533-CDE0C2771370}">
      <dsp:nvSpPr>
        <dsp:cNvPr id="0" name=""/>
        <dsp:cNvSpPr/>
      </dsp:nvSpPr>
      <dsp:spPr>
        <a:xfrm rot="5400000">
          <a:off x="5023972" y="327751"/>
          <a:ext cx="575895" cy="5505950"/>
        </a:xfrm>
        <a:prstGeom prst="round2SameRect">
          <a:avLst/>
        </a:prstGeom>
        <a:solidFill>
          <a:schemeClr val="accent3">
            <a:tint val="40000"/>
            <a:alpha val="90000"/>
            <a:hueOff val="8037638"/>
            <a:satOff val="-10345"/>
            <a:lumOff val="-806"/>
            <a:alphaOff val="0"/>
          </a:schemeClr>
        </a:solidFill>
        <a:ln w="25400" cap="flat" cmpd="sng" algn="ctr">
          <a:solidFill>
            <a:schemeClr val="accent3">
              <a:tint val="40000"/>
              <a:alpha val="90000"/>
              <a:hueOff val="8037638"/>
              <a:satOff val="-10345"/>
              <a:lumOff val="-80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rtl="0">
            <a:lnSpc>
              <a:spcPct val="90000"/>
            </a:lnSpc>
            <a:spcBef>
              <a:spcPct val="0"/>
            </a:spcBef>
            <a:spcAft>
              <a:spcPct val="15000"/>
            </a:spcAft>
            <a:buChar char="••"/>
          </a:pPr>
          <a:r>
            <a:rPr lang="zh-TW" altLang="en-US" sz="2000" b="1" kern="1200" dirty="0" smtClean="0">
              <a:latin typeface="微軟正黑體" panose="020B0604030504040204" pitchFamily="34" charset="-120"/>
              <a:ea typeface="微軟正黑體" panose="020B0604030504040204" pitchFamily="34" charset="-120"/>
            </a:rPr>
            <a:t>已公開發表之著作</a:t>
          </a:r>
          <a:endParaRPr lang="zh-TW" altLang="en-US" sz="2000" kern="1200" dirty="0">
            <a:latin typeface="微軟正黑體" panose="020B0604030504040204" pitchFamily="34" charset="-120"/>
            <a:ea typeface="微軟正黑體" panose="020B0604030504040204" pitchFamily="34" charset="-120"/>
          </a:endParaRPr>
        </a:p>
      </dsp:txBody>
      <dsp:txXfrm rot="-5400000">
        <a:off x="2558945" y="2820892"/>
        <a:ext cx="5477837" cy="519669"/>
      </dsp:txXfrm>
    </dsp:sp>
    <dsp:sp modelId="{EB74A0D0-AADC-466F-9FBA-052020FC994E}">
      <dsp:nvSpPr>
        <dsp:cNvPr id="0" name=""/>
        <dsp:cNvSpPr/>
      </dsp:nvSpPr>
      <dsp:spPr>
        <a:xfrm>
          <a:off x="1066" y="2700290"/>
          <a:ext cx="2556813" cy="719869"/>
        </a:xfrm>
        <a:prstGeom prst="roundRect">
          <a:avLst/>
        </a:prstGeom>
        <a:solidFill>
          <a:schemeClr val="accent3">
            <a:hueOff val="8437698"/>
            <a:satOff val="-12660"/>
            <a:lumOff val="-2059"/>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引用之對象</a:t>
          </a:r>
          <a:endParaRPr lang="zh-TW" altLang="en-US" sz="2400" kern="1200" dirty="0">
            <a:latin typeface="微軟正黑體" panose="020B0604030504040204" pitchFamily="34" charset="-120"/>
            <a:ea typeface="微軟正黑體" panose="020B0604030504040204" pitchFamily="34" charset="-120"/>
          </a:endParaRPr>
        </a:p>
      </dsp:txBody>
      <dsp:txXfrm>
        <a:off x="36207" y="2735431"/>
        <a:ext cx="2486531" cy="649587"/>
      </dsp:txXfrm>
    </dsp:sp>
    <dsp:sp modelId="{94085FE5-9179-406A-B823-1C17C6F44EBC}">
      <dsp:nvSpPr>
        <dsp:cNvPr id="0" name=""/>
        <dsp:cNvSpPr/>
      </dsp:nvSpPr>
      <dsp:spPr>
        <a:xfrm rot="5400000">
          <a:off x="4937854" y="1088090"/>
          <a:ext cx="670797" cy="5505950"/>
        </a:xfrm>
        <a:prstGeom prst="round2SameRect">
          <a:avLst/>
        </a:prstGeom>
        <a:solidFill>
          <a:schemeClr val="accent3">
            <a:tint val="40000"/>
            <a:alpha val="90000"/>
            <a:hueOff val="10716850"/>
            <a:satOff val="-13793"/>
            <a:lumOff val="-1075"/>
            <a:alphaOff val="0"/>
          </a:schemeClr>
        </a:solidFill>
        <a:ln w="25400" cap="flat" cmpd="sng" algn="ctr">
          <a:solidFill>
            <a:schemeClr val="accent3">
              <a:tint val="40000"/>
              <a:alpha val="90000"/>
              <a:hueOff val="10716850"/>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rtl="0">
            <a:lnSpc>
              <a:spcPct val="90000"/>
            </a:lnSpc>
            <a:spcBef>
              <a:spcPct val="0"/>
            </a:spcBef>
            <a:spcAft>
              <a:spcPct val="15000"/>
            </a:spcAft>
            <a:buChar char="••"/>
          </a:pPr>
          <a:r>
            <a:rPr lang="zh-TW" altLang="en-US" sz="2000" b="1" kern="1200" dirty="0" smtClean="0">
              <a:latin typeface="微軟正黑體" panose="020B0604030504040204" pitchFamily="34" charset="-120"/>
              <a:ea typeface="微軟正黑體" panose="020B0604030504040204" pitchFamily="34" charset="-120"/>
            </a:rPr>
            <a:t>合理範圍</a:t>
          </a:r>
          <a:endParaRPr lang="zh-TW" altLang="en-US" sz="2000" kern="1200" dirty="0">
            <a:latin typeface="微軟正黑體" panose="020B0604030504040204" pitchFamily="34" charset="-120"/>
            <a:ea typeface="微軟正黑體" panose="020B0604030504040204" pitchFamily="34" charset="-120"/>
          </a:endParaRPr>
        </a:p>
      </dsp:txBody>
      <dsp:txXfrm rot="-5400000">
        <a:off x="2520278" y="3538412"/>
        <a:ext cx="5473204" cy="605305"/>
      </dsp:txXfrm>
    </dsp:sp>
    <dsp:sp modelId="{CDA985CB-B198-4E09-9333-FE24D1494C2A}">
      <dsp:nvSpPr>
        <dsp:cNvPr id="0" name=""/>
        <dsp:cNvSpPr/>
      </dsp:nvSpPr>
      <dsp:spPr>
        <a:xfrm>
          <a:off x="1066" y="3456153"/>
          <a:ext cx="2556813" cy="719869"/>
        </a:xfrm>
        <a:prstGeom prst="roundRect">
          <a:avLst/>
        </a:prstGeom>
        <a:solidFill>
          <a:schemeClr val="accent3">
            <a:hueOff val="11250264"/>
            <a:satOff val="-16880"/>
            <a:lumOff val="-2745"/>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利用範圍</a:t>
          </a:r>
          <a:endParaRPr lang="zh-TW" altLang="en-US" sz="2400" kern="1200" dirty="0">
            <a:latin typeface="微軟正黑體" panose="020B0604030504040204" pitchFamily="34" charset="-120"/>
            <a:ea typeface="微軟正黑體" panose="020B0604030504040204" pitchFamily="34" charset="-120"/>
          </a:endParaRPr>
        </a:p>
      </dsp:txBody>
      <dsp:txXfrm>
        <a:off x="36207" y="3491294"/>
        <a:ext cx="2486531" cy="649587"/>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C3924F-1CE7-4B69-827E-B79A0ECE13DD}">
      <dsp:nvSpPr>
        <dsp:cNvPr id="0" name=""/>
        <dsp:cNvSpPr/>
      </dsp:nvSpPr>
      <dsp:spPr>
        <a:xfrm>
          <a:off x="0" y="561994"/>
          <a:ext cx="7994848" cy="4534698"/>
        </a:xfrm>
        <a:prstGeom prst="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20489" tIns="770636" rIns="620489" bIns="142240" numCol="1" spcCol="1270" anchor="t" anchorCtr="0">
          <a:noAutofit/>
        </a:bodyPr>
        <a:lstStyle/>
        <a:p>
          <a:pPr marL="171450" lvl="1" indent="0" algn="l" defTabSz="889000" rtl="0">
            <a:lnSpc>
              <a:spcPct val="90000"/>
            </a:lnSpc>
            <a:spcBef>
              <a:spcPct val="0"/>
            </a:spcBef>
            <a:spcAft>
              <a:spcPct val="15000"/>
            </a:spcAft>
            <a:buChar char="••"/>
          </a:pPr>
          <a:r>
            <a:rPr lang="zh-TW" sz="2000" b="1" kern="1200" dirty="0" smtClean="0">
              <a:latin typeface="微軟正黑體" pitchFamily="34" charset="-120"/>
              <a:ea typeface="微軟正黑體" pitchFamily="34" charset="-120"/>
            </a:rPr>
            <a:t>利用人</a:t>
          </a:r>
          <a:r>
            <a:rPr lang="zh-TW" altLang="en-US" sz="2000" b="1" kern="1200" dirty="0" smtClean="0">
              <a:latin typeface="微軟正黑體" pitchFamily="34" charset="-120"/>
              <a:ea typeface="微軟正黑體" pitchFamily="34" charset="-120"/>
            </a:rPr>
            <a:t>：</a:t>
          </a:r>
          <a:r>
            <a:rPr lang="zh-TW" sz="2000" b="1" kern="1200" dirty="0" smtClean="0">
              <a:latin typeface="微軟正黑體" pitchFamily="34" charset="-120"/>
              <a:ea typeface="微軟正黑體" pitchFamily="34" charset="-120"/>
            </a:rPr>
            <a:t>任何人</a:t>
          </a:r>
          <a:endParaRPr lang="zh-TW" sz="2000" kern="1200" dirty="0">
            <a:latin typeface="微軟正黑體" pitchFamily="34" charset="-120"/>
            <a:ea typeface="微軟正黑體" pitchFamily="34" charset="-120"/>
          </a:endParaRPr>
        </a:p>
        <a:p>
          <a:pPr marL="171450" lvl="1" indent="0" algn="l" defTabSz="889000" rtl="0">
            <a:lnSpc>
              <a:spcPct val="90000"/>
            </a:lnSpc>
            <a:spcBef>
              <a:spcPct val="0"/>
            </a:spcBef>
            <a:spcAft>
              <a:spcPct val="15000"/>
            </a:spcAft>
            <a:buChar char="••"/>
          </a:pPr>
          <a:r>
            <a:rPr lang="zh-TW" sz="2000" b="1" kern="1200" dirty="0" smtClean="0">
              <a:latin typeface="微軟正黑體" pitchFamily="34" charset="-120"/>
              <a:ea typeface="微軟正黑體" pitchFamily="34" charset="-120"/>
            </a:rPr>
            <a:t>利用目的</a:t>
          </a:r>
          <a:r>
            <a:rPr lang="zh-TW" altLang="en-US" sz="2000" b="1" kern="1200" dirty="0" smtClean="0">
              <a:latin typeface="微軟正黑體" pitchFamily="34" charset="-120"/>
              <a:ea typeface="微軟正黑體" pitchFamily="34" charset="-120"/>
            </a:rPr>
            <a:t>：</a:t>
          </a:r>
          <a:r>
            <a:rPr lang="zh-TW" sz="2000" b="1" u="sng" kern="1200" dirty="0" smtClean="0">
              <a:latin typeface="微軟正黑體" pitchFamily="34" charset="-120"/>
              <a:ea typeface="微軟正黑體" pitchFamily="34" charset="-120"/>
            </a:rPr>
            <a:t>個人或家庭非營利之目的</a:t>
          </a:r>
          <a:endParaRPr lang="zh-TW" sz="2000" u="sng" kern="1200" dirty="0">
            <a:latin typeface="微軟正黑體" pitchFamily="34" charset="-120"/>
            <a:ea typeface="微軟正黑體" pitchFamily="34" charset="-120"/>
          </a:endParaRPr>
        </a:p>
        <a:p>
          <a:pPr marL="171450" lvl="1" indent="0" algn="l" defTabSz="889000" rtl="0">
            <a:lnSpc>
              <a:spcPct val="90000"/>
            </a:lnSpc>
            <a:spcBef>
              <a:spcPct val="0"/>
            </a:spcBef>
            <a:spcAft>
              <a:spcPct val="15000"/>
            </a:spcAft>
            <a:buChar char="••"/>
          </a:pPr>
          <a:r>
            <a:rPr lang="zh-TW" sz="2000" b="1" kern="1200" dirty="0" smtClean="0">
              <a:latin typeface="微軟正黑體" pitchFamily="34" charset="-120"/>
              <a:ea typeface="微軟正黑體" pitchFamily="34" charset="-120"/>
            </a:rPr>
            <a:t>利用行為</a:t>
          </a:r>
          <a:r>
            <a:rPr lang="zh-TW" altLang="en-US" sz="2000" b="1" kern="1200" dirty="0" smtClean="0">
              <a:latin typeface="微軟正黑體" pitchFamily="34" charset="-120"/>
              <a:ea typeface="微軟正黑體" pitchFamily="34" charset="-120"/>
            </a:rPr>
            <a:t>：</a:t>
          </a:r>
          <a:r>
            <a:rPr lang="zh-TW" sz="2000" b="1" kern="1200" dirty="0" smtClean="0">
              <a:latin typeface="微軟正黑體" pitchFamily="34" charset="-120"/>
              <a:ea typeface="微軟正黑體" pitchFamily="34" charset="-120"/>
            </a:rPr>
            <a:t>重製</a:t>
          </a:r>
          <a:endParaRPr lang="zh-TW" sz="2000" kern="1200" dirty="0">
            <a:latin typeface="微軟正黑體" pitchFamily="34" charset="-120"/>
            <a:ea typeface="微軟正黑體" pitchFamily="34" charset="-120"/>
          </a:endParaRPr>
        </a:p>
        <a:p>
          <a:pPr marL="450850" lvl="2" indent="-92075" algn="l" defTabSz="889000" rtl="0">
            <a:lnSpc>
              <a:spcPct val="90000"/>
            </a:lnSpc>
            <a:spcBef>
              <a:spcPct val="0"/>
            </a:spcBef>
            <a:spcAft>
              <a:spcPct val="15000"/>
            </a:spcAft>
            <a:buChar char="••"/>
          </a:pPr>
          <a:r>
            <a:rPr lang="zh-TW" altLang="en-US" sz="2000" b="1" kern="1200" dirty="0" smtClean="0">
              <a:solidFill>
                <a:srgbClr val="7030A0"/>
              </a:solidFill>
              <a:latin typeface="微軟正黑體" pitchFamily="34" charset="-120"/>
              <a:ea typeface="微軟正黑體" pitchFamily="34" charset="-120"/>
            </a:rPr>
            <a:t>使用圖書館的機器重製</a:t>
          </a:r>
          <a:endParaRPr lang="zh-TW" sz="2000" kern="1200" dirty="0">
            <a:solidFill>
              <a:srgbClr val="7030A0"/>
            </a:solidFill>
            <a:latin typeface="微軟正黑體" pitchFamily="34" charset="-120"/>
            <a:ea typeface="微軟正黑體" pitchFamily="34" charset="-120"/>
          </a:endParaRPr>
        </a:p>
        <a:p>
          <a:pPr marL="450850" lvl="2" indent="-92075" algn="l" defTabSz="889000" rtl="0">
            <a:lnSpc>
              <a:spcPct val="90000"/>
            </a:lnSpc>
            <a:spcBef>
              <a:spcPct val="0"/>
            </a:spcBef>
            <a:spcAft>
              <a:spcPct val="15000"/>
            </a:spcAft>
            <a:buChar char="••"/>
          </a:pPr>
          <a:r>
            <a:rPr lang="zh-TW" altLang="en-US" sz="2000" b="1" kern="1200" dirty="0" smtClean="0">
              <a:solidFill>
                <a:srgbClr val="7030A0"/>
              </a:solidFill>
              <a:latin typeface="微軟正黑體" pitchFamily="34" charset="-120"/>
              <a:ea typeface="微軟正黑體" pitchFamily="34" charset="-120"/>
            </a:rPr>
            <a:t>使用非供公眾使用的機器重製</a:t>
          </a:r>
          <a:endParaRPr lang="zh-TW" sz="2000" kern="1200" dirty="0">
            <a:solidFill>
              <a:srgbClr val="7030A0"/>
            </a:solidFill>
            <a:latin typeface="微軟正黑體" pitchFamily="34" charset="-120"/>
            <a:ea typeface="微軟正黑體" pitchFamily="34" charset="-120"/>
          </a:endParaRPr>
        </a:p>
        <a:p>
          <a:pPr marL="171450" lvl="1" indent="0" algn="l" defTabSz="889000" rtl="0">
            <a:lnSpc>
              <a:spcPct val="90000"/>
            </a:lnSpc>
            <a:spcBef>
              <a:spcPct val="0"/>
            </a:spcBef>
            <a:spcAft>
              <a:spcPct val="15000"/>
            </a:spcAft>
            <a:buChar char="••"/>
          </a:pPr>
          <a:r>
            <a:rPr lang="zh-TW" sz="2000" b="1" kern="1200" dirty="0" smtClean="0">
              <a:latin typeface="微軟正黑體" pitchFamily="34" charset="-120"/>
              <a:ea typeface="微軟正黑體" pitchFamily="34" charset="-120"/>
            </a:rPr>
            <a:t>客體</a:t>
          </a:r>
          <a:r>
            <a:rPr lang="zh-TW" altLang="en-US" sz="2000" b="1" kern="1200" dirty="0" smtClean="0">
              <a:latin typeface="微軟正黑體" pitchFamily="34" charset="-120"/>
              <a:ea typeface="微軟正黑體" pitchFamily="34" charset="-120"/>
            </a:rPr>
            <a:t>：</a:t>
          </a:r>
          <a:r>
            <a:rPr lang="zh-TW" sz="2000" b="1" kern="1200" dirty="0" smtClean="0">
              <a:latin typeface="微軟正黑體" pitchFamily="34" charset="-120"/>
              <a:ea typeface="微軟正黑體" pitchFamily="34" charset="-120"/>
            </a:rPr>
            <a:t>限於</a:t>
          </a:r>
          <a:r>
            <a:rPr lang="zh-TW" sz="2000" b="1" u="sng" kern="1200" dirty="0" smtClean="0">
              <a:latin typeface="微軟正黑體" pitchFamily="34" charset="-120"/>
              <a:ea typeface="微軟正黑體" pitchFamily="34" charset="-120"/>
            </a:rPr>
            <a:t>已公開發表</a:t>
          </a:r>
          <a:r>
            <a:rPr lang="zh-TW" sz="2000" b="1" kern="1200" dirty="0" smtClean="0">
              <a:latin typeface="微軟正黑體" pitchFamily="34" charset="-120"/>
              <a:ea typeface="微軟正黑體" pitchFamily="34" charset="-120"/>
            </a:rPr>
            <a:t>之著作</a:t>
          </a:r>
          <a:endParaRPr lang="zh-TW" sz="2000" kern="1200" dirty="0">
            <a:latin typeface="微軟正黑體" pitchFamily="34" charset="-120"/>
            <a:ea typeface="微軟正黑體" pitchFamily="34" charset="-120"/>
          </a:endParaRPr>
        </a:p>
        <a:p>
          <a:pPr marL="171450" lvl="1" indent="0" algn="l" defTabSz="889000" rtl="0">
            <a:lnSpc>
              <a:spcPct val="90000"/>
            </a:lnSpc>
            <a:spcBef>
              <a:spcPct val="0"/>
            </a:spcBef>
            <a:spcAft>
              <a:spcPct val="15000"/>
            </a:spcAft>
            <a:buChar char="••"/>
          </a:pPr>
          <a:r>
            <a:rPr lang="zh-TW" sz="2000" b="1" kern="1200" dirty="0" smtClean="0">
              <a:latin typeface="微軟正黑體" pitchFamily="34" charset="-120"/>
              <a:ea typeface="微軟正黑體" pitchFamily="34" charset="-120"/>
            </a:rPr>
            <a:t>利用範圍</a:t>
          </a:r>
          <a:r>
            <a:rPr lang="zh-TW" altLang="en-US" sz="2000" b="1" kern="1200" dirty="0" smtClean="0">
              <a:latin typeface="微軟正黑體" pitchFamily="34" charset="-120"/>
              <a:ea typeface="微軟正黑體" pitchFamily="34" charset="-120"/>
            </a:rPr>
            <a:t>：</a:t>
          </a:r>
          <a:r>
            <a:rPr lang="zh-TW" sz="2000" b="1" kern="1200" dirty="0" smtClean="0">
              <a:latin typeface="微軟正黑體" pitchFamily="34" charset="-120"/>
              <a:ea typeface="微軟正黑體" pitchFamily="34" charset="-120"/>
            </a:rPr>
            <a:t>合理範圍</a:t>
          </a:r>
          <a:endParaRPr lang="zh-TW" sz="2000" kern="1200" dirty="0">
            <a:latin typeface="微軟正黑體" pitchFamily="34" charset="-120"/>
            <a:ea typeface="微軟正黑體" pitchFamily="34" charset="-120"/>
          </a:endParaRPr>
        </a:p>
      </dsp:txBody>
      <dsp:txXfrm>
        <a:off x="0" y="561994"/>
        <a:ext cx="7994848" cy="4534698"/>
      </dsp:txXfrm>
    </dsp:sp>
    <dsp:sp modelId="{D7E60914-ECE4-4757-A10E-5689FD5CCD8E}">
      <dsp:nvSpPr>
        <dsp:cNvPr id="0" name=""/>
        <dsp:cNvSpPr/>
      </dsp:nvSpPr>
      <dsp:spPr>
        <a:xfrm>
          <a:off x="399742" y="15874"/>
          <a:ext cx="7324615" cy="109224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1530" tIns="0" rIns="211530" bIns="0" numCol="1" spcCol="1270" anchor="ctr" anchorCtr="0">
          <a:noAutofit/>
        </a:bodyPr>
        <a:lstStyle/>
        <a:p>
          <a:pPr lvl="0" algn="l" defTabSz="889000" rtl="0">
            <a:lnSpc>
              <a:spcPct val="90000"/>
            </a:lnSpc>
            <a:spcBef>
              <a:spcPct val="0"/>
            </a:spcBef>
            <a:spcAft>
              <a:spcPct val="35000"/>
            </a:spcAft>
          </a:pPr>
          <a:r>
            <a:rPr lang="zh-TW" sz="2000" b="1" kern="1200" dirty="0" smtClean="0">
              <a:latin typeface="微軟正黑體" pitchFamily="34" charset="-120"/>
              <a:ea typeface="微軟正黑體" pitchFamily="34" charset="-120"/>
            </a:rPr>
            <a:t>供個人或家庭為非營利之目的，在合理範圍內，得利用</a:t>
          </a:r>
          <a:r>
            <a:rPr lang="zh-TW" sz="2000" b="1" u="sng" kern="1200" dirty="0" smtClean="0">
              <a:latin typeface="微軟正黑體" pitchFamily="34" charset="-120"/>
              <a:ea typeface="微軟正黑體" pitchFamily="34" charset="-120"/>
            </a:rPr>
            <a:t>圖書館</a:t>
          </a:r>
          <a:r>
            <a:rPr lang="zh-TW" sz="2000" b="1" kern="1200" dirty="0" smtClean="0">
              <a:latin typeface="微軟正黑體" pitchFamily="34" charset="-120"/>
              <a:ea typeface="微軟正黑體" pitchFamily="34" charset="-120"/>
            </a:rPr>
            <a:t>及</a:t>
          </a:r>
          <a:r>
            <a:rPr lang="zh-TW" sz="2000" b="1" u="sng" kern="1200" dirty="0" smtClean="0">
              <a:latin typeface="微軟正黑體" pitchFamily="34" charset="-120"/>
              <a:ea typeface="微軟正黑體" pitchFamily="34" charset="-120"/>
            </a:rPr>
            <a:t>非供公眾使用之機器</a:t>
          </a:r>
          <a:r>
            <a:rPr lang="zh-TW" sz="2000" b="1" kern="1200" dirty="0" smtClean="0">
              <a:latin typeface="微軟正黑體" pitchFamily="34" charset="-120"/>
              <a:ea typeface="微軟正黑體" pitchFamily="34" charset="-120"/>
            </a:rPr>
            <a:t>重製已公開發表之著作</a:t>
          </a:r>
          <a:r>
            <a:rPr lang="en-US" sz="2000" b="1" kern="1200" dirty="0" smtClean="0">
              <a:latin typeface="微軟正黑體" pitchFamily="34" charset="-120"/>
              <a:ea typeface="微軟正黑體" pitchFamily="34" charset="-120"/>
            </a:rPr>
            <a:t>(</a:t>
          </a:r>
          <a:r>
            <a:rPr lang="en-US" altLang="zh-TW" sz="2000" b="1" kern="1200" dirty="0" smtClean="0">
              <a:latin typeface="微軟正黑體" pitchFamily="34" charset="-120"/>
              <a:ea typeface="微軟正黑體" pitchFamily="34" charset="-120"/>
            </a:rPr>
            <a:t>§</a:t>
          </a:r>
          <a:r>
            <a:rPr lang="en-US" sz="2000" b="1" kern="1200" dirty="0" smtClean="0">
              <a:latin typeface="微軟正黑體" pitchFamily="34" charset="-120"/>
              <a:ea typeface="微軟正黑體" pitchFamily="34" charset="-120"/>
            </a:rPr>
            <a:t>51</a:t>
          </a:r>
          <a:r>
            <a:rPr lang="en-US" altLang="zh-TW" sz="2000" b="1" kern="1200" dirty="0" smtClean="0">
              <a:latin typeface="微軟正黑體" pitchFamily="34" charset="-120"/>
              <a:ea typeface="微軟正黑體" pitchFamily="34" charset="-120"/>
            </a:rPr>
            <a:t>)</a:t>
          </a:r>
          <a:r>
            <a:rPr lang="zh-TW" sz="2000" b="1" kern="1200" dirty="0" smtClean="0">
              <a:latin typeface="微軟正黑體" pitchFamily="34" charset="-120"/>
              <a:ea typeface="微軟正黑體" pitchFamily="34" charset="-120"/>
            </a:rPr>
            <a:t> </a:t>
          </a:r>
          <a:endParaRPr lang="zh-TW" sz="2000" kern="1200" dirty="0">
            <a:latin typeface="微軟正黑體" pitchFamily="34" charset="-120"/>
            <a:ea typeface="微軟正黑體" pitchFamily="34" charset="-120"/>
          </a:endParaRPr>
        </a:p>
      </dsp:txBody>
      <dsp:txXfrm>
        <a:off x="453061" y="69193"/>
        <a:ext cx="7217977" cy="985602"/>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947913-4C42-4FB2-AE2F-591F16034E29}">
      <dsp:nvSpPr>
        <dsp:cNvPr id="0" name=""/>
        <dsp:cNvSpPr/>
      </dsp:nvSpPr>
      <dsp:spPr>
        <a:xfrm>
          <a:off x="0" y="0"/>
          <a:ext cx="8280920" cy="1719900"/>
        </a:xfrm>
        <a:prstGeom prst="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2691" tIns="708152" rIns="642691" bIns="128016" numCol="1" spcCol="1270" anchor="t" anchorCtr="0">
          <a:noAutofit/>
        </a:bodyPr>
        <a:lstStyle/>
        <a:p>
          <a:pPr marL="171450" lvl="1" indent="-171450" algn="l" defTabSz="800100" rtl="0">
            <a:lnSpc>
              <a:spcPct val="90000"/>
            </a:lnSpc>
            <a:spcBef>
              <a:spcPct val="0"/>
            </a:spcBef>
            <a:spcAft>
              <a:spcPts val="0"/>
            </a:spcAft>
            <a:buChar char="••"/>
          </a:pPr>
          <a:r>
            <a:rPr lang="zh-TW" altLang="en-US" sz="1800" b="1" kern="1200" dirty="0" smtClean="0">
              <a:latin typeface="微軟正黑體" panose="020B0604030504040204" pitchFamily="34" charset="-120"/>
              <a:ea typeface="微軟正黑體" panose="020B0604030504040204" pitchFamily="34" charset="-120"/>
            </a:rPr>
            <a:t>街道、公園、建築物之外壁</a:t>
          </a:r>
          <a:endParaRPr lang="zh-TW" altLang="en-US" sz="1800" kern="1200" dirty="0">
            <a:latin typeface="微軟正黑體" panose="020B0604030504040204" pitchFamily="34" charset="-120"/>
            <a:ea typeface="微軟正黑體" panose="020B0604030504040204" pitchFamily="34" charset="-120"/>
          </a:endParaRPr>
        </a:p>
        <a:p>
          <a:pPr marL="171450" lvl="1" indent="-171450" algn="l" defTabSz="800100" rtl="0">
            <a:lnSpc>
              <a:spcPct val="90000"/>
            </a:lnSpc>
            <a:spcBef>
              <a:spcPct val="0"/>
            </a:spcBef>
            <a:spcAft>
              <a:spcPts val="0"/>
            </a:spcAft>
            <a:buChar char="••"/>
          </a:pPr>
          <a:r>
            <a:rPr lang="zh-TW" altLang="en-US" sz="1800" b="1" kern="1200" dirty="0" smtClean="0">
              <a:latin typeface="微軟正黑體" panose="020B0604030504040204" pitchFamily="34" charset="-120"/>
              <a:ea typeface="微軟正黑體" panose="020B0604030504040204" pitchFamily="34" charset="-120"/>
            </a:rPr>
            <a:t>長期在向公眾開放之戶外場所展示</a:t>
          </a:r>
          <a:endParaRPr lang="zh-TW" altLang="en-US" sz="1800" kern="1200" dirty="0">
            <a:latin typeface="微軟正黑體" panose="020B0604030504040204" pitchFamily="34" charset="-120"/>
            <a:ea typeface="微軟正黑體" panose="020B0604030504040204" pitchFamily="34" charset="-120"/>
          </a:endParaRPr>
        </a:p>
      </dsp:txBody>
      <dsp:txXfrm>
        <a:off x="0" y="0"/>
        <a:ext cx="8280920" cy="1719900"/>
      </dsp:txXfrm>
    </dsp:sp>
    <dsp:sp modelId="{D4D5EA0B-7539-4147-90A3-3644CE81428C}">
      <dsp:nvSpPr>
        <dsp:cNvPr id="0" name=""/>
        <dsp:cNvSpPr/>
      </dsp:nvSpPr>
      <dsp:spPr>
        <a:xfrm>
          <a:off x="360041" y="0"/>
          <a:ext cx="6696225" cy="682978"/>
        </a:xfrm>
        <a:prstGeom prst="round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19099" tIns="0" rIns="219099" bIns="0" numCol="1" spcCol="1270" anchor="ctr" anchorCtr="0">
          <a:noAutofit/>
        </a:bodyPr>
        <a:lstStyle/>
        <a:p>
          <a:pPr lvl="0" algn="l" defTabSz="977900" rtl="0">
            <a:lnSpc>
              <a:spcPct val="90000"/>
            </a:lnSpc>
            <a:spcBef>
              <a:spcPct val="0"/>
            </a:spcBef>
            <a:spcAft>
              <a:spcPct val="35000"/>
            </a:spcAft>
          </a:pPr>
          <a:r>
            <a:rPr lang="zh-TW" sz="2200" b="1" kern="1200" dirty="0" smtClean="0">
              <a:latin typeface="微軟正黑體" panose="020B0604030504040204" pitchFamily="34" charset="-120"/>
              <a:ea typeface="微軟正黑體" panose="020B0604030504040204" pitchFamily="34" charset="-120"/>
            </a:rPr>
            <a:t>以下的美術或建築著作</a:t>
          </a:r>
          <a:r>
            <a:rPr lang="en-US" sz="2200" b="1" kern="1200" dirty="0" smtClean="0">
              <a:latin typeface="微軟正黑體" panose="020B0604030504040204" pitchFamily="34" charset="-120"/>
              <a:ea typeface="微軟正黑體" panose="020B0604030504040204" pitchFamily="34" charset="-120"/>
            </a:rPr>
            <a:t>,</a:t>
          </a:r>
          <a:r>
            <a:rPr lang="zh-TW" sz="2200" b="1" kern="1200" dirty="0" smtClean="0">
              <a:latin typeface="微軟正黑體" panose="020B0604030504040204" pitchFamily="34" charset="-120"/>
              <a:ea typeface="微軟正黑體" panose="020B0604030504040204" pitchFamily="34" charset="-120"/>
            </a:rPr>
            <a:t>原則上</a:t>
          </a:r>
          <a:r>
            <a:rPr lang="zh-TW" sz="2200" b="1" u="sng" kern="1200" dirty="0" smtClean="0">
              <a:latin typeface="微軟正黑體" panose="020B0604030504040204" pitchFamily="34" charset="-120"/>
              <a:ea typeface="微軟正黑體" panose="020B0604030504040204" pitchFamily="34" charset="-120"/>
            </a:rPr>
            <a:t>得以任何方式利用</a:t>
          </a:r>
          <a:endParaRPr lang="zh-TW" sz="2200" kern="1200" dirty="0">
            <a:latin typeface="微軟正黑體" panose="020B0604030504040204" pitchFamily="34" charset="-120"/>
            <a:ea typeface="微軟正黑體" panose="020B0604030504040204" pitchFamily="34" charset="-120"/>
          </a:endParaRPr>
        </a:p>
      </dsp:txBody>
      <dsp:txXfrm>
        <a:off x="393381" y="33340"/>
        <a:ext cx="6629545" cy="616298"/>
      </dsp:txXfrm>
    </dsp:sp>
    <dsp:sp modelId="{64931EE8-C015-4289-93D7-DC835177ED7A}">
      <dsp:nvSpPr>
        <dsp:cNvPr id="0" name=""/>
        <dsp:cNvSpPr/>
      </dsp:nvSpPr>
      <dsp:spPr>
        <a:xfrm>
          <a:off x="0" y="1857656"/>
          <a:ext cx="8280920" cy="3184152"/>
        </a:xfrm>
        <a:prstGeom prst="rect">
          <a:avLst/>
        </a:prstGeom>
        <a:solidFill>
          <a:schemeClr val="lt1">
            <a:alpha val="90000"/>
            <a:hueOff val="0"/>
            <a:satOff val="0"/>
            <a:lumOff val="0"/>
            <a:alphaOff val="0"/>
          </a:schemeClr>
        </a:solidFill>
        <a:ln w="25400" cap="flat" cmpd="sng" algn="ctr">
          <a:solidFill>
            <a:schemeClr val="accent4">
              <a:hueOff val="-4464770"/>
              <a:satOff val="26899"/>
              <a:lumOff val="215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2691" tIns="708152" rIns="642691" bIns="120904" numCol="1" spcCol="1270" anchor="t" anchorCtr="0">
          <a:noAutofit/>
        </a:bodyPr>
        <a:lstStyle/>
        <a:p>
          <a:pPr marL="171450" lvl="1" indent="-171450" algn="l" defTabSz="755650" rtl="0">
            <a:lnSpc>
              <a:spcPct val="90000"/>
            </a:lnSpc>
            <a:spcBef>
              <a:spcPct val="0"/>
            </a:spcBef>
            <a:spcAft>
              <a:spcPts val="0"/>
            </a:spcAft>
            <a:buChar char="••"/>
          </a:pPr>
          <a:r>
            <a:rPr lang="zh-TW" sz="1700" b="1" kern="1200" dirty="0" smtClean="0">
              <a:latin typeface="微軟正黑體" panose="020B0604030504040204" pitchFamily="34" charset="-120"/>
              <a:ea typeface="微軟正黑體" panose="020B0604030504040204" pitchFamily="34" charset="-120"/>
            </a:rPr>
            <a:t>以建築方式重製建築物</a:t>
          </a:r>
          <a:r>
            <a:rPr lang="en-US" sz="1700" b="1" kern="1200" dirty="0" smtClean="0">
              <a:latin typeface="微軟正黑體" panose="020B0604030504040204" pitchFamily="34" charset="-120"/>
              <a:ea typeface="微軟正黑體" panose="020B0604030504040204" pitchFamily="34" charset="-120"/>
            </a:rPr>
            <a:t>(</a:t>
          </a:r>
          <a:r>
            <a:rPr lang="zh-TW" sz="1700" b="1" kern="1200" dirty="0" smtClean="0">
              <a:latin typeface="微軟正黑體" panose="020B0604030504040204" pitchFamily="34" charset="-120"/>
              <a:ea typeface="微軟正黑體" panose="020B0604030504040204" pitchFamily="34" charset="-120"/>
            </a:rPr>
            <a:t>不可以蓋一棟相同之建築物</a:t>
          </a:r>
          <a:r>
            <a:rPr lang="en-US" sz="1700" b="1" kern="1200" dirty="0" smtClean="0">
              <a:latin typeface="微軟正黑體" panose="020B0604030504040204" pitchFamily="34" charset="-120"/>
              <a:ea typeface="微軟正黑體" panose="020B0604030504040204" pitchFamily="34" charset="-120"/>
            </a:rPr>
            <a:t>,</a:t>
          </a:r>
          <a:r>
            <a:rPr lang="zh-TW" sz="1700" b="1" kern="1200" dirty="0" smtClean="0">
              <a:latin typeface="微軟正黑體" panose="020B0604030504040204" pitchFamily="34" charset="-120"/>
              <a:ea typeface="微軟正黑體" panose="020B0604030504040204" pitchFamily="34" charset="-120"/>
            </a:rPr>
            <a:t>但可作模型、寫生</a:t>
          </a:r>
          <a:r>
            <a:rPr lang="en-US" sz="1700" b="1" kern="1200" dirty="0" smtClean="0">
              <a:latin typeface="微軟正黑體" panose="020B0604030504040204" pitchFamily="34" charset="-120"/>
              <a:ea typeface="微軟正黑體" panose="020B0604030504040204" pitchFamily="34" charset="-120"/>
            </a:rPr>
            <a:t>)</a:t>
          </a:r>
          <a:endParaRPr lang="zh-TW" sz="1700" kern="1200" dirty="0">
            <a:latin typeface="微軟正黑體" panose="020B0604030504040204" pitchFamily="34" charset="-120"/>
            <a:ea typeface="微軟正黑體" panose="020B0604030504040204" pitchFamily="34" charset="-120"/>
          </a:endParaRPr>
        </a:p>
        <a:p>
          <a:pPr marL="171450" lvl="1" indent="-171450" algn="l" defTabSz="755650" rtl="0">
            <a:lnSpc>
              <a:spcPct val="90000"/>
            </a:lnSpc>
            <a:spcBef>
              <a:spcPct val="0"/>
            </a:spcBef>
            <a:spcAft>
              <a:spcPts val="0"/>
            </a:spcAft>
            <a:buChar char="••"/>
          </a:pPr>
          <a:r>
            <a:rPr lang="zh-TW" sz="1700" b="1" kern="1200" dirty="0" smtClean="0">
              <a:latin typeface="微軟正黑體" panose="020B0604030504040204" pitchFamily="34" charset="-120"/>
              <a:ea typeface="微軟正黑體" panose="020B0604030504040204" pitchFamily="34" charset="-120"/>
            </a:rPr>
            <a:t>以雕塑方式重製雕塑物</a:t>
          </a:r>
          <a:r>
            <a:rPr lang="en-US" sz="1700" b="1" kern="1200" dirty="0" smtClean="0">
              <a:latin typeface="微軟正黑體" panose="020B0604030504040204" pitchFamily="34" charset="-120"/>
              <a:ea typeface="微軟正黑體" panose="020B0604030504040204" pitchFamily="34" charset="-120"/>
            </a:rPr>
            <a:t>(</a:t>
          </a:r>
          <a:r>
            <a:rPr lang="zh-TW" sz="1700" b="1" kern="1200" dirty="0" smtClean="0">
              <a:latin typeface="微軟正黑體" panose="020B0604030504040204" pitchFamily="34" charset="-120"/>
              <a:ea typeface="微軟正黑體" panose="020B0604030504040204" pitchFamily="34" charset="-120"/>
            </a:rPr>
            <a:t>不可將朱銘的太極雕塑</a:t>
          </a:r>
          <a:r>
            <a:rPr lang="en-US" sz="1700" b="1" kern="1200" dirty="0" smtClean="0">
              <a:latin typeface="微軟正黑體" panose="020B0604030504040204" pitchFamily="34" charset="-120"/>
              <a:ea typeface="微軟正黑體" panose="020B0604030504040204" pitchFamily="34" charset="-120"/>
            </a:rPr>
            <a:t>,</a:t>
          </a:r>
          <a:r>
            <a:rPr lang="zh-TW" sz="1700" b="1" kern="1200" dirty="0" smtClean="0">
              <a:latin typeface="微軟正黑體" panose="020B0604030504040204" pitchFamily="34" charset="-120"/>
              <a:ea typeface="微軟正黑體" panose="020B0604030504040204" pitchFamily="34" charset="-120"/>
            </a:rPr>
            <a:t>原樣</a:t>
          </a:r>
          <a:r>
            <a:rPr lang="en-US" sz="1700" b="1" kern="1200" dirty="0" smtClean="0">
              <a:latin typeface="微軟正黑體" panose="020B0604030504040204" pitchFamily="34" charset="-120"/>
              <a:ea typeface="微軟正黑體" panose="020B0604030504040204" pitchFamily="34" charset="-120"/>
            </a:rPr>
            <a:t>/</a:t>
          </a:r>
          <a:r>
            <a:rPr lang="zh-TW" sz="1700" b="1" kern="1200" dirty="0" smtClean="0">
              <a:latin typeface="微軟正黑體" panose="020B0604030504040204" pitchFamily="34" charset="-120"/>
              <a:ea typeface="微軟正黑體" panose="020B0604030504040204" pitchFamily="34" charset="-120"/>
            </a:rPr>
            <a:t>縮小重製，但可寫生、攝影</a:t>
          </a:r>
          <a:r>
            <a:rPr lang="en-US" sz="1700" b="1" kern="1200" dirty="0" smtClean="0">
              <a:latin typeface="微軟正黑體" panose="020B0604030504040204" pitchFamily="34" charset="-120"/>
              <a:ea typeface="微軟正黑體" panose="020B0604030504040204" pitchFamily="34" charset="-120"/>
            </a:rPr>
            <a:t>)</a:t>
          </a:r>
          <a:endParaRPr lang="zh-TW" sz="1700" kern="1200" dirty="0">
            <a:latin typeface="微軟正黑體" panose="020B0604030504040204" pitchFamily="34" charset="-120"/>
            <a:ea typeface="微軟正黑體" panose="020B0604030504040204" pitchFamily="34" charset="-120"/>
          </a:endParaRPr>
        </a:p>
        <a:p>
          <a:pPr marL="171450" lvl="1" indent="-171450" algn="l" defTabSz="755650" rtl="0">
            <a:lnSpc>
              <a:spcPct val="90000"/>
            </a:lnSpc>
            <a:spcBef>
              <a:spcPct val="0"/>
            </a:spcBef>
            <a:spcAft>
              <a:spcPts val="0"/>
            </a:spcAft>
            <a:buChar char="••"/>
          </a:pPr>
          <a:r>
            <a:rPr lang="zh-TW" sz="1700" b="1" kern="1200" dirty="0" smtClean="0">
              <a:latin typeface="微軟正黑體" panose="020B0604030504040204" pitchFamily="34" charset="-120"/>
              <a:ea typeface="微軟正黑體" panose="020B0604030504040204" pitchFamily="34" charset="-120"/>
            </a:rPr>
            <a:t>為長期在向公眾開放之戶外場所展示而重製</a:t>
          </a:r>
          <a:r>
            <a:rPr lang="en-US" sz="1700" b="1" kern="1200" dirty="0" smtClean="0">
              <a:latin typeface="微軟正黑體" panose="020B0604030504040204" pitchFamily="34" charset="-120"/>
              <a:ea typeface="微軟正黑體" panose="020B0604030504040204" pitchFamily="34" charset="-120"/>
            </a:rPr>
            <a:t>(</a:t>
          </a:r>
          <a:r>
            <a:rPr lang="zh-TW" sz="1700" b="1" kern="1200" dirty="0" smtClean="0">
              <a:latin typeface="微軟正黑體" panose="020B0604030504040204" pitchFamily="34" charset="-120"/>
              <a:ea typeface="微軟正黑體" panose="020B0604030504040204" pitchFamily="34" charset="-120"/>
            </a:rPr>
            <a:t>不可以將雕塑繪成美術畫而漆於圖書館外壁</a:t>
          </a:r>
          <a:r>
            <a:rPr lang="en-US" sz="1700" b="1" kern="1200" dirty="0" smtClean="0">
              <a:latin typeface="微軟正黑體" panose="020B0604030504040204" pitchFamily="34" charset="-120"/>
              <a:ea typeface="微軟正黑體" panose="020B0604030504040204" pitchFamily="34" charset="-120"/>
            </a:rPr>
            <a:t>).</a:t>
          </a:r>
          <a:endParaRPr lang="zh-TW" sz="1700" kern="1200" dirty="0">
            <a:latin typeface="微軟正黑體" panose="020B0604030504040204" pitchFamily="34" charset="-120"/>
            <a:ea typeface="微軟正黑體" panose="020B0604030504040204" pitchFamily="34" charset="-120"/>
          </a:endParaRPr>
        </a:p>
        <a:p>
          <a:pPr marL="171450" lvl="1" indent="-171450" algn="l" defTabSz="755650" rtl="0">
            <a:lnSpc>
              <a:spcPct val="90000"/>
            </a:lnSpc>
            <a:spcBef>
              <a:spcPct val="0"/>
            </a:spcBef>
            <a:spcAft>
              <a:spcPts val="0"/>
            </a:spcAft>
            <a:buChar char="••"/>
          </a:pPr>
          <a:r>
            <a:rPr lang="zh-TW" sz="1700" b="1" kern="1200" dirty="0" smtClean="0">
              <a:latin typeface="微軟正黑體" panose="020B0604030504040204" pitchFamily="34" charset="-120"/>
              <a:ea typeface="微軟正黑體" panose="020B0604030504040204" pitchFamily="34" charset="-120"/>
            </a:rPr>
            <a:t>專門為販賣美術著作重製物而重製</a:t>
          </a:r>
          <a:r>
            <a:rPr lang="en-US" sz="1700" b="1" kern="1200" dirty="0" smtClean="0">
              <a:latin typeface="微軟正黑體" panose="020B0604030504040204" pitchFamily="34" charset="-120"/>
              <a:ea typeface="微軟正黑體" panose="020B0604030504040204" pitchFamily="34" charset="-120"/>
            </a:rPr>
            <a:t>(</a:t>
          </a:r>
          <a:r>
            <a:rPr lang="zh-TW" sz="1700" b="1" kern="1200" dirty="0" smtClean="0">
              <a:latin typeface="微軟正黑體" panose="020B0604030504040204" pitchFamily="34" charset="-120"/>
              <a:ea typeface="微軟正黑體" panose="020B0604030504040204" pitchFamily="34" charset="-120"/>
            </a:rPr>
            <a:t>不可以將美術著作原樣重製販售</a:t>
          </a:r>
          <a:r>
            <a:rPr lang="en-US" sz="1700" b="1" kern="1200" dirty="0" smtClean="0">
              <a:latin typeface="微軟正黑體" panose="020B0604030504040204" pitchFamily="34" charset="-120"/>
              <a:ea typeface="微軟正黑體" panose="020B0604030504040204" pitchFamily="34" charset="-120"/>
            </a:rPr>
            <a:t>,</a:t>
          </a:r>
          <a:r>
            <a:rPr lang="zh-TW" sz="1700" b="1" kern="1200" dirty="0" smtClean="0">
              <a:latin typeface="微軟正黑體" panose="020B0604030504040204" pitchFamily="34" charset="-120"/>
              <a:ea typeface="微軟正黑體" panose="020B0604030504040204" pitchFamily="34" charset="-120"/>
            </a:rPr>
            <a:t>但可將故宮作成鑰匙圈</a:t>
          </a:r>
          <a:r>
            <a:rPr lang="en-US" sz="1700" b="1" kern="1200" dirty="0" smtClean="0">
              <a:latin typeface="微軟正黑體" panose="020B0604030504040204" pitchFamily="34" charset="-120"/>
              <a:ea typeface="微軟正黑體" panose="020B0604030504040204" pitchFamily="34" charset="-120"/>
            </a:rPr>
            <a:t>)</a:t>
          </a:r>
          <a:endParaRPr lang="zh-TW" sz="1700" kern="1200" dirty="0">
            <a:latin typeface="微軟正黑體" panose="020B0604030504040204" pitchFamily="34" charset="-120"/>
            <a:ea typeface="微軟正黑體" panose="020B0604030504040204" pitchFamily="34" charset="-120"/>
          </a:endParaRPr>
        </a:p>
      </dsp:txBody>
      <dsp:txXfrm>
        <a:off x="0" y="1857656"/>
        <a:ext cx="8280920" cy="3184152"/>
      </dsp:txXfrm>
    </dsp:sp>
    <dsp:sp modelId="{8DA19D37-15DF-4000-AC7A-4B8690120FAF}">
      <dsp:nvSpPr>
        <dsp:cNvPr id="0" name=""/>
        <dsp:cNvSpPr/>
      </dsp:nvSpPr>
      <dsp:spPr>
        <a:xfrm>
          <a:off x="425138" y="1785646"/>
          <a:ext cx="6696225" cy="762216"/>
        </a:xfrm>
        <a:prstGeom prst="roundRect">
          <a:avLst/>
        </a:prstGeom>
        <a:solidFill>
          <a:schemeClr val="accent4">
            <a:hueOff val="-4464770"/>
            <a:satOff val="26899"/>
            <a:lumOff val="2156"/>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19099" tIns="0" rIns="219099" bIns="0" numCol="1" spcCol="1270" anchor="ctr" anchorCtr="0">
          <a:noAutofit/>
        </a:bodyPr>
        <a:lstStyle/>
        <a:p>
          <a:pPr lvl="0" algn="l" defTabSz="977900" rtl="0">
            <a:lnSpc>
              <a:spcPct val="90000"/>
            </a:lnSpc>
            <a:spcBef>
              <a:spcPct val="0"/>
            </a:spcBef>
            <a:spcAft>
              <a:spcPct val="35000"/>
            </a:spcAft>
          </a:pPr>
          <a:r>
            <a:rPr lang="zh-TW" sz="2200" b="1" kern="1200" dirty="0" smtClean="0">
              <a:latin typeface="微軟正黑體" panose="020B0604030504040204" pitchFamily="34" charset="-120"/>
              <a:ea typeface="微軟正黑體" panose="020B0604030504040204" pitchFamily="34" charset="-120"/>
            </a:rPr>
            <a:t>利用限制</a:t>
          </a:r>
          <a:r>
            <a:rPr lang="en-US" altLang="zh-TW" sz="2200" b="1" kern="1200" dirty="0" smtClean="0">
              <a:latin typeface="微軟正黑體" panose="020B0604030504040204" pitchFamily="34" charset="-120"/>
              <a:ea typeface="微軟正黑體" panose="020B0604030504040204" pitchFamily="34" charset="-120"/>
            </a:rPr>
            <a:t>-</a:t>
          </a:r>
          <a:r>
            <a:rPr lang="zh-TW" altLang="en-US" sz="2200" b="1" kern="1200" dirty="0" smtClean="0">
              <a:latin typeface="微軟正黑體" panose="020B0604030504040204" pitchFamily="34" charset="-120"/>
              <a:ea typeface="微軟正黑體" panose="020B0604030504040204" pitchFamily="34" charset="-120"/>
            </a:rPr>
            <a:t>例外</a:t>
          </a:r>
          <a:endParaRPr lang="zh-TW" sz="2200" kern="1200" dirty="0">
            <a:latin typeface="微軟正黑體" panose="020B0604030504040204" pitchFamily="34" charset="-120"/>
            <a:ea typeface="微軟正黑體" panose="020B0604030504040204" pitchFamily="34" charset="-120"/>
          </a:endParaRPr>
        </a:p>
      </dsp:txBody>
      <dsp:txXfrm>
        <a:off x="462346" y="1822854"/>
        <a:ext cx="6621809" cy="687800"/>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91F09B-8D7D-450D-B9BE-790F8A154410}">
      <dsp:nvSpPr>
        <dsp:cNvPr id="0" name=""/>
        <dsp:cNvSpPr/>
      </dsp:nvSpPr>
      <dsp:spPr>
        <a:xfrm>
          <a:off x="0" y="357725"/>
          <a:ext cx="8418078" cy="2063994"/>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53336" tIns="104140" rIns="653336" bIns="142240" numCol="1" spcCol="1270" anchor="t" anchorCtr="0">
          <a:noAutofit/>
        </a:bodyPr>
        <a:lstStyle/>
        <a:p>
          <a:pPr marL="228600" lvl="1" indent="-228600" algn="l" defTabSz="889000" rtl="0">
            <a:lnSpc>
              <a:spcPct val="90000"/>
            </a:lnSpc>
            <a:spcBef>
              <a:spcPct val="0"/>
            </a:spcBef>
            <a:spcAft>
              <a:spcPts val="0"/>
            </a:spcAft>
            <a:buChar char="••"/>
          </a:pPr>
          <a:r>
            <a:rPr lang="zh-TW" altLang="en-US" sz="2000" b="1" kern="1200" dirty="0" smtClean="0">
              <a:latin typeface="微軟正黑體" pitchFamily="34" charset="-120"/>
              <a:ea typeface="微軟正黑體" pitchFamily="34" charset="-120"/>
            </a:rPr>
            <a:t>一</a:t>
          </a:r>
          <a:r>
            <a:rPr lang="en-US" altLang="zh-TW" sz="2000" b="1" kern="1200" dirty="0" smtClean="0">
              <a:latin typeface="微軟正黑體" pitchFamily="34" charset="-120"/>
              <a:ea typeface="微軟正黑體" pitchFamily="34" charset="-120"/>
            </a:rPr>
            <a:t>.</a:t>
          </a:r>
          <a:r>
            <a:rPr lang="zh-TW" altLang="en-US" sz="2000" b="1" kern="1200" dirty="0" smtClean="0">
              <a:latin typeface="微軟正黑體" pitchFamily="34" charset="-120"/>
              <a:ea typeface="微軟正黑體" pitchFamily="34" charset="-120"/>
            </a:rPr>
            <a:t>利用之目的及性質</a:t>
          </a:r>
          <a:r>
            <a:rPr lang="en-US" altLang="zh-TW" sz="2000" b="1" kern="1200" dirty="0" smtClean="0">
              <a:latin typeface="微軟正黑體" pitchFamily="34" charset="-120"/>
              <a:ea typeface="微軟正黑體" pitchFamily="34" charset="-120"/>
            </a:rPr>
            <a:t>(</a:t>
          </a:r>
          <a:r>
            <a:rPr lang="zh-TW" altLang="en-US" sz="2000" b="1" kern="1200" dirty="0" smtClean="0">
              <a:latin typeface="微軟正黑體" pitchFamily="34" charset="-120"/>
              <a:ea typeface="微軟正黑體" pitchFamily="34" charset="-120"/>
            </a:rPr>
            <a:t>是否具有商業目的？</a:t>
          </a:r>
          <a:r>
            <a:rPr lang="en-US" altLang="zh-TW" sz="2000" b="1" kern="1200" dirty="0" smtClean="0">
              <a:latin typeface="微軟正黑體" pitchFamily="34" charset="-120"/>
              <a:ea typeface="微軟正黑體" pitchFamily="34" charset="-120"/>
            </a:rPr>
            <a:t>)</a:t>
          </a:r>
          <a:endParaRPr lang="zh-TW" altLang="en-US" sz="2000" kern="1200" dirty="0">
            <a:latin typeface="微軟正黑體" pitchFamily="34" charset="-120"/>
            <a:ea typeface="微軟正黑體" pitchFamily="34" charset="-120"/>
          </a:endParaRPr>
        </a:p>
        <a:p>
          <a:pPr marL="228600" lvl="1" indent="-228600" algn="l" defTabSz="889000" rtl="0">
            <a:lnSpc>
              <a:spcPct val="90000"/>
            </a:lnSpc>
            <a:spcBef>
              <a:spcPct val="0"/>
            </a:spcBef>
            <a:spcAft>
              <a:spcPts val="0"/>
            </a:spcAft>
            <a:buChar char="••"/>
          </a:pPr>
          <a:r>
            <a:rPr lang="zh-TW" altLang="en-US" sz="2000" b="1" kern="1200" dirty="0" smtClean="0">
              <a:latin typeface="微軟正黑體" pitchFamily="34" charset="-120"/>
              <a:ea typeface="微軟正黑體" pitchFamily="34" charset="-120"/>
            </a:rPr>
            <a:t>二</a:t>
          </a:r>
          <a:r>
            <a:rPr lang="en-US" altLang="zh-TW" sz="2000" b="1" kern="1200" dirty="0" smtClean="0">
              <a:latin typeface="微軟正黑體" pitchFamily="34" charset="-120"/>
              <a:ea typeface="微軟正黑體" pitchFamily="34" charset="-120"/>
            </a:rPr>
            <a:t>.</a:t>
          </a:r>
          <a:r>
            <a:rPr lang="zh-TW" altLang="en-US" sz="2000" b="1" kern="1200" dirty="0" smtClean="0">
              <a:latin typeface="微軟正黑體" pitchFamily="34" charset="-120"/>
              <a:ea typeface="微軟正黑體" pitchFamily="34" charset="-120"/>
            </a:rPr>
            <a:t>著作之性質</a:t>
          </a:r>
          <a:r>
            <a:rPr lang="en-US" altLang="zh-TW" sz="2000" b="1" kern="1200" dirty="0" smtClean="0">
              <a:latin typeface="微軟正黑體" pitchFamily="34" charset="-120"/>
              <a:ea typeface="微軟正黑體" pitchFamily="34" charset="-120"/>
            </a:rPr>
            <a:t>(</a:t>
          </a:r>
          <a:r>
            <a:rPr lang="zh-TW" altLang="en-US" sz="2000" b="1" kern="1200" dirty="0" smtClean="0">
              <a:latin typeface="微軟正黑體" pitchFamily="34" charset="-120"/>
              <a:ea typeface="微軟正黑體" pitchFamily="34" charset="-120"/>
            </a:rPr>
            <a:t>指被利用之原著作，事實性的？還是虛構性？</a:t>
          </a:r>
          <a:r>
            <a:rPr lang="en-US" altLang="zh-TW" sz="2000" b="1" kern="1200" dirty="0" smtClean="0">
              <a:latin typeface="微軟正黑體" pitchFamily="34" charset="-120"/>
              <a:ea typeface="微軟正黑體" pitchFamily="34" charset="-120"/>
            </a:rPr>
            <a:t>)</a:t>
          </a:r>
          <a:endParaRPr lang="zh-TW" altLang="en-US" sz="2000" kern="1200" dirty="0">
            <a:latin typeface="微軟正黑體" pitchFamily="34" charset="-120"/>
            <a:ea typeface="微軟正黑體" pitchFamily="34" charset="-120"/>
          </a:endParaRPr>
        </a:p>
        <a:p>
          <a:pPr marL="228600" lvl="1" indent="-228600" algn="l" defTabSz="889000" rtl="0">
            <a:lnSpc>
              <a:spcPct val="90000"/>
            </a:lnSpc>
            <a:spcBef>
              <a:spcPct val="0"/>
            </a:spcBef>
            <a:spcAft>
              <a:spcPts val="0"/>
            </a:spcAft>
            <a:buChar char="••"/>
          </a:pPr>
          <a:r>
            <a:rPr lang="zh-TW" altLang="en-US" sz="2000" b="1" kern="1200" dirty="0" smtClean="0">
              <a:latin typeface="微軟正黑體" pitchFamily="34" charset="-120"/>
              <a:ea typeface="微軟正黑體" pitchFamily="34" charset="-120"/>
            </a:rPr>
            <a:t>三</a:t>
          </a:r>
          <a:r>
            <a:rPr lang="en-US" altLang="zh-TW" sz="2000" b="1" kern="1200" dirty="0" smtClean="0">
              <a:latin typeface="微軟正黑體" pitchFamily="34" charset="-120"/>
              <a:ea typeface="微軟正黑體" pitchFamily="34" charset="-120"/>
            </a:rPr>
            <a:t>.</a:t>
          </a:r>
          <a:r>
            <a:rPr lang="zh-TW" altLang="en-US" sz="2000" b="1" kern="1200" dirty="0" smtClean="0">
              <a:latin typeface="微軟正黑體" pitchFamily="34" charset="-120"/>
              <a:ea typeface="微軟正黑體" pitchFamily="34" charset="-120"/>
            </a:rPr>
            <a:t>利用之質量及其在整個著作所占之比例</a:t>
          </a:r>
          <a:r>
            <a:rPr lang="en-US" altLang="zh-TW" sz="2000" b="1" kern="1200" dirty="0" smtClean="0">
              <a:latin typeface="微軟正黑體" pitchFamily="34" charset="-120"/>
              <a:ea typeface="微軟正黑體" pitchFamily="34" charset="-120"/>
            </a:rPr>
            <a:t>(</a:t>
          </a:r>
          <a:r>
            <a:rPr lang="zh-TW" altLang="en-US" sz="2000" b="1" kern="1200" dirty="0" smtClean="0">
              <a:latin typeface="微軟正黑體" pitchFamily="34" charset="-120"/>
              <a:ea typeface="微軟正黑體" pitchFamily="34" charset="-120"/>
            </a:rPr>
            <a:t>指利用的部分占原著作之比例</a:t>
          </a:r>
          <a:r>
            <a:rPr lang="en-US" altLang="zh-TW" sz="2000" b="1" kern="1200" dirty="0" smtClean="0">
              <a:latin typeface="微軟正黑體" pitchFamily="34" charset="-120"/>
              <a:ea typeface="微軟正黑體" pitchFamily="34" charset="-120"/>
            </a:rPr>
            <a:t>)</a:t>
          </a:r>
          <a:endParaRPr lang="zh-TW" altLang="en-US" sz="2000" kern="1200" dirty="0">
            <a:latin typeface="微軟正黑體" pitchFamily="34" charset="-120"/>
            <a:ea typeface="微軟正黑體" pitchFamily="34" charset="-120"/>
          </a:endParaRPr>
        </a:p>
        <a:p>
          <a:pPr marL="228600" lvl="1" indent="-228600" algn="l" defTabSz="889000" rtl="0">
            <a:lnSpc>
              <a:spcPct val="90000"/>
            </a:lnSpc>
            <a:spcBef>
              <a:spcPct val="0"/>
            </a:spcBef>
            <a:spcAft>
              <a:spcPts val="0"/>
            </a:spcAft>
            <a:buChar char="••"/>
          </a:pPr>
          <a:r>
            <a:rPr lang="zh-TW" altLang="en-US" sz="2000" b="1" kern="1200" dirty="0" smtClean="0">
              <a:latin typeface="微軟正黑體" pitchFamily="34" charset="-120"/>
              <a:ea typeface="微軟正黑體" pitchFamily="34" charset="-120"/>
            </a:rPr>
            <a:t>四</a:t>
          </a:r>
          <a:r>
            <a:rPr lang="en-US" altLang="zh-TW" sz="2000" b="1" kern="1200" dirty="0" smtClean="0">
              <a:latin typeface="微軟正黑體" pitchFamily="34" charset="-120"/>
              <a:ea typeface="微軟正黑體" pitchFamily="34" charset="-120"/>
            </a:rPr>
            <a:t>.</a:t>
          </a:r>
          <a:r>
            <a:rPr lang="zh-TW" altLang="en-US" sz="2000" b="1" kern="1200" dirty="0" smtClean="0">
              <a:latin typeface="微軟正黑體" pitchFamily="34" charset="-120"/>
              <a:ea typeface="微軟正黑體" pitchFamily="34" charset="-120"/>
            </a:rPr>
            <a:t>利用結果對著作潛在市場與現在價值之影響</a:t>
          </a:r>
          <a:r>
            <a:rPr lang="en-US" altLang="zh-TW" sz="2000" b="1" kern="1200" dirty="0" smtClean="0">
              <a:latin typeface="微軟正黑體" pitchFamily="34" charset="-120"/>
              <a:ea typeface="微軟正黑體" pitchFamily="34" charset="-120"/>
            </a:rPr>
            <a:t>(</a:t>
          </a:r>
          <a:r>
            <a:rPr lang="zh-TW" altLang="en-US" sz="2000" b="1" kern="1200" dirty="0" smtClean="0">
              <a:latin typeface="微軟正黑體" pitchFamily="34" charset="-120"/>
              <a:ea typeface="微軟正黑體" pitchFamily="34" charset="-120"/>
            </a:rPr>
            <a:t>最重要的要素</a:t>
          </a:r>
          <a:r>
            <a:rPr lang="en-US" altLang="zh-TW" sz="2000" b="1" kern="1200" dirty="0" smtClean="0">
              <a:latin typeface="微軟正黑體" pitchFamily="34" charset="-120"/>
              <a:ea typeface="微軟正黑體" pitchFamily="34" charset="-120"/>
            </a:rPr>
            <a:t>)</a:t>
          </a:r>
          <a:r>
            <a:rPr lang="zh-TW" altLang="en-US" sz="2000" b="1" kern="1200" dirty="0" smtClean="0">
              <a:latin typeface="微軟正黑體" pitchFamily="34" charset="-120"/>
              <a:ea typeface="微軟正黑體" pitchFamily="34" charset="-120"/>
            </a:rPr>
            <a:t> </a:t>
          </a:r>
          <a:endParaRPr lang="zh-TW" altLang="en-US" sz="2000" kern="1200" dirty="0">
            <a:latin typeface="微軟正黑體" pitchFamily="34" charset="-120"/>
            <a:ea typeface="微軟正黑體" pitchFamily="34" charset="-120"/>
          </a:endParaRPr>
        </a:p>
      </dsp:txBody>
      <dsp:txXfrm>
        <a:off x="0" y="357725"/>
        <a:ext cx="8418078" cy="2063994"/>
      </dsp:txXfrm>
    </dsp:sp>
    <dsp:sp modelId="{10A94E78-238B-4935-8AE0-952AC4C6E44D}">
      <dsp:nvSpPr>
        <dsp:cNvPr id="0" name=""/>
        <dsp:cNvSpPr/>
      </dsp:nvSpPr>
      <dsp:spPr>
        <a:xfrm>
          <a:off x="420492" y="8854"/>
          <a:ext cx="5886900" cy="477804"/>
        </a:xfrm>
        <a:prstGeom prst="round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22728" tIns="0" rIns="222728" bIns="0" numCol="1" spcCol="1270" anchor="ctr" anchorCtr="0">
          <a:noAutofit/>
        </a:bodyPr>
        <a:lstStyle/>
        <a:p>
          <a:pPr lvl="0" algn="l" defTabSz="1066800" rtl="0">
            <a:lnSpc>
              <a:spcPct val="90000"/>
            </a:lnSpc>
            <a:spcBef>
              <a:spcPct val="0"/>
            </a:spcBef>
            <a:spcAft>
              <a:spcPts val="0"/>
            </a:spcAft>
          </a:pPr>
          <a:r>
            <a:rPr lang="zh-TW" altLang="en-US" sz="2400" b="1" kern="1200" dirty="0" smtClean="0">
              <a:latin typeface="微軟正黑體" pitchFamily="34" charset="-120"/>
              <a:ea typeface="微軟正黑體" pitchFamily="34" charset="-120"/>
            </a:rPr>
            <a:t>判斷基準─</a:t>
          </a:r>
          <a:r>
            <a:rPr lang="en-US" altLang="zh-TW" sz="2400" b="1" kern="1200" dirty="0" smtClean="0">
              <a:latin typeface="微軟正黑體" pitchFamily="34" charset="-120"/>
              <a:ea typeface="微軟正黑體" pitchFamily="34" charset="-120"/>
            </a:rPr>
            <a:t>(§</a:t>
          </a:r>
          <a:r>
            <a:rPr lang="en-US" sz="2400" b="1" kern="1200" dirty="0" smtClean="0">
              <a:latin typeface="微軟正黑體" pitchFamily="34" charset="-120"/>
              <a:ea typeface="微軟正黑體" pitchFamily="34" charset="-120"/>
            </a:rPr>
            <a:t>65</a:t>
          </a:r>
          <a:r>
            <a:rPr lang="zh-TW" sz="2400" b="1" kern="1200" dirty="0" smtClean="0">
              <a:latin typeface="微軟正黑體" pitchFamily="34" charset="-120"/>
              <a:ea typeface="微軟正黑體" pitchFamily="34" charset="-120"/>
            </a:rPr>
            <a:t>條</a:t>
          </a:r>
          <a:r>
            <a:rPr lang="en-US" altLang="zh-TW" sz="2400" b="1" kern="1200" dirty="0" smtClean="0">
              <a:latin typeface="Univers Condensed"/>
              <a:ea typeface="微軟正黑體" pitchFamily="34" charset="-120"/>
            </a:rPr>
            <a:t>Ⅱ)</a:t>
          </a:r>
          <a:endParaRPr lang="zh-TW" sz="2400" kern="1200" dirty="0">
            <a:latin typeface="微軟正黑體" pitchFamily="34" charset="-120"/>
            <a:ea typeface="微軟正黑體" pitchFamily="34" charset="-120"/>
          </a:endParaRPr>
        </a:p>
      </dsp:txBody>
      <dsp:txXfrm>
        <a:off x="443816" y="32178"/>
        <a:ext cx="5840252" cy="431156"/>
      </dsp:txXfrm>
    </dsp:sp>
    <dsp:sp modelId="{4CE3F410-CAAF-4BAE-933F-C78A2FBDB609}">
      <dsp:nvSpPr>
        <dsp:cNvPr id="0" name=""/>
        <dsp:cNvSpPr/>
      </dsp:nvSpPr>
      <dsp:spPr>
        <a:xfrm>
          <a:off x="0" y="2893627"/>
          <a:ext cx="8418078" cy="1447584"/>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53336" tIns="104140" rIns="653336" bIns="142240" numCol="1" spcCol="1270" anchor="t" anchorCtr="0">
          <a:noAutofit/>
        </a:bodyPr>
        <a:lstStyle/>
        <a:p>
          <a:pPr marL="228600" lvl="1" indent="-228600" algn="l" defTabSz="889000" rtl="0">
            <a:lnSpc>
              <a:spcPct val="90000"/>
            </a:lnSpc>
            <a:spcBef>
              <a:spcPct val="0"/>
            </a:spcBef>
            <a:spcAft>
              <a:spcPts val="0"/>
            </a:spcAft>
            <a:buChar char="••"/>
          </a:pPr>
          <a:r>
            <a:rPr lang="zh-TW" altLang="en-US" sz="2000" b="1" kern="1200" dirty="0" smtClean="0">
              <a:latin typeface="微軟正黑體" pitchFamily="34" charset="-120"/>
              <a:ea typeface="微軟正黑體" pitchFamily="34" charset="-120"/>
            </a:rPr>
            <a:t>判斷</a:t>
          </a:r>
          <a:r>
            <a:rPr lang="en-US" altLang="en-US" sz="2000" b="1" kern="1200" dirty="0" smtClean="0">
              <a:latin typeface="微軟正黑體" pitchFamily="34" charset="-120"/>
              <a:ea typeface="微軟正黑體" pitchFamily="34" charset="-120"/>
            </a:rPr>
            <a:t>§44~§63 </a:t>
          </a:r>
          <a:r>
            <a:rPr lang="zh-TW" altLang="en-US" sz="2000" b="1" kern="1200" dirty="0" smtClean="0">
              <a:latin typeface="微軟正黑體" pitchFamily="34" charset="-120"/>
              <a:ea typeface="微軟正黑體" pitchFamily="34" charset="-120"/>
            </a:rPr>
            <a:t>所定之「合理範圍」，依</a:t>
          </a:r>
          <a:r>
            <a:rPr lang="en-US" altLang="en-US" sz="2000" b="1" kern="1200" dirty="0" smtClean="0">
              <a:latin typeface="微軟正黑體" pitchFamily="34" charset="-120"/>
              <a:ea typeface="微軟正黑體" pitchFamily="34" charset="-120"/>
            </a:rPr>
            <a:t>65</a:t>
          </a:r>
          <a:r>
            <a:rPr lang="zh-TW" altLang="en-US" sz="2000" b="1" kern="1200" dirty="0" smtClean="0">
              <a:latin typeface="微軟正黑體" pitchFamily="34" charset="-120"/>
              <a:ea typeface="微軟正黑體" pitchFamily="34" charset="-120"/>
            </a:rPr>
            <a:t>條第</a:t>
          </a:r>
          <a:r>
            <a:rPr lang="en-US" altLang="zh-TW" sz="2000" b="1" kern="1200" dirty="0" smtClean="0">
              <a:latin typeface="微軟正黑體" pitchFamily="34" charset="-120"/>
              <a:ea typeface="微軟正黑體" pitchFamily="34" charset="-120"/>
            </a:rPr>
            <a:t>2</a:t>
          </a:r>
          <a:r>
            <a:rPr lang="zh-TW" altLang="en-US" sz="2000" b="1" kern="1200" dirty="0" smtClean="0">
              <a:latin typeface="微軟正黑體" pitchFamily="34" charset="-120"/>
              <a:ea typeface="微軟正黑體" pitchFamily="34" charset="-120"/>
            </a:rPr>
            <a:t>項判斷</a:t>
          </a:r>
          <a:r>
            <a:rPr lang="en-US" altLang="en-US" sz="2000" b="1" kern="1200" dirty="0" smtClean="0">
              <a:latin typeface="微軟正黑體" pitchFamily="34" charset="-120"/>
              <a:ea typeface="微軟正黑體" pitchFamily="34" charset="-120"/>
            </a:rPr>
            <a:t>(</a:t>
          </a:r>
          <a:r>
            <a:rPr lang="zh-TW" altLang="en-US" sz="2000" b="1" kern="1200" dirty="0" smtClean="0">
              <a:latin typeface="微軟正黑體" pitchFamily="34" charset="-120"/>
              <a:ea typeface="微軟正黑體" pitchFamily="34" charset="-120"/>
            </a:rPr>
            <a:t>輔助</a:t>
          </a:r>
          <a:r>
            <a:rPr lang="en-US" altLang="en-US" sz="2000" b="1" kern="1200" dirty="0" smtClean="0">
              <a:latin typeface="微軟正黑體" pitchFamily="34" charset="-120"/>
              <a:ea typeface="微軟正黑體" pitchFamily="34" charset="-120"/>
            </a:rPr>
            <a:t>)</a:t>
          </a:r>
          <a:endParaRPr lang="zh-TW" altLang="en-US" sz="2000" b="1" kern="1200" dirty="0">
            <a:latin typeface="微軟正黑體" pitchFamily="34" charset="-120"/>
            <a:ea typeface="微軟正黑體" pitchFamily="34" charset="-120"/>
          </a:endParaRPr>
        </a:p>
        <a:p>
          <a:pPr marL="228600" lvl="1" indent="-228600" algn="l" defTabSz="889000" rtl="0">
            <a:lnSpc>
              <a:spcPct val="90000"/>
            </a:lnSpc>
            <a:spcBef>
              <a:spcPct val="0"/>
            </a:spcBef>
            <a:spcAft>
              <a:spcPts val="0"/>
            </a:spcAft>
            <a:buChar char="••"/>
          </a:pPr>
          <a:r>
            <a:rPr lang="zh-TW" altLang="en-US" sz="2000" b="1" kern="1200" dirty="0" smtClean="0">
              <a:latin typeface="微軟正黑體" pitchFamily="34" charset="-120"/>
              <a:ea typeface="微軟正黑體" pitchFamily="34" charset="-120"/>
            </a:rPr>
            <a:t>有</a:t>
          </a:r>
          <a:r>
            <a:rPr lang="en-US" altLang="en-US" sz="2000" b="1" kern="1200" dirty="0" smtClean="0">
              <a:latin typeface="微軟正黑體" pitchFamily="34" charset="-120"/>
              <a:ea typeface="微軟正黑體" pitchFamily="34" charset="-120"/>
            </a:rPr>
            <a:t>§44~ §63</a:t>
          </a:r>
          <a:r>
            <a:rPr lang="zh-TW" altLang="en-US" sz="2000" b="1" kern="1200" dirty="0" smtClean="0">
              <a:latin typeface="微軟正黑體" pitchFamily="34" charset="-120"/>
              <a:ea typeface="微軟正黑體" pitchFamily="34" charset="-120"/>
            </a:rPr>
            <a:t>以外情形，審酌 </a:t>
          </a:r>
          <a:r>
            <a:rPr lang="en-US" altLang="zh-TW" sz="2000" b="1" kern="1200" dirty="0" smtClean="0">
              <a:latin typeface="微軟正黑體" pitchFamily="34" charset="-120"/>
              <a:ea typeface="微軟正黑體" pitchFamily="34" charset="-120"/>
            </a:rPr>
            <a:t>65</a:t>
          </a:r>
          <a:r>
            <a:rPr lang="zh-TW" altLang="en-US" sz="2000" b="1" kern="1200" dirty="0" smtClean="0">
              <a:latin typeface="微軟正黑體" pitchFamily="34" charset="-120"/>
              <a:ea typeface="微軟正黑體" pitchFamily="34" charset="-120"/>
            </a:rPr>
            <a:t>條第</a:t>
          </a:r>
          <a:r>
            <a:rPr lang="en-US" altLang="zh-TW" sz="2000" b="1" kern="1200" dirty="0" smtClean="0">
              <a:latin typeface="微軟正黑體" pitchFamily="34" charset="-120"/>
              <a:ea typeface="微軟正黑體" pitchFamily="34" charset="-120"/>
            </a:rPr>
            <a:t>2</a:t>
          </a:r>
          <a:r>
            <a:rPr lang="zh-TW" altLang="en-US" sz="2000" b="1" kern="1200" dirty="0" smtClean="0">
              <a:latin typeface="微軟正黑體" pitchFamily="34" charset="-120"/>
              <a:ea typeface="微軟正黑體" pitchFamily="34" charset="-120"/>
            </a:rPr>
            <a:t>項判斷基準後如認為合理，仍得成立理使用</a:t>
          </a:r>
          <a:r>
            <a:rPr lang="en-US" altLang="en-US" sz="2000" b="1" kern="1200" dirty="0" smtClean="0">
              <a:latin typeface="微軟正黑體" pitchFamily="34" charset="-120"/>
              <a:ea typeface="微軟正黑體" pitchFamily="34" charset="-120"/>
            </a:rPr>
            <a:t>(</a:t>
          </a:r>
          <a:r>
            <a:rPr lang="zh-TW" altLang="en-US" sz="2000" b="1" kern="1200" dirty="0" smtClean="0">
              <a:latin typeface="微軟正黑體" pitchFamily="34" charset="-120"/>
              <a:ea typeface="微軟正黑體" pitchFamily="34" charset="-120"/>
            </a:rPr>
            <a:t>獨立</a:t>
          </a:r>
          <a:r>
            <a:rPr lang="en-US" altLang="en-US" sz="2000" b="1" kern="1200" dirty="0" smtClean="0">
              <a:latin typeface="微軟正黑體" pitchFamily="34" charset="-120"/>
              <a:ea typeface="微軟正黑體" pitchFamily="34" charset="-120"/>
            </a:rPr>
            <a:t>) </a:t>
          </a:r>
          <a:endParaRPr lang="zh-TW" altLang="en-US" sz="2000" b="1" kern="1200" dirty="0">
            <a:latin typeface="微軟正黑體" pitchFamily="34" charset="-120"/>
            <a:ea typeface="微軟正黑體" pitchFamily="34" charset="-120"/>
          </a:endParaRPr>
        </a:p>
      </dsp:txBody>
      <dsp:txXfrm>
        <a:off x="0" y="2893627"/>
        <a:ext cx="8418078" cy="1447584"/>
      </dsp:txXfrm>
    </dsp:sp>
    <dsp:sp modelId="{F91B8C84-D008-40D3-AB5D-1A7829145425}">
      <dsp:nvSpPr>
        <dsp:cNvPr id="0" name=""/>
        <dsp:cNvSpPr/>
      </dsp:nvSpPr>
      <dsp:spPr>
        <a:xfrm>
          <a:off x="353184" y="2405545"/>
          <a:ext cx="5886900" cy="555079"/>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22728" tIns="0" rIns="222728" bIns="0" numCol="1" spcCol="1270" anchor="ctr" anchorCtr="0">
          <a:noAutofit/>
        </a:bodyPr>
        <a:lstStyle/>
        <a:p>
          <a:pPr lvl="0" algn="l" defTabSz="1066800" rtl="0">
            <a:lnSpc>
              <a:spcPct val="90000"/>
            </a:lnSpc>
            <a:spcBef>
              <a:spcPct val="0"/>
            </a:spcBef>
            <a:spcAft>
              <a:spcPts val="0"/>
            </a:spcAft>
          </a:pPr>
          <a:r>
            <a:rPr lang="zh-TW" altLang="en-US" sz="2400" b="1" kern="1200" dirty="0" smtClean="0">
              <a:latin typeface="微軟正黑體" pitchFamily="34" charset="-120"/>
              <a:ea typeface="微軟正黑體" pitchFamily="34" charset="-120"/>
            </a:rPr>
            <a:t>獨立兼輔助條款</a:t>
          </a:r>
          <a:endParaRPr lang="zh-TW" altLang="en-US" sz="2400" b="1" kern="1200" dirty="0">
            <a:latin typeface="微軟正黑體" pitchFamily="34" charset="-120"/>
            <a:ea typeface="微軟正黑體" pitchFamily="34" charset="-120"/>
          </a:endParaRPr>
        </a:p>
      </dsp:txBody>
      <dsp:txXfrm>
        <a:off x="380281" y="2432642"/>
        <a:ext cx="5832706" cy="500885"/>
      </dsp:txXfrm>
    </dsp:sp>
    <dsp:sp modelId="{75BEECF1-30A5-456D-B446-E3B550DFC634}">
      <dsp:nvSpPr>
        <dsp:cNvPr id="0" name=""/>
        <dsp:cNvSpPr/>
      </dsp:nvSpPr>
      <dsp:spPr>
        <a:xfrm>
          <a:off x="0" y="4830416"/>
          <a:ext cx="8418078" cy="319134"/>
        </a:xfrm>
        <a:prstGeom prst="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E865CDF-A73D-4676-84A4-444F32BDA1F6}">
      <dsp:nvSpPr>
        <dsp:cNvPr id="0" name=""/>
        <dsp:cNvSpPr/>
      </dsp:nvSpPr>
      <dsp:spPr>
        <a:xfrm>
          <a:off x="295320" y="4254354"/>
          <a:ext cx="7445810" cy="620402"/>
        </a:xfrm>
        <a:prstGeom prst="round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22728" tIns="0" rIns="222728" bIns="0" numCol="1" spcCol="1270" anchor="ctr" anchorCtr="0">
          <a:noAutofit/>
        </a:bodyPr>
        <a:lstStyle/>
        <a:p>
          <a:pPr lvl="0" algn="l" defTabSz="977900" rtl="0">
            <a:lnSpc>
              <a:spcPct val="90000"/>
            </a:lnSpc>
            <a:spcBef>
              <a:spcPct val="0"/>
            </a:spcBef>
            <a:spcAft>
              <a:spcPts val="0"/>
            </a:spcAft>
          </a:pPr>
          <a:r>
            <a:rPr lang="zh-TW" altLang="en-US" sz="2200" b="1" kern="1200" dirty="0" smtClean="0">
              <a:latin typeface="微軟正黑體" pitchFamily="34" charset="-120"/>
              <a:ea typeface="微軟正黑體" pitchFamily="34" charset="-120"/>
            </a:rPr>
            <a:t>是否構成合理使用，仍應由司法機關於具體個案認定之</a:t>
          </a:r>
          <a:endParaRPr lang="zh-TW" altLang="en-US" sz="2200" b="1" kern="1200" dirty="0">
            <a:latin typeface="微軟正黑體" pitchFamily="34" charset="-120"/>
            <a:ea typeface="微軟正黑體" pitchFamily="34" charset="-120"/>
          </a:endParaRPr>
        </a:p>
      </dsp:txBody>
      <dsp:txXfrm>
        <a:off x="325606" y="4284640"/>
        <a:ext cx="7385238" cy="559830"/>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E60A0D-1367-49EC-95F1-74A821215036}">
      <dsp:nvSpPr>
        <dsp:cNvPr id="0" name=""/>
        <dsp:cNvSpPr/>
      </dsp:nvSpPr>
      <dsp:spPr>
        <a:xfrm>
          <a:off x="0" y="253075"/>
          <a:ext cx="8229600" cy="80325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8708" tIns="312420" rIns="638708" bIns="128016" numCol="1" spcCol="1270" anchor="t" anchorCtr="0">
          <a:noAutofit/>
        </a:bodyPr>
        <a:lstStyle/>
        <a:p>
          <a:pPr marL="171450" lvl="1" indent="-171450" algn="l" defTabSz="800100" rtl="0">
            <a:lnSpc>
              <a:spcPct val="90000"/>
            </a:lnSpc>
            <a:spcBef>
              <a:spcPct val="0"/>
            </a:spcBef>
            <a:spcAft>
              <a:spcPct val="15000"/>
            </a:spcAft>
            <a:buChar char="••"/>
          </a:pPr>
          <a:r>
            <a:rPr lang="zh-TW" altLang="en-US" sz="1800" b="1" kern="1200" dirty="0" smtClean="0">
              <a:latin typeface="微軟正黑體" panose="020B0604030504040204" pitchFamily="34" charset="-120"/>
              <a:ea typeface="微軟正黑體" panose="020B0604030504040204" pitchFamily="34" charset="-120"/>
            </a:rPr>
            <a:t>違反者，科處</a:t>
          </a:r>
          <a:r>
            <a:rPr lang="en-US" altLang="zh-TW" sz="1800" b="1" kern="1200" dirty="0" smtClean="0">
              <a:latin typeface="微軟正黑體" panose="020B0604030504040204" pitchFamily="34" charset="-120"/>
              <a:ea typeface="微軟正黑體" panose="020B0604030504040204" pitchFamily="34" charset="-120"/>
            </a:rPr>
            <a:t>5</a:t>
          </a:r>
          <a:r>
            <a:rPr lang="zh-TW" altLang="en-US" sz="1800" b="1" kern="1200" dirty="0" smtClean="0">
              <a:latin typeface="微軟正黑體" panose="020B0604030504040204" pitchFamily="34" charset="-120"/>
              <a:ea typeface="微軟正黑體" panose="020B0604030504040204" pitchFamily="34" charset="-120"/>
            </a:rPr>
            <a:t>萬元以下罰金</a:t>
          </a:r>
          <a:endParaRPr lang="zh-TW" altLang="en-US" sz="1800" b="1" kern="1200" dirty="0">
            <a:latin typeface="微軟正黑體" panose="020B0604030504040204" pitchFamily="34" charset="-120"/>
            <a:ea typeface="微軟正黑體" panose="020B0604030504040204" pitchFamily="34" charset="-120"/>
          </a:endParaRPr>
        </a:p>
      </dsp:txBody>
      <dsp:txXfrm>
        <a:off x="0" y="253075"/>
        <a:ext cx="8229600" cy="803250"/>
      </dsp:txXfrm>
    </dsp:sp>
    <dsp:sp modelId="{80ACE80F-858F-48BC-9BA3-ED3B72D65E2B}">
      <dsp:nvSpPr>
        <dsp:cNvPr id="0" name=""/>
        <dsp:cNvSpPr/>
      </dsp:nvSpPr>
      <dsp:spPr>
        <a:xfrm>
          <a:off x="411480" y="31675"/>
          <a:ext cx="6665786" cy="44280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800100" rtl="0">
            <a:lnSpc>
              <a:spcPct val="90000"/>
            </a:lnSpc>
            <a:spcBef>
              <a:spcPct val="0"/>
            </a:spcBef>
            <a:spcAft>
              <a:spcPct val="35000"/>
            </a:spcAft>
          </a:pPr>
          <a:r>
            <a:rPr lang="zh-TW" altLang="en-US" sz="1800" b="1" kern="1200" dirty="0" smtClean="0">
              <a:latin typeface="微軟正黑體" panose="020B0604030504040204" pitchFamily="34" charset="-120"/>
              <a:ea typeface="微軟正黑體" panose="020B0604030504040204" pitchFamily="34" charset="-120"/>
            </a:rPr>
            <a:t>合理使用應明示出處，但明示出處，未必當然是合理使用</a:t>
          </a:r>
          <a:endParaRPr lang="zh-TW" altLang="en-US" sz="1800" b="1" kern="1200" dirty="0">
            <a:latin typeface="微軟正黑體" panose="020B0604030504040204" pitchFamily="34" charset="-120"/>
            <a:ea typeface="微軟正黑體" panose="020B0604030504040204" pitchFamily="34" charset="-120"/>
          </a:endParaRPr>
        </a:p>
      </dsp:txBody>
      <dsp:txXfrm>
        <a:off x="433096" y="53291"/>
        <a:ext cx="6622554" cy="399568"/>
      </dsp:txXfrm>
    </dsp:sp>
    <dsp:sp modelId="{D3C5BBAA-D45A-4EB3-9060-59133E838A92}">
      <dsp:nvSpPr>
        <dsp:cNvPr id="0" name=""/>
        <dsp:cNvSpPr/>
      </dsp:nvSpPr>
      <dsp:spPr>
        <a:xfrm>
          <a:off x="0" y="1358725"/>
          <a:ext cx="8229600" cy="3780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576F28D-0801-42A3-84BD-484EE8F14463}">
      <dsp:nvSpPr>
        <dsp:cNvPr id="0" name=""/>
        <dsp:cNvSpPr/>
      </dsp:nvSpPr>
      <dsp:spPr>
        <a:xfrm>
          <a:off x="411480" y="1137325"/>
          <a:ext cx="6665786" cy="44280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800100" rtl="0">
            <a:lnSpc>
              <a:spcPct val="90000"/>
            </a:lnSpc>
            <a:spcBef>
              <a:spcPct val="0"/>
            </a:spcBef>
            <a:spcAft>
              <a:spcPct val="35000"/>
            </a:spcAft>
          </a:pPr>
          <a:r>
            <a:rPr lang="zh-TW" altLang="en-US" sz="1800" b="1" kern="1200" dirty="0" smtClean="0">
              <a:latin typeface="微軟正黑體" panose="020B0604030504040204" pitchFamily="34" charset="-120"/>
              <a:ea typeface="微軟正黑體" panose="020B0604030504040204" pitchFamily="34" charset="-120"/>
            </a:rPr>
            <a:t>義務人→原利用人</a:t>
          </a:r>
          <a:endParaRPr lang="zh-TW" altLang="en-US" sz="1800" b="1" kern="1200" dirty="0">
            <a:latin typeface="微軟正黑體" panose="020B0604030504040204" pitchFamily="34" charset="-120"/>
            <a:ea typeface="微軟正黑體" panose="020B0604030504040204" pitchFamily="34" charset="-120"/>
          </a:endParaRPr>
        </a:p>
      </dsp:txBody>
      <dsp:txXfrm>
        <a:off x="433096" y="1158941"/>
        <a:ext cx="6622554" cy="399568"/>
      </dsp:txXfrm>
    </dsp:sp>
    <dsp:sp modelId="{ACC77C71-42DF-4EF9-B615-E9D4B83E8950}">
      <dsp:nvSpPr>
        <dsp:cNvPr id="0" name=""/>
        <dsp:cNvSpPr/>
      </dsp:nvSpPr>
      <dsp:spPr>
        <a:xfrm>
          <a:off x="0" y="2039125"/>
          <a:ext cx="8229600" cy="1157625"/>
        </a:xfrm>
        <a:prstGeom prst="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8708" tIns="312420" rIns="638708" bIns="128016" numCol="1" spcCol="1270" anchor="t" anchorCtr="0">
          <a:noAutofit/>
        </a:bodyPr>
        <a:lstStyle/>
        <a:p>
          <a:pPr marL="171450" lvl="1" indent="-171450" algn="l" defTabSz="800100" rtl="0">
            <a:lnSpc>
              <a:spcPct val="90000"/>
            </a:lnSpc>
            <a:spcBef>
              <a:spcPct val="0"/>
            </a:spcBef>
            <a:spcAft>
              <a:spcPct val="15000"/>
            </a:spcAft>
            <a:buChar char="••"/>
          </a:pPr>
          <a:r>
            <a:rPr lang="zh-TW" sz="1800" b="1" kern="1200" dirty="0" smtClean="0">
              <a:latin typeface="微軟正黑體" panose="020B0604030504040204" pitchFamily="34" charset="-120"/>
              <a:ea typeface="微軟正黑體" panose="020B0604030504040204" pitchFamily="34" charset="-120"/>
            </a:rPr>
            <a:t>依</a:t>
          </a:r>
          <a:r>
            <a:rPr lang="en-US" sz="1800" b="1" kern="1200" dirty="0" smtClean="0">
              <a:latin typeface="微軟正黑體" panose="020B0604030504040204" pitchFamily="34" charset="-120"/>
              <a:ea typeface="微軟正黑體" panose="020B0604030504040204" pitchFamily="34" charset="-120"/>
            </a:rPr>
            <a:t>44</a:t>
          </a:r>
          <a:r>
            <a:rPr lang="zh-TW" sz="1800" b="1" kern="1200" dirty="0" smtClean="0">
              <a:latin typeface="微軟正黑體" panose="020B0604030504040204" pitchFamily="34" charset="-120"/>
              <a:ea typeface="微軟正黑體" panose="020B0604030504040204" pitchFamily="34" charset="-120"/>
            </a:rPr>
            <a:t>至</a:t>
          </a:r>
          <a:r>
            <a:rPr lang="en-US" sz="1800" b="1" kern="1200" dirty="0" smtClean="0">
              <a:latin typeface="微軟正黑體" panose="020B0604030504040204" pitchFamily="34" charset="-120"/>
              <a:ea typeface="微軟正黑體" panose="020B0604030504040204" pitchFamily="34" charset="-120"/>
            </a:rPr>
            <a:t>47</a:t>
          </a:r>
          <a:r>
            <a:rPr lang="zh-TW" sz="1800" b="1" kern="1200" dirty="0" smtClean="0">
              <a:latin typeface="微軟正黑體" panose="020B0604030504040204" pitchFamily="34" charset="-120"/>
              <a:ea typeface="微軟正黑體" panose="020B0604030504040204" pitchFamily="34" charset="-120"/>
            </a:rPr>
            <a:t>、</a:t>
          </a:r>
          <a:r>
            <a:rPr lang="en-US" sz="1800" b="1" kern="1200" dirty="0" smtClean="0">
              <a:latin typeface="微軟正黑體" panose="020B0604030504040204" pitchFamily="34" charset="-120"/>
              <a:ea typeface="微軟正黑體" panose="020B0604030504040204" pitchFamily="34" charset="-120"/>
            </a:rPr>
            <a:t>48</a:t>
          </a:r>
          <a:r>
            <a:rPr lang="zh-TW" sz="1800" b="1" kern="1200" dirty="0" smtClean="0">
              <a:latin typeface="微軟正黑體" panose="020B0604030504040204" pitchFamily="34" charset="-120"/>
              <a:ea typeface="微軟正黑體" panose="020B0604030504040204" pitchFamily="34" charset="-120"/>
            </a:rPr>
            <a:t>之</a:t>
          </a:r>
          <a:r>
            <a:rPr lang="en-US" sz="1800" b="1" kern="1200" dirty="0" smtClean="0">
              <a:latin typeface="微軟正黑體" panose="020B0604030504040204" pitchFamily="34" charset="-120"/>
              <a:ea typeface="微軟正黑體" panose="020B0604030504040204" pitchFamily="34" charset="-120"/>
            </a:rPr>
            <a:t>1</a:t>
          </a:r>
          <a:r>
            <a:rPr lang="zh-TW" sz="1800" b="1" kern="1200" dirty="0" smtClean="0">
              <a:latin typeface="微軟正黑體" panose="020B0604030504040204" pitchFamily="34" charset="-120"/>
              <a:ea typeface="微軟正黑體" panose="020B0604030504040204" pitchFamily="34" charset="-120"/>
            </a:rPr>
            <a:t>至</a:t>
          </a:r>
          <a:r>
            <a:rPr lang="en-US" sz="1800" b="1" kern="1200" dirty="0" smtClean="0">
              <a:latin typeface="微軟正黑體" panose="020B0604030504040204" pitchFamily="34" charset="-120"/>
              <a:ea typeface="微軟正黑體" panose="020B0604030504040204" pitchFamily="34" charset="-120"/>
            </a:rPr>
            <a:t>50 </a:t>
          </a:r>
          <a:r>
            <a:rPr lang="zh-TW" sz="1800" b="1" kern="1200" dirty="0" smtClean="0">
              <a:latin typeface="微軟正黑體" panose="020B0604030504040204" pitchFamily="34" charset="-120"/>
              <a:ea typeface="微軟正黑體" panose="020B0604030504040204" pitchFamily="34" charset="-120"/>
            </a:rPr>
            <a:t>、</a:t>
          </a:r>
          <a:r>
            <a:rPr lang="en-US" sz="1800" b="1" kern="1200" dirty="0" smtClean="0">
              <a:latin typeface="微軟正黑體" panose="020B0604030504040204" pitchFamily="34" charset="-120"/>
              <a:ea typeface="微軟正黑體" panose="020B0604030504040204" pitchFamily="34" charset="-120"/>
            </a:rPr>
            <a:t>52</a:t>
          </a:r>
          <a:r>
            <a:rPr lang="zh-TW" sz="1800" b="1" kern="1200" dirty="0" smtClean="0">
              <a:latin typeface="微軟正黑體" panose="020B0604030504040204" pitchFamily="34" charset="-120"/>
              <a:ea typeface="微軟正黑體" panose="020B0604030504040204" pitchFamily="34" charset="-120"/>
            </a:rPr>
            <a:t>、</a:t>
          </a:r>
          <a:r>
            <a:rPr lang="en-US" sz="1800" b="1" kern="1200" dirty="0" smtClean="0">
              <a:latin typeface="微軟正黑體" panose="020B0604030504040204" pitchFamily="34" charset="-120"/>
              <a:ea typeface="微軟正黑體" panose="020B0604030504040204" pitchFamily="34" charset="-120"/>
            </a:rPr>
            <a:t>53</a:t>
          </a:r>
          <a:r>
            <a:rPr lang="zh-TW" sz="1800" b="1" kern="1200" dirty="0" smtClean="0">
              <a:latin typeface="微軟正黑體" panose="020B0604030504040204" pitchFamily="34" charset="-120"/>
              <a:ea typeface="微軟正黑體" panose="020B0604030504040204" pitchFamily="34" charset="-120"/>
            </a:rPr>
            <a:t>、</a:t>
          </a:r>
          <a:r>
            <a:rPr lang="en-US" sz="1800" b="1" kern="1200" dirty="0" smtClean="0">
              <a:latin typeface="微軟正黑體" panose="020B0604030504040204" pitchFamily="34" charset="-120"/>
              <a:ea typeface="微軟正黑體" panose="020B0604030504040204" pitchFamily="34" charset="-120"/>
            </a:rPr>
            <a:t>55</a:t>
          </a:r>
          <a:r>
            <a:rPr lang="zh-TW" sz="1800" b="1" kern="1200" dirty="0" smtClean="0">
              <a:latin typeface="微軟正黑體" panose="020B0604030504040204" pitchFamily="34" charset="-120"/>
              <a:ea typeface="微軟正黑體" panose="020B0604030504040204" pitchFamily="34" charset="-120"/>
            </a:rPr>
            <a:t>、</a:t>
          </a:r>
          <a:r>
            <a:rPr lang="en-US" sz="1800" b="1" kern="1200" dirty="0" smtClean="0">
              <a:latin typeface="微軟正黑體" panose="020B0604030504040204" pitchFamily="34" charset="-120"/>
              <a:ea typeface="微軟正黑體" panose="020B0604030504040204" pitchFamily="34" charset="-120"/>
            </a:rPr>
            <a:t>57</a:t>
          </a:r>
          <a:r>
            <a:rPr lang="zh-TW" sz="1800" b="1" kern="1200" dirty="0" smtClean="0">
              <a:latin typeface="微軟正黑體" panose="020B0604030504040204" pitchFamily="34" charset="-120"/>
              <a:ea typeface="微軟正黑體" panose="020B0604030504040204" pitchFamily="34" charset="-120"/>
            </a:rPr>
            <a:t>、</a:t>
          </a:r>
          <a:r>
            <a:rPr lang="en-US" sz="1800" b="1" kern="1200" dirty="0" smtClean="0">
              <a:latin typeface="微軟正黑體" panose="020B0604030504040204" pitchFamily="34" charset="-120"/>
              <a:ea typeface="微軟正黑體" panose="020B0604030504040204" pitchFamily="34" charset="-120"/>
            </a:rPr>
            <a:t>58</a:t>
          </a:r>
          <a:r>
            <a:rPr lang="zh-TW" sz="1800" b="1" kern="1200" dirty="0" smtClean="0">
              <a:latin typeface="微軟正黑體" panose="020B0604030504040204" pitchFamily="34" charset="-120"/>
              <a:ea typeface="微軟正黑體" panose="020B0604030504040204" pitchFamily="34" charset="-120"/>
            </a:rPr>
            <a:t>、</a:t>
          </a:r>
          <a:r>
            <a:rPr lang="en-US" sz="1800" b="1" kern="1200" dirty="0" smtClean="0">
              <a:latin typeface="微軟正黑體" panose="020B0604030504040204" pitchFamily="34" charset="-120"/>
              <a:ea typeface="微軟正黑體" panose="020B0604030504040204" pitchFamily="34" charset="-120"/>
            </a:rPr>
            <a:t>60</a:t>
          </a:r>
          <a:r>
            <a:rPr lang="zh-TW" sz="1800" b="1" kern="1200" dirty="0" smtClean="0">
              <a:latin typeface="微軟正黑體" panose="020B0604030504040204" pitchFamily="34" charset="-120"/>
              <a:ea typeface="微軟正黑體" panose="020B0604030504040204" pitchFamily="34" charset="-120"/>
            </a:rPr>
            <a:t>至</a:t>
          </a:r>
          <a:r>
            <a:rPr lang="en-US" sz="1800" b="1" kern="1200" dirty="0" smtClean="0">
              <a:latin typeface="微軟正黑體" panose="020B0604030504040204" pitchFamily="34" charset="-120"/>
              <a:ea typeface="微軟正黑體" panose="020B0604030504040204" pitchFamily="34" charset="-120"/>
            </a:rPr>
            <a:t>63</a:t>
          </a:r>
          <a:r>
            <a:rPr lang="zh-TW" sz="1800" b="1" kern="1200" dirty="0" smtClean="0">
              <a:latin typeface="微軟正黑體" panose="020B0604030504040204" pitchFamily="34" charset="-120"/>
              <a:ea typeface="微軟正黑體" panose="020B0604030504040204" pitchFamily="34" charset="-120"/>
            </a:rPr>
            <a:t>條規定利用時應明示出處</a:t>
          </a:r>
          <a:r>
            <a:rPr lang="en-US" sz="1800" b="1" kern="1200" dirty="0" smtClean="0">
              <a:latin typeface="微軟正黑體" panose="020B0604030504040204" pitchFamily="34" charset="-120"/>
              <a:ea typeface="微軟正黑體" panose="020B0604030504040204" pitchFamily="34" charset="-120"/>
            </a:rPr>
            <a:t>(§64)</a:t>
          </a:r>
          <a:endParaRPr lang="zh-TW" sz="1800" b="1" kern="1200" dirty="0">
            <a:latin typeface="微軟正黑體" panose="020B0604030504040204" pitchFamily="34" charset="-120"/>
            <a:ea typeface="微軟正黑體" panose="020B0604030504040204" pitchFamily="34" charset="-120"/>
          </a:endParaRPr>
        </a:p>
      </dsp:txBody>
      <dsp:txXfrm>
        <a:off x="0" y="2039125"/>
        <a:ext cx="8229600" cy="1157625"/>
      </dsp:txXfrm>
    </dsp:sp>
    <dsp:sp modelId="{570288C3-C148-4C3A-BC65-FCD5B11DA6E2}">
      <dsp:nvSpPr>
        <dsp:cNvPr id="0" name=""/>
        <dsp:cNvSpPr/>
      </dsp:nvSpPr>
      <dsp:spPr>
        <a:xfrm>
          <a:off x="411480" y="1817725"/>
          <a:ext cx="6665786" cy="44280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800100" rtl="0">
            <a:lnSpc>
              <a:spcPct val="90000"/>
            </a:lnSpc>
            <a:spcBef>
              <a:spcPct val="0"/>
            </a:spcBef>
            <a:spcAft>
              <a:spcPct val="35000"/>
            </a:spcAft>
          </a:pPr>
          <a:r>
            <a:rPr lang="zh-TW" altLang="en-US" sz="1800" b="1" kern="1200" dirty="0" smtClean="0">
              <a:latin typeface="微軟正黑體" panose="020B0604030504040204" pitchFamily="34" charset="-120"/>
              <a:ea typeface="微軟正黑體" panose="020B0604030504040204" pitchFamily="34" charset="-120"/>
            </a:rPr>
            <a:t>明示義務</a:t>
          </a:r>
          <a:endParaRPr lang="zh-TW" altLang="en-US" sz="1800" b="1" kern="1200" dirty="0">
            <a:latin typeface="微軟正黑體" panose="020B0604030504040204" pitchFamily="34" charset="-120"/>
            <a:ea typeface="微軟正黑體" panose="020B0604030504040204" pitchFamily="34" charset="-120"/>
          </a:endParaRPr>
        </a:p>
      </dsp:txBody>
      <dsp:txXfrm>
        <a:off x="433096" y="1839341"/>
        <a:ext cx="6622554" cy="399568"/>
      </dsp:txXfrm>
    </dsp:sp>
    <dsp:sp modelId="{AE1DC86F-20ED-4EE4-AE45-79216BFDB2B3}">
      <dsp:nvSpPr>
        <dsp:cNvPr id="0" name=""/>
        <dsp:cNvSpPr/>
      </dsp:nvSpPr>
      <dsp:spPr>
        <a:xfrm>
          <a:off x="0" y="3499150"/>
          <a:ext cx="8229600" cy="1653750"/>
        </a:xfrm>
        <a:prstGeom prst="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8708" tIns="312420" rIns="638708" bIns="128016" numCol="1" spcCol="1270" anchor="t" anchorCtr="0">
          <a:noAutofit/>
        </a:bodyPr>
        <a:lstStyle/>
        <a:p>
          <a:pPr marL="171450" lvl="1" indent="-171450" algn="l" defTabSz="800100" rtl="0">
            <a:lnSpc>
              <a:spcPct val="90000"/>
            </a:lnSpc>
            <a:spcBef>
              <a:spcPct val="0"/>
            </a:spcBef>
            <a:spcAft>
              <a:spcPct val="15000"/>
            </a:spcAft>
            <a:buChar char="••"/>
          </a:pPr>
          <a:r>
            <a:rPr lang="zh-TW" altLang="en-US" sz="1800" b="1" kern="1200" dirty="0" smtClean="0">
              <a:latin typeface="微軟正黑體" panose="020B0604030504040204" pitchFamily="34" charset="-120"/>
              <a:ea typeface="微軟正黑體" panose="020B0604030504040204" pitchFamily="34" charset="-120"/>
            </a:rPr>
            <a:t>著作人為自然人時應明示其姓名</a:t>
          </a:r>
          <a:endParaRPr lang="zh-TW" altLang="en-US" sz="1800" b="1" kern="1200" dirty="0">
            <a:latin typeface="微軟正黑體" panose="020B0604030504040204" pitchFamily="34" charset="-120"/>
            <a:ea typeface="微軟正黑體" panose="020B0604030504040204" pitchFamily="34" charset="-120"/>
          </a:endParaRPr>
        </a:p>
        <a:p>
          <a:pPr marL="171450" lvl="1" indent="-171450" algn="l" defTabSz="800100" rtl="0">
            <a:lnSpc>
              <a:spcPct val="90000"/>
            </a:lnSpc>
            <a:spcBef>
              <a:spcPct val="0"/>
            </a:spcBef>
            <a:spcAft>
              <a:spcPct val="15000"/>
            </a:spcAft>
            <a:buChar char="••"/>
          </a:pPr>
          <a:r>
            <a:rPr lang="zh-TW" altLang="en-US" sz="1800" b="1" kern="1200" dirty="0" smtClean="0">
              <a:latin typeface="微軟正黑體" panose="020B0604030504040204" pitchFamily="34" charset="-120"/>
              <a:ea typeface="微軟正黑體" panose="020B0604030504040204" pitchFamily="34" charset="-120"/>
            </a:rPr>
            <a:t>著作人為法人時應明示其名稱</a:t>
          </a:r>
          <a:endParaRPr lang="zh-TW" altLang="en-US" sz="1800" b="1" kern="1200" dirty="0">
            <a:latin typeface="微軟正黑體" panose="020B0604030504040204" pitchFamily="34" charset="-120"/>
            <a:ea typeface="微軟正黑體" panose="020B0604030504040204" pitchFamily="34" charset="-120"/>
          </a:endParaRPr>
        </a:p>
        <a:p>
          <a:pPr marL="171450" lvl="1" indent="-171450" algn="l" defTabSz="800100" rtl="0">
            <a:lnSpc>
              <a:spcPct val="90000"/>
            </a:lnSpc>
            <a:spcBef>
              <a:spcPct val="0"/>
            </a:spcBef>
            <a:spcAft>
              <a:spcPct val="15000"/>
            </a:spcAft>
            <a:buChar char="••"/>
          </a:pPr>
          <a:r>
            <a:rPr lang="zh-TW" altLang="en-US" sz="1800" b="1" kern="1200" dirty="0" smtClean="0">
              <a:latin typeface="微軟正黑體" panose="020B0604030504040204" pitchFamily="34" charset="-120"/>
              <a:ea typeface="微軟正黑體" panose="020B0604030504040204" pitchFamily="34" charset="-120"/>
            </a:rPr>
            <a:t>不具名的著作或著作人不明時註明來源</a:t>
          </a:r>
          <a:endParaRPr lang="zh-TW" altLang="en-US" sz="1800" b="1" kern="1200" dirty="0">
            <a:latin typeface="微軟正黑體" panose="020B0604030504040204" pitchFamily="34" charset="-120"/>
            <a:ea typeface="微軟正黑體" panose="020B0604030504040204" pitchFamily="34" charset="-120"/>
          </a:endParaRPr>
        </a:p>
      </dsp:txBody>
      <dsp:txXfrm>
        <a:off x="0" y="3499150"/>
        <a:ext cx="8229600" cy="1653750"/>
      </dsp:txXfrm>
    </dsp:sp>
    <dsp:sp modelId="{8F543E26-84F6-4442-A773-01BD02529C41}">
      <dsp:nvSpPr>
        <dsp:cNvPr id="0" name=""/>
        <dsp:cNvSpPr/>
      </dsp:nvSpPr>
      <dsp:spPr>
        <a:xfrm>
          <a:off x="411480" y="3277750"/>
          <a:ext cx="6665786" cy="44280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800100" rtl="0">
            <a:lnSpc>
              <a:spcPct val="90000"/>
            </a:lnSpc>
            <a:spcBef>
              <a:spcPct val="0"/>
            </a:spcBef>
            <a:spcAft>
              <a:spcPct val="35000"/>
            </a:spcAft>
          </a:pPr>
          <a:r>
            <a:rPr lang="zh-TW" sz="1800" b="1" kern="1200" dirty="0" smtClean="0">
              <a:latin typeface="微軟正黑體" panose="020B0604030504040204" pitchFamily="34" charset="-120"/>
              <a:ea typeface="微軟正黑體" panose="020B0604030504040204" pitchFamily="34" charset="-120"/>
            </a:rPr>
            <a:t>明示方法</a:t>
          </a:r>
          <a:r>
            <a:rPr lang="zh-TW" altLang="en-US" sz="1800" b="1" kern="1200" dirty="0" smtClean="0">
              <a:latin typeface="微軟正黑體" panose="020B0604030504040204" pitchFamily="34" charset="-120"/>
              <a:ea typeface="微軟正黑體" panose="020B0604030504040204" pitchFamily="34" charset="-120"/>
            </a:rPr>
            <a:t>→</a:t>
          </a:r>
          <a:r>
            <a:rPr lang="en-US" sz="1800" b="1" kern="1200" dirty="0" smtClean="0">
              <a:latin typeface="微軟正黑體" panose="020B0604030504040204" pitchFamily="34" charset="-120"/>
              <a:ea typeface="微軟正黑體" panose="020B0604030504040204" pitchFamily="34" charset="-120"/>
            </a:rPr>
            <a:t> </a:t>
          </a:r>
          <a:r>
            <a:rPr lang="zh-TW" sz="1800" b="1" kern="1200" dirty="0" smtClean="0">
              <a:latin typeface="微軟正黑體" panose="020B0604030504040204" pitchFamily="34" charset="-120"/>
              <a:ea typeface="微軟正黑體" panose="020B0604030504040204" pitchFamily="34" charset="-120"/>
            </a:rPr>
            <a:t>以合理方式明示</a:t>
          </a:r>
          <a:endParaRPr lang="zh-TW" sz="1800" b="1" kern="1200" dirty="0">
            <a:latin typeface="微軟正黑體" panose="020B0604030504040204" pitchFamily="34" charset="-120"/>
            <a:ea typeface="微軟正黑體" panose="020B0604030504040204" pitchFamily="34" charset="-120"/>
          </a:endParaRPr>
        </a:p>
      </dsp:txBody>
      <dsp:txXfrm>
        <a:off x="433096" y="3299366"/>
        <a:ext cx="6622554" cy="399568"/>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E1DDFD-9EC5-4975-BFB1-A681254EF369}">
      <dsp:nvSpPr>
        <dsp:cNvPr id="0" name=""/>
        <dsp:cNvSpPr/>
      </dsp:nvSpPr>
      <dsp:spPr>
        <a:xfrm>
          <a:off x="0" y="0"/>
          <a:ext cx="7408862" cy="767520"/>
        </a:xfrm>
        <a:prstGeom prst="round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zh-TW" altLang="en-US" sz="2400" b="1" kern="1200" dirty="0" smtClean="0">
              <a:latin typeface="微軟正黑體" pitchFamily="34" charset="-120"/>
              <a:ea typeface="微軟正黑體" pitchFamily="34" charset="-120"/>
            </a:rPr>
            <a:t>得全部或部分讓與他人或與他人共有</a:t>
          </a:r>
          <a:r>
            <a:rPr lang="en-US" altLang="zh-TW" sz="2400" b="1" kern="1200" dirty="0" smtClean="0">
              <a:latin typeface="微軟正黑體" pitchFamily="34" charset="-120"/>
              <a:ea typeface="微軟正黑體" pitchFamily="34" charset="-120"/>
            </a:rPr>
            <a:t>(§36)</a:t>
          </a:r>
          <a:r>
            <a:rPr lang="zh-TW" altLang="en-US" sz="2400" b="1" kern="1200" dirty="0" smtClean="0">
              <a:latin typeface="微軟正黑體" pitchFamily="34" charset="-120"/>
              <a:ea typeface="微軟正黑體" pitchFamily="34" charset="-120"/>
            </a:rPr>
            <a:t>。</a:t>
          </a:r>
          <a:endParaRPr lang="zh-TW" altLang="en-US" sz="2400" b="1" kern="1200" dirty="0">
            <a:latin typeface="微軟正黑體" pitchFamily="34" charset="-120"/>
            <a:ea typeface="微軟正黑體" pitchFamily="34" charset="-120"/>
          </a:endParaRPr>
        </a:p>
      </dsp:txBody>
      <dsp:txXfrm>
        <a:off x="37467" y="37467"/>
        <a:ext cx="7333928" cy="692586"/>
      </dsp:txXfrm>
    </dsp:sp>
    <dsp:sp modelId="{387FB692-AEDE-4EA4-AB63-C41C9134454C}">
      <dsp:nvSpPr>
        <dsp:cNvPr id="0" name=""/>
        <dsp:cNvSpPr/>
      </dsp:nvSpPr>
      <dsp:spPr>
        <a:xfrm>
          <a:off x="0" y="787284"/>
          <a:ext cx="7408862" cy="6789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5231" tIns="30480" rIns="170688" bIns="30480" numCol="1" spcCol="1270" anchor="t" anchorCtr="0">
          <a:noAutofit/>
        </a:bodyPr>
        <a:lstStyle/>
        <a:p>
          <a:pPr marL="228600" lvl="1" indent="-228600" algn="l" defTabSz="1066800">
            <a:lnSpc>
              <a:spcPct val="90000"/>
            </a:lnSpc>
            <a:spcBef>
              <a:spcPct val="0"/>
            </a:spcBef>
            <a:spcAft>
              <a:spcPct val="20000"/>
            </a:spcAft>
            <a:buChar char="••"/>
          </a:pPr>
          <a:r>
            <a:rPr lang="zh-TW" altLang="en-US" sz="2400" b="1" kern="1200" dirty="0" smtClean="0">
              <a:latin typeface="微軟正黑體" pitchFamily="34" charset="-120"/>
              <a:ea typeface="微軟正黑體" pitchFamily="34" charset="-120"/>
            </a:rPr>
            <a:t>與著作人格權分離而為讓與</a:t>
          </a:r>
          <a:endParaRPr lang="zh-TW" altLang="en-US" sz="2400" b="1" kern="1200" dirty="0">
            <a:latin typeface="微軟正黑體" pitchFamily="34" charset="-120"/>
            <a:ea typeface="微軟正黑體" pitchFamily="34" charset="-120"/>
          </a:endParaRPr>
        </a:p>
      </dsp:txBody>
      <dsp:txXfrm>
        <a:off x="0" y="787284"/>
        <a:ext cx="7408862" cy="678960"/>
      </dsp:txXfrm>
    </dsp:sp>
    <dsp:sp modelId="{E643647E-5141-40D4-BE15-951452CA7596}">
      <dsp:nvSpPr>
        <dsp:cNvPr id="0" name=""/>
        <dsp:cNvSpPr/>
      </dsp:nvSpPr>
      <dsp:spPr>
        <a:xfrm>
          <a:off x="0" y="1466244"/>
          <a:ext cx="7408862" cy="767520"/>
        </a:xfrm>
        <a:prstGeom prst="roundRect">
          <a:avLst/>
        </a:prstGeom>
        <a:solidFill>
          <a:schemeClr val="accent4">
            <a:hueOff val="-2232385"/>
            <a:satOff val="13449"/>
            <a:lumOff val="1078"/>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zh-TW" altLang="en-US" sz="2400" b="1" kern="1200" dirty="0" smtClean="0">
              <a:latin typeface="微軟正黑體" pitchFamily="34" charset="-120"/>
              <a:ea typeface="微軟正黑體" pitchFamily="34" charset="-120"/>
            </a:rPr>
            <a:t>讓與之範圍</a:t>
          </a:r>
          <a:endParaRPr lang="zh-TW" altLang="en-US" sz="2400" b="1" kern="1200" dirty="0">
            <a:latin typeface="微軟正黑體" pitchFamily="34" charset="-120"/>
            <a:ea typeface="微軟正黑體" pitchFamily="34" charset="-120"/>
          </a:endParaRPr>
        </a:p>
      </dsp:txBody>
      <dsp:txXfrm>
        <a:off x="37467" y="1503711"/>
        <a:ext cx="7333928" cy="692586"/>
      </dsp:txXfrm>
    </dsp:sp>
    <dsp:sp modelId="{B181674D-D0A4-47E4-BB4B-89F53C38B63A}">
      <dsp:nvSpPr>
        <dsp:cNvPr id="0" name=""/>
        <dsp:cNvSpPr/>
      </dsp:nvSpPr>
      <dsp:spPr>
        <a:xfrm>
          <a:off x="0" y="2233764"/>
          <a:ext cx="7408862" cy="11245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5231" tIns="30480" rIns="170688" bIns="30480" numCol="1" spcCol="1270" anchor="t" anchorCtr="0">
          <a:noAutofit/>
        </a:bodyPr>
        <a:lstStyle/>
        <a:p>
          <a:pPr marL="228600" lvl="1" indent="-228600" algn="l" defTabSz="1066800">
            <a:lnSpc>
              <a:spcPct val="90000"/>
            </a:lnSpc>
            <a:spcBef>
              <a:spcPct val="0"/>
            </a:spcBef>
            <a:spcAft>
              <a:spcPct val="20000"/>
            </a:spcAft>
            <a:buChar char="••"/>
          </a:pPr>
          <a:r>
            <a:rPr lang="zh-TW" altLang="en-US" sz="2400" b="1" kern="1200" dirty="0" smtClean="0">
              <a:latin typeface="微軟正黑體" pitchFamily="34" charset="-120"/>
              <a:ea typeface="微軟正黑體" pitchFamily="34" charset="-120"/>
            </a:rPr>
            <a:t>依當事人約定</a:t>
          </a:r>
          <a:endParaRPr lang="zh-TW" altLang="en-US" sz="2400" b="1" kern="1200" dirty="0">
            <a:latin typeface="微軟正黑體" pitchFamily="34" charset="-120"/>
            <a:ea typeface="微軟正黑體" pitchFamily="34" charset="-120"/>
          </a:endParaRPr>
        </a:p>
        <a:p>
          <a:pPr marL="228600" lvl="1" indent="-228600" algn="l" defTabSz="1066800">
            <a:lnSpc>
              <a:spcPct val="90000"/>
            </a:lnSpc>
            <a:spcBef>
              <a:spcPct val="0"/>
            </a:spcBef>
            <a:spcAft>
              <a:spcPct val="20000"/>
            </a:spcAft>
            <a:buChar char="••"/>
          </a:pPr>
          <a:r>
            <a:rPr lang="zh-TW" altLang="en-US" sz="2400" b="1" kern="1200" dirty="0" smtClean="0">
              <a:latin typeface="微軟正黑體" pitchFamily="34" charset="-120"/>
              <a:ea typeface="微軟正黑體" pitchFamily="34" charset="-120"/>
            </a:rPr>
            <a:t>其約定不明之部分，推定為未讓與</a:t>
          </a:r>
          <a:endParaRPr lang="zh-TW" altLang="en-US" sz="2400" b="1" kern="1200" dirty="0">
            <a:latin typeface="微軟正黑體" pitchFamily="34" charset="-120"/>
            <a:ea typeface="微軟正黑體" pitchFamily="34" charset="-120"/>
          </a:endParaRPr>
        </a:p>
      </dsp:txBody>
      <dsp:txXfrm>
        <a:off x="0" y="2233764"/>
        <a:ext cx="7408862" cy="1124527"/>
      </dsp:txXfrm>
    </dsp:sp>
    <dsp:sp modelId="{9A1CD106-83FE-4569-8381-F08F49E60DE3}">
      <dsp:nvSpPr>
        <dsp:cNvPr id="0" name=""/>
        <dsp:cNvSpPr/>
      </dsp:nvSpPr>
      <dsp:spPr>
        <a:xfrm>
          <a:off x="0" y="3358291"/>
          <a:ext cx="7408862" cy="767520"/>
        </a:xfrm>
        <a:prstGeom prst="roundRect">
          <a:avLst/>
        </a:prstGeom>
        <a:solidFill>
          <a:schemeClr val="accent4">
            <a:hueOff val="-4464770"/>
            <a:satOff val="26899"/>
            <a:lumOff val="2156"/>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zh-TW" altLang="en-US" sz="2400" b="1" kern="1200" dirty="0" smtClean="0">
              <a:latin typeface="微軟正黑體" pitchFamily="34" charset="-120"/>
              <a:ea typeface="微軟正黑體" pitchFamily="34" charset="-120"/>
            </a:rPr>
            <a:t>著作財產權之讓與一經合意即行生效</a:t>
          </a:r>
          <a:endParaRPr lang="zh-TW" altLang="en-US" sz="2400" b="1" kern="1200" dirty="0">
            <a:latin typeface="微軟正黑體" pitchFamily="34" charset="-120"/>
            <a:ea typeface="微軟正黑體" pitchFamily="34" charset="-120"/>
          </a:endParaRPr>
        </a:p>
      </dsp:txBody>
      <dsp:txXfrm>
        <a:off x="37467" y="3395758"/>
        <a:ext cx="7333928" cy="692586"/>
      </dsp:txXfrm>
    </dsp:sp>
    <dsp:sp modelId="{1C46AD7C-5387-49F7-896D-17056168D8E1}">
      <dsp:nvSpPr>
        <dsp:cNvPr id="0" name=""/>
        <dsp:cNvSpPr/>
      </dsp:nvSpPr>
      <dsp:spPr>
        <a:xfrm>
          <a:off x="0" y="4125811"/>
          <a:ext cx="7408862" cy="6789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5231" tIns="30480" rIns="170688" bIns="30480" numCol="1" spcCol="1270" anchor="t" anchorCtr="0">
          <a:noAutofit/>
        </a:bodyPr>
        <a:lstStyle/>
        <a:p>
          <a:pPr marL="228600" lvl="1" indent="-228600" algn="l" defTabSz="1066800">
            <a:lnSpc>
              <a:spcPct val="90000"/>
            </a:lnSpc>
            <a:spcBef>
              <a:spcPct val="0"/>
            </a:spcBef>
            <a:spcAft>
              <a:spcPct val="20000"/>
            </a:spcAft>
            <a:buChar char="••"/>
          </a:pPr>
          <a:r>
            <a:rPr lang="zh-TW" altLang="en-US" sz="2400" b="1" kern="1200" dirty="0" smtClean="0">
              <a:latin typeface="微軟正黑體" pitchFamily="34" charset="-120"/>
              <a:ea typeface="微軟正黑體" pitchFamily="34" charset="-120"/>
            </a:rPr>
            <a:t>讓與不一定要以書面為之。</a:t>
          </a:r>
          <a:endParaRPr lang="zh-TW" altLang="en-US" sz="2400" b="1" kern="1200" dirty="0">
            <a:latin typeface="微軟正黑體" pitchFamily="34" charset="-120"/>
            <a:ea typeface="微軟正黑體" pitchFamily="34" charset="-120"/>
          </a:endParaRPr>
        </a:p>
      </dsp:txBody>
      <dsp:txXfrm>
        <a:off x="0" y="4125811"/>
        <a:ext cx="7408862" cy="678960"/>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FC1017-7224-40AE-80D6-022453E86026}">
      <dsp:nvSpPr>
        <dsp:cNvPr id="0" name=""/>
        <dsp:cNvSpPr/>
      </dsp:nvSpPr>
      <dsp:spPr>
        <a:xfrm>
          <a:off x="0" y="4397"/>
          <a:ext cx="7588894" cy="640200"/>
        </a:xfrm>
        <a:prstGeom prst="round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ts val="0"/>
            </a:spcAft>
          </a:pPr>
          <a:r>
            <a:rPr lang="zh-TW" altLang="en-US" sz="2200" b="1" kern="1200" dirty="0" smtClean="0">
              <a:latin typeface="微軟正黑體" pitchFamily="34" charset="-120"/>
              <a:ea typeface="微軟正黑體" pitchFamily="34" charset="-120"/>
            </a:rPr>
            <a:t>授權利用</a:t>
          </a:r>
          <a:r>
            <a:rPr lang="en-US" altLang="zh-TW" sz="2200" b="1" kern="1200" dirty="0" smtClean="0">
              <a:latin typeface="微軟正黑體" pitchFamily="34" charset="-120"/>
              <a:ea typeface="微軟正黑體" pitchFamily="34" charset="-120"/>
            </a:rPr>
            <a:t>(</a:t>
          </a:r>
          <a:r>
            <a:rPr lang="zh-TW" altLang="en-US" sz="2200" b="1" kern="1200" dirty="0" smtClean="0">
              <a:latin typeface="微軟正黑體" pitchFamily="34" charset="-120"/>
              <a:ea typeface="微軟正黑體" pitchFamily="34" charset="-120"/>
            </a:rPr>
            <a:t>第</a:t>
          </a:r>
          <a:r>
            <a:rPr lang="en-US" altLang="zh-TW" sz="2200" b="1" kern="1200" dirty="0" smtClean="0">
              <a:latin typeface="微軟正黑體" pitchFamily="34" charset="-120"/>
              <a:ea typeface="微軟正黑體" pitchFamily="34" charset="-120"/>
            </a:rPr>
            <a:t>37</a:t>
          </a:r>
          <a:r>
            <a:rPr lang="zh-TW" altLang="en-US" sz="2200" b="1" kern="1200" dirty="0" smtClean="0">
              <a:latin typeface="微軟正黑體" pitchFamily="34" charset="-120"/>
              <a:ea typeface="微軟正黑體" pitchFamily="34" charset="-120"/>
            </a:rPr>
            <a:t>條第</a:t>
          </a:r>
          <a:r>
            <a:rPr lang="en-US" altLang="zh-TW" sz="2200" b="1" kern="1200" dirty="0" smtClean="0">
              <a:latin typeface="微軟正黑體" pitchFamily="34" charset="-120"/>
              <a:ea typeface="微軟正黑體" pitchFamily="34" charset="-120"/>
            </a:rPr>
            <a:t>1</a:t>
          </a:r>
          <a:r>
            <a:rPr lang="zh-TW" altLang="en-US" sz="2200" b="1" kern="1200" dirty="0" smtClean="0">
              <a:latin typeface="微軟正黑體" pitchFamily="34" charset="-120"/>
              <a:ea typeface="微軟正黑體" pitchFamily="34" charset="-120"/>
            </a:rPr>
            <a:t>項</a:t>
          </a:r>
          <a:r>
            <a:rPr lang="en-US" altLang="zh-TW" sz="2200" b="1" kern="1200" dirty="0" smtClean="0">
              <a:latin typeface="微軟正黑體" pitchFamily="34" charset="-120"/>
              <a:ea typeface="微軟正黑體" pitchFamily="34" charset="-120"/>
            </a:rPr>
            <a:t>)</a:t>
          </a:r>
          <a:endParaRPr lang="zh-TW" altLang="en-US" sz="2200" b="1" kern="1200" dirty="0">
            <a:latin typeface="微軟正黑體" pitchFamily="34" charset="-120"/>
            <a:ea typeface="微軟正黑體" pitchFamily="34" charset="-120"/>
          </a:endParaRPr>
        </a:p>
      </dsp:txBody>
      <dsp:txXfrm>
        <a:off x="31252" y="35649"/>
        <a:ext cx="7526390" cy="577696"/>
      </dsp:txXfrm>
    </dsp:sp>
    <dsp:sp modelId="{B83F7312-F92A-4856-8F87-AD8AE0F7A505}">
      <dsp:nvSpPr>
        <dsp:cNvPr id="0" name=""/>
        <dsp:cNvSpPr/>
      </dsp:nvSpPr>
      <dsp:spPr>
        <a:xfrm>
          <a:off x="0" y="644597"/>
          <a:ext cx="7588894" cy="10545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0947" tIns="22860" rIns="128016" bIns="22860" numCol="1" spcCol="1270" anchor="t" anchorCtr="0">
          <a:noAutofit/>
        </a:bodyPr>
        <a:lstStyle/>
        <a:p>
          <a:pPr marL="171450" lvl="1" indent="-171450" algn="l" defTabSz="800100">
            <a:lnSpc>
              <a:spcPct val="90000"/>
            </a:lnSpc>
            <a:spcBef>
              <a:spcPct val="0"/>
            </a:spcBef>
            <a:spcAft>
              <a:spcPts val="0"/>
            </a:spcAft>
            <a:buChar char="••"/>
          </a:pPr>
          <a:r>
            <a:rPr lang="zh-TW" altLang="en-US" sz="1800" b="1" kern="1200" dirty="0" smtClean="0">
              <a:latin typeface="微軟正黑體" pitchFamily="34" charset="-120"/>
              <a:ea typeface="微軟正黑體" pitchFamily="34" charset="-120"/>
            </a:rPr>
            <a:t>著作財產權人得授權他人利用著作</a:t>
          </a:r>
          <a:endParaRPr lang="zh-TW" altLang="en-US" sz="1800" b="1" kern="1200" dirty="0">
            <a:latin typeface="微軟正黑體" pitchFamily="34" charset="-120"/>
            <a:ea typeface="微軟正黑體" pitchFamily="34" charset="-120"/>
          </a:endParaRPr>
        </a:p>
        <a:p>
          <a:pPr marL="171450" lvl="1" indent="-171450" algn="l" defTabSz="800100">
            <a:lnSpc>
              <a:spcPct val="90000"/>
            </a:lnSpc>
            <a:spcBef>
              <a:spcPct val="0"/>
            </a:spcBef>
            <a:spcAft>
              <a:spcPts val="0"/>
            </a:spcAft>
            <a:buChar char="••"/>
          </a:pPr>
          <a:r>
            <a:rPr lang="zh-TW" altLang="en-US" sz="1800" b="1" kern="1200" dirty="0" smtClean="0">
              <a:latin typeface="微軟正黑體" pitchFamily="34" charset="-120"/>
              <a:ea typeface="微軟正黑體" pitchFamily="34" charset="-120"/>
            </a:rPr>
            <a:t>授權利用之地域、時間、內容及利用方法等，依當事人之約定</a:t>
          </a:r>
          <a:endParaRPr lang="zh-TW" altLang="en-US" sz="1800" b="1" kern="1200" dirty="0">
            <a:latin typeface="微軟正黑體" pitchFamily="34" charset="-120"/>
            <a:ea typeface="微軟正黑體" pitchFamily="34" charset="-120"/>
          </a:endParaRPr>
        </a:p>
        <a:p>
          <a:pPr marL="171450" lvl="1" indent="-171450" algn="l" defTabSz="800100">
            <a:lnSpc>
              <a:spcPct val="90000"/>
            </a:lnSpc>
            <a:spcBef>
              <a:spcPct val="0"/>
            </a:spcBef>
            <a:spcAft>
              <a:spcPts val="0"/>
            </a:spcAft>
            <a:buChar char="••"/>
          </a:pPr>
          <a:r>
            <a:rPr lang="zh-TW" altLang="en-US" sz="1800" b="1" kern="1200" dirty="0" smtClean="0">
              <a:latin typeface="微軟正黑體" pitchFamily="34" charset="-120"/>
              <a:ea typeface="微軟正黑體" pitchFamily="34" charset="-120"/>
            </a:rPr>
            <a:t>其</a:t>
          </a:r>
          <a:r>
            <a:rPr lang="zh-TW" altLang="en-US" sz="1800" b="1" kern="1200" dirty="0" smtClean="0">
              <a:solidFill>
                <a:srgbClr val="C00000"/>
              </a:solidFill>
              <a:latin typeface="微軟正黑體" pitchFamily="34" charset="-120"/>
              <a:ea typeface="微軟正黑體" pitchFamily="34" charset="-120"/>
            </a:rPr>
            <a:t>約定不明之部分，推定為未授權</a:t>
          </a:r>
          <a:endParaRPr lang="zh-TW" altLang="en-US" sz="1800" b="1" kern="1200" dirty="0">
            <a:solidFill>
              <a:srgbClr val="C00000"/>
            </a:solidFill>
            <a:latin typeface="微軟正黑體" pitchFamily="34" charset="-120"/>
            <a:ea typeface="微軟正黑體" pitchFamily="34" charset="-120"/>
          </a:endParaRPr>
        </a:p>
      </dsp:txBody>
      <dsp:txXfrm>
        <a:off x="0" y="644597"/>
        <a:ext cx="7588894" cy="1054547"/>
      </dsp:txXfrm>
    </dsp:sp>
    <dsp:sp modelId="{BD91DFB6-A17B-4CFB-A122-B683FCF650B2}">
      <dsp:nvSpPr>
        <dsp:cNvPr id="0" name=""/>
        <dsp:cNvSpPr/>
      </dsp:nvSpPr>
      <dsp:spPr>
        <a:xfrm>
          <a:off x="0" y="1699145"/>
          <a:ext cx="7588894" cy="640200"/>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ts val="0"/>
            </a:spcAft>
          </a:pPr>
          <a:r>
            <a:rPr lang="zh-TW" altLang="en-US" sz="2200" b="1" kern="1200" dirty="0" smtClean="0">
              <a:latin typeface="微軟正黑體" pitchFamily="34" charset="-120"/>
              <a:ea typeface="微軟正黑體" pitchFamily="34" charset="-120"/>
            </a:rPr>
            <a:t>非專屬授權</a:t>
          </a:r>
          <a:r>
            <a:rPr lang="en-US" altLang="zh-TW" sz="2200" b="1" kern="1200" dirty="0" smtClean="0">
              <a:latin typeface="微軟正黑體" pitchFamily="34" charset="-120"/>
              <a:ea typeface="微軟正黑體" pitchFamily="34" charset="-120"/>
            </a:rPr>
            <a:t>(</a:t>
          </a:r>
          <a:r>
            <a:rPr lang="zh-TW" altLang="en-US" sz="2200" b="1" kern="1200" dirty="0" smtClean="0">
              <a:latin typeface="微軟正黑體" pitchFamily="34" charset="-120"/>
              <a:ea typeface="微軟正黑體" pitchFamily="34" charset="-120"/>
            </a:rPr>
            <a:t>第</a:t>
          </a:r>
          <a:r>
            <a:rPr lang="en-US" altLang="zh-TW" sz="2200" b="1" kern="1200" dirty="0" smtClean="0">
              <a:latin typeface="微軟正黑體" pitchFamily="34" charset="-120"/>
              <a:ea typeface="微軟正黑體" pitchFamily="34" charset="-120"/>
            </a:rPr>
            <a:t>37</a:t>
          </a:r>
          <a:r>
            <a:rPr lang="zh-TW" altLang="en-US" sz="2200" b="1" kern="1200" dirty="0" smtClean="0">
              <a:latin typeface="微軟正黑體" pitchFamily="34" charset="-120"/>
              <a:ea typeface="微軟正黑體" pitchFamily="34" charset="-120"/>
            </a:rPr>
            <a:t>條第</a:t>
          </a:r>
          <a:r>
            <a:rPr lang="en-US" altLang="zh-TW" sz="2200" b="1" kern="1200" dirty="0" smtClean="0">
              <a:latin typeface="微軟正黑體" pitchFamily="34" charset="-120"/>
              <a:ea typeface="微軟正黑體" pitchFamily="34" charset="-120"/>
            </a:rPr>
            <a:t>3</a:t>
          </a:r>
          <a:r>
            <a:rPr lang="zh-TW" altLang="en-US" sz="2200" b="1" kern="1200" dirty="0" smtClean="0">
              <a:latin typeface="微軟正黑體" pitchFamily="34" charset="-120"/>
              <a:ea typeface="微軟正黑體" pitchFamily="34" charset="-120"/>
            </a:rPr>
            <a:t>項</a:t>
          </a:r>
          <a:r>
            <a:rPr lang="en-US" altLang="zh-TW" sz="2200" b="1" kern="1200" dirty="0" smtClean="0">
              <a:latin typeface="微軟正黑體" pitchFamily="34" charset="-120"/>
              <a:ea typeface="微軟正黑體" pitchFamily="34" charset="-120"/>
            </a:rPr>
            <a:t>)</a:t>
          </a:r>
          <a:endParaRPr lang="zh-TW" altLang="en-US" sz="2200" b="1" kern="1200" dirty="0">
            <a:latin typeface="微軟正黑體" pitchFamily="34" charset="-120"/>
            <a:ea typeface="微軟正黑體" pitchFamily="34" charset="-120"/>
          </a:endParaRPr>
        </a:p>
      </dsp:txBody>
      <dsp:txXfrm>
        <a:off x="31252" y="1730397"/>
        <a:ext cx="7526390" cy="577696"/>
      </dsp:txXfrm>
    </dsp:sp>
    <dsp:sp modelId="{3CEFC96B-BA96-49EA-AA78-7431C25E11C1}">
      <dsp:nvSpPr>
        <dsp:cNvPr id="0" name=""/>
        <dsp:cNvSpPr/>
      </dsp:nvSpPr>
      <dsp:spPr>
        <a:xfrm>
          <a:off x="0" y="2339346"/>
          <a:ext cx="7588894" cy="722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0947" tIns="22860" rIns="128016" bIns="22860" numCol="1" spcCol="1270" anchor="t" anchorCtr="0">
          <a:noAutofit/>
        </a:bodyPr>
        <a:lstStyle/>
        <a:p>
          <a:pPr marL="171450" lvl="1" indent="-171450" algn="l" defTabSz="800100">
            <a:lnSpc>
              <a:spcPct val="90000"/>
            </a:lnSpc>
            <a:spcBef>
              <a:spcPct val="0"/>
            </a:spcBef>
            <a:spcAft>
              <a:spcPts val="0"/>
            </a:spcAft>
            <a:buChar char="••"/>
          </a:pPr>
          <a:r>
            <a:rPr lang="zh-TW" altLang="en-US" sz="1800" b="1" kern="1200" dirty="0" smtClean="0">
              <a:latin typeface="微軟正黑體" pitchFamily="34" charset="-120"/>
              <a:ea typeface="微軟正黑體" pitchFamily="34" charset="-120"/>
            </a:rPr>
            <a:t>著作財產權人得授權多人，不受限制</a:t>
          </a:r>
          <a:endParaRPr lang="zh-TW" altLang="en-US" sz="1800" b="1" kern="1200" dirty="0">
            <a:latin typeface="微軟正黑體" pitchFamily="34" charset="-120"/>
            <a:ea typeface="微軟正黑體" pitchFamily="34" charset="-120"/>
          </a:endParaRPr>
        </a:p>
        <a:p>
          <a:pPr marL="171450" lvl="1" indent="-171450" algn="l" defTabSz="800100">
            <a:lnSpc>
              <a:spcPct val="90000"/>
            </a:lnSpc>
            <a:spcBef>
              <a:spcPct val="0"/>
            </a:spcBef>
            <a:spcAft>
              <a:spcPts val="0"/>
            </a:spcAft>
            <a:buChar char="••"/>
          </a:pPr>
          <a:r>
            <a:rPr lang="zh-TW" altLang="en-US" sz="1800" b="1" kern="1200" dirty="0" smtClean="0">
              <a:latin typeface="微軟正黑體" pitchFamily="34" charset="-120"/>
              <a:ea typeface="微軟正黑體" pitchFamily="34" charset="-120"/>
            </a:rPr>
            <a:t>原則禁止再授權</a:t>
          </a:r>
          <a:endParaRPr lang="zh-TW" altLang="en-US" sz="1800" b="1" kern="1200" dirty="0">
            <a:latin typeface="微軟正黑體" pitchFamily="34" charset="-120"/>
            <a:ea typeface="微軟正黑體" pitchFamily="34" charset="-120"/>
          </a:endParaRPr>
        </a:p>
      </dsp:txBody>
      <dsp:txXfrm>
        <a:off x="0" y="2339346"/>
        <a:ext cx="7588894" cy="722560"/>
      </dsp:txXfrm>
    </dsp:sp>
    <dsp:sp modelId="{7060F45E-CC1C-4ABB-9705-4788BFA30F0A}">
      <dsp:nvSpPr>
        <dsp:cNvPr id="0" name=""/>
        <dsp:cNvSpPr/>
      </dsp:nvSpPr>
      <dsp:spPr>
        <a:xfrm>
          <a:off x="0" y="3061906"/>
          <a:ext cx="7588894" cy="640200"/>
        </a:xfrm>
        <a:prstGeom prst="round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ts val="0"/>
            </a:spcAft>
          </a:pPr>
          <a:r>
            <a:rPr lang="zh-TW" altLang="en-US" sz="2200" b="1" kern="1200" dirty="0" smtClean="0">
              <a:latin typeface="微軟正黑體" pitchFamily="34" charset="-120"/>
              <a:ea typeface="微軟正黑體" pitchFamily="34" charset="-120"/>
            </a:rPr>
            <a:t>專屬授權</a:t>
          </a:r>
          <a:r>
            <a:rPr lang="en-US" altLang="zh-TW" sz="2200" b="1" kern="1200" dirty="0" smtClean="0">
              <a:latin typeface="微軟正黑體" pitchFamily="34" charset="-120"/>
              <a:ea typeface="微軟正黑體" pitchFamily="34" charset="-120"/>
            </a:rPr>
            <a:t>(</a:t>
          </a:r>
          <a:r>
            <a:rPr lang="zh-TW" altLang="en-US" sz="2200" b="1" kern="1200" dirty="0" smtClean="0">
              <a:latin typeface="微軟正黑體" pitchFamily="34" charset="-120"/>
              <a:ea typeface="微軟正黑體" pitchFamily="34" charset="-120"/>
            </a:rPr>
            <a:t>第</a:t>
          </a:r>
          <a:r>
            <a:rPr lang="en-US" altLang="zh-TW" sz="2200" b="1" kern="1200" dirty="0" smtClean="0">
              <a:latin typeface="微軟正黑體" pitchFamily="34" charset="-120"/>
              <a:ea typeface="微軟正黑體" pitchFamily="34" charset="-120"/>
            </a:rPr>
            <a:t>37</a:t>
          </a:r>
          <a:r>
            <a:rPr lang="zh-TW" altLang="en-US" sz="2200" b="1" kern="1200" dirty="0" smtClean="0">
              <a:latin typeface="微軟正黑體" pitchFamily="34" charset="-120"/>
              <a:ea typeface="微軟正黑體" pitchFamily="34" charset="-120"/>
            </a:rPr>
            <a:t>條第</a:t>
          </a:r>
          <a:r>
            <a:rPr lang="en-US" altLang="zh-TW" sz="2200" b="1" kern="1200" dirty="0" smtClean="0">
              <a:latin typeface="微軟正黑體" pitchFamily="34" charset="-120"/>
              <a:ea typeface="微軟正黑體" pitchFamily="34" charset="-120"/>
            </a:rPr>
            <a:t>2</a:t>
          </a:r>
          <a:r>
            <a:rPr lang="zh-TW" altLang="en-US" sz="2200" b="1" kern="1200" dirty="0" smtClean="0">
              <a:latin typeface="微軟正黑體" pitchFamily="34" charset="-120"/>
              <a:ea typeface="微軟正黑體" pitchFamily="34" charset="-120"/>
            </a:rPr>
            <a:t>項</a:t>
          </a:r>
          <a:r>
            <a:rPr lang="en-US" altLang="zh-TW" sz="2200" b="1" kern="1200" dirty="0" smtClean="0">
              <a:latin typeface="微軟正黑體" pitchFamily="34" charset="-120"/>
              <a:ea typeface="微軟正黑體" pitchFamily="34" charset="-120"/>
            </a:rPr>
            <a:t>)</a:t>
          </a:r>
          <a:endParaRPr lang="zh-TW" altLang="en-US" sz="2200" b="1" kern="1200" dirty="0">
            <a:latin typeface="微軟正黑體" pitchFamily="34" charset="-120"/>
            <a:ea typeface="微軟正黑體" pitchFamily="34" charset="-120"/>
          </a:endParaRPr>
        </a:p>
      </dsp:txBody>
      <dsp:txXfrm>
        <a:off x="31252" y="3093158"/>
        <a:ext cx="7526390" cy="577696"/>
      </dsp:txXfrm>
    </dsp:sp>
    <dsp:sp modelId="{7736CF5A-A020-46ED-9189-C98F78A90538}">
      <dsp:nvSpPr>
        <dsp:cNvPr id="0" name=""/>
        <dsp:cNvSpPr/>
      </dsp:nvSpPr>
      <dsp:spPr>
        <a:xfrm>
          <a:off x="0" y="3702107"/>
          <a:ext cx="7588894" cy="14060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0947" tIns="22860" rIns="128016" bIns="22860" numCol="1" spcCol="1270" anchor="t" anchorCtr="0">
          <a:noAutofit/>
        </a:bodyPr>
        <a:lstStyle/>
        <a:p>
          <a:pPr marL="171450" lvl="1" indent="-171450" algn="l" defTabSz="800100">
            <a:lnSpc>
              <a:spcPct val="90000"/>
            </a:lnSpc>
            <a:spcBef>
              <a:spcPct val="0"/>
            </a:spcBef>
            <a:spcAft>
              <a:spcPts val="0"/>
            </a:spcAft>
            <a:buChar char="••"/>
          </a:pPr>
          <a:r>
            <a:rPr lang="zh-TW" altLang="en-US" sz="1800" b="1" kern="1200" dirty="0" smtClean="0">
              <a:latin typeface="微軟正黑體" pitchFamily="34" charset="-120"/>
              <a:ea typeface="微軟正黑體" pitchFamily="34" charset="-120"/>
            </a:rPr>
            <a:t>獨占的許諾，在專屬授權之範圍內，著作財產權人不得行使權利、不得就同一內容再授權第三人</a:t>
          </a:r>
          <a:endParaRPr lang="zh-TW" altLang="en-US" sz="1800" b="1" kern="1200" dirty="0">
            <a:latin typeface="微軟正黑體" pitchFamily="34" charset="-120"/>
            <a:ea typeface="微軟正黑體" pitchFamily="34" charset="-120"/>
          </a:endParaRPr>
        </a:p>
        <a:p>
          <a:pPr marL="171450" lvl="1" indent="-171450" algn="l" defTabSz="800100">
            <a:lnSpc>
              <a:spcPct val="90000"/>
            </a:lnSpc>
            <a:spcBef>
              <a:spcPct val="0"/>
            </a:spcBef>
            <a:spcAft>
              <a:spcPts val="0"/>
            </a:spcAft>
            <a:buChar char="••"/>
          </a:pPr>
          <a:r>
            <a:rPr lang="zh-TW" altLang="en-US" sz="1800" b="1" kern="1200" dirty="0" smtClean="0">
              <a:latin typeface="微軟正黑體" pitchFamily="34" charset="-120"/>
              <a:ea typeface="微軟正黑體" pitchFamily="34" charset="-120"/>
            </a:rPr>
            <a:t>專屬被授權人得以自己名義為訴訟上之行為</a:t>
          </a:r>
          <a:endParaRPr lang="zh-TW" altLang="en-US" sz="1800" b="1" kern="1200" dirty="0">
            <a:latin typeface="微軟正黑體" pitchFamily="34" charset="-120"/>
            <a:ea typeface="微軟正黑體" pitchFamily="34" charset="-120"/>
          </a:endParaRPr>
        </a:p>
        <a:p>
          <a:pPr marL="171450" lvl="1" indent="-171450" algn="l" defTabSz="800100">
            <a:lnSpc>
              <a:spcPct val="90000"/>
            </a:lnSpc>
            <a:spcBef>
              <a:spcPct val="0"/>
            </a:spcBef>
            <a:spcAft>
              <a:spcPts val="0"/>
            </a:spcAft>
            <a:buChar char="••"/>
          </a:pPr>
          <a:r>
            <a:rPr lang="zh-TW" altLang="en-US" sz="1800" b="1" kern="1200" dirty="0" smtClean="0">
              <a:latin typeface="微軟正黑體" pitchFamily="34" charset="-120"/>
              <a:ea typeface="微軟正黑體" pitchFamily="34" charset="-120"/>
            </a:rPr>
            <a:t>著作財產權人在專屬授權範圍內，不得行使權利</a:t>
          </a:r>
          <a:endParaRPr lang="zh-TW" altLang="en-US" sz="1800" b="1" kern="1200" dirty="0">
            <a:latin typeface="微軟正黑體" pitchFamily="34" charset="-120"/>
            <a:ea typeface="微軟正黑體" pitchFamily="34" charset="-120"/>
          </a:endParaRPr>
        </a:p>
      </dsp:txBody>
      <dsp:txXfrm>
        <a:off x="0" y="3702107"/>
        <a:ext cx="7588894" cy="1406063"/>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82E64E-8B94-4897-A2E0-53E49AAAB33A}">
      <dsp:nvSpPr>
        <dsp:cNvPr id="0" name=""/>
        <dsp:cNvSpPr/>
      </dsp:nvSpPr>
      <dsp:spPr>
        <a:xfrm rot="5400000">
          <a:off x="-156610" y="167312"/>
          <a:ext cx="1044071" cy="730849"/>
        </a:xfrm>
        <a:prstGeom prst="chevron">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ts val="0"/>
            </a:spcAft>
          </a:pPr>
          <a:r>
            <a:rPr lang="zh-TW" altLang="en-US" sz="1800" b="1" kern="1200" dirty="0" smtClean="0">
              <a:latin typeface="微軟正黑體" panose="020B0604030504040204" pitchFamily="34" charset="-120"/>
              <a:ea typeface="微軟正黑體" panose="020B0604030504040204" pitchFamily="34" charset="-120"/>
            </a:rPr>
            <a:t>人</a:t>
          </a:r>
          <a:endParaRPr lang="en-US" altLang="zh-TW" sz="1800" b="1" kern="1200" dirty="0" smtClean="0">
            <a:latin typeface="微軟正黑體" panose="020B0604030504040204" pitchFamily="34" charset="-120"/>
            <a:ea typeface="微軟正黑體" panose="020B0604030504040204" pitchFamily="34" charset="-120"/>
          </a:endParaRPr>
        </a:p>
      </dsp:txBody>
      <dsp:txXfrm rot="-5400000">
        <a:off x="2" y="376126"/>
        <a:ext cx="730849" cy="313222"/>
      </dsp:txXfrm>
    </dsp:sp>
    <dsp:sp modelId="{8C7721DE-D77A-4A36-B79C-AF98DDA96597}">
      <dsp:nvSpPr>
        <dsp:cNvPr id="0" name=""/>
        <dsp:cNvSpPr/>
      </dsp:nvSpPr>
      <dsp:spPr>
        <a:xfrm rot="5400000">
          <a:off x="3698331" y="-2956779"/>
          <a:ext cx="679003" cy="6613966"/>
        </a:xfrm>
        <a:prstGeom prst="round2Same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ts val="0"/>
            </a:spcAft>
            <a:buChar char="••"/>
          </a:pPr>
          <a:r>
            <a:rPr lang="zh-TW" altLang="en-US" sz="1800" b="1" kern="1200" dirty="0" smtClean="0">
              <a:latin typeface="微軟正黑體" panose="020B0604030504040204" pitchFamily="34" charset="-120"/>
              <a:ea typeface="微軟正黑體" panose="020B0604030504040204" pitchFamily="34" charset="-120"/>
            </a:rPr>
            <a:t>授權誰</a:t>
          </a:r>
          <a:r>
            <a:rPr lang="en-US" altLang="zh-TW" sz="1800" b="1" kern="1200" dirty="0" smtClean="0">
              <a:latin typeface="微軟正黑體" panose="020B0604030504040204" pitchFamily="34" charset="-120"/>
              <a:ea typeface="微軟正黑體" panose="020B0604030504040204" pitchFamily="34" charset="-120"/>
            </a:rPr>
            <a:t>?(</a:t>
          </a:r>
          <a:r>
            <a:rPr lang="zh-TW" altLang="en-US" sz="1800" b="1" kern="1200" dirty="0" smtClean="0">
              <a:latin typeface="微軟正黑體" panose="020B0604030504040204" pitchFamily="34" charset="-120"/>
              <a:ea typeface="微軟正黑體" panose="020B0604030504040204" pitchFamily="34" charset="-120"/>
            </a:rPr>
            <a:t>對象</a:t>
          </a:r>
          <a:r>
            <a:rPr lang="en-US" altLang="zh-TW" sz="1800" b="1" kern="1200" dirty="0" smtClean="0">
              <a:latin typeface="微軟正黑體" panose="020B0604030504040204" pitchFamily="34" charset="-120"/>
              <a:ea typeface="微軟正黑體" panose="020B0604030504040204" pitchFamily="34" charset="-120"/>
            </a:rPr>
            <a:t>)</a:t>
          </a:r>
        </a:p>
      </dsp:txBody>
      <dsp:txXfrm rot="-5400000">
        <a:off x="730850" y="43848"/>
        <a:ext cx="6580820" cy="612711"/>
      </dsp:txXfrm>
    </dsp:sp>
    <dsp:sp modelId="{2B433E83-83DD-4830-A23A-3DCFB40406A4}">
      <dsp:nvSpPr>
        <dsp:cNvPr id="0" name=""/>
        <dsp:cNvSpPr/>
      </dsp:nvSpPr>
      <dsp:spPr>
        <a:xfrm rot="5400000">
          <a:off x="-156610" y="1241523"/>
          <a:ext cx="1044071" cy="730849"/>
        </a:xfrm>
        <a:prstGeom prst="chevron">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w="9525" cap="flat" cmpd="sng" algn="ctr">
          <a:solidFill>
            <a:schemeClr val="accent3">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ts val="0"/>
            </a:spcAft>
          </a:pPr>
          <a:r>
            <a:rPr lang="zh-TW" altLang="en-US" sz="1800" b="1" kern="1200" dirty="0" smtClean="0">
              <a:latin typeface="微軟正黑體" panose="020B0604030504040204" pitchFamily="34" charset="-120"/>
              <a:ea typeface="微軟正黑體" panose="020B0604030504040204" pitchFamily="34" charset="-120"/>
            </a:rPr>
            <a:t>事</a:t>
          </a:r>
          <a:endParaRPr lang="zh-TW" altLang="en-US" sz="1800" b="1" kern="1200" dirty="0">
            <a:latin typeface="微軟正黑體" panose="020B0604030504040204" pitchFamily="34" charset="-120"/>
            <a:ea typeface="微軟正黑體" panose="020B0604030504040204" pitchFamily="34" charset="-120"/>
          </a:endParaRPr>
        </a:p>
      </dsp:txBody>
      <dsp:txXfrm rot="-5400000">
        <a:off x="2" y="1450337"/>
        <a:ext cx="730849" cy="313222"/>
      </dsp:txXfrm>
    </dsp:sp>
    <dsp:sp modelId="{A6F92FC4-2A3C-41C2-B70D-1E7F0F2C8FE0}">
      <dsp:nvSpPr>
        <dsp:cNvPr id="0" name=""/>
        <dsp:cNvSpPr/>
      </dsp:nvSpPr>
      <dsp:spPr>
        <a:xfrm rot="5400000">
          <a:off x="3554962" y="-1882747"/>
          <a:ext cx="965740" cy="6613966"/>
        </a:xfrm>
        <a:prstGeom prst="round2Same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ts val="0"/>
            </a:spcAft>
            <a:buChar char="••"/>
          </a:pPr>
          <a:r>
            <a:rPr lang="zh-TW" altLang="en-US" sz="1800" b="1" kern="1200" dirty="0" smtClean="0">
              <a:latin typeface="微軟正黑體" panose="020B0604030504040204" pitchFamily="34" charset="-120"/>
              <a:ea typeface="微軟正黑體" panose="020B0604030504040204" pitchFamily="34" charset="-120"/>
            </a:rPr>
            <a:t>「專屬」或「非專屬」授權？ 授予何種權利</a:t>
          </a:r>
          <a:r>
            <a:rPr lang="en-US" altLang="zh-TW" sz="1800" b="1" kern="1200" dirty="0" smtClean="0">
              <a:latin typeface="微軟正黑體" panose="020B0604030504040204" pitchFamily="34" charset="-120"/>
              <a:ea typeface="微軟正黑體" panose="020B0604030504040204" pitchFamily="34" charset="-120"/>
            </a:rPr>
            <a:t>(</a:t>
          </a:r>
          <a:r>
            <a:rPr lang="zh-TW" altLang="en-US" sz="1800" b="1" kern="1200" dirty="0" smtClean="0">
              <a:latin typeface="微軟正黑體" panose="020B0604030504040204" pitchFamily="34" charset="-120"/>
              <a:ea typeface="微軟正黑體" panose="020B0604030504040204" pitchFamily="34" charset="-120"/>
            </a:rPr>
            <a:t>重製、散布、公開傳輸</a:t>
          </a:r>
          <a:r>
            <a:rPr lang="en-US" altLang="zh-TW" sz="1800" b="1" kern="1200" dirty="0" smtClean="0">
              <a:latin typeface="微軟正黑體" panose="020B0604030504040204" pitchFamily="34" charset="-120"/>
              <a:ea typeface="微軟正黑體" panose="020B0604030504040204" pitchFamily="34" charset="-120"/>
            </a:rPr>
            <a:t>)</a:t>
          </a:r>
          <a:r>
            <a:rPr lang="zh-TW" altLang="en-US" sz="1800" b="1" kern="1200" dirty="0" smtClean="0">
              <a:latin typeface="微軟正黑體" panose="020B0604030504040204" pitchFamily="34" charset="-120"/>
              <a:ea typeface="微軟正黑體" panose="020B0604030504040204" pitchFamily="34" charset="-120"/>
            </a:rPr>
            <a:t>、產品或利用形式</a:t>
          </a:r>
          <a:r>
            <a:rPr lang="en-US" altLang="zh-TW" sz="1800" b="1" kern="1200" dirty="0" smtClean="0">
              <a:latin typeface="微軟正黑體" panose="020B0604030504040204" pitchFamily="34" charset="-120"/>
              <a:ea typeface="微軟正黑體" panose="020B0604030504040204" pitchFamily="34" charset="-120"/>
            </a:rPr>
            <a:t>(</a:t>
          </a:r>
          <a:r>
            <a:rPr lang="zh-TW" altLang="en-US" sz="1800" b="1" kern="1200" dirty="0" smtClean="0">
              <a:latin typeface="微軟正黑體" panose="020B0604030504040204" pitchFamily="34" charset="-120"/>
              <a:ea typeface="微軟正黑體" panose="020B0604030504040204" pitchFamily="34" charset="-120"/>
            </a:rPr>
            <a:t>實體、數位</a:t>
          </a:r>
          <a:r>
            <a:rPr lang="en-US" altLang="zh-TW" sz="1800" b="1" kern="1200" dirty="0" smtClean="0">
              <a:latin typeface="微軟正黑體" panose="020B0604030504040204" pitchFamily="34" charset="-120"/>
              <a:ea typeface="微軟正黑體" panose="020B0604030504040204" pitchFamily="34" charset="-120"/>
            </a:rPr>
            <a:t>)</a:t>
          </a:r>
          <a:r>
            <a:rPr lang="zh-TW" altLang="en-US" sz="1800" b="1" kern="1200" dirty="0" smtClean="0">
              <a:latin typeface="微軟正黑體" panose="020B0604030504040204" pitchFamily="34" charset="-120"/>
              <a:ea typeface="微軟正黑體" panose="020B0604030504040204" pitchFamily="34" charset="-120"/>
            </a:rPr>
            <a:t>、語言版本、</a:t>
          </a:r>
          <a:r>
            <a:rPr lang="zh-TW" altLang="en-US" sz="1800" b="1" kern="1200" dirty="0" smtClean="0">
              <a:solidFill>
                <a:srgbClr val="C00000"/>
              </a:solidFill>
              <a:latin typeface="微軟正黑體" panose="020B0604030504040204" pitchFamily="34" charset="-120"/>
              <a:ea typeface="微軟正黑體" panose="020B0604030504040204" pitchFamily="34" charset="-120"/>
            </a:rPr>
            <a:t>授權費用</a:t>
          </a:r>
          <a:r>
            <a:rPr lang="en-US" altLang="zh-TW" sz="1800" b="1" kern="1200" dirty="0" smtClean="0">
              <a:latin typeface="微軟正黑體" panose="020B0604030504040204" pitchFamily="34" charset="-120"/>
              <a:ea typeface="微軟正黑體" panose="020B0604030504040204" pitchFamily="34" charset="-120"/>
            </a:rPr>
            <a:t>(</a:t>
          </a:r>
          <a:r>
            <a:rPr lang="zh-TW" altLang="en-US" sz="1800" b="1" kern="1200" dirty="0" smtClean="0">
              <a:latin typeface="微軟正黑體" panose="020B0604030504040204" pitchFamily="34" charset="-120"/>
              <a:ea typeface="微軟正黑體" panose="020B0604030504040204" pitchFamily="34" charset="-120"/>
            </a:rPr>
            <a:t>支付方式、時間</a:t>
          </a:r>
          <a:r>
            <a:rPr lang="en-US" altLang="zh-TW" sz="1800" b="1" kern="1200" dirty="0" smtClean="0">
              <a:latin typeface="微軟正黑體" panose="020B0604030504040204" pitchFamily="34" charset="-120"/>
              <a:ea typeface="微軟正黑體" panose="020B0604030504040204" pitchFamily="34" charset="-120"/>
            </a:rPr>
            <a:t>)</a:t>
          </a:r>
          <a:endParaRPr lang="zh-TW" altLang="en-US" sz="1800" b="1" kern="1200" dirty="0">
            <a:latin typeface="微軟正黑體" panose="020B0604030504040204" pitchFamily="34" charset="-120"/>
            <a:ea typeface="微軟正黑體" panose="020B0604030504040204" pitchFamily="34" charset="-120"/>
          </a:endParaRPr>
        </a:p>
      </dsp:txBody>
      <dsp:txXfrm rot="-5400000">
        <a:off x="730849" y="988510"/>
        <a:ext cx="6566822" cy="871452"/>
      </dsp:txXfrm>
    </dsp:sp>
    <dsp:sp modelId="{6B2CCB2A-E925-4B41-9081-DE65233155D2}">
      <dsp:nvSpPr>
        <dsp:cNvPr id="0" name=""/>
        <dsp:cNvSpPr/>
      </dsp:nvSpPr>
      <dsp:spPr>
        <a:xfrm rot="5400000">
          <a:off x="-156610" y="2172187"/>
          <a:ext cx="1044071" cy="730849"/>
        </a:xfrm>
        <a:prstGeom prst="chevron">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w="9525" cap="flat" cmpd="sng" algn="ctr">
          <a:solidFill>
            <a:schemeClr val="accent4">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ts val="0"/>
            </a:spcAft>
          </a:pPr>
          <a:r>
            <a:rPr lang="zh-TW" altLang="en-US" sz="1800" b="1" kern="1200" dirty="0" smtClean="0">
              <a:latin typeface="微軟正黑體" panose="020B0604030504040204" pitchFamily="34" charset="-120"/>
              <a:ea typeface="微軟正黑體" panose="020B0604030504040204" pitchFamily="34" charset="-120"/>
            </a:rPr>
            <a:t>時</a:t>
          </a:r>
          <a:endParaRPr lang="zh-TW" altLang="en-US" sz="1800" b="1" kern="1200" dirty="0">
            <a:latin typeface="微軟正黑體" panose="020B0604030504040204" pitchFamily="34" charset="-120"/>
            <a:ea typeface="微軟正黑體" panose="020B0604030504040204" pitchFamily="34" charset="-120"/>
          </a:endParaRPr>
        </a:p>
      </dsp:txBody>
      <dsp:txXfrm rot="-5400000">
        <a:off x="2" y="2381001"/>
        <a:ext cx="730849" cy="313222"/>
      </dsp:txXfrm>
    </dsp:sp>
    <dsp:sp modelId="{71E1562A-81E3-4E6F-9F4B-C3E2F409967D}">
      <dsp:nvSpPr>
        <dsp:cNvPr id="0" name=""/>
        <dsp:cNvSpPr/>
      </dsp:nvSpPr>
      <dsp:spPr>
        <a:xfrm rot="5400000">
          <a:off x="3698509" y="-952083"/>
          <a:ext cx="678646" cy="6613966"/>
        </a:xfrm>
        <a:prstGeom prst="round2Same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ts val="0"/>
            </a:spcAft>
            <a:buChar char="••"/>
          </a:pPr>
          <a:r>
            <a:rPr lang="zh-TW" altLang="en-US" sz="1800" b="1" kern="1200" dirty="0" smtClean="0">
              <a:latin typeface="微軟正黑體" panose="020B0604030504040204" pitchFamily="34" charset="-120"/>
              <a:ea typeface="微軟正黑體" panose="020B0604030504040204" pitchFamily="34" charset="-120"/>
            </a:rPr>
            <a:t>授權期間</a:t>
          </a:r>
          <a:r>
            <a:rPr lang="en-US" altLang="zh-TW" sz="1800" b="1" kern="1200" dirty="0" smtClean="0">
              <a:latin typeface="微軟正黑體" panose="020B0604030504040204" pitchFamily="34" charset="-120"/>
              <a:ea typeface="微軟正黑體" panose="020B0604030504040204" pitchFamily="34" charset="-120"/>
            </a:rPr>
            <a:t>(</a:t>
          </a:r>
          <a:r>
            <a:rPr lang="zh-TW" altLang="en-US" sz="1800" b="1" kern="1200" dirty="0" smtClean="0">
              <a:latin typeface="微軟正黑體" panose="020B0604030504040204" pitchFamily="34" charset="-120"/>
              <a:ea typeface="微軟正黑體" panose="020B0604030504040204" pitchFamily="34" charset="-120"/>
            </a:rPr>
            <a:t>定期、永久、自動續約</a:t>
          </a:r>
          <a:r>
            <a:rPr lang="en-US" altLang="zh-TW" sz="1800" b="1" kern="1200" dirty="0" smtClean="0">
              <a:latin typeface="微軟正黑體" panose="020B0604030504040204" pitchFamily="34" charset="-120"/>
              <a:ea typeface="微軟正黑體" panose="020B0604030504040204" pitchFamily="34" charset="-120"/>
            </a:rPr>
            <a:t>?)</a:t>
          </a:r>
          <a:endParaRPr lang="zh-TW" altLang="en-US" sz="1800" b="1" kern="1200" dirty="0">
            <a:latin typeface="微軟正黑體" panose="020B0604030504040204" pitchFamily="34" charset="-120"/>
            <a:ea typeface="微軟正黑體" panose="020B0604030504040204" pitchFamily="34" charset="-120"/>
          </a:endParaRPr>
        </a:p>
      </dsp:txBody>
      <dsp:txXfrm rot="-5400000">
        <a:off x="730850" y="2048705"/>
        <a:ext cx="6580837" cy="612388"/>
      </dsp:txXfrm>
    </dsp:sp>
    <dsp:sp modelId="{8959A562-6C54-479B-898B-103FA38CBE48}">
      <dsp:nvSpPr>
        <dsp:cNvPr id="0" name=""/>
        <dsp:cNvSpPr/>
      </dsp:nvSpPr>
      <dsp:spPr>
        <a:xfrm rot="5400000">
          <a:off x="-156610" y="3102851"/>
          <a:ext cx="1044071" cy="730849"/>
        </a:xfrm>
        <a:prstGeom prst="chevron">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w="9525" cap="flat" cmpd="sng" algn="ctr">
          <a:solidFill>
            <a:schemeClr val="accent5">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ts val="0"/>
            </a:spcAft>
          </a:pPr>
          <a:r>
            <a:rPr lang="zh-TW" altLang="en-US" sz="1800" b="1" kern="1200" dirty="0" smtClean="0">
              <a:latin typeface="微軟正黑體" panose="020B0604030504040204" pitchFamily="34" charset="-120"/>
              <a:ea typeface="微軟正黑體" panose="020B0604030504040204" pitchFamily="34" charset="-120"/>
            </a:rPr>
            <a:t>地</a:t>
          </a:r>
          <a:endParaRPr lang="zh-TW" altLang="en-US" sz="1800" b="1" kern="1200" dirty="0">
            <a:latin typeface="微軟正黑體" panose="020B0604030504040204" pitchFamily="34" charset="-120"/>
            <a:ea typeface="微軟正黑體" panose="020B0604030504040204" pitchFamily="34" charset="-120"/>
          </a:endParaRPr>
        </a:p>
      </dsp:txBody>
      <dsp:txXfrm rot="-5400000">
        <a:off x="2" y="3311665"/>
        <a:ext cx="730849" cy="313222"/>
      </dsp:txXfrm>
    </dsp:sp>
    <dsp:sp modelId="{35AF2B9A-1419-454A-B202-355662823E70}">
      <dsp:nvSpPr>
        <dsp:cNvPr id="0" name=""/>
        <dsp:cNvSpPr/>
      </dsp:nvSpPr>
      <dsp:spPr>
        <a:xfrm rot="5400000">
          <a:off x="3698509" y="-21419"/>
          <a:ext cx="678646" cy="6613966"/>
        </a:xfrm>
        <a:prstGeom prst="round2Same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ts val="0"/>
            </a:spcAft>
            <a:buChar char="••"/>
          </a:pPr>
          <a:r>
            <a:rPr lang="zh-TW" altLang="en-US" sz="1800" b="1" kern="1200" dirty="0" smtClean="0">
              <a:latin typeface="微軟正黑體" panose="020B0604030504040204" pitchFamily="34" charset="-120"/>
              <a:ea typeface="微軟正黑體" panose="020B0604030504040204" pitchFamily="34" charset="-120"/>
            </a:rPr>
            <a:t>授權地域</a:t>
          </a:r>
          <a:r>
            <a:rPr lang="en-US" altLang="zh-TW" sz="1800" b="1" kern="1200" dirty="0" smtClean="0">
              <a:latin typeface="微軟正黑體" panose="020B0604030504040204" pitchFamily="34" charset="-120"/>
              <a:ea typeface="微軟正黑體" panose="020B0604030504040204" pitchFamily="34" charset="-120"/>
            </a:rPr>
            <a:t>(</a:t>
          </a:r>
          <a:r>
            <a:rPr lang="zh-TW" altLang="en-US" sz="1800" b="1" kern="1200" dirty="0" smtClean="0">
              <a:latin typeface="微軟正黑體" panose="020B0604030504040204" pitchFamily="34" charset="-120"/>
              <a:ea typeface="微軟正黑體" panose="020B0604030504040204" pitchFamily="34" charset="-120"/>
            </a:rPr>
            <a:t>台灣、大陸、全球</a:t>
          </a:r>
          <a:r>
            <a:rPr lang="en-US" altLang="zh-TW" sz="1800" b="1" kern="1200" dirty="0" smtClean="0">
              <a:latin typeface="微軟正黑體" panose="020B0604030504040204" pitchFamily="34" charset="-120"/>
              <a:ea typeface="微軟正黑體" panose="020B0604030504040204" pitchFamily="34" charset="-120"/>
            </a:rPr>
            <a:t>)</a:t>
          </a:r>
          <a:endParaRPr lang="zh-TW" altLang="en-US" sz="1800" b="1" kern="1200" dirty="0">
            <a:latin typeface="微軟正黑體" panose="020B0604030504040204" pitchFamily="34" charset="-120"/>
            <a:ea typeface="微軟正黑體" panose="020B0604030504040204" pitchFamily="34" charset="-120"/>
          </a:endParaRPr>
        </a:p>
      </dsp:txBody>
      <dsp:txXfrm rot="-5400000">
        <a:off x="730850" y="2979369"/>
        <a:ext cx="6580837" cy="612388"/>
      </dsp:txXfrm>
    </dsp:sp>
    <dsp:sp modelId="{8B80A067-5C4D-4859-843E-1337CE2D4E30}">
      <dsp:nvSpPr>
        <dsp:cNvPr id="0" name=""/>
        <dsp:cNvSpPr/>
      </dsp:nvSpPr>
      <dsp:spPr>
        <a:xfrm rot="5400000">
          <a:off x="-156610" y="4033514"/>
          <a:ext cx="1044071" cy="730849"/>
        </a:xfrm>
        <a:prstGeom prst="chevron">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w="9525" cap="flat" cmpd="sng" algn="ctr">
          <a:solidFill>
            <a:schemeClr val="accent6">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ts val="0"/>
            </a:spcAft>
          </a:pPr>
          <a:r>
            <a:rPr lang="zh-TW" altLang="en-US" sz="1800" b="1" kern="1200" dirty="0" smtClean="0">
              <a:latin typeface="微軟正黑體" panose="020B0604030504040204" pitchFamily="34" charset="-120"/>
              <a:ea typeface="微軟正黑體" panose="020B0604030504040204" pitchFamily="34" charset="-120"/>
            </a:rPr>
            <a:t>物</a:t>
          </a:r>
          <a:endParaRPr lang="zh-TW" altLang="en-US" sz="1800" b="1" kern="1200" dirty="0">
            <a:latin typeface="微軟正黑體" panose="020B0604030504040204" pitchFamily="34" charset="-120"/>
            <a:ea typeface="微軟正黑體" panose="020B0604030504040204" pitchFamily="34" charset="-120"/>
          </a:endParaRPr>
        </a:p>
      </dsp:txBody>
      <dsp:txXfrm rot="-5400000">
        <a:off x="2" y="4242328"/>
        <a:ext cx="730849" cy="313222"/>
      </dsp:txXfrm>
    </dsp:sp>
    <dsp:sp modelId="{6202C41A-8557-4E66-B398-3A33A5EC761C}">
      <dsp:nvSpPr>
        <dsp:cNvPr id="0" name=""/>
        <dsp:cNvSpPr/>
      </dsp:nvSpPr>
      <dsp:spPr>
        <a:xfrm rot="5400000">
          <a:off x="3698509" y="909244"/>
          <a:ext cx="678646" cy="6613966"/>
        </a:xfrm>
        <a:prstGeom prst="round2SameRect">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ts val="0"/>
            </a:spcAft>
            <a:buChar char="••"/>
          </a:pPr>
          <a:r>
            <a:rPr lang="zh-TW" altLang="en-US" sz="1800" b="1" kern="1200" dirty="0" smtClean="0">
              <a:latin typeface="微軟正黑體" panose="020B0604030504040204" pitchFamily="34" charset="-120"/>
              <a:ea typeface="微軟正黑體" panose="020B0604030504040204" pitchFamily="34" charset="-120"/>
            </a:rPr>
            <a:t>授權的標的</a:t>
          </a:r>
          <a:endParaRPr lang="zh-TW" altLang="en-US" sz="1800" b="1" kern="1200" dirty="0">
            <a:latin typeface="微軟正黑體" panose="020B0604030504040204" pitchFamily="34" charset="-120"/>
            <a:ea typeface="微軟正黑體" panose="020B0604030504040204" pitchFamily="34" charset="-120"/>
          </a:endParaRPr>
        </a:p>
        <a:p>
          <a:pPr marL="171450" lvl="1" indent="-171450" algn="l" defTabSz="800100">
            <a:lnSpc>
              <a:spcPct val="90000"/>
            </a:lnSpc>
            <a:spcBef>
              <a:spcPct val="0"/>
            </a:spcBef>
            <a:spcAft>
              <a:spcPts val="0"/>
            </a:spcAft>
            <a:buChar char="••"/>
          </a:pPr>
          <a:r>
            <a:rPr lang="zh-TW" altLang="en-US" sz="1800" b="1" kern="1200" dirty="0" smtClean="0">
              <a:latin typeface="微軟正黑體" panose="020B0604030504040204" pitchFamily="34" charset="-120"/>
              <a:ea typeface="微軟正黑體" panose="020B0604030504040204" pitchFamily="34" charset="-120"/>
            </a:rPr>
            <a:t>畫作、照片、書名</a:t>
          </a:r>
          <a:r>
            <a:rPr lang="en-US" altLang="zh-TW" sz="1800" b="1" kern="1200" dirty="0" smtClean="0">
              <a:latin typeface="微軟正黑體" panose="020B0604030504040204" pitchFamily="34" charset="-120"/>
              <a:ea typeface="微軟正黑體" panose="020B0604030504040204" pitchFamily="34" charset="-120"/>
            </a:rPr>
            <a:t>(</a:t>
          </a:r>
          <a:r>
            <a:rPr lang="zh-TW" altLang="en-US" sz="1800" b="1" kern="1200" dirty="0" smtClean="0">
              <a:latin typeface="微軟正黑體" panose="020B0604030504040204" pitchFamily="34" charset="-120"/>
              <a:ea typeface="微軟正黑體" panose="020B0604030504040204" pitchFamily="34" charset="-120"/>
            </a:rPr>
            <a:t>數量</a:t>
          </a:r>
          <a:r>
            <a:rPr lang="en-US" altLang="zh-TW" sz="1800" b="1" kern="1200" dirty="0" smtClean="0">
              <a:latin typeface="微軟正黑體" panose="020B0604030504040204" pitchFamily="34" charset="-120"/>
              <a:ea typeface="微軟正黑體" panose="020B0604030504040204" pitchFamily="34" charset="-120"/>
            </a:rPr>
            <a:t>)</a:t>
          </a:r>
          <a:endParaRPr lang="zh-TW" altLang="en-US" sz="1800" b="1" kern="1200" dirty="0">
            <a:latin typeface="微軟正黑體" panose="020B0604030504040204" pitchFamily="34" charset="-120"/>
            <a:ea typeface="微軟正黑體" panose="020B0604030504040204" pitchFamily="34" charset="-120"/>
          </a:endParaRPr>
        </a:p>
      </dsp:txBody>
      <dsp:txXfrm rot="-5400000">
        <a:off x="730850" y="3910033"/>
        <a:ext cx="6580837" cy="612388"/>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0EBBC8-77EA-411B-9AEB-C6E660D05D38}">
      <dsp:nvSpPr>
        <dsp:cNvPr id="0" name=""/>
        <dsp:cNvSpPr/>
      </dsp:nvSpPr>
      <dsp:spPr>
        <a:xfrm>
          <a:off x="0" y="397802"/>
          <a:ext cx="7740860" cy="4609631"/>
        </a:xfrm>
        <a:prstGeom prst="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0777" tIns="458216" rIns="600777" bIns="156464" numCol="1" spcCol="1270" anchor="t" anchorCtr="0">
          <a:noAutofit/>
        </a:bodyPr>
        <a:lstStyle/>
        <a:p>
          <a:pPr marL="228600" lvl="1" indent="-228600" algn="l" defTabSz="977900" rtl="0">
            <a:lnSpc>
              <a:spcPct val="90000"/>
            </a:lnSpc>
            <a:spcBef>
              <a:spcPct val="0"/>
            </a:spcBef>
            <a:spcAft>
              <a:spcPct val="15000"/>
            </a:spcAft>
            <a:buChar char="••"/>
          </a:pPr>
          <a:r>
            <a:rPr lang="zh-TW" sz="2200" kern="1200" dirty="0" smtClean="0">
              <a:latin typeface="微軟正黑體" panose="020B0604030504040204" pitchFamily="34" charset="-120"/>
              <a:ea typeface="微軟正黑體" panose="020B0604030504040204" pitchFamily="34" charset="-120"/>
            </a:rPr>
            <a:t>文創工作者實務上常用口頭或其他簡易方式作工作約定，鮮少簽訂契約或因契約約定不明確，而發生權利歸屬問題及糾紛。為了保護創作成果，便利著作利用，促進文創產業的發展，智慧局特別邀請國內各文創產業主管機關及業界專家，合作研擬</a:t>
          </a:r>
          <a:r>
            <a:rPr lang="zh-TW" altLang="zh-TW" sz="2200" kern="1200" dirty="0" smtClean="0">
              <a:latin typeface="微軟正黑體" panose="020B0604030504040204" pitchFamily="34" charset="-120"/>
              <a:ea typeface="微軟正黑體" panose="020B0604030504040204" pitchFamily="34" charset="-120"/>
            </a:rPr>
            <a:t>四種</a:t>
          </a:r>
          <a:r>
            <a:rPr lang="zh-TW" sz="2200" b="1" kern="1200" dirty="0" smtClean="0">
              <a:latin typeface="微軟正黑體" panose="020B0604030504040204" pitchFamily="34" charset="-120"/>
              <a:ea typeface="微軟正黑體" panose="020B0604030504040204" pitchFamily="34" charset="-120"/>
            </a:rPr>
            <a:t>「文創產業工作者著作權約定範本」</a:t>
          </a:r>
          <a:r>
            <a:rPr lang="zh-TW" sz="2200" kern="1200" dirty="0" smtClean="0">
              <a:latin typeface="微軟正黑體" panose="020B0604030504040204" pitchFamily="34" charset="-120"/>
              <a:ea typeface="微軟正黑體" panose="020B0604030504040204" pitchFamily="34" charset="-120"/>
            </a:rPr>
            <a:t>及其</a:t>
          </a:r>
          <a:r>
            <a:rPr lang="zh-TW" sz="2200" b="1" kern="1200" dirty="0" smtClean="0">
              <a:latin typeface="微軟正黑體" panose="020B0604030504040204" pitchFamily="34" charset="-120"/>
              <a:ea typeface="微軟正黑體" panose="020B0604030504040204" pitchFamily="34" charset="-120"/>
            </a:rPr>
            <a:t>使用說明</a:t>
          </a:r>
          <a:r>
            <a:rPr lang="zh-TW" sz="2200" kern="1200" dirty="0" smtClean="0">
              <a:latin typeface="微軟正黑體" panose="020B0604030504040204" pitchFamily="34" charset="-120"/>
              <a:ea typeface="微軟正黑體" panose="020B0604030504040204" pitchFamily="34" charset="-120"/>
            </a:rPr>
            <a:t>。</a:t>
          </a:r>
          <a:endParaRPr lang="zh-TW" sz="2200" kern="1200" dirty="0">
            <a:latin typeface="微軟正黑體" panose="020B0604030504040204" pitchFamily="34" charset="-120"/>
            <a:ea typeface="微軟正黑體" panose="020B0604030504040204" pitchFamily="34" charset="-120"/>
          </a:endParaRPr>
        </a:p>
        <a:p>
          <a:pPr marL="228600" lvl="1" indent="-228600" algn="l" defTabSz="977900" rtl="0">
            <a:lnSpc>
              <a:spcPct val="90000"/>
            </a:lnSpc>
            <a:spcBef>
              <a:spcPct val="0"/>
            </a:spcBef>
            <a:spcAft>
              <a:spcPct val="15000"/>
            </a:spcAft>
            <a:buChar char="••"/>
          </a:pPr>
          <a:r>
            <a:rPr lang="zh-TW" altLang="en-US" sz="2200" b="1" kern="1200" dirty="0" smtClean="0">
              <a:solidFill>
                <a:schemeClr val="tx2">
                  <a:lumMod val="75000"/>
                </a:schemeClr>
              </a:solidFill>
              <a:latin typeface="微軟正黑體" panose="020B0604030504040204" pitchFamily="34" charset="-120"/>
              <a:ea typeface="微軟正黑體" panose="020B0604030504040204" pitchFamily="34" charset="-120"/>
            </a:rPr>
            <a:t>下載網址</a:t>
          </a:r>
          <a:r>
            <a:rPr lang="zh-TW" altLang="en-US" sz="2200" kern="1200" dirty="0" smtClean="0">
              <a:latin typeface="微軟正黑體" panose="020B0604030504040204" pitchFamily="34" charset="-120"/>
              <a:ea typeface="微軟正黑體" panose="020B0604030504040204" pitchFamily="34" charset="-120"/>
            </a:rPr>
            <a:t>：</a:t>
          </a:r>
          <a:r>
            <a:rPr lang="en-US" altLang="zh-TW" sz="2200" kern="1200" dirty="0" smtClean="0">
              <a:latin typeface="微軟正黑體" panose="020B0604030504040204" pitchFamily="34" charset="-120"/>
              <a:ea typeface="微軟正黑體" panose="020B0604030504040204" pitchFamily="34" charset="-120"/>
              <a:hlinkClick xmlns:r="http://schemas.openxmlformats.org/officeDocument/2006/relationships" r:id="rId1"/>
            </a:rPr>
            <a:t>http://www.tipo.gov.tw</a:t>
          </a:r>
          <a:r>
            <a:rPr lang="zh-TW" altLang="en-US" sz="2200" b="1" i="1" kern="1200" dirty="0" smtClean="0">
              <a:solidFill>
                <a:schemeClr val="accent2">
                  <a:lumMod val="75000"/>
                </a:schemeClr>
              </a:solidFill>
              <a:latin typeface="微軟正黑體" panose="020B0604030504040204" pitchFamily="34" charset="-120"/>
              <a:ea typeface="微軟正黑體" panose="020B0604030504040204" pitchFamily="34" charset="-120"/>
            </a:rPr>
            <a:t>（智慧局首頁→著作權→契約範本及相關說明）</a:t>
          </a:r>
          <a:endParaRPr lang="zh-TW" sz="2200" b="1" i="1" kern="1200" dirty="0">
            <a:solidFill>
              <a:schemeClr val="accent2">
                <a:lumMod val="75000"/>
              </a:schemeClr>
            </a:solidFill>
            <a:latin typeface="微軟正黑體" panose="020B0604030504040204" pitchFamily="34" charset="-120"/>
            <a:ea typeface="微軟正黑體" panose="020B0604030504040204" pitchFamily="34" charset="-120"/>
          </a:endParaRPr>
        </a:p>
      </dsp:txBody>
      <dsp:txXfrm>
        <a:off x="0" y="397802"/>
        <a:ext cx="7740860" cy="4609631"/>
      </dsp:txXfrm>
    </dsp:sp>
    <dsp:sp modelId="{E7925271-DAC3-4B6D-8479-2C6F235DF6BF}">
      <dsp:nvSpPr>
        <dsp:cNvPr id="0" name=""/>
        <dsp:cNvSpPr/>
      </dsp:nvSpPr>
      <dsp:spPr>
        <a:xfrm>
          <a:off x="387043" y="16204"/>
          <a:ext cx="2328048" cy="797040"/>
        </a:xfrm>
        <a:prstGeom prst="roundRect">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4810" tIns="0" rIns="204810" bIns="0" numCol="1" spcCol="1270" anchor="ctr" anchorCtr="0">
          <a:noAutofit/>
        </a:bodyPr>
        <a:lstStyle/>
        <a:p>
          <a:pPr lvl="0" algn="l" defTabSz="977900" rtl="0">
            <a:lnSpc>
              <a:spcPct val="90000"/>
            </a:lnSpc>
            <a:spcBef>
              <a:spcPct val="0"/>
            </a:spcBef>
            <a:spcAft>
              <a:spcPct val="35000"/>
            </a:spcAft>
          </a:pPr>
          <a:r>
            <a:rPr lang="zh-TW" sz="2200" kern="1200" dirty="0" smtClean="0">
              <a:latin typeface="微軟正黑體" panose="020B0604030504040204" pitchFamily="34" charset="-120"/>
              <a:ea typeface="微軟正黑體" panose="020B0604030504040204" pitchFamily="34" charset="-120"/>
            </a:rPr>
            <a:t>背景</a:t>
          </a:r>
          <a:endParaRPr lang="zh-TW" sz="2200" kern="1200" dirty="0">
            <a:latin typeface="微軟正黑體" panose="020B0604030504040204" pitchFamily="34" charset="-120"/>
            <a:ea typeface="微軟正黑體" panose="020B0604030504040204" pitchFamily="34" charset="-120"/>
          </a:endParaRPr>
        </a:p>
      </dsp:txBody>
      <dsp:txXfrm>
        <a:off x="425951" y="55112"/>
        <a:ext cx="2250232" cy="719224"/>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02147A-9BD1-46B7-8683-BFD5CD35B08E}">
      <dsp:nvSpPr>
        <dsp:cNvPr id="0" name=""/>
        <dsp:cNvSpPr/>
      </dsp:nvSpPr>
      <dsp:spPr>
        <a:xfrm>
          <a:off x="1442" y="71997"/>
          <a:ext cx="3989062" cy="2295625"/>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t" anchorCtr="0">
          <a:noAutofit/>
        </a:bodyPr>
        <a:lstStyle/>
        <a:p>
          <a:pPr lvl="0" algn="l" defTabSz="711200" rtl="0">
            <a:lnSpc>
              <a:spcPct val="90000"/>
            </a:lnSpc>
            <a:spcBef>
              <a:spcPct val="0"/>
            </a:spcBef>
            <a:spcAft>
              <a:spcPct val="35000"/>
            </a:spcAft>
          </a:pPr>
          <a:r>
            <a:rPr lang="zh-TW" sz="1600" b="1" kern="1200" dirty="0" smtClean="0">
              <a:latin typeface="微軟正黑體" panose="020B0604030504040204" pitchFamily="34" charset="-120"/>
              <a:ea typeface="微軟正黑體" panose="020B0604030504040204" pitchFamily="34" charset="-120"/>
            </a:rPr>
            <a:t>「著作授權產銷商品契約」</a:t>
          </a:r>
          <a:endParaRPr lang="zh-TW" sz="1600" b="1" kern="1200" dirty="0">
            <a:latin typeface="微軟正黑體" panose="020B0604030504040204" pitchFamily="34" charset="-120"/>
            <a:ea typeface="微軟正黑體" panose="020B0604030504040204" pitchFamily="34" charset="-120"/>
          </a:endParaRPr>
        </a:p>
        <a:p>
          <a:pPr marL="114300" lvl="1" indent="-114300" algn="l" defTabSz="622300" rtl="0">
            <a:lnSpc>
              <a:spcPct val="90000"/>
            </a:lnSpc>
            <a:spcBef>
              <a:spcPct val="0"/>
            </a:spcBef>
            <a:spcAft>
              <a:spcPct val="15000"/>
            </a:spcAft>
            <a:buChar char="••"/>
          </a:pPr>
          <a:r>
            <a:rPr lang="zh-TW" altLang="en-US" sz="1400" kern="1200" dirty="0" smtClean="0">
              <a:latin typeface="微軟正黑體" panose="020B0604030504040204" pitchFamily="34" charset="-120"/>
              <a:ea typeface="微軟正黑體" panose="020B0604030504040204" pitchFamily="34" charset="-120"/>
            </a:rPr>
            <a:t>當有人需要創作人的創作進行</a:t>
          </a:r>
          <a:r>
            <a:rPr lang="zh-TW" altLang="en-US" sz="1400" b="1" kern="1200" dirty="0" smtClean="0">
              <a:latin typeface="微軟正黑體" panose="020B0604030504040204" pitchFamily="34" charset="-120"/>
              <a:ea typeface="微軟正黑體" panose="020B0604030504040204" pitchFamily="34" charset="-120"/>
            </a:rPr>
            <a:t>商品化利用</a:t>
          </a:r>
          <a:r>
            <a:rPr lang="zh-TW" altLang="en-US" sz="1400" kern="1200" dirty="0" smtClean="0">
              <a:latin typeface="微軟正黑體" panose="020B0604030504040204" pitchFamily="34" charset="-120"/>
              <a:ea typeface="微軟正黑體" panose="020B0604030504040204" pitchFamily="34" charset="-120"/>
            </a:rPr>
            <a:t>時，此契約範本提供雙方著作財產權商品化授權利用以及雙方權益保障的約定供使用者參考。</a:t>
          </a:r>
          <a:endParaRPr lang="zh-TW" altLang="en-US" sz="1400" kern="1200" dirty="0">
            <a:latin typeface="微軟正黑體" panose="020B0604030504040204" pitchFamily="34" charset="-120"/>
            <a:ea typeface="微軟正黑體" panose="020B0604030504040204" pitchFamily="34" charset="-120"/>
          </a:endParaRPr>
        </a:p>
        <a:p>
          <a:pPr marL="114300" lvl="1" indent="-114300" algn="l" defTabSz="622300" rtl="0">
            <a:lnSpc>
              <a:spcPct val="90000"/>
            </a:lnSpc>
            <a:spcBef>
              <a:spcPct val="0"/>
            </a:spcBef>
            <a:spcAft>
              <a:spcPct val="15000"/>
            </a:spcAft>
            <a:buChar char="••"/>
          </a:pPr>
          <a:r>
            <a:rPr lang="zh-TW" altLang="en-US" sz="1400" b="1" kern="1200" dirty="0" smtClean="0">
              <a:latin typeface="微軟正黑體" panose="020B0604030504040204" pitchFamily="34" charset="-120"/>
              <a:ea typeface="微軟正黑體" panose="020B0604030504040204" pitchFamily="34" charset="-120"/>
            </a:rPr>
            <a:t>銷售實體物品之用</a:t>
          </a:r>
          <a:r>
            <a:rPr lang="en-US" altLang="zh-TW" sz="1400" b="1" kern="1200" dirty="0" smtClean="0">
              <a:latin typeface="微軟正黑體" panose="020B0604030504040204" pitchFamily="34" charset="-120"/>
              <a:ea typeface="微軟正黑體" panose="020B0604030504040204" pitchFamily="34" charset="-120"/>
            </a:rPr>
            <a:t>(</a:t>
          </a:r>
          <a:r>
            <a:rPr lang="zh-TW" altLang="en-US" sz="1400" b="1" kern="1200" dirty="0" smtClean="0">
              <a:latin typeface="微軟正黑體" panose="020B0604030504040204" pitchFamily="34" charset="-120"/>
              <a:ea typeface="微軟正黑體" panose="020B0604030504040204" pitchFamily="34" charset="-120"/>
            </a:rPr>
            <a:t>例如：馬克杯、</a:t>
          </a:r>
          <a:r>
            <a:rPr lang="en-US" altLang="zh-TW" sz="1400" b="1" kern="1200" dirty="0" smtClean="0">
              <a:latin typeface="微軟正黑體" panose="020B0604030504040204" pitchFamily="34" charset="-120"/>
              <a:ea typeface="微軟正黑體" panose="020B0604030504040204" pitchFamily="34" charset="-120"/>
            </a:rPr>
            <a:t>T</a:t>
          </a:r>
          <a:r>
            <a:rPr lang="zh-TW" altLang="en-US" sz="1400" b="1" kern="1200" dirty="0" smtClean="0">
              <a:latin typeface="微軟正黑體" panose="020B0604030504040204" pitchFamily="34" charset="-120"/>
              <a:ea typeface="微軟正黑體" panose="020B0604030504040204" pitchFamily="34" charset="-120"/>
            </a:rPr>
            <a:t>恤）</a:t>
          </a:r>
          <a:endParaRPr lang="zh-TW" altLang="en-US" sz="1400" b="1" kern="1200" dirty="0">
            <a:latin typeface="微軟正黑體" panose="020B0604030504040204" pitchFamily="34" charset="-120"/>
            <a:ea typeface="微軟正黑體" panose="020B0604030504040204" pitchFamily="34" charset="-120"/>
          </a:endParaRPr>
        </a:p>
      </dsp:txBody>
      <dsp:txXfrm>
        <a:off x="1442" y="71997"/>
        <a:ext cx="3989062" cy="2295625"/>
      </dsp:txXfrm>
    </dsp:sp>
    <dsp:sp modelId="{A6DB076A-C1D1-4A29-A9F7-5D18563B1024}">
      <dsp:nvSpPr>
        <dsp:cNvPr id="0" name=""/>
        <dsp:cNvSpPr/>
      </dsp:nvSpPr>
      <dsp:spPr>
        <a:xfrm>
          <a:off x="4176459" y="72007"/>
          <a:ext cx="3742949" cy="2279291"/>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t" anchorCtr="0">
          <a:noAutofit/>
        </a:bodyPr>
        <a:lstStyle/>
        <a:p>
          <a:pPr lvl="0" algn="l" defTabSz="711200" rtl="0">
            <a:lnSpc>
              <a:spcPct val="90000"/>
            </a:lnSpc>
            <a:spcBef>
              <a:spcPct val="0"/>
            </a:spcBef>
            <a:spcAft>
              <a:spcPct val="35000"/>
            </a:spcAft>
          </a:pPr>
          <a:r>
            <a:rPr lang="zh-TW" sz="1600" b="1" kern="1200" dirty="0" smtClean="0">
              <a:latin typeface="微軟正黑體" panose="020B0604030504040204" pitchFamily="34" charset="-120"/>
              <a:ea typeface="微軟正黑體" panose="020B0604030504040204" pitchFamily="34" charset="-120"/>
            </a:rPr>
            <a:t>「出資聘人完成著作契約</a:t>
          </a:r>
          <a:r>
            <a:rPr lang="en-US" sz="1600" b="1" kern="1200" dirty="0" smtClean="0">
              <a:latin typeface="微軟正黑體" panose="020B0604030504040204" pitchFamily="34" charset="-120"/>
              <a:ea typeface="微軟正黑體" panose="020B0604030504040204" pitchFamily="34" charset="-120"/>
            </a:rPr>
            <a:t>-</a:t>
          </a:r>
          <a:r>
            <a:rPr lang="zh-TW" sz="1600" b="1" kern="1200" dirty="0" smtClean="0">
              <a:latin typeface="微軟正黑體" panose="020B0604030504040204" pitchFamily="34" charset="-120"/>
              <a:ea typeface="微軟正黑體" panose="020B0604030504040204" pitchFamily="34" charset="-120"/>
            </a:rPr>
            <a:t>著作財產權歸出資人」</a:t>
          </a:r>
          <a:endParaRPr lang="zh-TW" sz="1600" b="1" kern="1200" dirty="0">
            <a:latin typeface="微軟正黑體" panose="020B0604030504040204" pitchFamily="34" charset="-120"/>
            <a:ea typeface="微軟正黑體" panose="020B0604030504040204" pitchFamily="34" charset="-120"/>
          </a:endParaRPr>
        </a:p>
        <a:p>
          <a:pPr marL="114300" lvl="1" indent="-114300" algn="l" defTabSz="622300" rtl="0">
            <a:lnSpc>
              <a:spcPct val="90000"/>
            </a:lnSpc>
            <a:spcBef>
              <a:spcPct val="0"/>
            </a:spcBef>
            <a:spcAft>
              <a:spcPct val="15000"/>
            </a:spcAft>
            <a:buChar char="••"/>
          </a:pPr>
          <a:r>
            <a:rPr lang="zh-TW" altLang="en-US" sz="1400" kern="1200" dirty="0" smtClean="0">
              <a:latin typeface="微軟正黑體" panose="020B0604030504040204" pitchFamily="34" charset="-120"/>
              <a:ea typeface="微軟正黑體" panose="020B0604030504040204" pitchFamily="34" charset="-120"/>
            </a:rPr>
            <a:t>由一方出資聘請創作人創作的契約範本，此範本以條文</a:t>
          </a:r>
          <a:r>
            <a:rPr lang="zh-TW" altLang="en-US" sz="1400" b="1" kern="1200" dirty="0" smtClean="0">
              <a:latin typeface="微軟正黑體" panose="020B0604030504040204" pitchFamily="34" charset="-120"/>
              <a:ea typeface="微軟正黑體" panose="020B0604030504040204" pitchFamily="34" charset="-120"/>
            </a:rPr>
            <a:t>約定著作財產權歸屬於出資人享有</a:t>
          </a:r>
          <a:r>
            <a:rPr lang="zh-TW" altLang="en-US" sz="1400" kern="1200" dirty="0" smtClean="0">
              <a:latin typeface="微軟正黑體" panose="020B0604030504040204" pitchFamily="34" charset="-120"/>
              <a:ea typeface="微軟正黑體" panose="020B0604030504040204" pitchFamily="34" charset="-120"/>
            </a:rPr>
            <a:t>，內容並提供創作人的相關權益、收益保障條款供使用者參考。</a:t>
          </a:r>
          <a:endParaRPr lang="zh-TW" altLang="en-US" sz="1400" kern="1200" dirty="0">
            <a:latin typeface="微軟正黑體" panose="020B0604030504040204" pitchFamily="34" charset="-120"/>
            <a:ea typeface="微軟正黑體" panose="020B0604030504040204" pitchFamily="34" charset="-120"/>
          </a:endParaRPr>
        </a:p>
      </dsp:txBody>
      <dsp:txXfrm>
        <a:off x="4176459" y="72007"/>
        <a:ext cx="3742949" cy="2279291"/>
      </dsp:txXfrm>
    </dsp:sp>
    <dsp:sp modelId="{46028DC4-A027-4A07-993C-595A7DFEF2B3}">
      <dsp:nvSpPr>
        <dsp:cNvPr id="0" name=""/>
        <dsp:cNvSpPr/>
      </dsp:nvSpPr>
      <dsp:spPr>
        <a:xfrm>
          <a:off x="0" y="2602780"/>
          <a:ext cx="3966523" cy="2293764"/>
        </a:xfrm>
        <a:prstGeom prst="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t" anchorCtr="0">
          <a:noAutofit/>
        </a:bodyPr>
        <a:lstStyle/>
        <a:p>
          <a:pPr lvl="0" algn="l" defTabSz="711200" rtl="0">
            <a:lnSpc>
              <a:spcPct val="90000"/>
            </a:lnSpc>
            <a:spcBef>
              <a:spcPct val="0"/>
            </a:spcBef>
            <a:spcAft>
              <a:spcPct val="35000"/>
            </a:spcAft>
          </a:pPr>
          <a:r>
            <a:rPr lang="zh-TW" sz="1600" b="1" kern="1200" dirty="0" smtClean="0">
              <a:latin typeface="微軟正黑體" panose="020B0604030504040204" pitchFamily="34" charset="-120"/>
              <a:ea typeface="微軟正黑體" panose="020B0604030504040204" pitchFamily="34" charset="-120"/>
            </a:rPr>
            <a:t>「多方合作約定共有著作權契約」</a:t>
          </a:r>
          <a:endParaRPr lang="zh-TW" sz="1600" b="1" kern="1200" dirty="0">
            <a:latin typeface="微軟正黑體" panose="020B0604030504040204" pitchFamily="34" charset="-120"/>
            <a:ea typeface="微軟正黑體" panose="020B0604030504040204" pitchFamily="34" charset="-120"/>
          </a:endParaRPr>
        </a:p>
        <a:p>
          <a:pPr marL="114300" lvl="1" indent="-114300" algn="l" defTabSz="622300" rtl="0">
            <a:lnSpc>
              <a:spcPct val="90000"/>
            </a:lnSpc>
            <a:spcBef>
              <a:spcPct val="0"/>
            </a:spcBef>
            <a:spcAft>
              <a:spcPts val="0"/>
            </a:spcAft>
            <a:buChar char="••"/>
          </a:pPr>
          <a:r>
            <a:rPr lang="zh-TW" altLang="en-US" sz="1400" kern="1200" dirty="0" smtClean="0">
              <a:latin typeface="微軟正黑體" panose="020B0604030504040204" pitchFamily="34" charset="-120"/>
              <a:ea typeface="微軟正黑體" panose="020B0604030504040204" pitchFamily="34" charset="-120"/>
            </a:rPr>
            <a:t>當</a:t>
          </a:r>
          <a:r>
            <a:rPr lang="zh-TW" altLang="en-US" sz="1400" b="1" kern="1200" dirty="0" smtClean="0">
              <a:latin typeface="微軟正黑體" panose="020B0604030504040204" pitchFamily="34" charset="-120"/>
              <a:ea typeface="微軟正黑體" panose="020B0604030504040204" pitchFamily="34" charset="-120"/>
            </a:rPr>
            <a:t>創作人為多數</a:t>
          </a:r>
          <a:r>
            <a:rPr lang="zh-TW" altLang="en-US" sz="1400" kern="1200" dirty="0" smtClean="0">
              <a:latin typeface="微軟正黑體" panose="020B0604030504040204" pitchFamily="34" charset="-120"/>
              <a:ea typeface="微軟正黑體" panose="020B0604030504040204" pitchFamily="34" charset="-120"/>
            </a:rPr>
            <a:t>，並且選擇共同持有著作權，以約定方式分享著作收益時。</a:t>
          </a:r>
          <a:endParaRPr lang="zh-TW" altLang="en-US" sz="1400" kern="1200" dirty="0">
            <a:latin typeface="微軟正黑體" panose="020B0604030504040204" pitchFamily="34" charset="-120"/>
            <a:ea typeface="微軟正黑體" panose="020B0604030504040204" pitchFamily="34" charset="-120"/>
          </a:endParaRPr>
        </a:p>
        <a:p>
          <a:pPr marL="114300" lvl="1" indent="-114300" algn="l" defTabSz="622300" rtl="0">
            <a:lnSpc>
              <a:spcPct val="90000"/>
            </a:lnSpc>
            <a:spcBef>
              <a:spcPct val="0"/>
            </a:spcBef>
            <a:spcAft>
              <a:spcPts val="0"/>
            </a:spcAft>
            <a:buChar char="••"/>
          </a:pPr>
          <a:r>
            <a:rPr lang="zh-TW" altLang="en-US" sz="1400" kern="1200" dirty="0" smtClean="0">
              <a:latin typeface="微軟正黑體" panose="020B0604030504040204" pitchFamily="34" charset="-120"/>
              <a:ea typeface="微軟正黑體" panose="020B0604030504040204" pitchFamily="34" charset="-120"/>
            </a:rPr>
            <a:t>此範本還提供創作人選擇由共有者其中一人獲得專屬授權代行著作財產權或由著作財產權共有者各自行使著作財產權，以及無論何種財產權行使方式均適用之收益分配規定供使用者參考。</a:t>
          </a:r>
          <a:endParaRPr lang="zh-TW" altLang="en-US" sz="1400" kern="1200" dirty="0">
            <a:latin typeface="微軟正黑體" panose="020B0604030504040204" pitchFamily="34" charset="-120"/>
            <a:ea typeface="微軟正黑體" panose="020B0604030504040204" pitchFamily="34" charset="-120"/>
          </a:endParaRPr>
        </a:p>
      </dsp:txBody>
      <dsp:txXfrm>
        <a:off x="0" y="2602780"/>
        <a:ext cx="3966523" cy="2293764"/>
      </dsp:txXfrm>
    </dsp:sp>
    <dsp:sp modelId="{63F9B30D-193E-41FF-B930-7BD1C804D97F}">
      <dsp:nvSpPr>
        <dsp:cNvPr id="0" name=""/>
        <dsp:cNvSpPr/>
      </dsp:nvSpPr>
      <dsp:spPr>
        <a:xfrm>
          <a:off x="4176476" y="2592286"/>
          <a:ext cx="3636491" cy="2342947"/>
        </a:xfrm>
        <a:prstGeom prst="rect">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t" anchorCtr="0">
          <a:noAutofit/>
        </a:bodyPr>
        <a:lstStyle/>
        <a:p>
          <a:pPr lvl="0" algn="l" defTabSz="711200" rtl="0">
            <a:lnSpc>
              <a:spcPct val="90000"/>
            </a:lnSpc>
            <a:spcBef>
              <a:spcPct val="0"/>
            </a:spcBef>
            <a:spcAft>
              <a:spcPct val="35000"/>
            </a:spcAft>
          </a:pPr>
          <a:r>
            <a:rPr lang="zh-TW" sz="1600" b="1" kern="1200" dirty="0" smtClean="0">
              <a:latin typeface="微軟正黑體" panose="020B0604030504040204" pitchFamily="34" charset="-120"/>
              <a:ea typeface="微軟正黑體" panose="020B0604030504040204" pitchFamily="34" charset="-120"/>
            </a:rPr>
            <a:t>「出資聘人完成著作契約</a:t>
          </a:r>
          <a:r>
            <a:rPr lang="en-US" sz="1600" b="1" kern="1200" dirty="0" smtClean="0">
              <a:latin typeface="微軟正黑體" panose="020B0604030504040204" pitchFamily="34" charset="-120"/>
              <a:ea typeface="微軟正黑體" panose="020B0604030504040204" pitchFamily="34" charset="-120"/>
            </a:rPr>
            <a:t>-</a:t>
          </a:r>
          <a:r>
            <a:rPr lang="zh-TW" sz="1600" b="1" kern="1200" dirty="0" smtClean="0">
              <a:latin typeface="微軟正黑體" panose="020B0604030504040204" pitchFamily="34" charset="-120"/>
              <a:ea typeface="微軟正黑體" panose="020B0604030504040204" pitchFamily="34" charset="-120"/>
            </a:rPr>
            <a:t>著作財產權歸受聘人」</a:t>
          </a:r>
          <a:endParaRPr lang="zh-TW" sz="1600" b="1" kern="1200" dirty="0">
            <a:latin typeface="微軟正黑體" panose="020B0604030504040204" pitchFamily="34" charset="-120"/>
            <a:ea typeface="微軟正黑體" panose="020B0604030504040204" pitchFamily="34" charset="-120"/>
          </a:endParaRPr>
        </a:p>
        <a:p>
          <a:pPr marL="114300" lvl="1" indent="-114300" algn="l" defTabSz="622300" rtl="0">
            <a:lnSpc>
              <a:spcPct val="90000"/>
            </a:lnSpc>
            <a:spcBef>
              <a:spcPct val="0"/>
            </a:spcBef>
            <a:spcAft>
              <a:spcPct val="15000"/>
            </a:spcAft>
            <a:buChar char="••"/>
          </a:pPr>
          <a:r>
            <a:rPr lang="zh-TW" altLang="en-US" sz="1400" kern="1200" dirty="0" smtClean="0">
              <a:latin typeface="微軟正黑體" panose="020B0604030504040204" pitchFamily="34" charset="-120"/>
              <a:ea typeface="微軟正黑體" panose="020B0604030504040204" pitchFamily="34" charset="-120"/>
            </a:rPr>
            <a:t>由一方出資聘請創作人創作的契約範本，此範本以條文</a:t>
          </a:r>
          <a:r>
            <a:rPr lang="zh-TW" altLang="en-US" sz="1400" b="1" kern="1200" dirty="0" smtClean="0">
              <a:latin typeface="微軟正黑體" panose="020B0604030504040204" pitchFamily="34" charset="-120"/>
              <a:ea typeface="微軟正黑體" panose="020B0604030504040204" pitchFamily="34" charset="-120"/>
            </a:rPr>
            <a:t>約定著作財產權</a:t>
          </a:r>
          <a:r>
            <a:rPr lang="zh-TW" altLang="en-US" sz="1400" b="1" u="sng" kern="1200" dirty="0" smtClean="0">
              <a:latin typeface="微軟正黑體" panose="020B0604030504040204" pitchFamily="34" charset="-120"/>
              <a:ea typeface="微軟正黑體" panose="020B0604030504040204" pitchFamily="34" charset="-120"/>
            </a:rPr>
            <a:t>歸屬於創作人享有</a:t>
          </a:r>
          <a:r>
            <a:rPr lang="zh-TW" altLang="en-US" sz="1400" kern="1200" dirty="0" smtClean="0">
              <a:latin typeface="微軟正黑體" panose="020B0604030504040204" pitchFamily="34" charset="-120"/>
              <a:ea typeface="微軟正黑體" panose="020B0604030504040204" pitchFamily="34" charset="-120"/>
            </a:rPr>
            <a:t>，內容並提供出資人的利用權保障條款供使用者參考。</a:t>
          </a:r>
          <a:endParaRPr lang="zh-TW" altLang="en-US" sz="1400" kern="1200" dirty="0">
            <a:latin typeface="微軟正黑體" panose="020B0604030504040204" pitchFamily="34" charset="-120"/>
            <a:ea typeface="微軟正黑體" panose="020B0604030504040204" pitchFamily="34" charset="-120"/>
          </a:endParaRPr>
        </a:p>
      </dsp:txBody>
      <dsp:txXfrm>
        <a:off x="4176476" y="2592286"/>
        <a:ext cx="3636491" cy="234294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332FE9-99C2-4AFE-8D06-176F52EB46FB}">
      <dsp:nvSpPr>
        <dsp:cNvPr id="0" name=""/>
        <dsp:cNvSpPr/>
      </dsp:nvSpPr>
      <dsp:spPr>
        <a:xfrm>
          <a:off x="0" y="211907"/>
          <a:ext cx="8535322" cy="1167075"/>
        </a:xfrm>
        <a:prstGeom prst="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62436" tIns="270764" rIns="662436" bIns="142240" numCol="1" spcCol="1270" anchor="t" anchorCtr="0">
          <a:noAutofit/>
        </a:bodyPr>
        <a:lstStyle/>
        <a:p>
          <a:pPr marL="92075" lvl="1" indent="-92075" algn="l" defTabSz="889000">
            <a:lnSpc>
              <a:spcPct val="90000"/>
            </a:lnSpc>
            <a:spcBef>
              <a:spcPct val="0"/>
            </a:spcBef>
            <a:spcAft>
              <a:spcPts val="0"/>
            </a:spcAft>
            <a:buChar char="••"/>
          </a:pPr>
          <a:r>
            <a:rPr lang="zh-TW" altLang="en-US" sz="2000" b="1" kern="1200" smtClean="0">
              <a:latin typeface="微軟正黑體" pitchFamily="34" charset="-120"/>
              <a:ea typeface="微軟正黑體" pitchFamily="34" charset="-120"/>
            </a:rPr>
            <a:t>著作人於著作</a:t>
          </a:r>
          <a:r>
            <a:rPr lang="zh-TW" altLang="en-US" sz="2000" b="1" u="sng" kern="1200" smtClean="0">
              <a:latin typeface="微軟正黑體" pitchFamily="34" charset="-120"/>
              <a:ea typeface="微軟正黑體" pitchFamily="34" charset="-120"/>
            </a:rPr>
            <a:t>完成時</a:t>
          </a:r>
          <a:r>
            <a:rPr lang="zh-TW" altLang="en-US" sz="2000" b="1" kern="1200" smtClean="0">
              <a:latin typeface="微軟正黑體" pitchFamily="34" charset="-120"/>
              <a:ea typeface="微軟正黑體" pitchFamily="34" charset="-120"/>
            </a:rPr>
            <a:t>即享有著作權，不須申請登記、註冊</a:t>
          </a:r>
          <a:endParaRPr lang="zh-TW" altLang="en-US" sz="2000" b="1" kern="1200" dirty="0">
            <a:latin typeface="微軟正黑體" pitchFamily="34" charset="-120"/>
            <a:ea typeface="微軟正黑體" pitchFamily="34" charset="-120"/>
          </a:endParaRPr>
        </a:p>
        <a:p>
          <a:pPr marL="84138" lvl="1" indent="-84138" algn="l" defTabSz="800100">
            <a:lnSpc>
              <a:spcPct val="90000"/>
            </a:lnSpc>
            <a:spcBef>
              <a:spcPct val="0"/>
            </a:spcBef>
            <a:spcAft>
              <a:spcPts val="0"/>
            </a:spcAft>
            <a:buChar char="••"/>
          </a:pPr>
          <a:r>
            <a:rPr lang="zh-TW" altLang="en-US" sz="1800" b="0" kern="1200" dirty="0" smtClean="0">
              <a:solidFill>
                <a:srgbClr val="7030A0"/>
              </a:solidFill>
              <a:latin typeface="微軟正黑體" pitchFamily="34" charset="-120"/>
              <a:ea typeface="微軟正黑體" pitchFamily="34" charset="-120"/>
            </a:rPr>
            <a:t>相對於商標權、專利權採註冊保護主義</a:t>
          </a:r>
          <a:endParaRPr lang="zh-TW" altLang="en-US" sz="1800" b="0" kern="1200" dirty="0">
            <a:solidFill>
              <a:srgbClr val="7030A0"/>
            </a:solidFill>
            <a:latin typeface="微軟正黑體" pitchFamily="34" charset="-120"/>
            <a:ea typeface="微軟正黑體" pitchFamily="34" charset="-120"/>
          </a:endParaRPr>
        </a:p>
      </dsp:txBody>
      <dsp:txXfrm>
        <a:off x="0" y="211907"/>
        <a:ext cx="8535322" cy="1167075"/>
      </dsp:txXfrm>
    </dsp:sp>
    <dsp:sp modelId="{DB63A262-473C-42C3-8E80-7E8361F9CBEF}">
      <dsp:nvSpPr>
        <dsp:cNvPr id="0" name=""/>
        <dsp:cNvSpPr/>
      </dsp:nvSpPr>
      <dsp:spPr>
        <a:xfrm>
          <a:off x="426766" y="20027"/>
          <a:ext cx="7847682" cy="38376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5830" tIns="0" rIns="225830" bIns="0" numCol="1" spcCol="1270" anchor="ctr" anchorCtr="0">
          <a:noAutofit/>
        </a:bodyPr>
        <a:lstStyle/>
        <a:p>
          <a:pPr lvl="0" algn="l" defTabSz="1066800">
            <a:lnSpc>
              <a:spcPct val="100000"/>
            </a:lnSpc>
            <a:spcBef>
              <a:spcPct val="0"/>
            </a:spcBef>
            <a:spcAft>
              <a:spcPts val="0"/>
            </a:spcAft>
          </a:pPr>
          <a:r>
            <a:rPr lang="zh-TW" altLang="en-US" sz="2400" b="1" kern="1200" dirty="0" smtClean="0">
              <a:latin typeface="微軟正黑體" pitchFamily="34" charset="-120"/>
              <a:ea typeface="微軟正黑體" pitchFamily="34" charset="-120"/>
            </a:rPr>
            <a:t>創作保護主義</a:t>
          </a:r>
          <a:endParaRPr lang="zh-TW" altLang="en-US" sz="2400" b="1" kern="1200" dirty="0">
            <a:latin typeface="微軟正黑體" pitchFamily="34" charset="-120"/>
            <a:ea typeface="微軟正黑體" pitchFamily="34" charset="-120"/>
          </a:endParaRPr>
        </a:p>
      </dsp:txBody>
      <dsp:txXfrm>
        <a:off x="445500" y="38761"/>
        <a:ext cx="7810214" cy="346292"/>
      </dsp:txXfrm>
    </dsp:sp>
    <dsp:sp modelId="{EAB3EB2C-C51E-4941-B2D4-3AC4B878EFCF}">
      <dsp:nvSpPr>
        <dsp:cNvPr id="0" name=""/>
        <dsp:cNvSpPr/>
      </dsp:nvSpPr>
      <dsp:spPr>
        <a:xfrm>
          <a:off x="0" y="1641062"/>
          <a:ext cx="8535322" cy="1801800"/>
        </a:xfrm>
        <a:prstGeom prst="rect">
          <a:avLst/>
        </a:prstGeom>
        <a:solidFill>
          <a:schemeClr val="lt1">
            <a:alpha val="90000"/>
            <a:hueOff val="0"/>
            <a:satOff val="0"/>
            <a:lumOff val="0"/>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62436" tIns="270764" rIns="662436" bIns="135128" numCol="1" spcCol="1270" anchor="t" anchorCtr="0">
          <a:noAutofit/>
        </a:bodyPr>
        <a:lstStyle/>
        <a:p>
          <a:pPr marL="171450" lvl="1" indent="-171450" algn="just" defTabSz="844550">
            <a:lnSpc>
              <a:spcPct val="90000"/>
            </a:lnSpc>
            <a:spcBef>
              <a:spcPct val="0"/>
            </a:spcBef>
            <a:spcAft>
              <a:spcPts val="0"/>
            </a:spcAft>
            <a:buChar char="••"/>
          </a:pPr>
          <a:r>
            <a:rPr lang="zh-TW" altLang="en-US" sz="1900" b="1" kern="1200" dirty="0" smtClean="0">
              <a:latin typeface="微軟正黑體" pitchFamily="34" charset="-120"/>
              <a:ea typeface="微軟正黑體" pitchFamily="34" charset="-120"/>
            </a:rPr>
            <a:t>著作權的保護僅及於該著作之表達，而不及於其所表達之思想、程序、製程、系統、操作方法、概念、原理、發現</a:t>
          </a:r>
          <a:r>
            <a:rPr lang="en-US" altLang="zh-TW" sz="1900" b="1" kern="1200" dirty="0" smtClean="0">
              <a:latin typeface="微軟正黑體" pitchFamily="34" charset="-120"/>
              <a:ea typeface="微軟正黑體" pitchFamily="34" charset="-120"/>
            </a:rPr>
            <a:t>(§10-1)</a:t>
          </a:r>
          <a:endParaRPr lang="zh-TW" altLang="en-US" sz="1900" b="1" kern="1200" dirty="0">
            <a:latin typeface="微軟正黑體" pitchFamily="34" charset="-120"/>
            <a:ea typeface="微軟正黑體" pitchFamily="34" charset="-120"/>
          </a:endParaRPr>
        </a:p>
        <a:p>
          <a:pPr marL="171450" lvl="1" indent="-171450" algn="just" defTabSz="800100">
            <a:lnSpc>
              <a:spcPct val="80000"/>
            </a:lnSpc>
            <a:spcBef>
              <a:spcPct val="0"/>
            </a:spcBef>
            <a:spcAft>
              <a:spcPts val="0"/>
            </a:spcAft>
            <a:buChar char="••"/>
          </a:pPr>
          <a:r>
            <a:rPr lang="zh-TW" altLang="en-US" sz="1800" b="1" kern="1200" dirty="0" smtClean="0">
              <a:latin typeface="微軟正黑體" pitchFamily="34" charset="-120"/>
              <a:ea typeface="微軟正黑體" pitchFamily="34" charset="-120"/>
            </a:rPr>
            <a:t>「觀念」「概念」不受著作權法保護</a:t>
          </a:r>
          <a:endParaRPr lang="zh-TW" altLang="en-US" sz="1800" b="1" kern="1200" dirty="0">
            <a:latin typeface="微軟正黑體" pitchFamily="34" charset="-120"/>
            <a:ea typeface="微軟正黑體" pitchFamily="34" charset="-120"/>
          </a:endParaRPr>
        </a:p>
        <a:p>
          <a:pPr marL="0" lvl="1" indent="90488" algn="just" defTabSz="800100">
            <a:lnSpc>
              <a:spcPct val="80000"/>
            </a:lnSpc>
            <a:spcBef>
              <a:spcPct val="0"/>
            </a:spcBef>
            <a:spcAft>
              <a:spcPts val="0"/>
            </a:spcAft>
            <a:buChar char="••"/>
          </a:pPr>
          <a:r>
            <a:rPr lang="zh-TW" altLang="en-US" sz="1800" b="1" kern="1200" dirty="0" smtClean="0">
              <a:solidFill>
                <a:srgbClr val="7030A0"/>
              </a:solidFill>
              <a:latin typeface="微軟正黑體" pitchFamily="34" charset="-120"/>
              <a:ea typeface="微軟正黑體" pitchFamily="34" charset="-120"/>
            </a:rPr>
            <a:t>例如：節目橋段相同</a:t>
          </a:r>
          <a:endParaRPr lang="zh-TW" altLang="en-US" sz="1800" b="1" kern="1200" dirty="0">
            <a:solidFill>
              <a:srgbClr val="7030A0"/>
            </a:solidFill>
            <a:latin typeface="微軟正黑體" pitchFamily="34" charset="-120"/>
            <a:ea typeface="微軟正黑體" pitchFamily="34" charset="-120"/>
          </a:endParaRPr>
        </a:p>
      </dsp:txBody>
      <dsp:txXfrm>
        <a:off x="0" y="1641062"/>
        <a:ext cx="8535322" cy="1801800"/>
      </dsp:txXfrm>
    </dsp:sp>
    <dsp:sp modelId="{F383B4B1-9D45-4D93-9BAA-A05DE7C33E96}">
      <dsp:nvSpPr>
        <dsp:cNvPr id="0" name=""/>
        <dsp:cNvSpPr/>
      </dsp:nvSpPr>
      <dsp:spPr>
        <a:xfrm>
          <a:off x="426766" y="1449182"/>
          <a:ext cx="7847682" cy="383760"/>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5830" tIns="0" rIns="225830" bIns="0" numCol="1" spcCol="1270" anchor="ctr" anchorCtr="0">
          <a:noAutofit/>
        </a:bodyPr>
        <a:lstStyle/>
        <a:p>
          <a:pPr lvl="0" algn="l" defTabSz="1066800">
            <a:lnSpc>
              <a:spcPct val="100000"/>
            </a:lnSpc>
            <a:spcBef>
              <a:spcPct val="0"/>
            </a:spcBef>
            <a:spcAft>
              <a:spcPts val="0"/>
            </a:spcAft>
          </a:pPr>
          <a:r>
            <a:rPr lang="zh-TW" altLang="en-US" sz="2400" b="1" i="0" kern="1200" dirty="0" smtClean="0">
              <a:latin typeface="微軟正黑體" pitchFamily="34" charset="-120"/>
              <a:ea typeface="微軟正黑體" pitchFamily="34" charset="-120"/>
            </a:rPr>
            <a:t>保護表達</a:t>
          </a:r>
          <a:endParaRPr lang="zh-TW" altLang="en-US" sz="2400" b="1" i="0" kern="1200" dirty="0">
            <a:latin typeface="微軟正黑體" pitchFamily="34" charset="-120"/>
            <a:ea typeface="微軟正黑體" pitchFamily="34" charset="-120"/>
          </a:endParaRPr>
        </a:p>
      </dsp:txBody>
      <dsp:txXfrm>
        <a:off x="445500" y="1467916"/>
        <a:ext cx="7810214" cy="346292"/>
      </dsp:txXfrm>
    </dsp:sp>
    <dsp:sp modelId="{26D49ECD-E73D-4511-AEA7-9204661BDFC8}">
      <dsp:nvSpPr>
        <dsp:cNvPr id="0" name=""/>
        <dsp:cNvSpPr/>
      </dsp:nvSpPr>
      <dsp:spPr>
        <a:xfrm>
          <a:off x="0" y="4037221"/>
          <a:ext cx="8535322" cy="1638000"/>
        </a:xfrm>
        <a:prstGeom prst="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62436" tIns="270764" rIns="662436" bIns="142240" numCol="1" spcCol="1270" anchor="t" anchorCtr="0">
          <a:noAutofit/>
        </a:bodyPr>
        <a:lstStyle/>
        <a:p>
          <a:pPr marL="90488" lvl="1" indent="-90488" algn="l" defTabSz="889000">
            <a:lnSpc>
              <a:spcPct val="90000"/>
            </a:lnSpc>
            <a:spcBef>
              <a:spcPct val="0"/>
            </a:spcBef>
            <a:spcAft>
              <a:spcPts val="0"/>
            </a:spcAft>
            <a:buChar char="••"/>
          </a:pPr>
          <a:r>
            <a:rPr lang="zh-TW" altLang="en-US" sz="2000" b="1" kern="1200" dirty="0" smtClean="0">
              <a:latin typeface="微軟正黑體" pitchFamily="34" charset="-120"/>
              <a:ea typeface="微軟正黑體" pitchFamily="34" charset="-120"/>
            </a:rPr>
            <a:t>「所有權」是民法物權的概念</a:t>
          </a:r>
        </a:p>
        <a:p>
          <a:pPr marL="179388" lvl="1" indent="-88900" algn="l" defTabSz="889000">
            <a:lnSpc>
              <a:spcPct val="90000"/>
            </a:lnSpc>
            <a:spcBef>
              <a:spcPct val="0"/>
            </a:spcBef>
            <a:spcAft>
              <a:spcPts val="0"/>
            </a:spcAft>
            <a:buChar char="••"/>
          </a:pPr>
          <a:r>
            <a:rPr lang="zh-TW" altLang="en-US" sz="2000" b="1" kern="1200" dirty="0" smtClean="0">
              <a:solidFill>
                <a:srgbClr val="7030A0"/>
              </a:solidFill>
              <a:latin typeface="微軟正黑體" pitchFamily="34" charset="-120"/>
              <a:ea typeface="微軟正黑體" pitchFamily="34" charset="-120"/>
            </a:rPr>
            <a:t>購買畫作、</a:t>
          </a:r>
          <a:r>
            <a:rPr lang="en-US" altLang="en-US" sz="2000" b="1" kern="1200" dirty="0" smtClean="0">
              <a:solidFill>
                <a:srgbClr val="7030A0"/>
              </a:solidFill>
              <a:latin typeface="微軟正黑體" pitchFamily="34" charset="-120"/>
              <a:ea typeface="微軟正黑體" pitchFamily="34" charset="-120"/>
            </a:rPr>
            <a:t>CD</a:t>
          </a:r>
          <a:r>
            <a:rPr lang="zh-TW" altLang="en-US" sz="2000" b="1" kern="1200" dirty="0" smtClean="0">
              <a:solidFill>
                <a:srgbClr val="7030A0"/>
              </a:solidFill>
              <a:latin typeface="微軟正黑體" pitchFamily="34" charset="-120"/>
              <a:ea typeface="微軟正黑體" pitchFamily="34" charset="-120"/>
            </a:rPr>
            <a:t>或套裝軟體，通常只是買到著作原件或其重製物的所有權</a:t>
          </a:r>
        </a:p>
      </dsp:txBody>
      <dsp:txXfrm>
        <a:off x="0" y="4037221"/>
        <a:ext cx="8535322" cy="1638000"/>
      </dsp:txXfrm>
    </dsp:sp>
    <dsp:sp modelId="{904866DD-8ADF-43B8-B23B-855593AB42EA}">
      <dsp:nvSpPr>
        <dsp:cNvPr id="0" name=""/>
        <dsp:cNvSpPr/>
      </dsp:nvSpPr>
      <dsp:spPr>
        <a:xfrm>
          <a:off x="426766" y="3513062"/>
          <a:ext cx="7847682" cy="716038"/>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5830" tIns="0" rIns="225830" bIns="0" numCol="1" spcCol="1270" anchor="ctr" anchorCtr="0">
          <a:noAutofit/>
        </a:bodyPr>
        <a:lstStyle/>
        <a:p>
          <a:pPr lvl="0" algn="l" defTabSz="1066800">
            <a:lnSpc>
              <a:spcPct val="100000"/>
            </a:lnSpc>
            <a:spcBef>
              <a:spcPct val="0"/>
            </a:spcBef>
            <a:spcAft>
              <a:spcPts val="0"/>
            </a:spcAft>
          </a:pPr>
          <a:r>
            <a:rPr lang="zh-TW" altLang="en-US" sz="2400" b="1" kern="1200" dirty="0" smtClean="0">
              <a:latin typeface="微軟正黑體" pitchFamily="34" charset="-120"/>
              <a:ea typeface="微軟正黑體" pitchFamily="34" charset="-120"/>
            </a:rPr>
            <a:t>著作之著作權≠著作附著物之物權</a:t>
          </a:r>
          <a:r>
            <a:rPr lang="en-US" altLang="en-US" sz="2400" b="1" kern="1200" dirty="0" smtClean="0">
              <a:latin typeface="微軟正黑體" pitchFamily="34" charset="-120"/>
              <a:ea typeface="微軟正黑體" pitchFamily="34" charset="-120"/>
            </a:rPr>
            <a:t>(</a:t>
          </a:r>
          <a:r>
            <a:rPr lang="zh-TW" altLang="en-US" sz="2400" b="1" kern="1200" dirty="0" smtClean="0">
              <a:latin typeface="微軟正黑體" pitchFamily="34" charset="-120"/>
              <a:ea typeface="微軟正黑體" pitchFamily="34" charset="-120"/>
            </a:rPr>
            <a:t>所有權</a:t>
          </a:r>
          <a:r>
            <a:rPr lang="en-US" altLang="en-US" sz="2400" b="1" kern="1200" dirty="0" smtClean="0">
              <a:latin typeface="微軟正黑體" pitchFamily="34" charset="-120"/>
              <a:ea typeface="微軟正黑體" pitchFamily="34" charset="-120"/>
            </a:rPr>
            <a:t>)</a:t>
          </a:r>
          <a:endParaRPr lang="zh-TW" altLang="en-US" sz="2400" b="1" kern="1200" dirty="0">
            <a:latin typeface="微軟正黑體" pitchFamily="34" charset="-120"/>
            <a:ea typeface="微軟正黑體" pitchFamily="34" charset="-120"/>
          </a:endParaRPr>
        </a:p>
      </dsp:txBody>
      <dsp:txXfrm>
        <a:off x="461720" y="3548016"/>
        <a:ext cx="7777774" cy="646130"/>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A50075-93F4-4346-B686-84EE808644E1}">
      <dsp:nvSpPr>
        <dsp:cNvPr id="0" name=""/>
        <dsp:cNvSpPr/>
      </dsp:nvSpPr>
      <dsp:spPr>
        <a:xfrm>
          <a:off x="878510" y="426399"/>
          <a:ext cx="4234070" cy="4234070"/>
        </a:xfrm>
        <a:prstGeom prst="pie">
          <a:avLst>
            <a:gd name="adj1" fmla="val 16200000"/>
            <a:gd name="adj2" fmla="val 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lang="zh-TW" altLang="en-US" sz="2900" b="1" kern="1200" dirty="0" smtClean="0">
              <a:latin typeface="微軟正黑體" panose="020B0604030504040204" pitchFamily="34" charset="-120"/>
              <a:ea typeface="微軟正黑體" panose="020B0604030504040204" pitchFamily="34" charset="-120"/>
            </a:rPr>
            <a:t>權利人</a:t>
          </a:r>
          <a:endParaRPr lang="zh-TW" altLang="en-US" sz="2900" b="1" kern="1200" dirty="0">
            <a:latin typeface="微軟正黑體" panose="020B0604030504040204" pitchFamily="34" charset="-120"/>
            <a:ea typeface="微軟正黑體" panose="020B0604030504040204" pitchFamily="34" charset="-120"/>
          </a:endParaRPr>
        </a:p>
      </dsp:txBody>
      <dsp:txXfrm>
        <a:off x="3043935" y="1209702"/>
        <a:ext cx="1562573" cy="1260140"/>
      </dsp:txXfrm>
    </dsp:sp>
    <dsp:sp modelId="{34B73504-4EDC-4589-B909-475248317B15}">
      <dsp:nvSpPr>
        <dsp:cNvPr id="0" name=""/>
        <dsp:cNvSpPr/>
      </dsp:nvSpPr>
      <dsp:spPr>
        <a:xfrm>
          <a:off x="841746" y="492462"/>
          <a:ext cx="4234070" cy="4234070"/>
        </a:xfrm>
        <a:prstGeom prst="pie">
          <a:avLst>
            <a:gd name="adj1" fmla="val 0"/>
            <a:gd name="adj2" fmla="val 540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lang="zh-TW" altLang="en-US" sz="2900" b="1" kern="1200" dirty="0" smtClean="0">
              <a:latin typeface="微軟正黑體" panose="020B0604030504040204" pitchFamily="34" charset="-120"/>
              <a:ea typeface="微軟正黑體" panose="020B0604030504040204" pitchFamily="34" charset="-120"/>
            </a:rPr>
            <a:t>代理人或經紀公司</a:t>
          </a:r>
          <a:endParaRPr lang="zh-TW" altLang="en-US" sz="2900" b="1" kern="1200" dirty="0">
            <a:latin typeface="微軟正黑體" panose="020B0604030504040204" pitchFamily="34" charset="-120"/>
            <a:ea typeface="微軟正黑體" panose="020B0604030504040204" pitchFamily="34" charset="-120"/>
          </a:endParaRPr>
        </a:p>
      </dsp:txBody>
      <dsp:txXfrm>
        <a:off x="3034390" y="2685106"/>
        <a:ext cx="1562573" cy="1260140"/>
      </dsp:txXfrm>
    </dsp:sp>
    <dsp:sp modelId="{D243AA23-9E90-420D-A50C-34F3A6FA30B2}">
      <dsp:nvSpPr>
        <dsp:cNvPr id="0" name=""/>
        <dsp:cNvSpPr/>
      </dsp:nvSpPr>
      <dsp:spPr>
        <a:xfrm>
          <a:off x="841746" y="492462"/>
          <a:ext cx="4234070" cy="4234070"/>
        </a:xfrm>
        <a:prstGeom prst="pie">
          <a:avLst>
            <a:gd name="adj1" fmla="val 5400000"/>
            <a:gd name="adj2" fmla="val 1080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lang="zh-TW" altLang="en-US" sz="2900" b="1" kern="1200" dirty="0" smtClean="0">
              <a:latin typeface="微軟正黑體" panose="020B0604030504040204" pitchFamily="34" charset="-120"/>
              <a:ea typeface="微軟正黑體" panose="020B0604030504040204" pitchFamily="34" charset="-120"/>
            </a:rPr>
            <a:t>集管團體</a:t>
          </a:r>
          <a:endParaRPr lang="zh-TW" altLang="en-US" sz="2900" b="1" kern="1200" dirty="0">
            <a:latin typeface="微軟正黑體" panose="020B0604030504040204" pitchFamily="34" charset="-120"/>
            <a:ea typeface="微軟正黑體" panose="020B0604030504040204" pitchFamily="34" charset="-120"/>
          </a:endParaRPr>
        </a:p>
      </dsp:txBody>
      <dsp:txXfrm>
        <a:off x="1320600" y="2685106"/>
        <a:ext cx="1562573" cy="1260140"/>
      </dsp:txXfrm>
    </dsp:sp>
    <dsp:sp modelId="{0F3BB749-FB47-4871-B982-2C80D2086FA6}">
      <dsp:nvSpPr>
        <dsp:cNvPr id="0" name=""/>
        <dsp:cNvSpPr/>
      </dsp:nvSpPr>
      <dsp:spPr>
        <a:xfrm>
          <a:off x="835311" y="432042"/>
          <a:ext cx="4234070" cy="4234070"/>
        </a:xfrm>
        <a:prstGeom prst="pie">
          <a:avLst>
            <a:gd name="adj1" fmla="val 10800000"/>
            <a:gd name="adj2" fmla="val 1620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lang="zh-TW" altLang="en-US" sz="2900" b="1" kern="1200" dirty="0" smtClean="0">
              <a:latin typeface="微軟正黑體" panose="020B0604030504040204" pitchFamily="34" charset="-120"/>
              <a:ea typeface="微軟正黑體" panose="020B0604030504040204" pitchFamily="34" charset="-120"/>
            </a:rPr>
            <a:t>創用</a:t>
          </a:r>
          <a:r>
            <a:rPr lang="en-US" altLang="zh-TW" sz="2900" b="1" kern="1200" dirty="0" smtClean="0">
              <a:latin typeface="微軟正黑體" panose="020B0604030504040204" pitchFamily="34" charset="-120"/>
              <a:ea typeface="微軟正黑體" panose="020B0604030504040204" pitchFamily="34" charset="-120"/>
            </a:rPr>
            <a:t>CC</a:t>
          </a:r>
          <a:endParaRPr lang="zh-TW" altLang="en-US" sz="2900" b="1" kern="1200" dirty="0">
            <a:latin typeface="微軟正黑體" panose="020B0604030504040204" pitchFamily="34" charset="-120"/>
            <a:ea typeface="微軟正黑體" panose="020B0604030504040204" pitchFamily="34" charset="-120"/>
          </a:endParaRPr>
        </a:p>
      </dsp:txBody>
      <dsp:txXfrm>
        <a:off x="1314164" y="1213329"/>
        <a:ext cx="1562573" cy="1260140"/>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0DDCEF-10F8-4925-8368-EAD083216C12}">
      <dsp:nvSpPr>
        <dsp:cNvPr id="0" name=""/>
        <dsp:cNvSpPr/>
      </dsp:nvSpPr>
      <dsp:spPr>
        <a:xfrm>
          <a:off x="0" y="241144"/>
          <a:ext cx="8504238" cy="2268000"/>
        </a:xfrm>
        <a:prstGeom prst="rect">
          <a:avLst/>
        </a:prstGeom>
        <a:solidFill>
          <a:schemeClr val="accent1">
            <a:alpha val="90000"/>
            <a:tint val="4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60023" tIns="333248" rIns="660023" bIns="128016" numCol="1" spcCol="1270" anchor="t" anchorCtr="0">
          <a:noAutofit/>
        </a:bodyPr>
        <a:lstStyle/>
        <a:p>
          <a:pPr marL="171450" lvl="1" indent="-171450" algn="l" defTabSz="800100" rtl="0">
            <a:lnSpc>
              <a:spcPct val="90000"/>
            </a:lnSpc>
            <a:spcBef>
              <a:spcPct val="0"/>
            </a:spcBef>
            <a:spcAft>
              <a:spcPts val="0"/>
            </a:spcAft>
            <a:buChar char="••"/>
          </a:pPr>
          <a:r>
            <a:rPr lang="zh-TW" sz="1800" b="1" kern="1200" dirty="0" smtClean="0">
              <a:latin typeface="微軟正黑體" pitchFamily="34" charset="-120"/>
              <a:ea typeface="微軟正黑體" pitchFamily="34" charset="-120"/>
            </a:rPr>
            <a:t>著作權人對於侵害其權利者，得請求排除，有侵害之虞者，得請求防止</a:t>
          </a:r>
          <a:r>
            <a:rPr lang="zh-TW" altLang="en-US" sz="1800" b="1" kern="1200" dirty="0" smtClean="0">
              <a:latin typeface="微軟正黑體" pitchFamily="34" charset="-120"/>
              <a:ea typeface="微軟正黑體" pitchFamily="34" charset="-120"/>
            </a:rPr>
            <a:t>，並得請求損害賠償。</a:t>
          </a:r>
          <a:endParaRPr lang="zh-TW" altLang="en-US" sz="1800" b="1" kern="1200" dirty="0">
            <a:latin typeface="微軟正黑體" pitchFamily="34" charset="-120"/>
            <a:ea typeface="微軟正黑體" pitchFamily="34" charset="-120"/>
          </a:endParaRPr>
        </a:p>
        <a:p>
          <a:pPr marL="171450" lvl="1" indent="-171450" algn="l" defTabSz="800100" rtl="0">
            <a:lnSpc>
              <a:spcPct val="90000"/>
            </a:lnSpc>
            <a:spcBef>
              <a:spcPct val="0"/>
            </a:spcBef>
            <a:spcAft>
              <a:spcPts val="0"/>
            </a:spcAft>
            <a:buChar char="••"/>
          </a:pPr>
          <a:r>
            <a:rPr lang="zh-TW" altLang="en-US" sz="1800" b="1" kern="1200" dirty="0" smtClean="0">
              <a:latin typeface="微軟正黑體" pitchFamily="34" charset="-120"/>
              <a:ea typeface="微軟正黑體" pitchFamily="34" charset="-120"/>
            </a:rPr>
            <a:t>賠償範圍原則是權利人「所受損害」及「所失利益」。但不能證明實際損害額時，得請求法院依侵害情節，在</a:t>
          </a:r>
          <a:r>
            <a:rPr lang="en-US" altLang="zh-TW" sz="1800" b="1" kern="1200" dirty="0" smtClean="0">
              <a:latin typeface="微軟正黑體" pitchFamily="34" charset="-120"/>
              <a:ea typeface="微軟正黑體" pitchFamily="34" charset="-120"/>
            </a:rPr>
            <a:t>1</a:t>
          </a:r>
          <a:r>
            <a:rPr lang="zh-TW" altLang="en-US" sz="1800" b="1" kern="1200" dirty="0" smtClean="0">
              <a:latin typeface="微軟正黑體" pitchFamily="34" charset="-120"/>
              <a:ea typeface="微軟正黑體" pitchFamily="34" charset="-120"/>
            </a:rPr>
            <a:t>萬元以上</a:t>
          </a:r>
          <a:r>
            <a:rPr lang="en-US" altLang="zh-TW" sz="1800" b="1" kern="1200" dirty="0" smtClean="0">
              <a:latin typeface="微軟正黑體" pitchFamily="34" charset="-120"/>
              <a:ea typeface="微軟正黑體" pitchFamily="34" charset="-120"/>
            </a:rPr>
            <a:t>100</a:t>
          </a:r>
          <a:r>
            <a:rPr lang="zh-TW" altLang="en-US" sz="1800" b="1" kern="1200" dirty="0" smtClean="0">
              <a:latin typeface="微軟正黑體" pitchFamily="34" charset="-120"/>
              <a:ea typeface="微軟正黑體" pitchFamily="34" charset="-120"/>
            </a:rPr>
            <a:t>萬元以下酌定，情節重大者得增至</a:t>
          </a:r>
          <a:r>
            <a:rPr lang="en-US" altLang="zh-TW" sz="1800" b="1" kern="1200" dirty="0" smtClean="0">
              <a:latin typeface="微軟正黑體" pitchFamily="34" charset="-120"/>
              <a:ea typeface="微軟正黑體" pitchFamily="34" charset="-120"/>
            </a:rPr>
            <a:t>500</a:t>
          </a:r>
          <a:r>
            <a:rPr lang="zh-TW" altLang="en-US" sz="1800" b="1" kern="1200" dirty="0" smtClean="0">
              <a:latin typeface="微軟正黑體" pitchFamily="34" charset="-120"/>
              <a:ea typeface="微軟正黑體" pitchFamily="34" charset="-120"/>
            </a:rPr>
            <a:t>萬元。</a:t>
          </a:r>
          <a:r>
            <a:rPr lang="en-US" altLang="zh-TW" sz="1800" b="1" kern="1200" dirty="0" smtClean="0">
              <a:latin typeface="微軟正黑體" pitchFamily="34" charset="-120"/>
              <a:ea typeface="微軟正黑體" pitchFamily="34" charset="-120"/>
            </a:rPr>
            <a:t>(§88)</a:t>
          </a:r>
          <a:endParaRPr lang="zh-TW" altLang="en-US" sz="1800" b="1" kern="1200" dirty="0">
            <a:latin typeface="微軟正黑體" pitchFamily="34" charset="-120"/>
            <a:ea typeface="微軟正黑體" pitchFamily="34" charset="-120"/>
          </a:endParaRPr>
        </a:p>
      </dsp:txBody>
      <dsp:txXfrm>
        <a:off x="0" y="241144"/>
        <a:ext cx="8504238" cy="2268000"/>
      </dsp:txXfrm>
    </dsp:sp>
    <dsp:sp modelId="{4529EA7E-0469-4C25-82F3-27DDDCE6826A}">
      <dsp:nvSpPr>
        <dsp:cNvPr id="0" name=""/>
        <dsp:cNvSpPr/>
      </dsp:nvSpPr>
      <dsp:spPr>
        <a:xfrm>
          <a:off x="403619" y="4984"/>
          <a:ext cx="8100401" cy="472320"/>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5008" tIns="0" rIns="225008" bIns="0" numCol="1" spcCol="1270" anchor="ctr" anchorCtr="0">
          <a:noAutofit/>
        </a:bodyPr>
        <a:lstStyle/>
        <a:p>
          <a:pPr lvl="0" algn="l" defTabSz="1066800" rtl="0">
            <a:lnSpc>
              <a:spcPct val="90000"/>
            </a:lnSpc>
            <a:spcBef>
              <a:spcPct val="0"/>
            </a:spcBef>
            <a:spcAft>
              <a:spcPct val="35000"/>
            </a:spcAft>
          </a:pPr>
          <a:r>
            <a:rPr lang="zh-TW" altLang="en-US" sz="2400" b="1" kern="1200" dirty="0" smtClean="0">
              <a:latin typeface="微軟正黑體" pitchFamily="34" charset="-120"/>
              <a:ea typeface="微軟正黑體" pitchFamily="34" charset="-120"/>
            </a:rPr>
            <a:t>請求排除或防止侵害、銷燬</a:t>
          </a:r>
          <a:r>
            <a:rPr lang="en-US" altLang="zh-TW" sz="2400" b="1" kern="1200" dirty="0" smtClean="0">
              <a:latin typeface="微軟正黑體" pitchFamily="34" charset="-120"/>
              <a:ea typeface="微軟正黑體" pitchFamily="34" charset="-120"/>
            </a:rPr>
            <a:t>(§84</a:t>
          </a:r>
          <a:r>
            <a:rPr lang="zh-TW" altLang="en-US" sz="2400" b="1" kern="1200" dirty="0" smtClean="0">
              <a:latin typeface="微軟正黑體" pitchFamily="34" charset="-120"/>
              <a:ea typeface="微軟正黑體" pitchFamily="34" charset="-120"/>
            </a:rPr>
            <a:t>、</a:t>
          </a:r>
          <a:r>
            <a:rPr lang="en-US" altLang="zh-TW" sz="2400" b="1" kern="1200" dirty="0" smtClean="0">
              <a:latin typeface="微軟正黑體" pitchFamily="34" charset="-120"/>
              <a:ea typeface="微軟正黑體" pitchFamily="34" charset="-120"/>
            </a:rPr>
            <a:t>§84</a:t>
          </a:r>
          <a:r>
            <a:rPr lang="zh-TW" altLang="en-US" sz="2400" b="1" kern="1200" dirty="0" smtClean="0">
              <a:latin typeface="微軟正黑體" pitchFamily="34" charset="-120"/>
              <a:ea typeface="微軟正黑體" pitchFamily="34" charset="-120"/>
            </a:rPr>
            <a:t>之</a:t>
          </a:r>
          <a:r>
            <a:rPr lang="en-US" altLang="zh-TW" sz="2400" b="1" kern="1200" dirty="0" smtClean="0">
              <a:latin typeface="微軟正黑體" pitchFamily="34" charset="-120"/>
              <a:ea typeface="微軟正黑體" pitchFamily="34" charset="-120"/>
            </a:rPr>
            <a:t>1)</a:t>
          </a:r>
          <a:endParaRPr lang="zh-TW" altLang="en-US" sz="2400" b="1" kern="1200" dirty="0">
            <a:latin typeface="微軟正黑體" pitchFamily="34" charset="-120"/>
            <a:ea typeface="微軟正黑體" pitchFamily="34" charset="-120"/>
          </a:endParaRPr>
        </a:p>
      </dsp:txBody>
      <dsp:txXfrm>
        <a:off x="426676" y="28041"/>
        <a:ext cx="8054287" cy="426206"/>
      </dsp:txXfrm>
    </dsp:sp>
    <dsp:sp modelId="{FB7509D3-0E99-4A40-AC18-E3AF2F3D8EB9}">
      <dsp:nvSpPr>
        <dsp:cNvPr id="0" name=""/>
        <dsp:cNvSpPr/>
      </dsp:nvSpPr>
      <dsp:spPr>
        <a:xfrm>
          <a:off x="0" y="2831704"/>
          <a:ext cx="8504238" cy="1184400"/>
        </a:xfrm>
        <a:prstGeom prst="rect">
          <a:avLst/>
        </a:prstGeom>
        <a:solidFill>
          <a:schemeClr val="accent1">
            <a:alpha val="90000"/>
            <a:tint val="4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60023" tIns="333248" rIns="660023" bIns="128016" numCol="1" spcCol="1270" anchor="t" anchorCtr="0">
          <a:noAutofit/>
        </a:bodyPr>
        <a:lstStyle/>
        <a:p>
          <a:pPr marL="171450" lvl="1" indent="-171450" algn="l" defTabSz="800100" rtl="0">
            <a:lnSpc>
              <a:spcPct val="90000"/>
            </a:lnSpc>
            <a:spcBef>
              <a:spcPct val="0"/>
            </a:spcBef>
            <a:spcAft>
              <a:spcPts val="0"/>
            </a:spcAft>
            <a:buChar char="••"/>
          </a:pPr>
          <a:r>
            <a:rPr lang="zh-TW" altLang="en-US" sz="1800" b="1" kern="1200" dirty="0" smtClean="0">
              <a:latin typeface="微軟正黑體" pitchFamily="34" charset="-120"/>
              <a:ea typeface="微軟正黑體" pitchFamily="34" charset="-120"/>
            </a:rPr>
            <a:t>請求財產及非財產損害賠償。</a:t>
          </a:r>
          <a:endParaRPr lang="zh-TW" altLang="en-US" sz="1800" b="1" kern="1200" dirty="0">
            <a:latin typeface="微軟正黑體" pitchFamily="34" charset="-120"/>
            <a:ea typeface="微軟正黑體" pitchFamily="34" charset="-120"/>
          </a:endParaRPr>
        </a:p>
        <a:p>
          <a:pPr marL="171450" lvl="1" indent="-171450" algn="l" defTabSz="800100" rtl="0">
            <a:lnSpc>
              <a:spcPct val="90000"/>
            </a:lnSpc>
            <a:spcBef>
              <a:spcPct val="0"/>
            </a:spcBef>
            <a:spcAft>
              <a:spcPts val="0"/>
            </a:spcAft>
            <a:buChar char="••"/>
          </a:pPr>
          <a:r>
            <a:rPr lang="zh-TW" altLang="en-US" sz="1800" b="1" kern="1200" dirty="0" smtClean="0">
              <a:latin typeface="微軟正黑體" pitchFamily="34" charset="-120"/>
              <a:ea typeface="微軟正黑體" pitchFamily="34" charset="-120"/>
            </a:rPr>
            <a:t>請求表示姓名或名稱、更正內容或為其他回復名譽之適當處分。</a:t>
          </a:r>
          <a:endParaRPr lang="zh-TW" altLang="en-US" sz="1800" b="1" kern="1200" dirty="0">
            <a:latin typeface="微軟正黑體" pitchFamily="34" charset="-120"/>
            <a:ea typeface="微軟正黑體" pitchFamily="34" charset="-120"/>
          </a:endParaRPr>
        </a:p>
      </dsp:txBody>
      <dsp:txXfrm>
        <a:off x="0" y="2831704"/>
        <a:ext cx="8504238" cy="1184400"/>
      </dsp:txXfrm>
    </dsp:sp>
    <dsp:sp modelId="{ECAE9C9E-184E-4E52-9F74-DE7CC75190C6}">
      <dsp:nvSpPr>
        <dsp:cNvPr id="0" name=""/>
        <dsp:cNvSpPr/>
      </dsp:nvSpPr>
      <dsp:spPr>
        <a:xfrm>
          <a:off x="403619" y="2595544"/>
          <a:ext cx="8100401" cy="472320"/>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5008" tIns="0" rIns="225008" bIns="0" numCol="1" spcCol="1270" anchor="ctr" anchorCtr="0">
          <a:noAutofit/>
        </a:bodyPr>
        <a:lstStyle/>
        <a:p>
          <a:pPr lvl="0" algn="l" defTabSz="1066800" rtl="0">
            <a:lnSpc>
              <a:spcPct val="90000"/>
            </a:lnSpc>
            <a:spcBef>
              <a:spcPct val="0"/>
            </a:spcBef>
            <a:spcAft>
              <a:spcPts val="0"/>
            </a:spcAft>
          </a:pPr>
          <a:r>
            <a:rPr lang="zh-TW" altLang="en-US" sz="2400" b="1" kern="1200" dirty="0" smtClean="0">
              <a:latin typeface="微軟正黑體" pitchFamily="34" charset="-120"/>
              <a:ea typeface="微軟正黑體" pitchFamily="34" charset="-120"/>
            </a:rPr>
            <a:t>侵害著作人格權</a:t>
          </a:r>
          <a:r>
            <a:rPr lang="en-US" altLang="zh-TW" sz="2400" b="1" kern="1200" dirty="0" smtClean="0">
              <a:latin typeface="微軟正黑體" pitchFamily="34" charset="-120"/>
              <a:ea typeface="微軟正黑體" pitchFamily="34" charset="-120"/>
            </a:rPr>
            <a:t>(§85)</a:t>
          </a:r>
          <a:endParaRPr lang="zh-TW" altLang="en-US" sz="2400" b="1" kern="1200" dirty="0">
            <a:latin typeface="微軟正黑體" pitchFamily="34" charset="-120"/>
            <a:ea typeface="微軟正黑體" pitchFamily="34" charset="-120"/>
          </a:endParaRPr>
        </a:p>
      </dsp:txBody>
      <dsp:txXfrm>
        <a:off x="426676" y="2618601"/>
        <a:ext cx="8054287" cy="426206"/>
      </dsp:txXfrm>
    </dsp:sp>
    <dsp:sp modelId="{F51AD4AA-186B-4467-BDC2-68CA5749A3F2}">
      <dsp:nvSpPr>
        <dsp:cNvPr id="0" name=""/>
        <dsp:cNvSpPr/>
      </dsp:nvSpPr>
      <dsp:spPr>
        <a:xfrm>
          <a:off x="0" y="4338664"/>
          <a:ext cx="8504238" cy="403200"/>
        </a:xfrm>
        <a:prstGeom prst="rect">
          <a:avLst/>
        </a:prstGeom>
        <a:solidFill>
          <a:schemeClr val="accent1">
            <a:alpha val="90000"/>
            <a:tint val="4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5D4D0C1-AB1F-45B3-94E2-99EED8737847}">
      <dsp:nvSpPr>
        <dsp:cNvPr id="0" name=""/>
        <dsp:cNvSpPr/>
      </dsp:nvSpPr>
      <dsp:spPr>
        <a:xfrm>
          <a:off x="402788" y="4102504"/>
          <a:ext cx="8094617" cy="472320"/>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5008" tIns="0" rIns="225008" bIns="0" numCol="1" spcCol="1270" anchor="ctr" anchorCtr="0">
          <a:noAutofit/>
        </a:bodyPr>
        <a:lstStyle/>
        <a:p>
          <a:pPr lvl="0" algn="l" defTabSz="1066800" rtl="0">
            <a:lnSpc>
              <a:spcPct val="90000"/>
            </a:lnSpc>
            <a:spcBef>
              <a:spcPct val="0"/>
            </a:spcBef>
            <a:spcAft>
              <a:spcPts val="0"/>
            </a:spcAft>
          </a:pPr>
          <a:r>
            <a:rPr lang="zh-TW" altLang="en-US" sz="2400" b="1" kern="1200" dirty="0" smtClean="0">
              <a:latin typeface="微軟正黑體" pitchFamily="34" charset="-120"/>
              <a:ea typeface="微軟正黑體" pitchFamily="34" charset="-120"/>
            </a:rPr>
            <a:t>請求判決書內容登載報紙、雜誌</a:t>
          </a:r>
          <a:r>
            <a:rPr lang="en-US" altLang="zh-TW" sz="2400" b="1" kern="1200" dirty="0" smtClean="0">
              <a:latin typeface="微軟正黑體" pitchFamily="34" charset="-120"/>
              <a:ea typeface="微軟正黑體" pitchFamily="34" charset="-120"/>
            </a:rPr>
            <a:t>(§89)</a:t>
          </a:r>
          <a:endParaRPr lang="zh-TW" altLang="en-US" sz="2400" b="1" kern="1200" dirty="0">
            <a:latin typeface="微軟正黑體" pitchFamily="34" charset="-120"/>
            <a:ea typeface="微軟正黑體" pitchFamily="34" charset="-120"/>
          </a:endParaRPr>
        </a:p>
      </dsp:txBody>
      <dsp:txXfrm>
        <a:off x="425845" y="4125561"/>
        <a:ext cx="8048503" cy="426206"/>
      </dsp:txXfrm>
    </dsp:sp>
    <dsp:sp modelId="{ABB4F349-C544-4BA3-88E0-3A3573DC6D7C}">
      <dsp:nvSpPr>
        <dsp:cNvPr id="0" name=""/>
        <dsp:cNvSpPr/>
      </dsp:nvSpPr>
      <dsp:spPr>
        <a:xfrm>
          <a:off x="0" y="5064424"/>
          <a:ext cx="8504238" cy="403200"/>
        </a:xfrm>
        <a:prstGeom prst="rect">
          <a:avLst/>
        </a:prstGeom>
        <a:solidFill>
          <a:schemeClr val="accent1">
            <a:alpha val="90000"/>
            <a:tint val="4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C98A4B1-AAA1-4EB8-BD00-715F4471972F}">
      <dsp:nvSpPr>
        <dsp:cNvPr id="0" name=""/>
        <dsp:cNvSpPr/>
      </dsp:nvSpPr>
      <dsp:spPr>
        <a:xfrm>
          <a:off x="386178" y="4828264"/>
          <a:ext cx="8113971" cy="472320"/>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5008" tIns="0" rIns="225008" bIns="0" numCol="1" spcCol="1270" anchor="ctr" anchorCtr="0">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zh-TW" altLang="en-US" sz="2400" b="1" kern="1200" dirty="0" smtClean="0">
              <a:latin typeface="微軟正黑體" pitchFamily="34" charset="-120"/>
              <a:ea typeface="微軟正黑體" pitchFamily="34" charset="-120"/>
            </a:rPr>
            <a:t>請求權時效</a:t>
          </a:r>
          <a:r>
            <a:rPr lang="en-US" altLang="zh-TW" sz="2400" b="1" kern="1200" dirty="0" smtClean="0">
              <a:latin typeface="微軟正黑體" pitchFamily="34" charset="-120"/>
              <a:ea typeface="微軟正黑體" pitchFamily="34" charset="-120"/>
            </a:rPr>
            <a:t>:</a:t>
          </a:r>
          <a:r>
            <a:rPr lang="zh-TW" altLang="en-US" sz="2400" b="1" kern="1200" dirty="0" smtClean="0">
              <a:latin typeface="微軟正黑體" pitchFamily="34" charset="-120"/>
              <a:ea typeface="微軟正黑體" pitchFamily="34" charset="-120"/>
            </a:rPr>
            <a:t>知悉時起</a:t>
          </a:r>
          <a:r>
            <a:rPr lang="en-US" altLang="zh-TW" sz="2400" b="1" kern="1200" dirty="0" smtClean="0">
              <a:latin typeface="微軟正黑體" pitchFamily="34" charset="-120"/>
              <a:ea typeface="微軟正黑體" pitchFamily="34" charset="-120"/>
            </a:rPr>
            <a:t>2</a:t>
          </a:r>
          <a:r>
            <a:rPr lang="zh-TW" altLang="en-US" sz="2400" b="1" kern="1200" dirty="0" smtClean="0">
              <a:latin typeface="微軟正黑體" pitchFamily="34" charset="-120"/>
              <a:ea typeface="微軟正黑體" pitchFamily="34" charset="-120"/>
            </a:rPr>
            <a:t>年</a:t>
          </a:r>
          <a:r>
            <a:rPr lang="en-US" altLang="zh-TW" sz="2400" b="1" kern="1200" dirty="0" smtClean="0">
              <a:latin typeface="微軟正黑體" pitchFamily="34" charset="-120"/>
              <a:ea typeface="微軟正黑體" pitchFamily="34" charset="-120"/>
            </a:rPr>
            <a:t>/</a:t>
          </a:r>
          <a:r>
            <a:rPr lang="zh-TW" altLang="en-US" sz="2400" b="1" kern="1200" dirty="0" smtClean="0">
              <a:latin typeface="微軟正黑體" pitchFamily="34" charset="-120"/>
              <a:ea typeface="微軟正黑體" pitchFamily="34" charset="-120"/>
            </a:rPr>
            <a:t>侵權行為起</a:t>
          </a:r>
          <a:r>
            <a:rPr lang="en-US" altLang="zh-TW" sz="2400" b="1" kern="1200" dirty="0" smtClean="0">
              <a:latin typeface="微軟正黑體" pitchFamily="34" charset="-120"/>
              <a:ea typeface="微軟正黑體" pitchFamily="34" charset="-120"/>
            </a:rPr>
            <a:t>10</a:t>
          </a:r>
          <a:r>
            <a:rPr lang="zh-TW" altLang="en-US" sz="2400" b="1" kern="1200" dirty="0" smtClean="0">
              <a:latin typeface="微軟正黑體" pitchFamily="34" charset="-120"/>
              <a:ea typeface="微軟正黑體" pitchFamily="34" charset="-120"/>
            </a:rPr>
            <a:t>年</a:t>
          </a:r>
          <a:r>
            <a:rPr lang="en-US" altLang="zh-TW" sz="2400" b="1" kern="1200" dirty="0" smtClean="0">
              <a:latin typeface="微軟正黑體" pitchFamily="34" charset="-120"/>
              <a:ea typeface="微軟正黑體" pitchFamily="34" charset="-120"/>
            </a:rPr>
            <a:t>(§89</a:t>
          </a:r>
          <a:r>
            <a:rPr lang="zh-TW" altLang="en-US" sz="2400" b="1" kern="1200" dirty="0" smtClean="0">
              <a:latin typeface="微軟正黑體" pitchFamily="34" charset="-120"/>
              <a:ea typeface="微軟正黑體" pitchFamily="34" charset="-120"/>
            </a:rPr>
            <a:t>之</a:t>
          </a:r>
          <a:r>
            <a:rPr lang="en-US" altLang="zh-TW" sz="2400" b="1" kern="1200" dirty="0" smtClean="0">
              <a:latin typeface="微軟正黑體" pitchFamily="34" charset="-120"/>
              <a:ea typeface="微軟正黑體" pitchFamily="34" charset="-120"/>
            </a:rPr>
            <a:t>1)</a:t>
          </a:r>
          <a:endParaRPr lang="zh-TW" altLang="en-US" sz="2400" b="1" kern="1200" dirty="0">
            <a:latin typeface="微軟正黑體" pitchFamily="34" charset="-120"/>
            <a:ea typeface="微軟正黑體" pitchFamily="34" charset="-120"/>
          </a:endParaRPr>
        </a:p>
      </dsp:txBody>
      <dsp:txXfrm>
        <a:off x="409235" y="4851321"/>
        <a:ext cx="8067857" cy="426206"/>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89331C-AF33-4741-A94A-67591293B24B}">
      <dsp:nvSpPr>
        <dsp:cNvPr id="0" name=""/>
        <dsp:cNvSpPr/>
      </dsp:nvSpPr>
      <dsp:spPr>
        <a:xfrm>
          <a:off x="0" y="273134"/>
          <a:ext cx="8504238" cy="1587600"/>
        </a:xfrm>
        <a:prstGeom prst="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60023" tIns="374904" rIns="660023" bIns="128016" numCol="1" spcCol="1270" anchor="t" anchorCtr="0">
          <a:noAutofit/>
        </a:bodyPr>
        <a:lstStyle/>
        <a:p>
          <a:pPr marL="171450" lvl="1" indent="-171450" algn="l" defTabSz="800100" rtl="0">
            <a:lnSpc>
              <a:spcPct val="90000"/>
            </a:lnSpc>
            <a:spcBef>
              <a:spcPct val="0"/>
            </a:spcBef>
            <a:spcAft>
              <a:spcPct val="15000"/>
            </a:spcAft>
            <a:buChar char="••"/>
          </a:pPr>
          <a:r>
            <a:rPr lang="zh-TW" sz="1800" b="1" kern="1200" dirty="0" smtClean="0">
              <a:latin typeface="微軟正黑體" pitchFamily="34" charset="-120"/>
              <a:ea typeface="微軟正黑體" pitchFamily="34" charset="-120"/>
            </a:rPr>
            <a:t>侵害</a:t>
          </a:r>
          <a:r>
            <a:rPr lang="zh-TW" altLang="en-US" sz="1800" b="1" kern="1200" dirty="0" smtClean="0">
              <a:latin typeface="微軟正黑體" pitchFamily="34" charset="-120"/>
              <a:ea typeface="微軟正黑體" pitchFamily="34" charset="-120"/>
            </a:rPr>
            <a:t>各類</a:t>
          </a:r>
          <a:r>
            <a:rPr lang="zh-TW" sz="1800" b="1" kern="1200" dirty="0" smtClean="0">
              <a:latin typeface="微軟正黑體" pitchFamily="34" charset="-120"/>
              <a:ea typeface="微軟正黑體" pitchFamily="34" charset="-120"/>
            </a:rPr>
            <a:t>著作財產權</a:t>
          </a:r>
          <a:r>
            <a:rPr lang="en-US" altLang="zh-TW" sz="1800" b="1" kern="1200" dirty="0" smtClean="0">
              <a:latin typeface="微軟正黑體" pitchFamily="34" charset="-120"/>
              <a:ea typeface="微軟正黑體" pitchFamily="34" charset="-120"/>
            </a:rPr>
            <a:t>(</a:t>
          </a:r>
          <a:r>
            <a:rPr lang="zh-TW" altLang="en-US" sz="1800" b="1" kern="1200" dirty="0" smtClean="0">
              <a:latin typeface="微軟正黑體" pitchFamily="34" charset="-120"/>
              <a:ea typeface="微軟正黑體" pitchFamily="34" charset="-120"/>
            </a:rPr>
            <a:t>重製權、 公開傳輸權等</a:t>
          </a:r>
          <a:r>
            <a:rPr lang="en-US" altLang="zh-TW" sz="1800" b="1" kern="1200" dirty="0" smtClean="0">
              <a:latin typeface="微軟正黑體" pitchFamily="34" charset="-120"/>
              <a:ea typeface="微軟正黑體" pitchFamily="34" charset="-120"/>
            </a:rPr>
            <a:t>)</a:t>
          </a:r>
          <a:r>
            <a:rPr lang="zh-TW" altLang="en-US" sz="1800" b="1" kern="1200" dirty="0" smtClean="0">
              <a:latin typeface="微軟正黑體" pitchFamily="34" charset="-120"/>
              <a:ea typeface="微軟正黑體" pitchFamily="34" charset="-120"/>
            </a:rPr>
            <a:t>、及著作人格權</a:t>
          </a:r>
          <a:r>
            <a:rPr lang="en-US" altLang="zh-TW" sz="1800" b="1" kern="1200" dirty="0" smtClean="0">
              <a:latin typeface="微軟正黑體" pitchFamily="34" charset="-120"/>
              <a:ea typeface="微軟正黑體" pitchFamily="34" charset="-120"/>
            </a:rPr>
            <a:t>(</a:t>
          </a:r>
          <a:r>
            <a:rPr lang="zh-TW" sz="1800" b="1" kern="1200" dirty="0" smtClean="0">
              <a:latin typeface="微軟正黑體" pitchFamily="34" charset="-120"/>
              <a:ea typeface="微軟正黑體" pitchFamily="34" charset="-120"/>
            </a:rPr>
            <a:t>公開發表、姓名表示</a:t>
          </a:r>
          <a:r>
            <a:rPr lang="zh-TW" altLang="en-US" sz="1800" b="1" kern="1200" dirty="0" smtClean="0">
              <a:latin typeface="微軟正黑體" pitchFamily="34" charset="-120"/>
              <a:ea typeface="微軟正黑體" pitchFamily="34" charset="-120"/>
            </a:rPr>
            <a:t>權等</a:t>
          </a:r>
          <a:r>
            <a:rPr lang="en-US" altLang="zh-TW" sz="1800" b="1" kern="1200" dirty="0" smtClean="0">
              <a:latin typeface="微軟正黑體" pitchFamily="34" charset="-120"/>
              <a:ea typeface="微軟正黑體" pitchFamily="34" charset="-120"/>
            </a:rPr>
            <a:t>)</a:t>
          </a:r>
          <a:r>
            <a:rPr lang="zh-TW" altLang="en-US" sz="1800" b="1" kern="1200" dirty="0" smtClean="0">
              <a:latin typeface="微軟正黑體" pitchFamily="34" charset="-120"/>
              <a:ea typeface="微軟正黑體" pitchFamily="34" charset="-120"/>
            </a:rPr>
            <a:t>、使用盜版軟體營業等均須負刑事責任，最高</a:t>
          </a:r>
          <a:r>
            <a:rPr lang="en-US" altLang="zh-TW" sz="1800" b="1" kern="1200" dirty="0" smtClean="0">
              <a:latin typeface="微軟正黑體" pitchFamily="34" charset="-120"/>
              <a:ea typeface="微軟正黑體" pitchFamily="34" charset="-120"/>
            </a:rPr>
            <a:t>5</a:t>
          </a:r>
          <a:r>
            <a:rPr lang="zh-TW" altLang="en-US" sz="1800" b="1" kern="1200" dirty="0" smtClean="0">
              <a:latin typeface="微軟正黑體" pitchFamily="34" charset="-120"/>
              <a:ea typeface="微軟正黑體" pitchFamily="34" charset="-120"/>
            </a:rPr>
            <a:t>年以下有期徒刑，</a:t>
          </a:r>
          <a:r>
            <a:rPr lang="en-US" altLang="zh-TW" sz="1800" b="1" kern="1200" dirty="0" smtClean="0">
              <a:latin typeface="微軟正黑體" pitchFamily="34" charset="-120"/>
              <a:ea typeface="微軟正黑體" pitchFamily="34" charset="-120"/>
            </a:rPr>
            <a:t>200</a:t>
          </a:r>
          <a:r>
            <a:rPr lang="zh-TW" altLang="en-US" sz="1800" b="1" kern="1200" dirty="0" smtClean="0">
              <a:latin typeface="微軟正黑體" pitchFamily="34" charset="-120"/>
              <a:ea typeface="微軟正黑體" pitchFamily="34" charset="-120"/>
            </a:rPr>
            <a:t>萬元以下罰金。</a:t>
          </a:r>
          <a:r>
            <a:rPr lang="en-US" altLang="zh-TW" sz="1800" b="1" kern="1200" dirty="0" smtClean="0">
              <a:latin typeface="微軟正黑體" pitchFamily="34" charset="-120"/>
              <a:ea typeface="微軟正黑體" pitchFamily="34" charset="-120"/>
            </a:rPr>
            <a:t>(§§91-103)</a:t>
          </a:r>
          <a:endParaRPr lang="zh-TW" altLang="en-US" sz="1800" b="1" kern="1200" dirty="0">
            <a:latin typeface="微軟正黑體" pitchFamily="34" charset="-120"/>
            <a:ea typeface="微軟正黑體" pitchFamily="34" charset="-120"/>
          </a:endParaRPr>
        </a:p>
      </dsp:txBody>
      <dsp:txXfrm>
        <a:off x="0" y="273134"/>
        <a:ext cx="8504238" cy="1587600"/>
      </dsp:txXfrm>
    </dsp:sp>
    <dsp:sp modelId="{E312F90D-95CB-4600-9257-D7D28113AA23}">
      <dsp:nvSpPr>
        <dsp:cNvPr id="0" name=""/>
        <dsp:cNvSpPr/>
      </dsp:nvSpPr>
      <dsp:spPr>
        <a:xfrm>
          <a:off x="425211" y="7454"/>
          <a:ext cx="5952966" cy="531360"/>
        </a:xfrm>
        <a:prstGeom prst="round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5008" tIns="0" rIns="225008" bIns="0" numCol="1" spcCol="1270" anchor="ctr" anchorCtr="0">
          <a:noAutofit/>
        </a:bodyPr>
        <a:lstStyle/>
        <a:p>
          <a:pPr lvl="0" algn="l" defTabSz="1066800" rtl="0">
            <a:lnSpc>
              <a:spcPct val="90000"/>
            </a:lnSpc>
            <a:spcBef>
              <a:spcPct val="0"/>
            </a:spcBef>
            <a:spcAft>
              <a:spcPts val="0"/>
            </a:spcAft>
          </a:pPr>
          <a:r>
            <a:rPr lang="zh-TW" altLang="en-US" sz="2400" b="1" kern="1200" dirty="0" smtClean="0">
              <a:latin typeface="微軟正黑體" pitchFamily="34" charset="-120"/>
              <a:ea typeface="微軟正黑體" pitchFamily="34" charset="-120"/>
            </a:rPr>
            <a:t>原則─告訴乃論之罪</a:t>
          </a:r>
          <a:endParaRPr lang="zh-TW" altLang="en-US" sz="2400" b="1" kern="1200" dirty="0">
            <a:latin typeface="微軟正黑體" pitchFamily="34" charset="-120"/>
            <a:ea typeface="微軟正黑體" pitchFamily="34" charset="-120"/>
          </a:endParaRPr>
        </a:p>
      </dsp:txBody>
      <dsp:txXfrm>
        <a:off x="451150" y="33393"/>
        <a:ext cx="5901088" cy="479482"/>
      </dsp:txXfrm>
    </dsp:sp>
    <dsp:sp modelId="{318FA2A7-89CD-4695-A31B-8549EB974102}">
      <dsp:nvSpPr>
        <dsp:cNvPr id="0" name=""/>
        <dsp:cNvSpPr/>
      </dsp:nvSpPr>
      <dsp:spPr>
        <a:xfrm>
          <a:off x="0" y="2223614"/>
          <a:ext cx="8504238" cy="1587600"/>
        </a:xfrm>
        <a:prstGeom prst="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60023" tIns="374904" rIns="660023" bIns="128016" numCol="1" spcCol="1270" anchor="t" anchorCtr="0">
          <a:noAutofit/>
        </a:bodyPr>
        <a:lstStyle/>
        <a:p>
          <a:pPr marL="171450" lvl="1" indent="-171450" algn="l" defTabSz="800100" rtl="0">
            <a:lnSpc>
              <a:spcPct val="90000"/>
            </a:lnSpc>
            <a:spcBef>
              <a:spcPct val="0"/>
            </a:spcBef>
            <a:spcAft>
              <a:spcPts val="0"/>
            </a:spcAft>
            <a:buChar char="••"/>
          </a:pPr>
          <a:r>
            <a:rPr lang="en-US" altLang="zh-TW" sz="1800" b="1" kern="1200" dirty="0" smtClean="0">
              <a:latin typeface="微軟正黑體" pitchFamily="34" charset="-120"/>
              <a:ea typeface="微軟正黑體" pitchFamily="34" charset="-120"/>
            </a:rPr>
            <a:t>1.</a:t>
          </a:r>
          <a:r>
            <a:rPr lang="zh-TW" altLang="en-US" sz="1800" b="1" kern="1200" dirty="0" smtClean="0">
              <a:latin typeface="微軟正黑體" pitchFamily="34" charset="-120"/>
              <a:ea typeface="微軟正黑體" pitchFamily="34" charset="-120"/>
            </a:rPr>
            <a:t>意圖銷售或出租而重製光碟</a:t>
          </a:r>
          <a:r>
            <a:rPr lang="en-US" altLang="zh-TW" sz="1800" b="1" kern="1200" dirty="0" smtClean="0">
              <a:latin typeface="微軟正黑體" pitchFamily="34" charset="-120"/>
              <a:ea typeface="微軟正黑體" pitchFamily="34" charset="-120"/>
            </a:rPr>
            <a:t>(§91. Ⅲ)</a:t>
          </a:r>
          <a:endParaRPr lang="zh-TW" altLang="en-US" sz="1800" b="1" kern="1200" dirty="0">
            <a:latin typeface="微軟正黑體" pitchFamily="34" charset="-120"/>
            <a:ea typeface="微軟正黑體" pitchFamily="34" charset="-120"/>
          </a:endParaRPr>
        </a:p>
        <a:p>
          <a:pPr marL="171450" lvl="1" indent="-171450" algn="l" defTabSz="800100" rtl="0">
            <a:lnSpc>
              <a:spcPct val="90000"/>
            </a:lnSpc>
            <a:spcBef>
              <a:spcPct val="0"/>
            </a:spcBef>
            <a:spcAft>
              <a:spcPts val="0"/>
            </a:spcAft>
            <a:buChar char="••"/>
          </a:pPr>
          <a:r>
            <a:rPr lang="en-US" altLang="zh-TW" sz="1800" b="1" kern="1200" dirty="0" smtClean="0">
              <a:latin typeface="微軟正黑體" pitchFamily="34" charset="-120"/>
              <a:ea typeface="微軟正黑體" pitchFamily="34" charset="-120"/>
            </a:rPr>
            <a:t>2.</a:t>
          </a:r>
          <a:r>
            <a:rPr lang="zh-TW" altLang="en-US" sz="1800" b="1" kern="1200" dirty="0" smtClean="0">
              <a:latin typeface="微軟正黑體" pitchFamily="34" charset="-120"/>
              <a:ea typeface="微軟正黑體" pitchFamily="34" charset="-120"/>
            </a:rPr>
            <a:t>明知為盜版光碟而散布、或意圖散布而公開陳列或持有</a:t>
          </a:r>
          <a:r>
            <a:rPr lang="en-US" altLang="zh-TW" sz="1800" b="1" kern="1200" dirty="0" smtClean="0">
              <a:latin typeface="微軟正黑體" pitchFamily="34" charset="-120"/>
              <a:ea typeface="微軟正黑體" pitchFamily="34" charset="-120"/>
            </a:rPr>
            <a:t> (</a:t>
          </a:r>
          <a:r>
            <a:rPr lang="zh-TW" altLang="en-US" sz="1800" b="1" kern="1200" dirty="0" smtClean="0">
              <a:latin typeface="微軟正黑體" pitchFamily="34" charset="-120"/>
              <a:ea typeface="微軟正黑體" pitchFamily="34" charset="-120"/>
            </a:rPr>
            <a:t>但違反真品平行輸入</a:t>
          </a:r>
          <a:r>
            <a:rPr lang="en-US" altLang="zh-TW" sz="1800" b="1" kern="1200" dirty="0" smtClean="0">
              <a:latin typeface="微軟正黑體" pitchFamily="34" charset="-120"/>
              <a:ea typeface="微軟正黑體" pitchFamily="34" charset="-120"/>
            </a:rPr>
            <a:t>《87</a:t>
          </a:r>
          <a:r>
            <a:rPr lang="zh-TW" altLang="en-US" sz="1800" b="1" kern="1200" dirty="0" smtClean="0">
              <a:latin typeface="微軟正黑體" pitchFamily="34" charset="-120"/>
              <a:ea typeface="微軟正黑體" pitchFamily="34" charset="-120"/>
            </a:rPr>
            <a:t>條</a:t>
          </a:r>
          <a:r>
            <a:rPr lang="en-US" altLang="zh-TW" sz="1800" b="1" kern="1200" dirty="0" smtClean="0">
              <a:latin typeface="微軟正黑體" pitchFamily="34" charset="-120"/>
              <a:ea typeface="微軟正黑體" pitchFamily="34" charset="-120"/>
            </a:rPr>
            <a:t>4</a:t>
          </a:r>
          <a:r>
            <a:rPr lang="zh-TW" altLang="en-US" sz="1800" b="1" kern="1200" dirty="0" smtClean="0">
              <a:latin typeface="微軟正黑體" pitchFamily="34" charset="-120"/>
              <a:ea typeface="微軟正黑體" pitchFamily="34" charset="-120"/>
            </a:rPr>
            <a:t>款</a:t>
          </a:r>
          <a:r>
            <a:rPr lang="en-US" altLang="zh-TW" sz="1800" b="1" kern="1200" dirty="0" smtClean="0">
              <a:latin typeface="微軟正黑體" pitchFamily="34" charset="-120"/>
              <a:ea typeface="微軟正黑體" pitchFamily="34" charset="-120"/>
            </a:rPr>
            <a:t>》</a:t>
          </a:r>
          <a:r>
            <a:rPr lang="zh-TW" altLang="en-US" sz="1800" b="1" kern="1200" dirty="0" smtClean="0">
              <a:latin typeface="微軟正黑體" pitchFamily="34" charset="-120"/>
              <a:ea typeface="微軟正黑體" pitchFamily="34" charset="-120"/>
            </a:rPr>
            <a:t>之光碟，除外</a:t>
          </a:r>
          <a:r>
            <a:rPr lang="en-US" altLang="zh-TW" sz="1800" b="1" kern="1200" dirty="0" smtClean="0">
              <a:latin typeface="微軟正黑體" pitchFamily="34" charset="-120"/>
              <a:ea typeface="微軟正黑體" pitchFamily="34" charset="-120"/>
            </a:rPr>
            <a:t>) (§91</a:t>
          </a:r>
          <a:r>
            <a:rPr lang="zh-TW" altLang="en-US" sz="1800" b="1" kern="1200" dirty="0" smtClean="0">
              <a:latin typeface="微軟正黑體" pitchFamily="34" charset="-120"/>
              <a:ea typeface="微軟正黑體" pitchFamily="34" charset="-120"/>
            </a:rPr>
            <a:t>之</a:t>
          </a:r>
          <a:r>
            <a:rPr lang="en-US" altLang="zh-TW" sz="1800" b="1" kern="1200" dirty="0" smtClean="0">
              <a:latin typeface="微軟正黑體" pitchFamily="34" charset="-120"/>
              <a:ea typeface="微軟正黑體" pitchFamily="34" charset="-120"/>
            </a:rPr>
            <a:t>1.Ⅲ)</a:t>
          </a:r>
          <a:r>
            <a:rPr lang="zh-TW" altLang="en-US" sz="1800" b="1" kern="1200" dirty="0" smtClean="0">
              <a:latin typeface="微軟正黑體" pitchFamily="34" charset="-120"/>
              <a:ea typeface="微軟正黑體" pitchFamily="34" charset="-120"/>
            </a:rPr>
            <a:t>。</a:t>
          </a:r>
          <a:endParaRPr lang="zh-TW" altLang="en-US" sz="1800" b="1" kern="1200" dirty="0">
            <a:latin typeface="微軟正黑體" pitchFamily="34" charset="-120"/>
            <a:ea typeface="微軟正黑體" pitchFamily="34" charset="-120"/>
          </a:endParaRPr>
        </a:p>
      </dsp:txBody>
      <dsp:txXfrm>
        <a:off x="0" y="2223614"/>
        <a:ext cx="8504238" cy="1587600"/>
      </dsp:txXfrm>
    </dsp:sp>
    <dsp:sp modelId="{D887220D-ED80-4F76-AA7E-27707B43029F}">
      <dsp:nvSpPr>
        <dsp:cNvPr id="0" name=""/>
        <dsp:cNvSpPr/>
      </dsp:nvSpPr>
      <dsp:spPr>
        <a:xfrm>
          <a:off x="425211" y="1957935"/>
          <a:ext cx="5952966" cy="531360"/>
        </a:xfrm>
        <a:prstGeom prst="round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5008" tIns="0" rIns="225008" bIns="0" numCol="1" spcCol="1270" anchor="ctr" anchorCtr="0">
          <a:noAutofit/>
        </a:bodyPr>
        <a:lstStyle/>
        <a:p>
          <a:pPr lvl="0" algn="l" defTabSz="1066800" rtl="0">
            <a:lnSpc>
              <a:spcPct val="90000"/>
            </a:lnSpc>
            <a:spcBef>
              <a:spcPct val="0"/>
            </a:spcBef>
            <a:spcAft>
              <a:spcPts val="0"/>
            </a:spcAft>
          </a:pPr>
          <a:r>
            <a:rPr lang="zh-TW" altLang="en-US" sz="2400" b="1" kern="1200" dirty="0" smtClean="0">
              <a:latin typeface="微軟正黑體" pitchFamily="34" charset="-120"/>
              <a:ea typeface="微軟正黑體" pitchFamily="34" charset="-120"/>
            </a:rPr>
            <a:t>例外─非告訴乃論之罪</a:t>
          </a:r>
          <a:endParaRPr lang="zh-TW" altLang="en-US" sz="2400" b="1" kern="1200" dirty="0">
            <a:latin typeface="微軟正黑體" pitchFamily="34" charset="-120"/>
            <a:ea typeface="微軟正黑體" pitchFamily="34" charset="-120"/>
          </a:endParaRPr>
        </a:p>
      </dsp:txBody>
      <dsp:txXfrm>
        <a:off x="451150" y="1983874"/>
        <a:ext cx="5901088" cy="479482"/>
      </dsp:txXfrm>
    </dsp:sp>
    <dsp:sp modelId="{D371FF78-3CFE-4EE4-A882-5F88139DA376}">
      <dsp:nvSpPr>
        <dsp:cNvPr id="0" name=""/>
        <dsp:cNvSpPr/>
      </dsp:nvSpPr>
      <dsp:spPr>
        <a:xfrm>
          <a:off x="0" y="4174095"/>
          <a:ext cx="8504238" cy="1219050"/>
        </a:xfrm>
        <a:prstGeom prst="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60023" tIns="374904" rIns="660023" bIns="128016" numCol="1" spcCol="1270" anchor="t" anchorCtr="0">
          <a:noAutofit/>
        </a:bodyPr>
        <a:lstStyle/>
        <a:p>
          <a:pPr marL="171450" lvl="1" indent="-171450" algn="l" defTabSz="800100" rtl="0">
            <a:lnSpc>
              <a:spcPct val="90000"/>
            </a:lnSpc>
            <a:spcBef>
              <a:spcPct val="0"/>
            </a:spcBef>
            <a:spcAft>
              <a:spcPts val="0"/>
            </a:spcAft>
            <a:buChar char="••"/>
          </a:pPr>
          <a:r>
            <a:rPr lang="zh-TW" altLang="en-US" sz="1800" b="1" kern="1200" dirty="0" smtClean="0">
              <a:solidFill>
                <a:schemeClr val="tx1"/>
              </a:solidFill>
              <a:latin typeface="微軟正黑體" pitchFamily="34" charset="-120"/>
              <a:ea typeface="微軟正黑體" pitchFamily="34" charset="-120"/>
            </a:rPr>
            <a:t>行為人因執行業務而犯罪。</a:t>
          </a:r>
          <a:endParaRPr lang="zh-TW" altLang="en-US" sz="1800" b="1" kern="1200" dirty="0">
            <a:solidFill>
              <a:schemeClr val="tx1"/>
            </a:solidFill>
            <a:latin typeface="微軟正黑體" pitchFamily="34" charset="-120"/>
            <a:ea typeface="微軟正黑體" pitchFamily="34" charset="-120"/>
          </a:endParaRPr>
        </a:p>
        <a:p>
          <a:pPr marL="171450" lvl="1" indent="-171450" algn="l" defTabSz="800100" rtl="0">
            <a:lnSpc>
              <a:spcPct val="90000"/>
            </a:lnSpc>
            <a:spcBef>
              <a:spcPct val="0"/>
            </a:spcBef>
            <a:spcAft>
              <a:spcPts val="0"/>
            </a:spcAft>
            <a:buChar char="••"/>
          </a:pPr>
          <a:r>
            <a:rPr lang="zh-TW" altLang="en-US" sz="1800" b="1" kern="1200" dirty="0" smtClean="0">
              <a:solidFill>
                <a:schemeClr val="tx1"/>
              </a:solidFill>
              <a:latin typeface="微軟正黑體" pitchFamily="34" charset="-120"/>
              <a:ea typeface="微軟正黑體" pitchFamily="34" charset="-120"/>
            </a:rPr>
            <a:t>依法處罰行為人，且對雇主科予罰金刑。</a:t>
          </a:r>
          <a:endParaRPr lang="zh-TW" altLang="en-US" sz="1800" b="1" kern="1200" dirty="0">
            <a:solidFill>
              <a:schemeClr val="tx1"/>
            </a:solidFill>
            <a:latin typeface="微軟正黑體" pitchFamily="34" charset="-120"/>
            <a:ea typeface="微軟正黑體" pitchFamily="34" charset="-120"/>
          </a:endParaRPr>
        </a:p>
      </dsp:txBody>
      <dsp:txXfrm>
        <a:off x="0" y="4174095"/>
        <a:ext cx="8504238" cy="1219050"/>
      </dsp:txXfrm>
    </dsp:sp>
    <dsp:sp modelId="{92E79162-55D4-4498-AE8A-8E3231E96CC7}">
      <dsp:nvSpPr>
        <dsp:cNvPr id="0" name=""/>
        <dsp:cNvSpPr/>
      </dsp:nvSpPr>
      <dsp:spPr>
        <a:xfrm>
          <a:off x="425211" y="3908415"/>
          <a:ext cx="5952966" cy="531360"/>
        </a:xfrm>
        <a:prstGeom prst="round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5008" tIns="0" rIns="225008" bIns="0" numCol="1" spcCol="1270" anchor="ctr" anchorCtr="0">
          <a:noAutofit/>
        </a:bodyPr>
        <a:lstStyle/>
        <a:p>
          <a:pPr lvl="0" algn="l" defTabSz="1066800" rtl="0">
            <a:lnSpc>
              <a:spcPct val="90000"/>
            </a:lnSpc>
            <a:spcBef>
              <a:spcPct val="0"/>
            </a:spcBef>
            <a:spcAft>
              <a:spcPct val="35000"/>
            </a:spcAft>
          </a:pPr>
          <a:r>
            <a:rPr lang="zh-TW" altLang="en-US" sz="2400" b="1" kern="1200" dirty="0" smtClean="0">
              <a:solidFill>
                <a:schemeClr val="tx1"/>
              </a:solidFill>
              <a:latin typeface="微軟正黑體" pitchFamily="34" charset="-120"/>
              <a:ea typeface="微軟正黑體" pitchFamily="34" charset="-120"/>
            </a:rPr>
            <a:t>兩罰規定</a:t>
          </a:r>
          <a:r>
            <a:rPr lang="en-US" altLang="zh-TW" sz="2400" b="1" kern="1200" dirty="0" smtClean="0">
              <a:solidFill>
                <a:schemeClr val="tx1"/>
              </a:solidFill>
              <a:latin typeface="微軟正黑體" pitchFamily="34" charset="-120"/>
              <a:ea typeface="微軟正黑體" pitchFamily="34" charset="-120"/>
            </a:rPr>
            <a:t>(§101)</a:t>
          </a:r>
          <a:endParaRPr lang="zh-TW" altLang="en-US" sz="2400" b="1" kern="1200" dirty="0">
            <a:solidFill>
              <a:schemeClr val="tx1"/>
            </a:solidFill>
            <a:latin typeface="微軟正黑體" pitchFamily="34" charset="-120"/>
            <a:ea typeface="微軟正黑體" pitchFamily="34" charset="-120"/>
          </a:endParaRPr>
        </a:p>
      </dsp:txBody>
      <dsp:txXfrm>
        <a:off x="451150" y="3934354"/>
        <a:ext cx="5901088" cy="479482"/>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4E3C8E-70BA-4877-84D6-3D19660C8E66}">
      <dsp:nvSpPr>
        <dsp:cNvPr id="0" name=""/>
        <dsp:cNvSpPr/>
      </dsp:nvSpPr>
      <dsp:spPr>
        <a:xfrm>
          <a:off x="-28596" y="0"/>
          <a:ext cx="2688591" cy="2039266"/>
        </a:xfrm>
        <a:prstGeom prst="upArrow">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50800" dist="38100" dir="5400000" algn="t" rotWithShape="0">
            <a:prstClr val="black">
              <a:alpha val="40000"/>
            </a:prstClr>
          </a:outerShdw>
          <a:reflection blurRad="6350" stA="52000" endA="300" endPos="35000" dir="5400000" sy="-100000" algn="bl" rotWithShape="0"/>
        </a:effectLst>
      </dsp:spPr>
      <dsp:style>
        <a:lnRef idx="3">
          <a:scrgbClr r="0" g="0" b="0"/>
        </a:lnRef>
        <a:fillRef idx="1">
          <a:scrgbClr r="0" g="0" b="0"/>
        </a:fillRef>
        <a:effectRef idx="1">
          <a:scrgbClr r="0" g="0" b="0"/>
        </a:effectRef>
        <a:fontRef idx="minor">
          <a:schemeClr val="lt1"/>
        </a:fontRef>
      </dsp:style>
    </dsp:sp>
    <dsp:sp modelId="{D61D5E9B-020D-421E-BD28-43D645B6EEC5}">
      <dsp:nvSpPr>
        <dsp:cNvPr id="0" name=""/>
        <dsp:cNvSpPr/>
      </dsp:nvSpPr>
      <dsp:spPr>
        <a:xfrm>
          <a:off x="2660056" y="0"/>
          <a:ext cx="5011724" cy="20392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0" rIns="128016" bIns="128016" numCol="1" spcCol="1270" anchor="ctr" anchorCtr="0">
          <a:noAutofit/>
        </a:bodyPr>
        <a:lstStyle/>
        <a:p>
          <a:pPr lvl="0" algn="l" defTabSz="889000" rtl="0">
            <a:lnSpc>
              <a:spcPct val="90000"/>
            </a:lnSpc>
            <a:spcBef>
              <a:spcPct val="0"/>
            </a:spcBef>
            <a:spcAft>
              <a:spcPts val="0"/>
            </a:spcAft>
          </a:pPr>
          <a:r>
            <a:rPr lang="zh-TW" altLang="en-US" sz="2000" b="1" kern="1200" dirty="0" smtClean="0">
              <a:latin typeface="微軟正黑體" panose="020B0604030504040204" pitchFamily="34" charset="-120"/>
              <a:ea typeface="微軟正黑體" panose="020B0604030504040204" pitchFamily="34" charset="-120"/>
            </a:rPr>
            <a:t>從利用人的角度</a:t>
          </a:r>
          <a:r>
            <a:rPr lang="zh-TW" altLang="en-US" sz="2000" kern="1200" dirty="0" smtClean="0">
              <a:latin typeface="微軟正黑體" panose="020B0604030504040204" pitchFamily="34" charset="-120"/>
              <a:ea typeface="微軟正黑體" panose="020B0604030504040204" pitchFamily="34" charset="-120"/>
            </a:rPr>
            <a:t>－如何在日常生活中尊重別人智慧的創作</a:t>
          </a:r>
          <a:endParaRPr lang="zh-TW" altLang="en-US" sz="2000" kern="1200" dirty="0">
            <a:latin typeface="微軟正黑體" panose="020B0604030504040204" pitchFamily="34" charset="-120"/>
            <a:ea typeface="微軟正黑體" panose="020B0604030504040204" pitchFamily="34" charset="-120"/>
          </a:endParaRPr>
        </a:p>
        <a:p>
          <a:pPr marL="171450" lvl="1" indent="-171450" algn="l" defTabSz="800100" rtl="0">
            <a:lnSpc>
              <a:spcPct val="90000"/>
            </a:lnSpc>
            <a:spcBef>
              <a:spcPct val="0"/>
            </a:spcBef>
            <a:spcAft>
              <a:spcPts val="0"/>
            </a:spcAft>
            <a:buChar char="••"/>
          </a:pPr>
          <a:r>
            <a:rPr lang="zh-TW" altLang="en-US" sz="1800" kern="1200" dirty="0" smtClean="0">
              <a:latin typeface="微軟正黑體" panose="020B0604030504040204" pitchFamily="34" charset="-120"/>
              <a:ea typeface="微軟正黑體" panose="020B0604030504040204" pitchFamily="34" charset="-120"/>
            </a:rPr>
            <a:t>所利用的資料是否受保護？</a:t>
          </a:r>
          <a:endParaRPr lang="zh-TW" altLang="en-US" sz="1800" kern="1200" dirty="0">
            <a:latin typeface="微軟正黑體" panose="020B0604030504040204" pitchFamily="34" charset="-120"/>
            <a:ea typeface="微軟正黑體" panose="020B0604030504040204" pitchFamily="34" charset="-120"/>
          </a:endParaRPr>
        </a:p>
        <a:p>
          <a:pPr marL="171450" lvl="1" indent="-171450" algn="l" defTabSz="800100" rtl="0">
            <a:lnSpc>
              <a:spcPct val="90000"/>
            </a:lnSpc>
            <a:spcBef>
              <a:spcPct val="0"/>
            </a:spcBef>
            <a:spcAft>
              <a:spcPts val="0"/>
            </a:spcAft>
            <a:buChar char="••"/>
          </a:pPr>
          <a:r>
            <a:rPr lang="zh-TW" altLang="en-US" sz="1800" kern="1200" dirty="0" smtClean="0">
              <a:latin typeface="微軟正黑體" panose="020B0604030504040204" pitchFamily="34" charset="-120"/>
              <a:ea typeface="微軟正黑體" panose="020B0604030504040204" pitchFamily="34" charset="-120"/>
            </a:rPr>
            <a:t>利用行為有無合理使用情形？並註明來源出處。</a:t>
          </a:r>
          <a:endParaRPr lang="zh-TW" altLang="en-US" sz="1800" kern="1200" dirty="0">
            <a:latin typeface="微軟正黑體" panose="020B0604030504040204" pitchFamily="34" charset="-120"/>
            <a:ea typeface="微軟正黑體" panose="020B0604030504040204" pitchFamily="34" charset="-120"/>
          </a:endParaRPr>
        </a:p>
        <a:p>
          <a:pPr marL="171450" lvl="1" indent="-171450" algn="l" defTabSz="800100" rtl="0">
            <a:lnSpc>
              <a:spcPct val="90000"/>
            </a:lnSpc>
            <a:spcBef>
              <a:spcPct val="0"/>
            </a:spcBef>
            <a:spcAft>
              <a:spcPts val="0"/>
            </a:spcAft>
            <a:buChar char="••"/>
          </a:pPr>
          <a:r>
            <a:rPr lang="zh-TW" altLang="en-US" sz="1800" kern="1200" dirty="0" smtClean="0">
              <a:latin typeface="微軟正黑體" panose="020B0604030504040204" pitchFamily="34" charset="-120"/>
              <a:ea typeface="微軟正黑體" panose="020B0604030504040204" pitchFamily="34" charset="-120"/>
            </a:rPr>
            <a:t>要取得授權。</a:t>
          </a:r>
          <a:endParaRPr lang="zh-TW" altLang="en-US" sz="1800" kern="1200" dirty="0">
            <a:latin typeface="微軟正黑體" panose="020B0604030504040204" pitchFamily="34" charset="-120"/>
            <a:ea typeface="微軟正黑體" panose="020B0604030504040204" pitchFamily="34" charset="-120"/>
          </a:endParaRPr>
        </a:p>
      </dsp:txBody>
      <dsp:txXfrm>
        <a:off x="2660056" y="0"/>
        <a:ext cx="5011724" cy="2039266"/>
      </dsp:txXfrm>
    </dsp:sp>
    <dsp:sp modelId="{71D68820-CA7C-4336-9C66-1252AD12760A}">
      <dsp:nvSpPr>
        <dsp:cNvPr id="0" name=""/>
        <dsp:cNvSpPr/>
      </dsp:nvSpPr>
      <dsp:spPr>
        <a:xfrm>
          <a:off x="777980" y="2209205"/>
          <a:ext cx="2688591" cy="2039266"/>
        </a:xfrm>
        <a:prstGeom prst="downArrow">
          <a:avLst/>
        </a:prstGeom>
        <a:solidFill>
          <a:schemeClr val="accent5">
            <a:hueOff val="-9933876"/>
            <a:satOff val="39811"/>
            <a:lumOff val="8628"/>
            <a:alphaOff val="0"/>
          </a:schemeClr>
        </a:solidFill>
        <a:ln w="38100" cap="flat" cmpd="sng" algn="ctr">
          <a:solidFill>
            <a:schemeClr val="lt1">
              <a:hueOff val="0"/>
              <a:satOff val="0"/>
              <a:lumOff val="0"/>
              <a:alphaOff val="0"/>
            </a:schemeClr>
          </a:solidFill>
          <a:prstDash val="solid"/>
        </a:ln>
        <a:effectLst>
          <a:reflection blurRad="6350" stA="52000" endA="300" endPos="35000" dir="5400000" sy="-100000" algn="bl" rotWithShape="0"/>
        </a:effectLst>
      </dsp:spPr>
      <dsp:style>
        <a:lnRef idx="3">
          <a:scrgbClr r="0" g="0" b="0"/>
        </a:lnRef>
        <a:fillRef idx="1">
          <a:scrgbClr r="0" g="0" b="0"/>
        </a:fillRef>
        <a:effectRef idx="1">
          <a:scrgbClr r="0" g="0" b="0"/>
        </a:effectRef>
        <a:fontRef idx="minor">
          <a:schemeClr val="lt1"/>
        </a:fontRef>
      </dsp:style>
    </dsp:sp>
    <dsp:sp modelId="{5206824E-FA73-4CE4-9E6F-6B2E78E91D38}">
      <dsp:nvSpPr>
        <dsp:cNvPr id="0" name=""/>
        <dsp:cNvSpPr/>
      </dsp:nvSpPr>
      <dsp:spPr>
        <a:xfrm>
          <a:off x="3481074" y="2209205"/>
          <a:ext cx="4694770" cy="20392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0" rIns="128016" bIns="128016" numCol="1" spcCol="1270" anchor="ctr" anchorCtr="0">
          <a:noAutofit/>
        </a:bodyPr>
        <a:lstStyle/>
        <a:p>
          <a:pPr lvl="0" algn="l" defTabSz="933450" rtl="0">
            <a:lnSpc>
              <a:spcPct val="90000"/>
            </a:lnSpc>
            <a:spcBef>
              <a:spcPct val="0"/>
            </a:spcBef>
            <a:spcAft>
              <a:spcPts val="0"/>
            </a:spcAft>
          </a:pPr>
          <a:r>
            <a:rPr lang="zh-TW" altLang="en-US" sz="2100" b="1" kern="1200" dirty="0" smtClean="0">
              <a:latin typeface="微軟正黑體" panose="020B0604030504040204" pitchFamily="34" charset="-120"/>
              <a:ea typeface="微軟正黑體" panose="020B0604030504040204" pitchFamily="34" charset="-120"/>
            </a:rPr>
            <a:t>從權利人的角度</a:t>
          </a:r>
          <a:r>
            <a:rPr lang="zh-TW" altLang="en-US" sz="2100" kern="1200" dirty="0" smtClean="0">
              <a:latin typeface="微軟正黑體" panose="020B0604030504040204" pitchFamily="34" charset="-120"/>
              <a:ea typeface="微軟正黑體" panose="020B0604030504040204" pitchFamily="34" charset="-120"/>
            </a:rPr>
            <a:t>－如何保護創作</a:t>
          </a:r>
          <a:endParaRPr lang="zh-TW" altLang="en-US" sz="2100" kern="1200" dirty="0">
            <a:latin typeface="微軟正黑體" panose="020B0604030504040204" pitchFamily="34" charset="-120"/>
            <a:ea typeface="微軟正黑體" panose="020B0604030504040204" pitchFamily="34" charset="-120"/>
          </a:endParaRPr>
        </a:p>
        <a:p>
          <a:pPr marL="171450" lvl="1" indent="-171450" algn="just" defTabSz="800100" rtl="0">
            <a:lnSpc>
              <a:spcPct val="90000"/>
            </a:lnSpc>
            <a:spcBef>
              <a:spcPct val="0"/>
            </a:spcBef>
            <a:spcAft>
              <a:spcPts val="0"/>
            </a:spcAft>
            <a:buChar char="••"/>
          </a:pPr>
          <a:r>
            <a:rPr lang="zh-TW" altLang="en-US" sz="1800" kern="1200" dirty="0" smtClean="0">
              <a:latin typeface="微軟正黑體" panose="020B0604030504040204" pitchFamily="34" charset="-120"/>
              <a:ea typeface="微軟正黑體" panose="020B0604030504040204" pitchFamily="34" charset="-120"/>
            </a:rPr>
            <a:t>創作完成即受保護、</a:t>
          </a:r>
          <a:r>
            <a:rPr lang="zh-TW" altLang="en-US" sz="1800" b="1" kern="1200" dirty="0" smtClean="0">
              <a:latin typeface="微軟正黑體" panose="020B0604030504040204" pitchFamily="34" charset="-120"/>
              <a:ea typeface="微軟正黑體" panose="020B0604030504040204" pitchFamily="34" charset="-120"/>
            </a:rPr>
            <a:t>不需要註冊或登記。</a:t>
          </a:r>
          <a:endParaRPr lang="zh-TW" altLang="en-US" sz="1800" b="1" kern="1200" dirty="0">
            <a:latin typeface="微軟正黑體" panose="020B0604030504040204" pitchFamily="34" charset="-120"/>
            <a:ea typeface="微軟正黑體" panose="020B0604030504040204" pitchFamily="34" charset="-120"/>
          </a:endParaRPr>
        </a:p>
        <a:p>
          <a:pPr marL="171450" lvl="1" indent="-171450" algn="just" defTabSz="800100" rtl="0">
            <a:lnSpc>
              <a:spcPct val="90000"/>
            </a:lnSpc>
            <a:spcBef>
              <a:spcPct val="0"/>
            </a:spcBef>
            <a:spcAft>
              <a:spcPts val="0"/>
            </a:spcAft>
            <a:buChar char="••"/>
          </a:pPr>
          <a:r>
            <a:rPr lang="zh-TW" sz="1800" kern="1200" dirty="0" smtClean="0">
              <a:latin typeface="微軟正黑體" panose="020B0604030504040204" pitchFamily="34" charset="-120"/>
              <a:ea typeface="微軟正黑體" panose="020B0604030504040204" pitchFamily="34" charset="-120"/>
            </a:rPr>
            <a:t>微量創意、獨立創作，縱使與別人相</a:t>
          </a:r>
          <a:r>
            <a:rPr lang="en-US" sz="1800" kern="1200" dirty="0" smtClean="0">
              <a:latin typeface="微軟正黑體" panose="020B0604030504040204" pitchFamily="34" charset="-120"/>
              <a:ea typeface="微軟正黑體" panose="020B0604030504040204" pitchFamily="34" charset="-120"/>
            </a:rPr>
            <a:t>(</a:t>
          </a:r>
          <a:r>
            <a:rPr lang="zh-TW" sz="1800" kern="1200" dirty="0" smtClean="0">
              <a:latin typeface="微軟正黑體" panose="020B0604030504040204" pitchFamily="34" charset="-120"/>
              <a:ea typeface="微軟正黑體" panose="020B0604030504040204" pitchFamily="34" charset="-120"/>
            </a:rPr>
            <a:t>雷</a:t>
          </a:r>
          <a:r>
            <a:rPr lang="en-US" sz="1800" kern="1200" dirty="0" smtClean="0">
              <a:latin typeface="微軟正黑體" panose="020B0604030504040204" pitchFamily="34" charset="-120"/>
              <a:ea typeface="微軟正黑體" panose="020B0604030504040204" pitchFamily="34" charset="-120"/>
            </a:rPr>
            <a:t>)</a:t>
          </a:r>
          <a:r>
            <a:rPr lang="zh-TW" sz="1800" kern="1200" dirty="0" smtClean="0">
              <a:latin typeface="微軟正黑體" panose="020B0604030504040204" pitchFamily="34" charset="-120"/>
              <a:ea typeface="微軟正黑體" panose="020B0604030504040204" pitchFamily="34" charset="-120"/>
            </a:rPr>
            <a:t>同亦可受保護－</a:t>
          </a:r>
          <a:r>
            <a:rPr lang="zh-TW" sz="1800" b="1" kern="1200" dirty="0" smtClean="0">
              <a:latin typeface="微軟正黑體" panose="020B0604030504040204" pitchFamily="34" charset="-120"/>
              <a:ea typeface="微軟正黑體" panose="020B0604030504040204" pitchFamily="34" charset="-120"/>
            </a:rPr>
            <a:t>主張抄襲者，要有證據</a:t>
          </a:r>
          <a:r>
            <a:rPr lang="zh-TW" altLang="en-US" sz="1800" b="1" kern="1200" dirty="0" smtClean="0">
              <a:latin typeface="微軟正黑體" panose="020B0604030504040204" pitchFamily="34" charset="-120"/>
              <a:ea typeface="微軟正黑體" panose="020B0604030504040204" pitchFamily="34" charset="-120"/>
            </a:rPr>
            <a:t>。</a:t>
          </a:r>
          <a:endParaRPr lang="zh-TW" sz="1800" kern="1200" dirty="0">
            <a:latin typeface="微軟正黑體" panose="020B0604030504040204" pitchFamily="34" charset="-120"/>
            <a:ea typeface="微軟正黑體" panose="020B0604030504040204" pitchFamily="34" charset="-120"/>
          </a:endParaRPr>
        </a:p>
        <a:p>
          <a:pPr marL="171450" lvl="1" indent="-171450" algn="just" defTabSz="800100" rtl="0">
            <a:lnSpc>
              <a:spcPct val="90000"/>
            </a:lnSpc>
            <a:spcBef>
              <a:spcPct val="0"/>
            </a:spcBef>
            <a:spcAft>
              <a:spcPts val="0"/>
            </a:spcAft>
            <a:buChar char="••"/>
          </a:pPr>
          <a:r>
            <a:rPr lang="zh-TW" sz="1800" kern="1200" dirty="0" smtClean="0">
              <a:latin typeface="微軟正黑體" panose="020B0604030504040204" pitchFamily="34" charset="-120"/>
              <a:ea typeface="微軟正黑體" panose="020B0604030504040204" pitchFamily="34" charset="-120"/>
            </a:rPr>
            <a:t>懂得保存創作過程之完整資料，並善用「推定」制度</a:t>
          </a:r>
          <a:r>
            <a:rPr lang="en-US" sz="1800" kern="1200" dirty="0" smtClean="0">
              <a:latin typeface="微軟正黑體" panose="020B0604030504040204" pitchFamily="34" charset="-120"/>
              <a:ea typeface="微軟正黑體" panose="020B0604030504040204" pitchFamily="34" charset="-120"/>
            </a:rPr>
            <a:t>(</a:t>
          </a:r>
          <a:r>
            <a:rPr lang="zh-TW" sz="1800" kern="1200" dirty="0" smtClean="0">
              <a:latin typeface="微軟正黑體" panose="020B0604030504040204" pitchFamily="34" charset="-120"/>
              <a:ea typeface="微軟正黑體" panose="020B0604030504040204" pitchFamily="34" charset="-120"/>
            </a:rPr>
            <a:t>著作權法第</a:t>
          </a:r>
          <a:r>
            <a:rPr lang="en-US" sz="1800" kern="1200" dirty="0" smtClean="0">
              <a:latin typeface="微軟正黑體" panose="020B0604030504040204" pitchFamily="34" charset="-120"/>
              <a:ea typeface="微軟正黑體" panose="020B0604030504040204" pitchFamily="34" charset="-120"/>
            </a:rPr>
            <a:t>13</a:t>
          </a:r>
          <a:r>
            <a:rPr lang="zh-TW" sz="1800" kern="1200" dirty="0" smtClean="0">
              <a:latin typeface="微軟正黑體" panose="020B0604030504040204" pitchFamily="34" charset="-120"/>
              <a:ea typeface="微軟正黑體" panose="020B0604030504040204" pitchFamily="34" charset="-120"/>
            </a:rPr>
            <a:t>條</a:t>
          </a:r>
          <a:r>
            <a:rPr lang="en-US" sz="1800" kern="1200" dirty="0" smtClean="0">
              <a:latin typeface="微軟正黑體" panose="020B0604030504040204" pitchFamily="34" charset="-120"/>
              <a:ea typeface="微軟正黑體" panose="020B0604030504040204" pitchFamily="34" charset="-120"/>
            </a:rPr>
            <a:t>)</a:t>
          </a:r>
          <a:endParaRPr lang="zh-TW" sz="1800" kern="1200" dirty="0">
            <a:latin typeface="微軟正黑體" panose="020B0604030504040204" pitchFamily="34" charset="-120"/>
            <a:ea typeface="微軟正黑體" panose="020B0604030504040204" pitchFamily="34" charset="-120"/>
          </a:endParaRPr>
        </a:p>
      </dsp:txBody>
      <dsp:txXfrm>
        <a:off x="3481074" y="2209205"/>
        <a:ext cx="4694770" cy="203926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C67206-4AB8-445A-AB3E-7AA9774875CB}">
      <dsp:nvSpPr>
        <dsp:cNvPr id="0" name=""/>
        <dsp:cNvSpPr/>
      </dsp:nvSpPr>
      <dsp:spPr>
        <a:xfrm>
          <a:off x="0" y="169933"/>
          <a:ext cx="7776864" cy="113400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3571" tIns="208280" rIns="603571" bIns="128016" numCol="1" spcCol="1270" anchor="t" anchorCtr="0">
          <a:noAutofit/>
        </a:bodyPr>
        <a:lstStyle/>
        <a:p>
          <a:pPr marL="171450" lvl="1" indent="-171450" algn="l" defTabSz="800100">
            <a:lnSpc>
              <a:spcPct val="90000"/>
            </a:lnSpc>
            <a:spcBef>
              <a:spcPct val="0"/>
            </a:spcBef>
            <a:spcAft>
              <a:spcPct val="15000"/>
            </a:spcAft>
            <a:buChar char="••"/>
          </a:pPr>
          <a:r>
            <a:rPr lang="zh-TW" altLang="en-US" sz="1800" b="1" kern="1200" dirty="0" smtClean="0">
              <a:latin typeface="微軟正黑體" panose="020B0604030504040204" pitchFamily="34" charset="-120"/>
              <a:ea typeface="微軟正黑體" panose="020B0604030504040204" pitchFamily="34" charset="-120"/>
            </a:rPr>
            <a:t>以翻譯軟體進行全文翻譯？</a:t>
          </a:r>
          <a:endParaRPr lang="zh-TW" altLang="en-US" sz="1800" b="1" kern="1200" dirty="0">
            <a:latin typeface="微軟正黑體" panose="020B0604030504040204" pitchFamily="34" charset="-120"/>
            <a:ea typeface="微軟正黑體" panose="020B0604030504040204" pitchFamily="34" charset="-120"/>
          </a:endParaRPr>
        </a:p>
        <a:p>
          <a:pPr marL="171450" lvl="1" indent="-171450" algn="l" defTabSz="800100">
            <a:lnSpc>
              <a:spcPct val="90000"/>
            </a:lnSpc>
            <a:spcBef>
              <a:spcPct val="0"/>
            </a:spcBef>
            <a:spcAft>
              <a:spcPct val="15000"/>
            </a:spcAft>
            <a:buChar char="••"/>
          </a:pPr>
          <a:r>
            <a:rPr lang="zh-TW" altLang="en-US" sz="1800" b="1" kern="1200" dirty="0" smtClean="0">
              <a:latin typeface="微軟正黑體" panose="020B0604030504040204" pitchFamily="34" charset="-120"/>
              <a:ea typeface="微軟正黑體" panose="020B0604030504040204" pitchFamily="34" charset="-120"/>
            </a:rPr>
            <a:t>猴子自拍照</a:t>
          </a:r>
          <a:r>
            <a:rPr lang="en-US" altLang="zh-TW" sz="1800" b="1" kern="1200" dirty="0" smtClean="0">
              <a:latin typeface="微軟正黑體" panose="020B0604030504040204" pitchFamily="34" charset="-120"/>
              <a:ea typeface="微軟正黑體" panose="020B0604030504040204" pitchFamily="34" charset="-120"/>
            </a:rPr>
            <a:t>?(</a:t>
          </a:r>
          <a:r>
            <a:rPr lang="en-US" altLang="en-US" sz="1800" b="1" kern="1200" dirty="0" smtClean="0">
              <a:latin typeface="微軟正黑體" panose="020B0604030504040204" pitchFamily="34" charset="-120"/>
              <a:ea typeface="微軟正黑體" panose="020B0604030504040204" pitchFamily="34" charset="-120"/>
            </a:rPr>
            <a:t> David J. Slater vs.</a:t>
          </a:r>
          <a:r>
            <a:rPr lang="zh-TW" altLang="en-US" sz="1800" b="1" kern="1200" dirty="0" smtClean="0">
              <a:latin typeface="微軟正黑體" panose="020B0604030504040204" pitchFamily="34" charset="-120"/>
              <a:ea typeface="微軟正黑體" panose="020B0604030504040204" pitchFamily="34" charset="-120"/>
            </a:rPr>
            <a:t>維基百科</a:t>
          </a:r>
          <a:r>
            <a:rPr lang="en-US" altLang="zh-TW" sz="1800" b="1" kern="1200" dirty="0" smtClean="0">
              <a:latin typeface="微軟正黑體" panose="020B0604030504040204" pitchFamily="34" charset="-120"/>
              <a:ea typeface="微軟正黑體" panose="020B0604030504040204" pitchFamily="34" charset="-120"/>
            </a:rPr>
            <a:t>)</a:t>
          </a:r>
          <a:endParaRPr lang="zh-TW" altLang="en-US" sz="1800" b="1" kern="1200" dirty="0">
            <a:latin typeface="微軟正黑體" panose="020B0604030504040204" pitchFamily="34" charset="-120"/>
            <a:ea typeface="微軟正黑體" panose="020B0604030504040204" pitchFamily="34" charset="-120"/>
          </a:endParaRPr>
        </a:p>
      </dsp:txBody>
      <dsp:txXfrm>
        <a:off x="0" y="169933"/>
        <a:ext cx="7776864" cy="1134000"/>
      </dsp:txXfrm>
    </dsp:sp>
    <dsp:sp modelId="{1AA4E58F-4AA2-4A74-BD11-551F1094EFC8}">
      <dsp:nvSpPr>
        <dsp:cNvPr id="0" name=""/>
        <dsp:cNvSpPr/>
      </dsp:nvSpPr>
      <dsp:spPr>
        <a:xfrm>
          <a:off x="388843" y="22333"/>
          <a:ext cx="6739974" cy="295200"/>
        </a:xfrm>
        <a:prstGeom prst="round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5763" tIns="0" rIns="205763" bIns="0" numCol="1" spcCol="1270" anchor="ctr" anchorCtr="0">
          <a:noAutofit/>
        </a:bodyPr>
        <a:lstStyle/>
        <a:p>
          <a:pPr lvl="0" algn="l" defTabSz="889000">
            <a:lnSpc>
              <a:spcPct val="90000"/>
            </a:lnSpc>
            <a:spcBef>
              <a:spcPct val="0"/>
            </a:spcBef>
            <a:spcAft>
              <a:spcPct val="35000"/>
            </a:spcAft>
          </a:pPr>
          <a:r>
            <a:rPr lang="zh-TW" altLang="en-US" sz="2000" b="1" kern="1200" dirty="0" smtClean="0">
              <a:latin typeface="微軟正黑體" panose="020B0604030504040204" pitchFamily="34" charset="-120"/>
              <a:ea typeface="微軟正黑體" panose="020B0604030504040204" pitchFamily="34" charset="-120"/>
            </a:rPr>
            <a:t>須是人類精神活動的成果</a:t>
          </a:r>
          <a:endParaRPr lang="zh-TW" altLang="en-US" sz="2000" b="1" kern="1200" dirty="0">
            <a:latin typeface="微軟正黑體" panose="020B0604030504040204" pitchFamily="34" charset="-120"/>
            <a:ea typeface="微軟正黑體" panose="020B0604030504040204" pitchFamily="34" charset="-120"/>
          </a:endParaRPr>
        </a:p>
      </dsp:txBody>
      <dsp:txXfrm>
        <a:off x="403253" y="36743"/>
        <a:ext cx="6711154" cy="266380"/>
      </dsp:txXfrm>
    </dsp:sp>
    <dsp:sp modelId="{5ECD26DF-DD98-4862-85E5-C8ABD57E1A51}">
      <dsp:nvSpPr>
        <dsp:cNvPr id="0" name=""/>
        <dsp:cNvSpPr/>
      </dsp:nvSpPr>
      <dsp:spPr>
        <a:xfrm>
          <a:off x="0" y="1505533"/>
          <a:ext cx="7776864" cy="1417500"/>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3571" tIns="208280" rIns="603571" bIns="128016" numCol="1" spcCol="1270" anchor="t" anchorCtr="0">
          <a:noAutofit/>
        </a:bodyPr>
        <a:lstStyle/>
        <a:p>
          <a:pPr marL="228600" lvl="1" indent="-228600" algn="l" defTabSz="800100">
            <a:lnSpc>
              <a:spcPct val="90000"/>
            </a:lnSpc>
            <a:spcBef>
              <a:spcPct val="0"/>
            </a:spcBef>
            <a:spcAft>
              <a:spcPts val="0"/>
            </a:spcAft>
            <a:buChar char="••"/>
          </a:pPr>
          <a:r>
            <a:rPr lang="zh-TW" altLang="en-US" sz="1800" b="1" kern="1200" dirty="0" smtClean="0">
              <a:latin typeface="微軟正黑體" panose="020B0604030504040204" pitchFamily="34" charset="-120"/>
              <a:ea typeface="微軟正黑體" panose="020B0604030504040204" pitchFamily="34" charset="-120"/>
            </a:rPr>
            <a:t>創作的結果必須以客觀化的表達形諸於外，為人類感官所能感知其內容</a:t>
          </a:r>
          <a:r>
            <a:rPr lang="en-US" altLang="zh-TW" sz="1800" b="1" kern="1200" dirty="0" smtClean="0">
              <a:latin typeface="微軟正黑體" panose="020B0604030504040204" pitchFamily="34" charset="-120"/>
              <a:ea typeface="微軟正黑體" panose="020B0604030504040204" pitchFamily="34" charset="-120"/>
            </a:rPr>
            <a:t>(</a:t>
          </a:r>
          <a:r>
            <a:rPr lang="zh-TW" altLang="en-US" sz="1800" b="1" kern="1200" dirty="0" smtClean="0">
              <a:latin typeface="微軟正黑體" panose="020B0604030504040204" pitchFamily="34" charset="-120"/>
              <a:ea typeface="微軟正黑體" panose="020B0604030504040204" pitchFamily="34" charset="-120"/>
            </a:rPr>
            <a:t>不及表達所傳達的思想</a:t>
          </a:r>
          <a:r>
            <a:rPr lang="en-US" altLang="zh-TW" sz="1800" b="1" kern="1200" dirty="0" smtClean="0">
              <a:latin typeface="微軟正黑體" panose="020B0604030504040204" pitchFamily="34" charset="-120"/>
              <a:ea typeface="微軟正黑體" panose="020B0604030504040204" pitchFamily="34" charset="-120"/>
            </a:rPr>
            <a:t>)</a:t>
          </a:r>
          <a:endParaRPr lang="zh-TW" altLang="en-US" sz="1800" b="1" kern="1200" dirty="0">
            <a:latin typeface="微軟正黑體" panose="020B0604030504040204" pitchFamily="34" charset="-120"/>
            <a:ea typeface="微軟正黑體" panose="020B0604030504040204" pitchFamily="34" charset="-120"/>
          </a:endParaRPr>
        </a:p>
        <a:p>
          <a:pPr marL="269875" lvl="1" indent="0" algn="l" defTabSz="800100">
            <a:lnSpc>
              <a:spcPct val="90000"/>
            </a:lnSpc>
            <a:spcBef>
              <a:spcPct val="0"/>
            </a:spcBef>
            <a:spcAft>
              <a:spcPts val="0"/>
            </a:spcAft>
            <a:buChar char="••"/>
          </a:pPr>
          <a:r>
            <a:rPr lang="zh-TW" altLang="en-US" sz="1800" b="1" kern="1200" dirty="0" smtClean="0">
              <a:solidFill>
                <a:srgbClr val="7030A0"/>
              </a:solidFill>
              <a:latin typeface="微軟正黑體" panose="020B0604030504040204" pitchFamily="34" charset="-120"/>
              <a:ea typeface="微軟正黑體" panose="020B0604030504040204" pitchFamily="34" charset="-120"/>
            </a:rPr>
            <a:t>烘焙麵包的方法？</a:t>
          </a:r>
          <a:endParaRPr lang="zh-TW" altLang="en-US" sz="1800" b="1" kern="1200" dirty="0">
            <a:solidFill>
              <a:srgbClr val="7030A0"/>
            </a:solidFill>
            <a:latin typeface="微軟正黑體" panose="020B0604030504040204" pitchFamily="34" charset="-120"/>
            <a:ea typeface="微軟正黑體" panose="020B0604030504040204" pitchFamily="34" charset="-120"/>
          </a:endParaRPr>
        </a:p>
      </dsp:txBody>
      <dsp:txXfrm>
        <a:off x="0" y="1505533"/>
        <a:ext cx="7776864" cy="1417500"/>
      </dsp:txXfrm>
    </dsp:sp>
    <dsp:sp modelId="{3C5299F1-00AC-4A4D-9A0D-143EB587CE47}">
      <dsp:nvSpPr>
        <dsp:cNvPr id="0" name=""/>
        <dsp:cNvSpPr/>
      </dsp:nvSpPr>
      <dsp:spPr>
        <a:xfrm>
          <a:off x="388843" y="1357933"/>
          <a:ext cx="6739974" cy="295200"/>
        </a:xfrm>
        <a:prstGeom prst="round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5763" tIns="0" rIns="205763" bIns="0" numCol="1" spcCol="1270" anchor="ctr" anchorCtr="0">
          <a:noAutofit/>
        </a:bodyPr>
        <a:lstStyle/>
        <a:p>
          <a:pPr lvl="0" algn="l" defTabSz="889000">
            <a:lnSpc>
              <a:spcPct val="90000"/>
            </a:lnSpc>
            <a:spcBef>
              <a:spcPct val="0"/>
            </a:spcBef>
            <a:spcAft>
              <a:spcPct val="35000"/>
            </a:spcAft>
          </a:pPr>
          <a:r>
            <a:rPr lang="zh-TW" altLang="en-US" sz="2000" b="1" kern="1200" dirty="0" smtClean="0">
              <a:latin typeface="微軟正黑體" panose="020B0604030504040204" pitchFamily="34" charset="-120"/>
              <a:ea typeface="微軟正黑體" panose="020B0604030504040204" pitchFamily="34" charset="-120"/>
            </a:rPr>
            <a:t>必須經由「表達」而外顯</a:t>
          </a:r>
          <a:endParaRPr lang="zh-TW" altLang="en-US" sz="2000" b="1" kern="1200" dirty="0">
            <a:latin typeface="微軟正黑體" panose="020B0604030504040204" pitchFamily="34" charset="-120"/>
            <a:ea typeface="微軟正黑體" panose="020B0604030504040204" pitchFamily="34" charset="-120"/>
          </a:endParaRPr>
        </a:p>
      </dsp:txBody>
      <dsp:txXfrm>
        <a:off x="403253" y="1372343"/>
        <a:ext cx="6711154" cy="266380"/>
      </dsp:txXfrm>
    </dsp:sp>
    <dsp:sp modelId="{C1125FC8-537E-4A6C-B977-9F1A7EAC4F14}">
      <dsp:nvSpPr>
        <dsp:cNvPr id="0" name=""/>
        <dsp:cNvSpPr/>
      </dsp:nvSpPr>
      <dsp:spPr>
        <a:xfrm>
          <a:off x="0" y="3124633"/>
          <a:ext cx="7776864" cy="107100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3571" tIns="208280" rIns="603571" bIns="128016" numCol="1" spcCol="1270" anchor="t" anchorCtr="0">
          <a:noAutofit/>
        </a:bodyPr>
        <a:lstStyle/>
        <a:p>
          <a:pPr marL="171450" lvl="1" indent="-171450" algn="l" defTabSz="800100">
            <a:lnSpc>
              <a:spcPct val="90000"/>
            </a:lnSpc>
            <a:spcBef>
              <a:spcPct val="0"/>
            </a:spcBef>
            <a:spcAft>
              <a:spcPts val="0"/>
            </a:spcAft>
            <a:buChar char="••"/>
          </a:pPr>
          <a:r>
            <a:rPr lang="zh-TW" altLang="en-US" sz="1800" b="1" kern="1200" dirty="0" smtClean="0">
              <a:latin typeface="微軟正黑體" panose="020B0604030504040204" pitchFamily="34" charset="-120"/>
              <a:ea typeface="微軟正黑體" panose="020B0604030504040204" pitchFamily="34" charset="-120"/>
            </a:rPr>
            <a:t>原創性</a:t>
          </a:r>
          <a:r>
            <a:rPr lang="en-US" altLang="en-US" sz="1800" b="1" kern="1200" dirty="0" smtClean="0">
              <a:latin typeface="微軟正黑體" panose="020B0604030504040204" pitchFamily="34" charset="-120"/>
              <a:ea typeface="微軟正黑體" panose="020B0604030504040204" pitchFamily="34" charset="-120"/>
            </a:rPr>
            <a:t>&amp;</a:t>
          </a:r>
          <a:r>
            <a:rPr lang="zh-TW" altLang="en-US" sz="1800" b="1" kern="1200" dirty="0" smtClean="0">
              <a:latin typeface="微軟正黑體" panose="020B0604030504040204" pitchFamily="34" charset="-120"/>
              <a:ea typeface="微軟正黑體" panose="020B0604030504040204" pitchFamily="34" charset="-120"/>
            </a:rPr>
            <a:t>創作性</a:t>
          </a:r>
          <a:r>
            <a:rPr lang="en-US" altLang="zh-TW" sz="1800" b="1" kern="1200" dirty="0" smtClean="0">
              <a:latin typeface="微軟正黑體" panose="020B0604030504040204" pitchFamily="34" charset="-120"/>
              <a:ea typeface="微軟正黑體" panose="020B0604030504040204" pitchFamily="34" charset="-120"/>
            </a:rPr>
            <a:t>(</a:t>
          </a:r>
          <a:r>
            <a:rPr lang="zh-TW" altLang="en-US" sz="1800" b="1" kern="1200" dirty="0" smtClean="0">
              <a:latin typeface="微軟正黑體" panose="020B0604030504040204" pitchFamily="34" charset="-120"/>
              <a:ea typeface="微軟正黑體" panose="020B0604030504040204" pitchFamily="34" charset="-120"/>
            </a:rPr>
            <a:t>後述</a:t>
          </a:r>
          <a:r>
            <a:rPr lang="en-US" altLang="zh-TW" sz="1800" b="1" kern="1200" dirty="0" smtClean="0">
              <a:latin typeface="微軟正黑體" panose="020B0604030504040204" pitchFamily="34" charset="-120"/>
              <a:ea typeface="微軟正黑體" panose="020B0604030504040204" pitchFamily="34" charset="-120"/>
            </a:rPr>
            <a:t>)</a:t>
          </a:r>
          <a:endParaRPr lang="zh-TW" altLang="en-US" sz="1800" b="1" kern="1200" dirty="0">
            <a:latin typeface="微軟正黑體" panose="020B0604030504040204" pitchFamily="34" charset="-120"/>
            <a:ea typeface="微軟正黑體" panose="020B0604030504040204" pitchFamily="34" charset="-120"/>
          </a:endParaRPr>
        </a:p>
        <a:p>
          <a:pPr marL="171450" lvl="1" indent="-171450" algn="l" defTabSz="800100">
            <a:lnSpc>
              <a:spcPct val="90000"/>
            </a:lnSpc>
            <a:spcBef>
              <a:spcPct val="0"/>
            </a:spcBef>
            <a:spcAft>
              <a:spcPts val="0"/>
            </a:spcAft>
            <a:buChar char="••"/>
          </a:pPr>
          <a:r>
            <a:rPr lang="zh-TW" altLang="en-US" sz="1800" b="1" kern="1200" dirty="0" smtClean="0">
              <a:solidFill>
                <a:srgbClr val="7030A0"/>
              </a:solidFill>
              <a:latin typeface="微軟正黑體" panose="020B0604030504040204" pitchFamily="34" charset="-120"/>
              <a:ea typeface="微軟正黑體" panose="020B0604030504040204" pitchFamily="34" charset="-120"/>
            </a:rPr>
            <a:t>產品說明書？大頭照？偷拍照？</a:t>
          </a:r>
        </a:p>
      </dsp:txBody>
      <dsp:txXfrm>
        <a:off x="0" y="3124633"/>
        <a:ext cx="7776864" cy="1071000"/>
      </dsp:txXfrm>
    </dsp:sp>
    <dsp:sp modelId="{32E5AD25-AD4A-41EE-B8F6-4EEE03951A6C}">
      <dsp:nvSpPr>
        <dsp:cNvPr id="0" name=""/>
        <dsp:cNvSpPr/>
      </dsp:nvSpPr>
      <dsp:spPr>
        <a:xfrm>
          <a:off x="388843" y="2977033"/>
          <a:ext cx="6739974" cy="295200"/>
        </a:xfrm>
        <a:prstGeom prst="round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5763" tIns="0" rIns="205763" bIns="0" numCol="1" spcCol="1270" anchor="ctr" anchorCtr="0">
          <a:noAutofit/>
        </a:bodyPr>
        <a:lstStyle/>
        <a:p>
          <a:pPr lvl="0" algn="l" defTabSz="889000">
            <a:lnSpc>
              <a:spcPct val="90000"/>
            </a:lnSpc>
            <a:spcBef>
              <a:spcPct val="0"/>
            </a:spcBef>
            <a:spcAft>
              <a:spcPct val="35000"/>
            </a:spcAft>
          </a:pPr>
          <a:r>
            <a:rPr lang="zh-TW" altLang="en-US" sz="2000" b="1" kern="1200" dirty="0" smtClean="0">
              <a:latin typeface="微軟正黑體" panose="020B0604030504040204" pitchFamily="34" charset="-120"/>
              <a:ea typeface="微軟正黑體" panose="020B0604030504040204" pitchFamily="34" charset="-120"/>
            </a:rPr>
            <a:t>必須係獨立創作且具有創作性</a:t>
          </a:r>
          <a:endParaRPr lang="zh-TW" altLang="en-US" sz="2000" b="1" kern="1200" dirty="0">
            <a:latin typeface="微軟正黑體" panose="020B0604030504040204" pitchFamily="34" charset="-120"/>
            <a:ea typeface="微軟正黑體" panose="020B0604030504040204" pitchFamily="34" charset="-120"/>
          </a:endParaRPr>
        </a:p>
      </dsp:txBody>
      <dsp:txXfrm>
        <a:off x="403253" y="2991443"/>
        <a:ext cx="6711154" cy="266380"/>
      </dsp:txXfrm>
    </dsp:sp>
    <dsp:sp modelId="{21888892-5A7A-40A5-9F25-22D92347B4A7}">
      <dsp:nvSpPr>
        <dsp:cNvPr id="0" name=""/>
        <dsp:cNvSpPr/>
      </dsp:nvSpPr>
      <dsp:spPr>
        <a:xfrm>
          <a:off x="0" y="4397234"/>
          <a:ext cx="7776864" cy="693000"/>
        </a:xfrm>
        <a:prstGeom prst="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3571" tIns="208280" rIns="603571" bIns="128016" numCol="1" spcCol="1270" anchor="t" anchorCtr="0">
          <a:noAutofit/>
        </a:bodyPr>
        <a:lstStyle/>
        <a:p>
          <a:pPr marL="171450" lvl="1" indent="-171450" algn="l" defTabSz="800100">
            <a:lnSpc>
              <a:spcPct val="90000"/>
            </a:lnSpc>
            <a:spcBef>
              <a:spcPct val="0"/>
            </a:spcBef>
            <a:spcAft>
              <a:spcPct val="15000"/>
            </a:spcAft>
            <a:buChar char="••"/>
          </a:pPr>
          <a:r>
            <a:rPr lang="zh-TW" altLang="en-US" sz="1800" b="1" kern="1200" dirty="0" smtClean="0">
              <a:solidFill>
                <a:srgbClr val="7030A0"/>
              </a:solidFill>
              <a:latin typeface="微軟正黑體" panose="020B0604030504040204" pitchFamily="34" charset="-120"/>
              <a:ea typeface="微軟正黑體" panose="020B0604030504040204" pitchFamily="34" charset="-120"/>
            </a:rPr>
            <a:t>色情影片</a:t>
          </a:r>
          <a:r>
            <a:rPr lang="en-US" altLang="zh-TW" sz="1800" b="1" kern="1200" dirty="0" smtClean="0">
              <a:solidFill>
                <a:srgbClr val="7030A0"/>
              </a:solidFill>
              <a:latin typeface="微軟正黑體" panose="020B0604030504040204" pitchFamily="34" charset="-120"/>
              <a:ea typeface="微軟正黑體" panose="020B0604030504040204" pitchFamily="34" charset="-120"/>
            </a:rPr>
            <a:t>?</a:t>
          </a:r>
          <a:endParaRPr lang="zh-TW" altLang="en-US" sz="1800" b="1" kern="1200" dirty="0">
            <a:solidFill>
              <a:srgbClr val="7030A0"/>
            </a:solidFill>
            <a:latin typeface="微軟正黑體" panose="020B0604030504040204" pitchFamily="34" charset="-120"/>
            <a:ea typeface="微軟正黑體" panose="020B0604030504040204" pitchFamily="34" charset="-120"/>
          </a:endParaRPr>
        </a:p>
      </dsp:txBody>
      <dsp:txXfrm>
        <a:off x="0" y="4397234"/>
        <a:ext cx="7776864" cy="693000"/>
      </dsp:txXfrm>
    </dsp:sp>
    <dsp:sp modelId="{1610751A-F8CC-43DC-B226-6B142CA718CB}">
      <dsp:nvSpPr>
        <dsp:cNvPr id="0" name=""/>
        <dsp:cNvSpPr/>
      </dsp:nvSpPr>
      <dsp:spPr>
        <a:xfrm>
          <a:off x="388843" y="4249634"/>
          <a:ext cx="5443804" cy="295200"/>
        </a:xfrm>
        <a:prstGeom prst="roundRect">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5763" tIns="0" rIns="205763" bIns="0" numCol="1" spcCol="1270" anchor="ctr" anchorCtr="0">
          <a:noAutofit/>
        </a:bodyPr>
        <a:lstStyle/>
        <a:p>
          <a:pPr lvl="0" algn="l" defTabSz="889000">
            <a:lnSpc>
              <a:spcPct val="90000"/>
            </a:lnSpc>
            <a:spcBef>
              <a:spcPct val="0"/>
            </a:spcBef>
            <a:spcAft>
              <a:spcPct val="35000"/>
            </a:spcAft>
          </a:pPr>
          <a:r>
            <a:rPr lang="zh-TW" altLang="en-US" sz="2000" b="1" kern="1200" dirty="0" smtClean="0">
              <a:latin typeface="微軟正黑體" panose="020B0604030504040204" pitchFamily="34" charset="-120"/>
              <a:ea typeface="微軟正黑體" panose="020B0604030504040204" pitchFamily="34" charset="-120"/>
            </a:rPr>
            <a:t>屬於文學、科學、藝術或其他學術範圍</a:t>
          </a:r>
          <a:endParaRPr lang="zh-TW" altLang="en-US" sz="2000" b="1" kern="1200" dirty="0">
            <a:latin typeface="微軟正黑體" panose="020B0604030504040204" pitchFamily="34" charset="-120"/>
            <a:ea typeface="微軟正黑體" panose="020B0604030504040204" pitchFamily="34" charset="-120"/>
          </a:endParaRPr>
        </a:p>
      </dsp:txBody>
      <dsp:txXfrm>
        <a:off x="403253" y="4264044"/>
        <a:ext cx="5414984" cy="26638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63B96D-F3B5-4F90-B395-3FDBE85045B8}">
      <dsp:nvSpPr>
        <dsp:cNvPr id="0" name=""/>
        <dsp:cNvSpPr/>
      </dsp:nvSpPr>
      <dsp:spPr>
        <a:xfrm rot="5400000">
          <a:off x="-355355" y="355362"/>
          <a:ext cx="1850686" cy="1139976"/>
        </a:xfrm>
        <a:prstGeom prst="flowChartProcess">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263525" lvl="0" indent="-263525" algn="ctr" defTabSz="1066800">
            <a:lnSpc>
              <a:spcPct val="90000"/>
            </a:lnSpc>
            <a:spcBef>
              <a:spcPct val="0"/>
            </a:spcBef>
            <a:spcAft>
              <a:spcPct val="35000"/>
            </a:spcAft>
          </a:pPr>
          <a:r>
            <a:rPr lang="zh-TW" altLang="en-US" sz="2400" b="1" kern="1200" dirty="0" smtClean="0">
              <a:latin typeface="微軟正黑體" pitchFamily="34" charset="-120"/>
              <a:ea typeface="微軟正黑體" pitchFamily="34" charset="-120"/>
            </a:rPr>
            <a:t>原創性</a:t>
          </a:r>
          <a:endParaRPr lang="zh-TW" altLang="en-US" sz="2400" b="1" kern="1200" dirty="0">
            <a:latin typeface="微軟正黑體" pitchFamily="34" charset="-120"/>
            <a:ea typeface="微軟正黑體" pitchFamily="34" charset="-120"/>
          </a:endParaRPr>
        </a:p>
      </dsp:txBody>
      <dsp:txXfrm rot="-5400000">
        <a:off x="0" y="7"/>
        <a:ext cx="1139976" cy="1850686"/>
      </dsp:txXfrm>
    </dsp:sp>
    <dsp:sp modelId="{F236F6B9-D9CC-4F89-9D21-2512377FC863}">
      <dsp:nvSpPr>
        <dsp:cNvPr id="0" name=""/>
        <dsp:cNvSpPr/>
      </dsp:nvSpPr>
      <dsp:spPr>
        <a:xfrm rot="5400000">
          <a:off x="3801365" y="-2560367"/>
          <a:ext cx="1530133" cy="6852911"/>
        </a:xfrm>
        <a:prstGeom prst="round2Same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zh-TW" altLang="en-US" sz="2000" b="1" kern="1200" dirty="0" smtClean="0">
              <a:latin typeface="微軟正黑體" pitchFamily="34" charset="-120"/>
              <a:ea typeface="微軟正黑體" pitchFamily="34" charset="-120"/>
            </a:rPr>
            <a:t>只要是著作人獨立創作完成之著作，</a:t>
          </a:r>
          <a:r>
            <a:rPr lang="zh-TW" altLang="en-US" sz="2000" b="1" u="sng" kern="1200" dirty="0" smtClean="0">
              <a:solidFill>
                <a:srgbClr val="C00000"/>
              </a:solidFill>
              <a:latin typeface="微軟正黑體" pitchFamily="34" charset="-120"/>
              <a:ea typeface="微軟正黑體" pitchFamily="34" charset="-120"/>
            </a:rPr>
            <a:t>非抄襲</a:t>
          </a:r>
          <a:r>
            <a:rPr lang="zh-TW" altLang="en-US" sz="2000" b="1" kern="1200" dirty="0" smtClean="0">
              <a:latin typeface="微軟正黑體" pitchFamily="34" charset="-120"/>
              <a:ea typeface="微軟正黑體" pitchFamily="34" charset="-120"/>
            </a:rPr>
            <a:t>他人之著作，縱使與他人著作雷同或相似，亦各別獨立受著作權保護。</a:t>
          </a:r>
          <a:endParaRPr lang="zh-TW" altLang="en-US" sz="2000" b="1" kern="1200" dirty="0">
            <a:latin typeface="微軟正黑體" pitchFamily="34" charset="-120"/>
            <a:ea typeface="微軟正黑體" pitchFamily="34" charset="-120"/>
          </a:endParaRPr>
        </a:p>
        <a:p>
          <a:pPr marL="228600" lvl="1" indent="-228600" algn="l" defTabSz="889000">
            <a:lnSpc>
              <a:spcPct val="90000"/>
            </a:lnSpc>
            <a:spcBef>
              <a:spcPct val="0"/>
            </a:spcBef>
            <a:spcAft>
              <a:spcPct val="15000"/>
            </a:spcAft>
            <a:buChar char="••"/>
          </a:pPr>
          <a:r>
            <a:rPr lang="zh-TW" altLang="en-US" sz="2000" b="1" kern="1200" dirty="0" smtClean="0">
              <a:latin typeface="微軟正黑體" pitchFamily="34" charset="-120"/>
              <a:ea typeface="微軟正黑體" pitchFamily="34" charset="-120"/>
            </a:rPr>
            <a:t>以同一角度拍攝之</a:t>
          </a:r>
          <a:r>
            <a:rPr lang="en-US" altLang="zh-TW" sz="2000" b="1" kern="1200" dirty="0" smtClean="0">
              <a:latin typeface="微軟正黑體" pitchFamily="34" charset="-120"/>
              <a:ea typeface="微軟正黑體" pitchFamily="34" charset="-120"/>
            </a:rPr>
            <a:t>101</a:t>
          </a:r>
          <a:r>
            <a:rPr lang="zh-TW" altLang="en-US" sz="2000" b="1" kern="1200" dirty="0" smtClean="0">
              <a:latin typeface="微軟正黑體" pitchFamily="34" charset="-120"/>
              <a:ea typeface="微軟正黑體" pitchFamily="34" charset="-120"/>
            </a:rPr>
            <a:t>大樓照片</a:t>
          </a:r>
          <a:endParaRPr lang="zh-TW" altLang="en-US" sz="2000" b="1" kern="1200" dirty="0">
            <a:latin typeface="微軟正黑體" pitchFamily="34" charset="-120"/>
            <a:ea typeface="微軟正黑體" pitchFamily="34" charset="-120"/>
          </a:endParaRPr>
        </a:p>
      </dsp:txBody>
      <dsp:txXfrm rot="-5400000">
        <a:off x="1139977" y="175716"/>
        <a:ext cx="6778216" cy="1380743"/>
      </dsp:txXfrm>
    </dsp:sp>
    <dsp:sp modelId="{3519EEDA-C82C-4E4F-BC3C-6780C6050E10}">
      <dsp:nvSpPr>
        <dsp:cNvPr id="0" name=""/>
        <dsp:cNvSpPr/>
      </dsp:nvSpPr>
      <dsp:spPr>
        <a:xfrm rot="5400000">
          <a:off x="-561072" y="3173674"/>
          <a:ext cx="2262120" cy="1139976"/>
        </a:xfrm>
        <a:prstGeom prst="flowChartProcess">
          <a:avLst/>
        </a:prstGeom>
        <a:gradFill rotWithShape="0">
          <a:gsLst>
            <a:gs pos="0">
              <a:schemeClr val="accent3">
                <a:hueOff val="11250264"/>
                <a:satOff val="-16880"/>
                <a:lumOff val="-2745"/>
                <a:alphaOff val="0"/>
                <a:shade val="51000"/>
                <a:satMod val="130000"/>
              </a:schemeClr>
            </a:gs>
            <a:gs pos="80000">
              <a:schemeClr val="accent3">
                <a:hueOff val="11250264"/>
                <a:satOff val="-16880"/>
                <a:lumOff val="-2745"/>
                <a:alphaOff val="0"/>
                <a:shade val="93000"/>
                <a:satMod val="130000"/>
              </a:schemeClr>
            </a:gs>
            <a:gs pos="100000">
              <a:schemeClr val="accent3">
                <a:hueOff val="11250264"/>
                <a:satOff val="-16880"/>
                <a:lumOff val="-2745"/>
                <a:alphaOff val="0"/>
                <a:shade val="94000"/>
                <a:satMod val="135000"/>
              </a:schemeClr>
            </a:gs>
          </a:gsLst>
          <a:lin ang="16200000" scaled="0"/>
        </a:gradFill>
        <a:ln w="9525" cap="flat" cmpd="sng" algn="ctr">
          <a:solidFill>
            <a:schemeClr val="accent3">
              <a:hueOff val="11250264"/>
              <a:satOff val="-16880"/>
              <a:lumOff val="-2745"/>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TW" altLang="en-US" sz="2400" b="1" kern="1200" dirty="0" smtClean="0">
              <a:latin typeface="微軟正黑體" pitchFamily="34" charset="-120"/>
              <a:ea typeface="微軟正黑體" pitchFamily="34" charset="-120"/>
            </a:rPr>
            <a:t>創作性</a:t>
          </a:r>
          <a:endParaRPr lang="zh-TW" altLang="en-US" sz="2400" b="1" kern="1200" dirty="0">
            <a:latin typeface="微軟正黑體" pitchFamily="34" charset="-120"/>
            <a:ea typeface="微軟正黑體" pitchFamily="34" charset="-120"/>
          </a:endParaRPr>
        </a:p>
      </dsp:txBody>
      <dsp:txXfrm rot="-5400000">
        <a:off x="0" y="2612602"/>
        <a:ext cx="1139976" cy="2262120"/>
      </dsp:txXfrm>
    </dsp:sp>
    <dsp:sp modelId="{1CE60486-E280-4197-8E7C-00C1943C6C66}">
      <dsp:nvSpPr>
        <dsp:cNvPr id="0" name=""/>
        <dsp:cNvSpPr/>
      </dsp:nvSpPr>
      <dsp:spPr>
        <a:xfrm rot="5400000">
          <a:off x="3013555" y="133234"/>
          <a:ext cx="3105753" cy="6852911"/>
        </a:xfrm>
        <a:prstGeom prst="round2SameRect">
          <a:avLst/>
        </a:prstGeom>
        <a:solidFill>
          <a:schemeClr val="lt1">
            <a:alpha val="90000"/>
            <a:hueOff val="0"/>
            <a:satOff val="0"/>
            <a:lumOff val="0"/>
            <a:alphaOff val="0"/>
          </a:schemeClr>
        </a:solidFill>
        <a:ln w="9525" cap="flat" cmpd="sng" algn="ctr">
          <a:solidFill>
            <a:schemeClr val="accent3">
              <a:hueOff val="11250264"/>
              <a:satOff val="-16880"/>
              <a:lumOff val="-2745"/>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42240" tIns="12700" rIns="12700" bIns="12700" numCol="1" spcCol="1270" anchor="ctr" anchorCtr="0">
          <a:noAutofit/>
        </a:bodyPr>
        <a:lstStyle/>
        <a:p>
          <a:pPr marL="171450" lvl="1" indent="0" algn="l" defTabSz="889000">
            <a:lnSpc>
              <a:spcPct val="90000"/>
            </a:lnSpc>
            <a:spcBef>
              <a:spcPct val="0"/>
            </a:spcBef>
            <a:spcAft>
              <a:spcPct val="15000"/>
            </a:spcAft>
            <a:buChar char="••"/>
          </a:pPr>
          <a:r>
            <a:rPr lang="zh-TW" altLang="en-US" sz="2000" b="1" kern="1200" dirty="0" smtClean="0">
              <a:latin typeface="微軟正黑體" pitchFamily="34" charset="-120"/>
              <a:ea typeface="微軟正黑體" pitchFamily="34" charset="-120"/>
            </a:rPr>
            <a:t>符合</a:t>
          </a:r>
          <a:r>
            <a:rPr lang="zh-TW" altLang="en-US" sz="2000" b="1" kern="1200" dirty="0" smtClean="0">
              <a:solidFill>
                <a:srgbClr val="C00000"/>
              </a:solidFill>
              <a:latin typeface="微軟正黑體" pitchFamily="34" charset="-120"/>
              <a:ea typeface="微軟正黑體" pitchFamily="34" charset="-120"/>
            </a:rPr>
            <a:t>一定之「</a:t>
          </a:r>
          <a:r>
            <a:rPr lang="zh-TW" altLang="en-US" sz="2000" b="1" u="sng" kern="1200" dirty="0" smtClean="0">
              <a:solidFill>
                <a:srgbClr val="C00000"/>
              </a:solidFill>
              <a:latin typeface="微軟正黑體" pitchFamily="34" charset="-120"/>
              <a:ea typeface="微軟正黑體" pitchFamily="34" charset="-120"/>
            </a:rPr>
            <a:t>創作高度</a:t>
          </a:r>
          <a:r>
            <a:rPr lang="zh-TW" altLang="en-US" sz="2000" b="1" kern="1200" dirty="0" smtClean="0">
              <a:latin typeface="微軟正黑體" pitchFamily="34" charset="-120"/>
              <a:ea typeface="微軟正黑體" pitchFamily="34" charset="-120"/>
            </a:rPr>
            <a:t>」</a:t>
          </a:r>
          <a:endParaRPr lang="zh-TW" altLang="en-US" sz="2000" b="1" kern="1200" dirty="0">
            <a:latin typeface="微軟正黑體" pitchFamily="34" charset="-120"/>
            <a:ea typeface="微軟正黑體" pitchFamily="34" charset="-120"/>
          </a:endParaRPr>
        </a:p>
        <a:p>
          <a:pPr marL="171450" lvl="1" indent="0" algn="just" defTabSz="711200">
            <a:lnSpc>
              <a:spcPct val="90000"/>
            </a:lnSpc>
            <a:spcBef>
              <a:spcPct val="0"/>
            </a:spcBef>
            <a:spcAft>
              <a:spcPct val="15000"/>
            </a:spcAft>
            <a:buChar char="••"/>
          </a:pPr>
          <a:r>
            <a:rPr lang="zh-TW" altLang="en-US" sz="1600" b="1" kern="1200" dirty="0" smtClean="0">
              <a:latin typeface="微軟正黑體" pitchFamily="34" charset="-120"/>
              <a:ea typeface="微軟正黑體" pitchFamily="34" charset="-120"/>
            </a:rPr>
            <a:t>所需之創作高度究竟為何，目前司法實務上，相關見解之闡述及判斷相當分歧，</a:t>
          </a:r>
          <a:r>
            <a:rPr lang="zh-TW" altLang="en-US" sz="1600" b="1" kern="1200" dirty="0" smtClean="0">
              <a:solidFill>
                <a:srgbClr val="C00000"/>
              </a:solidFill>
              <a:latin typeface="微軟正黑體" pitchFamily="34" charset="-120"/>
              <a:ea typeface="微軟正黑體" pitchFamily="34" charset="-120"/>
            </a:rPr>
            <a:t>本局則認為著作權法應採最低創作性、最起碼創作</a:t>
          </a:r>
          <a:r>
            <a:rPr lang="en-US" altLang="zh-TW" sz="1600" b="1" kern="1200" dirty="0" smtClean="0">
              <a:solidFill>
                <a:srgbClr val="C00000"/>
              </a:solidFill>
              <a:latin typeface="微軟正黑體" pitchFamily="34" charset="-120"/>
              <a:ea typeface="微軟正黑體" pitchFamily="34" charset="-120"/>
            </a:rPr>
            <a:t>(</a:t>
          </a:r>
          <a:r>
            <a:rPr lang="en-US" altLang="en-US" sz="1600" b="1" kern="1200" dirty="0" smtClean="0">
              <a:solidFill>
                <a:srgbClr val="C00000"/>
              </a:solidFill>
              <a:latin typeface="微軟正黑體" pitchFamily="34" charset="-120"/>
              <a:ea typeface="微軟正黑體" pitchFamily="34" charset="-120"/>
            </a:rPr>
            <a:t>minimal requirement of creativity</a:t>
          </a:r>
          <a:r>
            <a:rPr lang="en-US" altLang="zh-TW" sz="1600" b="1" kern="1200" dirty="0" smtClean="0">
              <a:solidFill>
                <a:srgbClr val="C00000"/>
              </a:solidFill>
              <a:latin typeface="微軟正黑體" pitchFamily="34" charset="-120"/>
              <a:ea typeface="微軟正黑體" pitchFamily="34" charset="-120"/>
            </a:rPr>
            <a:t>)</a:t>
          </a:r>
          <a:r>
            <a:rPr lang="zh-TW" altLang="en-US" sz="1600" b="1" kern="1200" dirty="0" smtClean="0">
              <a:solidFill>
                <a:srgbClr val="C00000"/>
              </a:solidFill>
              <a:latin typeface="微軟正黑體" pitchFamily="34" charset="-120"/>
              <a:ea typeface="微軟正黑體" pitchFamily="34" charset="-120"/>
            </a:rPr>
            <a:t>之創意高度</a:t>
          </a:r>
          <a:r>
            <a:rPr lang="en-US" altLang="zh-TW" sz="1600" b="1" kern="1200" dirty="0" smtClean="0">
              <a:solidFill>
                <a:srgbClr val="C00000"/>
              </a:solidFill>
              <a:latin typeface="微軟正黑體" pitchFamily="34" charset="-120"/>
              <a:ea typeface="微軟正黑體" pitchFamily="34" charset="-120"/>
            </a:rPr>
            <a:t>(</a:t>
          </a:r>
          <a:r>
            <a:rPr lang="zh-TW" altLang="en-US" sz="1600" b="1" kern="1200" dirty="0" smtClean="0">
              <a:solidFill>
                <a:srgbClr val="C00000"/>
              </a:solidFill>
              <a:latin typeface="微軟正黑體" pitchFamily="34" charset="-120"/>
              <a:ea typeface="微軟正黑體" pitchFamily="34" charset="-120"/>
            </a:rPr>
            <a:t>或稱</a:t>
          </a:r>
          <a:r>
            <a:rPr lang="zh-TW" altLang="en-US" sz="1600" b="1" u="sng" kern="1200" dirty="0" smtClean="0">
              <a:solidFill>
                <a:srgbClr val="C00000"/>
              </a:solidFill>
              <a:latin typeface="微軟正黑體" pitchFamily="34" charset="-120"/>
              <a:ea typeface="微軟正黑體" pitchFamily="34" charset="-120"/>
            </a:rPr>
            <a:t>美學不歧視原則</a:t>
          </a:r>
          <a:r>
            <a:rPr lang="en-US" altLang="zh-TW" sz="1600" b="1" kern="1200" dirty="0" smtClean="0">
              <a:solidFill>
                <a:srgbClr val="C00000"/>
              </a:solidFill>
              <a:latin typeface="微軟正黑體" pitchFamily="34" charset="-120"/>
              <a:ea typeface="微軟正黑體" pitchFamily="34" charset="-120"/>
            </a:rPr>
            <a:t>)</a:t>
          </a:r>
          <a:r>
            <a:rPr lang="zh-TW" altLang="en-US" sz="1600" b="1" kern="1200" dirty="0" smtClean="0">
              <a:latin typeface="微軟正黑體" pitchFamily="34" charset="-120"/>
              <a:ea typeface="微軟正黑體" pitchFamily="34" charset="-120"/>
            </a:rPr>
            <a:t>，尚需於個案中認定之。</a:t>
          </a:r>
          <a:endParaRPr lang="zh-TW" altLang="en-US" sz="1600" b="1" kern="1200" dirty="0">
            <a:latin typeface="微軟正黑體" pitchFamily="34" charset="-120"/>
            <a:ea typeface="微軟正黑體" pitchFamily="34" charset="-120"/>
          </a:endParaRPr>
        </a:p>
        <a:p>
          <a:pPr marL="171450" lvl="1" indent="0" algn="just" defTabSz="711200" rtl="0">
            <a:lnSpc>
              <a:spcPct val="90000"/>
            </a:lnSpc>
            <a:spcBef>
              <a:spcPct val="0"/>
            </a:spcBef>
            <a:spcAft>
              <a:spcPct val="15000"/>
            </a:spcAft>
            <a:buChar char="••"/>
          </a:pPr>
          <a:r>
            <a:rPr lang="zh-TW" sz="1600" b="1" kern="1200" dirty="0" smtClean="0">
              <a:solidFill>
                <a:srgbClr val="7030A0"/>
              </a:solidFill>
              <a:latin typeface="微軟正黑體" pitchFamily="34" charset="-120"/>
              <a:ea typeface="微軟正黑體" pitchFamily="34" charset="-120"/>
            </a:rPr>
            <a:t>小學生的作文、美術繪畫、書法等作品亦享有著作權。</a:t>
          </a:r>
          <a:endParaRPr lang="zh-TW" altLang="en-US" sz="1600" b="1" kern="1200" dirty="0">
            <a:solidFill>
              <a:srgbClr val="7030A0"/>
            </a:solidFill>
            <a:latin typeface="微軟正黑體" pitchFamily="34" charset="-120"/>
            <a:ea typeface="微軟正黑體" pitchFamily="34" charset="-120"/>
          </a:endParaRPr>
        </a:p>
        <a:p>
          <a:pPr marL="358775" lvl="1" indent="-92075" algn="just" defTabSz="711200" rtl="0">
            <a:lnSpc>
              <a:spcPct val="90000"/>
            </a:lnSpc>
            <a:spcBef>
              <a:spcPct val="0"/>
            </a:spcBef>
            <a:spcAft>
              <a:spcPct val="15000"/>
            </a:spcAft>
            <a:buChar char="••"/>
          </a:pPr>
          <a:r>
            <a:rPr lang="zh-TW" sz="1600" b="1" kern="1200" dirty="0" smtClean="0">
              <a:solidFill>
                <a:schemeClr val="accent6">
                  <a:lumMod val="50000"/>
                </a:schemeClr>
              </a:solidFill>
              <a:latin typeface="微軟正黑體" pitchFamily="34" charset="-120"/>
              <a:ea typeface="微軟正黑體" pitchFamily="34" charset="-120"/>
            </a:rPr>
            <a:t>法律價值</a:t>
          </a:r>
          <a:r>
            <a:rPr lang="zh-TW" altLang="en-US" sz="1600" b="1" kern="1200" dirty="0" smtClean="0">
              <a:solidFill>
                <a:schemeClr val="accent6">
                  <a:lumMod val="50000"/>
                </a:schemeClr>
              </a:solidFill>
              <a:latin typeface="微軟正黑體" pitchFamily="34" charset="-120"/>
              <a:ea typeface="微軟正黑體" pitchFamily="34" charset="-120"/>
            </a:rPr>
            <a:t>：小兒塗鴉與曠世鉅作等價</a:t>
          </a:r>
          <a:r>
            <a:rPr lang="en-US" altLang="zh-TW" sz="1600" b="1" kern="1200" dirty="0" smtClean="0">
              <a:solidFill>
                <a:schemeClr val="accent6">
                  <a:lumMod val="50000"/>
                </a:schemeClr>
              </a:solidFill>
              <a:latin typeface="微軟正黑體" pitchFamily="34" charset="-120"/>
              <a:ea typeface="微軟正黑體" pitchFamily="34" charset="-120"/>
            </a:rPr>
            <a:t>(</a:t>
          </a:r>
          <a:r>
            <a:rPr lang="zh-TW" altLang="en-US" sz="1600" b="1" kern="1200" dirty="0" smtClean="0">
              <a:solidFill>
                <a:schemeClr val="accent6">
                  <a:lumMod val="50000"/>
                </a:schemeClr>
              </a:solidFill>
              <a:latin typeface="微軟正黑體" pitchFamily="34" charset="-120"/>
              <a:ea typeface="微軟正黑體" pitchFamily="34" charset="-120"/>
            </a:rPr>
            <a:t>品質與美感非考量因素</a:t>
          </a:r>
          <a:r>
            <a:rPr lang="en-US" altLang="zh-TW" sz="1600" b="1" kern="1200" dirty="0" smtClean="0">
              <a:solidFill>
                <a:schemeClr val="accent6">
                  <a:lumMod val="50000"/>
                </a:schemeClr>
              </a:solidFill>
              <a:latin typeface="微軟正黑體" pitchFamily="34" charset="-120"/>
              <a:ea typeface="微軟正黑體" pitchFamily="34" charset="-120"/>
            </a:rPr>
            <a:t>)</a:t>
          </a:r>
          <a:endParaRPr lang="zh-TW" altLang="en-US" sz="1600" b="1" kern="1200" dirty="0">
            <a:solidFill>
              <a:schemeClr val="accent6">
                <a:lumMod val="50000"/>
              </a:schemeClr>
            </a:solidFill>
            <a:latin typeface="微軟正黑體" pitchFamily="34" charset="-120"/>
            <a:ea typeface="微軟正黑體" pitchFamily="34" charset="-120"/>
          </a:endParaRPr>
        </a:p>
        <a:p>
          <a:pPr marL="358775" lvl="1" indent="-92075" algn="l" defTabSz="711200" rtl="0">
            <a:lnSpc>
              <a:spcPct val="90000"/>
            </a:lnSpc>
            <a:spcBef>
              <a:spcPct val="0"/>
            </a:spcBef>
            <a:spcAft>
              <a:spcPct val="15000"/>
            </a:spcAft>
            <a:buChar char="••"/>
          </a:pPr>
          <a:r>
            <a:rPr lang="zh-TW" altLang="en-US" sz="1600" b="1" kern="1200" dirty="0" smtClean="0">
              <a:solidFill>
                <a:schemeClr val="accent6">
                  <a:lumMod val="50000"/>
                </a:schemeClr>
              </a:solidFill>
              <a:latin typeface="微軟正黑體" pitchFamily="34" charset="-120"/>
              <a:ea typeface="微軟正黑體" pitchFamily="34" charset="-120"/>
            </a:rPr>
            <a:t>市場價值：價格高低決定於自由市場</a:t>
          </a:r>
          <a:endParaRPr lang="zh-TW" altLang="en-US" sz="1600" kern="1200" dirty="0">
            <a:solidFill>
              <a:schemeClr val="accent6">
                <a:lumMod val="50000"/>
              </a:schemeClr>
            </a:solidFill>
            <a:latin typeface="微軟正黑體" pitchFamily="34" charset="-120"/>
            <a:ea typeface="微軟正黑體" pitchFamily="34" charset="-120"/>
          </a:endParaRPr>
        </a:p>
      </dsp:txBody>
      <dsp:txXfrm rot="-5400000">
        <a:off x="1139976" y="2158423"/>
        <a:ext cx="6701301" cy="280253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25E244-0321-45F6-AAB2-AFD3950223A7}">
      <dsp:nvSpPr>
        <dsp:cNvPr id="0" name=""/>
        <dsp:cNvSpPr/>
      </dsp:nvSpPr>
      <dsp:spPr>
        <a:xfrm>
          <a:off x="0" y="194372"/>
          <a:ext cx="7804918" cy="1126125"/>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5748" tIns="270764" rIns="605748" bIns="128016" numCol="1" spcCol="1270" anchor="t" anchorCtr="0">
          <a:noAutofit/>
        </a:bodyPr>
        <a:lstStyle/>
        <a:p>
          <a:pPr marL="171450" lvl="1" indent="-171450" algn="l" defTabSz="800100">
            <a:lnSpc>
              <a:spcPct val="90000"/>
            </a:lnSpc>
            <a:spcBef>
              <a:spcPct val="0"/>
            </a:spcBef>
            <a:spcAft>
              <a:spcPts val="0"/>
            </a:spcAft>
            <a:buChar char="••"/>
          </a:pPr>
          <a:r>
            <a:rPr lang="zh-TW" altLang="en-US" sz="1800" b="1" kern="1200" dirty="0" smtClean="0">
              <a:latin typeface="微軟正黑體" pitchFamily="34" charset="-120"/>
              <a:ea typeface="微軟正黑體" pitchFamily="34" charset="-120"/>
            </a:rPr>
            <a:t>原則：指</a:t>
          </a:r>
          <a:r>
            <a:rPr lang="en-US" altLang="zh-TW" sz="1800" b="1" kern="1200" dirty="0" smtClean="0">
              <a:latin typeface="微軟正黑體" pitchFamily="34" charset="-120"/>
              <a:ea typeface="微軟正黑體" pitchFamily="34" charset="-120"/>
            </a:rPr>
            <a:t>(</a:t>
          </a:r>
          <a:r>
            <a:rPr lang="zh-TW" altLang="en-US" sz="1800" b="1" kern="1200" dirty="0" smtClean="0">
              <a:latin typeface="微軟正黑體" pitchFamily="34" charset="-120"/>
              <a:ea typeface="微軟正黑體" pitchFamily="34" charset="-120"/>
            </a:rPr>
            <a:t>直接</a:t>
          </a:r>
          <a:r>
            <a:rPr lang="en-US" altLang="zh-TW" sz="1800" b="1" kern="1200" dirty="0" smtClean="0">
              <a:latin typeface="微軟正黑體" pitchFamily="34" charset="-120"/>
              <a:ea typeface="微軟正黑體" pitchFamily="34" charset="-120"/>
            </a:rPr>
            <a:t>)</a:t>
          </a:r>
          <a:r>
            <a:rPr lang="zh-TW" altLang="en-US" sz="1800" b="1" kern="1200" dirty="0" smtClean="0">
              <a:latin typeface="微軟正黑體" pitchFamily="34" charset="-120"/>
              <a:ea typeface="微軟正黑體" pitchFamily="34" charset="-120"/>
            </a:rPr>
            <a:t>創作著作之人</a:t>
          </a:r>
          <a:r>
            <a:rPr lang="en-US" altLang="zh-TW" sz="1800" b="1" kern="1200" dirty="0" smtClean="0">
              <a:latin typeface="微軟正黑體" pitchFamily="34" charset="-120"/>
              <a:ea typeface="微軟正黑體" pitchFamily="34" charset="-120"/>
            </a:rPr>
            <a:t>(§3 I.</a:t>
          </a:r>
          <a:r>
            <a:rPr lang="en-US" altLang="zh-TW" sz="1800" b="1" kern="1200" dirty="0" smtClean="0">
              <a:latin typeface="新細明體"/>
              <a:ea typeface="新細明體"/>
            </a:rPr>
            <a:t>②)</a:t>
          </a:r>
          <a:endParaRPr lang="zh-TW" altLang="en-US" sz="1800" b="1" kern="1200" dirty="0">
            <a:latin typeface="微軟正黑體" pitchFamily="34" charset="-120"/>
            <a:ea typeface="微軟正黑體" pitchFamily="34" charset="-120"/>
          </a:endParaRPr>
        </a:p>
        <a:p>
          <a:pPr marL="171450" lvl="1" indent="-171450" algn="l" defTabSz="800100">
            <a:lnSpc>
              <a:spcPct val="90000"/>
            </a:lnSpc>
            <a:spcBef>
              <a:spcPct val="0"/>
            </a:spcBef>
            <a:spcAft>
              <a:spcPts val="0"/>
            </a:spcAft>
            <a:buChar char="••"/>
          </a:pPr>
          <a:r>
            <a:rPr lang="zh-TW" altLang="en-US" sz="1800" b="1" kern="1200" dirty="0" smtClean="0">
              <a:latin typeface="微軟正黑體" pitchFamily="34" charset="-120"/>
              <a:ea typeface="微軟正黑體" pitchFamily="34" charset="-120"/>
            </a:rPr>
            <a:t>例外：雇主</a:t>
          </a:r>
          <a:r>
            <a:rPr lang="en-US" altLang="zh-TW" sz="1800" b="1" kern="1200" dirty="0" smtClean="0">
              <a:latin typeface="微軟正黑體" pitchFamily="34" charset="-120"/>
              <a:ea typeface="微軟正黑體" pitchFamily="34" charset="-120"/>
            </a:rPr>
            <a:t>(§11)</a:t>
          </a:r>
          <a:r>
            <a:rPr lang="zh-TW" altLang="en-US" sz="1800" b="1" kern="1200" dirty="0" smtClean="0">
              <a:latin typeface="微軟正黑體" pitchFamily="34" charset="-120"/>
              <a:ea typeface="微軟正黑體" pitchFamily="34" charset="-120"/>
            </a:rPr>
            <a:t>、出資人</a:t>
          </a:r>
          <a:r>
            <a:rPr lang="en-US" altLang="zh-TW" sz="1800" b="1" kern="1200" dirty="0" smtClean="0">
              <a:latin typeface="微軟正黑體" pitchFamily="34" charset="-120"/>
              <a:ea typeface="微軟正黑體" pitchFamily="34" charset="-120"/>
            </a:rPr>
            <a:t>(§12)</a:t>
          </a:r>
          <a:r>
            <a:rPr lang="zh-TW" altLang="en-US" sz="1800" b="1" kern="1200" dirty="0" smtClean="0">
              <a:latin typeface="微軟正黑體" pitchFamily="34" charset="-120"/>
              <a:ea typeface="微軟正黑體" pitchFamily="34" charset="-120"/>
            </a:rPr>
            <a:t>←</a:t>
          </a:r>
          <a:r>
            <a:rPr lang="zh-TW" altLang="en-US" sz="1800" b="1" kern="1200" dirty="0" smtClean="0">
              <a:solidFill>
                <a:srgbClr val="0070C0"/>
              </a:solidFill>
              <a:latin typeface="微軟正黑體" pitchFamily="34" charset="-120"/>
              <a:ea typeface="微軟正黑體" pitchFamily="34" charset="-120"/>
            </a:rPr>
            <a:t>可透過契約約定成為著作人</a:t>
          </a:r>
          <a:endParaRPr lang="zh-TW" altLang="en-US" sz="1800" b="1" kern="1200" dirty="0">
            <a:solidFill>
              <a:srgbClr val="0070C0"/>
            </a:solidFill>
            <a:latin typeface="微軟正黑體" pitchFamily="34" charset="-120"/>
            <a:ea typeface="微軟正黑體" pitchFamily="34" charset="-120"/>
          </a:endParaRPr>
        </a:p>
      </dsp:txBody>
      <dsp:txXfrm>
        <a:off x="0" y="194372"/>
        <a:ext cx="7804918" cy="1126125"/>
      </dsp:txXfrm>
    </dsp:sp>
    <dsp:sp modelId="{099013E0-3373-4D17-99A5-CC86C692F23E}">
      <dsp:nvSpPr>
        <dsp:cNvPr id="0" name=""/>
        <dsp:cNvSpPr/>
      </dsp:nvSpPr>
      <dsp:spPr>
        <a:xfrm>
          <a:off x="390245" y="2492"/>
          <a:ext cx="5463442" cy="383760"/>
        </a:xfrm>
        <a:prstGeom prst="round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6505" tIns="0" rIns="206505" bIns="0" numCol="1" spcCol="1270" anchor="ctr" anchorCtr="0">
          <a:noAutofit/>
        </a:bodyPr>
        <a:lstStyle/>
        <a:p>
          <a:pPr lvl="0" algn="l" defTabSz="1066800">
            <a:lnSpc>
              <a:spcPct val="90000"/>
            </a:lnSpc>
            <a:spcBef>
              <a:spcPct val="0"/>
            </a:spcBef>
            <a:spcAft>
              <a:spcPts val="0"/>
            </a:spcAft>
          </a:pPr>
          <a:r>
            <a:rPr lang="zh-TW" altLang="en-US" sz="2400" b="1" kern="1200" dirty="0" smtClean="0">
              <a:latin typeface="微軟正黑體" pitchFamily="34" charset="-120"/>
              <a:ea typeface="微軟正黑體" pitchFamily="34" charset="-120"/>
            </a:rPr>
            <a:t>著作人</a:t>
          </a:r>
          <a:endParaRPr lang="zh-TW" altLang="en-US" sz="2400" b="1" kern="1200" dirty="0">
            <a:latin typeface="微軟正黑體" pitchFamily="34" charset="-120"/>
            <a:ea typeface="微軟正黑體" pitchFamily="34" charset="-120"/>
          </a:endParaRPr>
        </a:p>
      </dsp:txBody>
      <dsp:txXfrm>
        <a:off x="408979" y="21226"/>
        <a:ext cx="5425974" cy="346292"/>
      </dsp:txXfrm>
    </dsp:sp>
    <dsp:sp modelId="{33DA62F5-5F0E-4740-881B-A89CA483FE9F}">
      <dsp:nvSpPr>
        <dsp:cNvPr id="0" name=""/>
        <dsp:cNvSpPr/>
      </dsp:nvSpPr>
      <dsp:spPr>
        <a:xfrm>
          <a:off x="0" y="1582577"/>
          <a:ext cx="7804918" cy="1126125"/>
        </a:xfrm>
        <a:prstGeom prst="rect">
          <a:avLst/>
        </a:prstGeom>
        <a:solidFill>
          <a:schemeClr val="lt1">
            <a:alpha val="90000"/>
            <a:hueOff val="0"/>
            <a:satOff val="0"/>
            <a:lumOff val="0"/>
            <a:alphaOff val="0"/>
          </a:schemeClr>
        </a:solidFill>
        <a:ln w="9525" cap="flat" cmpd="sng" algn="ctr">
          <a:solidFill>
            <a:schemeClr val="accent3">
              <a:hueOff val="5625132"/>
              <a:satOff val="-8440"/>
              <a:lumOff val="-1373"/>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5748" tIns="270764" rIns="605748" bIns="128016" numCol="1" spcCol="1270" anchor="t" anchorCtr="0">
          <a:noAutofit/>
        </a:bodyPr>
        <a:lstStyle/>
        <a:p>
          <a:pPr marL="171450" lvl="1" indent="-171450" algn="l" defTabSz="800100">
            <a:lnSpc>
              <a:spcPct val="90000"/>
            </a:lnSpc>
            <a:spcBef>
              <a:spcPct val="0"/>
            </a:spcBef>
            <a:spcAft>
              <a:spcPts val="0"/>
            </a:spcAft>
            <a:buChar char="••"/>
          </a:pPr>
          <a:r>
            <a:rPr lang="zh-TW" altLang="en-US" sz="1800" b="1" kern="1200" dirty="0" smtClean="0">
              <a:latin typeface="微軟正黑體" pitchFamily="34" charset="-120"/>
              <a:ea typeface="微軟正黑體" pitchFamily="34" charset="-120"/>
            </a:rPr>
            <a:t>原則：著作人</a:t>
          </a:r>
          <a:r>
            <a:rPr lang="en-US" altLang="zh-TW" sz="1800" b="1" kern="1200" dirty="0" smtClean="0">
              <a:latin typeface="微軟正黑體" pitchFamily="34" charset="-120"/>
              <a:ea typeface="微軟正黑體" pitchFamily="34" charset="-120"/>
            </a:rPr>
            <a:t>(§10)</a:t>
          </a:r>
          <a:endParaRPr lang="zh-TW" altLang="en-US" sz="1800" b="1" kern="1200" dirty="0">
            <a:latin typeface="微軟正黑體" pitchFamily="34" charset="-120"/>
            <a:ea typeface="微軟正黑體" pitchFamily="34" charset="-120"/>
          </a:endParaRPr>
        </a:p>
        <a:p>
          <a:pPr marL="171450" lvl="1" indent="-171450" algn="l" defTabSz="800100">
            <a:lnSpc>
              <a:spcPct val="90000"/>
            </a:lnSpc>
            <a:spcBef>
              <a:spcPct val="0"/>
            </a:spcBef>
            <a:spcAft>
              <a:spcPts val="0"/>
            </a:spcAft>
            <a:buChar char="••"/>
          </a:pPr>
          <a:r>
            <a:rPr lang="zh-TW" altLang="en-US" sz="1800" b="1" kern="1200" smtClean="0">
              <a:latin typeface="微軟正黑體" pitchFamily="34" charset="-120"/>
              <a:ea typeface="微軟正黑體" pitchFamily="34" charset="-120"/>
            </a:rPr>
            <a:t>例外：雇主</a:t>
          </a:r>
          <a:r>
            <a:rPr lang="en-US" altLang="en-US" sz="1800" b="1" kern="1200" smtClean="0">
              <a:latin typeface="微軟正黑體" pitchFamily="34" charset="-120"/>
              <a:ea typeface="微軟正黑體" pitchFamily="34" charset="-120"/>
            </a:rPr>
            <a:t>(§11)</a:t>
          </a:r>
          <a:r>
            <a:rPr lang="zh-TW" altLang="en-US" sz="1800" b="1" kern="1200" smtClean="0">
              <a:latin typeface="微軟正黑體" pitchFamily="34" charset="-120"/>
              <a:ea typeface="微軟正黑體" pitchFamily="34" charset="-120"/>
            </a:rPr>
            <a:t>、出資人</a:t>
          </a:r>
          <a:r>
            <a:rPr lang="en-US" altLang="en-US" sz="1800" b="1" kern="1200" smtClean="0">
              <a:latin typeface="微軟正黑體" pitchFamily="34" charset="-120"/>
              <a:ea typeface="微軟正黑體" pitchFamily="34" charset="-120"/>
            </a:rPr>
            <a:t>(§12)</a:t>
          </a:r>
          <a:r>
            <a:rPr lang="zh-TW" altLang="en-US" sz="1800" b="1" kern="1200" smtClean="0">
              <a:latin typeface="微軟正黑體" pitchFamily="34" charset="-120"/>
              <a:ea typeface="微軟正黑體" pitchFamily="34" charset="-120"/>
            </a:rPr>
            <a:t>←契約約定、轉讓</a:t>
          </a:r>
          <a:r>
            <a:rPr lang="en-US" altLang="zh-TW" sz="1800" b="1" kern="1200" smtClean="0">
              <a:latin typeface="微軟正黑體" pitchFamily="34" charset="-120"/>
              <a:ea typeface="微軟正黑體" pitchFamily="34" charset="-120"/>
            </a:rPr>
            <a:t>(§36)</a:t>
          </a:r>
          <a:r>
            <a:rPr lang="zh-TW" altLang="en-US" sz="1800" b="1" kern="1200" smtClean="0">
              <a:latin typeface="微軟正黑體" pitchFamily="34" charset="-120"/>
              <a:ea typeface="微軟正黑體" pitchFamily="34" charset="-120"/>
            </a:rPr>
            <a:t>、繼承</a:t>
          </a:r>
          <a:endParaRPr lang="zh-TW" altLang="en-US" sz="1800" b="1" kern="1200" dirty="0">
            <a:latin typeface="微軟正黑體" pitchFamily="34" charset="-120"/>
            <a:ea typeface="微軟正黑體" pitchFamily="34" charset="-120"/>
          </a:endParaRPr>
        </a:p>
      </dsp:txBody>
      <dsp:txXfrm>
        <a:off x="0" y="1582577"/>
        <a:ext cx="7804918" cy="1126125"/>
      </dsp:txXfrm>
    </dsp:sp>
    <dsp:sp modelId="{72EAF262-A319-46AB-BECB-220251B719CB}">
      <dsp:nvSpPr>
        <dsp:cNvPr id="0" name=""/>
        <dsp:cNvSpPr/>
      </dsp:nvSpPr>
      <dsp:spPr>
        <a:xfrm>
          <a:off x="390245" y="1390697"/>
          <a:ext cx="5463442" cy="383760"/>
        </a:xfrm>
        <a:prstGeom prst="roundRect">
          <a:avLst/>
        </a:prstGeom>
        <a:gradFill rotWithShape="0">
          <a:gsLst>
            <a:gs pos="0">
              <a:schemeClr val="accent3">
                <a:hueOff val="5625132"/>
                <a:satOff val="-8440"/>
                <a:lumOff val="-1373"/>
                <a:alphaOff val="0"/>
                <a:tint val="50000"/>
                <a:satMod val="300000"/>
              </a:schemeClr>
            </a:gs>
            <a:gs pos="35000">
              <a:schemeClr val="accent3">
                <a:hueOff val="5625132"/>
                <a:satOff val="-8440"/>
                <a:lumOff val="-1373"/>
                <a:alphaOff val="0"/>
                <a:tint val="37000"/>
                <a:satMod val="300000"/>
              </a:schemeClr>
            </a:gs>
            <a:gs pos="100000">
              <a:schemeClr val="accent3">
                <a:hueOff val="5625132"/>
                <a:satOff val="-8440"/>
                <a:lumOff val="-137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6505" tIns="0" rIns="206505" bIns="0" numCol="1" spcCol="1270" anchor="ctr" anchorCtr="0">
          <a:noAutofit/>
        </a:bodyPr>
        <a:lstStyle/>
        <a:p>
          <a:pPr lvl="0" algn="l" defTabSz="1066800">
            <a:lnSpc>
              <a:spcPct val="90000"/>
            </a:lnSpc>
            <a:spcBef>
              <a:spcPct val="0"/>
            </a:spcBef>
            <a:spcAft>
              <a:spcPts val="0"/>
            </a:spcAft>
          </a:pPr>
          <a:r>
            <a:rPr lang="zh-TW" altLang="en-US" sz="2400" b="1" kern="1200" dirty="0" smtClean="0">
              <a:latin typeface="微軟正黑體" pitchFamily="34" charset="-120"/>
              <a:ea typeface="微軟正黑體" pitchFamily="34" charset="-120"/>
            </a:rPr>
            <a:t>著作財產權人</a:t>
          </a:r>
          <a:endParaRPr lang="zh-TW" altLang="en-US" sz="2400" b="1" kern="1200" dirty="0">
            <a:latin typeface="微軟正黑體" pitchFamily="34" charset="-120"/>
            <a:ea typeface="微軟正黑體" pitchFamily="34" charset="-120"/>
          </a:endParaRPr>
        </a:p>
      </dsp:txBody>
      <dsp:txXfrm>
        <a:off x="408979" y="1409431"/>
        <a:ext cx="5425974" cy="346292"/>
      </dsp:txXfrm>
    </dsp:sp>
    <dsp:sp modelId="{97B43274-C171-43BC-802C-8929CB83ED91}">
      <dsp:nvSpPr>
        <dsp:cNvPr id="0" name=""/>
        <dsp:cNvSpPr/>
      </dsp:nvSpPr>
      <dsp:spPr>
        <a:xfrm>
          <a:off x="0" y="2970783"/>
          <a:ext cx="7804918" cy="2211300"/>
        </a:xfrm>
        <a:prstGeom prst="rect">
          <a:avLst/>
        </a:prstGeom>
        <a:solidFill>
          <a:schemeClr val="lt1">
            <a:alpha val="90000"/>
            <a:hueOff val="0"/>
            <a:satOff val="0"/>
            <a:lumOff val="0"/>
            <a:alphaOff val="0"/>
          </a:schemeClr>
        </a:solidFill>
        <a:ln w="9525" cap="flat" cmpd="sng" algn="ctr">
          <a:solidFill>
            <a:schemeClr val="accent3">
              <a:hueOff val="11250264"/>
              <a:satOff val="-16880"/>
              <a:lumOff val="-2745"/>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5748" tIns="270764" rIns="605748" bIns="128016" numCol="1" spcCol="1270" anchor="t" anchorCtr="0">
          <a:noAutofit/>
        </a:bodyPr>
        <a:lstStyle/>
        <a:p>
          <a:pPr marL="171450" lvl="1" indent="-171450" algn="l" defTabSz="800100">
            <a:lnSpc>
              <a:spcPct val="90000"/>
            </a:lnSpc>
            <a:spcBef>
              <a:spcPct val="0"/>
            </a:spcBef>
            <a:spcAft>
              <a:spcPts val="0"/>
            </a:spcAft>
            <a:buChar char="••"/>
          </a:pPr>
          <a:r>
            <a:rPr lang="zh-TW" altLang="en-US" sz="1800" b="1" kern="1200" dirty="0" smtClean="0">
              <a:latin typeface="微軟正黑體" pitchFamily="34" charset="-120"/>
              <a:ea typeface="微軟正黑體" pitchFamily="34" charset="-120"/>
            </a:rPr>
            <a:t>在著作之原件或其已發行之重製物，或將著作公開發表時，以通常之方法</a:t>
          </a:r>
          <a:r>
            <a:rPr lang="zh-TW" altLang="en-US" sz="1800" b="1" u="sng" kern="1200" dirty="0" smtClean="0">
              <a:latin typeface="微軟正黑體" pitchFamily="34" charset="-120"/>
              <a:ea typeface="微軟正黑體" pitchFamily="34" charset="-120"/>
            </a:rPr>
            <a:t>表示著作人之本名</a:t>
          </a:r>
          <a:r>
            <a:rPr lang="zh-TW" altLang="en-US" sz="1800" b="1" kern="1200" dirty="0" smtClean="0">
              <a:latin typeface="微軟正黑體" pitchFamily="34" charset="-120"/>
              <a:ea typeface="微軟正黑體" pitchFamily="34" charset="-120"/>
            </a:rPr>
            <a:t>或</a:t>
          </a:r>
          <a:r>
            <a:rPr lang="zh-TW" altLang="en-US" sz="1800" b="1" u="sng" kern="1200" dirty="0" smtClean="0">
              <a:latin typeface="微軟正黑體" pitchFamily="34" charset="-120"/>
              <a:ea typeface="微軟正黑體" pitchFamily="34" charset="-120"/>
            </a:rPr>
            <a:t>眾所周知之別名</a:t>
          </a:r>
          <a:r>
            <a:rPr lang="zh-TW" altLang="en-US" sz="1800" b="1" kern="1200" dirty="0" smtClean="0">
              <a:latin typeface="微軟正黑體" pitchFamily="34" charset="-120"/>
              <a:ea typeface="微軟正黑體" pitchFamily="34" charset="-120"/>
            </a:rPr>
            <a:t>者，</a:t>
          </a:r>
          <a:r>
            <a:rPr lang="zh-TW" altLang="en-US" sz="1800" b="1" kern="1200" dirty="0" smtClean="0">
              <a:solidFill>
                <a:srgbClr val="C00000"/>
              </a:solidFill>
              <a:latin typeface="微軟正黑體" pitchFamily="34" charset="-120"/>
              <a:ea typeface="微軟正黑體" pitchFamily="34" charset="-120"/>
            </a:rPr>
            <a:t>推定為該著作之著作人</a:t>
          </a:r>
          <a:r>
            <a:rPr lang="zh-TW" altLang="en-US" sz="1800" b="1" kern="1200" dirty="0" smtClean="0">
              <a:latin typeface="微軟正黑體" pitchFamily="34" charset="-120"/>
              <a:ea typeface="微軟正黑體" pitchFamily="34" charset="-120"/>
            </a:rPr>
            <a:t>。</a:t>
          </a:r>
          <a:endParaRPr lang="zh-TW" altLang="en-US" sz="1800" b="1" kern="1200" dirty="0">
            <a:latin typeface="微軟正黑體" pitchFamily="34" charset="-120"/>
            <a:ea typeface="微軟正黑體" pitchFamily="34" charset="-120"/>
          </a:endParaRPr>
        </a:p>
        <a:p>
          <a:pPr marL="171450" lvl="1" indent="-171450" algn="l" defTabSz="800100">
            <a:lnSpc>
              <a:spcPct val="90000"/>
            </a:lnSpc>
            <a:spcBef>
              <a:spcPct val="0"/>
            </a:spcBef>
            <a:spcAft>
              <a:spcPts val="0"/>
            </a:spcAft>
            <a:buChar char="••"/>
          </a:pPr>
          <a:r>
            <a:rPr lang="zh-TW" altLang="en-US" sz="1800" b="1" kern="1200" dirty="0" smtClean="0">
              <a:latin typeface="微軟正黑體" pitchFamily="34" charset="-120"/>
              <a:ea typeface="微軟正黑體" pitchFamily="34" charset="-120"/>
            </a:rPr>
            <a:t>前項規定，於著作發行日期、地點及著作財產權人之推定，準用之。</a:t>
          </a:r>
          <a:endParaRPr lang="zh-TW" altLang="en-US" sz="1800" b="1" kern="1200" dirty="0">
            <a:latin typeface="微軟正黑體" pitchFamily="34" charset="-120"/>
            <a:ea typeface="微軟正黑體" pitchFamily="34" charset="-120"/>
          </a:endParaRPr>
        </a:p>
      </dsp:txBody>
      <dsp:txXfrm>
        <a:off x="0" y="2970783"/>
        <a:ext cx="7804918" cy="2211300"/>
      </dsp:txXfrm>
    </dsp:sp>
    <dsp:sp modelId="{0C40AA0A-16A5-48EB-B715-D9B49F8A01BE}">
      <dsp:nvSpPr>
        <dsp:cNvPr id="0" name=""/>
        <dsp:cNvSpPr/>
      </dsp:nvSpPr>
      <dsp:spPr>
        <a:xfrm>
          <a:off x="390245" y="2778903"/>
          <a:ext cx="5463442" cy="383760"/>
        </a:xfrm>
        <a:prstGeom prst="roundRect">
          <a:avLst/>
        </a:prstGeom>
        <a:gradFill rotWithShape="0">
          <a:gsLst>
            <a:gs pos="0">
              <a:schemeClr val="accent3">
                <a:hueOff val="11250264"/>
                <a:satOff val="-16880"/>
                <a:lumOff val="-2745"/>
                <a:alphaOff val="0"/>
                <a:tint val="50000"/>
                <a:satMod val="300000"/>
              </a:schemeClr>
            </a:gs>
            <a:gs pos="35000">
              <a:schemeClr val="accent3">
                <a:hueOff val="11250264"/>
                <a:satOff val="-16880"/>
                <a:lumOff val="-2745"/>
                <a:alphaOff val="0"/>
                <a:tint val="37000"/>
                <a:satMod val="300000"/>
              </a:schemeClr>
            </a:gs>
            <a:gs pos="100000">
              <a:schemeClr val="accent3">
                <a:hueOff val="11250264"/>
                <a:satOff val="-16880"/>
                <a:lumOff val="-2745"/>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6505" tIns="0" rIns="206505" bIns="0" numCol="1" spcCol="1270" anchor="ctr" anchorCtr="0">
          <a:noAutofit/>
        </a:bodyPr>
        <a:lstStyle/>
        <a:p>
          <a:pPr lvl="0" algn="l" defTabSz="1066800">
            <a:lnSpc>
              <a:spcPct val="90000"/>
            </a:lnSpc>
            <a:spcBef>
              <a:spcPct val="0"/>
            </a:spcBef>
            <a:spcAft>
              <a:spcPts val="0"/>
            </a:spcAft>
          </a:pPr>
          <a:r>
            <a:rPr lang="zh-TW" altLang="en-US" sz="2400" b="1" kern="1200" dirty="0" smtClean="0">
              <a:latin typeface="微軟正黑體" pitchFamily="34" charset="-120"/>
              <a:ea typeface="微軟正黑體" pitchFamily="34" charset="-120"/>
            </a:rPr>
            <a:t>著作人之推定 </a:t>
          </a:r>
          <a:r>
            <a:rPr lang="en-US" altLang="en-US" sz="2400" b="1" kern="1200" dirty="0" smtClean="0">
              <a:latin typeface="微軟正黑體" pitchFamily="34" charset="-120"/>
              <a:ea typeface="微軟正黑體" pitchFamily="34" charset="-120"/>
            </a:rPr>
            <a:t>(</a:t>
          </a:r>
          <a:r>
            <a:rPr lang="zh-TW" altLang="en-US" sz="2400" b="1" kern="1200" dirty="0" smtClean="0">
              <a:latin typeface="微軟正黑體" pitchFamily="34" charset="-120"/>
              <a:ea typeface="微軟正黑體" pitchFamily="34" charset="-120"/>
            </a:rPr>
            <a:t>第</a:t>
          </a:r>
          <a:r>
            <a:rPr lang="en-US" altLang="en-US" sz="2400" b="1" kern="1200" dirty="0" smtClean="0">
              <a:latin typeface="微軟正黑體" pitchFamily="34" charset="-120"/>
              <a:ea typeface="微軟正黑體" pitchFamily="34" charset="-120"/>
            </a:rPr>
            <a:t>13</a:t>
          </a:r>
          <a:r>
            <a:rPr lang="zh-TW" altLang="en-US" sz="2400" b="1" kern="1200" dirty="0" smtClean="0">
              <a:latin typeface="微軟正黑體" pitchFamily="34" charset="-120"/>
              <a:ea typeface="微軟正黑體" pitchFamily="34" charset="-120"/>
            </a:rPr>
            <a:t>條）</a:t>
          </a:r>
          <a:endParaRPr lang="zh-TW" altLang="en-US" sz="2400" b="1" kern="1200" dirty="0">
            <a:latin typeface="微軟正黑體" pitchFamily="34" charset="-120"/>
            <a:ea typeface="微軟正黑體" pitchFamily="34" charset="-120"/>
          </a:endParaRPr>
        </a:p>
      </dsp:txBody>
      <dsp:txXfrm>
        <a:off x="408979" y="2797637"/>
        <a:ext cx="5425974" cy="34629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8BA35D-B0DA-4D28-B58E-3E41020F4993}">
      <dsp:nvSpPr>
        <dsp:cNvPr id="0" name=""/>
        <dsp:cNvSpPr/>
      </dsp:nvSpPr>
      <dsp:spPr>
        <a:xfrm>
          <a:off x="5870" y="1461036"/>
          <a:ext cx="2232948" cy="1116474"/>
        </a:xfrm>
        <a:prstGeom prst="roundRect">
          <a:avLst>
            <a:gd name="adj" fmla="val 10000"/>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zh-TW" altLang="en-US" sz="2800" b="1" kern="1200" dirty="0" smtClean="0">
              <a:latin typeface="微軟正黑體" pitchFamily="34" charset="-120"/>
              <a:ea typeface="微軟正黑體" pitchFamily="34" charset="-120"/>
            </a:rPr>
            <a:t>先視契約有無約定</a:t>
          </a:r>
          <a:endParaRPr lang="zh-TW" altLang="en-US" sz="2800" b="1" kern="1200" dirty="0">
            <a:latin typeface="微軟正黑體" pitchFamily="34" charset="-120"/>
            <a:ea typeface="微軟正黑體" pitchFamily="34" charset="-120"/>
          </a:endParaRPr>
        </a:p>
      </dsp:txBody>
      <dsp:txXfrm>
        <a:off x="38570" y="1493736"/>
        <a:ext cx="2167548" cy="1051074"/>
      </dsp:txXfrm>
    </dsp:sp>
    <dsp:sp modelId="{146C9879-6D18-41E9-9B22-94CFCD266024}">
      <dsp:nvSpPr>
        <dsp:cNvPr id="0" name=""/>
        <dsp:cNvSpPr/>
      </dsp:nvSpPr>
      <dsp:spPr>
        <a:xfrm rot="18770822">
          <a:off x="2028700" y="1516325"/>
          <a:ext cx="1313415" cy="42936"/>
        </a:xfrm>
        <a:custGeom>
          <a:avLst/>
          <a:gdLst/>
          <a:ahLst/>
          <a:cxnLst/>
          <a:rect l="0" t="0" r="0" b="0"/>
          <a:pathLst>
            <a:path>
              <a:moveTo>
                <a:pt x="0" y="21468"/>
              </a:moveTo>
              <a:lnTo>
                <a:pt x="1313415" y="21468"/>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2652572" y="1504958"/>
        <a:ext cx="65670" cy="65670"/>
      </dsp:txXfrm>
    </dsp:sp>
    <dsp:sp modelId="{59C916C7-9278-4345-88FA-EBE45F649CB5}">
      <dsp:nvSpPr>
        <dsp:cNvPr id="0" name=""/>
        <dsp:cNvSpPr/>
      </dsp:nvSpPr>
      <dsp:spPr>
        <a:xfrm>
          <a:off x="3131997" y="498077"/>
          <a:ext cx="2232948" cy="1116474"/>
        </a:xfrm>
        <a:prstGeom prst="roundRect">
          <a:avLst>
            <a:gd name="adj" fmla="val 10000"/>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2857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zh-TW" altLang="en-US" sz="1700" b="1" kern="1200" dirty="0" smtClean="0">
              <a:latin typeface="微軟正黑體" pitchFamily="34" charset="-120"/>
              <a:ea typeface="微軟正黑體" pitchFamily="34" charset="-120"/>
            </a:rPr>
            <a:t>已約定雇用人</a:t>
          </a:r>
          <a:r>
            <a:rPr lang="en-US" altLang="zh-TW" sz="1700" b="1" kern="1200" dirty="0" smtClean="0">
              <a:latin typeface="微軟正黑體" pitchFamily="34" charset="-120"/>
              <a:ea typeface="微軟正黑體" pitchFamily="34" charset="-120"/>
            </a:rPr>
            <a:t>(</a:t>
          </a:r>
          <a:r>
            <a:rPr lang="zh-TW" altLang="en-US" sz="1700" b="1" kern="1200" dirty="0" smtClean="0">
              <a:latin typeface="微軟正黑體" pitchFamily="34" charset="-120"/>
              <a:ea typeface="微軟正黑體" pitchFamily="34" charset="-120"/>
            </a:rPr>
            <a:t>公司</a:t>
          </a:r>
          <a:r>
            <a:rPr lang="en-US" altLang="zh-TW" sz="1700" b="1" kern="1200" dirty="0" smtClean="0">
              <a:latin typeface="微軟正黑體" pitchFamily="34" charset="-120"/>
              <a:ea typeface="微軟正黑體" pitchFamily="34" charset="-120"/>
            </a:rPr>
            <a:t>)</a:t>
          </a:r>
          <a:r>
            <a:rPr lang="zh-TW" altLang="en-US" sz="1700" b="1" kern="1200" dirty="0" smtClean="0">
              <a:latin typeface="微軟正黑體" pitchFamily="34" charset="-120"/>
              <a:ea typeface="微軟正黑體" pitchFamily="34" charset="-120"/>
            </a:rPr>
            <a:t>為著作人</a:t>
          </a:r>
          <a:endParaRPr lang="zh-TW" altLang="en-US" sz="1700" b="1" kern="1200" dirty="0">
            <a:latin typeface="微軟正黑體" pitchFamily="34" charset="-120"/>
            <a:ea typeface="微軟正黑體" pitchFamily="34" charset="-120"/>
          </a:endParaRPr>
        </a:p>
      </dsp:txBody>
      <dsp:txXfrm>
        <a:off x="3164697" y="530777"/>
        <a:ext cx="2167548" cy="1051074"/>
      </dsp:txXfrm>
    </dsp:sp>
    <dsp:sp modelId="{D1EF3F0E-5DCB-4460-8B5F-07858D32AB24}">
      <dsp:nvSpPr>
        <dsp:cNvPr id="0" name=""/>
        <dsp:cNvSpPr/>
      </dsp:nvSpPr>
      <dsp:spPr>
        <a:xfrm>
          <a:off x="5364946" y="1034846"/>
          <a:ext cx="893179" cy="42936"/>
        </a:xfrm>
        <a:custGeom>
          <a:avLst/>
          <a:gdLst/>
          <a:ahLst/>
          <a:cxnLst/>
          <a:rect l="0" t="0" r="0" b="0"/>
          <a:pathLst>
            <a:path>
              <a:moveTo>
                <a:pt x="0" y="21468"/>
              </a:moveTo>
              <a:lnTo>
                <a:pt x="893179" y="21468"/>
              </a:lnTo>
            </a:path>
          </a:pathLst>
        </a:custGeom>
        <a:noFill/>
        <a:ln w="25400" cap="flat" cmpd="sng" algn="ctr">
          <a:solidFill>
            <a:schemeClr val="accent6"/>
          </a:solidFill>
          <a:prstDash val="solid"/>
          <a:headEnd type="none" w="med" len="med"/>
          <a:tailEnd type="arrow" w="med" len="me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5789206" y="1033985"/>
        <a:ext cx="44658" cy="44658"/>
      </dsp:txXfrm>
    </dsp:sp>
    <dsp:sp modelId="{5DAE61DC-6BAE-4575-A607-746C590302E7}">
      <dsp:nvSpPr>
        <dsp:cNvPr id="0" name=""/>
        <dsp:cNvSpPr/>
      </dsp:nvSpPr>
      <dsp:spPr>
        <a:xfrm>
          <a:off x="6258125" y="498077"/>
          <a:ext cx="2232948" cy="1116474"/>
        </a:xfrm>
        <a:prstGeom prst="roundRect">
          <a:avLst>
            <a:gd name="adj" fmla="val 10000"/>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2857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zh-TW" altLang="en-US" sz="1700" b="1" kern="1200" dirty="0" smtClean="0">
              <a:solidFill>
                <a:srgbClr val="FF0000"/>
              </a:solidFill>
              <a:latin typeface="微軟正黑體" pitchFamily="34" charset="-120"/>
              <a:ea typeface="微軟正黑體" pitchFamily="34" charset="-120"/>
            </a:rPr>
            <a:t>雇用人</a:t>
          </a:r>
          <a:r>
            <a:rPr lang="en-US" altLang="zh-TW" sz="1700" b="1" kern="1200" dirty="0" smtClean="0">
              <a:solidFill>
                <a:srgbClr val="FF0000"/>
              </a:solidFill>
              <a:latin typeface="微軟正黑體" pitchFamily="34" charset="-120"/>
              <a:ea typeface="微軟正黑體" pitchFamily="34" charset="-120"/>
            </a:rPr>
            <a:t>(</a:t>
          </a:r>
          <a:r>
            <a:rPr lang="zh-TW" altLang="en-US" sz="1700" b="1" kern="1200" dirty="0" smtClean="0">
              <a:solidFill>
                <a:srgbClr val="FF0000"/>
              </a:solidFill>
              <a:latin typeface="微軟正黑體" pitchFamily="34" charset="-120"/>
              <a:ea typeface="微軟正黑體" pitchFamily="34" charset="-120"/>
            </a:rPr>
            <a:t>公司</a:t>
          </a:r>
          <a:r>
            <a:rPr lang="en-US" altLang="zh-TW" sz="1700" b="1" kern="1200" dirty="0" smtClean="0">
              <a:solidFill>
                <a:srgbClr val="FF0000"/>
              </a:solidFill>
              <a:latin typeface="微軟正黑體" pitchFamily="34" charset="-120"/>
              <a:ea typeface="微軟正黑體" pitchFamily="34" charset="-120"/>
            </a:rPr>
            <a:t>)</a:t>
          </a:r>
          <a:r>
            <a:rPr lang="zh-TW" altLang="en-US" sz="1700" b="1" kern="1200" dirty="0" smtClean="0">
              <a:solidFill>
                <a:srgbClr val="FF0000"/>
              </a:solidFill>
              <a:latin typeface="微軟正黑體" pitchFamily="34" charset="-120"/>
              <a:ea typeface="微軟正黑體" pitchFamily="34" charset="-120"/>
            </a:rPr>
            <a:t>享有著作財產權</a:t>
          </a:r>
          <a:endParaRPr lang="zh-TW" altLang="en-US" sz="1700" b="1" kern="1200" dirty="0">
            <a:solidFill>
              <a:srgbClr val="FF0000"/>
            </a:solidFill>
            <a:latin typeface="微軟正黑體" pitchFamily="34" charset="-120"/>
            <a:ea typeface="微軟正黑體" pitchFamily="34" charset="-120"/>
          </a:endParaRPr>
        </a:p>
      </dsp:txBody>
      <dsp:txXfrm>
        <a:off x="6290825" y="530777"/>
        <a:ext cx="2167548" cy="1051074"/>
      </dsp:txXfrm>
    </dsp:sp>
    <dsp:sp modelId="{C01085BA-3247-47D2-B549-B2F9630C4810}">
      <dsp:nvSpPr>
        <dsp:cNvPr id="0" name=""/>
        <dsp:cNvSpPr/>
      </dsp:nvSpPr>
      <dsp:spPr>
        <a:xfrm rot="2829178">
          <a:off x="2028700" y="2479284"/>
          <a:ext cx="1313415" cy="42936"/>
        </a:xfrm>
        <a:custGeom>
          <a:avLst/>
          <a:gdLst/>
          <a:ahLst/>
          <a:cxnLst/>
          <a:rect l="0" t="0" r="0" b="0"/>
          <a:pathLst>
            <a:path>
              <a:moveTo>
                <a:pt x="0" y="21468"/>
              </a:moveTo>
              <a:lnTo>
                <a:pt x="1313415" y="21468"/>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2652572" y="2467917"/>
        <a:ext cx="65670" cy="65670"/>
      </dsp:txXfrm>
    </dsp:sp>
    <dsp:sp modelId="{FAAC0EBE-7146-4BD8-9F89-393FAEE4510C}">
      <dsp:nvSpPr>
        <dsp:cNvPr id="0" name=""/>
        <dsp:cNvSpPr/>
      </dsp:nvSpPr>
      <dsp:spPr>
        <a:xfrm>
          <a:off x="3131997" y="2423995"/>
          <a:ext cx="2232948" cy="1116474"/>
        </a:xfrm>
        <a:prstGeom prst="roundRect">
          <a:avLst>
            <a:gd name="adj" fmla="val 10000"/>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zh-TW" altLang="en-US" sz="1700" b="1" kern="1200" dirty="0" smtClean="0">
              <a:latin typeface="微軟正黑體" pitchFamily="34" charset="-120"/>
              <a:ea typeface="微軟正黑體" pitchFamily="34" charset="-120"/>
            </a:rPr>
            <a:t>無約定時</a:t>
          </a:r>
          <a:endParaRPr lang="en-US" altLang="zh-TW" sz="1700" b="1" kern="1200" dirty="0" smtClean="0">
            <a:latin typeface="微軟正黑體" pitchFamily="34" charset="-120"/>
            <a:ea typeface="微軟正黑體" pitchFamily="34" charset="-120"/>
          </a:endParaRPr>
        </a:p>
        <a:p>
          <a:pPr lvl="0" algn="ctr" defTabSz="755650">
            <a:lnSpc>
              <a:spcPct val="90000"/>
            </a:lnSpc>
            <a:spcBef>
              <a:spcPct val="0"/>
            </a:spcBef>
            <a:spcAft>
              <a:spcPct val="35000"/>
            </a:spcAft>
          </a:pPr>
          <a:r>
            <a:rPr lang="zh-TW" altLang="en-US" sz="1700" b="1" u="sng" kern="1200" dirty="0" smtClean="0">
              <a:latin typeface="微軟正黑體" pitchFamily="34" charset="-120"/>
              <a:ea typeface="微軟正黑體" pitchFamily="34" charset="-120"/>
            </a:rPr>
            <a:t>受雇人</a:t>
          </a:r>
          <a:r>
            <a:rPr lang="en-US" altLang="zh-TW" sz="1700" b="1" u="sng" kern="1200" dirty="0" smtClean="0">
              <a:latin typeface="微軟正黑體" pitchFamily="34" charset="-120"/>
              <a:ea typeface="微軟正黑體" pitchFamily="34" charset="-120"/>
            </a:rPr>
            <a:t>(</a:t>
          </a:r>
          <a:r>
            <a:rPr lang="zh-TW" altLang="en-US" sz="1700" b="1" u="sng" kern="1200" dirty="0" smtClean="0">
              <a:latin typeface="微軟正黑體" pitchFamily="34" charset="-120"/>
              <a:ea typeface="微軟正黑體" pitchFamily="34" charset="-120"/>
            </a:rPr>
            <a:t>員工</a:t>
          </a:r>
          <a:r>
            <a:rPr lang="en-US" altLang="zh-TW" sz="1700" b="1" u="sng" kern="1200" dirty="0" smtClean="0">
              <a:latin typeface="微軟正黑體" pitchFamily="34" charset="-120"/>
              <a:ea typeface="微軟正黑體" pitchFamily="34" charset="-120"/>
            </a:rPr>
            <a:t>)</a:t>
          </a:r>
          <a:r>
            <a:rPr lang="zh-TW" altLang="en-US" sz="1700" b="1" u="sng" kern="1200" dirty="0" smtClean="0">
              <a:latin typeface="微軟正黑體" pitchFamily="34" charset="-120"/>
              <a:ea typeface="微軟正黑體" pitchFamily="34" charset="-120"/>
            </a:rPr>
            <a:t>是</a:t>
          </a:r>
          <a:r>
            <a:rPr lang="zh-TW" altLang="en-US" sz="1700" b="1" kern="1200" dirty="0" smtClean="0">
              <a:latin typeface="微軟正黑體" pitchFamily="34" charset="-120"/>
              <a:ea typeface="微軟正黑體" pitchFamily="34" charset="-120"/>
            </a:rPr>
            <a:t>著作人</a:t>
          </a:r>
          <a:endParaRPr lang="zh-TW" altLang="en-US" sz="1700" b="1" kern="1200" dirty="0">
            <a:latin typeface="微軟正黑體" pitchFamily="34" charset="-120"/>
            <a:ea typeface="微軟正黑體" pitchFamily="34" charset="-120"/>
          </a:endParaRPr>
        </a:p>
      </dsp:txBody>
      <dsp:txXfrm>
        <a:off x="3164697" y="2456695"/>
        <a:ext cx="2167548" cy="1051074"/>
      </dsp:txXfrm>
    </dsp:sp>
    <dsp:sp modelId="{6AAEB566-12CA-4C6E-AB06-5130CAACEBC8}">
      <dsp:nvSpPr>
        <dsp:cNvPr id="0" name=""/>
        <dsp:cNvSpPr/>
      </dsp:nvSpPr>
      <dsp:spPr>
        <a:xfrm rot="19457599">
          <a:off x="5261558" y="2639778"/>
          <a:ext cx="1099953" cy="42936"/>
        </a:xfrm>
        <a:custGeom>
          <a:avLst/>
          <a:gdLst/>
          <a:ahLst/>
          <a:cxnLst/>
          <a:rect l="0" t="0" r="0" b="0"/>
          <a:pathLst>
            <a:path>
              <a:moveTo>
                <a:pt x="0" y="21468"/>
              </a:moveTo>
              <a:lnTo>
                <a:pt x="1099953" y="21468"/>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5784037" y="2633747"/>
        <a:ext cx="54997" cy="54997"/>
      </dsp:txXfrm>
    </dsp:sp>
    <dsp:sp modelId="{95F4AA13-2B46-4824-8BB3-416B47A5752B}">
      <dsp:nvSpPr>
        <dsp:cNvPr id="0" name=""/>
        <dsp:cNvSpPr/>
      </dsp:nvSpPr>
      <dsp:spPr>
        <a:xfrm>
          <a:off x="6258125" y="1782022"/>
          <a:ext cx="2232948" cy="1116474"/>
        </a:xfrm>
        <a:prstGeom prst="roundRect">
          <a:avLst>
            <a:gd name="adj" fmla="val 10000"/>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2857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10795" tIns="10795" rIns="10795" bIns="10795"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zh-TW" altLang="en-US" sz="1700" b="1" kern="1200" dirty="0" smtClean="0">
              <a:latin typeface="微軟正黑體" pitchFamily="34" charset="-120"/>
              <a:ea typeface="微軟正黑體" pitchFamily="34" charset="-120"/>
            </a:rPr>
            <a:t>無約定</a:t>
          </a:r>
          <a:r>
            <a:rPr lang="en-US" altLang="zh-TW" sz="1700" b="1" kern="1200" dirty="0" smtClean="0">
              <a:latin typeface="微軟正黑體" pitchFamily="34" charset="-120"/>
              <a:ea typeface="微軟正黑體" pitchFamily="34" charset="-120"/>
            </a:rPr>
            <a:t>,</a:t>
          </a:r>
          <a:r>
            <a:rPr lang="zh-TW" altLang="en-US" sz="1700" b="1" u="sng" kern="1200" dirty="0" smtClean="0">
              <a:solidFill>
                <a:srgbClr val="FF0000"/>
              </a:solidFill>
              <a:latin typeface="微軟正黑體" pitchFamily="34" charset="-120"/>
              <a:ea typeface="微軟正黑體" pitchFamily="34" charset="-120"/>
            </a:rPr>
            <a:t>雇用人</a:t>
          </a:r>
          <a:r>
            <a:rPr lang="en-US" altLang="zh-TW" sz="1700" b="1" u="sng" kern="1200" dirty="0" smtClean="0">
              <a:solidFill>
                <a:srgbClr val="FF0000"/>
              </a:solidFill>
              <a:latin typeface="微軟正黑體" pitchFamily="34" charset="-120"/>
              <a:ea typeface="微軟正黑體" pitchFamily="34" charset="-120"/>
            </a:rPr>
            <a:t>(</a:t>
          </a:r>
          <a:r>
            <a:rPr lang="zh-TW" altLang="en-US" sz="1700" b="1" u="sng" kern="1200" dirty="0" smtClean="0">
              <a:solidFill>
                <a:srgbClr val="FF0000"/>
              </a:solidFill>
              <a:latin typeface="微軟正黑體" pitchFamily="34" charset="-120"/>
              <a:ea typeface="微軟正黑體" pitchFamily="34" charset="-120"/>
            </a:rPr>
            <a:t>公司</a:t>
          </a:r>
          <a:r>
            <a:rPr lang="en-US" altLang="zh-TW" sz="1700" b="1" u="sng" kern="1200" dirty="0" smtClean="0">
              <a:solidFill>
                <a:srgbClr val="FF0000"/>
              </a:solidFill>
              <a:latin typeface="微軟正黑體" pitchFamily="34" charset="-120"/>
              <a:ea typeface="微軟正黑體" pitchFamily="34" charset="-120"/>
            </a:rPr>
            <a:t>)</a:t>
          </a:r>
          <a:r>
            <a:rPr lang="zh-TW" altLang="en-US" sz="1700" b="1" kern="1200" dirty="0" smtClean="0">
              <a:solidFill>
                <a:srgbClr val="FF0000"/>
              </a:solidFill>
              <a:latin typeface="微軟正黑體" pitchFamily="34" charset="-120"/>
              <a:ea typeface="微軟正黑體" pitchFamily="34" charset="-120"/>
            </a:rPr>
            <a:t>享有著作財產權</a:t>
          </a:r>
          <a:endParaRPr lang="zh-TW" altLang="en-US" sz="1700" b="1" kern="1200" dirty="0">
            <a:latin typeface="微軟正黑體" pitchFamily="34" charset="-120"/>
            <a:ea typeface="微軟正黑體" pitchFamily="34" charset="-120"/>
          </a:endParaRPr>
        </a:p>
      </dsp:txBody>
      <dsp:txXfrm>
        <a:off x="6290825" y="1814722"/>
        <a:ext cx="2167548" cy="1051074"/>
      </dsp:txXfrm>
    </dsp:sp>
    <dsp:sp modelId="{06CF28FF-6A8D-4119-847C-D14B6FEB5509}">
      <dsp:nvSpPr>
        <dsp:cNvPr id="0" name=""/>
        <dsp:cNvSpPr/>
      </dsp:nvSpPr>
      <dsp:spPr>
        <a:xfrm rot="2142401">
          <a:off x="5261558" y="3281750"/>
          <a:ext cx="1099953" cy="42936"/>
        </a:xfrm>
        <a:custGeom>
          <a:avLst/>
          <a:gdLst/>
          <a:ahLst/>
          <a:cxnLst/>
          <a:rect l="0" t="0" r="0" b="0"/>
          <a:pathLst>
            <a:path>
              <a:moveTo>
                <a:pt x="0" y="21468"/>
              </a:moveTo>
              <a:lnTo>
                <a:pt x="1099953" y="21468"/>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5784037" y="3275720"/>
        <a:ext cx="54997" cy="54997"/>
      </dsp:txXfrm>
    </dsp:sp>
    <dsp:sp modelId="{60A208FC-EB53-4732-B30D-68AFCFC6E667}">
      <dsp:nvSpPr>
        <dsp:cNvPr id="0" name=""/>
        <dsp:cNvSpPr/>
      </dsp:nvSpPr>
      <dsp:spPr>
        <a:xfrm>
          <a:off x="6258125" y="3065968"/>
          <a:ext cx="2232948" cy="1116474"/>
        </a:xfrm>
        <a:prstGeom prst="roundRect">
          <a:avLst>
            <a:gd name="adj" fmla="val 10000"/>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zh-TW" altLang="en-US" sz="1700" b="1" kern="1200" dirty="0" smtClean="0">
              <a:latin typeface="微軟正黑體" pitchFamily="34" charset="-120"/>
              <a:ea typeface="微軟正黑體" pitchFamily="34" charset="-120"/>
            </a:rPr>
            <a:t>約定受雇人</a:t>
          </a:r>
          <a:r>
            <a:rPr lang="en-US" altLang="zh-TW" sz="1700" b="1" kern="1200" dirty="0" smtClean="0">
              <a:latin typeface="微軟正黑體" pitchFamily="34" charset="-120"/>
              <a:ea typeface="微軟正黑體" pitchFamily="34" charset="-120"/>
            </a:rPr>
            <a:t>(</a:t>
          </a:r>
          <a:r>
            <a:rPr lang="zh-TW" altLang="en-US" sz="1700" b="1" kern="1200" dirty="0" smtClean="0">
              <a:latin typeface="微軟正黑體" pitchFamily="34" charset="-120"/>
              <a:ea typeface="微軟正黑體" pitchFamily="34" charset="-120"/>
            </a:rPr>
            <a:t>員工</a:t>
          </a:r>
          <a:r>
            <a:rPr lang="en-US" altLang="zh-TW" sz="1700" b="1" kern="1200" dirty="0" smtClean="0">
              <a:latin typeface="微軟正黑體" pitchFamily="34" charset="-120"/>
              <a:ea typeface="微軟正黑體" pitchFamily="34" charset="-120"/>
            </a:rPr>
            <a:t>)</a:t>
          </a:r>
          <a:r>
            <a:rPr lang="zh-TW" altLang="en-US" sz="1700" b="1" kern="1200" dirty="0" smtClean="0">
              <a:latin typeface="微軟正黑體" pitchFamily="34" charset="-120"/>
              <a:ea typeface="微軟正黑體" pitchFamily="34" charset="-120"/>
            </a:rPr>
            <a:t>享有著作財產權</a:t>
          </a:r>
          <a:endParaRPr lang="zh-TW" altLang="en-US" sz="1700" b="1" kern="1200" dirty="0">
            <a:latin typeface="微軟正黑體" pitchFamily="34" charset="-120"/>
            <a:ea typeface="微軟正黑體" pitchFamily="34" charset="-120"/>
          </a:endParaRPr>
        </a:p>
      </dsp:txBody>
      <dsp:txXfrm>
        <a:off x="6290825" y="3098668"/>
        <a:ext cx="2167548" cy="105107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6BAE44-C985-49B5-825B-2A6A548A1EE5}">
      <dsp:nvSpPr>
        <dsp:cNvPr id="0" name=""/>
        <dsp:cNvSpPr/>
      </dsp:nvSpPr>
      <dsp:spPr>
        <a:xfrm>
          <a:off x="7003" y="1329791"/>
          <a:ext cx="2213402" cy="1106701"/>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zh-TW" altLang="en-US" sz="2000" b="1" kern="1200" dirty="0" smtClean="0">
              <a:latin typeface="微軟正黑體" panose="020B0604030504040204" pitchFamily="34" charset="-120"/>
              <a:ea typeface="微軟正黑體" panose="020B0604030504040204" pitchFamily="34" charset="-120"/>
            </a:rPr>
            <a:t>先視契約有無約定</a:t>
          </a:r>
          <a:endParaRPr lang="zh-TW" altLang="en-US" sz="2000" b="1" kern="1200" dirty="0">
            <a:latin typeface="微軟正黑體" panose="020B0604030504040204" pitchFamily="34" charset="-120"/>
            <a:ea typeface="微軟正黑體" panose="020B0604030504040204" pitchFamily="34" charset="-120"/>
          </a:endParaRPr>
        </a:p>
      </dsp:txBody>
      <dsp:txXfrm>
        <a:off x="39417" y="1362205"/>
        <a:ext cx="2148574" cy="1041873"/>
      </dsp:txXfrm>
    </dsp:sp>
    <dsp:sp modelId="{59B57293-5030-4D08-94DB-E04FC7EBEB9E}">
      <dsp:nvSpPr>
        <dsp:cNvPr id="0" name=""/>
        <dsp:cNvSpPr/>
      </dsp:nvSpPr>
      <dsp:spPr>
        <a:xfrm rot="18761737">
          <a:off x="2010265" y="1380663"/>
          <a:ext cx="1305642" cy="45351"/>
        </a:xfrm>
        <a:custGeom>
          <a:avLst/>
          <a:gdLst/>
          <a:ahLst/>
          <a:cxnLst/>
          <a:rect l="0" t="0" r="0" b="0"/>
          <a:pathLst>
            <a:path>
              <a:moveTo>
                <a:pt x="0" y="22675"/>
              </a:moveTo>
              <a:lnTo>
                <a:pt x="1305642" y="22675"/>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2630445" y="1370698"/>
        <a:ext cx="65282" cy="65282"/>
      </dsp:txXfrm>
    </dsp:sp>
    <dsp:sp modelId="{0EECA5D5-92A9-4CFB-945C-6662E6A6CA70}">
      <dsp:nvSpPr>
        <dsp:cNvPr id="0" name=""/>
        <dsp:cNvSpPr/>
      </dsp:nvSpPr>
      <dsp:spPr>
        <a:xfrm>
          <a:off x="3105766" y="370187"/>
          <a:ext cx="2213402" cy="1106701"/>
        </a:xfrm>
        <a:prstGeom prst="roundRect">
          <a:avLst>
            <a:gd name="adj" fmla="val 10000"/>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zh-TW" altLang="en-US" sz="2500" b="1" kern="1200" dirty="0" smtClean="0">
              <a:latin typeface="微軟正黑體" panose="020B0604030504040204" pitchFamily="34" charset="-120"/>
              <a:ea typeface="微軟正黑體" panose="020B0604030504040204" pitchFamily="34" charset="-120"/>
            </a:rPr>
            <a:t>約定出資人為著作人</a:t>
          </a:r>
          <a:endParaRPr lang="zh-TW" altLang="en-US" sz="2500" b="1" kern="1200" dirty="0">
            <a:latin typeface="微軟正黑體" panose="020B0604030504040204" pitchFamily="34" charset="-120"/>
            <a:ea typeface="微軟正黑體" panose="020B0604030504040204" pitchFamily="34" charset="-120"/>
          </a:endParaRPr>
        </a:p>
      </dsp:txBody>
      <dsp:txXfrm>
        <a:off x="3138180" y="402601"/>
        <a:ext cx="2148574" cy="1041873"/>
      </dsp:txXfrm>
    </dsp:sp>
    <dsp:sp modelId="{D3C7D178-3BB9-40DA-B7F5-414D3A0ACC0A}">
      <dsp:nvSpPr>
        <dsp:cNvPr id="0" name=""/>
        <dsp:cNvSpPr/>
      </dsp:nvSpPr>
      <dsp:spPr>
        <a:xfrm>
          <a:off x="5319169" y="900861"/>
          <a:ext cx="885360" cy="45351"/>
        </a:xfrm>
        <a:custGeom>
          <a:avLst/>
          <a:gdLst/>
          <a:ahLst/>
          <a:cxnLst/>
          <a:rect l="0" t="0" r="0" b="0"/>
          <a:pathLst>
            <a:path>
              <a:moveTo>
                <a:pt x="0" y="22675"/>
              </a:moveTo>
              <a:lnTo>
                <a:pt x="885360" y="22675"/>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5739715" y="901403"/>
        <a:ext cx="44268" cy="44268"/>
      </dsp:txXfrm>
    </dsp:sp>
    <dsp:sp modelId="{27312B7A-0F3E-461B-992D-B7A5123FCF95}">
      <dsp:nvSpPr>
        <dsp:cNvPr id="0" name=""/>
        <dsp:cNvSpPr/>
      </dsp:nvSpPr>
      <dsp:spPr>
        <a:xfrm>
          <a:off x="6204529" y="360038"/>
          <a:ext cx="2213402" cy="1126997"/>
        </a:xfrm>
        <a:prstGeom prst="roundRect">
          <a:avLst>
            <a:gd name="adj" fmla="val 10000"/>
          </a:avLst>
        </a:prstGeom>
        <a:solidFill>
          <a:schemeClr val="accent2"/>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2"/>
        </a:fillRef>
        <a:effectRef idx="1">
          <a:schemeClr val="accent2"/>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zh-TW" altLang="en-US" sz="2000" b="1" kern="1200" dirty="0" smtClean="0">
              <a:latin typeface="微軟正黑體" panose="020B0604030504040204" pitchFamily="34" charset="-120"/>
              <a:ea typeface="微軟正黑體" panose="020B0604030504040204" pitchFamily="34" charset="-120"/>
            </a:rPr>
            <a:t>出資人享有著作財產權</a:t>
          </a:r>
          <a:endParaRPr lang="zh-TW" altLang="en-US" sz="2000" b="1" kern="1200" dirty="0">
            <a:latin typeface="微軟正黑體" panose="020B0604030504040204" pitchFamily="34" charset="-120"/>
            <a:ea typeface="微軟正黑體" panose="020B0604030504040204" pitchFamily="34" charset="-120"/>
          </a:endParaRPr>
        </a:p>
      </dsp:txBody>
      <dsp:txXfrm>
        <a:off x="6237538" y="393047"/>
        <a:ext cx="2147384" cy="1060979"/>
      </dsp:txXfrm>
    </dsp:sp>
    <dsp:sp modelId="{8AC2742A-3EA9-40D1-A5C4-712B0CDF14DB}">
      <dsp:nvSpPr>
        <dsp:cNvPr id="0" name=""/>
        <dsp:cNvSpPr/>
      </dsp:nvSpPr>
      <dsp:spPr>
        <a:xfrm rot="2838263">
          <a:off x="2010265" y="2340267"/>
          <a:ext cx="1305642" cy="45351"/>
        </a:xfrm>
        <a:custGeom>
          <a:avLst/>
          <a:gdLst/>
          <a:ahLst/>
          <a:cxnLst/>
          <a:rect l="0" t="0" r="0" b="0"/>
          <a:pathLst>
            <a:path>
              <a:moveTo>
                <a:pt x="0" y="22675"/>
              </a:moveTo>
              <a:lnTo>
                <a:pt x="1305642" y="22675"/>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2630445" y="2330302"/>
        <a:ext cx="65282" cy="65282"/>
      </dsp:txXfrm>
    </dsp:sp>
    <dsp:sp modelId="{8756C1C1-55C2-42C6-A723-D9078D1042D0}">
      <dsp:nvSpPr>
        <dsp:cNvPr id="0" name=""/>
        <dsp:cNvSpPr/>
      </dsp:nvSpPr>
      <dsp:spPr>
        <a:xfrm>
          <a:off x="3105766" y="2289395"/>
          <a:ext cx="2213402" cy="1106701"/>
        </a:xfrm>
        <a:prstGeom prst="roundRect">
          <a:avLst>
            <a:gd name="adj" fmla="val 10000"/>
          </a:avLst>
        </a:prstGeom>
        <a:solidFill>
          <a:schemeClr val="accent3"/>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3"/>
        </a:fillRef>
        <a:effectRef idx="1">
          <a:schemeClr val="accent3"/>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zh-TW" altLang="en-US" sz="2500" b="1" kern="1200" dirty="0" smtClean="0">
              <a:latin typeface="微軟正黑體" panose="020B0604030504040204" pitchFamily="34" charset="-120"/>
              <a:ea typeface="微軟正黑體" panose="020B0604030504040204" pitchFamily="34" charset="-120"/>
            </a:rPr>
            <a:t>無約定，以</a:t>
          </a:r>
          <a:r>
            <a:rPr lang="zh-TW" altLang="en-US" sz="2500" b="1" u="sng" kern="1200" dirty="0" smtClean="0">
              <a:latin typeface="微軟正黑體" panose="020B0604030504040204" pitchFamily="34" charset="-120"/>
              <a:ea typeface="微軟正黑體" panose="020B0604030504040204" pitchFamily="34" charset="-120"/>
            </a:rPr>
            <a:t>受聘人</a:t>
          </a:r>
          <a:r>
            <a:rPr lang="zh-TW" altLang="en-US" sz="2500" b="1" kern="1200" dirty="0" smtClean="0">
              <a:latin typeface="微軟正黑體" panose="020B0604030504040204" pitchFamily="34" charset="-120"/>
              <a:ea typeface="微軟正黑體" panose="020B0604030504040204" pitchFamily="34" charset="-120"/>
            </a:rPr>
            <a:t>為著作人</a:t>
          </a:r>
          <a:endParaRPr lang="zh-TW" altLang="en-US" sz="2500" b="1" kern="1200" dirty="0">
            <a:latin typeface="微軟正黑體" panose="020B0604030504040204" pitchFamily="34" charset="-120"/>
            <a:ea typeface="微軟正黑體" panose="020B0604030504040204" pitchFamily="34" charset="-120"/>
          </a:endParaRPr>
        </a:p>
      </dsp:txBody>
      <dsp:txXfrm>
        <a:off x="3138180" y="2321809"/>
        <a:ext cx="2148574" cy="1041873"/>
      </dsp:txXfrm>
    </dsp:sp>
    <dsp:sp modelId="{959BB615-D775-4631-AA6F-4358AE0E9915}">
      <dsp:nvSpPr>
        <dsp:cNvPr id="0" name=""/>
        <dsp:cNvSpPr/>
      </dsp:nvSpPr>
      <dsp:spPr>
        <a:xfrm rot="19457599">
          <a:off x="5216686" y="2501893"/>
          <a:ext cx="1090325" cy="45351"/>
        </a:xfrm>
        <a:custGeom>
          <a:avLst/>
          <a:gdLst/>
          <a:ahLst/>
          <a:cxnLst/>
          <a:rect l="0" t="0" r="0" b="0"/>
          <a:pathLst>
            <a:path>
              <a:moveTo>
                <a:pt x="0" y="22675"/>
              </a:moveTo>
              <a:lnTo>
                <a:pt x="1090325" y="22675"/>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5734591" y="2497310"/>
        <a:ext cx="54516" cy="54516"/>
      </dsp:txXfrm>
    </dsp:sp>
    <dsp:sp modelId="{16734837-E505-41B2-AE72-230AE8E05C9C}">
      <dsp:nvSpPr>
        <dsp:cNvPr id="0" name=""/>
        <dsp:cNvSpPr/>
      </dsp:nvSpPr>
      <dsp:spPr>
        <a:xfrm>
          <a:off x="6204529" y="1653041"/>
          <a:ext cx="2213402" cy="1106701"/>
        </a:xfrm>
        <a:prstGeom prst="roundRect">
          <a:avLst>
            <a:gd name="adj" fmla="val 10000"/>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zh-TW" altLang="en-US" sz="2000" b="1" kern="1200" dirty="0" smtClean="0">
              <a:latin typeface="微軟正黑體" panose="020B0604030504040204" pitchFamily="34" charset="-120"/>
              <a:ea typeface="微軟正黑體" panose="020B0604030504040204" pitchFamily="34" charset="-120"/>
            </a:rPr>
            <a:t>有約定從其約定</a:t>
          </a:r>
          <a:endParaRPr lang="zh-TW" altLang="en-US" sz="2000" b="1" kern="1200" dirty="0">
            <a:latin typeface="微軟正黑體" panose="020B0604030504040204" pitchFamily="34" charset="-120"/>
            <a:ea typeface="微軟正黑體" panose="020B0604030504040204" pitchFamily="34" charset="-120"/>
          </a:endParaRPr>
        </a:p>
      </dsp:txBody>
      <dsp:txXfrm>
        <a:off x="6236943" y="1685455"/>
        <a:ext cx="2148574" cy="1041873"/>
      </dsp:txXfrm>
    </dsp:sp>
    <dsp:sp modelId="{737D0936-BE2A-4F67-9607-D44328FDBB23}">
      <dsp:nvSpPr>
        <dsp:cNvPr id="0" name=""/>
        <dsp:cNvSpPr/>
      </dsp:nvSpPr>
      <dsp:spPr>
        <a:xfrm rot="2142401">
          <a:off x="5216686" y="3138246"/>
          <a:ext cx="1090325" cy="45351"/>
        </a:xfrm>
        <a:custGeom>
          <a:avLst/>
          <a:gdLst/>
          <a:ahLst/>
          <a:cxnLst/>
          <a:rect l="0" t="0" r="0" b="0"/>
          <a:pathLst>
            <a:path>
              <a:moveTo>
                <a:pt x="0" y="22675"/>
              </a:moveTo>
              <a:lnTo>
                <a:pt x="1090325" y="22675"/>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5734591" y="3133663"/>
        <a:ext cx="54516" cy="54516"/>
      </dsp:txXfrm>
    </dsp:sp>
    <dsp:sp modelId="{6A66396D-AF3B-4638-A3F8-985F07791A42}">
      <dsp:nvSpPr>
        <dsp:cNvPr id="0" name=""/>
        <dsp:cNvSpPr/>
      </dsp:nvSpPr>
      <dsp:spPr>
        <a:xfrm>
          <a:off x="6204529" y="2925748"/>
          <a:ext cx="2213402" cy="1106701"/>
        </a:xfrm>
        <a:prstGeom prst="roundRect">
          <a:avLst>
            <a:gd name="adj" fmla="val 10000"/>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zh-TW" altLang="en-US" sz="2000" b="1" kern="1200" dirty="0" smtClean="0">
              <a:latin typeface="微軟正黑體" panose="020B0604030504040204" pitchFamily="34" charset="-120"/>
              <a:ea typeface="微軟正黑體" panose="020B0604030504040204" pitchFamily="34" charset="-120"/>
            </a:rPr>
            <a:t>無約定</a:t>
          </a:r>
          <a:r>
            <a:rPr lang="en-US" altLang="zh-TW" sz="2000" b="1" kern="1200" dirty="0" smtClean="0">
              <a:latin typeface="微軟正黑體" panose="020B0604030504040204" pitchFamily="34" charset="-120"/>
              <a:ea typeface="微軟正黑體" panose="020B0604030504040204" pitchFamily="34" charset="-120"/>
            </a:rPr>
            <a:t>,</a:t>
          </a:r>
          <a:r>
            <a:rPr lang="zh-TW" altLang="en-US" sz="2000" b="1" u="sng" kern="1200" dirty="0" smtClean="0">
              <a:latin typeface="微軟正黑體" panose="020B0604030504040204" pitchFamily="34" charset="-120"/>
              <a:ea typeface="微軟正黑體" panose="020B0604030504040204" pitchFamily="34" charset="-120"/>
            </a:rPr>
            <a:t>受聘人</a:t>
          </a:r>
          <a:r>
            <a:rPr lang="zh-TW" altLang="en-US" sz="2000" b="1" kern="1200" dirty="0" smtClean="0">
              <a:latin typeface="微軟正黑體" panose="020B0604030504040204" pitchFamily="34" charset="-120"/>
              <a:ea typeface="微軟正黑體" panose="020B0604030504040204" pitchFamily="34" charset="-120"/>
            </a:rPr>
            <a:t>享有著作財產權</a:t>
          </a:r>
        </a:p>
      </dsp:txBody>
      <dsp:txXfrm>
        <a:off x="6236943" y="2958162"/>
        <a:ext cx="2148574" cy="104187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E35A05-26FB-4510-A57E-12829B746071}">
      <dsp:nvSpPr>
        <dsp:cNvPr id="0" name=""/>
        <dsp:cNvSpPr/>
      </dsp:nvSpPr>
      <dsp:spPr>
        <a:xfrm>
          <a:off x="-68402" y="5112561"/>
          <a:ext cx="828092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31FDAEE-C254-49F5-ABCD-61F3A95D72F6}">
      <dsp:nvSpPr>
        <dsp:cNvPr id="0" name=""/>
        <dsp:cNvSpPr/>
      </dsp:nvSpPr>
      <dsp:spPr>
        <a:xfrm>
          <a:off x="-68402" y="4598860"/>
          <a:ext cx="828092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3FFA56-C26A-4D7E-95ED-EB097F4A5143}">
      <dsp:nvSpPr>
        <dsp:cNvPr id="0" name=""/>
        <dsp:cNvSpPr/>
      </dsp:nvSpPr>
      <dsp:spPr>
        <a:xfrm>
          <a:off x="-68402" y="4085158"/>
          <a:ext cx="828092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DB4D28F-DB0F-4208-8BA3-94A95D4A302C}">
      <dsp:nvSpPr>
        <dsp:cNvPr id="0" name=""/>
        <dsp:cNvSpPr/>
      </dsp:nvSpPr>
      <dsp:spPr>
        <a:xfrm>
          <a:off x="-78298" y="3571456"/>
          <a:ext cx="828092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056B56F-9B43-4E0A-B577-2CE74A593E22}">
      <dsp:nvSpPr>
        <dsp:cNvPr id="0" name=""/>
        <dsp:cNvSpPr/>
      </dsp:nvSpPr>
      <dsp:spPr>
        <a:xfrm>
          <a:off x="-68402" y="3057754"/>
          <a:ext cx="828092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702EB95-319F-49AC-8DAA-0062C6D337D4}">
      <dsp:nvSpPr>
        <dsp:cNvPr id="0" name=""/>
        <dsp:cNvSpPr/>
      </dsp:nvSpPr>
      <dsp:spPr>
        <a:xfrm>
          <a:off x="-68402" y="2544053"/>
          <a:ext cx="828092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FBF19BD-4C9B-417A-A806-C645A3A87DC9}">
      <dsp:nvSpPr>
        <dsp:cNvPr id="0" name=""/>
        <dsp:cNvSpPr/>
      </dsp:nvSpPr>
      <dsp:spPr>
        <a:xfrm>
          <a:off x="-104403" y="2030351"/>
          <a:ext cx="828092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3F3AEFF-E0FD-45A2-B0DD-959E12AB64F5}">
      <dsp:nvSpPr>
        <dsp:cNvPr id="0" name=""/>
        <dsp:cNvSpPr/>
      </dsp:nvSpPr>
      <dsp:spPr>
        <a:xfrm>
          <a:off x="-68402" y="1516649"/>
          <a:ext cx="828092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1D4B61D-CF8F-40AB-AC77-A1C06FE7E7D7}">
      <dsp:nvSpPr>
        <dsp:cNvPr id="0" name=""/>
        <dsp:cNvSpPr/>
      </dsp:nvSpPr>
      <dsp:spPr>
        <a:xfrm>
          <a:off x="-70210" y="1002947"/>
          <a:ext cx="828092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9BC1111-7E36-4081-85CB-9D96465A1DD6}">
      <dsp:nvSpPr>
        <dsp:cNvPr id="0" name=""/>
        <dsp:cNvSpPr/>
      </dsp:nvSpPr>
      <dsp:spPr>
        <a:xfrm>
          <a:off x="-52209" y="489245"/>
          <a:ext cx="828092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62C3B26-08EA-4D76-B42B-6BBB8DFEE27D}">
      <dsp:nvSpPr>
        <dsp:cNvPr id="0" name=""/>
        <dsp:cNvSpPr/>
      </dsp:nvSpPr>
      <dsp:spPr>
        <a:xfrm>
          <a:off x="1996410" y="6"/>
          <a:ext cx="6336718" cy="489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a:lnSpc>
              <a:spcPct val="90000"/>
            </a:lnSpc>
            <a:spcBef>
              <a:spcPct val="0"/>
            </a:spcBef>
            <a:spcAft>
              <a:spcPts val="0"/>
            </a:spcAft>
          </a:pPr>
          <a:r>
            <a:rPr lang="zh-TW" altLang="en-US" sz="1800" b="1" kern="1200" dirty="0" smtClean="0">
              <a:latin typeface="微軟正黑體" pitchFamily="34" charset="-120"/>
              <a:ea typeface="微軟正黑體" pitchFamily="34" charset="-120"/>
            </a:rPr>
            <a:t>詩、詞、散文、小說、劇本、學術論文、演講</a:t>
          </a:r>
          <a:endParaRPr lang="zh-TW" altLang="en-US" sz="1800" b="1" kern="1200" dirty="0">
            <a:latin typeface="微軟正黑體" pitchFamily="34" charset="-120"/>
            <a:ea typeface="微軟正黑體" pitchFamily="34" charset="-120"/>
          </a:endParaRPr>
        </a:p>
      </dsp:txBody>
      <dsp:txXfrm>
        <a:off x="1996410" y="6"/>
        <a:ext cx="6336718" cy="489239"/>
      </dsp:txXfrm>
    </dsp:sp>
    <dsp:sp modelId="{0C400228-9012-41F4-BEB4-99A1F45500A2}">
      <dsp:nvSpPr>
        <dsp:cNvPr id="0" name=""/>
        <dsp:cNvSpPr/>
      </dsp:nvSpPr>
      <dsp:spPr>
        <a:xfrm>
          <a:off x="0" y="1"/>
          <a:ext cx="1879409" cy="489239"/>
        </a:xfrm>
        <a:prstGeom prst="round2SameRect">
          <a:avLst>
            <a:gd name="adj1" fmla="val 16670"/>
            <a:gd name="adj2" fmla="val 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語文著作</a:t>
          </a:r>
          <a:endParaRPr lang="zh-TW" altLang="en-US" sz="1900" b="1" kern="1200" dirty="0">
            <a:latin typeface="微軟正黑體" pitchFamily="34" charset="-120"/>
            <a:ea typeface="微軟正黑體" pitchFamily="34" charset="-120"/>
          </a:endParaRPr>
        </a:p>
      </dsp:txBody>
      <dsp:txXfrm>
        <a:off x="23887" y="23888"/>
        <a:ext cx="1831635" cy="465352"/>
      </dsp:txXfrm>
    </dsp:sp>
    <dsp:sp modelId="{AAD19E71-AFA8-49DC-8DBB-C9C5FC3D7FE0}">
      <dsp:nvSpPr>
        <dsp:cNvPr id="0" name=""/>
        <dsp:cNvSpPr/>
      </dsp:nvSpPr>
      <dsp:spPr>
        <a:xfrm>
          <a:off x="1942408" y="513707"/>
          <a:ext cx="6408721" cy="489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a:lnSpc>
              <a:spcPct val="90000"/>
            </a:lnSpc>
            <a:spcBef>
              <a:spcPct val="0"/>
            </a:spcBef>
            <a:spcAft>
              <a:spcPts val="0"/>
            </a:spcAft>
          </a:pPr>
          <a:r>
            <a:rPr lang="zh-TW" altLang="en-US" sz="1800" b="1" kern="1200" dirty="0" smtClean="0">
              <a:latin typeface="微軟正黑體" pitchFamily="34" charset="-120"/>
              <a:ea typeface="微軟正黑體" pitchFamily="34" charset="-120"/>
            </a:rPr>
            <a:t>歌詞、曲譜</a:t>
          </a:r>
          <a:endParaRPr lang="zh-TW" altLang="en-US" sz="1800" b="1" kern="1200" dirty="0">
            <a:latin typeface="微軟正黑體" pitchFamily="34" charset="-120"/>
            <a:ea typeface="微軟正黑體" pitchFamily="34" charset="-120"/>
          </a:endParaRPr>
        </a:p>
      </dsp:txBody>
      <dsp:txXfrm>
        <a:off x="1942408" y="513707"/>
        <a:ext cx="6408721" cy="489239"/>
      </dsp:txXfrm>
    </dsp:sp>
    <dsp:sp modelId="{32338D87-348F-41D2-9419-2B907D0A2E8D}">
      <dsp:nvSpPr>
        <dsp:cNvPr id="0" name=""/>
        <dsp:cNvSpPr/>
      </dsp:nvSpPr>
      <dsp:spPr>
        <a:xfrm>
          <a:off x="0" y="513702"/>
          <a:ext cx="1879409" cy="489239"/>
        </a:xfrm>
        <a:prstGeom prst="round2SameRect">
          <a:avLst>
            <a:gd name="adj1" fmla="val 16670"/>
            <a:gd name="adj2" fmla="val 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w="9525" cap="flat" cmpd="sng" algn="ctr">
          <a:solidFill>
            <a:schemeClr val="accent3">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音樂著作</a:t>
          </a:r>
          <a:endParaRPr lang="zh-TW" altLang="en-US" sz="1900" b="1" kern="1200" dirty="0">
            <a:latin typeface="微軟正黑體" pitchFamily="34" charset="-120"/>
            <a:ea typeface="微軟正黑體" pitchFamily="34" charset="-120"/>
          </a:endParaRPr>
        </a:p>
      </dsp:txBody>
      <dsp:txXfrm>
        <a:off x="23887" y="537589"/>
        <a:ext cx="1831635" cy="465352"/>
      </dsp:txXfrm>
    </dsp:sp>
    <dsp:sp modelId="{419850B0-81F6-45CE-8C3F-8FBA7FC28451}">
      <dsp:nvSpPr>
        <dsp:cNvPr id="0" name=""/>
        <dsp:cNvSpPr/>
      </dsp:nvSpPr>
      <dsp:spPr>
        <a:xfrm>
          <a:off x="1947831" y="1027409"/>
          <a:ext cx="6401490" cy="489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a:lnSpc>
              <a:spcPct val="90000"/>
            </a:lnSpc>
            <a:spcBef>
              <a:spcPct val="0"/>
            </a:spcBef>
            <a:spcAft>
              <a:spcPts val="0"/>
            </a:spcAft>
          </a:pPr>
          <a:r>
            <a:rPr lang="zh-TW" altLang="en-US" sz="1800" b="1" kern="1200" dirty="0" smtClean="0">
              <a:latin typeface="微軟正黑體" pitchFamily="34" charset="-120"/>
              <a:ea typeface="微軟正黑體" pitchFamily="34" charset="-120"/>
            </a:rPr>
            <a:t>舞蹈、歌劇、話劇</a:t>
          </a:r>
          <a:endParaRPr lang="zh-TW" altLang="en-US" sz="1800" b="1" kern="1200" dirty="0">
            <a:latin typeface="微軟正黑體" pitchFamily="34" charset="-120"/>
            <a:ea typeface="微軟正黑體" pitchFamily="34" charset="-120"/>
          </a:endParaRPr>
        </a:p>
      </dsp:txBody>
      <dsp:txXfrm>
        <a:off x="1947831" y="1027409"/>
        <a:ext cx="6401490" cy="489239"/>
      </dsp:txXfrm>
    </dsp:sp>
    <dsp:sp modelId="{E2AAB1D2-7439-4426-A7CB-459EEE1420B0}">
      <dsp:nvSpPr>
        <dsp:cNvPr id="0" name=""/>
        <dsp:cNvSpPr/>
      </dsp:nvSpPr>
      <dsp:spPr>
        <a:xfrm>
          <a:off x="0" y="1027404"/>
          <a:ext cx="1879409" cy="489239"/>
        </a:xfrm>
        <a:prstGeom prst="round2SameRect">
          <a:avLst>
            <a:gd name="adj1" fmla="val 16670"/>
            <a:gd name="adj2" fmla="val 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w="9525" cap="flat" cmpd="sng" algn="ctr">
          <a:solidFill>
            <a:schemeClr val="accent4">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戲劇、舞蹈著作</a:t>
          </a:r>
          <a:endParaRPr lang="zh-TW" altLang="en-US" sz="1900" b="1" kern="1200" dirty="0">
            <a:latin typeface="微軟正黑體" pitchFamily="34" charset="-120"/>
            <a:ea typeface="微軟正黑體" pitchFamily="34" charset="-120"/>
          </a:endParaRPr>
        </a:p>
      </dsp:txBody>
      <dsp:txXfrm>
        <a:off x="23887" y="1051291"/>
        <a:ext cx="1831635" cy="465352"/>
      </dsp:txXfrm>
    </dsp:sp>
    <dsp:sp modelId="{29B7BBD9-CF50-4152-83F6-3483FAD01350}">
      <dsp:nvSpPr>
        <dsp:cNvPr id="0" name=""/>
        <dsp:cNvSpPr/>
      </dsp:nvSpPr>
      <dsp:spPr>
        <a:xfrm>
          <a:off x="1839827" y="1541111"/>
          <a:ext cx="6545495" cy="489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b" anchorCtr="0">
          <a:noAutofit/>
        </a:bodyPr>
        <a:lstStyle/>
        <a:p>
          <a:pPr lvl="0" algn="l" defTabSz="711200">
            <a:lnSpc>
              <a:spcPct val="90000"/>
            </a:lnSpc>
            <a:spcBef>
              <a:spcPct val="0"/>
            </a:spcBef>
            <a:spcAft>
              <a:spcPts val="0"/>
            </a:spcAft>
          </a:pPr>
          <a:r>
            <a:rPr lang="zh-TW" altLang="en-US" sz="1600" b="1" kern="1200" dirty="0" smtClean="0">
              <a:latin typeface="微軟正黑體" pitchFamily="34" charset="-120"/>
              <a:ea typeface="微軟正黑體" pitchFamily="34" charset="-120"/>
            </a:rPr>
            <a:t>繪畫、漫畫、連環圖</a:t>
          </a:r>
          <a:r>
            <a:rPr lang="en-US" altLang="zh-TW" sz="1600" b="1" kern="1200" dirty="0" smtClean="0">
              <a:latin typeface="微軟正黑體" pitchFamily="34" charset="-120"/>
              <a:ea typeface="微軟正黑體" pitchFamily="34" charset="-120"/>
            </a:rPr>
            <a:t>(</a:t>
          </a:r>
          <a:r>
            <a:rPr lang="zh-TW" altLang="en-US" sz="1600" b="1" kern="1200" dirty="0" smtClean="0">
              <a:latin typeface="微軟正黑體" pitchFamily="34" charset="-120"/>
              <a:ea typeface="微軟正黑體" pitchFamily="34" charset="-120"/>
            </a:rPr>
            <a:t>卡通</a:t>
          </a:r>
          <a:r>
            <a:rPr lang="en-US" altLang="zh-TW" sz="1600" b="1" kern="1200" dirty="0" smtClean="0">
              <a:latin typeface="微軟正黑體" pitchFamily="34" charset="-120"/>
              <a:ea typeface="微軟正黑體" pitchFamily="34" charset="-120"/>
            </a:rPr>
            <a:t>)</a:t>
          </a:r>
          <a:r>
            <a:rPr lang="zh-TW" altLang="en-US" sz="1600" b="1" kern="1200" dirty="0" smtClean="0">
              <a:latin typeface="微軟正黑體" pitchFamily="34" charset="-120"/>
              <a:ea typeface="微軟正黑體" pitchFamily="34" charset="-120"/>
            </a:rPr>
            <a:t>、素描、書法、字型繪畫、雕塑、美術工藝品</a:t>
          </a:r>
          <a:endParaRPr lang="zh-TW" altLang="en-US" sz="1600" b="1" kern="1200" dirty="0">
            <a:latin typeface="微軟正黑體" pitchFamily="34" charset="-120"/>
            <a:ea typeface="微軟正黑體" pitchFamily="34" charset="-120"/>
          </a:endParaRPr>
        </a:p>
      </dsp:txBody>
      <dsp:txXfrm>
        <a:off x="1839827" y="1541111"/>
        <a:ext cx="6545495" cy="489239"/>
      </dsp:txXfrm>
    </dsp:sp>
    <dsp:sp modelId="{1889D11F-967C-4E9F-A973-44B60A0FBC0F}">
      <dsp:nvSpPr>
        <dsp:cNvPr id="0" name=""/>
        <dsp:cNvSpPr/>
      </dsp:nvSpPr>
      <dsp:spPr>
        <a:xfrm>
          <a:off x="0" y="1541106"/>
          <a:ext cx="1879409" cy="489239"/>
        </a:xfrm>
        <a:prstGeom prst="round2SameRect">
          <a:avLst>
            <a:gd name="adj1" fmla="val 16670"/>
            <a:gd name="adj2" fmla="val 0"/>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w="9525" cap="flat" cmpd="sng" algn="ctr">
          <a:solidFill>
            <a:schemeClr val="accent5">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美術著作</a:t>
          </a:r>
          <a:endParaRPr lang="zh-TW" altLang="en-US" sz="1900" b="1" kern="1200" dirty="0">
            <a:latin typeface="微軟正黑體" pitchFamily="34" charset="-120"/>
            <a:ea typeface="微軟正黑體" pitchFamily="34" charset="-120"/>
          </a:endParaRPr>
        </a:p>
      </dsp:txBody>
      <dsp:txXfrm>
        <a:off x="23887" y="1564993"/>
        <a:ext cx="1831635" cy="465352"/>
      </dsp:txXfrm>
    </dsp:sp>
    <dsp:sp modelId="{92236E8E-6415-4CD1-8D83-7223EFF7E7A5}">
      <dsp:nvSpPr>
        <dsp:cNvPr id="0" name=""/>
        <dsp:cNvSpPr/>
      </dsp:nvSpPr>
      <dsp:spPr>
        <a:xfrm>
          <a:off x="1947831" y="2054813"/>
          <a:ext cx="6401490" cy="489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a:lnSpc>
              <a:spcPct val="90000"/>
            </a:lnSpc>
            <a:spcBef>
              <a:spcPct val="0"/>
            </a:spcBef>
            <a:spcAft>
              <a:spcPts val="0"/>
            </a:spcAft>
          </a:pPr>
          <a:r>
            <a:rPr lang="zh-TW" altLang="en-US" sz="1800" b="1" kern="1200" dirty="0" smtClean="0">
              <a:latin typeface="微軟正黑體" pitchFamily="34" charset="-120"/>
              <a:ea typeface="微軟正黑體" pitchFamily="34" charset="-120"/>
            </a:rPr>
            <a:t>照片、幻燈片</a:t>
          </a:r>
          <a:endParaRPr lang="zh-TW" altLang="en-US" sz="1800" b="1" kern="1200" dirty="0">
            <a:latin typeface="微軟正黑體" pitchFamily="34" charset="-120"/>
            <a:ea typeface="微軟正黑體" pitchFamily="34" charset="-120"/>
          </a:endParaRPr>
        </a:p>
      </dsp:txBody>
      <dsp:txXfrm>
        <a:off x="1947831" y="2054813"/>
        <a:ext cx="6401490" cy="489239"/>
      </dsp:txXfrm>
    </dsp:sp>
    <dsp:sp modelId="{A2507C5C-DE59-4B6F-ADA7-4407FA5DEEB0}">
      <dsp:nvSpPr>
        <dsp:cNvPr id="0" name=""/>
        <dsp:cNvSpPr/>
      </dsp:nvSpPr>
      <dsp:spPr>
        <a:xfrm>
          <a:off x="0" y="2054808"/>
          <a:ext cx="1879409" cy="489239"/>
        </a:xfrm>
        <a:prstGeom prst="round2SameRect">
          <a:avLst>
            <a:gd name="adj1" fmla="val 16670"/>
            <a:gd name="adj2" fmla="val 0"/>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w="9525" cap="flat" cmpd="sng" algn="ctr">
          <a:solidFill>
            <a:schemeClr val="accent6">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攝影著作</a:t>
          </a:r>
          <a:endParaRPr lang="zh-TW" altLang="en-US" sz="1900" b="1" kern="1200" dirty="0">
            <a:latin typeface="微軟正黑體" pitchFamily="34" charset="-120"/>
            <a:ea typeface="微軟正黑體" pitchFamily="34" charset="-120"/>
          </a:endParaRPr>
        </a:p>
      </dsp:txBody>
      <dsp:txXfrm>
        <a:off x="23887" y="2078695"/>
        <a:ext cx="1831635" cy="465352"/>
      </dsp:txXfrm>
    </dsp:sp>
    <dsp:sp modelId="{1DB4E944-A4B9-4389-BACF-76EEB6ED1E51}">
      <dsp:nvSpPr>
        <dsp:cNvPr id="0" name=""/>
        <dsp:cNvSpPr/>
      </dsp:nvSpPr>
      <dsp:spPr>
        <a:xfrm>
          <a:off x="1947831" y="2568514"/>
          <a:ext cx="6401490" cy="489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a:lnSpc>
              <a:spcPct val="90000"/>
            </a:lnSpc>
            <a:spcBef>
              <a:spcPct val="0"/>
            </a:spcBef>
            <a:spcAft>
              <a:spcPts val="0"/>
            </a:spcAft>
          </a:pPr>
          <a:r>
            <a:rPr lang="zh-TW" altLang="en-US" sz="1800" b="1" kern="1200" dirty="0" smtClean="0">
              <a:latin typeface="微軟正黑體" pitchFamily="34" charset="-120"/>
              <a:ea typeface="微軟正黑體" pitchFamily="34" charset="-120"/>
            </a:rPr>
            <a:t>地圖、科技或工程設計圖、圖表</a:t>
          </a:r>
          <a:endParaRPr lang="zh-TW" altLang="en-US" sz="1800" b="1" kern="1200" dirty="0">
            <a:latin typeface="微軟正黑體" pitchFamily="34" charset="-120"/>
            <a:ea typeface="微軟正黑體" pitchFamily="34" charset="-120"/>
          </a:endParaRPr>
        </a:p>
      </dsp:txBody>
      <dsp:txXfrm>
        <a:off x="1947831" y="2568514"/>
        <a:ext cx="6401490" cy="489239"/>
      </dsp:txXfrm>
    </dsp:sp>
    <dsp:sp modelId="{EFBEAAC7-C4C5-422D-94BC-3C16962A4E0E}">
      <dsp:nvSpPr>
        <dsp:cNvPr id="0" name=""/>
        <dsp:cNvSpPr/>
      </dsp:nvSpPr>
      <dsp:spPr>
        <a:xfrm>
          <a:off x="0" y="2568510"/>
          <a:ext cx="1879409" cy="489239"/>
        </a:xfrm>
        <a:prstGeom prst="round2SameRect">
          <a:avLst>
            <a:gd name="adj1" fmla="val 16670"/>
            <a:gd name="adj2" fmla="val 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圖形著作</a:t>
          </a:r>
          <a:endParaRPr lang="zh-TW" altLang="en-US" sz="1900" b="1" kern="1200" dirty="0">
            <a:latin typeface="微軟正黑體" pitchFamily="34" charset="-120"/>
            <a:ea typeface="微軟正黑體" pitchFamily="34" charset="-120"/>
          </a:endParaRPr>
        </a:p>
      </dsp:txBody>
      <dsp:txXfrm>
        <a:off x="23887" y="2592397"/>
        <a:ext cx="1831635" cy="465352"/>
      </dsp:txXfrm>
    </dsp:sp>
    <dsp:sp modelId="{FD0077F4-D30E-493B-8421-208DBCD7C8AF}">
      <dsp:nvSpPr>
        <dsp:cNvPr id="0" name=""/>
        <dsp:cNvSpPr/>
      </dsp:nvSpPr>
      <dsp:spPr>
        <a:xfrm>
          <a:off x="1918142" y="3082216"/>
          <a:ext cx="6441076" cy="489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a:lnSpc>
              <a:spcPct val="90000"/>
            </a:lnSpc>
            <a:spcBef>
              <a:spcPct val="0"/>
            </a:spcBef>
            <a:spcAft>
              <a:spcPts val="0"/>
            </a:spcAft>
          </a:pPr>
          <a:r>
            <a:rPr lang="zh-TW" altLang="en-US" sz="1800" b="1" kern="1200" dirty="0" smtClean="0">
              <a:latin typeface="微軟正黑體" pitchFamily="34" charset="-120"/>
              <a:ea typeface="微軟正黑體" pitchFamily="34" charset="-120"/>
            </a:rPr>
            <a:t>電影、錄影、電腦螢幕顯示之影像</a:t>
          </a:r>
          <a:endParaRPr lang="zh-TW" altLang="en-US" sz="1800" b="1" kern="1200" dirty="0">
            <a:latin typeface="微軟正黑體" pitchFamily="34" charset="-120"/>
            <a:ea typeface="微軟正黑體" pitchFamily="34" charset="-120"/>
          </a:endParaRPr>
        </a:p>
      </dsp:txBody>
      <dsp:txXfrm>
        <a:off x="1918142" y="3082216"/>
        <a:ext cx="6441076" cy="489239"/>
      </dsp:txXfrm>
    </dsp:sp>
    <dsp:sp modelId="{7199E226-54AD-4D72-9016-354A92F51497}">
      <dsp:nvSpPr>
        <dsp:cNvPr id="0" name=""/>
        <dsp:cNvSpPr/>
      </dsp:nvSpPr>
      <dsp:spPr>
        <a:xfrm>
          <a:off x="0" y="3082211"/>
          <a:ext cx="1879409" cy="489239"/>
        </a:xfrm>
        <a:prstGeom prst="round2SameRect">
          <a:avLst>
            <a:gd name="adj1" fmla="val 16670"/>
            <a:gd name="adj2" fmla="val 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w="9525" cap="flat" cmpd="sng" algn="ctr">
          <a:solidFill>
            <a:schemeClr val="accent3">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視聽著作</a:t>
          </a:r>
          <a:endParaRPr lang="zh-TW" altLang="en-US" sz="1900" b="1" kern="1200" dirty="0">
            <a:latin typeface="微軟正黑體" pitchFamily="34" charset="-120"/>
            <a:ea typeface="微軟正黑體" pitchFamily="34" charset="-120"/>
          </a:endParaRPr>
        </a:p>
      </dsp:txBody>
      <dsp:txXfrm>
        <a:off x="23887" y="3106098"/>
        <a:ext cx="1831635" cy="465352"/>
      </dsp:txXfrm>
    </dsp:sp>
    <dsp:sp modelId="{B3E742CD-60A5-4E54-8DEA-0C73EF8AF4FC}">
      <dsp:nvSpPr>
        <dsp:cNvPr id="0" name=""/>
        <dsp:cNvSpPr/>
      </dsp:nvSpPr>
      <dsp:spPr>
        <a:xfrm>
          <a:off x="1947831" y="3595918"/>
          <a:ext cx="6401490" cy="489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a:lnSpc>
              <a:spcPct val="90000"/>
            </a:lnSpc>
            <a:spcBef>
              <a:spcPct val="0"/>
            </a:spcBef>
            <a:spcAft>
              <a:spcPts val="0"/>
            </a:spcAft>
          </a:pPr>
          <a:r>
            <a:rPr lang="zh-TW" altLang="en-US" sz="1800" b="1" kern="1200" dirty="0" smtClean="0">
              <a:latin typeface="微軟正黑體" pitchFamily="34" charset="-120"/>
              <a:ea typeface="微軟正黑體" pitchFamily="34" charset="-120"/>
            </a:rPr>
            <a:t>音樂</a:t>
          </a:r>
          <a:r>
            <a:rPr lang="en-US" altLang="zh-TW" sz="1800" b="1" kern="1200" dirty="0" smtClean="0">
              <a:latin typeface="微軟正黑體" pitchFamily="34" charset="-120"/>
              <a:ea typeface="微軟正黑體" pitchFamily="34" charset="-120"/>
            </a:rPr>
            <a:t>CD</a:t>
          </a:r>
          <a:r>
            <a:rPr lang="zh-TW" altLang="en-US" sz="1800" b="1" kern="1200" dirty="0" smtClean="0">
              <a:latin typeface="微軟正黑體" pitchFamily="34" charset="-120"/>
              <a:ea typeface="微軟正黑體" pitchFamily="34" charset="-120"/>
            </a:rPr>
            <a:t>、卡帶</a:t>
          </a:r>
          <a:endParaRPr lang="zh-TW" altLang="en-US" sz="1800" b="1" kern="1200" dirty="0">
            <a:latin typeface="微軟正黑體" pitchFamily="34" charset="-120"/>
            <a:ea typeface="微軟正黑體" pitchFamily="34" charset="-120"/>
          </a:endParaRPr>
        </a:p>
      </dsp:txBody>
      <dsp:txXfrm>
        <a:off x="1947831" y="3595918"/>
        <a:ext cx="6401490" cy="489239"/>
      </dsp:txXfrm>
    </dsp:sp>
    <dsp:sp modelId="{3F80A4E1-E4B4-4D0B-B793-76B9F20EFE3E}">
      <dsp:nvSpPr>
        <dsp:cNvPr id="0" name=""/>
        <dsp:cNvSpPr/>
      </dsp:nvSpPr>
      <dsp:spPr>
        <a:xfrm>
          <a:off x="0" y="3595913"/>
          <a:ext cx="1879409" cy="489239"/>
        </a:xfrm>
        <a:prstGeom prst="round2SameRect">
          <a:avLst>
            <a:gd name="adj1" fmla="val 16670"/>
            <a:gd name="adj2" fmla="val 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w="9525" cap="flat" cmpd="sng" algn="ctr">
          <a:solidFill>
            <a:schemeClr val="accent4">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錄音著作</a:t>
          </a:r>
          <a:endParaRPr lang="zh-TW" altLang="en-US" sz="1900" b="1" kern="1200" dirty="0">
            <a:latin typeface="微軟正黑體" pitchFamily="34" charset="-120"/>
            <a:ea typeface="微軟正黑體" pitchFamily="34" charset="-120"/>
          </a:endParaRPr>
        </a:p>
      </dsp:txBody>
      <dsp:txXfrm>
        <a:off x="23887" y="3619800"/>
        <a:ext cx="1831635" cy="465352"/>
      </dsp:txXfrm>
    </dsp:sp>
    <dsp:sp modelId="{986300AE-1DBE-411B-BE09-7DA9758C1F3C}">
      <dsp:nvSpPr>
        <dsp:cNvPr id="0" name=""/>
        <dsp:cNvSpPr/>
      </dsp:nvSpPr>
      <dsp:spPr>
        <a:xfrm>
          <a:off x="1947831" y="4109620"/>
          <a:ext cx="6401490" cy="489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a:lnSpc>
              <a:spcPct val="90000"/>
            </a:lnSpc>
            <a:spcBef>
              <a:spcPct val="0"/>
            </a:spcBef>
            <a:spcAft>
              <a:spcPts val="0"/>
            </a:spcAft>
          </a:pPr>
          <a:r>
            <a:rPr lang="zh-TW" altLang="en-US" sz="1800" b="1" kern="1200" dirty="0" smtClean="0">
              <a:latin typeface="微軟正黑體" pitchFamily="34" charset="-120"/>
              <a:ea typeface="微軟正黑體" pitchFamily="34" charset="-120"/>
            </a:rPr>
            <a:t>建築物、建築模型、建築設計圖</a:t>
          </a:r>
          <a:endParaRPr lang="zh-TW" altLang="en-US" sz="1800" b="1" kern="1200" dirty="0">
            <a:latin typeface="微軟正黑體" pitchFamily="34" charset="-120"/>
            <a:ea typeface="微軟正黑體" pitchFamily="34" charset="-120"/>
          </a:endParaRPr>
        </a:p>
      </dsp:txBody>
      <dsp:txXfrm>
        <a:off x="1947831" y="4109620"/>
        <a:ext cx="6401490" cy="489239"/>
      </dsp:txXfrm>
    </dsp:sp>
    <dsp:sp modelId="{ED099ED4-064D-4BD6-8D48-8960DAA0A065}">
      <dsp:nvSpPr>
        <dsp:cNvPr id="0" name=""/>
        <dsp:cNvSpPr/>
      </dsp:nvSpPr>
      <dsp:spPr>
        <a:xfrm>
          <a:off x="0" y="4109615"/>
          <a:ext cx="1879409" cy="489239"/>
        </a:xfrm>
        <a:prstGeom prst="round2SameRect">
          <a:avLst>
            <a:gd name="adj1" fmla="val 16670"/>
            <a:gd name="adj2" fmla="val 0"/>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w="9525" cap="flat" cmpd="sng" algn="ctr">
          <a:solidFill>
            <a:schemeClr val="accent5">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建築著作</a:t>
          </a:r>
          <a:endParaRPr lang="zh-TW" altLang="en-US" sz="1900" b="1" kern="1200" dirty="0">
            <a:latin typeface="微軟正黑體" pitchFamily="34" charset="-120"/>
            <a:ea typeface="微軟正黑體" pitchFamily="34" charset="-120"/>
          </a:endParaRPr>
        </a:p>
      </dsp:txBody>
      <dsp:txXfrm>
        <a:off x="23887" y="4133502"/>
        <a:ext cx="1831635" cy="465352"/>
      </dsp:txXfrm>
    </dsp:sp>
    <dsp:sp modelId="{BD79A710-17E5-40D8-8A2D-972709F9A5CB}">
      <dsp:nvSpPr>
        <dsp:cNvPr id="0" name=""/>
        <dsp:cNvSpPr/>
      </dsp:nvSpPr>
      <dsp:spPr>
        <a:xfrm>
          <a:off x="1947831" y="4623322"/>
          <a:ext cx="6401490" cy="489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195" tIns="36195" rIns="36195" bIns="36195" numCol="1" spcCol="1270" anchor="b" anchorCtr="0">
          <a:noAutofit/>
        </a:bodyPr>
        <a:lstStyle/>
        <a:p>
          <a:pPr lvl="0" algn="l"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直接或間接使電腦產生一定結果為目的所組成之指令組合</a:t>
          </a:r>
          <a:endParaRPr lang="zh-TW" altLang="en-US" sz="1900" b="1" kern="1200" dirty="0">
            <a:latin typeface="微軟正黑體" pitchFamily="34" charset="-120"/>
            <a:ea typeface="微軟正黑體" pitchFamily="34" charset="-120"/>
          </a:endParaRPr>
        </a:p>
      </dsp:txBody>
      <dsp:txXfrm>
        <a:off x="1947831" y="4623322"/>
        <a:ext cx="6401490" cy="489239"/>
      </dsp:txXfrm>
    </dsp:sp>
    <dsp:sp modelId="{F7CAE69F-66FE-4148-A70C-96BDE2C07355}">
      <dsp:nvSpPr>
        <dsp:cNvPr id="0" name=""/>
        <dsp:cNvSpPr/>
      </dsp:nvSpPr>
      <dsp:spPr>
        <a:xfrm>
          <a:off x="0" y="4623317"/>
          <a:ext cx="1879409" cy="489239"/>
        </a:xfrm>
        <a:prstGeom prst="round2SameRect">
          <a:avLst>
            <a:gd name="adj1" fmla="val 16670"/>
            <a:gd name="adj2" fmla="val 0"/>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w="9525" cap="flat" cmpd="sng" algn="ctr">
          <a:solidFill>
            <a:schemeClr val="accent6">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電腦程式著作</a:t>
          </a:r>
          <a:endParaRPr lang="zh-TW" altLang="en-US" sz="1900" b="1" kern="1200" dirty="0">
            <a:latin typeface="微軟正黑體" pitchFamily="34" charset="-120"/>
            <a:ea typeface="微軟正黑體" pitchFamily="34" charset="-120"/>
          </a:endParaRPr>
        </a:p>
      </dsp:txBody>
      <dsp:txXfrm>
        <a:off x="23887" y="4647204"/>
        <a:ext cx="1831635" cy="465352"/>
      </dsp:txXfrm>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10.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11/layout/TabList">
  <dgm:title val="標籤清單"/>
  <dgm:desc val="用來顯示非連續或分成群組的資訊方塊。適合用在少量階層 1 文字的情況。第一個階層 2 文字會顯示在階層 1 文字旁邊，而其餘的階層 2 文字會出現在階層 1 文字下方。"/>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1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19.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3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11/layout/TabList">
  <dgm:title val="標籤清單"/>
  <dgm:desc val="用來顯示非連續或分成群組的資訊方塊。適合用在少量階層 1 文字的情況。第一個階層 2 文字會顯示在階層 1 文字旁邊，而其餘的階層 2 文字會出現在階層 1 文字下方。"/>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50529" cy="497444"/>
          </a:xfrm>
          <a:prstGeom prst="rect">
            <a:avLst/>
          </a:prstGeom>
        </p:spPr>
        <p:txBody>
          <a:bodyPr vert="horz" lIns="91550" tIns="45775" rIns="91550" bIns="45775" rtlCol="0"/>
          <a:lstStyle>
            <a:lvl1pPr algn="l">
              <a:defRPr sz="1200"/>
            </a:lvl1pPr>
          </a:lstStyle>
          <a:p>
            <a:endParaRPr lang="zh-TW" altLang="en-US"/>
          </a:p>
        </p:txBody>
      </p:sp>
      <p:sp>
        <p:nvSpPr>
          <p:cNvPr id="3" name="日期版面配置區 2"/>
          <p:cNvSpPr>
            <a:spLocks noGrp="1"/>
          </p:cNvSpPr>
          <p:nvPr>
            <p:ph type="dt" sz="quarter" idx="1"/>
          </p:nvPr>
        </p:nvSpPr>
        <p:spPr>
          <a:xfrm>
            <a:off x="3855082" y="0"/>
            <a:ext cx="2950529" cy="497444"/>
          </a:xfrm>
          <a:prstGeom prst="rect">
            <a:avLst/>
          </a:prstGeom>
        </p:spPr>
        <p:txBody>
          <a:bodyPr vert="horz" lIns="91550" tIns="45775" rIns="91550" bIns="45775" rtlCol="0"/>
          <a:lstStyle>
            <a:lvl1pPr algn="r">
              <a:defRPr sz="1200"/>
            </a:lvl1pPr>
          </a:lstStyle>
          <a:p>
            <a:fld id="{077331BE-79CB-4EBF-9E05-3A7717FABBEC}" type="datetimeFigureOut">
              <a:rPr lang="zh-TW" altLang="en-US" smtClean="0"/>
              <a:t>2016/8/25</a:t>
            </a:fld>
            <a:endParaRPr lang="zh-TW" altLang="en-US"/>
          </a:p>
        </p:txBody>
      </p:sp>
      <p:sp>
        <p:nvSpPr>
          <p:cNvPr id="4" name="頁尾版面配置區 3"/>
          <p:cNvSpPr>
            <a:spLocks noGrp="1"/>
          </p:cNvSpPr>
          <p:nvPr>
            <p:ph type="ftr" sz="quarter" idx="2"/>
          </p:nvPr>
        </p:nvSpPr>
        <p:spPr>
          <a:xfrm>
            <a:off x="0" y="9440305"/>
            <a:ext cx="2950529" cy="497444"/>
          </a:xfrm>
          <a:prstGeom prst="rect">
            <a:avLst/>
          </a:prstGeom>
        </p:spPr>
        <p:txBody>
          <a:bodyPr vert="horz" lIns="91550" tIns="45775" rIns="91550" bIns="45775" rtlCol="0" anchor="b"/>
          <a:lstStyle>
            <a:lvl1pPr algn="l">
              <a:defRPr sz="1200"/>
            </a:lvl1pPr>
          </a:lstStyle>
          <a:p>
            <a:endParaRPr lang="zh-TW" altLang="en-US"/>
          </a:p>
        </p:txBody>
      </p:sp>
      <p:sp>
        <p:nvSpPr>
          <p:cNvPr id="5" name="投影片編號版面配置區 4"/>
          <p:cNvSpPr>
            <a:spLocks noGrp="1"/>
          </p:cNvSpPr>
          <p:nvPr>
            <p:ph type="sldNum" sz="quarter" idx="3"/>
          </p:nvPr>
        </p:nvSpPr>
        <p:spPr>
          <a:xfrm>
            <a:off x="3855082" y="9440305"/>
            <a:ext cx="2950529" cy="497444"/>
          </a:xfrm>
          <a:prstGeom prst="rect">
            <a:avLst/>
          </a:prstGeom>
        </p:spPr>
        <p:txBody>
          <a:bodyPr vert="horz" lIns="91550" tIns="45775" rIns="91550" bIns="45775" rtlCol="0" anchor="b"/>
          <a:lstStyle>
            <a:lvl1pPr algn="r">
              <a:defRPr sz="1200"/>
            </a:lvl1pPr>
          </a:lstStyle>
          <a:p>
            <a:fld id="{A6E2227B-DB5D-45F0-93F4-42D651FEB255}" type="slidenum">
              <a:rPr lang="zh-TW" altLang="en-US" smtClean="0"/>
              <a:t>‹#›</a:t>
            </a:fld>
            <a:endParaRPr lang="zh-TW" altLang="en-US"/>
          </a:p>
        </p:txBody>
      </p:sp>
    </p:spTree>
    <p:extLst>
      <p:ext uri="{BB962C8B-B14F-4D97-AF65-F5344CB8AC3E}">
        <p14:creationId xmlns:p14="http://schemas.microsoft.com/office/powerpoint/2010/main" val="28397496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3" y="5"/>
            <a:ext cx="2949785" cy="496966"/>
          </a:xfrm>
          <a:prstGeom prst="rect">
            <a:avLst/>
          </a:prstGeom>
        </p:spPr>
        <p:txBody>
          <a:bodyPr vert="horz" lIns="90997" tIns="45500" rIns="90997" bIns="45500" rtlCol="0"/>
          <a:lstStyle>
            <a:lvl1pPr algn="l">
              <a:defRPr sz="1200"/>
            </a:lvl1pPr>
          </a:lstStyle>
          <a:p>
            <a:endParaRPr lang="zh-TW" altLang="en-US"/>
          </a:p>
        </p:txBody>
      </p:sp>
      <p:sp>
        <p:nvSpPr>
          <p:cNvPr id="3" name="日期版面配置區 2"/>
          <p:cNvSpPr>
            <a:spLocks noGrp="1"/>
          </p:cNvSpPr>
          <p:nvPr>
            <p:ph type="dt" idx="1"/>
          </p:nvPr>
        </p:nvSpPr>
        <p:spPr>
          <a:xfrm>
            <a:off x="3855843" y="5"/>
            <a:ext cx="2949785" cy="496966"/>
          </a:xfrm>
          <a:prstGeom prst="rect">
            <a:avLst/>
          </a:prstGeom>
        </p:spPr>
        <p:txBody>
          <a:bodyPr vert="horz" lIns="90997" tIns="45500" rIns="90997" bIns="45500" rtlCol="0"/>
          <a:lstStyle>
            <a:lvl1pPr algn="r">
              <a:defRPr sz="1200"/>
            </a:lvl1pPr>
          </a:lstStyle>
          <a:p>
            <a:fld id="{EFE03391-2EDA-4B32-B129-AFC13896D73C}" type="datetimeFigureOut">
              <a:rPr lang="zh-TW" altLang="en-US" smtClean="0"/>
              <a:t>2016/8/25</a:t>
            </a:fld>
            <a:endParaRPr lang="zh-TW" altLang="en-US"/>
          </a:p>
        </p:txBody>
      </p:sp>
      <p:sp>
        <p:nvSpPr>
          <p:cNvPr id="4" name="投影片圖像版面配置區 3"/>
          <p:cNvSpPr>
            <a:spLocks noGrp="1" noRot="1" noChangeAspect="1"/>
          </p:cNvSpPr>
          <p:nvPr>
            <p:ph type="sldImg" idx="2"/>
          </p:nvPr>
        </p:nvSpPr>
        <p:spPr>
          <a:xfrm>
            <a:off x="919163" y="744538"/>
            <a:ext cx="4968875" cy="3727450"/>
          </a:xfrm>
          <a:prstGeom prst="rect">
            <a:avLst/>
          </a:prstGeom>
          <a:noFill/>
          <a:ln w="12700">
            <a:solidFill>
              <a:prstClr val="black"/>
            </a:solidFill>
          </a:ln>
        </p:spPr>
        <p:txBody>
          <a:bodyPr vert="horz" lIns="90997" tIns="45500" rIns="90997" bIns="45500" rtlCol="0" anchor="ctr"/>
          <a:lstStyle/>
          <a:p>
            <a:endParaRPr lang="zh-TW" altLang="en-US"/>
          </a:p>
        </p:txBody>
      </p:sp>
      <p:sp>
        <p:nvSpPr>
          <p:cNvPr id="5" name="備忘稿版面配置區 4"/>
          <p:cNvSpPr>
            <a:spLocks noGrp="1"/>
          </p:cNvSpPr>
          <p:nvPr>
            <p:ph type="body" sz="quarter" idx="3"/>
          </p:nvPr>
        </p:nvSpPr>
        <p:spPr>
          <a:xfrm>
            <a:off x="680722" y="4721186"/>
            <a:ext cx="5445760" cy="4472702"/>
          </a:xfrm>
          <a:prstGeom prst="rect">
            <a:avLst/>
          </a:prstGeom>
        </p:spPr>
        <p:txBody>
          <a:bodyPr vert="horz" lIns="90997" tIns="45500" rIns="90997" bIns="45500"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3" y="9440648"/>
            <a:ext cx="2949785" cy="496966"/>
          </a:xfrm>
          <a:prstGeom prst="rect">
            <a:avLst/>
          </a:prstGeom>
        </p:spPr>
        <p:txBody>
          <a:bodyPr vert="horz" lIns="90997" tIns="45500" rIns="90997" bIns="4550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55843" y="9440648"/>
            <a:ext cx="2949785" cy="496966"/>
          </a:xfrm>
          <a:prstGeom prst="rect">
            <a:avLst/>
          </a:prstGeom>
        </p:spPr>
        <p:txBody>
          <a:bodyPr vert="horz" lIns="90997" tIns="45500" rIns="90997" bIns="45500" rtlCol="0" anchor="b"/>
          <a:lstStyle>
            <a:lvl1pPr algn="r">
              <a:defRPr sz="1200"/>
            </a:lvl1pPr>
          </a:lstStyle>
          <a:p>
            <a:fld id="{C7D7B5B9-52C2-4EB5-A879-3CCF3225FA3C}" type="slidenum">
              <a:rPr lang="zh-TW" altLang="en-US" smtClean="0"/>
              <a:t>‹#›</a:t>
            </a:fld>
            <a:endParaRPr lang="zh-TW" altLang="en-US"/>
          </a:p>
        </p:txBody>
      </p:sp>
    </p:spTree>
    <p:extLst>
      <p:ext uri="{BB962C8B-B14F-4D97-AF65-F5344CB8AC3E}">
        <p14:creationId xmlns:p14="http://schemas.microsoft.com/office/powerpoint/2010/main" val="40987560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23554" name="備忘稿版面配置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TW" altLang="en-US" dirty="0" smtClean="0"/>
          </a:p>
        </p:txBody>
      </p:sp>
      <p:sp>
        <p:nvSpPr>
          <p:cNvPr id="23555" name="投影片編號版面配置區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4DA750E-A125-4C0F-A010-8D5590CAFD8A}" type="slidenum">
              <a:rPr lang="zh-TW" altLang="en-US" smtClean="0"/>
              <a:pPr/>
              <a:t>9</a:t>
            </a:fld>
            <a:endParaRPr lang="en-US" altLang="zh-TW" smtClean="0"/>
          </a:p>
        </p:txBody>
      </p:sp>
    </p:spTree>
    <p:extLst>
      <p:ext uri="{BB962C8B-B14F-4D97-AF65-F5344CB8AC3E}">
        <p14:creationId xmlns:p14="http://schemas.microsoft.com/office/powerpoint/2010/main" val="1408768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smtClean="0"/>
              <a:t>1.</a:t>
            </a:r>
            <a:r>
              <a:rPr lang="zh-TW" altLang="en-US" dirty="0" smtClean="0"/>
              <a:t>憲法、法律、命令或公文</a:t>
            </a:r>
          </a:p>
          <a:p>
            <a:r>
              <a:rPr lang="zh-TW" altLang="en-US" dirty="0" smtClean="0"/>
              <a:t>	含本國及外國。例如：政府機關回覆民眾</a:t>
            </a:r>
            <a:r>
              <a:rPr lang="en-US" altLang="zh-TW" dirty="0" smtClean="0"/>
              <a:t>E-mail</a:t>
            </a:r>
            <a:r>
              <a:rPr lang="zh-TW" altLang="en-US" dirty="0" smtClean="0"/>
              <a:t>的內容</a:t>
            </a:r>
          </a:p>
          <a:p>
            <a:r>
              <a:rPr lang="en-US" altLang="zh-TW" dirty="0" smtClean="0"/>
              <a:t>2.</a:t>
            </a:r>
            <a:r>
              <a:rPr lang="zh-TW" altLang="en-US" dirty="0" smtClean="0"/>
              <a:t>中央或地方機關就前款著作作成之翻譯物或編輯物</a:t>
            </a:r>
          </a:p>
          <a:p>
            <a:r>
              <a:rPr lang="zh-TW" altLang="en-US" dirty="0" smtClean="0"/>
              <a:t>	例如：賦稅署自行編製「稅法彙編」</a:t>
            </a:r>
          </a:p>
          <a:p>
            <a:r>
              <a:rPr lang="en-US" altLang="zh-TW" dirty="0" smtClean="0"/>
              <a:t>3.</a:t>
            </a:r>
            <a:r>
              <a:rPr lang="zh-TW" altLang="en-US" dirty="0" smtClean="0"/>
              <a:t>標語及通用之符號、名詞、公式、數表、表格、簿冊或時曆</a:t>
            </a:r>
          </a:p>
          <a:p>
            <a:r>
              <a:rPr lang="zh-TW" altLang="en-US" dirty="0" smtClean="0"/>
              <a:t>	例如：書名、報紙標題、黃曆、農民曆</a:t>
            </a:r>
          </a:p>
          <a:p>
            <a:r>
              <a:rPr lang="en-US" altLang="zh-TW" dirty="0" smtClean="0"/>
              <a:t>4.</a:t>
            </a:r>
            <a:r>
              <a:rPr lang="zh-TW" altLang="en-US" dirty="0" smtClean="0"/>
              <a:t>單純為傳達事實之新聞報導所作成之語文著作</a:t>
            </a:r>
          </a:p>
          <a:p>
            <a:r>
              <a:rPr lang="zh-TW" altLang="en-US" dirty="0" smtClean="0"/>
              <a:t>	例如：報載</a:t>
            </a:r>
            <a:r>
              <a:rPr lang="en-US" altLang="zh-TW" dirty="0" smtClean="0"/>
              <a:t>5</a:t>
            </a:r>
            <a:r>
              <a:rPr lang="zh-TW" altLang="en-US" dirty="0" smtClean="0"/>
              <a:t>月</a:t>
            </a:r>
            <a:r>
              <a:rPr lang="en-US" altLang="zh-TW" dirty="0" smtClean="0"/>
              <a:t>20</a:t>
            </a:r>
            <a:r>
              <a:rPr lang="zh-TW" altLang="en-US" dirty="0" smtClean="0"/>
              <a:t>日總統就職</a:t>
            </a:r>
          </a:p>
          <a:p>
            <a:r>
              <a:rPr lang="en-US" altLang="zh-TW" dirty="0" smtClean="0"/>
              <a:t>5.</a:t>
            </a:r>
            <a:r>
              <a:rPr lang="zh-TW" altLang="en-US" dirty="0" smtClean="0"/>
              <a:t>依法令舉行之各類考試試題及其備用試題</a:t>
            </a:r>
          </a:p>
          <a:p>
            <a:r>
              <a:rPr lang="zh-TW" altLang="en-US" dirty="0" smtClean="0"/>
              <a:t>	例如：高、普考等國家考試、高中職以下學校舉行之段考題目。</a:t>
            </a:r>
          </a:p>
          <a:p>
            <a:r>
              <a:rPr lang="zh-TW" altLang="en-US" dirty="0" smtClean="0"/>
              <a:t>	不包括托福考試試題。</a:t>
            </a:r>
            <a:endParaRPr lang="zh-TW" altLang="en-US" dirty="0"/>
          </a:p>
        </p:txBody>
      </p:sp>
      <p:sp>
        <p:nvSpPr>
          <p:cNvPr id="4" name="投影片編號版面配置區 3"/>
          <p:cNvSpPr>
            <a:spLocks noGrp="1"/>
          </p:cNvSpPr>
          <p:nvPr>
            <p:ph type="sldNum" sz="quarter" idx="10"/>
          </p:nvPr>
        </p:nvSpPr>
        <p:spPr/>
        <p:txBody>
          <a:bodyPr/>
          <a:lstStyle/>
          <a:p>
            <a:fld id="{946550AC-8AB9-47FC-9BFA-C10028454A27}" type="slidenum">
              <a:rPr lang="zh-TW" altLang="en-US" smtClean="0"/>
              <a:t>16</a:t>
            </a:fld>
            <a:endParaRPr lang="zh-TW" altLang="en-US"/>
          </a:p>
        </p:txBody>
      </p:sp>
    </p:spTree>
    <p:extLst>
      <p:ext uri="{BB962C8B-B14F-4D97-AF65-F5344CB8AC3E}">
        <p14:creationId xmlns:p14="http://schemas.microsoft.com/office/powerpoint/2010/main" val="25331025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58198676-F6B3-4207-894C-D68756A4C7A9}" type="slidenum">
              <a:rPr lang="zh-TW" altLang="en-US" smtClean="0">
                <a:solidFill>
                  <a:prstClr val="black"/>
                </a:solidFill>
              </a:rPr>
              <a:pPr/>
              <a:t>19</a:t>
            </a:fld>
            <a:endParaRPr lang="zh-TW" altLang="en-US">
              <a:solidFill>
                <a:prstClr val="black"/>
              </a:solidFill>
            </a:endParaRPr>
          </a:p>
        </p:txBody>
      </p:sp>
    </p:spTree>
    <p:extLst>
      <p:ext uri="{BB962C8B-B14F-4D97-AF65-F5344CB8AC3E}">
        <p14:creationId xmlns:p14="http://schemas.microsoft.com/office/powerpoint/2010/main" val="2818866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新細明體" charset="-120"/>
              </a:defRPr>
            </a:lvl1pPr>
            <a:lvl2pPr marL="743916" indent="-286121" eaLnBrk="0" hangingPunct="0">
              <a:defRPr kumimoji="1">
                <a:solidFill>
                  <a:schemeClr val="tx1"/>
                </a:solidFill>
                <a:latin typeface="Arial" charset="0"/>
                <a:ea typeface="新細明體" charset="-120"/>
              </a:defRPr>
            </a:lvl2pPr>
            <a:lvl3pPr marL="1144486" indent="-228897" eaLnBrk="0" hangingPunct="0">
              <a:defRPr kumimoji="1">
                <a:solidFill>
                  <a:schemeClr val="tx1"/>
                </a:solidFill>
                <a:latin typeface="Arial" charset="0"/>
                <a:ea typeface="新細明體" charset="-120"/>
              </a:defRPr>
            </a:lvl3pPr>
            <a:lvl4pPr marL="1602280" indent="-228897" eaLnBrk="0" hangingPunct="0">
              <a:defRPr kumimoji="1">
                <a:solidFill>
                  <a:schemeClr val="tx1"/>
                </a:solidFill>
                <a:latin typeface="Arial" charset="0"/>
                <a:ea typeface="新細明體" charset="-120"/>
              </a:defRPr>
            </a:lvl4pPr>
            <a:lvl5pPr marL="2060075" indent="-228897" eaLnBrk="0" hangingPunct="0">
              <a:defRPr kumimoji="1">
                <a:solidFill>
                  <a:schemeClr val="tx1"/>
                </a:solidFill>
                <a:latin typeface="Arial" charset="0"/>
                <a:ea typeface="新細明體" charset="-120"/>
              </a:defRPr>
            </a:lvl5pPr>
            <a:lvl6pPr marL="2517869" indent="-228897" eaLnBrk="0" fontAlgn="base" hangingPunct="0">
              <a:spcBef>
                <a:spcPct val="0"/>
              </a:spcBef>
              <a:spcAft>
                <a:spcPct val="0"/>
              </a:spcAft>
              <a:defRPr kumimoji="1">
                <a:solidFill>
                  <a:schemeClr val="tx1"/>
                </a:solidFill>
                <a:latin typeface="Arial" charset="0"/>
                <a:ea typeface="新細明體" charset="-120"/>
              </a:defRPr>
            </a:lvl6pPr>
            <a:lvl7pPr marL="2975663" indent="-228897" eaLnBrk="0" fontAlgn="base" hangingPunct="0">
              <a:spcBef>
                <a:spcPct val="0"/>
              </a:spcBef>
              <a:spcAft>
                <a:spcPct val="0"/>
              </a:spcAft>
              <a:defRPr kumimoji="1">
                <a:solidFill>
                  <a:schemeClr val="tx1"/>
                </a:solidFill>
                <a:latin typeface="Arial" charset="0"/>
                <a:ea typeface="新細明體" charset="-120"/>
              </a:defRPr>
            </a:lvl7pPr>
            <a:lvl8pPr marL="3433458" indent="-228897" eaLnBrk="0" fontAlgn="base" hangingPunct="0">
              <a:spcBef>
                <a:spcPct val="0"/>
              </a:spcBef>
              <a:spcAft>
                <a:spcPct val="0"/>
              </a:spcAft>
              <a:defRPr kumimoji="1">
                <a:solidFill>
                  <a:schemeClr val="tx1"/>
                </a:solidFill>
                <a:latin typeface="Arial" charset="0"/>
                <a:ea typeface="新細明體" charset="-120"/>
              </a:defRPr>
            </a:lvl8pPr>
            <a:lvl9pPr marL="3891252" indent="-228897" eaLnBrk="0" fontAlgn="base" hangingPunct="0">
              <a:spcBef>
                <a:spcPct val="0"/>
              </a:spcBef>
              <a:spcAft>
                <a:spcPct val="0"/>
              </a:spcAft>
              <a:defRPr kumimoji="1">
                <a:solidFill>
                  <a:schemeClr val="tx1"/>
                </a:solidFill>
                <a:latin typeface="Arial" charset="0"/>
                <a:ea typeface="新細明體" charset="-120"/>
              </a:defRPr>
            </a:lvl9pPr>
          </a:lstStyle>
          <a:p>
            <a:fld id="{4F9B65F3-2090-4DB7-933A-08B27D107CAE}" type="slidenum">
              <a:rPr kumimoji="0" lang="en-US" altLang="zh-TW" smtClean="0"/>
              <a:pPr/>
              <a:t>21</a:t>
            </a:fld>
            <a:endParaRPr kumimoji="0" lang="en-US" altLang="zh-TW" smtClean="0"/>
          </a:p>
        </p:txBody>
      </p:sp>
      <p:sp>
        <p:nvSpPr>
          <p:cNvPr id="117763" name="Rectangle 2"/>
          <p:cNvSpPr>
            <a:spLocks noGrp="1" noRot="1" noChangeAspect="1" noChangeArrowheads="1" noTextEdit="1"/>
          </p:cNvSpPr>
          <p:nvPr>
            <p:ph type="sldImg"/>
          </p:nvPr>
        </p:nvSpPr>
        <p:spPr>
          <a:xfrm>
            <a:off x="917575" y="746125"/>
            <a:ext cx="4972050" cy="3729038"/>
          </a:xfrm>
          <a:ln/>
        </p:spPr>
      </p:sp>
      <p:sp>
        <p:nvSpPr>
          <p:cNvPr id="117764" name="Rectangle 3"/>
          <p:cNvSpPr>
            <a:spLocks noGrp="1" noChangeArrowheads="1"/>
          </p:cNvSpPr>
          <p:nvPr>
            <p:ph type="body" idx="1"/>
          </p:nvPr>
        </p:nvSpPr>
        <p:spPr>
          <a:xfrm>
            <a:off x="907734" y="4720909"/>
            <a:ext cx="4991735" cy="447294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TW" altLang="zh-TW" dirty="0" smtClean="0">
              <a:ea typeface="新細明體" charset="-12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smtClean="0"/>
              <a:t>著作權法第</a:t>
            </a:r>
            <a:r>
              <a:rPr lang="en-US" altLang="zh-TW" dirty="0" smtClean="0"/>
              <a:t>3</a:t>
            </a:r>
            <a:r>
              <a:rPr lang="zh-TW" altLang="en-US" dirty="0" smtClean="0"/>
              <a:t>條第</a:t>
            </a:r>
            <a:r>
              <a:rPr lang="en-US" altLang="zh-TW" dirty="0" smtClean="0"/>
              <a:t>1</a:t>
            </a:r>
            <a:r>
              <a:rPr lang="zh-TW" altLang="en-US" dirty="0" smtClean="0"/>
              <a:t>項第</a:t>
            </a:r>
            <a:r>
              <a:rPr lang="en-US" altLang="zh-TW" dirty="0" smtClean="0"/>
              <a:t>9</a:t>
            </a:r>
            <a:r>
              <a:rPr lang="zh-TW" altLang="en-US" dirty="0" smtClean="0"/>
              <a:t>款</a:t>
            </a:r>
            <a:r>
              <a:rPr lang="en-US" altLang="zh-TW" dirty="0" smtClean="0"/>
              <a:t>-</a:t>
            </a:r>
            <a:r>
              <a:rPr lang="zh-TW" altLang="en-US" dirty="0" smtClean="0"/>
              <a:t>以演技、舞蹈、歌唱、彈奏樂器或其他方法向現場之公眾傳達著作內容。以擴音器或其他器材，將原播送之聲音或影像向公眾傳達者，亦屬之。</a:t>
            </a:r>
            <a:r>
              <a:rPr lang="en-US" altLang="zh-TW" dirty="0" smtClean="0"/>
              <a:t>) </a:t>
            </a:r>
          </a:p>
          <a:p>
            <a:r>
              <a:rPr lang="zh-TW" altLang="en-US" dirty="0" smtClean="0"/>
              <a:t>基於公眾直接收聽或收視為目的，以有線電、無線電或其他器材之廣播系統傳送訊息之方法，藉聲音或影像，向公眾傳達著作內容，係屬「公開播送」之行為。</a:t>
            </a:r>
            <a:r>
              <a:rPr lang="en-US" altLang="zh-TW" dirty="0" smtClean="0"/>
              <a:t>(</a:t>
            </a:r>
            <a:r>
              <a:rPr lang="zh-TW" altLang="en-US" dirty="0" smtClean="0"/>
              <a:t>一次播送</a:t>
            </a:r>
            <a:r>
              <a:rPr lang="en-US" altLang="zh-TW" dirty="0" smtClean="0"/>
              <a:t>)</a:t>
            </a:r>
          </a:p>
          <a:p>
            <a:endParaRPr lang="en-US" altLang="zh-TW" dirty="0" smtClean="0"/>
          </a:p>
          <a:p>
            <a:r>
              <a:rPr lang="zh-TW" altLang="en-US" dirty="0" smtClean="0"/>
              <a:t>業者於接收有線電視節目後，再以有線電、無線電或其他器材之廣播系統傳送訊息之方法，將有線電視原播送之聲音或影像向公眾傳達者，亦屬「公開播送」之行為。</a:t>
            </a:r>
            <a:r>
              <a:rPr lang="en-US" altLang="zh-TW" dirty="0" smtClean="0"/>
              <a:t>(</a:t>
            </a:r>
            <a:r>
              <a:rPr lang="zh-TW" altLang="en-US" dirty="0" smtClean="0"/>
              <a:t>再播送</a:t>
            </a:r>
            <a:r>
              <a:rPr lang="en-US" altLang="zh-TW" dirty="0" smtClean="0"/>
              <a:t>)</a:t>
            </a:r>
          </a:p>
          <a:p>
            <a:endParaRPr lang="zh-TW" altLang="en-US" dirty="0"/>
          </a:p>
        </p:txBody>
      </p:sp>
      <p:sp>
        <p:nvSpPr>
          <p:cNvPr id="4" name="投影片編號版面配置區 3"/>
          <p:cNvSpPr>
            <a:spLocks noGrp="1"/>
          </p:cNvSpPr>
          <p:nvPr>
            <p:ph type="sldNum" sz="quarter" idx="10"/>
          </p:nvPr>
        </p:nvSpPr>
        <p:spPr/>
        <p:txBody>
          <a:bodyPr/>
          <a:lstStyle/>
          <a:p>
            <a:fld id="{946550AC-8AB9-47FC-9BFA-C10028454A27}" type="slidenum">
              <a:rPr lang="zh-TW" altLang="en-US" smtClean="0"/>
              <a:t>24</a:t>
            </a:fld>
            <a:endParaRPr lang="zh-TW" altLang="en-US"/>
          </a:p>
        </p:txBody>
      </p:sp>
    </p:spTree>
    <p:extLst>
      <p:ext uri="{BB962C8B-B14F-4D97-AF65-F5344CB8AC3E}">
        <p14:creationId xmlns:p14="http://schemas.microsoft.com/office/powerpoint/2010/main" val="26750173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7"/>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kumimoji="1" sz="2400">
                <a:solidFill>
                  <a:schemeClr val="bg1"/>
                </a:solidFill>
                <a:latin typeface="Times New Roman" pitchFamily="18" charset="0"/>
                <a:ea typeface="細明體" pitchFamily="49" charset="-120"/>
              </a:defRPr>
            </a:lvl1pPr>
            <a:lvl2pPr marL="742950" indent="-285750">
              <a:tabLst>
                <a:tab pos="723900" algn="l"/>
                <a:tab pos="1447800" algn="l"/>
                <a:tab pos="2171700" algn="l"/>
                <a:tab pos="2895600" algn="l"/>
              </a:tabLst>
              <a:defRPr kumimoji="1" sz="2400">
                <a:solidFill>
                  <a:schemeClr val="bg1"/>
                </a:solidFill>
                <a:latin typeface="Times New Roman" pitchFamily="18" charset="0"/>
                <a:ea typeface="細明體" pitchFamily="49" charset="-120"/>
              </a:defRPr>
            </a:lvl2pPr>
            <a:lvl3pPr marL="1143000" indent="-228600">
              <a:tabLst>
                <a:tab pos="723900" algn="l"/>
                <a:tab pos="1447800" algn="l"/>
                <a:tab pos="2171700" algn="l"/>
                <a:tab pos="2895600" algn="l"/>
              </a:tabLst>
              <a:defRPr kumimoji="1" sz="2400">
                <a:solidFill>
                  <a:schemeClr val="bg1"/>
                </a:solidFill>
                <a:latin typeface="Times New Roman" pitchFamily="18" charset="0"/>
                <a:ea typeface="細明體" pitchFamily="49" charset="-120"/>
              </a:defRPr>
            </a:lvl3pPr>
            <a:lvl4pPr marL="1600200" indent="-228600">
              <a:tabLst>
                <a:tab pos="723900" algn="l"/>
                <a:tab pos="1447800" algn="l"/>
                <a:tab pos="2171700" algn="l"/>
                <a:tab pos="2895600" algn="l"/>
              </a:tabLst>
              <a:defRPr kumimoji="1" sz="2400">
                <a:solidFill>
                  <a:schemeClr val="bg1"/>
                </a:solidFill>
                <a:latin typeface="Times New Roman" pitchFamily="18" charset="0"/>
                <a:ea typeface="細明體" pitchFamily="49" charset="-120"/>
              </a:defRPr>
            </a:lvl4pPr>
            <a:lvl5pPr marL="2057400" indent="-228600">
              <a:tabLst>
                <a:tab pos="723900" algn="l"/>
                <a:tab pos="1447800" algn="l"/>
                <a:tab pos="2171700" algn="l"/>
                <a:tab pos="2895600" algn="l"/>
              </a:tabLst>
              <a:defRPr kumimoji="1" sz="2400">
                <a:solidFill>
                  <a:schemeClr val="bg1"/>
                </a:solidFill>
                <a:latin typeface="Times New Roman" pitchFamily="18" charset="0"/>
                <a:ea typeface="細明體" pitchFamily="49" charset="-120"/>
              </a:defRPr>
            </a:lvl5pPr>
            <a:lvl6pPr marL="2514600" indent="-228600" defTabSz="449263" fontAlgn="base">
              <a:lnSpc>
                <a:spcPct val="95000"/>
              </a:lnSpc>
              <a:spcBef>
                <a:spcPct val="0"/>
              </a:spcBef>
              <a:spcAft>
                <a:spcPct val="0"/>
              </a:spcAft>
              <a:buClr>
                <a:srgbClr val="000000"/>
              </a:buClr>
              <a:buSzPct val="100000"/>
              <a:buFont typeface="Times New Roman" pitchFamily="18" charset="0"/>
              <a:tabLst>
                <a:tab pos="723900" algn="l"/>
                <a:tab pos="1447800" algn="l"/>
                <a:tab pos="2171700" algn="l"/>
                <a:tab pos="2895600" algn="l"/>
              </a:tabLst>
              <a:defRPr kumimoji="1" sz="2400">
                <a:solidFill>
                  <a:schemeClr val="bg1"/>
                </a:solidFill>
                <a:latin typeface="Times New Roman" pitchFamily="18" charset="0"/>
                <a:ea typeface="細明體" pitchFamily="49" charset="-120"/>
              </a:defRPr>
            </a:lvl6pPr>
            <a:lvl7pPr marL="2971800" indent="-228600" defTabSz="449263" fontAlgn="base">
              <a:lnSpc>
                <a:spcPct val="95000"/>
              </a:lnSpc>
              <a:spcBef>
                <a:spcPct val="0"/>
              </a:spcBef>
              <a:spcAft>
                <a:spcPct val="0"/>
              </a:spcAft>
              <a:buClr>
                <a:srgbClr val="000000"/>
              </a:buClr>
              <a:buSzPct val="100000"/>
              <a:buFont typeface="Times New Roman" pitchFamily="18" charset="0"/>
              <a:tabLst>
                <a:tab pos="723900" algn="l"/>
                <a:tab pos="1447800" algn="l"/>
                <a:tab pos="2171700" algn="l"/>
                <a:tab pos="2895600" algn="l"/>
              </a:tabLst>
              <a:defRPr kumimoji="1" sz="2400">
                <a:solidFill>
                  <a:schemeClr val="bg1"/>
                </a:solidFill>
                <a:latin typeface="Times New Roman" pitchFamily="18" charset="0"/>
                <a:ea typeface="細明體" pitchFamily="49" charset="-120"/>
              </a:defRPr>
            </a:lvl7pPr>
            <a:lvl8pPr marL="3429000" indent="-228600" defTabSz="449263" fontAlgn="base">
              <a:lnSpc>
                <a:spcPct val="95000"/>
              </a:lnSpc>
              <a:spcBef>
                <a:spcPct val="0"/>
              </a:spcBef>
              <a:spcAft>
                <a:spcPct val="0"/>
              </a:spcAft>
              <a:buClr>
                <a:srgbClr val="000000"/>
              </a:buClr>
              <a:buSzPct val="100000"/>
              <a:buFont typeface="Times New Roman" pitchFamily="18" charset="0"/>
              <a:tabLst>
                <a:tab pos="723900" algn="l"/>
                <a:tab pos="1447800" algn="l"/>
                <a:tab pos="2171700" algn="l"/>
                <a:tab pos="2895600" algn="l"/>
              </a:tabLst>
              <a:defRPr kumimoji="1" sz="2400">
                <a:solidFill>
                  <a:schemeClr val="bg1"/>
                </a:solidFill>
                <a:latin typeface="Times New Roman" pitchFamily="18" charset="0"/>
                <a:ea typeface="細明體" pitchFamily="49" charset="-120"/>
              </a:defRPr>
            </a:lvl8pPr>
            <a:lvl9pPr marL="3886200" indent="-228600" defTabSz="449263" fontAlgn="base">
              <a:lnSpc>
                <a:spcPct val="95000"/>
              </a:lnSpc>
              <a:spcBef>
                <a:spcPct val="0"/>
              </a:spcBef>
              <a:spcAft>
                <a:spcPct val="0"/>
              </a:spcAft>
              <a:buClr>
                <a:srgbClr val="000000"/>
              </a:buClr>
              <a:buSzPct val="100000"/>
              <a:buFont typeface="Times New Roman" pitchFamily="18" charset="0"/>
              <a:tabLst>
                <a:tab pos="723900" algn="l"/>
                <a:tab pos="1447800" algn="l"/>
                <a:tab pos="2171700" algn="l"/>
                <a:tab pos="2895600" algn="l"/>
              </a:tabLst>
              <a:defRPr kumimoji="1" sz="2400">
                <a:solidFill>
                  <a:schemeClr val="bg1"/>
                </a:solidFill>
                <a:latin typeface="Times New Roman" pitchFamily="18" charset="0"/>
                <a:ea typeface="細明體" pitchFamily="49" charset="-120"/>
              </a:defRPr>
            </a:lvl9pPr>
          </a:lstStyle>
          <a:p>
            <a:fld id="{7B6C772D-5648-4653-BC9B-F54F866D5884}" type="slidenum">
              <a:rPr kumimoji="0" lang="zh-TW" altLang="en-GB" sz="1200">
                <a:solidFill>
                  <a:srgbClr val="000000"/>
                </a:solidFill>
                <a:ea typeface="新細明體" pitchFamily="18" charset="-120"/>
              </a:rPr>
              <a:pPr/>
              <a:t>28</a:t>
            </a:fld>
            <a:endParaRPr kumimoji="0" lang="en-GB" altLang="zh-TW" sz="1200">
              <a:solidFill>
                <a:srgbClr val="000000"/>
              </a:solidFill>
              <a:ea typeface="新細明體" pitchFamily="18" charset="-120"/>
            </a:endParaRPr>
          </a:p>
        </p:txBody>
      </p:sp>
      <p:sp>
        <p:nvSpPr>
          <p:cNvPr id="64514" name="Rectangle 2"/>
          <p:cNvSpPr>
            <a:spLocks noGrp="1" noRot="1" noChangeAspect="1" noChangeArrowheads="1" noTextEdit="1"/>
          </p:cNvSpPr>
          <p:nvPr>
            <p:ph type="sldImg"/>
          </p:nvPr>
        </p:nvSpPr>
        <p:spPr>
          <a:xfrm>
            <a:off x="920750" y="746125"/>
            <a:ext cx="4965700" cy="3725863"/>
          </a:xfrm>
          <a:ln/>
        </p:spPr>
      </p:sp>
      <p:sp>
        <p:nvSpPr>
          <p:cNvPr id="64515" name="Rectangle 3"/>
          <p:cNvSpPr>
            <a:spLocks noGrp="1" noChangeArrowheads="1"/>
          </p:cNvSpPr>
          <p:nvPr>
            <p:ph type="body" idx="1"/>
          </p:nvPr>
        </p:nvSpPr>
        <p:spPr>
          <a:xfrm>
            <a:off x="680720" y="4721186"/>
            <a:ext cx="5445760" cy="447270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defTabSz="914400"/>
            <a:endParaRPr lang="zh-TW" altLang="en-US" smtClean="0">
              <a:ea typeface="新細明體" pitchFamily="18" charset="-12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204864"/>
            <a:ext cx="7772400" cy="1761027"/>
          </a:xfrm>
        </p:spPr>
        <p:txBody>
          <a:bodyPr/>
          <a:lstStyle/>
          <a:p>
            <a:r>
              <a:rPr lang="zh-TW" altLang="en-US" dirty="0" smtClean="0"/>
              <a:t>按一下以編輯母片標題樣式</a:t>
            </a:r>
            <a:endParaRPr lang="zh-TW" altLang="en-US" dirty="0"/>
          </a:p>
        </p:txBody>
      </p:sp>
      <p:sp>
        <p:nvSpPr>
          <p:cNvPr id="4" name="日期版面配置區 3"/>
          <p:cNvSpPr>
            <a:spLocks noGrp="1"/>
          </p:cNvSpPr>
          <p:nvPr>
            <p:ph type="dt" sz="half" idx="10"/>
          </p:nvPr>
        </p:nvSpPr>
        <p:spPr/>
        <p:txBody>
          <a:bodyPr/>
          <a:lstStyle/>
          <a:p>
            <a:fld id="{737D1CC6-6702-4F48-BBCA-4FE323BA9AFA}" type="datetime1">
              <a:rPr lang="zh-TW" altLang="en-US" smtClean="0"/>
              <a:t>2016/8/25</a:t>
            </a:fld>
            <a:endParaRPr lang="zh-TW" altLang="en-US"/>
          </a:p>
        </p:txBody>
      </p:sp>
      <p:sp>
        <p:nvSpPr>
          <p:cNvPr id="5" name="頁尾版面配置區 4"/>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pic>
        <p:nvPicPr>
          <p:cNvPr id="10" name="圖片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869" y="72049"/>
            <a:ext cx="3135499" cy="1052736"/>
          </a:xfrm>
          <a:prstGeom prst="rect">
            <a:avLst/>
          </a:prstGeom>
        </p:spPr>
      </p:pic>
      <p:sp>
        <p:nvSpPr>
          <p:cNvPr id="7" name="Rectangle 16"/>
          <p:cNvSpPr>
            <a:spLocks noChangeArrowheads="1"/>
          </p:cNvSpPr>
          <p:nvPr userDrawn="1"/>
        </p:nvSpPr>
        <p:spPr bwMode="gray">
          <a:xfrm>
            <a:off x="-17344" y="1223041"/>
            <a:ext cx="9200269" cy="45719"/>
          </a:xfrm>
          <a:prstGeom prst="rect">
            <a:avLst/>
          </a:prstGeom>
          <a:solidFill>
            <a:srgbClr val="99CCFF"/>
          </a:solidFill>
          <a:ln>
            <a:noFill/>
          </a:ln>
          <a:effectLst/>
          <a:extLst/>
        </p:spPr>
        <p:txBody>
          <a:bodyPr wrap="none" anchor="ctr"/>
          <a:ls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TW" altLang="en-US">
              <a:gradFill>
                <a:gsLst>
                  <a:gs pos="0">
                    <a:schemeClr val="bg2"/>
                  </a:gs>
                  <a:gs pos="100000">
                    <a:schemeClr val="bg2">
                      <a:gamma/>
                      <a:tint val="0"/>
                      <a:invGamma/>
                    </a:schemeClr>
                  </a:gs>
                </a:gsLst>
                <a:lin ang="5400000" scaled="1"/>
              </a:gradFill>
            </a:endParaRPr>
          </a:p>
        </p:txBody>
      </p:sp>
    </p:spTree>
    <p:extLst>
      <p:ext uri="{BB962C8B-B14F-4D97-AF65-F5344CB8AC3E}">
        <p14:creationId xmlns:p14="http://schemas.microsoft.com/office/powerpoint/2010/main" val="2681186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16F54481-4CF8-4F7A-9151-648CA0EAF985}" type="datetime1">
              <a:rPr lang="zh-TW" altLang="en-US" smtClean="0"/>
              <a:t>2016/8/25</a:t>
            </a:fld>
            <a:endParaRPr lang="zh-TW" altLang="en-US"/>
          </a:p>
        </p:txBody>
      </p:sp>
      <p:sp>
        <p:nvSpPr>
          <p:cNvPr id="6" name="頁尾版面配置區 5"/>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7" name="投影片編號版面配置區 6"/>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27740177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2719A17F-97B5-45D0-8ADA-C0E81C2B1F94}" type="datetime1">
              <a:rPr lang="zh-TW" altLang="en-US" smtClean="0"/>
              <a:t>2016/8/25</a:t>
            </a:fld>
            <a:endParaRPr lang="zh-TW" altLang="en-US"/>
          </a:p>
        </p:txBody>
      </p:sp>
      <p:sp>
        <p:nvSpPr>
          <p:cNvPr id="5" name="頁尾版面配置區 4"/>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7659666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E86F24FB-E037-4065-BE37-99780C001F5A}" type="datetime1">
              <a:rPr lang="zh-TW" altLang="en-US" smtClean="0"/>
              <a:t>2016/8/25</a:t>
            </a:fld>
            <a:endParaRPr lang="zh-TW" altLang="en-US"/>
          </a:p>
        </p:txBody>
      </p:sp>
      <p:sp>
        <p:nvSpPr>
          <p:cNvPr id="5" name="頁尾版面配置區 4"/>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26294239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204864"/>
            <a:ext cx="7772400" cy="1761027"/>
          </a:xfrm>
          <a:prstGeom prst="rect">
            <a:avLst/>
          </a:prstGeom>
        </p:spPr>
        <p:txBody>
          <a:bodyPr/>
          <a:lstStyle/>
          <a:p>
            <a:r>
              <a:rPr lang="zh-TW" altLang="en-US" dirty="0" smtClean="0"/>
              <a:t>按一下以編輯母片標題樣式</a:t>
            </a:r>
            <a:endParaRPr lang="zh-TW" altLang="en-US" dirty="0"/>
          </a:p>
        </p:txBody>
      </p:sp>
      <p:sp>
        <p:nvSpPr>
          <p:cNvPr id="4" name="日期版面配置區 3"/>
          <p:cNvSpPr>
            <a:spLocks noGrp="1"/>
          </p:cNvSpPr>
          <p:nvPr>
            <p:ph type="dt" sz="half" idx="10"/>
          </p:nvPr>
        </p:nvSpPr>
        <p:spPr/>
        <p:txBody>
          <a:bodyPr/>
          <a:lstStyle/>
          <a:p>
            <a:fld id="{6329036B-A8A3-4D23-9E30-B7F68F1D161B}" type="datetime1">
              <a:rPr lang="zh-TW" altLang="en-US" smtClean="0"/>
              <a:t>2016/8/25</a:t>
            </a:fld>
            <a:endParaRPr lang="zh-TW" altLang="en-US"/>
          </a:p>
        </p:txBody>
      </p:sp>
      <p:sp>
        <p:nvSpPr>
          <p:cNvPr id="5" name="頁尾版面配置區 4"/>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pic>
        <p:nvPicPr>
          <p:cNvPr id="10" name="圖片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467" y="13062"/>
            <a:ext cx="2667651" cy="895657"/>
          </a:xfrm>
          <a:prstGeom prst="rect">
            <a:avLst/>
          </a:prstGeom>
          <a:ln>
            <a:noFill/>
          </a:ln>
        </p:spPr>
      </p:pic>
    </p:spTree>
    <p:extLst>
      <p:ext uri="{BB962C8B-B14F-4D97-AF65-F5344CB8AC3E}">
        <p14:creationId xmlns:p14="http://schemas.microsoft.com/office/powerpoint/2010/main" val="35088662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p>
            <a:fld id="{2EA41583-DC4F-4CD5-8838-FC24BA4F3F83}" type="datetime1">
              <a:rPr lang="zh-TW" altLang="en-US" smtClean="0"/>
              <a:t>2016/8/25</a:t>
            </a:fld>
            <a:endParaRPr lang="zh-TW" altLang="en-US"/>
          </a:p>
        </p:txBody>
      </p:sp>
      <p:sp>
        <p:nvSpPr>
          <p:cNvPr id="5" name="頁尾版面配置區 4"/>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
        <p:nvSpPr>
          <p:cNvPr id="7" name="Rectangle 16"/>
          <p:cNvSpPr>
            <a:spLocks noChangeArrowheads="1"/>
          </p:cNvSpPr>
          <p:nvPr userDrawn="1"/>
        </p:nvSpPr>
        <p:spPr bwMode="gray">
          <a:xfrm>
            <a:off x="-28134" y="1196752"/>
            <a:ext cx="9200269" cy="45719"/>
          </a:xfrm>
          <a:prstGeom prst="rect">
            <a:avLst/>
          </a:prstGeom>
          <a:solidFill>
            <a:srgbClr val="99CCFF"/>
          </a:solidFill>
          <a:ln>
            <a:noFill/>
          </a:ln>
          <a:effectLst/>
          <a:extLst/>
        </p:spPr>
        <p:txBody>
          <a:bodyPr wrap="none" anchor="ctr"/>
          <a:lstStyle/>
          <a:p>
            <a:endParaRPr lang="zh-TW" altLang="en-US">
              <a:gradFill>
                <a:gsLst>
                  <a:gs pos="0">
                    <a:schemeClr val="bg2"/>
                  </a:gs>
                  <a:gs pos="100000">
                    <a:schemeClr val="bg2">
                      <a:gamma/>
                      <a:tint val="0"/>
                      <a:invGamma/>
                    </a:schemeClr>
                  </a:gs>
                </a:gsLst>
                <a:lin ang="5400000" scaled="1"/>
              </a:gradFill>
            </a:endParaRPr>
          </a:p>
        </p:txBody>
      </p:sp>
      <p:pic>
        <p:nvPicPr>
          <p:cNvPr id="8" name="圖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0009" y="125638"/>
            <a:ext cx="2937816" cy="986365"/>
          </a:xfrm>
          <a:prstGeom prst="rect">
            <a:avLst/>
          </a:prstGeom>
        </p:spPr>
      </p:pic>
    </p:spTree>
    <p:extLst>
      <p:ext uri="{BB962C8B-B14F-4D97-AF65-F5344CB8AC3E}">
        <p14:creationId xmlns:p14="http://schemas.microsoft.com/office/powerpoint/2010/main" val="30781720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6D3A9281-5854-4198-99E3-F7C76F90AF7C}" type="datetime1">
              <a:rPr lang="zh-TW" altLang="en-US" smtClean="0"/>
              <a:t>2016/8/25</a:t>
            </a:fld>
            <a:endParaRPr lang="zh-TW" altLang="en-US"/>
          </a:p>
        </p:txBody>
      </p:sp>
      <p:sp>
        <p:nvSpPr>
          <p:cNvPr id="5" name="頁尾版面配置區 4"/>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324056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355555F0-8DAA-47CB-B811-E588BBCD8422}" type="datetime1">
              <a:rPr lang="zh-TW" altLang="en-US" smtClean="0"/>
              <a:t>2016/8/25</a:t>
            </a:fld>
            <a:endParaRPr lang="zh-TW" altLang="en-US"/>
          </a:p>
        </p:txBody>
      </p:sp>
      <p:sp>
        <p:nvSpPr>
          <p:cNvPr id="5" name="頁尾版面配置區 4"/>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25870765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544C1198-7E0E-49E4-A25C-2C3642909C45}" type="datetime1">
              <a:rPr lang="zh-TW" altLang="en-US" smtClean="0"/>
              <a:t>2016/8/25</a:t>
            </a:fld>
            <a:endParaRPr lang="zh-TW" altLang="en-US"/>
          </a:p>
        </p:txBody>
      </p:sp>
      <p:sp>
        <p:nvSpPr>
          <p:cNvPr id="6" name="頁尾版面配置區 5"/>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7" name="投影片編號版面配置區 6"/>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6211038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BD560A60-FDD1-4119-B331-FC573B4040CE}" type="datetime1">
              <a:rPr lang="zh-TW" altLang="en-US" smtClean="0"/>
              <a:t>2016/8/25</a:t>
            </a:fld>
            <a:endParaRPr lang="zh-TW" altLang="en-US"/>
          </a:p>
        </p:txBody>
      </p:sp>
      <p:sp>
        <p:nvSpPr>
          <p:cNvPr id="8" name="頁尾版面配置區 7"/>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9" name="投影片編號版面配置區 8"/>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18335334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1A05974A-93FB-47F8-ACF3-D2AD95B744C2}" type="datetime1">
              <a:rPr lang="zh-TW" altLang="en-US" smtClean="0"/>
              <a:t>2016/8/25</a:t>
            </a:fld>
            <a:endParaRPr lang="zh-TW" altLang="en-US"/>
          </a:p>
        </p:txBody>
      </p:sp>
      <p:sp>
        <p:nvSpPr>
          <p:cNvPr id="4" name="頁尾版面配置區 3"/>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5" name="投影片編號版面配置區 4"/>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42526547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7B46C531-6385-4E5B-B265-55E8AD086E40}" type="datetime1">
              <a:rPr lang="zh-TW" altLang="en-US" smtClean="0"/>
              <a:t>2016/8/25</a:t>
            </a:fld>
            <a:endParaRPr lang="zh-TW" altLang="en-US"/>
          </a:p>
        </p:txBody>
      </p:sp>
      <p:sp>
        <p:nvSpPr>
          <p:cNvPr id="3" name="頁尾版面配置區 2"/>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32893913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A1A976FC-0AF0-493B-B995-30870B29D09E}" type="datetime1">
              <a:rPr lang="zh-TW" altLang="en-US" smtClean="0"/>
              <a:t>2016/8/25</a:t>
            </a:fld>
            <a:endParaRPr lang="zh-TW" altLang="en-US"/>
          </a:p>
        </p:txBody>
      </p:sp>
      <p:sp>
        <p:nvSpPr>
          <p:cNvPr id="6" name="頁尾版面配置區 5"/>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7" name="投影片編號版面配置區 6"/>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367702435"/>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theme" Target="../theme/theme2.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D8968F-5236-459F-B2E4-949DAB0063FC}" type="datetime1">
              <a:rPr lang="zh-TW" altLang="en-US" smtClean="0"/>
              <a:t>2016/8/25</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1920542240"/>
      </p:ext>
    </p:extLst>
  </p:cSld>
  <p:clrMap bg1="lt1" tx1="dk1" bg2="lt2" tx2="dk2" accent1="accent1" accent2="accent2" accent3="accent3" accent4="accent4" accent5="accent5" accent6="accent6" hlink="hlink" folHlink="folHlink"/>
  <p:sldLayoutIdLst>
    <p:sldLayoutId id="2147483675"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878C5D-F514-4815-B1CE-176A844A544D}" type="datetime1">
              <a:rPr lang="zh-TW" altLang="en-US" smtClean="0"/>
              <a:t>2016/8/25</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4290266800"/>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 id="2147483767"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3.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3.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3.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3.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3.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9.xml.rels><?xml version="1.0" encoding="UTF-8" standalone="yes"?>
<Relationships xmlns="http://schemas.openxmlformats.org/package/2006/relationships"><Relationship Id="rId8" Type="http://schemas.openxmlformats.org/officeDocument/2006/relationships/diagramData" Target="../diagrams/data14.xml"/><Relationship Id="rId3" Type="http://schemas.openxmlformats.org/officeDocument/2006/relationships/diagramData" Target="../diagrams/data13.xml"/><Relationship Id="rId7" Type="http://schemas.microsoft.com/office/2007/relationships/diagramDrawing" Target="../diagrams/drawing13.xml"/><Relationship Id="rId12" Type="http://schemas.microsoft.com/office/2007/relationships/diagramDrawing" Target="../diagrams/drawing14.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13.xml"/><Relationship Id="rId11" Type="http://schemas.openxmlformats.org/officeDocument/2006/relationships/diagramColors" Target="../diagrams/colors14.xml"/><Relationship Id="rId5" Type="http://schemas.openxmlformats.org/officeDocument/2006/relationships/diagramQuickStyle" Target="../diagrams/quickStyle13.xml"/><Relationship Id="rId10" Type="http://schemas.openxmlformats.org/officeDocument/2006/relationships/diagramQuickStyle" Target="../diagrams/quickStyle14.xml"/><Relationship Id="rId4" Type="http://schemas.openxmlformats.org/officeDocument/2006/relationships/diagramLayout" Target="../diagrams/layout13.xml"/><Relationship Id="rId9" Type="http://schemas.openxmlformats.org/officeDocument/2006/relationships/diagramLayout" Target="../diagrams/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3.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7.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8.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11.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7.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3.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3.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7.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3.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3.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3.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3.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4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8.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8.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30.xml"/><Relationship Id="rId2" Type="http://schemas.openxmlformats.org/officeDocument/2006/relationships/diagramData" Target="../diagrams/data30.xml"/><Relationship Id="rId1" Type="http://schemas.openxmlformats.org/officeDocument/2006/relationships/slideLayout" Target="../slideLayouts/slideLayout3.xml"/><Relationship Id="rId6" Type="http://schemas.microsoft.com/office/2007/relationships/diagramDrawing" Target="../diagrams/drawing30.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4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5.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31.xml"/><Relationship Id="rId2" Type="http://schemas.openxmlformats.org/officeDocument/2006/relationships/diagramData" Target="../diagrams/data31.xml"/><Relationship Id="rId1" Type="http://schemas.openxmlformats.org/officeDocument/2006/relationships/slideLayout" Target="../slideLayouts/slideLayout3.xml"/><Relationship Id="rId6" Type="http://schemas.microsoft.com/office/2007/relationships/diagramDrawing" Target="../diagrams/drawing31.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32.xml"/><Relationship Id="rId2" Type="http://schemas.openxmlformats.org/officeDocument/2006/relationships/diagramData" Target="../diagrams/data32.xml"/><Relationship Id="rId1" Type="http://schemas.openxmlformats.org/officeDocument/2006/relationships/slideLayout" Target="../slideLayouts/slideLayout3.xml"/><Relationship Id="rId6" Type="http://schemas.microsoft.com/office/2007/relationships/diagramDrawing" Target="../diagrams/drawing32.xml"/><Relationship Id="rId5" Type="http://schemas.openxmlformats.org/officeDocument/2006/relationships/diagramColors" Target="../diagrams/colors32.xml"/><Relationship Id="rId4" Type="http://schemas.openxmlformats.org/officeDocument/2006/relationships/diagramQuickStyle" Target="../diagrams/quickStyle32.xml"/></Relationships>
</file>

<file path=ppt/slides/_rels/slide4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www.tipo.gov.tw/ch/" TargetMode="External"/><Relationship Id="rId1" Type="http://schemas.openxmlformats.org/officeDocument/2006/relationships/slideLayout" Target="../slideLayouts/slideLayout3.xml"/><Relationship Id="rId5" Type="http://schemas.openxmlformats.org/officeDocument/2006/relationships/image" Target="../media/image19.jpeg"/><Relationship Id="rId4" Type="http://schemas.openxmlformats.org/officeDocument/2006/relationships/hyperlink" Target="https://www.facebook.com/copyright.com.tw/" TargetMode="Externa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33.xml"/><Relationship Id="rId2" Type="http://schemas.openxmlformats.org/officeDocument/2006/relationships/diagramData" Target="../diagrams/data33.xml"/><Relationship Id="rId1" Type="http://schemas.openxmlformats.org/officeDocument/2006/relationships/slideLayout" Target="../slideLayouts/slideLayout5.xml"/><Relationship Id="rId6" Type="http://schemas.microsoft.com/office/2007/relationships/diagramDrawing" Target="../diagrams/drawing33.xml"/><Relationship Id="rId5" Type="http://schemas.openxmlformats.org/officeDocument/2006/relationships/diagramColors" Target="../diagrams/colors33.xml"/><Relationship Id="rId4" Type="http://schemas.openxmlformats.org/officeDocument/2006/relationships/diagramQuickStyle" Target="../diagrams/quickStyle3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diagramLayout" Target="../diagrams/layout4.xml"/><Relationship Id="rId7" Type="http://schemas.openxmlformats.org/officeDocument/2006/relationships/image" Target="../media/image4.jpeg"/><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標題 1"/>
          <p:cNvSpPr>
            <a:spLocks noGrp="1"/>
          </p:cNvSpPr>
          <p:nvPr>
            <p:ph type="ctrTitle"/>
          </p:nvPr>
        </p:nvSpPr>
        <p:spPr>
          <a:xfrm>
            <a:off x="863588" y="2564904"/>
            <a:ext cx="7416824" cy="1440160"/>
          </a:xfrm>
          <a:noFill/>
          <a:ln>
            <a:noFill/>
          </a:ln>
          <a:effectLst>
            <a:outerShdw blurRad="50800" dist="38100" dir="8100000" algn="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a:normAutofit fontScale="90000"/>
          </a:bodyPr>
          <a:lstStyle/>
          <a:p>
            <a:pPr>
              <a:lnSpc>
                <a:spcPts val="7500"/>
              </a:lnSpc>
            </a:pPr>
            <a:r>
              <a:rPr lang="zh-TW" altLang="en-US" b="1" cap="all" dirty="0" smtClean="0">
                <a:ln w="9000" cmpd="sng">
                  <a:solidFill>
                    <a:schemeClr val="accent4">
                      <a:shade val="50000"/>
                      <a:satMod val="120000"/>
                    </a:schemeClr>
                  </a:solidFill>
                  <a:prstDash val="solid"/>
                </a:ln>
                <a:solidFill>
                  <a:srgbClr val="002060"/>
                </a:solidFill>
                <a:latin typeface="微軟正黑體" panose="020B0604030504040204" pitchFamily="34" charset="-120"/>
                <a:ea typeface="微軟正黑體" panose="020B0604030504040204" pitchFamily="34" charset="-120"/>
              </a:rPr>
              <a:t>圖文創作者須瞭解的授權概念</a:t>
            </a:r>
            <a:endParaRPr lang="zh-TW" altLang="en-US" b="1" dirty="0">
              <a:solidFill>
                <a:srgbClr val="002060"/>
              </a:solidFill>
              <a:effectLst/>
              <a:latin typeface="微軟正黑體" panose="020B0604030504040204" pitchFamily="34" charset="-120"/>
              <a:ea typeface="微軟正黑體" panose="020B0604030504040204" pitchFamily="34" charset="-120"/>
            </a:endParaRPr>
          </a:p>
        </p:txBody>
      </p:sp>
      <p:sp>
        <p:nvSpPr>
          <p:cNvPr id="3" name="副標題 2"/>
          <p:cNvSpPr>
            <a:spLocks noGrp="1"/>
          </p:cNvSpPr>
          <p:nvPr>
            <p:ph type="subTitle" idx="1"/>
          </p:nvPr>
        </p:nvSpPr>
        <p:spPr>
          <a:xfrm>
            <a:off x="1547664" y="4941168"/>
            <a:ext cx="6400800" cy="936104"/>
          </a:xfrm>
        </p:spPr>
        <p:txBody>
          <a:bodyPr>
            <a:normAutofit lnSpcReduction="10000"/>
          </a:bodyPr>
          <a:lstStyle/>
          <a:p>
            <a:pPr>
              <a:lnSpc>
                <a:spcPct val="110000"/>
              </a:lnSpc>
            </a:pPr>
            <a:r>
              <a:rPr lang="zh-TW" altLang="en-US" sz="2400" b="1" dirty="0" smtClean="0">
                <a:solidFill>
                  <a:srgbClr val="002060"/>
                </a:solidFill>
                <a:latin typeface="微軟正黑體" panose="020B0604030504040204" pitchFamily="34" charset="-120"/>
                <a:ea typeface="微軟正黑體" panose="020B0604030504040204" pitchFamily="34" charset="-120"/>
              </a:rPr>
              <a:t>經濟部智慧財產局</a:t>
            </a:r>
            <a:endParaRPr lang="en-US" altLang="zh-TW" sz="2400" b="1" dirty="0">
              <a:solidFill>
                <a:srgbClr val="002060"/>
              </a:solidFill>
              <a:latin typeface="微軟正黑體" panose="020B0604030504040204" pitchFamily="34" charset="-120"/>
              <a:ea typeface="微軟正黑體" panose="020B0604030504040204" pitchFamily="34" charset="-120"/>
            </a:endParaRPr>
          </a:p>
          <a:p>
            <a:pPr>
              <a:lnSpc>
                <a:spcPct val="110000"/>
              </a:lnSpc>
            </a:pPr>
            <a:r>
              <a:rPr lang="en-US" altLang="zh-TW" sz="2400" b="1" dirty="0">
                <a:solidFill>
                  <a:srgbClr val="002060"/>
                </a:solidFill>
                <a:latin typeface="微軟正黑體" panose="020B0604030504040204" pitchFamily="34" charset="-120"/>
                <a:ea typeface="微軟正黑體" panose="020B0604030504040204" pitchFamily="34" charset="-120"/>
              </a:rPr>
              <a:t>2016</a:t>
            </a:r>
            <a:r>
              <a:rPr lang="zh-TW" altLang="en-US" sz="2400" b="1" dirty="0" smtClean="0">
                <a:solidFill>
                  <a:srgbClr val="002060"/>
                </a:solidFill>
                <a:latin typeface="微軟正黑體" panose="020B0604030504040204" pitchFamily="34" charset="-120"/>
                <a:ea typeface="微軟正黑體" panose="020B0604030504040204" pitchFamily="34" charset="-120"/>
              </a:rPr>
              <a:t>年</a:t>
            </a:r>
            <a:r>
              <a:rPr lang="en-US" altLang="zh-TW" sz="2400" b="1" dirty="0" smtClean="0">
                <a:solidFill>
                  <a:srgbClr val="002060"/>
                </a:solidFill>
                <a:latin typeface="微軟正黑體" panose="020B0604030504040204" pitchFamily="34" charset="-120"/>
                <a:ea typeface="微軟正黑體" panose="020B0604030504040204" pitchFamily="34" charset="-120"/>
              </a:rPr>
              <a:t>9</a:t>
            </a:r>
            <a:r>
              <a:rPr lang="zh-TW" altLang="en-US" sz="2400" b="1" dirty="0" smtClean="0">
                <a:solidFill>
                  <a:srgbClr val="002060"/>
                </a:solidFill>
                <a:latin typeface="微軟正黑體" panose="020B0604030504040204" pitchFamily="34" charset="-120"/>
                <a:ea typeface="微軟正黑體" panose="020B0604030504040204" pitchFamily="34" charset="-120"/>
              </a:rPr>
              <a:t>月</a:t>
            </a:r>
            <a:r>
              <a:rPr lang="en-US" altLang="zh-TW" sz="2400" b="1" dirty="0" smtClean="0">
                <a:solidFill>
                  <a:srgbClr val="002060"/>
                </a:solidFill>
                <a:latin typeface="微軟正黑體" panose="020B0604030504040204" pitchFamily="34" charset="-120"/>
                <a:ea typeface="微軟正黑體" panose="020B0604030504040204" pitchFamily="34" charset="-120"/>
              </a:rPr>
              <a:t>1</a:t>
            </a:r>
            <a:r>
              <a:rPr lang="zh-TW" altLang="en-US" sz="2400" b="1" dirty="0" smtClean="0">
                <a:solidFill>
                  <a:srgbClr val="002060"/>
                </a:solidFill>
                <a:latin typeface="微軟正黑體" panose="020B0604030504040204" pitchFamily="34" charset="-120"/>
                <a:ea typeface="微軟正黑體" panose="020B0604030504040204" pitchFamily="34" charset="-120"/>
              </a:rPr>
              <a:t>日</a:t>
            </a:r>
            <a:endParaRPr lang="zh-TW" altLang="en-US" sz="2400" b="1" dirty="0">
              <a:solidFill>
                <a:srgbClr val="002060"/>
              </a:solidFill>
              <a:latin typeface="微軟正黑體" panose="020B0604030504040204" pitchFamily="34" charset="-120"/>
              <a:ea typeface="微軟正黑體" panose="020B0604030504040204" pitchFamily="34" charset="-120"/>
            </a:endParaRPr>
          </a:p>
          <a:p>
            <a:endParaRPr lang="zh-TW" altLang="en-US" dirty="0">
              <a:latin typeface="標楷體" panose="03000509000000000000" pitchFamily="65" charset="-120"/>
              <a:ea typeface="標楷體" panose="03000509000000000000" pitchFamily="65"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1</a:t>
            </a:fld>
            <a:endParaRPr lang="zh-TW" altLang="en-US"/>
          </a:p>
        </p:txBody>
      </p:sp>
      <p:sp>
        <p:nvSpPr>
          <p:cNvPr id="5" name="圓角矩形 4"/>
          <p:cNvSpPr/>
          <p:nvPr/>
        </p:nvSpPr>
        <p:spPr>
          <a:xfrm>
            <a:off x="4355976" y="260648"/>
            <a:ext cx="4608512" cy="576064"/>
          </a:xfrm>
          <a:prstGeom prst="roundRect">
            <a:avLst/>
          </a:prstGeom>
          <a:noFill/>
          <a:ln>
            <a:noFill/>
          </a:ln>
          <a:effectLst>
            <a:outerShdw blurRad="40000" dist="20000" dir="5400000" rotWithShape="0">
              <a:srgbClr val="000000">
                <a:alpha val="38000"/>
              </a:srgbClr>
            </a:outerShdw>
            <a:reflection blurRad="6350" stA="52000" endA="300" endPos="35000" dir="5400000" sy="-100000" algn="bl" rotWithShape="0"/>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en-US" altLang="zh-TW" dirty="0" smtClean="0">
                <a:solidFill>
                  <a:srgbClr val="7030A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2016</a:t>
            </a:r>
            <a:r>
              <a:rPr lang="zh-TW" altLang="en-US" dirty="0" smtClean="0">
                <a:solidFill>
                  <a:srgbClr val="7030A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年文創產業著作權實務與案例探討</a:t>
            </a:r>
            <a:endParaRPr lang="zh-TW" altLang="en-US" dirty="0">
              <a:solidFill>
                <a:srgbClr val="7030A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7496241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fld id="{51D2D507-09EA-4C6F-96ED-053C801F8797}" type="slidenum">
              <a:rPr lang="zh-TW" altLang="en-US" smtClean="0"/>
              <a:t>10</a:t>
            </a:fld>
            <a:endParaRPr lang="zh-TW" altLang="en-US"/>
          </a:p>
        </p:txBody>
      </p:sp>
      <p:sp>
        <p:nvSpPr>
          <p:cNvPr id="3" name="矩形 2"/>
          <p:cNvSpPr/>
          <p:nvPr/>
        </p:nvSpPr>
        <p:spPr>
          <a:xfrm>
            <a:off x="2015716" y="3013501"/>
            <a:ext cx="5112568" cy="830997"/>
          </a:xfrm>
          <a:prstGeom prst="rect">
            <a:avLst/>
          </a:prstGeom>
        </p:spPr>
        <p:txBody>
          <a:bodyPr wrap="square">
            <a:spAutoFit/>
          </a:bodyPr>
          <a:lstStyle/>
          <a:p>
            <a:pPr lvl="0" algn="ctr">
              <a:spcBef>
                <a:spcPct val="20000"/>
              </a:spcBef>
            </a:pPr>
            <a:r>
              <a:rPr lang="zh-TW" altLang="zh-TW" sz="4800" b="1" dirty="0">
                <a:solidFill>
                  <a:srgbClr val="002060"/>
                </a:solidFill>
                <a:latin typeface="微軟正黑體" panose="020B0604030504040204" pitchFamily="34" charset="-120"/>
                <a:ea typeface="微軟正黑體" panose="020B0604030504040204" pitchFamily="34" charset="-120"/>
              </a:rPr>
              <a:t>著作權</a:t>
            </a:r>
            <a:r>
              <a:rPr lang="zh-TW" altLang="en-US" sz="4800" b="1" dirty="0">
                <a:solidFill>
                  <a:srgbClr val="002060"/>
                </a:solidFill>
                <a:latin typeface="微軟正黑體" panose="020B0604030504040204" pitchFamily="34" charset="-120"/>
                <a:ea typeface="微軟正黑體" panose="020B0604030504040204" pitchFamily="34" charset="-120"/>
              </a:rPr>
              <a:t>主體、客體</a:t>
            </a:r>
            <a:endParaRPr lang="zh-TW" altLang="zh-TW" sz="4800" b="1" dirty="0">
              <a:solidFill>
                <a:srgbClr val="00206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3133754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457200" y="260648"/>
            <a:ext cx="8229600" cy="882352"/>
          </a:xfrm>
        </p:spPr>
        <p:txBody>
          <a:bodyPr/>
          <a:lstStyle/>
          <a:p>
            <a:pPr eaLnBrk="0" fontAlgn="base" hangingPunct="0">
              <a:spcAft>
                <a:spcPct val="0"/>
              </a:spcAft>
              <a:defRPr/>
            </a:pPr>
            <a:r>
              <a:rPr lang="zh-TW" altLang="en-US" sz="4000" b="1" dirty="0">
                <a:solidFill>
                  <a:srgbClr val="002060"/>
                </a:solidFill>
                <a:latin typeface="微軟正黑體" panose="020B0604030504040204" pitchFamily="34" charset="-120"/>
                <a:ea typeface="微軟正黑體" panose="020B0604030504040204" pitchFamily="34" charset="-120"/>
              </a:rPr>
              <a:t>著作權之主體</a:t>
            </a: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3288950912"/>
              </p:ext>
            </p:extLst>
          </p:nvPr>
        </p:nvGraphicFramePr>
        <p:xfrm>
          <a:off x="871538" y="1124744"/>
          <a:ext cx="7804918"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投影片編號版面配置區 6"/>
          <p:cNvSpPr>
            <a:spLocks noGrp="1"/>
          </p:cNvSpPr>
          <p:nvPr>
            <p:ph type="sldNum" sz="quarter" idx="12"/>
          </p:nvPr>
        </p:nvSpPr>
        <p:spPr/>
        <p:txBody>
          <a:bodyPr/>
          <a:lstStyle/>
          <a:p>
            <a:fld id="{918C4CFB-BFA7-48E9-8717-E8A422716625}" type="slidenum">
              <a:rPr lang="zh-TW" altLang="en-US" smtClean="0"/>
              <a:t>11</a:t>
            </a:fld>
            <a:endParaRPr lang="zh-TW" altLang="en-US"/>
          </a:p>
        </p:txBody>
      </p:sp>
    </p:spTree>
    <p:extLst>
      <p:ext uri="{BB962C8B-B14F-4D97-AF65-F5344CB8AC3E}">
        <p14:creationId xmlns:p14="http://schemas.microsoft.com/office/powerpoint/2010/main" val="38341324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27584" y="1340768"/>
            <a:ext cx="7776864" cy="4939814"/>
          </a:xfrm>
          <a:prstGeom prst="rect">
            <a:avLst/>
          </a:prstGeom>
          <a:ln>
            <a:noFill/>
          </a:ln>
          <a:effectLst>
            <a:outerShdw blurRad="50800" dist="38100" dir="13500000" algn="br"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wrap="square">
            <a:spAutoFit/>
          </a:bodyPr>
          <a:lstStyle/>
          <a:p>
            <a:pPr marL="285750" indent="-285750" algn="just">
              <a:buFont typeface="Wingdings" panose="05000000000000000000" pitchFamily="2" charset="2"/>
              <a:buChar char="n"/>
            </a:pPr>
            <a:r>
              <a:rPr lang="zh-TW" altLang="en-US" sz="2000" dirty="0" smtClean="0">
                <a:latin typeface="微軟正黑體" panose="020B0604030504040204" pitchFamily="34" charset="-120"/>
                <a:ea typeface="微軟正黑體" panose="020B0604030504040204" pitchFamily="34" charset="-120"/>
              </a:rPr>
              <a:t>我國著作權法係採創作主義，著作人於著作完成時即享有著作權，然著作權人所享著作權，仍屬私權，與其他一般私權之權利人相同，</a:t>
            </a:r>
            <a:r>
              <a:rPr lang="zh-TW" altLang="en-US" sz="2000" u="sng" dirty="0" smtClean="0">
                <a:latin typeface="微軟正黑體" panose="020B0604030504040204" pitchFamily="34" charset="-120"/>
                <a:ea typeface="微軟正黑體" panose="020B0604030504040204" pitchFamily="34" charset="-120"/>
              </a:rPr>
              <a:t>對其著作權利之存在，自應負舉證之責任</a:t>
            </a:r>
            <a:r>
              <a:rPr lang="zh-TW" altLang="en-US" sz="2000" dirty="0" smtClean="0">
                <a:latin typeface="微軟正黑體" panose="020B0604030504040204" pitchFamily="34" charset="-120"/>
                <a:ea typeface="微軟正黑體" panose="020B0604030504040204" pitchFamily="34" charset="-120"/>
              </a:rPr>
              <a:t>。</a:t>
            </a:r>
            <a:r>
              <a:rPr lang="zh-TW" altLang="en-US" sz="2000" dirty="0" smtClean="0">
                <a:solidFill>
                  <a:srgbClr val="FF0000"/>
                </a:solidFill>
                <a:latin typeface="微軟正黑體" panose="020B0604030504040204" pitchFamily="34" charset="-120"/>
                <a:ea typeface="微軟正黑體" panose="020B0604030504040204" pitchFamily="34" charset="-120"/>
              </a:rPr>
              <a:t>故著作權人為證明著作權，應保留其著作之創作過程、發行及其他與權利有關事項之資料作為證明自身權利之方法，如日後發生著作權爭執時，俾提出相關資料由法院認定之。</a:t>
            </a:r>
            <a:endParaRPr lang="en-US" altLang="zh-TW" sz="2000" dirty="0" smtClean="0">
              <a:solidFill>
                <a:srgbClr val="FF0000"/>
              </a:solidFill>
              <a:latin typeface="微軟正黑體" panose="020B0604030504040204" pitchFamily="34" charset="-120"/>
              <a:ea typeface="微軟正黑體" panose="020B0604030504040204" pitchFamily="34" charset="-120"/>
            </a:endParaRPr>
          </a:p>
          <a:p>
            <a:pPr marL="285750" indent="-285750" algn="just">
              <a:buFont typeface="Wingdings" panose="05000000000000000000" pitchFamily="2" charset="2"/>
              <a:buChar char="n"/>
            </a:pPr>
            <a:r>
              <a:rPr lang="zh-TW" altLang="en-US" sz="2000" b="1" u="sng" dirty="0" smtClean="0">
                <a:latin typeface="微軟正黑體" panose="020B0604030504040204" pitchFamily="34" charset="-120"/>
                <a:ea typeface="微軟正黑體" panose="020B0604030504040204" pitchFamily="34" charset="-120"/>
              </a:rPr>
              <a:t>著作權人之舉證責任，在訴訟上至少必須證明下列事項</a:t>
            </a:r>
            <a:r>
              <a:rPr lang="zh-TW" altLang="en-US" sz="2000" u="sng" dirty="0" smtClean="0">
                <a:latin typeface="微軟正黑體" panose="020B0604030504040204" pitchFamily="34" charset="-120"/>
                <a:ea typeface="微軟正黑體" panose="020B0604030504040204" pitchFamily="34" charset="-120"/>
              </a:rPr>
              <a:t>：</a:t>
            </a:r>
            <a:endParaRPr lang="en-US" altLang="zh-TW" sz="2000" u="sng" dirty="0" smtClean="0">
              <a:latin typeface="微軟正黑體" panose="020B0604030504040204" pitchFamily="34" charset="-120"/>
              <a:ea typeface="微軟正黑體" panose="020B0604030504040204" pitchFamily="34" charset="-120"/>
            </a:endParaRPr>
          </a:p>
          <a:p>
            <a:pPr marL="342900" indent="-165100" algn="just">
              <a:spcBef>
                <a:spcPts val="600"/>
              </a:spcBef>
              <a:buFont typeface="+mj-lt"/>
              <a:buAutoNum type="arabicPeriod"/>
            </a:pPr>
            <a:r>
              <a:rPr lang="zh-TW" altLang="en-US" sz="2000" dirty="0" smtClean="0">
                <a:solidFill>
                  <a:srgbClr val="C00000"/>
                </a:solidFill>
                <a:latin typeface="微軟正黑體" panose="020B0604030504040204" pitchFamily="34" charset="-120"/>
                <a:ea typeface="微軟正黑體" panose="020B0604030504040204" pitchFamily="34" charset="-120"/>
              </a:rPr>
              <a:t>證明著作人身分</a:t>
            </a:r>
            <a:r>
              <a:rPr lang="zh-TW" altLang="en-US" sz="2000" dirty="0" smtClean="0">
                <a:latin typeface="微軟正黑體" panose="020B0604030504040204" pitchFamily="34" charset="-120"/>
                <a:ea typeface="微軟正黑體" panose="020B0604030504040204" pitchFamily="34" charset="-120"/>
              </a:rPr>
              <a:t>，藉以證明該著作確係主張權利人所創作，此涉及著作人是否有創作能力、是否有充裕或合理而足以完成該著作之時間及支援人力、是否能提出創作過程文件等。</a:t>
            </a:r>
            <a:endParaRPr lang="en-US" altLang="zh-TW" sz="2000" dirty="0" smtClean="0">
              <a:latin typeface="微軟正黑體" panose="020B0604030504040204" pitchFamily="34" charset="-120"/>
              <a:ea typeface="微軟正黑體" panose="020B0604030504040204" pitchFamily="34" charset="-120"/>
            </a:endParaRPr>
          </a:p>
          <a:p>
            <a:pPr marL="342900" indent="-165100" algn="just">
              <a:spcBef>
                <a:spcPts val="600"/>
              </a:spcBef>
              <a:buFont typeface="+mj-lt"/>
              <a:buAutoNum type="arabicPeriod"/>
            </a:pPr>
            <a:r>
              <a:rPr lang="zh-TW" altLang="en-US" sz="2000" dirty="0">
                <a:solidFill>
                  <a:srgbClr val="C00000"/>
                </a:solidFill>
                <a:latin typeface="微軟正黑體" panose="020B0604030504040204" pitchFamily="34" charset="-120"/>
                <a:ea typeface="微軟正黑體" panose="020B0604030504040204" pitchFamily="34" charset="-120"/>
              </a:rPr>
              <a:t>證明著作完成時間</a:t>
            </a:r>
            <a:r>
              <a:rPr lang="zh-TW" altLang="en-US" sz="2000" dirty="0" smtClean="0">
                <a:latin typeface="微軟正黑體" panose="020B0604030504040204" pitchFamily="34" charset="-120"/>
                <a:ea typeface="微軟正黑體" panose="020B0604030504040204" pitchFamily="34" charset="-120"/>
              </a:rPr>
              <a:t>：以著作之起始點，決定法律適用準據，確定是否受著作權法保護。</a:t>
            </a:r>
            <a:endParaRPr lang="en-US" altLang="zh-TW" sz="2000" dirty="0" smtClean="0">
              <a:latin typeface="微軟正黑體" panose="020B0604030504040204" pitchFamily="34" charset="-120"/>
              <a:ea typeface="微軟正黑體" panose="020B0604030504040204" pitchFamily="34" charset="-120"/>
            </a:endParaRPr>
          </a:p>
          <a:p>
            <a:pPr marL="342900" indent="-165100" algn="just">
              <a:spcBef>
                <a:spcPts val="600"/>
              </a:spcBef>
              <a:buFont typeface="+mj-lt"/>
              <a:buAutoNum type="arabicPeriod"/>
            </a:pPr>
            <a:r>
              <a:rPr lang="zh-TW" altLang="en-US" sz="2000" dirty="0">
                <a:solidFill>
                  <a:srgbClr val="C00000"/>
                </a:solidFill>
                <a:latin typeface="微軟正黑體" panose="020B0604030504040204" pitchFamily="34" charset="-120"/>
                <a:ea typeface="微軟正黑體" panose="020B0604030504040204" pitchFamily="34" charset="-120"/>
              </a:rPr>
              <a:t>證明係獨立創作，非抄襲</a:t>
            </a:r>
            <a:r>
              <a:rPr lang="zh-TW" altLang="en-US" sz="2000" dirty="0" smtClean="0">
                <a:latin typeface="微軟正黑體" panose="020B0604030504040204" pitchFamily="34" charset="-120"/>
                <a:ea typeface="微軟正黑體" panose="020B0604030504040204" pitchFamily="34" charset="-120"/>
              </a:rPr>
              <a:t>，藉以審認著作人為創作時，未接觸參考他人先前之著作。</a:t>
            </a:r>
            <a:endParaRPr lang="en-US" altLang="zh-TW" sz="2000" dirty="0" smtClean="0">
              <a:latin typeface="微軟正黑體" panose="020B0604030504040204" pitchFamily="34" charset="-120"/>
              <a:ea typeface="微軟正黑體" panose="020B0604030504040204" pitchFamily="34" charset="-120"/>
            </a:endParaRPr>
          </a:p>
          <a:p>
            <a:pPr marL="179388" indent="-179388" algn="just"/>
            <a:r>
              <a:rPr lang="en-US" altLang="zh-TW" sz="1600" b="1" dirty="0" smtClean="0">
                <a:solidFill>
                  <a:schemeClr val="accent6">
                    <a:lumMod val="75000"/>
                  </a:schemeClr>
                </a:solidFill>
                <a:latin typeface="微軟正黑體" panose="020B0604030504040204" pitchFamily="34" charset="-120"/>
                <a:ea typeface="微軟正黑體" panose="020B0604030504040204" pitchFamily="34" charset="-120"/>
              </a:rPr>
              <a:t>《</a:t>
            </a:r>
            <a:r>
              <a:rPr lang="zh-TW" altLang="en-US" sz="1600" b="1" dirty="0" smtClean="0">
                <a:solidFill>
                  <a:schemeClr val="accent6">
                    <a:lumMod val="75000"/>
                  </a:schemeClr>
                </a:solidFill>
                <a:latin typeface="微軟正黑體" panose="020B0604030504040204" pitchFamily="34" charset="-120"/>
                <a:ea typeface="微軟正黑體" panose="020B0604030504040204" pitchFamily="34" charset="-120"/>
              </a:rPr>
              <a:t>最高法院</a:t>
            </a:r>
            <a:r>
              <a:rPr lang="en-US" altLang="zh-TW" sz="1600" b="1" dirty="0" smtClean="0">
                <a:solidFill>
                  <a:schemeClr val="accent6">
                    <a:lumMod val="75000"/>
                  </a:schemeClr>
                </a:solidFill>
                <a:latin typeface="微軟正黑體" panose="020B0604030504040204" pitchFamily="34" charset="-120"/>
                <a:ea typeface="微軟正黑體" panose="020B0604030504040204" pitchFamily="34" charset="-120"/>
              </a:rPr>
              <a:t>99</a:t>
            </a:r>
            <a:r>
              <a:rPr lang="zh-TW" altLang="en-US" sz="1600" b="1" dirty="0" smtClean="0">
                <a:solidFill>
                  <a:schemeClr val="accent6">
                    <a:lumMod val="75000"/>
                  </a:schemeClr>
                </a:solidFill>
                <a:latin typeface="微軟正黑體" panose="020B0604030504040204" pitchFamily="34" charset="-120"/>
                <a:ea typeface="微軟正黑體" panose="020B0604030504040204" pitchFamily="34" charset="-120"/>
              </a:rPr>
              <a:t>年度台上字第</a:t>
            </a:r>
            <a:r>
              <a:rPr lang="en-US" altLang="zh-TW" sz="1600" b="1" dirty="0" smtClean="0">
                <a:solidFill>
                  <a:schemeClr val="accent6">
                    <a:lumMod val="75000"/>
                  </a:schemeClr>
                </a:solidFill>
                <a:latin typeface="微軟正黑體" panose="020B0604030504040204" pitchFamily="34" charset="-120"/>
                <a:ea typeface="微軟正黑體" panose="020B0604030504040204" pitchFamily="34" charset="-120"/>
              </a:rPr>
              <a:t>2075</a:t>
            </a:r>
            <a:r>
              <a:rPr lang="zh-TW" altLang="en-US" sz="1600" b="1" dirty="0" smtClean="0">
                <a:solidFill>
                  <a:schemeClr val="accent6">
                    <a:lumMod val="75000"/>
                  </a:schemeClr>
                </a:solidFill>
                <a:latin typeface="微軟正黑體" panose="020B0604030504040204" pitchFamily="34" charset="-120"/>
                <a:ea typeface="微軟正黑體" panose="020B0604030504040204" pitchFamily="34" charset="-120"/>
              </a:rPr>
              <a:t>號刑事判決意旨參照</a:t>
            </a:r>
            <a:r>
              <a:rPr lang="en-US" altLang="zh-TW" sz="1600" b="1" dirty="0" smtClean="0">
                <a:solidFill>
                  <a:schemeClr val="accent6">
                    <a:lumMod val="75000"/>
                  </a:schemeClr>
                </a:solidFill>
                <a:latin typeface="微軟正黑體" panose="020B0604030504040204" pitchFamily="34" charset="-120"/>
                <a:ea typeface="微軟正黑體" panose="020B0604030504040204" pitchFamily="34" charset="-120"/>
              </a:rPr>
              <a:t>》</a:t>
            </a:r>
            <a:endParaRPr lang="zh-TW" altLang="en-US" sz="1600" b="1" dirty="0">
              <a:solidFill>
                <a:schemeClr val="accent6">
                  <a:lumMod val="75000"/>
                </a:schemeClr>
              </a:solidFill>
              <a:latin typeface="微軟正黑體" panose="020B0604030504040204" pitchFamily="34" charset="-120"/>
              <a:ea typeface="微軟正黑體" panose="020B0604030504040204" pitchFamily="34" charset="-120"/>
            </a:endParaRPr>
          </a:p>
        </p:txBody>
      </p:sp>
      <p:sp>
        <p:nvSpPr>
          <p:cNvPr id="3" name="文字方塊 2"/>
          <p:cNvSpPr txBox="1"/>
          <p:nvPr/>
        </p:nvSpPr>
        <p:spPr>
          <a:xfrm>
            <a:off x="2699792" y="404664"/>
            <a:ext cx="4608512" cy="707886"/>
          </a:xfrm>
          <a:prstGeom prst="rect">
            <a:avLst/>
          </a:prstGeom>
          <a:noFill/>
        </p:spPr>
        <p:txBody>
          <a:bodyPr wrap="square" rtlCol="0">
            <a:spAutoFit/>
          </a:bodyPr>
          <a:lstStyle/>
          <a:p>
            <a:r>
              <a:rPr lang="zh-TW" altLang="en-US" sz="4000" b="1" dirty="0">
                <a:solidFill>
                  <a:srgbClr val="002060"/>
                </a:solidFill>
                <a:latin typeface="微軟正黑體" pitchFamily="34" charset="-120"/>
                <a:ea typeface="微軟正黑體" pitchFamily="34" charset="-120"/>
                <a:cs typeface="+mj-cs"/>
              </a:rPr>
              <a:t>著作人舉證責任</a:t>
            </a: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12</a:t>
            </a:fld>
            <a:endParaRPr lang="zh-TW" altLang="en-US"/>
          </a:p>
        </p:txBody>
      </p:sp>
    </p:spTree>
    <p:extLst>
      <p:ext uri="{BB962C8B-B14F-4D97-AF65-F5344CB8AC3E}">
        <p14:creationId xmlns:p14="http://schemas.microsoft.com/office/powerpoint/2010/main" val="25419601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內容版面配置區 4"/>
          <p:cNvGraphicFramePr>
            <a:graphicFrameLocks noGrp="1"/>
          </p:cNvGraphicFramePr>
          <p:nvPr>
            <p:ph idx="1"/>
            <p:extLst>
              <p:ext uri="{D42A27DB-BD31-4B8C-83A1-F6EECF244321}">
                <p14:modId xmlns:p14="http://schemas.microsoft.com/office/powerpoint/2010/main" val="4019106664"/>
              </p:ext>
            </p:extLst>
          </p:nvPr>
        </p:nvGraphicFramePr>
        <p:xfrm>
          <a:off x="179512" y="1582370"/>
          <a:ext cx="8496944" cy="4680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pPr>
              <a:defRPr/>
            </a:pPr>
            <a:fld id="{E349C3E2-F9F8-4882-B9D0-7E4DEDB4B9A9}" type="slidenum">
              <a:rPr lang="zh-TW" altLang="en-US">
                <a:solidFill>
                  <a:prstClr val="black">
                    <a:tint val="75000"/>
                  </a:prstClr>
                </a:solidFill>
              </a:rPr>
              <a:pPr>
                <a:defRPr/>
              </a:pPr>
              <a:t>13</a:t>
            </a:fld>
            <a:endParaRPr lang="zh-TW" altLang="en-US">
              <a:solidFill>
                <a:prstClr val="black">
                  <a:tint val="75000"/>
                </a:prstClr>
              </a:solidFill>
            </a:endParaRPr>
          </a:p>
        </p:txBody>
      </p:sp>
      <p:sp>
        <p:nvSpPr>
          <p:cNvPr id="12292" name="標題 2"/>
          <p:cNvSpPr>
            <a:spLocks noGrp="1"/>
          </p:cNvSpPr>
          <p:nvPr>
            <p:ph type="title"/>
          </p:nvPr>
        </p:nvSpPr>
        <p:spPr bwMode="auto">
          <a:xfrm>
            <a:off x="1438010" y="44624"/>
            <a:ext cx="6480720" cy="93610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zh-TW" altLang="en-US" sz="3200" b="1" dirty="0" smtClean="0">
                <a:solidFill>
                  <a:srgbClr val="002060"/>
                </a:solidFill>
                <a:latin typeface="微軟正黑體" panose="020B0604030504040204" pitchFamily="34" charset="-120"/>
                <a:ea typeface="微軟正黑體" panose="020B0604030504040204" pitchFamily="34" charset="-120"/>
              </a:rPr>
              <a:t>員工職務</a:t>
            </a:r>
            <a:r>
              <a:rPr lang="zh-TW" altLang="en-US" sz="3200" b="1" dirty="0">
                <a:solidFill>
                  <a:srgbClr val="002060"/>
                </a:solidFill>
                <a:latin typeface="微軟正黑體" panose="020B0604030504040204" pitchFamily="34" charset="-120"/>
                <a:ea typeface="微軟正黑體" panose="020B0604030504040204" pitchFamily="34" charset="-120"/>
              </a:rPr>
              <a:t>上完成的著作，著作權是屬於誰的</a:t>
            </a:r>
            <a:r>
              <a:rPr lang="zh-TW" altLang="en-US" sz="3200" b="1" dirty="0" smtClean="0">
                <a:solidFill>
                  <a:srgbClr val="002060"/>
                </a:solidFill>
                <a:latin typeface="微軟正黑體" panose="020B0604030504040204" pitchFamily="34" charset="-120"/>
                <a:ea typeface="微軟正黑體" panose="020B0604030504040204" pitchFamily="34" charset="-120"/>
              </a:rPr>
              <a:t>？</a:t>
            </a:r>
            <a:r>
              <a:rPr lang="en-US" altLang="zh-TW" sz="3200" b="1" dirty="0" smtClean="0">
                <a:solidFill>
                  <a:srgbClr val="002060"/>
                </a:solidFill>
                <a:latin typeface="微軟正黑體" panose="020B0604030504040204" pitchFamily="34" charset="-120"/>
                <a:ea typeface="微軟正黑體" panose="020B0604030504040204" pitchFamily="34" charset="-120"/>
              </a:rPr>
              <a:t>(§11)</a:t>
            </a:r>
            <a:endParaRPr lang="zh-TW" altLang="en-US" sz="3200" b="1" dirty="0" smtClean="0">
              <a:solidFill>
                <a:srgbClr val="002060"/>
              </a:solidFill>
              <a:latin typeface="微軟正黑體" pitchFamily="34" charset="-120"/>
              <a:ea typeface="微軟正黑體" pitchFamily="34" charset="-120"/>
            </a:endParaRPr>
          </a:p>
        </p:txBody>
      </p:sp>
      <p:sp>
        <p:nvSpPr>
          <p:cNvPr id="2" name="向下箭號 1"/>
          <p:cNvSpPr/>
          <p:nvPr/>
        </p:nvSpPr>
        <p:spPr>
          <a:xfrm>
            <a:off x="3438694" y="1182539"/>
            <a:ext cx="2266611" cy="799662"/>
          </a:xfrm>
          <a:prstGeom prst="downArrow">
            <a:avLst/>
          </a:prstGeom>
          <a:ln w="6350">
            <a:solidFill>
              <a:srgbClr val="00B050"/>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zh-TW" altLang="en-US" sz="1600" b="1" dirty="0" smtClean="0">
                <a:latin typeface="微軟正黑體" panose="020B0604030504040204" pitchFamily="34" charset="-120"/>
                <a:ea typeface="微軟正黑體" panose="020B0604030504040204" pitchFamily="34" charset="-120"/>
              </a:rPr>
              <a:t>先決定誰是著作人</a:t>
            </a:r>
            <a:endParaRPr lang="zh-TW" altLang="en-US" sz="1600" b="1" dirty="0">
              <a:latin typeface="微軟正黑體" panose="020B0604030504040204" pitchFamily="34" charset="-120"/>
              <a:ea typeface="微軟正黑體" panose="020B0604030504040204" pitchFamily="34" charset="-120"/>
            </a:endParaRPr>
          </a:p>
        </p:txBody>
      </p:sp>
      <p:sp>
        <p:nvSpPr>
          <p:cNvPr id="3" name="向下箭號 2"/>
          <p:cNvSpPr/>
          <p:nvPr/>
        </p:nvSpPr>
        <p:spPr>
          <a:xfrm>
            <a:off x="6444208" y="1109219"/>
            <a:ext cx="2453110" cy="857458"/>
          </a:xfrm>
          <a:prstGeom prst="downArrow">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zh-TW" altLang="en-US" sz="1600" b="1" dirty="0" smtClean="0">
                <a:latin typeface="微軟正黑體" panose="020B0604030504040204" pitchFamily="34" charset="-120"/>
                <a:ea typeface="微軟正黑體" panose="020B0604030504040204" pitchFamily="34" charset="-120"/>
              </a:rPr>
              <a:t>再約定著作財產權人</a:t>
            </a:r>
            <a:endParaRPr lang="zh-TW" altLang="en-US" sz="1600" b="1" dirty="0">
              <a:latin typeface="微軟正黑體" panose="020B0604030504040204" pitchFamily="34" charset="-120"/>
              <a:ea typeface="微軟正黑體" panose="020B0604030504040204" pitchFamily="34" charset="-120"/>
            </a:endParaRPr>
          </a:p>
        </p:txBody>
      </p:sp>
      <p:sp>
        <p:nvSpPr>
          <p:cNvPr id="7" name="矩形 6"/>
          <p:cNvSpPr/>
          <p:nvPr/>
        </p:nvSpPr>
        <p:spPr>
          <a:xfrm>
            <a:off x="272028" y="5517232"/>
            <a:ext cx="5976664" cy="646331"/>
          </a:xfrm>
          <a:prstGeom prst="rect">
            <a:avLst/>
          </a:prstGeom>
          <a:ln>
            <a:noFill/>
          </a:ln>
          <a:effectLst>
            <a:outerShdw blurRad="63500" sx="102000" sy="102000" algn="ctr"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wrap="square">
            <a:spAutoFit/>
          </a:bodyPr>
          <a:lstStyle/>
          <a:p>
            <a:r>
              <a:rPr lang="zh-TW" altLang="en-US" dirty="0" smtClean="0">
                <a:latin typeface="微軟正黑體" panose="020B0604030504040204" pitchFamily="34" charset="-120"/>
                <a:ea typeface="微軟正黑體" panose="020B0604030504040204" pitchFamily="34" charset="-120"/>
              </a:rPr>
              <a:t>如何認定是否為「職務</a:t>
            </a:r>
            <a:r>
              <a:rPr lang="zh-TW" altLang="en-US" dirty="0">
                <a:latin typeface="微軟正黑體" panose="020B0604030504040204" pitchFamily="34" charset="-120"/>
                <a:ea typeface="微軟正黑體" panose="020B0604030504040204" pitchFamily="34" charset="-120"/>
              </a:rPr>
              <a:t>上</a:t>
            </a:r>
            <a:r>
              <a:rPr lang="zh-TW" altLang="en-US" dirty="0" smtClean="0">
                <a:latin typeface="微軟正黑體" panose="020B0604030504040204" pitchFamily="34" charset="-120"/>
                <a:ea typeface="微軟正黑體" panose="020B0604030504040204" pitchFamily="34" charset="-120"/>
              </a:rPr>
              <a:t>」完成的著作</a:t>
            </a:r>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 </a:t>
            </a:r>
            <a:endParaRPr lang="en-US" altLang="zh-TW" dirty="0" smtClean="0">
              <a:latin typeface="微軟正黑體" panose="020B0604030504040204" pitchFamily="34" charset="-120"/>
              <a:ea typeface="微軟正黑體" panose="020B0604030504040204" pitchFamily="34" charset="-120"/>
            </a:endParaRPr>
          </a:p>
          <a:p>
            <a:r>
              <a:rPr lang="zh-TW" altLang="en-US" dirty="0" smtClean="0">
                <a:latin typeface="微軟正黑體" panose="020B0604030504040204" pitchFamily="34" charset="-120"/>
                <a:ea typeface="微軟正黑體" panose="020B0604030504040204" pitchFamily="34" charset="-120"/>
              </a:rPr>
              <a:t>→</a:t>
            </a:r>
            <a:r>
              <a:rPr lang="zh-TW" altLang="en-US" b="1" i="1" dirty="0" smtClean="0">
                <a:solidFill>
                  <a:srgbClr val="C00000"/>
                </a:solidFill>
                <a:latin typeface="微軟正黑體" panose="020B0604030504040204" pitchFamily="34" charset="-120"/>
                <a:ea typeface="微軟正黑體" panose="020B0604030504040204" pitchFamily="34" charset="-120"/>
              </a:rPr>
              <a:t>時間、資源、職務關聯性</a:t>
            </a:r>
            <a:endParaRPr lang="en-US" altLang="zh-TW" b="1" i="1" dirty="0" smtClean="0">
              <a:solidFill>
                <a:srgbClr val="C000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9092857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4" name="標題 2"/>
          <p:cNvSpPr>
            <a:spLocks noGrp="1"/>
          </p:cNvSpPr>
          <p:nvPr>
            <p:ph type="title"/>
          </p:nvPr>
        </p:nvSpPr>
        <p:spPr bwMode="auto">
          <a:xfrm>
            <a:off x="1403648" y="188640"/>
            <a:ext cx="6735514"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zh-TW" altLang="en-US" sz="3600" b="1" dirty="0" smtClean="0">
                <a:solidFill>
                  <a:srgbClr val="002060"/>
                </a:solidFill>
                <a:latin typeface="微軟正黑體" panose="020B0604030504040204" pitchFamily="34" charset="-120"/>
                <a:ea typeface="微軟正黑體" panose="020B0604030504040204" pitchFamily="34" charset="-120"/>
              </a:rPr>
              <a:t>出資聘人完成的著作，著作權是歸屬於誰的？</a:t>
            </a:r>
            <a:r>
              <a:rPr lang="en-US" altLang="zh-TW" sz="3600" b="1" dirty="0" smtClean="0">
                <a:solidFill>
                  <a:srgbClr val="002060"/>
                </a:solidFill>
                <a:latin typeface="微軟正黑體" panose="020B0604030504040204" pitchFamily="34" charset="-120"/>
                <a:ea typeface="微軟正黑體" panose="020B0604030504040204" pitchFamily="34" charset="-120"/>
              </a:rPr>
              <a:t>(§12)</a:t>
            </a:r>
            <a:endParaRPr lang="zh-TW" altLang="en-US" sz="3600" b="1" dirty="0" smtClean="0">
              <a:solidFill>
                <a:schemeClr val="tx2"/>
              </a:solidFill>
              <a:latin typeface="微軟正黑體" pitchFamily="34" charset="-120"/>
              <a:ea typeface="微軟正黑體" pitchFamily="34" charset="-120"/>
            </a:endParaRP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1969669922"/>
              </p:ext>
            </p:extLst>
          </p:nvPr>
        </p:nvGraphicFramePr>
        <p:xfrm>
          <a:off x="539552" y="1196752"/>
          <a:ext cx="8424936" cy="4392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pPr>
              <a:defRPr/>
            </a:pPr>
            <a:fld id="{F964AAEC-2287-42ED-829E-B808BB0B5D78}" type="slidenum">
              <a:rPr lang="zh-TW" altLang="en-US">
                <a:solidFill>
                  <a:prstClr val="black">
                    <a:tint val="75000"/>
                  </a:prstClr>
                </a:solidFill>
              </a:rPr>
              <a:pPr>
                <a:defRPr/>
              </a:pPr>
              <a:t>14</a:t>
            </a:fld>
            <a:endParaRPr lang="zh-TW" altLang="en-US">
              <a:solidFill>
                <a:prstClr val="black">
                  <a:tint val="75000"/>
                </a:prstClr>
              </a:solidFill>
            </a:endParaRPr>
          </a:p>
        </p:txBody>
      </p:sp>
      <p:sp>
        <p:nvSpPr>
          <p:cNvPr id="17412" name="文字方塊 1"/>
          <p:cNvSpPr txBox="1">
            <a:spLocks noChangeArrowheads="1"/>
          </p:cNvSpPr>
          <p:nvPr/>
        </p:nvSpPr>
        <p:spPr bwMode="auto">
          <a:xfrm>
            <a:off x="745307" y="5661248"/>
            <a:ext cx="7560840" cy="830997"/>
          </a:xfrm>
          <a:prstGeom prst="rect">
            <a:avLst/>
          </a:prstGeom>
          <a:ln/>
          <a:extLst/>
        </p:spPr>
        <p:style>
          <a:lnRef idx="1">
            <a:schemeClr val="accent4"/>
          </a:lnRef>
          <a:fillRef idx="2">
            <a:schemeClr val="accent4"/>
          </a:fillRef>
          <a:effectRef idx="1">
            <a:schemeClr val="accent4"/>
          </a:effectRef>
          <a:fontRef idx="minor">
            <a:schemeClr val="dk1"/>
          </a:fontRef>
        </p:style>
        <p:txBody>
          <a:bodyPr wrap="square">
            <a:spAutoFit/>
          </a:bodyPr>
          <a:lstStyle>
            <a:lvl1pPr eaLnBrk="0" hangingPunct="0">
              <a:defRPr kumimoji="1">
                <a:solidFill>
                  <a:schemeClr val="tx1"/>
                </a:solidFill>
                <a:latin typeface="Calibri" pitchFamily="34" charset="0"/>
                <a:ea typeface="新細明體" pitchFamily="18" charset="-120"/>
              </a:defRPr>
            </a:lvl1pPr>
            <a:lvl2pPr marL="742950" indent="-285750" eaLnBrk="0" hangingPunct="0">
              <a:defRPr kumimoji="1">
                <a:solidFill>
                  <a:schemeClr val="tx1"/>
                </a:solidFill>
                <a:latin typeface="Calibri" pitchFamily="34" charset="0"/>
                <a:ea typeface="新細明體" pitchFamily="18" charset="-120"/>
              </a:defRPr>
            </a:lvl2pPr>
            <a:lvl3pPr marL="1143000" indent="-228600" eaLnBrk="0" hangingPunct="0">
              <a:defRPr kumimoji="1">
                <a:solidFill>
                  <a:schemeClr val="tx1"/>
                </a:solidFill>
                <a:latin typeface="Calibri" pitchFamily="34" charset="0"/>
                <a:ea typeface="新細明體" pitchFamily="18" charset="-120"/>
              </a:defRPr>
            </a:lvl3pPr>
            <a:lvl4pPr marL="1600200" indent="-228600" eaLnBrk="0" hangingPunct="0">
              <a:defRPr kumimoji="1">
                <a:solidFill>
                  <a:schemeClr val="tx1"/>
                </a:solidFill>
                <a:latin typeface="Calibri" pitchFamily="34" charset="0"/>
                <a:ea typeface="新細明體" pitchFamily="18" charset="-120"/>
              </a:defRPr>
            </a:lvl4pPr>
            <a:lvl5pPr marL="2057400" indent="-228600" eaLnBrk="0" hangingPunct="0">
              <a:defRPr kumimoji="1">
                <a:solidFill>
                  <a:schemeClr val="tx1"/>
                </a:solidFill>
                <a:latin typeface="Calibri"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Calibri"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Calibri"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Calibri"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Calibri" pitchFamily="34" charset="0"/>
                <a:ea typeface="新細明體" pitchFamily="18" charset="-120"/>
              </a:defRPr>
            </a:lvl9pPr>
          </a:lstStyle>
          <a:p>
            <a:pPr eaLnBrk="1" hangingPunct="1"/>
            <a:r>
              <a:rPr lang="zh-TW" altLang="en-US" sz="2400" b="1" dirty="0" smtClean="0">
                <a:solidFill>
                  <a:srgbClr val="002060"/>
                </a:solidFill>
                <a:latin typeface="微軟正黑體" panose="020B0604030504040204" pitchFamily="34" charset="-120"/>
                <a:ea typeface="微軟正黑體" panose="020B0604030504040204" pitchFamily="34" charset="-120"/>
              </a:rPr>
              <a:t>著作財產權歸受聘人享有者，出資人得於</a:t>
            </a:r>
            <a:r>
              <a:rPr lang="zh-TW" altLang="en-US" sz="2400" b="1" u="sng" dirty="0" smtClean="0">
                <a:solidFill>
                  <a:srgbClr val="002060"/>
                </a:solidFill>
                <a:latin typeface="微軟正黑體" panose="020B0604030504040204" pitchFamily="34" charset="-120"/>
                <a:ea typeface="微軟正黑體" panose="020B0604030504040204" pitchFamily="34" charset="-120"/>
              </a:rPr>
              <a:t>出資之目的範圍內</a:t>
            </a:r>
            <a:r>
              <a:rPr lang="zh-TW" altLang="en-US" sz="2400" b="1" dirty="0" smtClean="0">
                <a:solidFill>
                  <a:srgbClr val="002060"/>
                </a:solidFill>
                <a:latin typeface="微軟正黑體" panose="020B0604030504040204" pitchFamily="34" charset="-120"/>
                <a:ea typeface="微軟正黑體" panose="020B0604030504040204" pitchFamily="34" charset="-120"/>
              </a:rPr>
              <a:t>利用該著作</a:t>
            </a:r>
            <a:r>
              <a:rPr lang="en-US" altLang="zh-TW" sz="2400" b="1" dirty="0" smtClean="0">
                <a:solidFill>
                  <a:srgbClr val="002060"/>
                </a:solidFill>
                <a:latin typeface="微軟正黑體" panose="020B0604030504040204" pitchFamily="34" charset="-120"/>
                <a:ea typeface="微軟正黑體" panose="020B0604030504040204" pitchFamily="34" charset="-120"/>
              </a:rPr>
              <a:t>(</a:t>
            </a:r>
            <a:r>
              <a:rPr lang="zh-TW" altLang="en-US" sz="2400" b="1" dirty="0">
                <a:solidFill>
                  <a:srgbClr val="002060"/>
                </a:solidFill>
                <a:latin typeface="微軟正黑體" panose="020B0604030504040204" pitchFamily="34" charset="-120"/>
                <a:ea typeface="微軟正黑體" panose="020B0604030504040204" pitchFamily="34" charset="-120"/>
              </a:rPr>
              <a:t>第</a:t>
            </a:r>
            <a:r>
              <a:rPr lang="en-US" altLang="zh-TW" sz="2400" b="1" dirty="0" smtClean="0">
                <a:solidFill>
                  <a:srgbClr val="002060"/>
                </a:solidFill>
                <a:latin typeface="微軟正黑體" panose="020B0604030504040204" pitchFamily="34" charset="-120"/>
                <a:ea typeface="微軟正黑體" panose="020B0604030504040204" pitchFamily="34" charset="-120"/>
              </a:rPr>
              <a:t>12</a:t>
            </a:r>
            <a:r>
              <a:rPr lang="zh-TW" altLang="en-US" sz="2400" b="1" dirty="0" smtClean="0">
                <a:solidFill>
                  <a:srgbClr val="002060"/>
                </a:solidFill>
                <a:latin typeface="微軟正黑體" panose="020B0604030504040204" pitchFamily="34" charset="-120"/>
                <a:ea typeface="微軟正黑體" panose="020B0604030504040204" pitchFamily="34" charset="-120"/>
              </a:rPr>
              <a:t>條第</a:t>
            </a:r>
            <a:r>
              <a:rPr lang="en-US" altLang="zh-TW" sz="2400" b="1" dirty="0" smtClean="0">
                <a:solidFill>
                  <a:srgbClr val="002060"/>
                </a:solidFill>
                <a:latin typeface="微軟正黑體" panose="020B0604030504040204" pitchFamily="34" charset="-120"/>
                <a:ea typeface="微軟正黑體" panose="020B0604030504040204" pitchFamily="34" charset="-120"/>
              </a:rPr>
              <a:t>3</a:t>
            </a:r>
            <a:r>
              <a:rPr lang="zh-TW" altLang="en-US" sz="2400" b="1" dirty="0" smtClean="0">
                <a:solidFill>
                  <a:srgbClr val="002060"/>
                </a:solidFill>
                <a:latin typeface="微軟正黑體" panose="020B0604030504040204" pitchFamily="34" charset="-120"/>
                <a:ea typeface="微軟正黑體" panose="020B0604030504040204" pitchFamily="34" charset="-120"/>
              </a:rPr>
              <a:t>項</a:t>
            </a:r>
            <a:r>
              <a:rPr lang="en-US" altLang="zh-TW" sz="2400" b="1" dirty="0" smtClean="0">
                <a:solidFill>
                  <a:srgbClr val="002060"/>
                </a:solidFill>
                <a:latin typeface="微軟正黑體" panose="020B0604030504040204" pitchFamily="34" charset="-120"/>
                <a:ea typeface="微軟正黑體" panose="020B0604030504040204" pitchFamily="34" charset="-120"/>
              </a:rPr>
              <a:t>)</a:t>
            </a:r>
            <a:endParaRPr lang="zh-TW" altLang="en-US" sz="2400" b="1" dirty="0" smtClean="0">
              <a:solidFill>
                <a:srgbClr val="00206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1592441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標題 1"/>
          <p:cNvSpPr txBox="1">
            <a:spLocks/>
          </p:cNvSpPr>
          <p:nvPr/>
        </p:nvSpPr>
        <p:spPr>
          <a:xfrm>
            <a:off x="899592" y="404664"/>
            <a:ext cx="7467600" cy="648072"/>
          </a:xfrm>
          <a:prstGeom prst="rect">
            <a:avLst/>
          </a:prstGeom>
        </p:spPr>
        <p:txBody>
          <a:bodyPr vert="horz" anchor="b">
            <a:noAutofit/>
          </a:bodyPr>
          <a:lstStyle/>
          <a:p>
            <a:pPr lvl="0" algn="ctr" eaLnBrk="0" fontAlgn="base" hangingPunct="0">
              <a:spcBef>
                <a:spcPct val="0"/>
              </a:spcBef>
              <a:spcAft>
                <a:spcPct val="0"/>
              </a:spcAft>
              <a:defRPr/>
            </a:pPr>
            <a:r>
              <a:rPr lang="zh-TW" altLang="en-US" sz="4000" b="1" dirty="0" smtClean="0">
                <a:solidFill>
                  <a:srgbClr val="002060"/>
                </a:solidFill>
                <a:latin typeface="微軟正黑體" pitchFamily="34" charset="-120"/>
                <a:ea typeface="微軟正黑體" pitchFamily="34" charset="-120"/>
                <a:cs typeface="+mj-cs"/>
              </a:rPr>
              <a:t>著作權之客體</a:t>
            </a:r>
            <a:r>
              <a:rPr lang="en-US" altLang="zh-TW" sz="4000" b="1" dirty="0" smtClean="0">
                <a:solidFill>
                  <a:srgbClr val="002060"/>
                </a:solidFill>
                <a:latin typeface="微軟正黑體" pitchFamily="34" charset="-120"/>
                <a:ea typeface="微軟正黑體" pitchFamily="34" charset="-120"/>
                <a:cs typeface="+mj-cs"/>
              </a:rPr>
              <a:t>-</a:t>
            </a:r>
            <a:r>
              <a:rPr lang="zh-TW" altLang="en-US" sz="4000" b="1" dirty="0" smtClean="0">
                <a:solidFill>
                  <a:srgbClr val="002060"/>
                </a:solidFill>
                <a:latin typeface="微軟正黑體" pitchFamily="34" charset="-120"/>
                <a:ea typeface="微軟正黑體" pitchFamily="34" charset="-120"/>
                <a:cs typeface="+mj-cs"/>
              </a:rPr>
              <a:t>類別</a:t>
            </a:r>
            <a:endParaRPr lang="zh-TW" altLang="en-US" sz="4000" b="1" dirty="0">
              <a:solidFill>
                <a:srgbClr val="002060"/>
              </a:solidFill>
              <a:latin typeface="微軟正黑體" pitchFamily="34" charset="-120"/>
              <a:ea typeface="微軟正黑體" pitchFamily="34" charset="-120"/>
              <a:cs typeface="+mj-cs"/>
            </a:endParaRPr>
          </a:p>
        </p:txBody>
      </p:sp>
      <p:graphicFrame>
        <p:nvGraphicFramePr>
          <p:cNvPr id="7" name="資料庫圖表 6"/>
          <p:cNvGraphicFramePr/>
          <p:nvPr>
            <p:extLst>
              <p:ext uri="{D42A27DB-BD31-4B8C-83A1-F6EECF244321}">
                <p14:modId xmlns:p14="http://schemas.microsoft.com/office/powerpoint/2010/main" val="804670620"/>
              </p:ext>
            </p:extLst>
          </p:nvPr>
        </p:nvGraphicFramePr>
        <p:xfrm>
          <a:off x="492932" y="1124744"/>
          <a:ext cx="8280920"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投影片編號版面配置區 1"/>
          <p:cNvSpPr>
            <a:spLocks noGrp="1"/>
          </p:cNvSpPr>
          <p:nvPr>
            <p:ph type="sldNum" sz="quarter" idx="12"/>
          </p:nvPr>
        </p:nvSpPr>
        <p:spPr/>
        <p:txBody>
          <a:bodyPr/>
          <a:lstStyle/>
          <a:p>
            <a:fld id="{51D2D507-09EA-4C6F-96ED-053C801F8797}" type="slidenum">
              <a:rPr lang="zh-TW" altLang="en-US" smtClean="0"/>
              <a:t>15</a:t>
            </a:fld>
            <a:endParaRPr lang="zh-TW" altLang="en-US"/>
          </a:p>
        </p:txBody>
      </p:sp>
      <p:sp>
        <p:nvSpPr>
          <p:cNvPr id="3" name="文字方塊 2"/>
          <p:cNvSpPr txBox="1"/>
          <p:nvPr/>
        </p:nvSpPr>
        <p:spPr>
          <a:xfrm>
            <a:off x="5076056" y="1556792"/>
            <a:ext cx="3960440" cy="646331"/>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zh-TW" altLang="en-US" b="1" dirty="0" smtClean="0">
                <a:latin typeface="微軟正黑體" panose="020B0604030504040204" pitchFamily="34" charset="-120"/>
                <a:ea typeface="微軟正黑體" panose="020B0604030504040204" pitchFamily="34" charset="-120"/>
              </a:rPr>
              <a:t>表演人對既有著作或民俗創作之表演，以獨立之著作保護之</a:t>
            </a:r>
            <a:r>
              <a:rPr lang="en-US" altLang="zh-TW" b="1" dirty="0" smtClean="0">
                <a:latin typeface="微軟正黑體" panose="020B0604030504040204" pitchFamily="34" charset="-120"/>
                <a:ea typeface="微軟正黑體" panose="020B0604030504040204" pitchFamily="34" charset="-120"/>
              </a:rPr>
              <a:t>(</a:t>
            </a:r>
            <a:r>
              <a:rPr lang="zh-TW" altLang="en-US" b="1" dirty="0" smtClean="0">
                <a:latin typeface="微軟正黑體" panose="020B0604030504040204" pitchFamily="34" charset="-120"/>
                <a:ea typeface="微軟正黑體" panose="020B0604030504040204" pitchFamily="34" charset="-120"/>
              </a:rPr>
              <a:t>第</a:t>
            </a:r>
            <a:r>
              <a:rPr lang="en-US" altLang="zh-TW" b="1" dirty="0" smtClean="0">
                <a:latin typeface="微軟正黑體" panose="020B0604030504040204" pitchFamily="34" charset="-120"/>
                <a:ea typeface="微軟正黑體" panose="020B0604030504040204" pitchFamily="34" charset="-120"/>
              </a:rPr>
              <a:t>7</a:t>
            </a:r>
            <a:r>
              <a:rPr lang="zh-TW" altLang="en-US" b="1" dirty="0" smtClean="0">
                <a:latin typeface="微軟正黑體" panose="020B0604030504040204" pitchFamily="34" charset="-120"/>
                <a:ea typeface="微軟正黑體" panose="020B0604030504040204" pitchFamily="34" charset="-120"/>
              </a:rPr>
              <a:t>條之</a:t>
            </a:r>
            <a:r>
              <a:rPr lang="en-US" altLang="zh-TW" b="1" dirty="0" smtClean="0">
                <a:latin typeface="微軟正黑體" panose="020B0604030504040204" pitchFamily="34" charset="-120"/>
                <a:ea typeface="微軟正黑體" panose="020B0604030504040204" pitchFamily="34" charset="-120"/>
              </a:rPr>
              <a:t>1</a:t>
            </a:r>
            <a:r>
              <a:rPr lang="zh-TW" altLang="en-US" b="1" dirty="0" smtClean="0">
                <a:latin typeface="微軟正黑體" panose="020B0604030504040204" pitchFamily="34" charset="-120"/>
                <a:ea typeface="微軟正黑體" panose="020B0604030504040204" pitchFamily="34" charset="-120"/>
              </a:rPr>
              <a:t>）</a:t>
            </a:r>
            <a:endParaRPr lang="zh-TW" altLang="en-US" b="1" dirty="0">
              <a:latin typeface="微軟正黑體" panose="020B0604030504040204" pitchFamily="34" charset="-120"/>
              <a:ea typeface="微軟正黑體" panose="020B0604030504040204" pitchFamily="34" charset="-120"/>
            </a:endParaRPr>
          </a:p>
        </p:txBody>
      </p:sp>
      <p:sp>
        <p:nvSpPr>
          <p:cNvPr id="4" name="矩形 3"/>
          <p:cNvSpPr/>
          <p:nvPr/>
        </p:nvSpPr>
        <p:spPr>
          <a:xfrm>
            <a:off x="4716016" y="2420888"/>
            <a:ext cx="3185487" cy="369332"/>
          </a:xfrm>
          <a:prstGeom prst="rect">
            <a:avLst/>
          </a:prstGeom>
          <a:ln>
            <a:noFill/>
          </a:ln>
          <a:effectLst>
            <a:outerShdw blurRad="76200" dist="12700" dir="2700000" sy="-23000" kx="-800400" algn="bl" rotWithShape="0">
              <a:prstClr val="black">
                <a:alpha val="20000"/>
              </a:prstClr>
            </a:outerShdw>
          </a:effectLst>
        </p:spPr>
        <p:style>
          <a:lnRef idx="1">
            <a:schemeClr val="accent3"/>
          </a:lnRef>
          <a:fillRef idx="2">
            <a:schemeClr val="accent3"/>
          </a:fillRef>
          <a:effectRef idx="1">
            <a:schemeClr val="accent3"/>
          </a:effectRef>
          <a:fontRef idx="minor">
            <a:schemeClr val="dk1"/>
          </a:fontRef>
        </p:style>
        <p:txBody>
          <a:bodyPr wrap="none">
            <a:spAutoFit/>
          </a:bodyPr>
          <a:lstStyle/>
          <a:p>
            <a:r>
              <a:rPr lang="zh-TW" altLang="en-US" b="1" dirty="0">
                <a:solidFill>
                  <a:srgbClr val="0070C0"/>
                </a:solidFill>
                <a:latin typeface="標楷體" panose="03000509000000000000" pitchFamily="65" charset="-120"/>
                <a:ea typeface="標楷體" panose="03000509000000000000" pitchFamily="65" charset="-120"/>
              </a:rPr>
              <a:t>動漫角色，如龍貓、皮卡丘等</a:t>
            </a:r>
          </a:p>
        </p:txBody>
      </p:sp>
    </p:spTree>
    <p:extLst>
      <p:ext uri="{BB962C8B-B14F-4D97-AF65-F5344CB8AC3E}">
        <p14:creationId xmlns:p14="http://schemas.microsoft.com/office/powerpoint/2010/main" val="11553623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1763688" y="260648"/>
            <a:ext cx="6408712" cy="738336"/>
          </a:xfrm>
        </p:spPr>
        <p:txBody>
          <a:bodyPr>
            <a:normAutofit/>
          </a:bodyPr>
          <a:lstStyle/>
          <a:p>
            <a:pPr lvl="0"/>
            <a:r>
              <a:rPr lang="zh-TW" altLang="zh-TW" sz="4000" b="1" dirty="0">
                <a:solidFill>
                  <a:srgbClr val="002060"/>
                </a:solidFill>
                <a:latin typeface="微軟正黑體" panose="020B0604030504040204" pitchFamily="34" charset="-120"/>
                <a:ea typeface="微軟正黑體" panose="020B0604030504040204" pitchFamily="34" charset="-120"/>
              </a:rPr>
              <a:t>不受著作權保護之標的</a:t>
            </a:r>
            <a:endParaRPr lang="zh-TW" altLang="zh-TW" sz="4000" dirty="0">
              <a:solidFill>
                <a:srgbClr val="002060"/>
              </a:solidFill>
            </a:endParaRP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2902188614"/>
              </p:ext>
            </p:extLst>
          </p:nvPr>
        </p:nvGraphicFramePr>
        <p:xfrm>
          <a:off x="395536" y="980728"/>
          <a:ext cx="8496944" cy="48965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投影片編號版面配置區 5"/>
          <p:cNvSpPr>
            <a:spLocks noGrp="1"/>
          </p:cNvSpPr>
          <p:nvPr>
            <p:ph type="sldNum" sz="quarter" idx="12"/>
          </p:nvPr>
        </p:nvSpPr>
        <p:spPr/>
        <p:txBody>
          <a:bodyPr/>
          <a:lstStyle/>
          <a:p>
            <a:fld id="{918C4CFB-BFA7-48E9-8717-E8A422716625}" type="slidenum">
              <a:rPr lang="zh-TW" altLang="en-US" smtClean="0"/>
              <a:t>16</a:t>
            </a:fld>
            <a:endParaRPr lang="zh-TW" altLang="en-US" dirty="0"/>
          </a:p>
        </p:txBody>
      </p:sp>
      <p:sp>
        <p:nvSpPr>
          <p:cNvPr id="4" name="圓角矩形 3"/>
          <p:cNvSpPr/>
          <p:nvPr/>
        </p:nvSpPr>
        <p:spPr>
          <a:xfrm>
            <a:off x="7416316" y="4653136"/>
            <a:ext cx="1620180" cy="792088"/>
          </a:xfrm>
          <a:prstGeom prst="roundRect">
            <a:avLst/>
          </a:prstGeom>
          <a:solidFill>
            <a:schemeClr val="accent4">
              <a:lumMod val="20000"/>
              <a:lumOff val="80000"/>
            </a:schemeClr>
          </a:solidFill>
        </p:spPr>
        <p:style>
          <a:lnRef idx="2">
            <a:schemeClr val="accent5"/>
          </a:lnRef>
          <a:fillRef idx="1">
            <a:schemeClr val="lt1"/>
          </a:fillRef>
          <a:effectRef idx="0">
            <a:schemeClr val="accent5"/>
          </a:effectRef>
          <a:fontRef idx="minor">
            <a:schemeClr val="dk1"/>
          </a:fontRef>
        </p:style>
        <p:txBody>
          <a:bodyPr rtlCol="0" anchor="ctr"/>
          <a:lstStyle/>
          <a:p>
            <a:r>
              <a:rPr lang="zh-TW" altLang="en-US" b="1" dirty="0" smtClean="0">
                <a:solidFill>
                  <a:srgbClr val="002060"/>
                </a:solidFill>
                <a:latin typeface="標楷體" panose="03000509000000000000" pitchFamily="65" charset="-120"/>
                <a:ea typeface="標楷體" panose="03000509000000000000" pitchFamily="65" charset="-120"/>
              </a:rPr>
              <a:t>高中段考試題</a:t>
            </a:r>
            <a:r>
              <a:rPr lang="en-US" altLang="zh-TW" b="1" dirty="0" smtClean="0">
                <a:solidFill>
                  <a:srgbClr val="002060"/>
                </a:solidFill>
                <a:latin typeface="標楷體" panose="03000509000000000000" pitchFamily="65" charset="-120"/>
                <a:ea typeface="標楷體" panose="03000509000000000000" pitchFamily="65" charset="-120"/>
              </a:rPr>
              <a:t>?</a:t>
            </a:r>
            <a:r>
              <a:rPr lang="zh-TW" altLang="en-US" b="1" dirty="0" smtClean="0">
                <a:solidFill>
                  <a:srgbClr val="002060"/>
                </a:solidFill>
                <a:latin typeface="標楷體" panose="03000509000000000000" pitchFamily="65" charset="-120"/>
                <a:ea typeface="標楷體" panose="03000509000000000000" pitchFamily="65" charset="-120"/>
              </a:rPr>
              <a:t>托福試題</a:t>
            </a:r>
            <a:r>
              <a:rPr lang="en-US" altLang="zh-TW" b="1" dirty="0" smtClean="0">
                <a:solidFill>
                  <a:srgbClr val="002060"/>
                </a:solidFill>
                <a:latin typeface="標楷體" panose="03000509000000000000" pitchFamily="65" charset="-120"/>
                <a:ea typeface="標楷體" panose="03000509000000000000" pitchFamily="65" charset="-120"/>
              </a:rPr>
              <a:t>?</a:t>
            </a:r>
            <a:r>
              <a:rPr lang="zh-TW" altLang="en-US" b="1" dirty="0" smtClean="0">
                <a:solidFill>
                  <a:srgbClr val="002060"/>
                </a:solidFill>
                <a:latin typeface="標楷體" panose="03000509000000000000" pitchFamily="65" charset="-120"/>
                <a:ea typeface="標楷體" panose="03000509000000000000" pitchFamily="65" charset="-120"/>
              </a:rPr>
              <a:t>解答</a:t>
            </a:r>
            <a:r>
              <a:rPr lang="en-US" altLang="zh-TW" b="1" dirty="0" smtClean="0">
                <a:solidFill>
                  <a:srgbClr val="002060"/>
                </a:solidFill>
                <a:latin typeface="標楷體" panose="03000509000000000000" pitchFamily="65" charset="-120"/>
                <a:ea typeface="標楷體" panose="03000509000000000000" pitchFamily="65" charset="-120"/>
              </a:rPr>
              <a:t>?</a:t>
            </a:r>
            <a:endParaRPr lang="zh-TW" altLang="en-US" b="1" dirty="0">
              <a:solidFill>
                <a:srgbClr val="002060"/>
              </a:solidFill>
              <a:latin typeface="標楷體" panose="03000509000000000000" pitchFamily="65" charset="-120"/>
              <a:ea typeface="標楷體" panose="03000509000000000000" pitchFamily="65" charset="-120"/>
            </a:endParaRPr>
          </a:p>
        </p:txBody>
      </p:sp>
      <p:sp>
        <p:nvSpPr>
          <p:cNvPr id="7" name="圓角矩形 6"/>
          <p:cNvSpPr/>
          <p:nvPr/>
        </p:nvSpPr>
        <p:spPr>
          <a:xfrm>
            <a:off x="5796136" y="1700808"/>
            <a:ext cx="3240360" cy="576064"/>
          </a:xfrm>
          <a:prstGeom prst="roundRect">
            <a:avLst/>
          </a:prstGeom>
          <a:solidFill>
            <a:schemeClr val="accent5">
              <a:lumMod val="20000"/>
              <a:lumOff val="80000"/>
            </a:schemeClr>
          </a:solidFill>
        </p:spPr>
        <p:style>
          <a:lnRef idx="2">
            <a:schemeClr val="accent2"/>
          </a:lnRef>
          <a:fillRef idx="1">
            <a:schemeClr val="lt1"/>
          </a:fillRef>
          <a:effectRef idx="0">
            <a:schemeClr val="accent2"/>
          </a:effectRef>
          <a:fontRef idx="minor">
            <a:schemeClr val="dk1"/>
          </a:fontRef>
        </p:style>
        <p:txBody>
          <a:bodyPr rtlCol="0" anchor="ctr"/>
          <a:lstStyle/>
          <a:p>
            <a:r>
              <a:rPr lang="zh-TW" altLang="en-US" b="1" dirty="0" smtClean="0">
                <a:solidFill>
                  <a:srgbClr val="002060"/>
                </a:solidFill>
                <a:latin typeface="標楷體" panose="03000509000000000000" pitchFamily="65" charset="-120"/>
                <a:ea typeface="標楷體" panose="03000509000000000000" pitchFamily="65" charset="-120"/>
              </a:rPr>
              <a:t>五南出版之賦稅法規</a:t>
            </a:r>
            <a:r>
              <a:rPr lang="en-US" altLang="zh-TW" b="1" dirty="0" smtClean="0">
                <a:solidFill>
                  <a:srgbClr val="002060"/>
                </a:solidFill>
                <a:latin typeface="標楷體" panose="03000509000000000000" pitchFamily="65" charset="-120"/>
                <a:ea typeface="標楷體" panose="03000509000000000000" pitchFamily="65" charset="-120"/>
              </a:rPr>
              <a:t>?</a:t>
            </a:r>
            <a:r>
              <a:rPr lang="zh-TW" altLang="en-US" b="1" dirty="0" smtClean="0">
                <a:solidFill>
                  <a:srgbClr val="002060"/>
                </a:solidFill>
                <a:latin typeface="標楷體" panose="03000509000000000000" pitchFamily="65" charset="-120"/>
                <a:ea typeface="標楷體" panose="03000509000000000000" pitchFamily="65" charset="-120"/>
              </a:rPr>
              <a:t>賦稅署之稅法彙編</a:t>
            </a:r>
            <a:r>
              <a:rPr lang="en-US" altLang="zh-TW" b="1" dirty="0" smtClean="0">
                <a:solidFill>
                  <a:srgbClr val="002060"/>
                </a:solidFill>
                <a:latin typeface="標楷體" panose="03000509000000000000" pitchFamily="65" charset="-120"/>
                <a:ea typeface="標楷體" panose="03000509000000000000" pitchFamily="65" charset="-120"/>
              </a:rPr>
              <a:t>?</a:t>
            </a:r>
            <a:endParaRPr lang="zh-TW" altLang="en-US" b="1" dirty="0">
              <a:solidFill>
                <a:srgbClr val="002060"/>
              </a:solidFill>
              <a:latin typeface="標楷體" panose="03000509000000000000" pitchFamily="65" charset="-120"/>
              <a:ea typeface="標楷體" panose="03000509000000000000" pitchFamily="65" charset="-120"/>
            </a:endParaRPr>
          </a:p>
        </p:txBody>
      </p:sp>
      <p:sp>
        <p:nvSpPr>
          <p:cNvPr id="8" name="圓角矩形 7"/>
          <p:cNvSpPr/>
          <p:nvPr/>
        </p:nvSpPr>
        <p:spPr>
          <a:xfrm>
            <a:off x="3239852" y="3487291"/>
            <a:ext cx="4176464" cy="432048"/>
          </a:xfrm>
          <a:prstGeom prst="roundRect">
            <a:avLst/>
          </a:prstGeom>
          <a:solidFill>
            <a:schemeClr val="accent3">
              <a:lumMod val="20000"/>
              <a:lumOff val="80000"/>
            </a:schemeClr>
          </a:solidFill>
        </p:spPr>
        <p:style>
          <a:lnRef idx="2">
            <a:schemeClr val="accent6"/>
          </a:lnRef>
          <a:fillRef idx="1">
            <a:schemeClr val="lt1"/>
          </a:fillRef>
          <a:effectRef idx="0">
            <a:schemeClr val="accent6"/>
          </a:effectRef>
          <a:fontRef idx="minor">
            <a:schemeClr val="dk1"/>
          </a:fontRef>
        </p:style>
        <p:txBody>
          <a:bodyPr rtlCol="0" anchor="ctr"/>
          <a:lstStyle/>
          <a:p>
            <a:r>
              <a:rPr lang="zh-TW" altLang="en-US" b="1" dirty="0" smtClean="0">
                <a:solidFill>
                  <a:srgbClr val="002060"/>
                </a:solidFill>
                <a:latin typeface="標楷體" panose="03000509000000000000" pitchFamily="65" charset="-120"/>
                <a:ea typeface="標楷體" panose="03000509000000000000" pitchFamily="65" charset="-120"/>
              </a:rPr>
              <a:t>農民曆</a:t>
            </a:r>
            <a:r>
              <a:rPr lang="en-US" altLang="zh-TW" b="1" dirty="0" smtClean="0">
                <a:solidFill>
                  <a:srgbClr val="002060"/>
                </a:solidFill>
                <a:latin typeface="標楷體" panose="03000509000000000000" pitchFamily="65" charset="-120"/>
                <a:ea typeface="標楷體" panose="03000509000000000000" pitchFamily="65" charset="-120"/>
              </a:rPr>
              <a:t>?</a:t>
            </a:r>
            <a:r>
              <a:rPr lang="zh-TW" altLang="en-US" b="1" dirty="0" smtClean="0">
                <a:solidFill>
                  <a:srgbClr val="002060"/>
                </a:solidFill>
                <a:latin typeface="標楷體" panose="03000509000000000000" pitchFamily="65" charset="-120"/>
                <a:ea typeface="標楷體" panose="03000509000000000000" pitchFamily="65" charset="-120"/>
              </a:rPr>
              <a:t>二維</a:t>
            </a:r>
            <a:r>
              <a:rPr lang="zh-TW" altLang="en-US" b="1" dirty="0">
                <a:solidFill>
                  <a:srgbClr val="002060"/>
                </a:solidFill>
                <a:latin typeface="標楷體" panose="03000509000000000000" pitchFamily="65" charset="-120"/>
                <a:ea typeface="標楷體" panose="03000509000000000000" pitchFamily="65" charset="-120"/>
              </a:rPr>
              <a:t>條碼、</a:t>
            </a:r>
            <a:r>
              <a:rPr lang="en-US" altLang="zh-TW" b="1" dirty="0">
                <a:solidFill>
                  <a:srgbClr val="002060"/>
                </a:solidFill>
                <a:latin typeface="標楷體" panose="03000509000000000000" pitchFamily="65" charset="-120"/>
                <a:ea typeface="標楷體" panose="03000509000000000000" pitchFamily="65" charset="-120"/>
              </a:rPr>
              <a:t>QR</a:t>
            </a:r>
            <a:r>
              <a:rPr lang="zh-TW" altLang="en-US" b="1" dirty="0" smtClean="0">
                <a:solidFill>
                  <a:srgbClr val="002060"/>
                </a:solidFill>
                <a:latin typeface="標楷體" panose="03000509000000000000" pitchFamily="65" charset="-120"/>
                <a:ea typeface="標楷體" panose="03000509000000000000" pitchFamily="65" charset="-120"/>
              </a:rPr>
              <a:t>碼</a:t>
            </a:r>
            <a:r>
              <a:rPr lang="en-US" altLang="zh-TW" b="1" dirty="0" smtClean="0">
                <a:solidFill>
                  <a:srgbClr val="002060"/>
                </a:solidFill>
                <a:latin typeface="標楷體" panose="03000509000000000000" pitchFamily="65" charset="-120"/>
                <a:ea typeface="標楷體" panose="03000509000000000000" pitchFamily="65" charset="-120"/>
              </a:rPr>
              <a:t>?</a:t>
            </a:r>
            <a:r>
              <a:rPr lang="zh-TW" altLang="en-US" b="1" dirty="0">
                <a:solidFill>
                  <a:srgbClr val="002060"/>
                </a:solidFill>
                <a:latin typeface="標楷體" panose="03000509000000000000" pitchFamily="65" charset="-120"/>
                <a:ea typeface="標楷體" panose="03000509000000000000" pitchFamily="65" charset="-120"/>
              </a:rPr>
              <a:t>二氧化碳</a:t>
            </a:r>
            <a:r>
              <a:rPr lang="zh-TW" altLang="en-US" b="1" dirty="0" smtClean="0">
                <a:solidFill>
                  <a:srgbClr val="002060"/>
                </a:solidFill>
                <a:latin typeface="標楷體" panose="03000509000000000000" pitchFamily="65" charset="-120"/>
                <a:ea typeface="標楷體" panose="03000509000000000000" pitchFamily="65" charset="-120"/>
              </a:rPr>
              <a:t>英文</a:t>
            </a:r>
            <a:r>
              <a:rPr lang="en-US" altLang="zh-TW" b="1" dirty="0" smtClean="0">
                <a:solidFill>
                  <a:srgbClr val="002060"/>
                </a:solidFill>
                <a:latin typeface="標楷體" panose="03000509000000000000" pitchFamily="65" charset="-120"/>
                <a:ea typeface="標楷體" panose="03000509000000000000" pitchFamily="65" charset="-120"/>
              </a:rPr>
              <a:t>?</a:t>
            </a:r>
            <a:endParaRPr lang="zh-TW" altLang="en-US" b="1" dirty="0">
              <a:solidFill>
                <a:srgbClr val="002060"/>
              </a:solidFill>
              <a:latin typeface="標楷體" panose="03000509000000000000" pitchFamily="65" charset="-120"/>
              <a:ea typeface="標楷體" panose="03000509000000000000" pitchFamily="65" charset="-120"/>
            </a:endParaRPr>
          </a:p>
        </p:txBody>
      </p:sp>
      <p:sp>
        <p:nvSpPr>
          <p:cNvPr id="9" name="流程圖: 替代處理程序 8"/>
          <p:cNvSpPr/>
          <p:nvPr/>
        </p:nvSpPr>
        <p:spPr>
          <a:xfrm>
            <a:off x="1331640" y="5589320"/>
            <a:ext cx="7272808" cy="715089"/>
          </a:xfrm>
          <a:prstGeom prst="flowChartAlternate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a:noFill/>
          </a:ln>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zh-TW" altLang="en-US" b="1" dirty="0" smtClean="0">
                <a:solidFill>
                  <a:srgbClr val="C00000"/>
                </a:solidFill>
                <a:latin typeface="標楷體" panose="03000509000000000000" pitchFamily="65" charset="-120"/>
                <a:ea typeface="標楷體" panose="03000509000000000000" pitchFamily="65" charset="-120"/>
              </a:rPr>
              <a:t>公文</a:t>
            </a:r>
            <a:r>
              <a:rPr lang="zh-TW" altLang="en-US" b="1" dirty="0" smtClean="0">
                <a:latin typeface="標楷體" panose="03000509000000000000" pitchFamily="65" charset="-120"/>
                <a:ea typeface="標楷體" panose="03000509000000000000" pitchFamily="65" charset="-120"/>
              </a:rPr>
              <a:t>→包括公務員於職務上草擬之文告、講稿、新聞稿及其他文書</a:t>
            </a:r>
            <a:endParaRPr lang="en-US" altLang="zh-TW" b="1" dirty="0" smtClean="0">
              <a:latin typeface="標楷體" panose="03000509000000000000" pitchFamily="65" charset="-120"/>
              <a:ea typeface="標楷體" panose="03000509000000000000" pitchFamily="65" charset="-120"/>
            </a:endParaRPr>
          </a:p>
          <a:p>
            <a:endParaRPr lang="en-US" altLang="zh-TW" b="1" dirty="0">
              <a:latin typeface="標楷體" panose="03000509000000000000" pitchFamily="65" charset="-120"/>
              <a:ea typeface="標楷體" panose="03000509000000000000" pitchFamily="65" charset="-120"/>
            </a:endParaRPr>
          </a:p>
        </p:txBody>
      </p:sp>
      <p:sp>
        <p:nvSpPr>
          <p:cNvPr id="2" name="矩形 1"/>
          <p:cNvSpPr/>
          <p:nvPr/>
        </p:nvSpPr>
        <p:spPr>
          <a:xfrm>
            <a:off x="1979048" y="5975999"/>
            <a:ext cx="6264696" cy="369332"/>
          </a:xfrm>
          <a:prstGeom prst="rect">
            <a:avLst/>
          </a:prstGeom>
        </p:spPr>
        <p:txBody>
          <a:bodyPr wrap="square">
            <a:spAutoFit/>
          </a:bodyPr>
          <a:lstStyle/>
          <a:p>
            <a:r>
              <a:rPr lang="zh-TW" altLang="en-US" dirty="0" smtClean="0">
                <a:solidFill>
                  <a:srgbClr val="002060"/>
                </a:solidFill>
                <a:latin typeface="標楷體" panose="03000509000000000000" pitchFamily="65" charset="-120"/>
                <a:ea typeface="標楷體" panose="03000509000000000000" pitchFamily="65" charset="-120"/>
              </a:rPr>
              <a:t>（</a:t>
            </a:r>
            <a:r>
              <a:rPr lang="zh-TW" altLang="en-US" b="1" dirty="0" smtClean="0">
                <a:solidFill>
                  <a:srgbClr val="002060"/>
                </a:solidFill>
                <a:latin typeface="標楷體" panose="03000509000000000000" pitchFamily="65" charset="-120"/>
                <a:ea typeface="標楷體" panose="03000509000000000000" pitchFamily="65" charset="-120"/>
              </a:rPr>
              <a:t>答覆各界疑義之電子郵件、函釋活動資訊等</a:t>
            </a:r>
            <a:r>
              <a:rPr lang="zh-TW" altLang="en-US" dirty="0" smtClean="0">
                <a:solidFill>
                  <a:srgbClr val="002060"/>
                </a:solidFill>
                <a:latin typeface="標楷體" panose="03000509000000000000" pitchFamily="65" charset="-120"/>
                <a:ea typeface="標楷體" panose="03000509000000000000" pitchFamily="65" charset="-120"/>
              </a:rPr>
              <a:t>）</a:t>
            </a:r>
            <a:endParaRPr lang="zh-TW" altLang="en-US" dirty="0">
              <a:solidFill>
                <a:srgbClr val="002060"/>
              </a:solidFill>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10294530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611560" y="332656"/>
            <a:ext cx="8229600" cy="810344"/>
          </a:xfrm>
        </p:spPr>
        <p:txBody>
          <a:bodyPr>
            <a:normAutofit/>
          </a:bodyPr>
          <a:lstStyle/>
          <a:p>
            <a:pPr eaLnBrk="0" fontAlgn="base" hangingPunct="0">
              <a:spcAft>
                <a:spcPct val="0"/>
              </a:spcAft>
              <a:defRPr/>
            </a:pPr>
            <a:r>
              <a:rPr lang="zh-TW" altLang="en-US" sz="4000" b="1" dirty="0">
                <a:solidFill>
                  <a:srgbClr val="002060"/>
                </a:solidFill>
                <a:latin typeface="微軟正黑體" panose="020B0604030504040204" pitchFamily="34" charset="-120"/>
                <a:ea typeface="微軟正黑體" panose="020B0604030504040204" pitchFamily="34" charset="-120"/>
              </a:rPr>
              <a:t>特殊著作</a:t>
            </a: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307175921"/>
              </p:ext>
            </p:extLst>
          </p:nvPr>
        </p:nvGraphicFramePr>
        <p:xfrm>
          <a:off x="539552" y="1268760"/>
          <a:ext cx="8352928" cy="49294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投影片編號版面配置區 5"/>
          <p:cNvSpPr>
            <a:spLocks noGrp="1"/>
          </p:cNvSpPr>
          <p:nvPr>
            <p:ph type="sldNum" sz="quarter" idx="12"/>
          </p:nvPr>
        </p:nvSpPr>
        <p:spPr/>
        <p:txBody>
          <a:bodyPr/>
          <a:lstStyle/>
          <a:p>
            <a:fld id="{918C4CFB-BFA7-48E9-8717-E8A422716625}" type="slidenum">
              <a:rPr lang="zh-TW" altLang="en-US" smtClean="0"/>
              <a:t>17</a:t>
            </a:fld>
            <a:endParaRPr lang="zh-TW" altLang="en-US"/>
          </a:p>
        </p:txBody>
      </p:sp>
    </p:spTree>
    <p:extLst>
      <p:ext uri="{BB962C8B-B14F-4D97-AF65-F5344CB8AC3E}">
        <p14:creationId xmlns:p14="http://schemas.microsoft.com/office/powerpoint/2010/main" val="36361688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1691680" y="260648"/>
            <a:ext cx="7149480" cy="882352"/>
          </a:xfrm>
        </p:spPr>
        <p:txBody>
          <a:bodyPr>
            <a:normAutofit/>
          </a:bodyPr>
          <a:lstStyle/>
          <a:p>
            <a:r>
              <a:rPr lang="zh-TW" altLang="en-US" sz="4000" b="1" dirty="0" smtClean="0">
                <a:solidFill>
                  <a:srgbClr val="002060"/>
                </a:solidFill>
                <a:latin typeface="微軟正黑體" panose="020B0604030504040204" pitchFamily="34" charset="-120"/>
                <a:ea typeface="微軟正黑體" panose="020B0604030504040204" pitchFamily="34" charset="-120"/>
              </a:rPr>
              <a:t>著作</a:t>
            </a:r>
            <a:r>
              <a:rPr lang="zh-TW" altLang="en-US" sz="4000" b="1" dirty="0">
                <a:solidFill>
                  <a:srgbClr val="002060"/>
                </a:solidFill>
                <a:latin typeface="微軟正黑體" panose="020B0604030504040204" pitchFamily="34" charset="-120"/>
                <a:ea typeface="微軟正黑體" panose="020B0604030504040204" pitchFamily="34" charset="-120"/>
              </a:rPr>
              <a:t>人格</a:t>
            </a:r>
            <a:r>
              <a:rPr lang="zh-TW" altLang="en-US" sz="4000" b="1" dirty="0" smtClean="0">
                <a:solidFill>
                  <a:srgbClr val="002060"/>
                </a:solidFill>
                <a:latin typeface="微軟正黑體" panose="020B0604030504040204" pitchFamily="34" charset="-120"/>
                <a:ea typeface="微軟正黑體" panose="020B0604030504040204" pitchFamily="34" charset="-120"/>
              </a:rPr>
              <a:t>權</a:t>
            </a:r>
            <a:r>
              <a:rPr lang="en-US" altLang="zh-TW" sz="3600" b="1" dirty="0" smtClean="0">
                <a:solidFill>
                  <a:srgbClr val="002060"/>
                </a:solidFill>
                <a:latin typeface="微軟正黑體" panose="020B0604030504040204" pitchFamily="34" charset="-120"/>
                <a:ea typeface="微軟正黑體" panose="020B0604030504040204" pitchFamily="34" charset="-120"/>
              </a:rPr>
              <a:t>(§15-§17)</a:t>
            </a:r>
            <a:endParaRPr lang="zh-TW" altLang="en-US" sz="3600" b="1" dirty="0">
              <a:solidFill>
                <a:srgbClr val="002060"/>
              </a:solidFill>
              <a:latin typeface="微軟正黑體" panose="020B0604030504040204" pitchFamily="34" charset="-120"/>
              <a:ea typeface="微軟正黑體" panose="020B0604030504040204" pitchFamily="34" charset="-120"/>
            </a:endParaRP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1903637247"/>
              </p:ext>
            </p:extLst>
          </p:nvPr>
        </p:nvGraphicFramePr>
        <p:xfrm>
          <a:off x="395536" y="1144045"/>
          <a:ext cx="8229600"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投影片編號版面配置區 5"/>
          <p:cNvSpPr>
            <a:spLocks noGrp="1"/>
          </p:cNvSpPr>
          <p:nvPr>
            <p:ph type="sldNum" sz="quarter" idx="12"/>
          </p:nvPr>
        </p:nvSpPr>
        <p:spPr/>
        <p:txBody>
          <a:bodyPr/>
          <a:lstStyle/>
          <a:p>
            <a:fld id="{918C4CFB-BFA7-48E9-8717-E8A422716625}" type="slidenum">
              <a:rPr lang="zh-TW" altLang="en-US" smtClean="0"/>
              <a:t>18</a:t>
            </a:fld>
            <a:endParaRPr lang="zh-TW" altLang="en-US"/>
          </a:p>
        </p:txBody>
      </p:sp>
    </p:spTree>
    <p:extLst>
      <p:ext uri="{BB962C8B-B14F-4D97-AF65-F5344CB8AC3E}">
        <p14:creationId xmlns:p14="http://schemas.microsoft.com/office/powerpoint/2010/main" val="8613506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835696" y="260648"/>
            <a:ext cx="5925344" cy="810344"/>
          </a:xfrm>
        </p:spPr>
        <p:txBody>
          <a:bodyPr/>
          <a:lstStyle/>
          <a:p>
            <a:pPr>
              <a:defRPr/>
            </a:pPr>
            <a:r>
              <a:rPr lang="zh-TW" altLang="en-US" sz="4000" b="1" dirty="0" smtClean="0">
                <a:solidFill>
                  <a:srgbClr val="002060"/>
                </a:solidFill>
                <a:latin typeface="微軟正黑體" panose="020B0604030504040204" pitchFamily="34" charset="-120"/>
                <a:ea typeface="微軟正黑體" panose="020B0604030504040204" pitchFamily="34" charset="-120"/>
              </a:rPr>
              <a:t>著作財產權</a:t>
            </a:r>
            <a:r>
              <a:rPr lang="en-US" altLang="zh-TW" sz="3600" b="1" dirty="0" smtClean="0">
                <a:solidFill>
                  <a:srgbClr val="002060"/>
                </a:solidFill>
                <a:latin typeface="微軟正黑體" panose="020B0604030504040204" pitchFamily="34" charset="-120"/>
                <a:ea typeface="微軟正黑體" panose="020B0604030504040204" pitchFamily="34" charset="-120"/>
              </a:rPr>
              <a:t>(§22-§29)</a:t>
            </a:r>
            <a:endParaRPr lang="zh-TW" altLang="en-US" sz="3600" b="1" dirty="0">
              <a:solidFill>
                <a:srgbClr val="002060"/>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solidFill>
                  <a:prstClr val="black">
                    <a:tint val="75000"/>
                  </a:prstClr>
                </a:solidFill>
              </a:rPr>
              <a:pPr/>
              <a:t>19</a:t>
            </a:fld>
            <a:endParaRPr lang="zh-TW" altLang="en-US">
              <a:solidFill>
                <a:prstClr val="black">
                  <a:tint val="75000"/>
                </a:prstClr>
              </a:solidFill>
            </a:endParaRPr>
          </a:p>
        </p:txBody>
      </p:sp>
      <p:graphicFrame>
        <p:nvGraphicFramePr>
          <p:cNvPr id="8" name="內容版面配置區 7"/>
          <p:cNvGraphicFramePr>
            <a:graphicFrameLocks noGrp="1"/>
          </p:cNvGraphicFramePr>
          <p:nvPr>
            <p:ph idx="4294967295"/>
            <p:extLst>
              <p:ext uri="{D42A27DB-BD31-4B8C-83A1-F6EECF244321}">
                <p14:modId xmlns:p14="http://schemas.microsoft.com/office/powerpoint/2010/main" val="3126983707"/>
              </p:ext>
            </p:extLst>
          </p:nvPr>
        </p:nvGraphicFramePr>
        <p:xfrm>
          <a:off x="457200" y="1196752"/>
          <a:ext cx="8229600" cy="37444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資料庫圖表 5"/>
          <p:cNvGraphicFramePr/>
          <p:nvPr>
            <p:extLst>
              <p:ext uri="{D42A27DB-BD31-4B8C-83A1-F6EECF244321}">
                <p14:modId xmlns:p14="http://schemas.microsoft.com/office/powerpoint/2010/main" val="3572516019"/>
              </p:ext>
            </p:extLst>
          </p:nvPr>
        </p:nvGraphicFramePr>
        <p:xfrm>
          <a:off x="683568" y="5085184"/>
          <a:ext cx="7632848" cy="100811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14037752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188640"/>
            <a:ext cx="8229600" cy="882352"/>
          </a:xfrm>
        </p:spPr>
        <p:txBody>
          <a:bodyPr/>
          <a:lstStyle/>
          <a:p>
            <a:r>
              <a:rPr lang="zh-TW" altLang="en-US" b="1" dirty="0" smtClean="0">
                <a:solidFill>
                  <a:srgbClr val="002060"/>
                </a:solidFill>
                <a:latin typeface="微軟正黑體" panose="020B0604030504040204" pitchFamily="34" charset="-120"/>
                <a:ea typeface="微軟正黑體" panose="020B0604030504040204" pitchFamily="34" charset="-120"/>
              </a:rPr>
              <a:t>簡報大綱</a:t>
            </a:r>
            <a:endParaRPr lang="zh-TW" altLang="en-US" b="1" dirty="0">
              <a:solidFill>
                <a:srgbClr val="002060"/>
              </a:solidFill>
              <a:latin typeface="微軟正黑體" panose="020B0604030504040204" pitchFamily="34" charset="-120"/>
              <a:ea typeface="微軟正黑體" panose="020B0604030504040204" pitchFamily="34" charset="-120"/>
            </a:endParaRPr>
          </a:p>
        </p:txBody>
      </p:sp>
      <p:sp>
        <p:nvSpPr>
          <p:cNvPr id="3" name="投影片編號版面配置區 2"/>
          <p:cNvSpPr>
            <a:spLocks noGrp="1"/>
          </p:cNvSpPr>
          <p:nvPr>
            <p:ph type="sldNum" sz="quarter" idx="12"/>
          </p:nvPr>
        </p:nvSpPr>
        <p:spPr/>
        <p:txBody>
          <a:bodyPr/>
          <a:lstStyle/>
          <a:p>
            <a:fld id="{51D2D507-09EA-4C6F-96ED-053C801F8797}" type="slidenum">
              <a:rPr lang="zh-TW" altLang="en-US" smtClean="0"/>
              <a:t>2</a:t>
            </a:fld>
            <a:endParaRPr lang="zh-TW" altLang="en-US"/>
          </a:p>
        </p:txBody>
      </p:sp>
      <p:sp>
        <p:nvSpPr>
          <p:cNvPr id="5" name="內容版面配置區 4"/>
          <p:cNvSpPr>
            <a:spLocks noGrp="1"/>
          </p:cNvSpPr>
          <p:nvPr>
            <p:ph idx="1"/>
          </p:nvPr>
        </p:nvSpPr>
        <p:spPr>
          <a:xfrm>
            <a:off x="683568" y="548680"/>
            <a:ext cx="7992888" cy="6084676"/>
          </a:xfrm>
          <a:prstGeom prst="horizontalScroll">
            <a:avLst/>
          </a:prstGeom>
          <a:ln w="3175">
            <a:solidFill>
              <a:schemeClr val="tx1"/>
            </a:solidFill>
          </a:ln>
          <a:effectLst>
            <a:glow rad="63500">
              <a:schemeClr val="accent1">
                <a:satMod val="175000"/>
                <a:alpha val="40000"/>
              </a:schemeClr>
            </a:glow>
            <a:outerShdw blurRad="63500" sx="102000" sy="102000" algn="ctr"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a:noAutofit/>
          </a:bodyPr>
          <a:lstStyle/>
          <a:p>
            <a:pPr lvl="0" rtl="0">
              <a:lnSpc>
                <a:spcPct val="150000"/>
              </a:lnSpc>
            </a:pPr>
            <a:r>
              <a:rPr lang="zh-TW" altLang="en-US" sz="2800" b="1" dirty="0" smtClean="0">
                <a:solidFill>
                  <a:srgbClr val="00206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著作權基本概念</a:t>
            </a:r>
            <a:endParaRPr lang="zh-TW" altLang="en-US" sz="2800" b="1" dirty="0">
              <a:solidFill>
                <a:srgbClr val="00206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a:p>
            <a:pPr lvl="1">
              <a:spcBef>
                <a:spcPts val="0"/>
              </a:spcBef>
            </a:pPr>
            <a:r>
              <a:rPr lang="zh-TW" altLang="en-US" sz="2400" b="1" dirty="0">
                <a:solidFill>
                  <a:srgbClr val="0070C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什麼是著作</a:t>
            </a:r>
          </a:p>
          <a:p>
            <a:pPr lvl="1" rtl="0">
              <a:spcBef>
                <a:spcPts val="0"/>
              </a:spcBef>
            </a:pPr>
            <a:r>
              <a:rPr lang="zh-TW" altLang="en-US" sz="2400" b="1" dirty="0" smtClean="0">
                <a:solidFill>
                  <a:srgbClr val="0070C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著作權</a:t>
            </a:r>
            <a:r>
              <a:rPr lang="zh-TW" altLang="en-US" sz="2400" b="1" dirty="0" smtClean="0">
                <a:solidFill>
                  <a:srgbClr val="0070C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之主體、客體</a:t>
            </a:r>
            <a:endParaRPr lang="zh-TW" altLang="en-US" sz="2400" b="1" dirty="0">
              <a:solidFill>
                <a:srgbClr val="0070C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a:p>
            <a:pPr lvl="1" rtl="0">
              <a:spcBef>
                <a:spcPts val="0"/>
              </a:spcBef>
            </a:pPr>
            <a:r>
              <a:rPr lang="zh-TW" altLang="en-US" sz="2400" b="1" dirty="0" smtClean="0">
                <a:solidFill>
                  <a:srgbClr val="0070C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著作權包含哪些</a:t>
            </a:r>
            <a:endParaRPr lang="zh-TW" altLang="en-US" sz="2400" b="1" dirty="0">
              <a:solidFill>
                <a:srgbClr val="0070C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a:p>
            <a:pPr lvl="0" rtl="0">
              <a:spcBef>
                <a:spcPts val="600"/>
              </a:spcBef>
            </a:pPr>
            <a:r>
              <a:rPr lang="zh-TW" altLang="en-US" sz="2800" b="1" dirty="0" smtClean="0">
                <a:solidFill>
                  <a:srgbClr val="00206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合理使用</a:t>
            </a:r>
            <a:endParaRPr lang="zh-TW" altLang="en-US" sz="2800" b="1" dirty="0">
              <a:solidFill>
                <a:srgbClr val="00206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a:p>
            <a:pPr lvl="0" rtl="0"/>
            <a:r>
              <a:rPr lang="zh-TW" altLang="en-US" sz="2800" b="1" dirty="0" smtClean="0">
                <a:solidFill>
                  <a:srgbClr val="00206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著作權授權的基本概念</a:t>
            </a:r>
            <a:endParaRPr lang="zh-TW" altLang="en-US" sz="2800" b="1" dirty="0">
              <a:solidFill>
                <a:srgbClr val="00206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a:p>
            <a:pPr lvl="1" rtl="0">
              <a:spcBef>
                <a:spcPts val="0"/>
              </a:spcBef>
            </a:pPr>
            <a:r>
              <a:rPr lang="zh-TW" altLang="en-US" sz="2400" b="1" dirty="0" smtClean="0">
                <a:solidFill>
                  <a:srgbClr val="0070C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授權契約應注意事項</a:t>
            </a:r>
            <a:endParaRPr lang="zh-TW" altLang="en-US" sz="2400" b="1" dirty="0">
              <a:solidFill>
                <a:srgbClr val="0070C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a:p>
            <a:pPr lvl="1" rtl="0">
              <a:spcBef>
                <a:spcPts val="0"/>
              </a:spcBef>
            </a:pPr>
            <a:r>
              <a:rPr lang="zh-TW" altLang="en-US" sz="2400" b="1" dirty="0" smtClean="0">
                <a:solidFill>
                  <a:srgbClr val="0070C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契約範例</a:t>
            </a:r>
            <a:endParaRPr lang="en-US" altLang="zh-TW" sz="2400" b="1" dirty="0" smtClean="0">
              <a:solidFill>
                <a:srgbClr val="0070C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a:p>
            <a:pPr lvl="1" rtl="0">
              <a:spcBef>
                <a:spcPts val="0"/>
              </a:spcBef>
            </a:pPr>
            <a:r>
              <a:rPr lang="zh-TW" altLang="en-US" sz="2400" b="1" dirty="0" smtClean="0">
                <a:solidFill>
                  <a:srgbClr val="0070C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授權管道</a:t>
            </a:r>
            <a:endParaRPr lang="zh-TW" altLang="en-US" sz="2400" b="1" dirty="0">
              <a:solidFill>
                <a:srgbClr val="0070C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a:p>
            <a:pPr lvl="0" algn="l" rtl="0">
              <a:spcBef>
                <a:spcPts val="600"/>
              </a:spcBef>
            </a:pPr>
            <a:r>
              <a:rPr lang="zh-TW" altLang="en-US" sz="2800" b="1" dirty="0" smtClean="0">
                <a:solidFill>
                  <a:srgbClr val="00206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結語</a:t>
            </a:r>
            <a:endParaRPr lang="zh-TW" altLang="en-US" sz="2800" b="1" dirty="0">
              <a:solidFill>
                <a:srgbClr val="00206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5656697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116632"/>
            <a:ext cx="8229600" cy="1026368"/>
          </a:xfrm>
        </p:spPr>
        <p:txBody>
          <a:bodyPr/>
          <a:lstStyle/>
          <a:p>
            <a:r>
              <a:rPr lang="zh-TW" altLang="en-US" sz="4000" b="1" dirty="0" smtClean="0">
                <a:solidFill>
                  <a:srgbClr val="002060"/>
                </a:solidFill>
                <a:latin typeface="微軟正黑體" panose="020B0604030504040204" pitchFamily="34" charset="-120"/>
                <a:ea typeface="微軟正黑體" panose="020B0604030504040204" pitchFamily="34" charset="-120"/>
              </a:rPr>
              <a:t>有形公開利用實例</a:t>
            </a:r>
            <a:endParaRPr lang="zh-TW" altLang="en-US" sz="4000" b="1" dirty="0">
              <a:solidFill>
                <a:srgbClr val="002060"/>
              </a:solidFill>
              <a:latin typeface="微軟正黑體" panose="020B0604030504040204" pitchFamily="34" charset="-120"/>
              <a:ea typeface="微軟正黑體" panose="020B0604030504040204" pitchFamily="34" charset="-120"/>
            </a:endParaRP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1038123511"/>
              </p:ext>
            </p:extLst>
          </p:nvPr>
        </p:nvGraphicFramePr>
        <p:xfrm>
          <a:off x="457200" y="1124744"/>
          <a:ext cx="8229600"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fld id="{51D2D507-09EA-4C6F-96ED-053C801F8797}" type="slidenum">
              <a:rPr lang="zh-TW" altLang="en-US" smtClean="0"/>
              <a:t>20</a:t>
            </a:fld>
            <a:endParaRPr lang="zh-TW" altLang="en-US"/>
          </a:p>
        </p:txBody>
      </p:sp>
      <p:sp>
        <p:nvSpPr>
          <p:cNvPr id="3" name="文字方塊 2"/>
          <p:cNvSpPr txBox="1"/>
          <p:nvPr/>
        </p:nvSpPr>
        <p:spPr>
          <a:xfrm>
            <a:off x="5652120" y="1543729"/>
            <a:ext cx="3312368" cy="369332"/>
          </a:xfrm>
          <a:prstGeom prst="rect">
            <a:avLst/>
          </a:prstGeom>
          <a:solidFill>
            <a:schemeClr val="accent6">
              <a:lumMod val="40000"/>
              <a:lumOff val="60000"/>
            </a:schemeClr>
          </a:solidFill>
          <a:effectLst>
            <a:outerShdw blurRad="50800" dist="38100" dir="5400000" algn="t" rotWithShape="0">
              <a:prstClr val="black">
                <a:alpha val="40000"/>
              </a:prstClr>
            </a:outerShdw>
          </a:effectLst>
        </p:spPr>
        <p:txBody>
          <a:bodyPr wrap="square" rtlCol="0">
            <a:spAutoFit/>
          </a:bodyPr>
          <a:lstStyle/>
          <a:p>
            <a:r>
              <a:rPr lang="zh-TW" altLang="en-US" b="1" dirty="0">
                <a:solidFill>
                  <a:srgbClr val="7030A0"/>
                </a:solidFill>
                <a:latin typeface="微軟正黑體" panose="020B0604030504040204" pitchFamily="34" charset="-120"/>
                <a:ea typeface="微軟正黑體" panose="020B0604030504040204" pitchFamily="34" charset="-120"/>
              </a:rPr>
              <a:t>彩繪稻田</a:t>
            </a:r>
            <a:r>
              <a:rPr lang="en-US" altLang="zh-TW" b="1" dirty="0">
                <a:solidFill>
                  <a:srgbClr val="7030A0"/>
                </a:solidFill>
                <a:latin typeface="微軟正黑體" panose="020B0604030504040204" pitchFamily="34" charset="-120"/>
                <a:ea typeface="微軟正黑體" panose="020B0604030504040204" pitchFamily="34" charset="-120"/>
              </a:rPr>
              <a:t>?</a:t>
            </a:r>
            <a:r>
              <a:rPr lang="zh-TW" altLang="en-US" b="1" dirty="0">
                <a:solidFill>
                  <a:srgbClr val="7030A0"/>
                </a:solidFill>
                <a:latin typeface="微軟正黑體" panose="020B0604030504040204" pitchFamily="34" charset="-120"/>
                <a:ea typeface="微軟正黑體" panose="020B0604030504040204" pitchFamily="34" charset="-120"/>
              </a:rPr>
              <a:t>咖啡拉花</a:t>
            </a:r>
            <a:r>
              <a:rPr lang="en-US" altLang="zh-TW" b="1" dirty="0" smtClean="0">
                <a:solidFill>
                  <a:srgbClr val="7030A0"/>
                </a:solidFill>
                <a:latin typeface="微軟正黑體" panose="020B0604030504040204" pitchFamily="34" charset="-120"/>
                <a:ea typeface="微軟正黑體" panose="020B0604030504040204" pitchFamily="34" charset="-120"/>
              </a:rPr>
              <a:t>?</a:t>
            </a:r>
            <a:r>
              <a:rPr lang="zh-TW" altLang="en-US" b="1" dirty="0" smtClean="0">
                <a:solidFill>
                  <a:srgbClr val="7030A0"/>
                </a:solidFill>
                <a:latin typeface="微軟正黑體" panose="020B0604030504040204" pitchFamily="34" charset="-120"/>
                <a:ea typeface="微軟正黑體" panose="020B0604030504040204" pitchFamily="34" charset="-120"/>
              </a:rPr>
              <a:t>古畫翻拍</a:t>
            </a:r>
            <a:r>
              <a:rPr lang="en-US" altLang="zh-TW" b="1" dirty="0" smtClean="0">
                <a:solidFill>
                  <a:srgbClr val="7030A0"/>
                </a:solidFill>
                <a:latin typeface="微軟正黑體" panose="020B0604030504040204" pitchFamily="34" charset="-120"/>
                <a:ea typeface="微軟正黑體" panose="020B0604030504040204" pitchFamily="34" charset="-120"/>
              </a:rPr>
              <a:t>?</a:t>
            </a:r>
            <a:endParaRPr lang="en-US" altLang="zh-TW" b="1" dirty="0">
              <a:solidFill>
                <a:srgbClr val="7030A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6940481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8"/>
          <p:cNvSpPr>
            <a:spLocks noGrp="1" noChangeArrowheads="1"/>
          </p:cNvSpPr>
          <p:nvPr>
            <p:ph type="title"/>
          </p:nvPr>
        </p:nvSpPr>
        <p:spPr>
          <a:xfrm>
            <a:off x="2339752" y="116632"/>
            <a:ext cx="4464496" cy="849461"/>
          </a:xfrm>
        </p:spPr>
        <p:txBody>
          <a:bodyPr/>
          <a:lstStyle/>
          <a:p>
            <a:pPr eaLnBrk="1" hangingPunct="1"/>
            <a:r>
              <a:rPr kumimoji="1" lang="zh-TW" altLang="en-US" sz="4000" b="1" dirty="0">
                <a:solidFill>
                  <a:schemeClr val="tx2"/>
                </a:solidFill>
                <a:latin typeface="微軟正黑體" panose="020B0604030504040204" pitchFamily="34" charset="-120"/>
                <a:ea typeface="微軟正黑體" panose="020B0604030504040204" pitchFamily="34" charset="-120"/>
              </a:rPr>
              <a:t>重</a:t>
            </a:r>
            <a:r>
              <a:rPr kumimoji="1" lang="zh-TW" altLang="en-US" sz="4000" b="1" dirty="0" smtClean="0">
                <a:solidFill>
                  <a:schemeClr val="tx2"/>
                </a:solidFill>
                <a:latin typeface="微軟正黑體" panose="020B0604030504040204" pitchFamily="34" charset="-120"/>
                <a:ea typeface="微軟正黑體" panose="020B0604030504040204" pitchFamily="34" charset="-120"/>
              </a:rPr>
              <a:t>製</a:t>
            </a:r>
            <a:endParaRPr kumimoji="1" lang="zh-TW" altLang="en-US" sz="4000" b="1" dirty="0">
              <a:solidFill>
                <a:schemeClr val="tx2"/>
              </a:solidFill>
              <a:latin typeface="微軟正黑體" panose="020B0604030504040204" pitchFamily="34" charset="-120"/>
              <a:ea typeface="微軟正黑體" panose="020B0604030504040204" pitchFamily="34" charset="-120"/>
            </a:endParaRPr>
          </a:p>
        </p:txBody>
      </p:sp>
      <p:sp>
        <p:nvSpPr>
          <p:cNvPr id="22532" name="Rectangle 3"/>
          <p:cNvSpPr>
            <a:spLocks noGrp="1" noChangeArrowheads="1"/>
          </p:cNvSpPr>
          <p:nvPr>
            <p:ph idx="1"/>
          </p:nvPr>
        </p:nvSpPr>
        <p:spPr>
          <a:xfrm>
            <a:off x="467544" y="908720"/>
            <a:ext cx="8289198" cy="5472608"/>
          </a:xfrm>
        </p:spPr>
        <p:txBody>
          <a:bodyPr>
            <a:normAutofit/>
          </a:bodyPr>
          <a:lstStyle/>
          <a:p>
            <a:pPr marL="365125" indent="-282575" eaLnBrk="1" hangingPunct="1">
              <a:buFont typeface="Wingdings" pitchFamily="2" charset="2"/>
              <a:buChar char="u"/>
            </a:pPr>
            <a:r>
              <a:rPr lang="zh-TW" altLang="en-US" sz="2000" b="1" dirty="0" smtClean="0">
                <a:solidFill>
                  <a:srgbClr val="0070C0"/>
                </a:solidFill>
                <a:latin typeface="微軟正黑體" panose="020B0604030504040204" pitchFamily="34" charset="-120"/>
                <a:ea typeface="微軟正黑體" panose="020B0604030504040204" pitchFamily="34" charset="-120"/>
              </a:rPr>
              <a:t>重製</a:t>
            </a:r>
            <a:r>
              <a:rPr lang="zh-TW" altLang="en-US" sz="2000" b="1" dirty="0" smtClean="0">
                <a:latin typeface="微軟正黑體" panose="020B0604030504040204" pitchFamily="34" charset="-120"/>
                <a:ea typeface="微軟正黑體" panose="020B0604030504040204" pitchFamily="34" charset="-120"/>
              </a:rPr>
              <a:t>：</a:t>
            </a:r>
            <a:r>
              <a:rPr lang="zh-TW" altLang="en-US" sz="2000" b="1" dirty="0" smtClean="0">
                <a:solidFill>
                  <a:srgbClr val="00B050"/>
                </a:solidFill>
                <a:latin typeface="微軟正黑體" panose="020B0604030504040204" pitchFamily="34" charset="-120"/>
                <a:ea typeface="微軟正黑體" panose="020B0604030504040204" pitchFamily="34" charset="-120"/>
              </a:rPr>
              <a:t>以印刷、複印、錄音、錄影、攝影、筆錄或其他方法，直接、間接、永久或暫時之重複製作。於劇本、音樂著作或其他類似著作演出或播送時予以錄音或錄影；或依建築設計圖或建築模型建造建築物者，亦屬之。</a:t>
            </a:r>
            <a:endParaRPr lang="en-US" altLang="zh-TW" sz="2000" dirty="0" smtClean="0">
              <a:solidFill>
                <a:schemeClr val="accent5">
                  <a:lumMod val="50000"/>
                </a:schemeClr>
              </a:solidFill>
              <a:latin typeface="微軟正黑體" panose="020B0604030504040204" pitchFamily="34" charset="-120"/>
              <a:ea typeface="微軟正黑體" panose="020B0604030504040204" pitchFamily="34" charset="-120"/>
            </a:endParaRPr>
          </a:p>
          <a:p>
            <a:pPr marL="365125" indent="-282575" eaLnBrk="1" hangingPunct="1">
              <a:buFont typeface="Wingdings" pitchFamily="2" charset="2"/>
              <a:buChar char="u"/>
            </a:pPr>
            <a:r>
              <a:rPr lang="zh-TW" altLang="en-US" sz="2000" dirty="0" smtClean="0">
                <a:latin typeface="微軟正黑體" panose="020B0604030504040204" pitchFamily="34" charset="-120"/>
                <a:ea typeface="微軟正黑體" panose="020B0604030504040204" pitchFamily="34" charset="-120"/>
              </a:rPr>
              <a:t>平面與立體型態的轉換：</a:t>
            </a:r>
            <a:endParaRPr lang="en-US" altLang="zh-TW" sz="2000" dirty="0" smtClean="0">
              <a:latin typeface="微軟正黑體" panose="020B0604030504040204" pitchFamily="34" charset="-120"/>
              <a:ea typeface="微軟正黑體" panose="020B0604030504040204" pitchFamily="34" charset="-120"/>
            </a:endParaRPr>
          </a:p>
          <a:p>
            <a:pPr marL="402336" lvl="1" indent="0">
              <a:lnSpc>
                <a:spcPct val="105000"/>
              </a:lnSpc>
              <a:buNone/>
              <a:defRPr/>
            </a:pPr>
            <a:endParaRPr lang="en-US" altLang="zh-TW" sz="1700" dirty="0" smtClean="0">
              <a:solidFill>
                <a:srgbClr val="FF0000"/>
              </a:solidFill>
              <a:latin typeface="微軟正黑體" panose="020B0604030504040204" pitchFamily="34" charset="-120"/>
              <a:ea typeface="微軟正黑體" panose="020B0604030504040204" pitchFamily="34" charset="-120"/>
            </a:endParaRPr>
          </a:p>
          <a:p>
            <a:pPr marL="402336" lvl="1" indent="0">
              <a:lnSpc>
                <a:spcPct val="105000"/>
              </a:lnSpc>
              <a:buNone/>
              <a:defRPr/>
            </a:pPr>
            <a:endParaRPr lang="en-US" altLang="zh-TW" sz="1700" dirty="0">
              <a:solidFill>
                <a:srgbClr val="FF0000"/>
              </a:solidFill>
              <a:latin typeface="微軟正黑體" panose="020B0604030504040204" pitchFamily="34" charset="-120"/>
              <a:ea typeface="微軟正黑體" panose="020B0604030504040204" pitchFamily="34" charset="-120"/>
            </a:endParaRPr>
          </a:p>
          <a:p>
            <a:pPr marL="402336" lvl="1" indent="0">
              <a:lnSpc>
                <a:spcPct val="105000"/>
              </a:lnSpc>
              <a:buNone/>
              <a:defRPr/>
            </a:pPr>
            <a:endParaRPr lang="en-US" altLang="zh-TW" sz="1700" dirty="0" smtClean="0">
              <a:solidFill>
                <a:srgbClr val="FF0000"/>
              </a:solidFill>
              <a:latin typeface="微軟正黑體" panose="020B0604030504040204" pitchFamily="34" charset="-120"/>
              <a:ea typeface="微軟正黑體" panose="020B0604030504040204" pitchFamily="34" charset="-120"/>
            </a:endParaRPr>
          </a:p>
          <a:p>
            <a:pPr marL="402336" lvl="1" indent="0">
              <a:lnSpc>
                <a:spcPct val="105000"/>
              </a:lnSpc>
              <a:buNone/>
              <a:defRPr/>
            </a:pPr>
            <a:endParaRPr lang="en-US" altLang="zh-TW" sz="1700" dirty="0">
              <a:solidFill>
                <a:srgbClr val="FF0000"/>
              </a:solidFill>
              <a:latin typeface="微軟正黑體" panose="020B0604030504040204" pitchFamily="34" charset="-120"/>
              <a:ea typeface="微軟正黑體" panose="020B0604030504040204" pitchFamily="34" charset="-120"/>
            </a:endParaRPr>
          </a:p>
          <a:p>
            <a:pPr marL="402336" lvl="1" indent="0">
              <a:lnSpc>
                <a:spcPct val="105000"/>
              </a:lnSpc>
              <a:buNone/>
              <a:defRPr/>
            </a:pPr>
            <a:endParaRPr lang="en-US" altLang="zh-TW" sz="1700" dirty="0" smtClean="0">
              <a:solidFill>
                <a:srgbClr val="FF0000"/>
              </a:solidFill>
              <a:latin typeface="微軟正黑體" panose="020B0604030504040204" pitchFamily="34" charset="-120"/>
              <a:ea typeface="微軟正黑體" panose="020B0604030504040204" pitchFamily="34" charset="-120"/>
            </a:endParaRPr>
          </a:p>
          <a:p>
            <a:pPr marL="402336" lvl="1" indent="0">
              <a:lnSpc>
                <a:spcPct val="105000"/>
              </a:lnSpc>
              <a:buNone/>
              <a:defRPr/>
            </a:pPr>
            <a:endParaRPr lang="en-US" altLang="zh-TW" sz="1700" dirty="0">
              <a:solidFill>
                <a:srgbClr val="FF0000"/>
              </a:solidFill>
              <a:latin typeface="微軟正黑體" panose="020B0604030504040204" pitchFamily="34" charset="-120"/>
              <a:ea typeface="微軟正黑體" panose="020B0604030504040204" pitchFamily="34" charset="-120"/>
            </a:endParaRPr>
          </a:p>
          <a:p>
            <a:pPr marL="402336" lvl="1" indent="0">
              <a:lnSpc>
                <a:spcPct val="105000"/>
              </a:lnSpc>
              <a:buNone/>
              <a:defRPr/>
            </a:pPr>
            <a:endParaRPr lang="en-US" altLang="zh-TW" sz="1700" dirty="0" smtClean="0">
              <a:solidFill>
                <a:srgbClr val="FF0000"/>
              </a:solidFill>
              <a:latin typeface="微軟正黑體" panose="020B0604030504040204" pitchFamily="34" charset="-120"/>
              <a:ea typeface="微軟正黑體" panose="020B0604030504040204" pitchFamily="34" charset="-120"/>
            </a:endParaRPr>
          </a:p>
          <a:p>
            <a:pPr marL="402336" lvl="1" indent="0">
              <a:lnSpc>
                <a:spcPct val="105000"/>
              </a:lnSpc>
              <a:buNone/>
              <a:defRPr/>
            </a:pPr>
            <a:endParaRPr lang="en-US" altLang="zh-TW" sz="1700" dirty="0">
              <a:solidFill>
                <a:srgbClr val="FF0000"/>
              </a:solidFill>
              <a:latin typeface="微軟正黑體" panose="020B0604030504040204" pitchFamily="34" charset="-120"/>
              <a:ea typeface="微軟正黑體" panose="020B0604030504040204" pitchFamily="34" charset="-120"/>
            </a:endParaRPr>
          </a:p>
          <a:p>
            <a:pPr marL="402336" lvl="1" indent="0">
              <a:lnSpc>
                <a:spcPct val="105000"/>
              </a:lnSpc>
              <a:buNone/>
              <a:defRPr/>
            </a:pPr>
            <a:endParaRPr lang="en-US" altLang="zh-TW" sz="1700" dirty="0" smtClean="0">
              <a:solidFill>
                <a:srgbClr val="FF0000"/>
              </a:solidFill>
              <a:latin typeface="微軟正黑體" panose="020B0604030504040204" pitchFamily="34" charset="-120"/>
              <a:ea typeface="微軟正黑體" panose="020B0604030504040204" pitchFamily="34" charset="-120"/>
            </a:endParaRPr>
          </a:p>
          <a:p>
            <a:pPr marL="374650" lvl="1">
              <a:lnSpc>
                <a:spcPct val="105000"/>
              </a:lnSpc>
              <a:buFont typeface="Wingdings" panose="05000000000000000000" pitchFamily="2" charset="2"/>
              <a:buChar char="u"/>
              <a:defRPr/>
            </a:pPr>
            <a:r>
              <a:rPr lang="zh-TW" altLang="en-US" sz="1700" b="1" dirty="0" smtClean="0">
                <a:solidFill>
                  <a:srgbClr val="0070C0"/>
                </a:solidFill>
                <a:latin typeface="微軟正黑體" panose="020B0604030504040204" pitchFamily="34" charset="-120"/>
                <a:ea typeface="微軟正黑體" panose="020B0604030504040204" pitchFamily="34" charset="-120"/>
              </a:rPr>
              <a:t>依標示</a:t>
            </a:r>
            <a:r>
              <a:rPr lang="zh-TW" altLang="en-US" sz="1700" b="1" dirty="0">
                <a:solidFill>
                  <a:srgbClr val="0070C0"/>
                </a:solidFill>
                <a:latin typeface="微軟正黑體" panose="020B0604030504040204" pitchFamily="34" charset="-120"/>
                <a:ea typeface="微軟正黑體" panose="020B0604030504040204" pitchFamily="34" charset="-120"/>
              </a:rPr>
              <a:t>之尺寸、比例、規格或器械</a:t>
            </a:r>
            <a:r>
              <a:rPr lang="zh-TW" altLang="en-US" sz="1700" b="1" dirty="0" smtClean="0">
                <a:solidFill>
                  <a:srgbClr val="0070C0"/>
                </a:solidFill>
                <a:latin typeface="微軟正黑體" panose="020B0604030504040204" pitchFamily="34" charset="-120"/>
                <a:ea typeface="微軟正黑體" panose="020B0604030504040204" pitchFamily="34" charset="-120"/>
              </a:rPr>
              <a:t>結構，以</a:t>
            </a:r>
            <a:r>
              <a:rPr lang="zh-TW" altLang="en-US" sz="1700" b="1" dirty="0">
                <a:solidFill>
                  <a:srgbClr val="0070C0"/>
                </a:solidFill>
                <a:latin typeface="微軟正黑體" panose="020B0604030504040204" pitchFamily="34" charset="-120"/>
                <a:ea typeface="微軟正黑體" panose="020B0604030504040204" pitchFamily="34" charset="-120"/>
              </a:rPr>
              <a:t>按圖施工方法將著作表現之概念製作成立體物者</a:t>
            </a:r>
            <a:r>
              <a:rPr lang="zh-TW" altLang="en-US" sz="1700" b="1" dirty="0" smtClean="0">
                <a:solidFill>
                  <a:srgbClr val="0070C0"/>
                </a:solidFill>
                <a:latin typeface="微軟正黑體" panose="020B0604030504040204" pitchFamily="34" charset="-120"/>
                <a:ea typeface="微軟正黑體" panose="020B0604030504040204" pitchFamily="34" charset="-120"/>
              </a:rPr>
              <a:t>，屬</a:t>
            </a:r>
            <a:r>
              <a:rPr lang="zh-TW" altLang="en-US" sz="1700" b="1" dirty="0">
                <a:solidFill>
                  <a:srgbClr val="0070C0"/>
                </a:solidFill>
                <a:latin typeface="微軟正黑體" panose="020B0604030504040204" pitchFamily="34" charset="-120"/>
                <a:ea typeface="微軟正黑體" panose="020B0604030504040204" pitchFamily="34" charset="-120"/>
              </a:rPr>
              <a:t>「實施」，非著作權法上「重製」 或「改作」，例如：依機車引擎設計圖製造機車引擎，即屬實施</a:t>
            </a:r>
            <a:r>
              <a:rPr lang="zh-TW" altLang="en-US" sz="1700" b="1" dirty="0" smtClean="0">
                <a:solidFill>
                  <a:srgbClr val="0070C0"/>
                </a:solidFill>
                <a:latin typeface="微軟正黑體" panose="020B0604030504040204" pitchFamily="34" charset="-120"/>
                <a:ea typeface="微軟正黑體" panose="020B0604030504040204" pitchFamily="34" charset="-120"/>
              </a:rPr>
              <a:t>。</a:t>
            </a:r>
            <a:endParaRPr lang="en-US" altLang="zh-TW" b="1" dirty="0" smtClean="0"/>
          </a:p>
          <a:p>
            <a:pPr marL="885825" lvl="2" eaLnBrk="1" hangingPunct="1">
              <a:lnSpc>
                <a:spcPct val="80000"/>
              </a:lnSpc>
              <a:buFont typeface="Wingdings 2" pitchFamily="18" charset="2"/>
              <a:buChar char=""/>
            </a:pPr>
            <a:endParaRPr lang="en-US" altLang="zh-TW" b="1" dirty="0"/>
          </a:p>
          <a:p>
            <a:pPr marL="885825" lvl="2" eaLnBrk="1" hangingPunct="1">
              <a:lnSpc>
                <a:spcPct val="80000"/>
              </a:lnSpc>
              <a:buFont typeface="Wingdings 2" pitchFamily="18" charset="2"/>
              <a:buChar char=""/>
            </a:pPr>
            <a:endParaRPr lang="en-US" altLang="zh-TW" b="1" dirty="0" smtClean="0"/>
          </a:p>
        </p:txBody>
      </p:sp>
      <p:sp>
        <p:nvSpPr>
          <p:cNvPr id="5" name="投影片編號版面配置區 22"/>
          <p:cNvSpPr>
            <a:spLocks noGrp="1"/>
          </p:cNvSpPr>
          <p:nvPr>
            <p:ph type="sldNum" sz="quarter" idx="12"/>
          </p:nvPr>
        </p:nvSpPr>
        <p:spPr/>
        <p:txBody>
          <a:bodyPr>
            <a:normAutofit/>
          </a:bodyPr>
          <a:lstStyle/>
          <a:p>
            <a:pPr>
              <a:defRPr/>
            </a:pPr>
            <a:fld id="{CA6ED6D6-A2D7-4C34-8CCE-1909AA91F11E}" type="slidenum">
              <a:rPr lang="zh-TW" altLang="en-US"/>
              <a:pPr>
                <a:defRPr/>
              </a:pPr>
              <a:t>21</a:t>
            </a:fld>
            <a:endParaRPr lang="zh-TW" altLang="en-US"/>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2564904"/>
            <a:ext cx="7704856" cy="292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11900118"/>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944544" y="188640"/>
            <a:ext cx="1512168" cy="1143000"/>
          </a:xfrm>
        </p:spPr>
        <p:txBody>
          <a:bodyPr>
            <a:normAutofit/>
          </a:bodyPr>
          <a:lstStyle/>
          <a:p>
            <a:pPr algn="l"/>
            <a:r>
              <a:rPr lang="zh-TW" altLang="en-US" sz="4000" b="1" dirty="0">
                <a:solidFill>
                  <a:srgbClr val="002060"/>
                </a:solidFill>
                <a:latin typeface="微軟正黑體" panose="020B0604030504040204" pitchFamily="34" charset="-120"/>
                <a:ea typeface="微軟正黑體" panose="020B0604030504040204" pitchFamily="34" charset="-120"/>
                <a:cs typeface="+mn-cs"/>
              </a:rPr>
              <a:t>改作</a:t>
            </a:r>
          </a:p>
        </p:txBody>
      </p:sp>
      <p:sp>
        <p:nvSpPr>
          <p:cNvPr id="3" name="投影片編號版面配置區 2"/>
          <p:cNvSpPr>
            <a:spLocks noGrp="1"/>
          </p:cNvSpPr>
          <p:nvPr>
            <p:ph type="sldNum" sz="quarter" idx="12"/>
          </p:nvPr>
        </p:nvSpPr>
        <p:spPr/>
        <p:txBody>
          <a:bodyPr/>
          <a:lstStyle/>
          <a:p>
            <a:fld id="{51D2D507-09EA-4C6F-96ED-053C801F8797}" type="slidenum">
              <a:rPr lang="zh-TW" altLang="en-US" smtClean="0"/>
              <a:t>22</a:t>
            </a:fld>
            <a:endParaRPr lang="zh-TW" altLang="en-US"/>
          </a:p>
        </p:txBody>
      </p:sp>
      <p:grpSp>
        <p:nvGrpSpPr>
          <p:cNvPr id="4" name="群組 3"/>
          <p:cNvGrpSpPr/>
          <p:nvPr/>
        </p:nvGrpSpPr>
        <p:grpSpPr>
          <a:xfrm>
            <a:off x="899592" y="1268760"/>
            <a:ext cx="6233920" cy="3892055"/>
            <a:chOff x="1512239" y="2481072"/>
            <a:chExt cx="6233920" cy="3892055"/>
          </a:xfrm>
        </p:grpSpPr>
        <p:sp>
          <p:nvSpPr>
            <p:cNvPr id="5" name="矩形 4"/>
            <p:cNvSpPr/>
            <p:nvPr/>
          </p:nvSpPr>
          <p:spPr>
            <a:xfrm>
              <a:off x="1512239" y="2481072"/>
              <a:ext cx="6089904" cy="79571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6" name="矩形 5"/>
            <p:cNvSpPr/>
            <p:nvPr/>
          </p:nvSpPr>
          <p:spPr>
            <a:xfrm>
              <a:off x="1656255" y="5577416"/>
              <a:ext cx="6089904" cy="79571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32385" tIns="32385" rIns="32385" bIns="32385" numCol="1" spcCol="1270" anchor="b" anchorCtr="0">
              <a:noAutofit/>
            </a:bodyPr>
            <a:lstStyle/>
            <a:p>
              <a:pPr lvl="0" algn="l" defTabSz="755650">
                <a:lnSpc>
                  <a:spcPct val="90000"/>
                </a:lnSpc>
                <a:spcBef>
                  <a:spcPct val="0"/>
                </a:spcBef>
                <a:spcAft>
                  <a:spcPts val="0"/>
                </a:spcAft>
              </a:pPr>
              <a:endParaRPr lang="zh-TW" altLang="en-US" sz="1700" b="1" kern="1200" dirty="0">
                <a:latin typeface="微軟正黑體" panose="020B0604030504040204" pitchFamily="34" charset="-120"/>
                <a:ea typeface="微軟正黑體" panose="020B0604030504040204" pitchFamily="34" charset="-120"/>
              </a:endParaRPr>
            </a:p>
          </p:txBody>
        </p:sp>
      </p:grpSp>
      <p:sp>
        <p:nvSpPr>
          <p:cNvPr id="7" name="矩形 6"/>
          <p:cNvSpPr/>
          <p:nvPr/>
        </p:nvSpPr>
        <p:spPr>
          <a:xfrm>
            <a:off x="996586" y="1544332"/>
            <a:ext cx="7416824" cy="4099584"/>
          </a:xfrm>
          <a:prstGeom prst="rect">
            <a:avLst/>
          </a:prstGeom>
        </p:spPr>
        <p:txBody>
          <a:bodyPr wrap="square">
            <a:spAutoFit/>
          </a:bodyPr>
          <a:lstStyle/>
          <a:p>
            <a:pPr marL="1073150" lvl="0" indent="-1073150" defTabSz="755650">
              <a:lnSpc>
                <a:spcPct val="90000"/>
              </a:lnSpc>
              <a:spcBef>
                <a:spcPct val="0"/>
              </a:spcBef>
            </a:pPr>
            <a:r>
              <a:rPr lang="zh-TW" altLang="en-US" sz="2800" b="1" dirty="0" smtClean="0">
                <a:solidFill>
                  <a:srgbClr val="0070C0"/>
                </a:solidFill>
                <a:latin typeface="微軟正黑體" panose="020B0604030504040204" pitchFamily="34" charset="-120"/>
                <a:ea typeface="微軟正黑體" panose="020B0604030504040204" pitchFamily="34" charset="-120"/>
              </a:rPr>
              <a:t>改作</a:t>
            </a:r>
            <a:r>
              <a:rPr lang="zh-TW" altLang="en-US" sz="2800" b="1" dirty="0">
                <a:solidFill>
                  <a:srgbClr val="0070C0"/>
                </a:solidFill>
                <a:latin typeface="微軟正黑體" panose="020B0604030504040204" pitchFamily="34" charset="-120"/>
                <a:ea typeface="微軟正黑體" panose="020B0604030504040204" pitchFamily="34" charset="-120"/>
              </a:rPr>
              <a:t>：</a:t>
            </a:r>
            <a:r>
              <a:rPr lang="zh-TW" altLang="en-US" sz="2800" b="1" dirty="0" smtClean="0">
                <a:solidFill>
                  <a:srgbClr val="00B050"/>
                </a:solidFill>
                <a:latin typeface="微軟正黑體" panose="020B0604030504040204" pitchFamily="34" charset="-120"/>
                <a:ea typeface="微軟正黑體" panose="020B0604030504040204" pitchFamily="34" charset="-120"/>
              </a:rPr>
              <a:t>以</a:t>
            </a:r>
            <a:r>
              <a:rPr lang="zh-TW" altLang="en-US" sz="2800" b="1" dirty="0">
                <a:solidFill>
                  <a:srgbClr val="00B050"/>
                </a:solidFill>
                <a:latin typeface="微軟正黑體" panose="020B0604030504040204" pitchFamily="34" charset="-120"/>
                <a:ea typeface="微軟正黑體" panose="020B0604030504040204" pitchFamily="34" charset="-120"/>
              </a:rPr>
              <a:t>翻譯、編曲、改寫、拍攝影片或其他方法就原著作另為</a:t>
            </a:r>
            <a:r>
              <a:rPr lang="zh-TW" altLang="en-US" sz="2800" b="1" dirty="0" smtClean="0">
                <a:solidFill>
                  <a:srgbClr val="00B050"/>
                </a:solidFill>
                <a:latin typeface="微軟正黑體" panose="020B0604030504040204" pitchFamily="34" charset="-120"/>
                <a:ea typeface="微軟正黑體" panose="020B0604030504040204" pitchFamily="34" charset="-120"/>
              </a:rPr>
              <a:t>創作</a:t>
            </a:r>
            <a:endParaRPr lang="en-US" altLang="zh-TW" sz="2800" b="1" dirty="0" smtClean="0">
              <a:solidFill>
                <a:srgbClr val="00B050"/>
              </a:solidFill>
              <a:latin typeface="微軟正黑體" panose="020B0604030504040204" pitchFamily="34" charset="-120"/>
              <a:ea typeface="微軟正黑體" panose="020B0604030504040204" pitchFamily="34" charset="-120"/>
            </a:endParaRPr>
          </a:p>
          <a:p>
            <a:pPr marL="269875" lvl="0" indent="-269875" defTabSz="755650">
              <a:lnSpc>
                <a:spcPct val="150000"/>
              </a:lnSpc>
              <a:spcBef>
                <a:spcPct val="0"/>
              </a:spcBef>
              <a:buFont typeface="Arial" panose="020B0604020202020204" pitchFamily="34" charset="0"/>
              <a:buChar char="•"/>
            </a:pPr>
            <a:r>
              <a:rPr lang="zh-TW" altLang="en-US" sz="2800" b="1" dirty="0" smtClean="0">
                <a:solidFill>
                  <a:srgbClr val="002060"/>
                </a:solidFill>
                <a:latin typeface="微軟正黑體" panose="020B0604030504040204" pitchFamily="34" charset="-120"/>
                <a:ea typeface="微軟正黑體" panose="020B0604030504040204" pitchFamily="34" charset="-120"/>
              </a:rPr>
              <a:t>翻譯：中文譯為日文</a:t>
            </a:r>
            <a:endParaRPr lang="en-US" altLang="zh-TW" sz="2800" b="1" dirty="0" smtClean="0">
              <a:solidFill>
                <a:srgbClr val="002060"/>
              </a:solidFill>
              <a:latin typeface="微軟正黑體" panose="020B0604030504040204" pitchFamily="34" charset="-120"/>
              <a:ea typeface="微軟正黑體" panose="020B0604030504040204" pitchFamily="34" charset="-120"/>
            </a:endParaRPr>
          </a:p>
          <a:p>
            <a:pPr marL="269875" lvl="0" indent="-269875" defTabSz="755650">
              <a:lnSpc>
                <a:spcPct val="150000"/>
              </a:lnSpc>
              <a:spcBef>
                <a:spcPct val="0"/>
              </a:spcBef>
              <a:buFont typeface="Arial" panose="020B0604020202020204" pitchFamily="34" charset="0"/>
              <a:buChar char="•"/>
            </a:pPr>
            <a:r>
              <a:rPr lang="zh-TW" altLang="en-US" sz="2800" b="1" dirty="0" smtClean="0">
                <a:solidFill>
                  <a:schemeClr val="accent6">
                    <a:lumMod val="75000"/>
                  </a:schemeClr>
                </a:solidFill>
                <a:latin typeface="微軟正黑體" panose="020B0604030504040204" pitchFamily="34" charset="-120"/>
                <a:ea typeface="微軟正黑體" panose="020B0604030504040204" pitchFamily="34" charset="-120"/>
              </a:rPr>
              <a:t>編曲：鋼琴獨奏曲改為爵士樂</a:t>
            </a:r>
            <a:endParaRPr lang="en-US" altLang="zh-TW" sz="2800" b="1" dirty="0" smtClean="0">
              <a:solidFill>
                <a:schemeClr val="accent6">
                  <a:lumMod val="75000"/>
                </a:schemeClr>
              </a:solidFill>
              <a:latin typeface="微軟正黑體" panose="020B0604030504040204" pitchFamily="34" charset="-120"/>
              <a:ea typeface="微軟正黑體" panose="020B0604030504040204" pitchFamily="34" charset="-120"/>
            </a:endParaRPr>
          </a:p>
          <a:p>
            <a:pPr marL="269875" lvl="0" indent="-269875" defTabSz="755650">
              <a:lnSpc>
                <a:spcPct val="150000"/>
              </a:lnSpc>
              <a:spcBef>
                <a:spcPct val="0"/>
              </a:spcBef>
              <a:buFont typeface="Arial" panose="020B0604020202020204" pitchFamily="34" charset="0"/>
              <a:buChar char="•"/>
            </a:pPr>
            <a:r>
              <a:rPr lang="zh-TW" altLang="en-US" sz="2800" b="1" dirty="0" smtClean="0">
                <a:solidFill>
                  <a:srgbClr val="002060"/>
                </a:solidFill>
                <a:latin typeface="微軟正黑體" panose="020B0604030504040204" pitchFamily="34" charset="-120"/>
                <a:ea typeface="微軟正黑體" panose="020B0604030504040204" pitchFamily="34" charset="-120"/>
              </a:rPr>
              <a:t>改寫：小說改為劇本（戲劇化）</a:t>
            </a:r>
            <a:endParaRPr lang="en-US" altLang="zh-TW" sz="2800" b="1" dirty="0" smtClean="0">
              <a:solidFill>
                <a:srgbClr val="002060"/>
              </a:solidFill>
              <a:latin typeface="微軟正黑體" panose="020B0604030504040204" pitchFamily="34" charset="-120"/>
              <a:ea typeface="微軟正黑體" panose="020B0604030504040204" pitchFamily="34" charset="-120"/>
            </a:endParaRPr>
          </a:p>
          <a:p>
            <a:pPr marL="269875" lvl="0" indent="-269875" defTabSz="755650">
              <a:lnSpc>
                <a:spcPct val="150000"/>
              </a:lnSpc>
              <a:spcBef>
                <a:spcPct val="0"/>
              </a:spcBef>
              <a:buFont typeface="Arial" panose="020B0604020202020204" pitchFamily="34" charset="0"/>
              <a:buChar char="•"/>
            </a:pPr>
            <a:r>
              <a:rPr lang="zh-TW" altLang="en-US" sz="2800" b="1" dirty="0" smtClean="0">
                <a:solidFill>
                  <a:srgbClr val="7030A0"/>
                </a:solidFill>
                <a:latin typeface="微軟正黑體" panose="020B0604030504040204" pitchFamily="34" charset="-120"/>
                <a:ea typeface="微軟正黑體" panose="020B0604030504040204" pitchFamily="34" charset="-120"/>
              </a:rPr>
              <a:t>拍攝影片：漫畫作成電影</a:t>
            </a:r>
            <a:r>
              <a:rPr lang="en-US" altLang="zh-TW" sz="2800" b="1" dirty="0" smtClean="0">
                <a:solidFill>
                  <a:srgbClr val="7030A0"/>
                </a:solidFill>
                <a:latin typeface="微軟正黑體" panose="020B0604030504040204" pitchFamily="34" charset="-120"/>
                <a:ea typeface="微軟正黑體" panose="020B0604030504040204" pitchFamily="34" charset="-120"/>
              </a:rPr>
              <a:t>(</a:t>
            </a:r>
            <a:r>
              <a:rPr lang="zh-TW" altLang="en-US" sz="2800" b="1" dirty="0" smtClean="0">
                <a:solidFill>
                  <a:srgbClr val="7030A0"/>
                </a:solidFill>
                <a:latin typeface="微軟正黑體" panose="020B0604030504040204" pitchFamily="34" charset="-120"/>
                <a:ea typeface="微軟正黑體" panose="020B0604030504040204" pitchFamily="34" charset="-120"/>
              </a:rPr>
              <a:t>電影化）</a:t>
            </a:r>
            <a:endParaRPr lang="en-US" altLang="zh-TW" sz="2800" b="1" dirty="0" smtClean="0">
              <a:solidFill>
                <a:srgbClr val="7030A0"/>
              </a:solidFill>
              <a:latin typeface="微軟正黑體" panose="020B0604030504040204" pitchFamily="34" charset="-120"/>
              <a:ea typeface="微軟正黑體" panose="020B0604030504040204" pitchFamily="34" charset="-120"/>
            </a:endParaRPr>
          </a:p>
          <a:p>
            <a:pPr marL="269875" lvl="0" indent="-269875" defTabSz="755650">
              <a:lnSpc>
                <a:spcPct val="150000"/>
              </a:lnSpc>
              <a:spcBef>
                <a:spcPct val="0"/>
              </a:spcBef>
              <a:buFont typeface="Arial" panose="020B0604020202020204" pitchFamily="34" charset="0"/>
              <a:buChar char="•"/>
            </a:pPr>
            <a:r>
              <a:rPr lang="zh-TW" altLang="en-US" sz="2800" b="1" dirty="0" smtClean="0">
                <a:solidFill>
                  <a:srgbClr val="002060"/>
                </a:solidFill>
                <a:latin typeface="微軟正黑體" panose="020B0604030504040204" pitchFamily="34" charset="-120"/>
                <a:ea typeface="微軟正黑體" panose="020B0604030504040204" pitchFamily="34" charset="-120"/>
              </a:rPr>
              <a:t>其他方法另外創作：小說改成漫畫</a:t>
            </a:r>
            <a:r>
              <a:rPr lang="en-US" altLang="zh-TW" sz="2800" b="1" dirty="0" smtClean="0">
                <a:solidFill>
                  <a:srgbClr val="002060"/>
                </a:solidFill>
                <a:latin typeface="微軟正黑體" panose="020B0604030504040204" pitchFamily="34" charset="-120"/>
                <a:ea typeface="微軟正黑體" panose="020B0604030504040204" pitchFamily="34" charset="-120"/>
              </a:rPr>
              <a:t>(</a:t>
            </a:r>
            <a:r>
              <a:rPr lang="zh-TW" altLang="en-US" sz="2800" b="1" dirty="0" smtClean="0">
                <a:solidFill>
                  <a:srgbClr val="002060"/>
                </a:solidFill>
                <a:latin typeface="微軟正黑體" panose="020B0604030504040204" pitchFamily="34" charset="-120"/>
                <a:ea typeface="微軟正黑體" panose="020B0604030504040204" pitchFamily="34" charset="-120"/>
              </a:rPr>
              <a:t>圖片化）</a:t>
            </a:r>
            <a:endParaRPr lang="zh-TW" altLang="en-US" sz="2800" b="1" dirty="0">
              <a:solidFill>
                <a:srgbClr val="00206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8975315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a:xfrm>
            <a:off x="935596" y="1412776"/>
            <a:ext cx="7272808" cy="4680520"/>
          </a:xfrm>
          <a:prstGeom prst="snip1Rect">
            <a:avLst/>
          </a:prstGeom>
          <a:solidFill>
            <a:schemeClr val="accent6">
              <a:lumMod val="20000"/>
              <a:lumOff val="80000"/>
            </a:schemeClr>
          </a:solidFill>
          <a:ln>
            <a:noFill/>
          </a:ln>
          <a:effectLst>
            <a:outerShdw blurRad="63500" sx="102000" sy="102000" algn="ctr"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a:normAutofit/>
          </a:bodyPr>
          <a:lstStyle/>
          <a:p>
            <a:pPr marL="342900" lvl="1" indent="-342900" algn="just">
              <a:buFont typeface="Arial" pitchFamily="34" charset="0"/>
              <a:buChar char="•"/>
            </a:pPr>
            <a:r>
              <a:rPr lang="zh-TW" altLang="en-US" sz="2700" dirty="0">
                <a:latin typeface="微軟正黑體" panose="020B0604030504040204" pitchFamily="34" charset="-120"/>
                <a:ea typeface="微軟正黑體" panose="020B0604030504040204" pitchFamily="34" charset="-120"/>
              </a:rPr>
              <a:t>人物角色若經過作者高度發展、清晰描繪，故事發展得越完整的角色，此種角色會包含更多的表達成分，從而他人欲藉此素材</a:t>
            </a:r>
            <a:r>
              <a:rPr lang="en-US" altLang="zh-TW" sz="2700" dirty="0">
                <a:latin typeface="微軟正黑體" panose="020B0604030504040204" pitchFamily="34" charset="-120"/>
                <a:ea typeface="微軟正黑體" panose="020B0604030504040204" pitchFamily="34" charset="-120"/>
              </a:rPr>
              <a:t>(</a:t>
            </a:r>
            <a:r>
              <a:rPr lang="zh-TW" altLang="en-US" sz="2700" dirty="0">
                <a:latin typeface="微軟正黑體" panose="020B0604030504040204" pitchFamily="34" charset="-120"/>
                <a:ea typeface="微軟正黑體" panose="020B0604030504040204" pitchFamily="34" charset="-120"/>
              </a:rPr>
              <a:t>思想</a:t>
            </a:r>
            <a:r>
              <a:rPr lang="en-US" altLang="zh-TW" sz="2700" dirty="0">
                <a:latin typeface="微軟正黑體" panose="020B0604030504040204" pitchFamily="34" charset="-120"/>
                <a:ea typeface="微軟正黑體" panose="020B0604030504040204" pitchFamily="34" charset="-120"/>
              </a:rPr>
              <a:t>)</a:t>
            </a:r>
            <a:r>
              <a:rPr lang="zh-TW" altLang="en-US" sz="2700" dirty="0">
                <a:latin typeface="微軟正黑體" panose="020B0604030504040204" pitchFamily="34" charset="-120"/>
                <a:ea typeface="微軟正黑體" panose="020B0604030504040204" pitchFamily="34" charset="-120"/>
              </a:rPr>
              <a:t>來發揮之表達空間，即顯而較</a:t>
            </a:r>
            <a:r>
              <a:rPr lang="zh-TW" altLang="en-US" sz="2700" dirty="0" smtClean="0">
                <a:latin typeface="微軟正黑體" panose="020B0604030504040204" pitchFamily="34" charset="-120"/>
                <a:ea typeface="微軟正黑體" panose="020B0604030504040204" pitchFamily="34" charset="-120"/>
              </a:rPr>
              <a:t>少。例如</a:t>
            </a:r>
            <a:r>
              <a:rPr lang="zh-TW" altLang="en-US" sz="2700" dirty="0">
                <a:latin typeface="微軟正黑體" panose="020B0604030504040204" pitchFamily="34" charset="-120"/>
                <a:ea typeface="微軟正黑體" panose="020B0604030504040204" pitchFamily="34" charset="-120"/>
              </a:rPr>
              <a:t>：海賊王的索隆、香吉士、神奇寶貝的皮卡丘</a:t>
            </a:r>
            <a:r>
              <a:rPr lang="zh-TW" altLang="en-US" sz="2700" dirty="0" smtClean="0">
                <a:latin typeface="微軟正黑體" panose="020B0604030504040204" pitchFamily="34" charset="-120"/>
                <a:ea typeface="微軟正黑體" panose="020B0604030504040204" pitchFamily="34" charset="-120"/>
              </a:rPr>
              <a:t>等（</a:t>
            </a:r>
            <a:r>
              <a:rPr lang="zh-TW" altLang="en-US" sz="2700" dirty="0">
                <a:latin typeface="微軟正黑體" panose="020B0604030504040204" pitchFamily="34" charset="-120"/>
                <a:ea typeface="微軟正黑體" panose="020B0604030504040204" pitchFamily="34" charset="-120"/>
              </a:rPr>
              <a:t>鋼鐵</a:t>
            </a:r>
            <a:r>
              <a:rPr lang="zh-TW" altLang="en-US" sz="2700" dirty="0" smtClean="0">
                <a:latin typeface="微軟正黑體" panose="020B0604030504040204" pitchFamily="34" charset="-120"/>
                <a:ea typeface="微軟正黑體" panose="020B0604030504040204" pitchFamily="34" charset="-120"/>
              </a:rPr>
              <a:t>人</a:t>
            </a:r>
            <a:r>
              <a:rPr lang="en-US" altLang="zh-TW" sz="2700" dirty="0" smtClean="0">
                <a:latin typeface="微軟正黑體" panose="020B0604030504040204" pitchFamily="34" charset="-120"/>
                <a:ea typeface="微軟正黑體" panose="020B0604030504040204" pitchFamily="34" charset="-120"/>
              </a:rPr>
              <a:t>…)</a:t>
            </a:r>
            <a:r>
              <a:rPr lang="zh-TW" altLang="en-US" sz="2700" dirty="0" smtClean="0">
                <a:latin typeface="微軟正黑體" panose="020B0604030504040204" pitchFamily="34" charset="-120"/>
                <a:ea typeface="微軟正黑體" panose="020B0604030504040204" pitchFamily="34" charset="-120"/>
              </a:rPr>
              <a:t>。</a:t>
            </a:r>
            <a:endParaRPr lang="en-US" altLang="zh-TW" sz="2700" dirty="0" smtClean="0">
              <a:latin typeface="微軟正黑體" panose="020B0604030504040204" pitchFamily="34" charset="-120"/>
              <a:ea typeface="微軟正黑體" panose="020B0604030504040204" pitchFamily="34" charset="-120"/>
            </a:endParaRPr>
          </a:p>
          <a:p>
            <a:pPr marL="342900" lvl="1" indent="-342900">
              <a:buFont typeface="Arial" pitchFamily="34" charset="0"/>
              <a:buChar char="•"/>
            </a:pPr>
            <a:r>
              <a:rPr lang="zh-TW" altLang="en-US" sz="2700" dirty="0" smtClean="0">
                <a:latin typeface="微軟正黑體" panose="020B0604030504040204" pitchFamily="34" charset="-120"/>
                <a:ea typeface="微軟正黑體" panose="020B0604030504040204" pitchFamily="34" charset="-120"/>
              </a:rPr>
              <a:t>因此如</a:t>
            </a:r>
            <a:r>
              <a:rPr lang="zh-TW" altLang="en-US" sz="2700" dirty="0">
                <a:latin typeface="微軟正黑體" panose="020B0604030504040204" pitchFamily="34" charset="-120"/>
                <a:ea typeface="微軟正黑體" panose="020B0604030504040204" pitchFamily="34" charset="-120"/>
              </a:rPr>
              <a:t>利用這種具備民眾所熟知性格與情節色彩之「角色」而另行創作同人小說，即會涉及</a:t>
            </a:r>
            <a:r>
              <a:rPr lang="zh-TW" altLang="en-US" sz="2700" b="1" dirty="0">
                <a:solidFill>
                  <a:srgbClr val="C00000"/>
                </a:solidFill>
                <a:latin typeface="微軟正黑體" panose="020B0604030504040204" pitchFamily="34" charset="-120"/>
                <a:ea typeface="微軟正黑體" panose="020B0604030504040204" pitchFamily="34" charset="-120"/>
              </a:rPr>
              <a:t>「改作」</a:t>
            </a:r>
            <a:r>
              <a:rPr lang="zh-TW" altLang="en-US" sz="2700" dirty="0">
                <a:latin typeface="微軟正黑體" panose="020B0604030504040204" pitchFamily="34" charset="-120"/>
                <a:ea typeface="微軟正黑體" panose="020B0604030504040204" pitchFamily="34" charset="-120"/>
              </a:rPr>
              <a:t>他人著作之行為</a:t>
            </a:r>
            <a:r>
              <a:rPr lang="zh-TW" altLang="en-US" sz="2700" dirty="0" smtClean="0">
                <a:latin typeface="微軟正黑體" panose="020B0604030504040204" pitchFamily="34" charset="-120"/>
                <a:ea typeface="微軟正黑體" panose="020B0604030504040204" pitchFamily="34" charset="-120"/>
              </a:rPr>
              <a:t>。</a:t>
            </a:r>
            <a:endParaRPr lang="zh-TW" altLang="en-US" sz="2700" dirty="0">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23</a:t>
            </a:fld>
            <a:endParaRPr lang="zh-TW" altLang="en-US"/>
          </a:p>
        </p:txBody>
      </p:sp>
      <p:sp>
        <p:nvSpPr>
          <p:cNvPr id="6" name="文字方塊 5"/>
          <p:cNvSpPr txBox="1"/>
          <p:nvPr/>
        </p:nvSpPr>
        <p:spPr>
          <a:xfrm>
            <a:off x="1115616" y="404664"/>
            <a:ext cx="6984776" cy="707886"/>
          </a:xfrm>
          <a:prstGeom prst="rect">
            <a:avLst/>
          </a:prstGeom>
          <a:noFill/>
        </p:spPr>
        <p:txBody>
          <a:bodyPr wrap="square" rtlCol="0">
            <a:spAutoFit/>
          </a:bodyPr>
          <a:lstStyle/>
          <a:p>
            <a:r>
              <a:rPr lang="zh-TW" altLang="en-US" sz="4000" b="1" dirty="0" smtClean="0">
                <a:solidFill>
                  <a:srgbClr val="002060"/>
                </a:solidFill>
                <a:latin typeface="微軟正黑體" panose="020B0604030504040204" pitchFamily="34" charset="-120"/>
                <a:ea typeface="微軟正黑體" panose="020B0604030504040204" pitchFamily="34" charset="-120"/>
              </a:rPr>
              <a:t>利用他人創作之角色另外創作</a:t>
            </a:r>
            <a:endParaRPr lang="en-US" altLang="zh-TW" sz="4000" b="1" dirty="0">
              <a:solidFill>
                <a:srgbClr val="00206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6152601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907704" y="188640"/>
            <a:ext cx="5328592" cy="785818"/>
          </a:xfrm>
        </p:spPr>
        <p:txBody>
          <a:bodyPr>
            <a:normAutofit/>
          </a:bodyPr>
          <a:lstStyle/>
          <a:p>
            <a:r>
              <a:rPr kumimoji="1" lang="zh-TW" altLang="en-US" sz="3900" b="1" dirty="0" smtClean="0">
                <a:solidFill>
                  <a:schemeClr val="tx2"/>
                </a:solidFill>
                <a:latin typeface="微軟正黑體" pitchFamily="34" charset="-120"/>
                <a:ea typeface="微軟正黑體" pitchFamily="34" charset="-120"/>
              </a:rPr>
              <a:t>無形公開利用實例</a:t>
            </a:r>
            <a:endParaRPr kumimoji="1" lang="zh-TW" altLang="en-US" sz="3900" b="1" dirty="0">
              <a:solidFill>
                <a:schemeClr val="tx2"/>
              </a:solidFill>
              <a:latin typeface="微軟正黑體" pitchFamily="34" charset="-120"/>
              <a:ea typeface="微軟正黑體" pitchFamily="34" charset="-120"/>
            </a:endParaRP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3616243838"/>
              </p:ext>
            </p:extLst>
          </p:nvPr>
        </p:nvGraphicFramePr>
        <p:xfrm>
          <a:off x="395536" y="1052736"/>
          <a:ext cx="8496944" cy="52864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投影片編號版面配置區 3"/>
          <p:cNvSpPr>
            <a:spLocks noGrp="1"/>
          </p:cNvSpPr>
          <p:nvPr>
            <p:ph type="sldNum" sz="quarter" idx="12"/>
          </p:nvPr>
        </p:nvSpPr>
        <p:spPr/>
        <p:txBody>
          <a:bodyPr/>
          <a:lstStyle/>
          <a:p>
            <a:fld id="{1EE65344-270C-4BA9-A1B8-556F926445B7}" type="slidenum">
              <a:rPr lang="en-US" smtClean="0"/>
              <a:pPr/>
              <a:t>24</a:t>
            </a:fld>
            <a:endParaRPr lang="en-US"/>
          </a:p>
        </p:txBody>
      </p:sp>
      <p:sp>
        <p:nvSpPr>
          <p:cNvPr id="3" name="圓角矩形 2"/>
          <p:cNvSpPr/>
          <p:nvPr/>
        </p:nvSpPr>
        <p:spPr>
          <a:xfrm>
            <a:off x="3203848" y="5791619"/>
            <a:ext cx="3261320" cy="648072"/>
          </a:xfrm>
          <a:prstGeom prst="roundRect">
            <a:avLst/>
          </a:prstGeom>
          <a:solidFill>
            <a:schemeClr val="accent6">
              <a:lumMod val="40000"/>
              <a:lumOff val="60000"/>
            </a:schemeClr>
          </a:solidFill>
          <a:effectLst>
            <a:outerShdw blurRad="63500" sx="102000" sy="102000" algn="ctr" rotWithShape="0">
              <a:prstClr val="black">
                <a:alpha val="40000"/>
              </a:prstClr>
            </a:outerShdw>
            <a:reflection blurRad="6350" stA="52000" endA="300" endPos="35000" dir="5400000" sy="-100000" algn="bl" rotWithShape="0"/>
          </a:effectLst>
        </p:spPr>
        <p:style>
          <a:lnRef idx="1">
            <a:schemeClr val="accent3"/>
          </a:lnRef>
          <a:fillRef idx="2">
            <a:schemeClr val="accent3"/>
          </a:fillRef>
          <a:effectRef idx="1">
            <a:schemeClr val="accent3"/>
          </a:effectRef>
          <a:fontRef idx="minor">
            <a:schemeClr val="dk1"/>
          </a:fontRef>
        </p:style>
        <p:txBody>
          <a:bodyPr rtlCol="0" anchor="ctr"/>
          <a:lstStyle/>
          <a:p>
            <a:r>
              <a:rPr lang="zh-TW" altLang="en-US" b="1" dirty="0" smtClean="0">
                <a:latin typeface="微軟正黑體" panose="020B0604030504040204" pitchFamily="34" charset="-120"/>
                <a:ea typeface="微軟正黑體" panose="020B0604030504040204" pitchFamily="34" charset="-120"/>
              </a:rPr>
              <a:t>公開口述</a:t>
            </a:r>
            <a:r>
              <a:rPr lang="zh-TW" altLang="en-US" b="1" dirty="0">
                <a:latin typeface="微軟正黑體" panose="020B0604030504040204" pitchFamily="34" charset="-120"/>
                <a:ea typeface="微軟正黑體" panose="020B0604030504040204" pitchFamily="34" charset="-120"/>
              </a:rPr>
              <a:t>：</a:t>
            </a:r>
            <a:r>
              <a:rPr lang="zh-TW" altLang="en-US" b="1" dirty="0" smtClean="0">
                <a:latin typeface="微軟正黑體" panose="020B0604030504040204" pitchFamily="34" charset="-120"/>
                <a:ea typeface="微軟正黑體" panose="020B0604030504040204" pitchFamily="34" charset="-120"/>
              </a:rPr>
              <a:t>演講</a:t>
            </a:r>
            <a:r>
              <a:rPr lang="zh-TW" altLang="en-US" b="1" dirty="0">
                <a:latin typeface="微軟正黑體" panose="020B0604030504040204" pitchFamily="34" charset="-120"/>
                <a:ea typeface="微軟正黑體" panose="020B0604030504040204" pitchFamily="34" charset="-120"/>
              </a:rPr>
              <a:t>、</a:t>
            </a:r>
            <a:r>
              <a:rPr lang="zh-TW" altLang="en-US" b="1" dirty="0" smtClean="0">
                <a:latin typeface="微軟正黑體" panose="020B0604030504040204" pitchFamily="34" charset="-120"/>
                <a:ea typeface="微軟正黑體" panose="020B0604030504040204" pitchFamily="34" charset="-120"/>
              </a:rPr>
              <a:t>朗誦</a:t>
            </a:r>
            <a:endParaRPr lang="zh-TW" altLang="en-US"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93835173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1907704" y="188640"/>
            <a:ext cx="5256584" cy="810344"/>
          </a:xfrm>
        </p:spPr>
        <p:txBody>
          <a:bodyPr>
            <a:normAutofit fontScale="90000"/>
          </a:bodyPr>
          <a:lstStyle/>
          <a:p>
            <a:r>
              <a:rPr lang="zh-TW" altLang="en-US" sz="4000" b="1" dirty="0" smtClean="0">
                <a:solidFill>
                  <a:srgbClr val="002060"/>
                </a:solidFill>
                <a:latin typeface="微軟正黑體" panose="020B0604030504040204" pitchFamily="34" charset="-120"/>
                <a:ea typeface="微軟正黑體" panose="020B0604030504040204" pitchFamily="34" charset="-120"/>
              </a:rPr>
              <a:t>著作財產權之保護</a:t>
            </a:r>
            <a:r>
              <a:rPr lang="zh-TW" altLang="en-US" sz="4000" b="1" dirty="0">
                <a:solidFill>
                  <a:srgbClr val="002060"/>
                </a:solidFill>
                <a:latin typeface="微軟正黑體" panose="020B0604030504040204" pitchFamily="34" charset="-120"/>
                <a:ea typeface="微軟正黑體" panose="020B0604030504040204" pitchFamily="34" charset="-120"/>
              </a:rPr>
              <a:t>期間</a:t>
            </a:r>
          </a:p>
        </p:txBody>
      </p:sp>
      <p:sp>
        <p:nvSpPr>
          <p:cNvPr id="5" name="投影片編號版面配置區 5"/>
          <p:cNvSpPr>
            <a:spLocks noGrp="1"/>
          </p:cNvSpPr>
          <p:nvPr>
            <p:ph type="sldNum" sz="quarter" idx="12"/>
          </p:nvPr>
        </p:nvSpPr>
        <p:spPr/>
        <p:txBody>
          <a:bodyPr/>
          <a:lstStyle/>
          <a:p>
            <a:fld id="{B9BDD40E-944E-4827-B4DE-B83E9F1EB8BA}" type="slidenum">
              <a:rPr lang="en-US" altLang="zh-TW"/>
              <a:pPr/>
              <a:t>25</a:t>
            </a:fld>
            <a:endParaRPr lang="en-US" altLang="zh-TW"/>
          </a:p>
        </p:txBody>
      </p:sp>
      <p:graphicFrame>
        <p:nvGraphicFramePr>
          <p:cNvPr id="2" name="資料庫圖表 1"/>
          <p:cNvGraphicFramePr/>
          <p:nvPr>
            <p:extLst>
              <p:ext uri="{D42A27DB-BD31-4B8C-83A1-F6EECF244321}">
                <p14:modId xmlns:p14="http://schemas.microsoft.com/office/powerpoint/2010/main" val="2557374027"/>
              </p:ext>
            </p:extLst>
          </p:nvPr>
        </p:nvGraphicFramePr>
        <p:xfrm>
          <a:off x="971600" y="1052736"/>
          <a:ext cx="7704856"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228115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fld id="{51D2D507-09EA-4C6F-96ED-053C801F8797}" type="slidenum">
              <a:rPr lang="zh-TW" altLang="en-US" smtClean="0"/>
              <a:t>26</a:t>
            </a:fld>
            <a:endParaRPr lang="zh-TW" altLang="en-US"/>
          </a:p>
        </p:txBody>
      </p:sp>
      <p:sp>
        <p:nvSpPr>
          <p:cNvPr id="3" name="矩形 2"/>
          <p:cNvSpPr/>
          <p:nvPr/>
        </p:nvSpPr>
        <p:spPr>
          <a:xfrm>
            <a:off x="2001284" y="2644170"/>
            <a:ext cx="5112568" cy="1569660"/>
          </a:xfrm>
          <a:prstGeom prst="rect">
            <a:avLst/>
          </a:prstGeom>
        </p:spPr>
        <p:txBody>
          <a:bodyPr wrap="square">
            <a:spAutoFit/>
          </a:bodyPr>
          <a:lstStyle/>
          <a:p>
            <a:pPr lvl="0" algn="ctr">
              <a:spcBef>
                <a:spcPct val="20000"/>
              </a:spcBef>
            </a:pPr>
            <a:r>
              <a:rPr lang="zh-TW" altLang="zh-TW" sz="4800" b="1" dirty="0" smtClean="0">
                <a:solidFill>
                  <a:srgbClr val="002060"/>
                </a:solidFill>
                <a:latin typeface="微軟正黑體" panose="020B0604030504040204" pitchFamily="34" charset="-120"/>
                <a:ea typeface="微軟正黑體" panose="020B0604030504040204" pitchFamily="34" charset="-120"/>
              </a:rPr>
              <a:t>著作</a:t>
            </a:r>
            <a:r>
              <a:rPr lang="zh-TW" altLang="en-US" sz="4800" b="1" dirty="0" smtClean="0">
                <a:solidFill>
                  <a:srgbClr val="002060"/>
                </a:solidFill>
                <a:latin typeface="微軟正黑體" panose="020B0604030504040204" pitchFamily="34" charset="-120"/>
                <a:ea typeface="微軟正黑體" panose="020B0604030504040204" pitchFamily="34" charset="-120"/>
              </a:rPr>
              <a:t>財產權之限制</a:t>
            </a:r>
            <a:r>
              <a:rPr lang="en-US" altLang="zh-TW" sz="4800" b="1" dirty="0" smtClean="0">
                <a:solidFill>
                  <a:srgbClr val="002060"/>
                </a:solidFill>
                <a:latin typeface="微軟正黑體" panose="020B0604030504040204" pitchFamily="34" charset="-120"/>
                <a:ea typeface="微軟正黑體" panose="020B0604030504040204" pitchFamily="34" charset="-120"/>
              </a:rPr>
              <a:t>(</a:t>
            </a:r>
            <a:r>
              <a:rPr lang="zh-TW" altLang="en-US" sz="4800" b="1" dirty="0" smtClean="0">
                <a:solidFill>
                  <a:srgbClr val="002060"/>
                </a:solidFill>
                <a:latin typeface="微軟正黑體" panose="020B0604030504040204" pitchFamily="34" charset="-120"/>
                <a:ea typeface="微軟正黑體" panose="020B0604030504040204" pitchFamily="34" charset="-120"/>
              </a:rPr>
              <a:t>合理使用</a:t>
            </a:r>
            <a:r>
              <a:rPr lang="en-US" altLang="zh-TW" sz="4800" b="1" dirty="0" smtClean="0">
                <a:solidFill>
                  <a:srgbClr val="002060"/>
                </a:solidFill>
                <a:latin typeface="微軟正黑體" panose="020B0604030504040204" pitchFamily="34" charset="-120"/>
                <a:ea typeface="微軟正黑體" panose="020B0604030504040204" pitchFamily="34" charset="-120"/>
              </a:rPr>
              <a:t>)</a:t>
            </a:r>
            <a:endParaRPr lang="zh-TW" altLang="zh-TW" sz="4800" b="1" dirty="0">
              <a:solidFill>
                <a:srgbClr val="00206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5934888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投影片編號版面配置區 5"/>
          <p:cNvSpPr txBox="1">
            <a:spLocks noGrp="1"/>
          </p:cNvSpPr>
          <p:nvPr/>
        </p:nvSpPr>
        <p:spPr bwMode="auto">
          <a:xfrm>
            <a:off x="7042150" y="6243638"/>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kumimoji="1" sz="2400" i="1">
                <a:solidFill>
                  <a:schemeClr val="tx1"/>
                </a:solidFill>
                <a:latin typeface="Tahoma" pitchFamily="34" charset="0"/>
                <a:ea typeface="新細明體" pitchFamily="18" charset="-120"/>
              </a:defRPr>
            </a:lvl1pPr>
            <a:lvl2pPr marL="742950" indent="-285750" eaLnBrk="0" hangingPunct="0">
              <a:defRPr kumimoji="1" sz="2400" i="1">
                <a:solidFill>
                  <a:schemeClr val="tx1"/>
                </a:solidFill>
                <a:latin typeface="Tahoma" pitchFamily="34" charset="0"/>
                <a:ea typeface="新細明體" pitchFamily="18" charset="-120"/>
              </a:defRPr>
            </a:lvl2pPr>
            <a:lvl3pPr marL="1143000" indent="-228600" eaLnBrk="0" hangingPunct="0">
              <a:defRPr kumimoji="1" sz="2400" i="1">
                <a:solidFill>
                  <a:schemeClr val="tx1"/>
                </a:solidFill>
                <a:latin typeface="Tahoma" pitchFamily="34" charset="0"/>
                <a:ea typeface="新細明體" pitchFamily="18" charset="-120"/>
              </a:defRPr>
            </a:lvl3pPr>
            <a:lvl4pPr marL="1600200" indent="-228600" eaLnBrk="0" hangingPunct="0">
              <a:defRPr kumimoji="1" sz="2400" i="1">
                <a:solidFill>
                  <a:schemeClr val="tx1"/>
                </a:solidFill>
                <a:latin typeface="Tahoma" pitchFamily="34" charset="0"/>
                <a:ea typeface="新細明體" pitchFamily="18" charset="-120"/>
              </a:defRPr>
            </a:lvl4pPr>
            <a:lvl5pPr marL="2057400" indent="-228600" eaLnBrk="0" hangingPunct="0">
              <a:defRPr kumimoji="1" sz="2400" i="1">
                <a:solidFill>
                  <a:schemeClr val="tx1"/>
                </a:solidFill>
                <a:latin typeface="Tahoma" pitchFamily="34" charset="0"/>
                <a:ea typeface="新細明體" pitchFamily="18" charset="-120"/>
              </a:defRPr>
            </a:lvl5pPr>
            <a:lvl6pPr marL="2514600" indent="-228600" eaLnBrk="0" fontAlgn="base" hangingPunct="0">
              <a:spcBef>
                <a:spcPct val="0"/>
              </a:spcBef>
              <a:spcAft>
                <a:spcPct val="0"/>
              </a:spcAft>
              <a:defRPr kumimoji="1" sz="2400" i="1">
                <a:solidFill>
                  <a:schemeClr val="tx1"/>
                </a:solidFill>
                <a:latin typeface="Tahoma" pitchFamily="34" charset="0"/>
                <a:ea typeface="新細明體" pitchFamily="18" charset="-120"/>
              </a:defRPr>
            </a:lvl6pPr>
            <a:lvl7pPr marL="2971800" indent="-228600" eaLnBrk="0" fontAlgn="base" hangingPunct="0">
              <a:spcBef>
                <a:spcPct val="0"/>
              </a:spcBef>
              <a:spcAft>
                <a:spcPct val="0"/>
              </a:spcAft>
              <a:defRPr kumimoji="1" sz="2400" i="1">
                <a:solidFill>
                  <a:schemeClr val="tx1"/>
                </a:solidFill>
                <a:latin typeface="Tahoma" pitchFamily="34" charset="0"/>
                <a:ea typeface="新細明體" pitchFamily="18" charset="-120"/>
              </a:defRPr>
            </a:lvl7pPr>
            <a:lvl8pPr marL="3429000" indent="-228600" eaLnBrk="0" fontAlgn="base" hangingPunct="0">
              <a:spcBef>
                <a:spcPct val="0"/>
              </a:spcBef>
              <a:spcAft>
                <a:spcPct val="0"/>
              </a:spcAft>
              <a:defRPr kumimoji="1" sz="2400" i="1">
                <a:solidFill>
                  <a:schemeClr val="tx1"/>
                </a:solidFill>
                <a:latin typeface="Tahoma" pitchFamily="34" charset="0"/>
                <a:ea typeface="新細明體" pitchFamily="18" charset="-120"/>
              </a:defRPr>
            </a:lvl8pPr>
            <a:lvl9pPr marL="3886200" indent="-228600" eaLnBrk="0" fontAlgn="base" hangingPunct="0">
              <a:spcBef>
                <a:spcPct val="0"/>
              </a:spcBef>
              <a:spcAft>
                <a:spcPct val="0"/>
              </a:spcAft>
              <a:defRPr kumimoji="1" sz="2400" i="1">
                <a:solidFill>
                  <a:schemeClr val="tx1"/>
                </a:solidFill>
                <a:latin typeface="Tahoma" pitchFamily="34" charset="0"/>
                <a:ea typeface="新細明體" pitchFamily="18" charset="-120"/>
              </a:defRPr>
            </a:lvl9pPr>
          </a:lstStyle>
          <a:p>
            <a:pPr algn="r" eaLnBrk="1" hangingPunct="1"/>
            <a:endParaRPr kumimoji="0" lang="en-US" altLang="zh-TW" sz="1400" dirty="0"/>
          </a:p>
        </p:txBody>
      </p:sp>
      <p:sp>
        <p:nvSpPr>
          <p:cNvPr id="94211" name="Rectangle 2"/>
          <p:cNvSpPr>
            <a:spLocks noGrp="1" noChangeArrowheads="1"/>
          </p:cNvSpPr>
          <p:nvPr>
            <p:ph type="title" idx="4294967295"/>
          </p:nvPr>
        </p:nvSpPr>
        <p:spPr>
          <a:xfrm>
            <a:off x="2195736" y="260648"/>
            <a:ext cx="5976664" cy="864096"/>
          </a:xfrm>
          <a:prstGeom prst="rect">
            <a:avLst/>
          </a:prstGeom>
        </p:spPr>
        <p:txBody>
          <a:bodyPr/>
          <a:lstStyle/>
          <a:p>
            <a:pPr eaLnBrk="1" hangingPunct="1"/>
            <a:r>
              <a:rPr lang="zh-TW" altLang="en-US" sz="4000" b="1" dirty="0" smtClean="0">
                <a:solidFill>
                  <a:srgbClr val="002060"/>
                </a:solidFill>
                <a:latin typeface="微軟正黑體" pitchFamily="34" charset="-120"/>
                <a:ea typeface="微軟正黑體" pitchFamily="34" charset="-120"/>
              </a:rPr>
              <a:t>著作權保護之限制</a:t>
            </a:r>
          </a:p>
        </p:txBody>
      </p:sp>
      <p:graphicFrame>
        <p:nvGraphicFramePr>
          <p:cNvPr id="2" name="資料庫圖表 1"/>
          <p:cNvGraphicFramePr/>
          <p:nvPr>
            <p:extLst>
              <p:ext uri="{D42A27DB-BD31-4B8C-83A1-F6EECF244321}">
                <p14:modId xmlns:p14="http://schemas.microsoft.com/office/powerpoint/2010/main" val="519747928"/>
              </p:ext>
            </p:extLst>
          </p:nvPr>
        </p:nvGraphicFramePr>
        <p:xfrm>
          <a:off x="457200" y="1340768"/>
          <a:ext cx="8229600" cy="47853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fld id="{51D2D507-09EA-4C6F-96ED-053C801F8797}" type="slidenum">
              <a:rPr lang="zh-TW" altLang="en-US" smtClean="0"/>
              <a:t>27</a:t>
            </a:fld>
            <a:endParaRPr lang="zh-TW" altLang="en-US"/>
          </a:p>
        </p:txBody>
      </p:sp>
    </p:spTree>
    <p:extLst>
      <p:ext uri="{BB962C8B-B14F-4D97-AF65-F5344CB8AC3E}">
        <p14:creationId xmlns:p14="http://schemas.microsoft.com/office/powerpoint/2010/main" val="1391780879"/>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ChangeArrowheads="1"/>
          </p:cNvSpPr>
          <p:nvPr>
            <p:ph type="title"/>
          </p:nvPr>
        </p:nvSpPr>
        <p:spPr>
          <a:xfrm>
            <a:off x="683568" y="260648"/>
            <a:ext cx="8229600" cy="1143000"/>
          </a:xfrm>
        </p:spPr>
        <p:txBody>
          <a:bodyPr>
            <a:normAutofit/>
          </a:bodyPr>
          <a:lstStyle/>
          <a:p>
            <a:pPr defTabSz="914400" eaLnBrk="1" hangingPunct="1"/>
            <a:r>
              <a:rPr lang="zh-TW" altLang="en-US" sz="4000" b="1" dirty="0">
                <a:solidFill>
                  <a:srgbClr val="002060"/>
                </a:solidFill>
                <a:latin typeface="微軟正黑體" pitchFamily="34" charset="-120"/>
                <a:ea typeface="微軟正黑體" pitchFamily="34" charset="-120"/>
              </a:rPr>
              <a:t>著作財產權</a:t>
            </a:r>
            <a:r>
              <a:rPr lang="zh-TW" altLang="en-US" sz="4000" b="1" dirty="0" smtClean="0">
                <a:solidFill>
                  <a:srgbClr val="002060"/>
                </a:solidFill>
                <a:latin typeface="微軟正黑體" pitchFamily="34" charset="-120"/>
                <a:ea typeface="微軟正黑體" pitchFamily="34" charset="-120"/>
              </a:rPr>
              <a:t>限制</a:t>
            </a:r>
            <a:r>
              <a:rPr lang="en-US" altLang="zh-TW" sz="4000" b="1" dirty="0" smtClean="0">
                <a:solidFill>
                  <a:srgbClr val="002060"/>
                </a:solidFill>
                <a:latin typeface="微軟正黑體" pitchFamily="34" charset="-120"/>
                <a:ea typeface="微軟正黑體" pitchFamily="34" charset="-120"/>
              </a:rPr>
              <a:t>(</a:t>
            </a:r>
            <a:r>
              <a:rPr lang="zh-TW" altLang="en-US" sz="4000" b="1" dirty="0" smtClean="0">
                <a:solidFill>
                  <a:srgbClr val="002060"/>
                </a:solidFill>
                <a:latin typeface="微軟正黑體" pitchFamily="34" charset="-120"/>
                <a:ea typeface="微軟正黑體" pitchFamily="34" charset="-120"/>
              </a:rPr>
              <a:t>合理使用</a:t>
            </a:r>
            <a:r>
              <a:rPr lang="en-US" altLang="zh-TW" sz="4000" b="1" dirty="0" smtClean="0">
                <a:solidFill>
                  <a:srgbClr val="002060"/>
                </a:solidFill>
                <a:latin typeface="微軟正黑體" pitchFamily="34" charset="-120"/>
                <a:ea typeface="微軟正黑體" pitchFamily="34" charset="-120"/>
              </a:rPr>
              <a:t>)</a:t>
            </a:r>
            <a:endParaRPr lang="zh-TW" altLang="en-US" sz="4000" b="1" dirty="0">
              <a:solidFill>
                <a:srgbClr val="002060"/>
              </a:solidFill>
              <a:latin typeface="微軟正黑體" pitchFamily="34" charset="-120"/>
              <a:ea typeface="微軟正黑體" pitchFamily="34" charset="-120"/>
            </a:endParaRPr>
          </a:p>
        </p:txBody>
      </p:sp>
      <p:sp>
        <p:nvSpPr>
          <p:cNvPr id="63490" name="Rectangle 3"/>
          <p:cNvSpPr>
            <a:spLocks noGrp="1" noChangeArrowheads="1"/>
          </p:cNvSpPr>
          <p:nvPr>
            <p:ph type="body" idx="1"/>
          </p:nvPr>
        </p:nvSpPr>
        <p:spPr>
          <a:xfrm>
            <a:off x="737574" y="1628800"/>
            <a:ext cx="7794866" cy="1944216"/>
          </a:xfrm>
          <a:ln>
            <a:noFill/>
          </a:ln>
          <a:effectLst>
            <a:outerShdw blurRad="63500" sx="102000" sy="102000" algn="ctr" rotWithShape="0">
              <a:prstClr val="black">
                <a:alpha val="40000"/>
              </a:prstClr>
            </a:outerShdw>
          </a:effectLst>
        </p:spPr>
        <p:style>
          <a:lnRef idx="1">
            <a:schemeClr val="accent5"/>
          </a:lnRef>
          <a:fillRef idx="2">
            <a:schemeClr val="accent5"/>
          </a:fillRef>
          <a:effectRef idx="1">
            <a:schemeClr val="accent5"/>
          </a:effectRef>
          <a:fontRef idx="minor">
            <a:schemeClr val="dk1"/>
          </a:fontRef>
        </p:style>
        <p:txBody>
          <a:bodyPr>
            <a:normAutofit lnSpcReduction="10000"/>
          </a:bodyPr>
          <a:lstStyle/>
          <a:p>
            <a:pPr marL="342900" indent="-342900" algn="just" defTabSz="914400" eaLnBrk="1" hangingPunct="1"/>
            <a:r>
              <a:rPr lang="zh-TW" altLang="en-US" sz="2400" b="1" dirty="0" smtClean="0">
                <a:solidFill>
                  <a:srgbClr val="002060"/>
                </a:solidFill>
                <a:latin typeface="微軟正黑體" panose="020B0604030504040204" pitchFamily="34" charset="-120"/>
                <a:ea typeface="微軟正黑體" panose="020B0604030504040204" pitchFamily="34" charset="-120"/>
              </a:rPr>
              <a:t>利用他人著作之行為，原則上均須取得授權，例外在符合著作財產權限制</a:t>
            </a:r>
            <a:r>
              <a:rPr lang="en-US" altLang="zh-TW" sz="2400" b="1" dirty="0" smtClean="0">
                <a:solidFill>
                  <a:srgbClr val="002060"/>
                </a:solidFill>
                <a:latin typeface="微軟正黑體" panose="020B0604030504040204" pitchFamily="34" charset="-120"/>
                <a:ea typeface="微軟正黑體" panose="020B0604030504040204" pitchFamily="34" charset="-120"/>
              </a:rPr>
              <a:t>(</a:t>
            </a:r>
            <a:r>
              <a:rPr lang="zh-TW" altLang="en-US" sz="2400" b="1" dirty="0" smtClean="0">
                <a:solidFill>
                  <a:srgbClr val="002060"/>
                </a:solidFill>
                <a:latin typeface="微軟正黑體" panose="020B0604030504040204" pitchFamily="34" charset="-120"/>
                <a:ea typeface="微軟正黑體" panose="020B0604030504040204" pitchFamily="34" charset="-120"/>
              </a:rPr>
              <a:t>合理使用</a:t>
            </a:r>
            <a:r>
              <a:rPr lang="en-US" altLang="zh-TW" sz="2400" b="1" dirty="0" smtClean="0">
                <a:solidFill>
                  <a:srgbClr val="002060"/>
                </a:solidFill>
                <a:latin typeface="微軟正黑體" panose="020B0604030504040204" pitchFamily="34" charset="-120"/>
                <a:ea typeface="微軟正黑體" panose="020B0604030504040204" pitchFamily="34" charset="-120"/>
              </a:rPr>
              <a:t>)</a:t>
            </a:r>
            <a:r>
              <a:rPr lang="zh-TW" altLang="en-US" sz="2400" b="1" dirty="0" smtClean="0">
                <a:solidFill>
                  <a:srgbClr val="002060"/>
                </a:solidFill>
                <a:latin typeface="微軟正黑體" panose="020B0604030504040204" pitchFamily="34" charset="-120"/>
                <a:ea typeface="微軟正黑體" panose="020B0604030504040204" pitchFamily="34" charset="-120"/>
              </a:rPr>
              <a:t>規定時，</a:t>
            </a:r>
            <a:r>
              <a:rPr lang="zh-TW" altLang="en-US" sz="2400" b="1" dirty="0">
                <a:solidFill>
                  <a:srgbClr val="002060"/>
                </a:solidFill>
                <a:latin typeface="微軟正黑體" panose="020B0604030504040204" pitchFamily="34" charset="-120"/>
                <a:ea typeface="微軟正黑體" panose="020B0604030504040204" pitchFamily="34" charset="-120"/>
              </a:rPr>
              <a:t>才</a:t>
            </a:r>
            <a:r>
              <a:rPr lang="zh-TW" altLang="en-US" sz="2400" b="1" dirty="0" smtClean="0">
                <a:solidFill>
                  <a:srgbClr val="002060"/>
                </a:solidFill>
                <a:latin typeface="微軟正黑體" panose="020B0604030504040204" pitchFamily="34" charset="-120"/>
                <a:ea typeface="微軟正黑體" panose="020B0604030504040204" pitchFamily="34" charset="-120"/>
              </a:rPr>
              <a:t>不須取得授權即得利用</a:t>
            </a:r>
            <a:endParaRPr lang="en-US" altLang="zh-TW" sz="2400" b="1" dirty="0" smtClean="0">
              <a:solidFill>
                <a:srgbClr val="002060"/>
              </a:solidFill>
              <a:latin typeface="微軟正黑體" panose="020B0604030504040204" pitchFamily="34" charset="-120"/>
              <a:ea typeface="微軟正黑體" panose="020B0604030504040204" pitchFamily="34" charset="-120"/>
            </a:endParaRPr>
          </a:p>
          <a:p>
            <a:r>
              <a:rPr lang="zh-TW" altLang="en-US" sz="2400" b="1" dirty="0" smtClean="0">
                <a:solidFill>
                  <a:srgbClr val="0070C0"/>
                </a:solidFill>
                <a:latin typeface="微軟正黑體" panose="020B0604030504040204" pitchFamily="34" charset="-120"/>
                <a:ea typeface="微軟正黑體" panose="020B0604030504040204" pitchFamily="34" charset="-120"/>
              </a:rPr>
              <a:t>個案是否</a:t>
            </a:r>
            <a:r>
              <a:rPr lang="zh-TW" altLang="en-US" sz="2400" b="1" dirty="0">
                <a:solidFill>
                  <a:srgbClr val="0070C0"/>
                </a:solidFill>
                <a:latin typeface="微軟正黑體" panose="020B0604030504040204" pitchFamily="34" charset="-120"/>
                <a:ea typeface="微軟正黑體" panose="020B0604030504040204" pitchFamily="34" charset="-120"/>
              </a:rPr>
              <a:t>構成合理使用，仍應由司法機關於具體個案認定</a:t>
            </a:r>
            <a:r>
              <a:rPr lang="zh-TW" altLang="en-US" sz="2400" b="1" dirty="0" smtClean="0">
                <a:solidFill>
                  <a:srgbClr val="0070C0"/>
                </a:solidFill>
                <a:latin typeface="微軟正黑體" panose="020B0604030504040204" pitchFamily="34" charset="-120"/>
                <a:ea typeface="微軟正黑體" panose="020B0604030504040204" pitchFamily="34" charset="-120"/>
              </a:rPr>
              <a:t>之</a:t>
            </a:r>
            <a:endParaRPr lang="en-US" altLang="zh-TW" sz="2400" b="1" dirty="0" smtClean="0">
              <a:solidFill>
                <a:srgbClr val="0070C0"/>
              </a:solidFill>
              <a:latin typeface="微軟正黑體" panose="020B0604030504040204" pitchFamily="34" charset="-120"/>
              <a:ea typeface="微軟正黑體" panose="020B0604030504040204" pitchFamily="34" charset="-120"/>
            </a:endParaRPr>
          </a:p>
        </p:txBody>
      </p:sp>
      <p:sp>
        <p:nvSpPr>
          <p:cNvPr id="2" name="矩形 1"/>
          <p:cNvSpPr/>
          <p:nvPr/>
        </p:nvSpPr>
        <p:spPr>
          <a:xfrm>
            <a:off x="683568" y="3789040"/>
            <a:ext cx="7848872" cy="2385268"/>
          </a:xfrm>
          <a:prstGeom prst="rect">
            <a:avLst/>
          </a:prstGeom>
          <a:ln>
            <a:noFill/>
          </a:ln>
          <a:effectLst>
            <a:outerShdw blurRad="50800" dist="38100" dir="8100000" algn="tr"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wrap="square">
            <a:spAutoFit/>
          </a:bodyPr>
          <a:lstStyle/>
          <a:p>
            <a:pPr marL="342900" indent="-342900" algn="just">
              <a:spcBef>
                <a:spcPts val="600"/>
              </a:spcBef>
              <a:buFont typeface="Wingdings" panose="05000000000000000000" pitchFamily="2" charset="2"/>
              <a:buChar char="ü"/>
            </a:pPr>
            <a:r>
              <a:rPr lang="zh-TW" altLang="en-US" sz="2400" dirty="0">
                <a:latin typeface="微軟正黑體" panose="020B0604030504040204" pitchFamily="34" charset="-120"/>
                <a:ea typeface="微軟正黑體" panose="020B0604030504040204" pitchFamily="34" charset="-120"/>
              </a:rPr>
              <a:t>著作權法</a:t>
            </a:r>
            <a:r>
              <a:rPr lang="zh-TW" altLang="en-US" sz="2400" b="1" dirty="0">
                <a:latin typeface="微軟正黑體" panose="020B0604030504040204" pitchFamily="34" charset="-120"/>
                <a:ea typeface="微軟正黑體" panose="020B0604030504040204" pitchFamily="34" charset="-120"/>
              </a:rPr>
              <a:t>第</a:t>
            </a:r>
            <a:r>
              <a:rPr lang="en-US" altLang="zh-TW" sz="2400" b="1" dirty="0">
                <a:latin typeface="微軟正黑體" panose="020B0604030504040204" pitchFamily="34" charset="-120"/>
                <a:ea typeface="微軟正黑體" panose="020B0604030504040204" pitchFamily="34" charset="-120"/>
              </a:rPr>
              <a:t>44</a:t>
            </a:r>
            <a:r>
              <a:rPr lang="zh-TW" altLang="en-US" sz="2400" b="1" dirty="0">
                <a:latin typeface="微軟正黑體" panose="020B0604030504040204" pitchFamily="34" charset="-120"/>
                <a:ea typeface="微軟正黑體" panose="020B0604030504040204" pitchFamily="34" charset="-120"/>
              </a:rPr>
              <a:t>條至第</a:t>
            </a:r>
            <a:r>
              <a:rPr lang="en-US" altLang="zh-TW" sz="2400" b="1" dirty="0">
                <a:latin typeface="微軟正黑體" panose="020B0604030504040204" pitchFamily="34" charset="-120"/>
                <a:ea typeface="微軟正黑體" panose="020B0604030504040204" pitchFamily="34" charset="-120"/>
              </a:rPr>
              <a:t>63</a:t>
            </a:r>
            <a:r>
              <a:rPr lang="zh-TW" altLang="en-US" sz="2400" b="1" dirty="0">
                <a:latin typeface="微軟正黑體" panose="020B0604030504040204" pitchFamily="34" charset="-120"/>
                <a:ea typeface="微軟正黑體" panose="020B0604030504040204" pitchFamily="34" charset="-120"/>
              </a:rPr>
              <a:t>條</a:t>
            </a:r>
            <a:r>
              <a:rPr lang="zh-TW" altLang="en-US" sz="2400" dirty="0">
                <a:latin typeface="微軟正黑體" panose="020B0604030504040204" pitchFamily="34" charset="-120"/>
                <a:ea typeface="微軟正黑體" panose="020B0604030504040204" pitchFamily="34" charset="-120"/>
              </a:rPr>
              <a:t>為著作財產權限制之</a:t>
            </a:r>
            <a:r>
              <a:rPr lang="zh-TW" altLang="en-US" sz="2400" b="1" u="sng" dirty="0">
                <a:latin typeface="微軟正黑體" panose="020B0604030504040204" pitchFamily="34" charset="-120"/>
                <a:ea typeface="微軟正黑體" panose="020B0604030504040204" pitchFamily="34" charset="-120"/>
              </a:rPr>
              <a:t>列舉</a:t>
            </a:r>
            <a:r>
              <a:rPr lang="zh-TW" altLang="en-US" sz="2400" dirty="0">
                <a:latin typeface="微軟正黑體" panose="020B0604030504040204" pitchFamily="34" charset="-120"/>
                <a:ea typeface="微軟正黑體" panose="020B0604030504040204" pitchFamily="34" charset="-120"/>
              </a:rPr>
              <a:t>規定，例如：個人或家庭非營利目的之使用、時事論述之轉載</a:t>
            </a:r>
            <a:r>
              <a:rPr lang="en-US" altLang="zh-TW" sz="2400" dirty="0">
                <a:latin typeface="微軟正黑體" panose="020B0604030504040204" pitchFamily="34" charset="-120"/>
                <a:ea typeface="微軟正黑體" panose="020B0604030504040204" pitchFamily="34" charset="-120"/>
              </a:rPr>
              <a:t>…</a:t>
            </a:r>
            <a:r>
              <a:rPr lang="zh-TW" altLang="en-US" sz="2400" dirty="0">
                <a:latin typeface="微軟正黑體" panose="020B0604030504040204" pitchFamily="34" charset="-120"/>
                <a:ea typeface="微軟正黑體" panose="020B0604030504040204" pitchFamily="34" charset="-120"/>
              </a:rPr>
              <a:t>等</a:t>
            </a:r>
          </a:p>
          <a:p>
            <a:pPr marL="342900" indent="-342900" algn="just">
              <a:spcBef>
                <a:spcPts val="600"/>
              </a:spcBef>
              <a:buFont typeface="Wingdings" panose="05000000000000000000" pitchFamily="2" charset="2"/>
              <a:buChar char="ü"/>
            </a:pPr>
            <a:r>
              <a:rPr lang="zh-TW" altLang="en-US" sz="2400" dirty="0">
                <a:latin typeface="微軟正黑體" panose="020B0604030504040204" pitchFamily="34" charset="-120"/>
                <a:ea typeface="微軟正黑體" panose="020B0604030504040204" pitchFamily="34" charset="-120"/>
              </a:rPr>
              <a:t>著作權法</a:t>
            </a:r>
            <a:r>
              <a:rPr lang="zh-TW" altLang="en-US" sz="2400" b="1" dirty="0">
                <a:latin typeface="微軟正黑體" panose="020B0604030504040204" pitchFamily="34" charset="-120"/>
                <a:ea typeface="微軟正黑體" panose="020B0604030504040204" pitchFamily="34" charset="-120"/>
              </a:rPr>
              <a:t>第</a:t>
            </a:r>
            <a:r>
              <a:rPr lang="en-US" altLang="zh-TW" sz="2400" b="1" dirty="0">
                <a:latin typeface="微軟正黑體" panose="020B0604030504040204" pitchFamily="34" charset="-120"/>
                <a:ea typeface="微軟正黑體" panose="020B0604030504040204" pitchFamily="34" charset="-120"/>
              </a:rPr>
              <a:t>65</a:t>
            </a:r>
            <a:r>
              <a:rPr lang="zh-TW" altLang="en-US" sz="2400" b="1" dirty="0">
                <a:latin typeface="微軟正黑體" panose="020B0604030504040204" pitchFamily="34" charset="-120"/>
                <a:ea typeface="微軟正黑體" panose="020B0604030504040204" pitchFamily="34" charset="-120"/>
              </a:rPr>
              <a:t>條第</a:t>
            </a:r>
            <a:r>
              <a:rPr lang="en-US" altLang="zh-TW" sz="2400" b="1" dirty="0">
                <a:latin typeface="微軟正黑體" panose="020B0604030504040204" pitchFamily="34" charset="-120"/>
                <a:ea typeface="微軟正黑體" panose="020B0604030504040204" pitchFamily="34" charset="-120"/>
              </a:rPr>
              <a:t>2</a:t>
            </a:r>
            <a:r>
              <a:rPr lang="zh-TW" altLang="en-US" sz="2400" b="1" dirty="0">
                <a:latin typeface="微軟正黑體" panose="020B0604030504040204" pitchFamily="34" charset="-120"/>
                <a:ea typeface="微軟正黑體" panose="020B0604030504040204" pitchFamily="34" charset="-120"/>
              </a:rPr>
              <a:t>項</a:t>
            </a:r>
            <a:r>
              <a:rPr lang="zh-TW" altLang="en-US" sz="2400" dirty="0">
                <a:latin typeface="微軟正黑體" panose="020B0604030504040204" pitchFamily="34" charset="-120"/>
                <a:ea typeface="微軟正黑體" panose="020B0604030504040204" pitchFamily="34" charset="-120"/>
              </a:rPr>
              <a:t>「其他合理使用」則為</a:t>
            </a:r>
            <a:r>
              <a:rPr lang="zh-TW" altLang="en-US" sz="2400" b="1" u="sng" dirty="0">
                <a:latin typeface="微軟正黑體" panose="020B0604030504040204" pitchFamily="34" charset="-120"/>
                <a:ea typeface="微軟正黑體" panose="020B0604030504040204" pitchFamily="34" charset="-120"/>
              </a:rPr>
              <a:t>概括</a:t>
            </a:r>
            <a:r>
              <a:rPr lang="zh-TW" altLang="en-US" sz="2400" dirty="0">
                <a:latin typeface="微軟正黑體" panose="020B0604030504040204" pitchFamily="34" charset="-120"/>
                <a:ea typeface="微軟正黑體" panose="020B0604030504040204" pitchFamily="34" charset="-120"/>
              </a:rPr>
              <a:t>之合理使用規定，不屬於前述個別規定之利用著作行為，仍有可能於個案中綜合判斷被認定為合理使用行為</a:t>
            </a:r>
          </a:p>
        </p:txBody>
      </p:sp>
      <p:sp>
        <p:nvSpPr>
          <p:cNvPr id="3" name="投影片編號版面配置區 2"/>
          <p:cNvSpPr>
            <a:spLocks noGrp="1"/>
          </p:cNvSpPr>
          <p:nvPr>
            <p:ph type="sldNum" sz="quarter" idx="12"/>
          </p:nvPr>
        </p:nvSpPr>
        <p:spPr/>
        <p:txBody>
          <a:bodyPr/>
          <a:lstStyle/>
          <a:p>
            <a:fld id="{51D2D507-09EA-4C6F-96ED-053C801F8797}" type="slidenum">
              <a:rPr lang="zh-TW" altLang="en-US" smtClean="0"/>
              <a:t>28</a:t>
            </a:fld>
            <a:endParaRPr lang="zh-TW" altLang="en-US"/>
          </a:p>
        </p:txBody>
      </p:sp>
    </p:spTree>
    <p:extLst>
      <p:ext uri="{BB962C8B-B14F-4D97-AF65-F5344CB8AC3E}">
        <p14:creationId xmlns:p14="http://schemas.microsoft.com/office/powerpoint/2010/main" val="13875737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投影片編號版面配置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Times New Roman" pitchFamily="18" charset="0"/>
                <a:ea typeface="新細明體" charset="-120"/>
              </a:defRPr>
            </a:lvl1pPr>
            <a:lvl2pPr marL="742950" indent="-285750">
              <a:defRPr kumimoji="1" sz="2400">
                <a:solidFill>
                  <a:schemeClr val="tx1"/>
                </a:solidFill>
                <a:latin typeface="Times New Roman" pitchFamily="18" charset="0"/>
                <a:ea typeface="新細明體" charset="-120"/>
              </a:defRPr>
            </a:lvl2pPr>
            <a:lvl3pPr marL="1143000" indent="-228600">
              <a:defRPr kumimoji="1" sz="2400">
                <a:solidFill>
                  <a:schemeClr val="tx1"/>
                </a:solidFill>
                <a:latin typeface="Times New Roman" pitchFamily="18" charset="0"/>
                <a:ea typeface="新細明體" charset="-120"/>
              </a:defRPr>
            </a:lvl3pPr>
            <a:lvl4pPr marL="1600200" indent="-228600">
              <a:defRPr kumimoji="1" sz="2400">
                <a:solidFill>
                  <a:schemeClr val="tx1"/>
                </a:solidFill>
                <a:latin typeface="Times New Roman" pitchFamily="18" charset="0"/>
                <a:ea typeface="新細明體" charset="-120"/>
              </a:defRPr>
            </a:lvl4pPr>
            <a:lvl5pPr marL="2057400" indent="-22860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fld id="{94A5C37E-CA57-404A-A7DF-5C320C540344}" type="slidenum">
              <a:rPr lang="en-US" altLang="zh-TW" sz="1400" smtClean="0"/>
              <a:pPr/>
              <a:t>29</a:t>
            </a:fld>
            <a:endParaRPr lang="en-US" altLang="zh-TW" sz="1400" smtClean="0"/>
          </a:p>
        </p:txBody>
      </p:sp>
      <p:sp>
        <p:nvSpPr>
          <p:cNvPr id="35845" name="Rectangle 2"/>
          <p:cNvSpPr>
            <a:spLocks noGrp="1" noChangeArrowheads="1"/>
          </p:cNvSpPr>
          <p:nvPr>
            <p:ph type="title"/>
          </p:nvPr>
        </p:nvSpPr>
        <p:spPr>
          <a:xfrm>
            <a:off x="2411760" y="260648"/>
            <a:ext cx="4320480" cy="882352"/>
          </a:xfrm>
          <a:extLst>
            <a:ext uri="{909E8E84-426E-40DD-AFC4-6F175D3DCCD1}">
              <a14:hiddenFill xmlns:a14="http://schemas.microsoft.com/office/drawing/2010/main">
                <a:solidFill>
                  <a:srgbClr val="FFFFFF"/>
                </a:solidFill>
              </a14:hiddenFill>
            </a:ext>
          </a:extLst>
        </p:spPr>
        <p:txBody>
          <a:bodyPr/>
          <a:lstStyle/>
          <a:p>
            <a:r>
              <a:rPr lang="zh-TW" altLang="en-US" sz="4000" b="1" dirty="0">
                <a:solidFill>
                  <a:srgbClr val="002060"/>
                </a:solidFill>
                <a:latin typeface="微軟正黑體" pitchFamily="34" charset="-120"/>
                <a:ea typeface="微軟正黑體" pitchFamily="34" charset="-120"/>
              </a:rPr>
              <a:t>合理使用</a:t>
            </a:r>
            <a:r>
              <a:rPr lang="en-US" altLang="zh-TW" sz="4000" b="1" dirty="0">
                <a:solidFill>
                  <a:srgbClr val="002060"/>
                </a:solidFill>
                <a:latin typeface="微軟正黑體" pitchFamily="34" charset="-120"/>
                <a:ea typeface="微軟正黑體" pitchFamily="34" charset="-120"/>
              </a:rPr>
              <a:t>(44~63)</a:t>
            </a:r>
          </a:p>
        </p:txBody>
      </p:sp>
      <p:graphicFrame>
        <p:nvGraphicFramePr>
          <p:cNvPr id="2" name="資料庫圖表 1"/>
          <p:cNvGraphicFramePr/>
          <p:nvPr>
            <p:extLst>
              <p:ext uri="{D42A27DB-BD31-4B8C-83A1-F6EECF244321}">
                <p14:modId xmlns:p14="http://schemas.microsoft.com/office/powerpoint/2010/main" val="3786411192"/>
              </p:ext>
            </p:extLst>
          </p:nvPr>
        </p:nvGraphicFramePr>
        <p:xfrm>
          <a:off x="685800" y="1412776"/>
          <a:ext cx="7772400" cy="4835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86566362"/>
      </p:ext>
    </p:extLst>
  </p:cSld>
  <p:clrMapOvr>
    <a:masterClrMapping/>
  </p:clrMapOvr>
  <p:transition>
    <p:checker/>
  </p:transition>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標題 4"/>
          <p:cNvSpPr>
            <a:spLocks noGrp="1"/>
          </p:cNvSpPr>
          <p:nvPr>
            <p:ph type="ctrTitle"/>
          </p:nvPr>
        </p:nvSpPr>
        <p:spPr>
          <a:xfrm>
            <a:off x="611560" y="2132856"/>
            <a:ext cx="7772400" cy="1761027"/>
          </a:xfrm>
        </p:spPr>
        <p:txBody>
          <a:bodyPr/>
          <a:lstStyle/>
          <a:p>
            <a:pPr algn="ctr">
              <a:spcBef>
                <a:spcPct val="20000"/>
              </a:spcBef>
            </a:pPr>
            <a:r>
              <a:rPr lang="zh-TW" altLang="en-US" sz="4800" b="1" dirty="0" smtClean="0">
                <a:solidFill>
                  <a:srgbClr val="002060"/>
                </a:solidFill>
                <a:latin typeface="微軟正黑體" panose="020B0604030504040204" pitchFamily="34" charset="-120"/>
                <a:ea typeface="微軟正黑體" panose="020B0604030504040204" pitchFamily="34" charset="-120"/>
                <a:cs typeface="+mn-cs"/>
              </a:rPr>
              <a:t>著作權</a:t>
            </a:r>
            <a:r>
              <a:rPr lang="zh-TW" altLang="en-US" sz="4800" b="1" dirty="0">
                <a:solidFill>
                  <a:srgbClr val="002060"/>
                </a:solidFill>
                <a:latin typeface="微軟正黑體" panose="020B0604030504040204" pitchFamily="34" charset="-120"/>
                <a:ea typeface="微軟正黑體" panose="020B0604030504040204" pitchFamily="34" charset="-120"/>
                <a:cs typeface="+mn-cs"/>
              </a:rPr>
              <a:t>基本</a:t>
            </a:r>
            <a:r>
              <a:rPr lang="zh-TW" altLang="en-US" sz="4800" b="1" dirty="0" smtClean="0">
                <a:solidFill>
                  <a:srgbClr val="002060"/>
                </a:solidFill>
                <a:latin typeface="微軟正黑體" panose="020B0604030504040204" pitchFamily="34" charset="-120"/>
                <a:ea typeface="微軟正黑體" panose="020B0604030504040204" pitchFamily="34" charset="-120"/>
                <a:cs typeface="+mn-cs"/>
              </a:rPr>
              <a:t>概念</a:t>
            </a:r>
            <a:endParaRPr lang="zh-TW" altLang="en-US" sz="4800" b="1" dirty="0">
              <a:solidFill>
                <a:srgbClr val="002060"/>
              </a:solidFill>
              <a:latin typeface="微軟正黑體" panose="020B0604030504040204" pitchFamily="34" charset="-120"/>
              <a:ea typeface="微軟正黑體" panose="020B0604030504040204" pitchFamily="34" charset="-120"/>
              <a:cs typeface="+mn-cs"/>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3</a:t>
            </a:fld>
            <a:endParaRPr lang="zh-TW" altLang="en-US"/>
          </a:p>
        </p:txBody>
      </p:sp>
    </p:spTree>
    <p:extLst>
      <p:ext uri="{BB962C8B-B14F-4D97-AF65-F5344CB8AC3E}">
        <p14:creationId xmlns:p14="http://schemas.microsoft.com/office/powerpoint/2010/main" val="35698958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a:xfrm>
            <a:off x="457200" y="260648"/>
            <a:ext cx="8229600" cy="882352"/>
          </a:xfrm>
        </p:spPr>
        <p:txBody>
          <a:bodyPr>
            <a:normAutofit/>
          </a:bodyPr>
          <a:lstStyle/>
          <a:p>
            <a:pPr eaLnBrk="1" hangingPunct="1"/>
            <a:r>
              <a:rPr lang="zh-TW" altLang="en-US" sz="4000" b="1" dirty="0" smtClean="0">
                <a:solidFill>
                  <a:srgbClr val="002060"/>
                </a:solidFill>
                <a:latin typeface="微軟正黑體" panose="020B0604030504040204" pitchFamily="34" charset="-120"/>
                <a:ea typeface="微軟正黑體" panose="020B0604030504040204" pitchFamily="34" charset="-120"/>
              </a:rPr>
              <a:t>引用</a:t>
            </a:r>
            <a:r>
              <a:rPr lang="en-US" altLang="zh-TW" sz="4000" b="1" dirty="0" smtClean="0">
                <a:solidFill>
                  <a:srgbClr val="002060"/>
                </a:solidFill>
                <a:latin typeface="微軟正黑體" panose="020B0604030504040204" pitchFamily="34" charset="-120"/>
                <a:ea typeface="微軟正黑體" panose="020B0604030504040204" pitchFamily="34" charset="-120"/>
              </a:rPr>
              <a:t>(§52)</a:t>
            </a:r>
            <a:endParaRPr lang="en-US" altLang="zh-TW" sz="4000" b="1" dirty="0">
              <a:solidFill>
                <a:srgbClr val="002060"/>
              </a:solidFill>
              <a:latin typeface="微軟正黑體" panose="020B0604030504040204" pitchFamily="34" charset="-120"/>
              <a:ea typeface="微軟正黑體" panose="020B0604030504040204" pitchFamily="34" charset="-120"/>
            </a:endParaRPr>
          </a:p>
        </p:txBody>
      </p:sp>
      <p:sp>
        <p:nvSpPr>
          <p:cNvPr id="2" name="投影片編號版面配置區 1"/>
          <p:cNvSpPr>
            <a:spLocks noGrp="1"/>
          </p:cNvSpPr>
          <p:nvPr>
            <p:ph type="sldNum" sz="quarter" idx="12"/>
          </p:nvPr>
        </p:nvSpPr>
        <p:spPr/>
        <p:txBody>
          <a:bodyPr/>
          <a:lstStyle/>
          <a:p>
            <a:fld id="{918C4CFB-BFA7-48E9-8717-E8A422716625}" type="slidenum">
              <a:rPr lang="zh-TW" altLang="en-US" smtClean="0"/>
              <a:t>30</a:t>
            </a:fld>
            <a:endParaRPr lang="zh-TW" altLang="en-US"/>
          </a:p>
        </p:txBody>
      </p:sp>
      <p:graphicFrame>
        <p:nvGraphicFramePr>
          <p:cNvPr id="5" name="資料庫圖表 4"/>
          <p:cNvGraphicFramePr/>
          <p:nvPr>
            <p:extLst>
              <p:ext uri="{D42A27DB-BD31-4B8C-83A1-F6EECF244321}">
                <p14:modId xmlns:p14="http://schemas.microsoft.com/office/powerpoint/2010/main" val="1659455601"/>
              </p:ext>
            </p:extLst>
          </p:nvPr>
        </p:nvGraphicFramePr>
        <p:xfrm>
          <a:off x="755576" y="1196752"/>
          <a:ext cx="8064896" cy="41764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書卷 (水平) 5"/>
          <p:cNvSpPr/>
          <p:nvPr/>
        </p:nvSpPr>
        <p:spPr>
          <a:xfrm>
            <a:off x="683568" y="5301208"/>
            <a:ext cx="8136904" cy="1296144"/>
          </a:xfrm>
          <a:prstGeom prst="horizontalScroll">
            <a:avLst/>
          </a:prstGeom>
          <a:solidFill>
            <a:schemeClr val="accent2">
              <a:lumMod val="20000"/>
              <a:lumOff val="80000"/>
            </a:schemeClr>
          </a:solidFill>
          <a:effectLst>
            <a:outerShdw blurRad="50800" dist="38100" dir="2700000" algn="tl"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just"/>
            <a:r>
              <a:rPr lang="en-US" altLang="zh-TW" sz="1600" b="1" dirty="0" smtClean="0">
                <a:latin typeface="微軟正黑體" panose="020B0604030504040204" pitchFamily="34" charset="-120"/>
                <a:ea typeface="微軟正黑體" panose="020B0604030504040204" pitchFamily="34" charset="-120"/>
              </a:rPr>
              <a:t>…</a:t>
            </a:r>
            <a:r>
              <a:rPr lang="zh-TW" altLang="en-US" sz="1600" b="1" dirty="0" smtClean="0">
                <a:latin typeface="微軟正黑體" panose="020B0604030504040204" pitchFamily="34" charset="-120"/>
                <a:ea typeface="微軟正黑體" panose="020B0604030504040204" pitchFamily="34" charset="-120"/>
              </a:rPr>
              <a:t>於</a:t>
            </a:r>
            <a:r>
              <a:rPr lang="zh-TW" altLang="en-US" sz="1600" b="1" dirty="0">
                <a:latin typeface="微軟正黑體" panose="020B0604030504040204" pitchFamily="34" charset="-120"/>
                <a:ea typeface="微軟正黑體" panose="020B0604030504040204" pitchFamily="34" charset="-120"/>
              </a:rPr>
              <a:t>電玩討論區發表討論內容，並轉貼動畫或漫畫之截圖作為呼應，如符合上述要件，則可主張著作權法第</a:t>
            </a:r>
            <a:r>
              <a:rPr lang="en-US" altLang="zh-TW" sz="1600" b="1" dirty="0">
                <a:latin typeface="微軟正黑體" panose="020B0604030504040204" pitchFamily="34" charset="-120"/>
                <a:ea typeface="微軟正黑體" panose="020B0604030504040204" pitchFamily="34" charset="-120"/>
              </a:rPr>
              <a:t>52</a:t>
            </a:r>
            <a:r>
              <a:rPr lang="zh-TW" altLang="en-US" sz="1600" b="1" dirty="0">
                <a:latin typeface="微軟正黑體" panose="020B0604030504040204" pitchFamily="34" charset="-120"/>
                <a:ea typeface="微軟正黑體" panose="020B0604030504040204" pitchFamily="34" charset="-120"/>
              </a:rPr>
              <a:t>條之合理使用；反之，若無自己的創作，或自己的創作部分甚少</a:t>
            </a:r>
            <a:r>
              <a:rPr lang="en-US" altLang="zh-TW" sz="1600" b="1" dirty="0">
                <a:latin typeface="微軟正黑體" panose="020B0604030504040204" pitchFamily="34" charset="-120"/>
                <a:ea typeface="微軟正黑體" panose="020B0604030504040204" pitchFamily="34" charset="-120"/>
              </a:rPr>
              <a:t>(</a:t>
            </a:r>
            <a:r>
              <a:rPr lang="zh-TW" altLang="en-US" sz="1600" b="1" dirty="0">
                <a:latin typeface="微軟正黑體" panose="020B0604030504040204" pitchFamily="34" charset="-120"/>
                <a:ea typeface="微軟正黑體" panose="020B0604030504040204" pitchFamily="34" charset="-120"/>
              </a:rPr>
              <a:t>例如僅發表兩句評論，卻轉貼多張截圖</a:t>
            </a:r>
            <a:r>
              <a:rPr lang="en-US" altLang="zh-TW" sz="1600" b="1" dirty="0">
                <a:latin typeface="微軟正黑體" panose="020B0604030504040204" pitchFamily="34" charset="-120"/>
                <a:ea typeface="微軟正黑體" panose="020B0604030504040204" pitchFamily="34" charset="-120"/>
              </a:rPr>
              <a:t>)</a:t>
            </a:r>
            <a:r>
              <a:rPr lang="zh-TW" altLang="en-US" sz="1600" b="1" dirty="0">
                <a:latin typeface="微軟正黑體" panose="020B0604030504040204" pitchFamily="34" charset="-120"/>
                <a:ea typeface="微軟正黑體" panose="020B0604030504040204" pitchFamily="34" charset="-120"/>
              </a:rPr>
              <a:t>，則無法主張上述合理使用規定，仍須取得著作財產權人之同意或授權。</a:t>
            </a:r>
            <a:r>
              <a:rPr lang="en-US" altLang="zh-TW" sz="1600" b="1" dirty="0" smtClean="0">
                <a:latin typeface="微軟正黑體" panose="020B0604030504040204" pitchFamily="34" charset="-120"/>
                <a:ea typeface="微軟正黑體" panose="020B0604030504040204" pitchFamily="34" charset="-120"/>
              </a:rPr>
              <a:t>(</a:t>
            </a:r>
            <a:r>
              <a:rPr lang="zh-TW" altLang="en-US" sz="1600" b="1" dirty="0" smtClean="0">
                <a:latin typeface="微軟正黑體" panose="020B0604030504040204" pitchFamily="34" charset="-120"/>
                <a:ea typeface="微軟正黑體" panose="020B0604030504040204" pitchFamily="34" charset="-120"/>
              </a:rPr>
              <a:t>智慧</a:t>
            </a:r>
            <a:r>
              <a:rPr lang="zh-TW" altLang="en-US" sz="1600" b="1" dirty="0">
                <a:latin typeface="微軟正黑體" panose="020B0604030504040204" pitchFamily="34" charset="-120"/>
                <a:ea typeface="微軟正黑體" panose="020B0604030504040204" pitchFamily="34" charset="-120"/>
              </a:rPr>
              <a:t>局電子郵件</a:t>
            </a:r>
            <a:r>
              <a:rPr lang="en-US" altLang="zh-TW" sz="1600" b="1" dirty="0" smtClean="0">
                <a:latin typeface="微軟正黑體" panose="020B0604030504040204" pitchFamily="34" charset="-120"/>
                <a:ea typeface="微軟正黑體" panose="020B0604030504040204" pitchFamily="34" charset="-120"/>
              </a:rPr>
              <a:t>1040813</a:t>
            </a:r>
            <a:r>
              <a:rPr lang="en-US" altLang="zh-TW" sz="1600" b="1" dirty="0" smtClean="0">
                <a:latin typeface="微軟正黑體" panose="020B0604030504040204" pitchFamily="34" charset="-120"/>
                <a:ea typeface="微軟正黑體" panose="020B0604030504040204" pitchFamily="34" charset="-120"/>
              </a:rPr>
              <a:t>)</a:t>
            </a:r>
            <a:endParaRPr lang="en-US" altLang="zh-TW" sz="16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123744379"/>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a:xfrm>
            <a:off x="683568" y="332656"/>
            <a:ext cx="7793037" cy="1143000"/>
          </a:xfrm>
        </p:spPr>
        <p:txBody>
          <a:bodyPr>
            <a:normAutofit/>
          </a:bodyPr>
          <a:lstStyle/>
          <a:p>
            <a:r>
              <a:rPr lang="zh-TW" altLang="en-US" sz="4000" b="1" dirty="0">
                <a:solidFill>
                  <a:schemeClr val="tx2"/>
                </a:solidFill>
                <a:latin typeface="微軟正黑體" panose="020B0604030504040204" pitchFamily="34" charset="-120"/>
                <a:ea typeface="微軟正黑體" panose="020B0604030504040204" pitchFamily="34" charset="-120"/>
              </a:rPr>
              <a:t>私人重</a:t>
            </a:r>
            <a:r>
              <a:rPr lang="zh-TW" altLang="en-US" sz="4000" b="1" dirty="0" smtClean="0">
                <a:solidFill>
                  <a:schemeClr val="tx2"/>
                </a:solidFill>
                <a:latin typeface="微軟正黑體" panose="020B0604030504040204" pitchFamily="34" charset="-120"/>
                <a:ea typeface="微軟正黑體" panose="020B0604030504040204" pitchFamily="34" charset="-120"/>
              </a:rPr>
              <a:t>製</a:t>
            </a:r>
            <a:r>
              <a:rPr lang="en-US" altLang="zh-TW" sz="4000" b="1" dirty="0">
                <a:solidFill>
                  <a:schemeClr val="tx2"/>
                </a:solidFill>
                <a:latin typeface="微軟正黑體" panose="020B0604030504040204" pitchFamily="34" charset="-120"/>
                <a:ea typeface="微軟正黑體" panose="020B0604030504040204" pitchFamily="34" charset="-120"/>
              </a:rPr>
              <a:t>(§51</a:t>
            </a:r>
            <a:r>
              <a:rPr lang="en-US" altLang="zh-TW" sz="4000" b="1" dirty="0" smtClean="0">
                <a:solidFill>
                  <a:schemeClr val="tx2"/>
                </a:solidFill>
                <a:latin typeface="微軟正黑體" panose="020B0604030504040204" pitchFamily="34" charset="-120"/>
                <a:ea typeface="微軟正黑體" panose="020B0604030504040204" pitchFamily="34" charset="-120"/>
              </a:rPr>
              <a:t>)</a:t>
            </a:r>
            <a:endParaRPr lang="en-US" altLang="zh-TW" sz="4000" b="1" dirty="0">
              <a:solidFill>
                <a:schemeClr val="tx2"/>
              </a:solidFill>
              <a:latin typeface="微軟正黑體" panose="020B0604030504040204" pitchFamily="34" charset="-120"/>
              <a:ea typeface="微軟正黑體" panose="020B0604030504040204" pitchFamily="34" charset="-120"/>
            </a:endParaRPr>
          </a:p>
        </p:txBody>
      </p:sp>
      <p:graphicFrame>
        <p:nvGraphicFramePr>
          <p:cNvPr id="3" name="資料庫圖表 2"/>
          <p:cNvGraphicFramePr/>
          <p:nvPr>
            <p:extLst>
              <p:ext uri="{D42A27DB-BD31-4B8C-83A1-F6EECF244321}">
                <p14:modId xmlns:p14="http://schemas.microsoft.com/office/powerpoint/2010/main" val="537127419"/>
              </p:ext>
            </p:extLst>
          </p:nvPr>
        </p:nvGraphicFramePr>
        <p:xfrm>
          <a:off x="755576" y="1268760"/>
          <a:ext cx="7994848"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投影片編號版面配置區 1"/>
          <p:cNvSpPr>
            <a:spLocks noGrp="1"/>
          </p:cNvSpPr>
          <p:nvPr>
            <p:ph type="sldNum" sz="quarter" idx="12"/>
          </p:nvPr>
        </p:nvSpPr>
        <p:spPr/>
        <p:txBody>
          <a:bodyPr/>
          <a:lstStyle/>
          <a:p>
            <a:fld id="{918C4CFB-BFA7-48E9-8717-E8A422716625}" type="slidenum">
              <a:rPr lang="zh-TW" altLang="en-US" smtClean="0"/>
              <a:t>31</a:t>
            </a:fld>
            <a:endParaRPr lang="zh-TW" altLang="en-US"/>
          </a:p>
        </p:txBody>
      </p:sp>
    </p:spTree>
    <p:extLst>
      <p:ext uri="{BB962C8B-B14F-4D97-AF65-F5344CB8AC3E}">
        <p14:creationId xmlns:p14="http://schemas.microsoft.com/office/powerpoint/2010/main" val="2827877020"/>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a:xfrm>
            <a:off x="675481" y="188640"/>
            <a:ext cx="7793037" cy="1143000"/>
          </a:xfrm>
        </p:spPr>
        <p:txBody>
          <a:bodyPr/>
          <a:lstStyle/>
          <a:p>
            <a:pPr>
              <a:defRPr/>
            </a:pPr>
            <a:r>
              <a:rPr lang="zh-TW" altLang="en-US" sz="4000" b="1" dirty="0">
                <a:solidFill>
                  <a:srgbClr val="002060"/>
                </a:solidFill>
                <a:latin typeface="微軟正黑體" pitchFamily="34" charset="-120"/>
                <a:ea typeface="微軟正黑體" pitchFamily="34" charset="-120"/>
              </a:rPr>
              <a:t>戶外</a:t>
            </a:r>
            <a:r>
              <a:rPr lang="zh-TW" altLang="en-US" sz="4000" b="1" dirty="0" smtClean="0">
                <a:solidFill>
                  <a:srgbClr val="002060"/>
                </a:solidFill>
                <a:latin typeface="微軟正黑體" pitchFamily="34" charset="-120"/>
                <a:ea typeface="微軟正黑體" pitchFamily="34" charset="-120"/>
              </a:rPr>
              <a:t>展示美術</a:t>
            </a:r>
            <a:r>
              <a:rPr lang="en-US" altLang="zh-TW" sz="4000" b="1" dirty="0">
                <a:solidFill>
                  <a:srgbClr val="002060"/>
                </a:solidFill>
                <a:latin typeface="微軟正黑體" pitchFamily="34" charset="-120"/>
                <a:ea typeface="微軟正黑體" pitchFamily="34" charset="-120"/>
              </a:rPr>
              <a:t>/</a:t>
            </a:r>
            <a:r>
              <a:rPr lang="zh-TW" altLang="en-US" sz="4000" b="1" dirty="0">
                <a:solidFill>
                  <a:srgbClr val="002060"/>
                </a:solidFill>
                <a:latin typeface="微軟正黑體" pitchFamily="34" charset="-120"/>
                <a:ea typeface="微軟正黑體" pitchFamily="34" charset="-120"/>
              </a:rPr>
              <a:t>建築</a:t>
            </a:r>
            <a:r>
              <a:rPr lang="zh-TW" altLang="en-US" sz="4000" b="1" dirty="0" smtClean="0">
                <a:solidFill>
                  <a:srgbClr val="002060"/>
                </a:solidFill>
                <a:latin typeface="微軟正黑體" pitchFamily="34" charset="-120"/>
                <a:ea typeface="微軟正黑體" pitchFamily="34" charset="-120"/>
              </a:rPr>
              <a:t>著作</a:t>
            </a:r>
            <a:r>
              <a:rPr lang="en-US" altLang="zh-TW" sz="4000" b="1" dirty="0" smtClean="0">
                <a:solidFill>
                  <a:srgbClr val="002060"/>
                </a:solidFill>
                <a:latin typeface="微軟正黑體" pitchFamily="34" charset="-120"/>
                <a:ea typeface="微軟正黑體" pitchFamily="34" charset="-120"/>
              </a:rPr>
              <a:t>(§58)</a:t>
            </a:r>
            <a:endParaRPr lang="en-US" altLang="zh-TW" sz="4000" b="1" dirty="0">
              <a:solidFill>
                <a:srgbClr val="002060"/>
              </a:solidFill>
              <a:latin typeface="微軟正黑體" pitchFamily="34" charset="-120"/>
              <a:ea typeface="微軟正黑體" pitchFamily="34" charset="-120"/>
            </a:endParaRPr>
          </a:p>
        </p:txBody>
      </p:sp>
      <p:graphicFrame>
        <p:nvGraphicFramePr>
          <p:cNvPr id="2" name="資料庫圖表 1"/>
          <p:cNvGraphicFramePr/>
          <p:nvPr>
            <p:extLst>
              <p:ext uri="{D42A27DB-BD31-4B8C-83A1-F6EECF244321}">
                <p14:modId xmlns:p14="http://schemas.microsoft.com/office/powerpoint/2010/main" val="2029707786"/>
              </p:ext>
            </p:extLst>
          </p:nvPr>
        </p:nvGraphicFramePr>
        <p:xfrm>
          <a:off x="395536" y="1234683"/>
          <a:ext cx="8280920" cy="53626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投影片編號版面配置區 2"/>
          <p:cNvSpPr>
            <a:spLocks noGrp="1"/>
          </p:cNvSpPr>
          <p:nvPr>
            <p:ph type="sldNum" sz="quarter" idx="12"/>
          </p:nvPr>
        </p:nvSpPr>
        <p:spPr/>
        <p:txBody>
          <a:bodyPr/>
          <a:lstStyle/>
          <a:p>
            <a:fld id="{51D2D507-09EA-4C6F-96ED-053C801F8797}" type="slidenum">
              <a:rPr lang="zh-TW" altLang="en-US" smtClean="0"/>
              <a:t>32</a:t>
            </a:fld>
            <a:endParaRPr lang="zh-TW" altLang="en-US"/>
          </a:p>
        </p:txBody>
      </p:sp>
    </p:spTree>
    <p:extLst>
      <p:ext uri="{BB962C8B-B14F-4D97-AF65-F5344CB8AC3E}">
        <p14:creationId xmlns:p14="http://schemas.microsoft.com/office/powerpoint/2010/main" val="3589495084"/>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7426" name="Rectangle 2"/>
          <p:cNvSpPr>
            <a:spLocks noGrp="1" noChangeArrowheads="1"/>
          </p:cNvSpPr>
          <p:nvPr>
            <p:ph type="title"/>
          </p:nvPr>
        </p:nvSpPr>
        <p:spPr>
          <a:xfrm>
            <a:off x="971600" y="260648"/>
            <a:ext cx="7776864" cy="666328"/>
          </a:xfrm>
        </p:spPr>
        <p:txBody>
          <a:bodyPr lIns="92364" tIns="46182" rIns="92364" bIns="46182">
            <a:normAutofit fontScale="90000"/>
          </a:bodyPr>
          <a:lstStyle/>
          <a:p>
            <a:r>
              <a:rPr lang="zh-TW" altLang="en-US" sz="4000" b="1" dirty="0">
                <a:solidFill>
                  <a:schemeClr val="tx2"/>
                </a:solidFill>
                <a:latin typeface="微軟正黑體" pitchFamily="34" charset="-120"/>
                <a:ea typeface="微軟正黑體" pitchFamily="34" charset="-120"/>
              </a:rPr>
              <a:t>合理使用判斷</a:t>
            </a:r>
            <a:r>
              <a:rPr lang="zh-TW" altLang="en-US" sz="4000" b="1" dirty="0" smtClean="0">
                <a:solidFill>
                  <a:schemeClr val="tx2"/>
                </a:solidFill>
                <a:latin typeface="微軟正黑體" pitchFamily="34" charset="-120"/>
                <a:ea typeface="微軟正黑體" pitchFamily="34" charset="-120"/>
              </a:rPr>
              <a:t>基準</a:t>
            </a:r>
            <a:r>
              <a:rPr lang="en-US" altLang="zh-TW" sz="4000" b="1" dirty="0" smtClean="0">
                <a:solidFill>
                  <a:schemeClr val="tx2"/>
                </a:solidFill>
                <a:latin typeface="微軟正黑體" pitchFamily="34" charset="-120"/>
                <a:ea typeface="微軟正黑體" pitchFamily="34" charset="-120"/>
              </a:rPr>
              <a:t>(§65)</a:t>
            </a:r>
            <a:endParaRPr lang="zh-TW" altLang="en-US" sz="4000" b="1" dirty="0">
              <a:solidFill>
                <a:schemeClr val="tx2"/>
              </a:solidFill>
              <a:latin typeface="微軟正黑體" pitchFamily="34" charset="-120"/>
              <a:ea typeface="微軟正黑體" pitchFamily="34" charset="-120"/>
            </a:endParaRPr>
          </a:p>
        </p:txBody>
      </p:sp>
      <p:graphicFrame>
        <p:nvGraphicFramePr>
          <p:cNvPr id="2" name="資料庫圖表 1"/>
          <p:cNvGraphicFramePr/>
          <p:nvPr>
            <p:extLst>
              <p:ext uri="{D42A27DB-BD31-4B8C-83A1-F6EECF244321}">
                <p14:modId xmlns:p14="http://schemas.microsoft.com/office/powerpoint/2010/main" val="1912429912"/>
              </p:ext>
            </p:extLst>
          </p:nvPr>
        </p:nvGraphicFramePr>
        <p:xfrm>
          <a:off x="402394" y="1118863"/>
          <a:ext cx="8418078" cy="53344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投影片編號版面配置區 2"/>
          <p:cNvSpPr>
            <a:spLocks noGrp="1"/>
          </p:cNvSpPr>
          <p:nvPr>
            <p:ph type="sldNum" sz="quarter" idx="12"/>
          </p:nvPr>
        </p:nvSpPr>
        <p:spPr/>
        <p:txBody>
          <a:bodyPr/>
          <a:lstStyle/>
          <a:p>
            <a:fld id="{51D2D507-09EA-4C6F-96ED-053C801F8797}" type="slidenum">
              <a:rPr lang="zh-TW" altLang="en-US" smtClean="0"/>
              <a:t>33</a:t>
            </a:fld>
            <a:endParaRPr lang="zh-TW" altLang="en-US"/>
          </a:p>
        </p:txBody>
      </p:sp>
    </p:spTree>
    <p:extLst>
      <p:ext uri="{BB962C8B-B14F-4D97-AF65-F5344CB8AC3E}">
        <p14:creationId xmlns:p14="http://schemas.microsoft.com/office/powerpoint/2010/main" val="24893275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a:xfrm>
            <a:off x="611560" y="404664"/>
            <a:ext cx="8229600" cy="738336"/>
          </a:xfrm>
        </p:spPr>
        <p:txBody>
          <a:bodyPr/>
          <a:lstStyle/>
          <a:p>
            <a:pPr>
              <a:defRPr/>
            </a:pPr>
            <a:r>
              <a:rPr lang="zh-TW" altLang="en-US" sz="4000" b="1" dirty="0">
                <a:solidFill>
                  <a:srgbClr val="002060"/>
                </a:solidFill>
                <a:latin typeface="微軟正黑體" pitchFamily="34" charset="-120"/>
                <a:ea typeface="微軟正黑體" pitchFamily="34" charset="-120"/>
              </a:rPr>
              <a:t>合理</a:t>
            </a:r>
            <a:r>
              <a:rPr lang="zh-TW" altLang="en-US" sz="4000" b="1" dirty="0" smtClean="0">
                <a:solidFill>
                  <a:srgbClr val="002060"/>
                </a:solidFill>
                <a:latin typeface="微軟正黑體" pitchFamily="34" charset="-120"/>
                <a:ea typeface="微軟正黑體" pitchFamily="34" charset="-120"/>
              </a:rPr>
              <a:t>使用應明示出處</a:t>
            </a:r>
            <a:endParaRPr lang="zh-TW" altLang="en-US" sz="4000" b="1" dirty="0">
              <a:solidFill>
                <a:srgbClr val="002060"/>
              </a:solidFill>
              <a:latin typeface="微軟正黑體" pitchFamily="34" charset="-120"/>
              <a:ea typeface="微軟正黑體" pitchFamily="34" charset="-120"/>
            </a:endParaRPr>
          </a:p>
        </p:txBody>
      </p:sp>
      <p:graphicFrame>
        <p:nvGraphicFramePr>
          <p:cNvPr id="2" name="資料庫圖表 1"/>
          <p:cNvGraphicFramePr/>
          <p:nvPr>
            <p:extLst>
              <p:ext uri="{D42A27DB-BD31-4B8C-83A1-F6EECF244321}">
                <p14:modId xmlns:p14="http://schemas.microsoft.com/office/powerpoint/2010/main" val="1620219329"/>
              </p:ext>
            </p:extLst>
          </p:nvPr>
        </p:nvGraphicFramePr>
        <p:xfrm>
          <a:off x="539552" y="1196752"/>
          <a:ext cx="8229600"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投影片編號版面配置區 2"/>
          <p:cNvSpPr>
            <a:spLocks noGrp="1"/>
          </p:cNvSpPr>
          <p:nvPr>
            <p:ph type="sldNum" sz="quarter" idx="12"/>
          </p:nvPr>
        </p:nvSpPr>
        <p:spPr/>
        <p:txBody>
          <a:bodyPr/>
          <a:lstStyle/>
          <a:p>
            <a:fld id="{51D2D507-09EA-4C6F-96ED-053C801F8797}" type="slidenum">
              <a:rPr lang="zh-TW" altLang="en-US" smtClean="0"/>
              <a:t>34</a:t>
            </a:fld>
            <a:endParaRPr lang="zh-TW" altLang="en-US"/>
          </a:p>
        </p:txBody>
      </p:sp>
    </p:spTree>
    <p:extLst>
      <p:ext uri="{BB962C8B-B14F-4D97-AF65-F5344CB8AC3E}">
        <p14:creationId xmlns:p14="http://schemas.microsoft.com/office/powerpoint/2010/main" val="1432275954"/>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611560" y="260648"/>
            <a:ext cx="8229600" cy="882352"/>
          </a:xfrm>
        </p:spPr>
        <p:txBody>
          <a:bodyPr>
            <a:normAutofit/>
          </a:bodyPr>
          <a:lstStyle/>
          <a:p>
            <a:r>
              <a:rPr lang="zh-TW" altLang="en-US" sz="4000" b="1" dirty="0">
                <a:solidFill>
                  <a:schemeClr val="tx2"/>
                </a:solidFill>
                <a:latin typeface="微軟正黑體" pitchFamily="34" charset="-120"/>
                <a:ea typeface="微軟正黑體" pitchFamily="34" charset="-120"/>
              </a:rPr>
              <a:t>著作財產權之讓與</a:t>
            </a: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2695785368"/>
              </p:ext>
            </p:extLst>
          </p:nvPr>
        </p:nvGraphicFramePr>
        <p:xfrm>
          <a:off x="971600" y="1412776"/>
          <a:ext cx="7408862"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投影片編號版面配置區 6"/>
          <p:cNvSpPr>
            <a:spLocks noGrp="1"/>
          </p:cNvSpPr>
          <p:nvPr>
            <p:ph type="sldNum" sz="quarter" idx="12"/>
          </p:nvPr>
        </p:nvSpPr>
        <p:spPr/>
        <p:txBody>
          <a:bodyPr/>
          <a:lstStyle/>
          <a:p>
            <a:fld id="{918C4CFB-BFA7-48E9-8717-E8A422716625}" type="slidenum">
              <a:rPr lang="zh-TW" altLang="en-US" smtClean="0"/>
              <a:t>35</a:t>
            </a:fld>
            <a:endParaRPr lang="zh-TW" altLang="en-US"/>
          </a:p>
        </p:txBody>
      </p:sp>
    </p:spTree>
    <p:extLst>
      <p:ext uri="{BB962C8B-B14F-4D97-AF65-F5344CB8AC3E}">
        <p14:creationId xmlns:p14="http://schemas.microsoft.com/office/powerpoint/2010/main" val="86443910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fld id="{51D2D507-09EA-4C6F-96ED-053C801F8797}" type="slidenum">
              <a:rPr lang="zh-TW" altLang="en-US" smtClean="0"/>
              <a:t>36</a:t>
            </a:fld>
            <a:endParaRPr lang="zh-TW" altLang="en-US"/>
          </a:p>
        </p:txBody>
      </p:sp>
      <p:sp>
        <p:nvSpPr>
          <p:cNvPr id="3" name="矩形 2"/>
          <p:cNvSpPr/>
          <p:nvPr/>
        </p:nvSpPr>
        <p:spPr>
          <a:xfrm>
            <a:off x="1691680" y="3002602"/>
            <a:ext cx="6120680" cy="769441"/>
          </a:xfrm>
          <a:prstGeom prst="rect">
            <a:avLst/>
          </a:prstGeom>
        </p:spPr>
        <p:txBody>
          <a:bodyPr wrap="square">
            <a:spAutoFit/>
          </a:bodyPr>
          <a:lstStyle/>
          <a:p>
            <a:pPr lvl="0"/>
            <a:r>
              <a:rPr lang="zh-TW" altLang="en-US" sz="4400" b="1" dirty="0">
                <a:solidFill>
                  <a:srgbClr val="00206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著作權授權的基本概念</a:t>
            </a:r>
          </a:p>
        </p:txBody>
      </p:sp>
    </p:spTree>
    <p:extLst>
      <p:ext uri="{BB962C8B-B14F-4D97-AF65-F5344CB8AC3E}">
        <p14:creationId xmlns:p14="http://schemas.microsoft.com/office/powerpoint/2010/main" val="113651201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2501754219"/>
              </p:ext>
            </p:extLst>
          </p:nvPr>
        </p:nvGraphicFramePr>
        <p:xfrm>
          <a:off x="871538" y="1196752"/>
          <a:ext cx="7588894"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標題 2"/>
          <p:cNvSpPr>
            <a:spLocks noGrp="1"/>
          </p:cNvSpPr>
          <p:nvPr>
            <p:ph type="title"/>
          </p:nvPr>
        </p:nvSpPr>
        <p:spPr>
          <a:xfrm>
            <a:off x="611560" y="332656"/>
            <a:ext cx="8229600" cy="810344"/>
          </a:xfrm>
        </p:spPr>
        <p:txBody>
          <a:bodyPr>
            <a:normAutofit/>
          </a:bodyPr>
          <a:lstStyle/>
          <a:p>
            <a:pPr>
              <a:defRPr/>
            </a:pPr>
            <a:r>
              <a:rPr lang="zh-TW" altLang="en-US" sz="3600" b="1" dirty="0">
                <a:solidFill>
                  <a:srgbClr val="002060"/>
                </a:solidFill>
                <a:latin typeface="微軟正黑體" panose="020B0604030504040204" pitchFamily="34" charset="-120"/>
                <a:ea typeface="微軟正黑體" panose="020B0604030504040204" pitchFamily="34" charset="-120"/>
              </a:rPr>
              <a:t>著作財產權之授權</a:t>
            </a:r>
          </a:p>
        </p:txBody>
      </p:sp>
      <p:sp>
        <p:nvSpPr>
          <p:cNvPr id="7" name="投影片編號版面配置區 6"/>
          <p:cNvSpPr>
            <a:spLocks noGrp="1"/>
          </p:cNvSpPr>
          <p:nvPr>
            <p:ph type="sldNum" sz="quarter" idx="12"/>
          </p:nvPr>
        </p:nvSpPr>
        <p:spPr/>
        <p:txBody>
          <a:bodyPr/>
          <a:lstStyle/>
          <a:p>
            <a:fld id="{918C4CFB-BFA7-48E9-8717-E8A422716625}" type="slidenum">
              <a:rPr lang="zh-TW" altLang="en-US" smtClean="0"/>
              <a:t>37</a:t>
            </a:fld>
            <a:endParaRPr lang="zh-TW" altLang="en-US"/>
          </a:p>
        </p:txBody>
      </p:sp>
    </p:spTree>
    <p:extLst>
      <p:ext uri="{BB962C8B-B14F-4D97-AF65-F5344CB8AC3E}">
        <p14:creationId xmlns:p14="http://schemas.microsoft.com/office/powerpoint/2010/main" val="319328969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539552" y="188640"/>
            <a:ext cx="8229600" cy="810344"/>
          </a:xfrm>
        </p:spPr>
        <p:txBody>
          <a:bodyPr>
            <a:normAutofit/>
          </a:bodyPr>
          <a:lstStyle/>
          <a:p>
            <a:pPr>
              <a:defRPr/>
            </a:pPr>
            <a:r>
              <a:rPr lang="zh-TW" altLang="en-US" sz="3600" b="1" dirty="0" smtClean="0">
                <a:solidFill>
                  <a:srgbClr val="002060"/>
                </a:solidFill>
                <a:latin typeface="微軟正黑體" panose="020B0604030504040204" pitchFamily="34" charset="-120"/>
                <a:ea typeface="微軟正黑體" panose="020B0604030504040204" pitchFamily="34" charset="-120"/>
              </a:rPr>
              <a:t>專屬與非專屬授權</a:t>
            </a:r>
            <a:endParaRPr lang="zh-TW" altLang="en-US" sz="3600" b="1" dirty="0">
              <a:solidFill>
                <a:srgbClr val="002060"/>
              </a:solidFill>
              <a:latin typeface="微軟正黑體" panose="020B0604030504040204" pitchFamily="34" charset="-120"/>
              <a:ea typeface="微軟正黑體" panose="020B0604030504040204" pitchFamily="34" charset="-120"/>
            </a:endParaRPr>
          </a:p>
        </p:txBody>
      </p:sp>
      <p:sp>
        <p:nvSpPr>
          <p:cNvPr id="7" name="投影片編號版面配置區 6"/>
          <p:cNvSpPr>
            <a:spLocks noGrp="1"/>
          </p:cNvSpPr>
          <p:nvPr>
            <p:ph type="sldNum" sz="quarter" idx="12"/>
          </p:nvPr>
        </p:nvSpPr>
        <p:spPr/>
        <p:txBody>
          <a:bodyPr/>
          <a:lstStyle/>
          <a:p>
            <a:fld id="{918C4CFB-BFA7-48E9-8717-E8A422716625}" type="slidenum">
              <a:rPr lang="zh-TW" altLang="en-US" smtClean="0"/>
              <a:t>38</a:t>
            </a:fld>
            <a:endParaRPr lang="zh-TW" altLang="en-US"/>
          </a:p>
        </p:txBody>
      </p:sp>
      <p:sp>
        <p:nvSpPr>
          <p:cNvPr id="2" name="內容版面配置區 1"/>
          <p:cNvSpPr>
            <a:spLocks noGrp="1"/>
          </p:cNvSpPr>
          <p:nvPr>
            <p:ph idx="1"/>
          </p:nvPr>
        </p:nvSpPr>
        <p:spPr>
          <a:xfrm>
            <a:off x="467544" y="1052736"/>
            <a:ext cx="7704856" cy="432048"/>
          </a:xfrm>
        </p:spPr>
        <p:txBody>
          <a:bodyPr/>
          <a:lstStyle/>
          <a:p>
            <a:pPr lvl="0">
              <a:spcAft>
                <a:spcPts val="0"/>
              </a:spcAft>
            </a:pPr>
            <a:r>
              <a:rPr lang="zh-TW" altLang="en-US" sz="2200" b="1" dirty="0" smtClean="0">
                <a:latin typeface="微軟正黑體" pitchFamily="34" charset="-120"/>
                <a:ea typeface="微軟正黑體" pitchFamily="34" charset="-120"/>
              </a:rPr>
              <a:t>專屬授權</a:t>
            </a:r>
            <a:r>
              <a:rPr lang="en-US" altLang="zh-TW" sz="2200" b="1" dirty="0" smtClean="0">
                <a:latin typeface="微軟正黑體" pitchFamily="34" charset="-120"/>
                <a:ea typeface="微軟正黑體" pitchFamily="34" charset="-120"/>
              </a:rPr>
              <a:t>vs.</a:t>
            </a:r>
            <a:r>
              <a:rPr lang="zh-TW" altLang="en-US" sz="2200" b="1" dirty="0" smtClean="0">
                <a:latin typeface="微軟正黑體" pitchFamily="34" charset="-120"/>
                <a:ea typeface="微軟正黑體" pitchFamily="34" charset="-120"/>
              </a:rPr>
              <a:t>非專屬授權 </a:t>
            </a:r>
            <a:r>
              <a:rPr lang="en-US" altLang="zh-TW" sz="2200" b="1" dirty="0" err="1" smtClean="0">
                <a:solidFill>
                  <a:srgbClr val="00B050"/>
                </a:solidFill>
                <a:latin typeface="微軟正黑體" pitchFamily="34" charset="-120"/>
                <a:ea typeface="微軟正黑體" pitchFamily="34" charset="-120"/>
              </a:rPr>
              <a:t>v.s</a:t>
            </a:r>
            <a:r>
              <a:rPr lang="en-US" altLang="zh-TW" sz="2200" b="1" dirty="0" smtClean="0">
                <a:solidFill>
                  <a:srgbClr val="00B050"/>
                </a:solidFill>
                <a:latin typeface="微軟正黑體" pitchFamily="34" charset="-120"/>
                <a:ea typeface="微軟正黑體" pitchFamily="34" charset="-120"/>
              </a:rPr>
              <a:t> </a:t>
            </a:r>
            <a:r>
              <a:rPr lang="zh-TW" altLang="en-US" sz="2200" b="1" dirty="0" smtClean="0">
                <a:solidFill>
                  <a:srgbClr val="00B050"/>
                </a:solidFill>
                <a:latin typeface="微軟正黑體" pitchFamily="34" charset="-120"/>
                <a:ea typeface="微軟正黑體" pitchFamily="34" charset="-120"/>
              </a:rPr>
              <a:t>獨家授權</a:t>
            </a:r>
            <a:endParaRPr lang="zh-TW" altLang="en-US" sz="2200" b="1" dirty="0">
              <a:solidFill>
                <a:srgbClr val="00B050"/>
              </a:solidFill>
              <a:latin typeface="微軟正黑體" pitchFamily="34" charset="-120"/>
              <a:ea typeface="微軟正黑體" pitchFamily="34" charset="-120"/>
            </a:endParaRPr>
          </a:p>
        </p:txBody>
      </p:sp>
      <p:graphicFrame>
        <p:nvGraphicFramePr>
          <p:cNvPr id="6" name="表格 5"/>
          <p:cNvGraphicFramePr>
            <a:graphicFrameLocks noGrp="1"/>
          </p:cNvGraphicFramePr>
          <p:nvPr>
            <p:extLst>
              <p:ext uri="{D42A27DB-BD31-4B8C-83A1-F6EECF244321}">
                <p14:modId xmlns:p14="http://schemas.microsoft.com/office/powerpoint/2010/main" val="12315402"/>
              </p:ext>
            </p:extLst>
          </p:nvPr>
        </p:nvGraphicFramePr>
        <p:xfrm>
          <a:off x="395536" y="1556792"/>
          <a:ext cx="8352927" cy="4663440"/>
        </p:xfrm>
        <a:graphic>
          <a:graphicData uri="http://schemas.openxmlformats.org/drawingml/2006/table">
            <a:tbl>
              <a:tblPr firstRow="1" bandRow="1">
                <a:tableStyleId>{7DF18680-E054-41AD-8BC1-D1AEF772440D}</a:tableStyleId>
              </a:tblPr>
              <a:tblGrid>
                <a:gridCol w="2808312"/>
                <a:gridCol w="2664296"/>
                <a:gridCol w="2880319"/>
              </a:tblGrid>
              <a:tr h="258236">
                <a:tc>
                  <a:txBody>
                    <a:bodyPr/>
                    <a:lstStyle/>
                    <a:p>
                      <a:pPr algn="ctr"/>
                      <a:r>
                        <a:rPr lang="zh-TW" altLang="en-US" sz="1800" dirty="0" smtClean="0">
                          <a:latin typeface="微軟正黑體" panose="020B0604030504040204" pitchFamily="34" charset="-120"/>
                          <a:ea typeface="微軟正黑體" panose="020B0604030504040204" pitchFamily="34" charset="-120"/>
                        </a:rPr>
                        <a:t>專屬授權</a:t>
                      </a:r>
                      <a:r>
                        <a:rPr lang="en-US" altLang="zh-TW" sz="1800" dirty="0" smtClean="0">
                          <a:latin typeface="微軟正黑體" panose="020B0604030504040204" pitchFamily="34" charset="-120"/>
                          <a:ea typeface="微軟正黑體" panose="020B0604030504040204" pitchFamily="34" charset="-120"/>
                        </a:rPr>
                        <a:t>(</a:t>
                      </a:r>
                      <a:r>
                        <a:rPr lang="zh-TW" altLang="en-US" sz="1800" dirty="0" smtClean="0">
                          <a:latin typeface="微軟正黑體" panose="020B0604030504040204" pitchFamily="34" charset="-120"/>
                          <a:ea typeface="微軟正黑體" panose="020B0604030504040204" pitchFamily="34" charset="-120"/>
                        </a:rPr>
                        <a:t>獨占的許諾</a:t>
                      </a:r>
                      <a:r>
                        <a:rPr lang="en-US" altLang="zh-TW" sz="1800" dirty="0" smtClean="0">
                          <a:latin typeface="微軟正黑體" panose="020B0604030504040204" pitchFamily="34" charset="-120"/>
                          <a:ea typeface="微軟正黑體" panose="020B0604030504040204" pitchFamily="34" charset="-120"/>
                        </a:rPr>
                        <a:t>)</a:t>
                      </a:r>
                      <a:endParaRPr lang="zh-TW" altLang="en-US" sz="1800" dirty="0">
                        <a:latin typeface="微軟正黑體" panose="020B0604030504040204" pitchFamily="34" charset="-120"/>
                        <a:ea typeface="微軟正黑體" panose="020B0604030504040204" pitchFamily="34" charset="-120"/>
                      </a:endParaRPr>
                    </a:p>
                  </a:txBody>
                  <a:tcPr/>
                </a:tc>
                <a:tc>
                  <a:txBody>
                    <a:bodyPr/>
                    <a:lstStyle/>
                    <a:p>
                      <a:pPr algn="ctr"/>
                      <a:r>
                        <a:rPr lang="zh-TW" altLang="en-US" sz="1800" dirty="0" smtClean="0">
                          <a:latin typeface="微軟正黑體" panose="020B0604030504040204" pitchFamily="34" charset="-120"/>
                          <a:ea typeface="微軟正黑體" panose="020B0604030504040204" pitchFamily="34" charset="-120"/>
                        </a:rPr>
                        <a:t>非專屬授權</a:t>
                      </a:r>
                      <a:endParaRPr lang="zh-TW" altLang="en-US" sz="1800" dirty="0">
                        <a:latin typeface="微軟正黑體" panose="020B0604030504040204" pitchFamily="34" charset="-120"/>
                        <a:ea typeface="微軟正黑體" panose="020B0604030504040204" pitchFamily="34" charset="-120"/>
                      </a:endParaRPr>
                    </a:p>
                  </a:txBody>
                  <a:tcPr/>
                </a:tc>
                <a:tc>
                  <a:txBody>
                    <a:bodyPr/>
                    <a:lstStyle/>
                    <a:p>
                      <a:r>
                        <a:rPr lang="zh-TW" altLang="en-US" sz="1800" dirty="0" smtClean="0">
                          <a:latin typeface="微軟正黑體" panose="020B0604030504040204" pitchFamily="34" charset="-120"/>
                          <a:ea typeface="微軟正黑體" panose="020B0604030504040204" pitchFamily="34" charset="-120"/>
                        </a:rPr>
                        <a:t>獨家授權</a:t>
                      </a:r>
                      <a:r>
                        <a:rPr lang="en-US" altLang="zh-TW" sz="1800" dirty="0" smtClean="0">
                          <a:latin typeface="微軟正黑體" panose="020B0604030504040204" pitchFamily="34" charset="-120"/>
                          <a:ea typeface="微軟正黑體" panose="020B0604030504040204" pitchFamily="34" charset="-120"/>
                        </a:rPr>
                        <a:t>(</a:t>
                      </a:r>
                      <a:r>
                        <a:rPr lang="zh-TW" altLang="en-US" sz="1800" dirty="0" smtClean="0">
                          <a:latin typeface="微軟正黑體" panose="020B0604030504040204" pitchFamily="34" charset="-120"/>
                          <a:ea typeface="微軟正黑體" panose="020B0604030504040204" pitchFamily="34" charset="-120"/>
                        </a:rPr>
                        <a:t>非著作權法用語</a:t>
                      </a:r>
                      <a:r>
                        <a:rPr lang="en-US" altLang="zh-TW" sz="1800" dirty="0" smtClean="0">
                          <a:latin typeface="微軟正黑體" panose="020B0604030504040204" pitchFamily="34" charset="-120"/>
                          <a:ea typeface="微軟正黑體" panose="020B0604030504040204" pitchFamily="34" charset="-120"/>
                        </a:rPr>
                        <a:t>)</a:t>
                      </a:r>
                      <a:endParaRPr lang="zh-TW" altLang="en-US" sz="1800" dirty="0">
                        <a:latin typeface="微軟正黑體" panose="020B0604030504040204" pitchFamily="34" charset="-120"/>
                        <a:ea typeface="微軟正黑體" panose="020B0604030504040204" pitchFamily="34" charset="-120"/>
                      </a:endParaRPr>
                    </a:p>
                  </a:txBody>
                  <a:tcPr>
                    <a:solidFill>
                      <a:srgbClr val="00B050"/>
                    </a:solidFill>
                  </a:tcPr>
                </a:tc>
              </a:tr>
              <a:tr h="467856">
                <a:tc>
                  <a:txBody>
                    <a:bodyPr/>
                    <a:lstStyle/>
                    <a:p>
                      <a:pPr marL="179388" indent="-179388"/>
                      <a:r>
                        <a:rPr lang="en-US" altLang="zh-TW" sz="1800" dirty="0" smtClean="0">
                          <a:latin typeface="微軟正黑體" panose="020B0604030504040204" pitchFamily="34" charset="-120"/>
                          <a:ea typeface="微軟正黑體" panose="020B0604030504040204" pitchFamily="34" charset="-120"/>
                        </a:rPr>
                        <a:t>1.</a:t>
                      </a:r>
                      <a:r>
                        <a:rPr lang="zh-TW" altLang="en-US" sz="1800" dirty="0" smtClean="0">
                          <a:latin typeface="微軟正黑體" panose="020B0604030504040204" pitchFamily="34" charset="-120"/>
                          <a:ea typeface="微軟正黑體" panose="020B0604030504040204" pitchFamily="34" charset="-120"/>
                        </a:rPr>
                        <a:t>著作財產權人不得再授權第三人利用</a:t>
                      </a:r>
                      <a:endParaRPr lang="en-US" altLang="zh-TW" sz="1800" dirty="0" smtClean="0">
                        <a:latin typeface="微軟正黑體" panose="020B0604030504040204" pitchFamily="34" charset="-120"/>
                        <a:ea typeface="微軟正黑體" panose="020B0604030504040204" pitchFamily="34" charset="-120"/>
                      </a:endParaRPr>
                    </a:p>
                  </a:txBody>
                  <a:tcPr/>
                </a:tc>
                <a:tc>
                  <a:txBody>
                    <a:bodyPr/>
                    <a:lstStyle/>
                    <a:p>
                      <a:r>
                        <a:rPr lang="en-US" altLang="zh-TW" sz="1800" dirty="0" smtClean="0">
                          <a:latin typeface="微軟正黑體" panose="020B0604030504040204" pitchFamily="34" charset="-120"/>
                          <a:ea typeface="微軟正黑體" panose="020B0604030504040204" pitchFamily="34" charset="-120"/>
                        </a:rPr>
                        <a:t>1.</a:t>
                      </a:r>
                      <a:r>
                        <a:rPr lang="zh-TW" altLang="en-US" sz="1800" dirty="0" smtClean="0">
                          <a:latin typeface="微軟正黑體" panose="020B0604030504040204" pitchFamily="34" charset="-120"/>
                          <a:ea typeface="微軟正黑體" panose="020B0604030504040204" pitchFamily="34" charset="-120"/>
                        </a:rPr>
                        <a:t>著作財產權人得再授權第三人利用</a:t>
                      </a:r>
                      <a:r>
                        <a:rPr lang="en-US" altLang="zh-TW" sz="1800" i="1" dirty="0" smtClean="0">
                          <a:latin typeface="微軟正黑體" panose="020B0604030504040204" pitchFamily="34" charset="-120"/>
                          <a:ea typeface="微軟正黑體" panose="020B0604030504040204" pitchFamily="34" charset="-120"/>
                        </a:rPr>
                        <a:t>(</a:t>
                      </a:r>
                      <a:r>
                        <a:rPr lang="zh-TW" altLang="en-US" sz="1800" i="1" dirty="0" smtClean="0">
                          <a:latin typeface="微軟正黑體" panose="020B0604030504040204" pitchFamily="34" charset="-120"/>
                          <a:ea typeface="微軟正黑體" panose="020B0604030504040204" pitchFamily="34" charset="-120"/>
                        </a:rPr>
                        <a:t>得授權多人</a:t>
                      </a:r>
                      <a:r>
                        <a:rPr lang="en-US" altLang="zh-TW" sz="1800" i="1" dirty="0" smtClean="0">
                          <a:latin typeface="微軟正黑體" panose="020B0604030504040204" pitchFamily="34" charset="-120"/>
                          <a:ea typeface="微軟正黑體" panose="020B0604030504040204" pitchFamily="34" charset="-120"/>
                        </a:rPr>
                        <a:t>)</a:t>
                      </a:r>
                      <a:endParaRPr lang="zh-TW" altLang="en-US" sz="1800" i="1" dirty="0">
                        <a:latin typeface="微軟正黑體" panose="020B0604030504040204" pitchFamily="34" charset="-120"/>
                        <a:ea typeface="微軟正黑體" panose="020B0604030504040204" pitchFamily="34" charset="-120"/>
                      </a:endParaRPr>
                    </a:p>
                  </a:txBody>
                  <a:tcPr/>
                </a:tc>
                <a:tc>
                  <a:txBody>
                    <a:bodyPr/>
                    <a:lstStyle/>
                    <a:p>
                      <a:pPr marL="179388" indent="-179388">
                        <a:tabLst>
                          <a:tab pos="179388" algn="l"/>
                        </a:tabLst>
                      </a:pPr>
                      <a:r>
                        <a:rPr lang="en-US" altLang="zh-TW" sz="1800" dirty="0" smtClean="0">
                          <a:latin typeface="微軟正黑體" panose="020B0604030504040204" pitchFamily="34" charset="-120"/>
                          <a:ea typeface="微軟正黑體" panose="020B0604030504040204" pitchFamily="34" charset="-120"/>
                        </a:rPr>
                        <a:t>1.</a:t>
                      </a:r>
                      <a:r>
                        <a:rPr lang="zh-TW" altLang="en-US" sz="1800" b="1" dirty="0" smtClean="0">
                          <a:solidFill>
                            <a:srgbClr val="7030A0"/>
                          </a:solidFill>
                          <a:latin typeface="微軟正黑體" panose="020B0604030504040204" pitchFamily="34" charset="-120"/>
                          <a:ea typeface="微軟正黑體" panose="020B0604030504040204" pitchFamily="34" charset="-120"/>
                        </a:rPr>
                        <a:t>同「專屬授權」</a:t>
                      </a:r>
                      <a:r>
                        <a:rPr lang="en-US" altLang="zh-TW" sz="1800" dirty="0" smtClean="0">
                          <a:latin typeface="微軟正黑體" panose="020B0604030504040204" pitchFamily="34" charset="-120"/>
                          <a:ea typeface="微軟正黑體" panose="020B0604030504040204" pitchFamily="34" charset="-120"/>
                        </a:rPr>
                        <a:t>(</a:t>
                      </a:r>
                      <a:r>
                        <a:rPr lang="zh-TW" altLang="en-US" sz="1800" dirty="0" smtClean="0">
                          <a:latin typeface="微軟正黑體" panose="020B0604030504040204" pitchFamily="34" charset="-120"/>
                          <a:ea typeface="微軟正黑體" panose="020B0604030504040204" pitchFamily="34" charset="-120"/>
                        </a:rPr>
                        <a:t>即著作財產權人只授權一人</a:t>
                      </a:r>
                      <a:r>
                        <a:rPr lang="en-US" altLang="zh-TW" sz="1800" dirty="0" smtClean="0">
                          <a:latin typeface="微軟正黑體" panose="020B0604030504040204" pitchFamily="34" charset="-120"/>
                          <a:ea typeface="微軟正黑體" panose="020B0604030504040204" pitchFamily="34" charset="-120"/>
                        </a:rPr>
                        <a:t>,</a:t>
                      </a:r>
                      <a:r>
                        <a:rPr lang="zh-TW" altLang="en-US" sz="1800" dirty="0" smtClean="0">
                          <a:latin typeface="微軟正黑體" panose="020B0604030504040204" pitchFamily="34" charset="-120"/>
                          <a:ea typeface="微軟正黑體" panose="020B0604030504040204" pitchFamily="34" charset="-120"/>
                        </a:rPr>
                        <a:t>未授權多人</a:t>
                      </a:r>
                      <a:r>
                        <a:rPr lang="en-US" altLang="zh-TW" sz="1800" dirty="0" smtClean="0">
                          <a:latin typeface="微軟正黑體" panose="020B0604030504040204" pitchFamily="34" charset="-120"/>
                          <a:ea typeface="微軟正黑體" panose="020B0604030504040204" pitchFamily="34" charset="-120"/>
                        </a:rPr>
                        <a:t>)</a:t>
                      </a:r>
                      <a:endParaRPr lang="zh-TW" altLang="en-US" sz="1800" dirty="0">
                        <a:latin typeface="微軟正黑體" panose="020B0604030504040204" pitchFamily="34" charset="-120"/>
                        <a:ea typeface="微軟正黑體" panose="020B0604030504040204" pitchFamily="34" charset="-120"/>
                      </a:endParaRPr>
                    </a:p>
                  </a:txBody>
                  <a:tcPr>
                    <a:solidFill>
                      <a:schemeClr val="accent3">
                        <a:lumMod val="20000"/>
                        <a:lumOff val="80000"/>
                      </a:schemeClr>
                    </a:solidFill>
                  </a:tcPr>
                </a:tc>
              </a:tr>
              <a:tr h="688424">
                <a:tc>
                  <a:txBody>
                    <a:bodyPr/>
                    <a:lstStyle/>
                    <a:p>
                      <a:pPr marL="179388" marR="0" indent="-179388" algn="l" defTabSz="914400" rtl="0" eaLnBrk="1" fontAlgn="auto" latinLnBrk="0" hangingPunct="1">
                        <a:lnSpc>
                          <a:spcPct val="100000"/>
                        </a:lnSpc>
                        <a:spcBef>
                          <a:spcPts val="0"/>
                        </a:spcBef>
                        <a:spcAft>
                          <a:spcPts val="0"/>
                        </a:spcAft>
                        <a:buClrTx/>
                        <a:buSzTx/>
                        <a:buFontTx/>
                        <a:buNone/>
                        <a:tabLst/>
                        <a:defRPr/>
                      </a:pPr>
                      <a:r>
                        <a:rPr lang="en-US" altLang="zh-TW" sz="1800" dirty="0" smtClean="0">
                          <a:latin typeface="微軟正黑體" panose="020B0604030504040204" pitchFamily="34" charset="-120"/>
                          <a:ea typeface="微軟正黑體" panose="020B0604030504040204" pitchFamily="34" charset="-120"/>
                        </a:rPr>
                        <a:t>2.</a:t>
                      </a:r>
                      <a:r>
                        <a:rPr lang="zh-TW" altLang="en-US" sz="1800" dirty="0" smtClean="0">
                          <a:latin typeface="微軟正黑體" panose="020B0604030504040204" pitchFamily="34" charset="-120"/>
                          <a:ea typeface="微軟正黑體" panose="020B0604030504040204" pitchFamily="34" charset="-120"/>
                        </a:rPr>
                        <a:t>著作財產權人亦不得自行利用著作</a:t>
                      </a:r>
                      <a:endParaRPr lang="zh-TW" altLang="en-US" sz="1800" dirty="0">
                        <a:latin typeface="微軟正黑體" panose="020B0604030504040204" pitchFamily="34" charset="-120"/>
                        <a:ea typeface="微軟正黑體" panose="020B0604030504040204" pitchFamily="34" charset="-120"/>
                      </a:endParaRPr>
                    </a:p>
                  </a:txBody>
                  <a:tcPr/>
                </a:tc>
                <a:tc>
                  <a:txBody>
                    <a:bodyPr/>
                    <a:lstStyle/>
                    <a:p>
                      <a:pPr marL="179388" marR="0" indent="-179388" algn="l" defTabSz="914400" rtl="0" eaLnBrk="1" fontAlgn="auto" latinLnBrk="0" hangingPunct="1">
                        <a:lnSpc>
                          <a:spcPct val="100000"/>
                        </a:lnSpc>
                        <a:spcBef>
                          <a:spcPts val="0"/>
                        </a:spcBef>
                        <a:spcAft>
                          <a:spcPts val="0"/>
                        </a:spcAft>
                        <a:buClrTx/>
                        <a:buSzTx/>
                        <a:buFontTx/>
                        <a:buNone/>
                        <a:tabLst/>
                        <a:defRPr/>
                      </a:pPr>
                      <a:r>
                        <a:rPr lang="en-US" altLang="zh-TW" sz="1800" dirty="0" smtClean="0">
                          <a:latin typeface="微軟正黑體" panose="020B0604030504040204" pitchFamily="34" charset="-120"/>
                          <a:ea typeface="微軟正黑體" panose="020B0604030504040204" pitchFamily="34" charset="-120"/>
                        </a:rPr>
                        <a:t>2.</a:t>
                      </a:r>
                      <a:r>
                        <a:rPr lang="zh-TW" altLang="en-US" sz="1800" dirty="0" smtClean="0">
                          <a:latin typeface="微軟正黑體" panose="020B0604030504040204" pitchFamily="34" charset="-120"/>
                          <a:ea typeface="微軟正黑體" panose="020B0604030504040204" pitchFamily="34" charset="-120"/>
                        </a:rPr>
                        <a:t>著作財產權人仍得自行利用著作</a:t>
                      </a:r>
                      <a:endParaRPr lang="zh-TW" altLang="en-US" sz="1800" dirty="0">
                        <a:latin typeface="微軟正黑體" panose="020B0604030504040204" pitchFamily="34" charset="-120"/>
                        <a:ea typeface="微軟正黑體" panose="020B0604030504040204" pitchFamily="34" charset="-120"/>
                      </a:endParaRPr>
                    </a:p>
                  </a:txBody>
                  <a:tcPr/>
                </a:tc>
                <a:tc>
                  <a:txBody>
                    <a:bodyPr/>
                    <a:lstStyle/>
                    <a:p>
                      <a:pPr marL="179388" indent="-179388">
                        <a:tabLst>
                          <a:tab pos="179388" algn="l"/>
                        </a:tabLst>
                      </a:pPr>
                      <a:r>
                        <a:rPr lang="en-US" altLang="zh-TW" sz="1800" dirty="0" smtClean="0">
                          <a:latin typeface="微軟正黑體" panose="020B0604030504040204" pitchFamily="34" charset="-120"/>
                          <a:ea typeface="微軟正黑體" panose="020B0604030504040204" pitchFamily="34" charset="-120"/>
                        </a:rPr>
                        <a:t>2.</a:t>
                      </a:r>
                      <a:r>
                        <a:rPr lang="zh-TW" altLang="en-US" sz="1800" dirty="0" smtClean="0">
                          <a:solidFill>
                            <a:srgbClr val="C00000"/>
                          </a:solidFill>
                          <a:latin typeface="微軟正黑體" panose="020B0604030504040204" pitchFamily="34" charset="-120"/>
                          <a:ea typeface="微軟正黑體" panose="020B0604030504040204" pitchFamily="34" charset="-120"/>
                        </a:rPr>
                        <a:t>同「非專屬授權」</a:t>
                      </a:r>
                      <a:r>
                        <a:rPr lang="en-US" altLang="zh-TW" sz="1800" dirty="0" smtClean="0">
                          <a:latin typeface="微軟正黑體" panose="020B0604030504040204" pitchFamily="34" charset="-120"/>
                          <a:ea typeface="微軟正黑體" panose="020B0604030504040204" pitchFamily="34" charset="-120"/>
                        </a:rPr>
                        <a:t>(</a:t>
                      </a:r>
                      <a:r>
                        <a:rPr lang="zh-TW" altLang="en-US" sz="1800" dirty="0" smtClean="0">
                          <a:latin typeface="微軟正黑體" panose="020B0604030504040204" pitchFamily="34" charset="-120"/>
                          <a:ea typeface="微軟正黑體" panose="020B0604030504040204" pitchFamily="34" charset="-120"/>
                        </a:rPr>
                        <a:t>即著作財產權人仍得自行利用著作</a:t>
                      </a:r>
                      <a:r>
                        <a:rPr lang="en-US" altLang="zh-TW" sz="1800" dirty="0" smtClean="0">
                          <a:latin typeface="微軟正黑體" panose="020B0604030504040204" pitchFamily="34" charset="-120"/>
                          <a:ea typeface="微軟正黑體" panose="020B0604030504040204" pitchFamily="34" charset="-120"/>
                        </a:rPr>
                        <a:t>)</a:t>
                      </a:r>
                      <a:endParaRPr lang="zh-TW" altLang="en-US" sz="1800" dirty="0">
                        <a:latin typeface="微軟正黑體" panose="020B0604030504040204" pitchFamily="34" charset="-120"/>
                        <a:ea typeface="微軟正黑體" panose="020B0604030504040204" pitchFamily="34" charset="-120"/>
                      </a:endParaRPr>
                    </a:p>
                  </a:txBody>
                  <a:tcPr>
                    <a:solidFill>
                      <a:schemeClr val="accent3">
                        <a:lumMod val="20000"/>
                        <a:lumOff val="80000"/>
                      </a:schemeClr>
                    </a:solidFill>
                  </a:tcPr>
                </a:tc>
              </a:tr>
              <a:tr h="688424">
                <a:tc>
                  <a:txBody>
                    <a:bodyPr/>
                    <a:lstStyle/>
                    <a:p>
                      <a:pPr marL="179388" indent="-179388"/>
                      <a:r>
                        <a:rPr lang="en-US" altLang="zh-TW" sz="1800" dirty="0" smtClean="0">
                          <a:latin typeface="微軟正黑體" panose="020B0604030504040204" pitchFamily="34" charset="-120"/>
                          <a:ea typeface="微軟正黑體" panose="020B0604030504040204" pitchFamily="34" charset="-120"/>
                        </a:rPr>
                        <a:t>3.</a:t>
                      </a:r>
                      <a:r>
                        <a:rPr lang="zh-TW" altLang="en-US" sz="1800" dirty="0" smtClean="0">
                          <a:latin typeface="微軟正黑體" panose="020B0604030504040204" pitchFamily="34" charset="-120"/>
                          <a:ea typeface="微軟正黑體" panose="020B0604030504040204" pitchFamily="34" charset="-120"/>
                        </a:rPr>
                        <a:t>被授權人原則上得再授權第三人</a:t>
                      </a:r>
                      <a:endParaRPr lang="zh-TW" altLang="en-US" sz="1800" dirty="0">
                        <a:latin typeface="微軟正黑體" panose="020B0604030504040204" pitchFamily="34" charset="-120"/>
                        <a:ea typeface="微軟正黑體" panose="020B0604030504040204" pitchFamily="34" charset="-120"/>
                      </a:endParaRPr>
                    </a:p>
                  </a:txBody>
                  <a:tcPr/>
                </a:tc>
                <a:tc>
                  <a:txBody>
                    <a:bodyPr/>
                    <a:lstStyle/>
                    <a:p>
                      <a:pPr marL="179388" indent="-179388"/>
                      <a:r>
                        <a:rPr lang="en-US" altLang="zh-TW" sz="1800" dirty="0" smtClean="0">
                          <a:latin typeface="微軟正黑體" panose="020B0604030504040204" pitchFamily="34" charset="-120"/>
                          <a:ea typeface="微軟正黑體" panose="020B0604030504040204" pitchFamily="34" charset="-120"/>
                        </a:rPr>
                        <a:t>3.</a:t>
                      </a:r>
                      <a:r>
                        <a:rPr lang="zh-TW" altLang="en-US" sz="1800" dirty="0" smtClean="0">
                          <a:latin typeface="微軟正黑體" panose="020B0604030504040204" pitchFamily="34" charset="-120"/>
                          <a:ea typeface="微軟正黑體" panose="020B0604030504040204" pitchFamily="34" charset="-120"/>
                        </a:rPr>
                        <a:t> 被授權人原則上</a:t>
                      </a:r>
                      <a:r>
                        <a:rPr lang="zh-TW" altLang="en-US" sz="1800" b="1" dirty="0" smtClean="0">
                          <a:latin typeface="微軟正黑體" panose="020B0604030504040204" pitchFamily="34" charset="-120"/>
                          <a:ea typeface="微軟正黑體" panose="020B0604030504040204" pitchFamily="34" charset="-120"/>
                        </a:rPr>
                        <a:t>禁止</a:t>
                      </a:r>
                      <a:r>
                        <a:rPr lang="zh-TW" altLang="en-US" sz="1800" dirty="0" smtClean="0">
                          <a:latin typeface="微軟正黑體" panose="020B0604030504040204" pitchFamily="34" charset="-120"/>
                          <a:ea typeface="微軟正黑體" panose="020B0604030504040204" pitchFamily="34" charset="-120"/>
                        </a:rPr>
                        <a:t>再授權第三人</a:t>
                      </a:r>
                      <a:endParaRPr lang="zh-TW" altLang="en-US" sz="1800" dirty="0">
                        <a:latin typeface="微軟正黑體" panose="020B0604030504040204" pitchFamily="34" charset="-120"/>
                        <a:ea typeface="微軟正黑體" panose="020B0604030504040204" pitchFamily="34" charset="-120"/>
                      </a:endParaRPr>
                    </a:p>
                  </a:txBody>
                  <a:tcPr/>
                </a:tc>
                <a:tc>
                  <a:txBody>
                    <a:bodyPr/>
                    <a:lstStyle/>
                    <a:p>
                      <a:pPr marL="90488" indent="-90488"/>
                      <a:r>
                        <a:rPr lang="en-US" altLang="zh-TW" sz="1800" dirty="0" smtClean="0">
                          <a:latin typeface="微軟正黑體" panose="020B0604030504040204" pitchFamily="34" charset="-120"/>
                          <a:ea typeface="微軟正黑體" panose="020B0604030504040204" pitchFamily="34" charset="-120"/>
                        </a:rPr>
                        <a:t>3.</a:t>
                      </a:r>
                      <a:r>
                        <a:rPr lang="zh-TW" altLang="en-US" sz="1800" dirty="0" smtClean="0">
                          <a:solidFill>
                            <a:srgbClr val="C00000"/>
                          </a:solidFill>
                          <a:latin typeface="微軟正黑體" panose="020B0604030504040204" pitchFamily="34" charset="-120"/>
                          <a:ea typeface="微軟正黑體" panose="020B0604030504040204" pitchFamily="34" charset="-120"/>
                        </a:rPr>
                        <a:t>同「非專屬授權」</a:t>
                      </a:r>
                      <a:r>
                        <a:rPr lang="zh-TW" altLang="en-US" sz="1800" dirty="0" smtClean="0">
                          <a:latin typeface="微軟正黑體" panose="020B0604030504040204" pitchFamily="34" charset="-120"/>
                          <a:ea typeface="微軟正黑體" panose="020B0604030504040204" pitchFamily="34" charset="-120"/>
                        </a:rPr>
                        <a:t>即被授權人不當然取得再授權的權利</a:t>
                      </a:r>
                      <a:r>
                        <a:rPr lang="en-US" altLang="zh-TW" sz="1800" dirty="0" smtClean="0">
                          <a:latin typeface="微軟正黑體" panose="020B0604030504040204" pitchFamily="34" charset="-120"/>
                          <a:ea typeface="微軟正黑體" panose="020B0604030504040204" pitchFamily="34" charset="-120"/>
                        </a:rPr>
                        <a:t>(</a:t>
                      </a:r>
                      <a:r>
                        <a:rPr lang="zh-TW" altLang="en-US" sz="1800" dirty="0" smtClean="0">
                          <a:latin typeface="微軟正黑體" panose="020B0604030504040204" pitchFamily="34" charset="-120"/>
                          <a:ea typeface="微軟正黑體" panose="020B0604030504040204" pitchFamily="34" charset="-120"/>
                        </a:rPr>
                        <a:t>須合約明定</a:t>
                      </a:r>
                      <a:r>
                        <a:rPr lang="en-US" altLang="zh-TW" sz="1800" dirty="0" smtClean="0">
                          <a:latin typeface="微軟正黑體" panose="020B0604030504040204" pitchFamily="34" charset="-120"/>
                          <a:ea typeface="微軟正黑體" panose="020B0604030504040204" pitchFamily="34" charset="-120"/>
                        </a:rPr>
                        <a:t>)</a:t>
                      </a:r>
                      <a:endParaRPr lang="zh-TW" altLang="en-US" sz="1800" dirty="0">
                        <a:latin typeface="微軟正黑體" panose="020B0604030504040204" pitchFamily="34" charset="-120"/>
                        <a:ea typeface="微軟正黑體" panose="020B0604030504040204" pitchFamily="34" charset="-120"/>
                      </a:endParaRPr>
                    </a:p>
                  </a:txBody>
                  <a:tcPr>
                    <a:solidFill>
                      <a:schemeClr val="accent3">
                        <a:lumMod val="20000"/>
                        <a:lumOff val="80000"/>
                      </a:schemeClr>
                    </a:solidFill>
                  </a:tcPr>
                </a:tc>
              </a:tr>
              <a:tr h="486735">
                <a:tc>
                  <a:txBody>
                    <a:bodyPr/>
                    <a:lstStyle/>
                    <a:p>
                      <a:pPr marL="179388" indent="-179388"/>
                      <a:r>
                        <a:rPr lang="en-US" altLang="zh-TW" sz="1800" dirty="0" smtClean="0">
                          <a:latin typeface="微軟正黑體" panose="020B0604030504040204" pitchFamily="34" charset="-120"/>
                          <a:ea typeface="微軟正黑體" panose="020B0604030504040204" pitchFamily="34" charset="-120"/>
                        </a:rPr>
                        <a:t>4.</a:t>
                      </a:r>
                      <a:r>
                        <a:rPr lang="zh-TW" altLang="en-US" sz="1800" dirty="0" smtClean="0">
                          <a:latin typeface="微軟正黑體" panose="020B0604030504040204" pitchFamily="34" charset="-120"/>
                          <a:ea typeface="微軟正黑體" panose="020B0604030504040204" pitchFamily="34" charset="-120"/>
                        </a:rPr>
                        <a:t>被授權人得以自己名義進行訴訟</a:t>
                      </a:r>
                      <a:endParaRPr lang="zh-TW" altLang="en-US" sz="1800" dirty="0">
                        <a:latin typeface="微軟正黑體" panose="020B0604030504040204" pitchFamily="34" charset="-120"/>
                        <a:ea typeface="微軟正黑體" panose="020B0604030504040204" pitchFamily="34" charset="-120"/>
                      </a:endParaRPr>
                    </a:p>
                  </a:txBody>
                  <a:tcPr/>
                </a:tc>
                <a:tc>
                  <a:txBody>
                    <a:bodyPr/>
                    <a:lstStyle/>
                    <a:p>
                      <a:pPr marL="179388" indent="-179388"/>
                      <a:r>
                        <a:rPr lang="en-US" altLang="zh-TW" sz="1800" dirty="0" smtClean="0">
                          <a:latin typeface="微軟正黑體" panose="020B0604030504040204" pitchFamily="34" charset="-120"/>
                          <a:ea typeface="微軟正黑體" panose="020B0604030504040204" pitchFamily="34" charset="-120"/>
                        </a:rPr>
                        <a:t>4.</a:t>
                      </a:r>
                      <a:r>
                        <a:rPr lang="zh-TW" altLang="en-US" sz="1800" dirty="0" smtClean="0">
                          <a:latin typeface="微軟正黑體" panose="020B0604030504040204" pitchFamily="34" charset="-120"/>
                          <a:ea typeface="微軟正黑體" panose="020B0604030504040204" pitchFamily="34" charset="-120"/>
                        </a:rPr>
                        <a:t>被授權人不得以自己名義進行訴訟</a:t>
                      </a:r>
                      <a:endParaRPr lang="zh-TW" altLang="en-US" sz="1800" dirty="0">
                        <a:latin typeface="微軟正黑體" panose="020B0604030504040204" pitchFamily="34" charset="-120"/>
                        <a:ea typeface="微軟正黑體" panose="020B0604030504040204" pitchFamily="34" charset="-120"/>
                      </a:endParaRPr>
                    </a:p>
                  </a:txBody>
                  <a:tcPr/>
                </a:tc>
                <a:tc>
                  <a:txBody>
                    <a:bodyPr/>
                    <a:lstStyle/>
                    <a:p>
                      <a:pPr marL="179388" indent="-179388"/>
                      <a:r>
                        <a:rPr lang="en-US" altLang="zh-TW" sz="1800" dirty="0" smtClean="0">
                          <a:latin typeface="微軟正黑體" panose="020B0604030504040204" pitchFamily="34" charset="-120"/>
                          <a:ea typeface="微軟正黑體" panose="020B0604030504040204" pitchFamily="34" charset="-120"/>
                        </a:rPr>
                        <a:t>4.</a:t>
                      </a:r>
                      <a:r>
                        <a:rPr lang="zh-TW" altLang="en-US" sz="1800" dirty="0" smtClean="0">
                          <a:solidFill>
                            <a:srgbClr val="C00000"/>
                          </a:solidFill>
                          <a:latin typeface="微軟正黑體" panose="020B0604030504040204" pitchFamily="34" charset="-120"/>
                          <a:ea typeface="微軟正黑體" panose="020B0604030504040204" pitchFamily="34" charset="-120"/>
                        </a:rPr>
                        <a:t>同「非專屬授權」</a:t>
                      </a:r>
                      <a:r>
                        <a:rPr lang="en-US" altLang="zh-TW" sz="1800" dirty="0" smtClean="0">
                          <a:solidFill>
                            <a:schemeClr val="tx1"/>
                          </a:solidFill>
                          <a:latin typeface="微軟正黑體" panose="020B0604030504040204" pitchFamily="34" charset="-120"/>
                          <a:ea typeface="微軟正黑體" panose="020B0604030504040204" pitchFamily="34" charset="-120"/>
                        </a:rPr>
                        <a:t>(</a:t>
                      </a:r>
                      <a:r>
                        <a:rPr lang="zh-TW" altLang="en-US" sz="1800" dirty="0" smtClean="0">
                          <a:solidFill>
                            <a:schemeClr val="tx1"/>
                          </a:solidFill>
                          <a:latin typeface="微軟正黑體" panose="020B0604030504040204" pitchFamily="34" charset="-120"/>
                          <a:ea typeface="微軟正黑體" panose="020B0604030504040204" pitchFamily="34" charset="-120"/>
                        </a:rPr>
                        <a:t>即</a:t>
                      </a:r>
                      <a:r>
                        <a:rPr lang="zh-TW" altLang="en-US" sz="1800" dirty="0" smtClean="0">
                          <a:latin typeface="微軟正黑體" panose="020B0604030504040204" pitchFamily="34" charset="-120"/>
                          <a:ea typeface="微軟正黑體" panose="020B0604030504040204" pitchFamily="34" charset="-120"/>
                        </a:rPr>
                        <a:t>被授權人不得以自己名義進行訴訟</a:t>
                      </a:r>
                      <a:endParaRPr lang="zh-TW" altLang="en-US" sz="1800" dirty="0">
                        <a:latin typeface="微軟正黑體" panose="020B0604030504040204" pitchFamily="34" charset="-120"/>
                        <a:ea typeface="微軟正黑體" panose="020B0604030504040204" pitchFamily="34" charset="-120"/>
                      </a:endParaRPr>
                    </a:p>
                  </a:txBody>
                  <a:tcPr>
                    <a:solidFill>
                      <a:schemeClr val="accent3">
                        <a:lumMod val="20000"/>
                        <a:lumOff val="80000"/>
                      </a:schemeClr>
                    </a:solidFill>
                  </a:tcPr>
                </a:tc>
              </a:tr>
              <a:tr h="486735">
                <a:tc>
                  <a:txBody>
                    <a:bodyPr/>
                    <a:lstStyle/>
                    <a:p>
                      <a:pPr marL="179388" indent="-179388"/>
                      <a:r>
                        <a:rPr lang="zh-TW" altLang="en-US" sz="1800" b="1" dirty="0" smtClean="0">
                          <a:solidFill>
                            <a:schemeClr val="accent6"/>
                          </a:solidFill>
                          <a:latin typeface="微軟正黑體" panose="020B0604030504040204" pitchFamily="34" charset="-120"/>
                          <a:ea typeface="微軟正黑體" panose="020B0604030504040204" pitchFamily="34" charset="-120"/>
                        </a:rPr>
                        <a:t>例如：拍攝電影、出版圖書</a:t>
                      </a:r>
                      <a:endParaRPr lang="zh-TW" altLang="en-US" sz="1800" b="1" dirty="0">
                        <a:solidFill>
                          <a:schemeClr val="accent6"/>
                        </a:solidFill>
                        <a:latin typeface="微軟正黑體" panose="020B0604030504040204" pitchFamily="34" charset="-120"/>
                        <a:ea typeface="微軟正黑體" panose="020B0604030504040204" pitchFamily="34" charset="-120"/>
                      </a:endParaRPr>
                    </a:p>
                  </a:txBody>
                  <a:tcPr/>
                </a:tc>
                <a:tc>
                  <a:txBody>
                    <a:bodyPr/>
                    <a:lstStyle/>
                    <a:p>
                      <a:pPr marL="179388" indent="-179388"/>
                      <a:r>
                        <a:rPr lang="zh-TW" altLang="en-US" sz="1800" b="1" dirty="0" smtClean="0">
                          <a:solidFill>
                            <a:schemeClr val="accent6"/>
                          </a:solidFill>
                          <a:latin typeface="微軟正黑體" panose="020B0604030504040204" pitchFamily="34" charset="-120"/>
                          <a:ea typeface="微軟正黑體" panose="020B0604030504040204" pitchFamily="34" charset="-120"/>
                        </a:rPr>
                        <a:t>例如：商用軟體之授權</a:t>
                      </a:r>
                      <a:endParaRPr lang="zh-TW" altLang="en-US" sz="1800" b="1" dirty="0">
                        <a:solidFill>
                          <a:schemeClr val="accent6"/>
                        </a:solidFill>
                        <a:latin typeface="微軟正黑體" panose="020B0604030504040204" pitchFamily="34" charset="-120"/>
                        <a:ea typeface="微軟正黑體" panose="020B0604030504040204" pitchFamily="34" charset="-120"/>
                      </a:endParaRPr>
                    </a:p>
                  </a:txBody>
                  <a:tcPr/>
                </a:tc>
                <a:tc>
                  <a:txBody>
                    <a:bodyPr/>
                    <a:lstStyle/>
                    <a:p>
                      <a:pPr marL="179388" indent="-179388"/>
                      <a:endParaRPr lang="zh-TW" altLang="en-US" sz="1800" b="1" dirty="0">
                        <a:solidFill>
                          <a:schemeClr val="accent6"/>
                        </a:solidFill>
                        <a:latin typeface="微軟正黑體" panose="020B0604030504040204" pitchFamily="34" charset="-120"/>
                        <a:ea typeface="微軟正黑體" panose="020B0604030504040204" pitchFamily="34" charset="-120"/>
                      </a:endParaRPr>
                    </a:p>
                  </a:txBody>
                  <a:tcPr/>
                </a:tc>
              </a:tr>
            </a:tbl>
          </a:graphicData>
        </a:graphic>
      </p:graphicFrame>
    </p:spTree>
    <p:extLst>
      <p:ext uri="{BB962C8B-B14F-4D97-AF65-F5344CB8AC3E}">
        <p14:creationId xmlns:p14="http://schemas.microsoft.com/office/powerpoint/2010/main" val="232807279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331641" y="260648"/>
            <a:ext cx="6480720" cy="792088"/>
          </a:xfrm>
        </p:spPr>
        <p:txBody>
          <a:bodyPr>
            <a:normAutofit/>
          </a:bodyPr>
          <a:lstStyle/>
          <a:p>
            <a:pPr marL="0" indent="0">
              <a:buNone/>
              <a:defRPr/>
            </a:pPr>
            <a:r>
              <a:rPr lang="zh-TW" altLang="en-US" sz="3600" b="1" dirty="0">
                <a:solidFill>
                  <a:srgbClr val="002060"/>
                </a:solidFill>
                <a:latin typeface="微軟正黑體" panose="020B0604030504040204" pitchFamily="34" charset="-120"/>
                <a:ea typeface="微軟正黑體" panose="020B0604030504040204" pitchFamily="34" charset="-120"/>
              </a:rPr>
              <a:t>授權合約的基本條款</a:t>
            </a:r>
          </a:p>
        </p:txBody>
      </p:sp>
      <p:sp>
        <p:nvSpPr>
          <p:cNvPr id="3" name="投影片編號版面配置區 2"/>
          <p:cNvSpPr>
            <a:spLocks noGrp="1"/>
          </p:cNvSpPr>
          <p:nvPr>
            <p:ph type="sldNum" sz="quarter" idx="12"/>
          </p:nvPr>
        </p:nvSpPr>
        <p:spPr>
          <a:xfrm>
            <a:off x="3563888" y="6309320"/>
            <a:ext cx="1828800" cy="365125"/>
          </a:xfrm>
        </p:spPr>
        <p:txBody>
          <a:bodyPr/>
          <a:lstStyle/>
          <a:p>
            <a:pPr algn="ctr">
              <a:defRPr/>
            </a:pPr>
            <a:fld id="{5FA035BB-37BA-432E-9170-1D1B9FAF7F16}" type="slidenum">
              <a:rPr lang="en-US" altLang="zh-TW" smtClean="0"/>
              <a:pPr algn="ctr">
                <a:defRPr/>
              </a:pPr>
              <a:t>39</a:t>
            </a:fld>
            <a:endParaRPr lang="en-US" altLang="zh-TW" dirty="0"/>
          </a:p>
        </p:txBody>
      </p:sp>
      <p:sp>
        <p:nvSpPr>
          <p:cNvPr id="4" name="流程圖: 文件 3"/>
          <p:cNvSpPr/>
          <p:nvPr/>
        </p:nvSpPr>
        <p:spPr>
          <a:xfrm>
            <a:off x="1259632" y="1268760"/>
            <a:ext cx="6984776" cy="5112568"/>
          </a:xfrm>
          <a:prstGeom prst="flowChartDocument">
            <a:avLst/>
          </a:prstGeom>
          <a:ln/>
        </p:spPr>
        <p:style>
          <a:lnRef idx="2">
            <a:schemeClr val="accent5"/>
          </a:lnRef>
          <a:fillRef idx="1">
            <a:schemeClr val="lt1"/>
          </a:fillRef>
          <a:effectRef idx="0">
            <a:schemeClr val="accent5"/>
          </a:effectRef>
          <a:fontRef idx="minor">
            <a:schemeClr val="dk1"/>
          </a:fontRef>
        </p:style>
        <p:txBody>
          <a:bodyPr/>
          <a:lstStyle/>
          <a:p>
            <a:pPr marL="457200" lvl="0" indent="-457200" rtl="0">
              <a:spcBef>
                <a:spcPts val="600"/>
              </a:spcBef>
              <a:buFont typeface="+mj-ea"/>
              <a:buAutoNum type="ea1ChtPeriod"/>
            </a:pPr>
            <a:r>
              <a:rPr lang="zh-TW" altLang="en-US" sz="2800" dirty="0" smtClean="0">
                <a:latin typeface="微軟正黑體" panose="020B0604030504040204" pitchFamily="34" charset="-120"/>
                <a:ea typeface="微軟正黑體" panose="020B0604030504040204" pitchFamily="34" charset="-120"/>
              </a:rPr>
              <a:t>合約名稱</a:t>
            </a:r>
            <a:endParaRPr lang="zh-TW" altLang="en-US" sz="2800" dirty="0">
              <a:latin typeface="微軟正黑體" panose="020B0604030504040204" pitchFamily="34" charset="-120"/>
              <a:ea typeface="微軟正黑體" panose="020B0604030504040204" pitchFamily="34" charset="-120"/>
            </a:endParaRPr>
          </a:p>
          <a:p>
            <a:pPr marL="457200" lvl="0" indent="-457200" rtl="0">
              <a:spcBef>
                <a:spcPts val="600"/>
              </a:spcBef>
              <a:buFont typeface="+mj-ea"/>
              <a:buAutoNum type="ea1ChtPeriod"/>
            </a:pPr>
            <a:r>
              <a:rPr lang="zh-TW" altLang="en-US" sz="2800" dirty="0" smtClean="0">
                <a:latin typeface="微軟正黑體" panose="020B0604030504040204" pitchFamily="34" charset="-120"/>
                <a:ea typeface="微軟正黑體" panose="020B0604030504040204" pitchFamily="34" charset="-120"/>
              </a:rPr>
              <a:t>合約當事人：授權人與被授權人</a:t>
            </a:r>
            <a:endParaRPr lang="zh-TW" altLang="en-US" sz="2800" dirty="0">
              <a:latin typeface="微軟正黑體" panose="020B0604030504040204" pitchFamily="34" charset="-120"/>
              <a:ea typeface="微軟正黑體" panose="020B0604030504040204" pitchFamily="34" charset="-120"/>
            </a:endParaRPr>
          </a:p>
          <a:p>
            <a:pPr marL="457200" lvl="0" indent="-457200" rtl="0">
              <a:spcBef>
                <a:spcPts val="600"/>
              </a:spcBef>
              <a:buFont typeface="+mj-ea"/>
              <a:buAutoNum type="ea1ChtPeriod"/>
            </a:pPr>
            <a:r>
              <a:rPr lang="zh-TW" altLang="en-US" sz="2800" dirty="0" smtClean="0">
                <a:latin typeface="微軟正黑體" panose="020B0604030504040204" pitchFamily="34" charset="-120"/>
                <a:ea typeface="微軟正黑體" panose="020B0604030504040204" pitchFamily="34" charset="-120"/>
              </a:rPr>
              <a:t>合約內容</a:t>
            </a:r>
            <a:endParaRPr lang="zh-TW" altLang="en-US" sz="2800" dirty="0">
              <a:latin typeface="微軟正黑體" panose="020B0604030504040204" pitchFamily="34" charset="-120"/>
              <a:ea typeface="微軟正黑體" panose="020B0604030504040204" pitchFamily="34" charset="-120"/>
            </a:endParaRPr>
          </a:p>
          <a:p>
            <a:pPr marL="457200" lvl="0" indent="-457200" rtl="0">
              <a:spcBef>
                <a:spcPts val="600"/>
              </a:spcBef>
              <a:buFont typeface="+mj-ea"/>
              <a:buAutoNum type="ea1ChtPeriod"/>
            </a:pPr>
            <a:r>
              <a:rPr lang="zh-TW" altLang="en-US" sz="2800" dirty="0" smtClean="0">
                <a:latin typeface="微軟正黑體" panose="020B0604030504040204" pitchFamily="34" charset="-120"/>
                <a:ea typeface="微軟正黑體" panose="020B0604030504040204" pitchFamily="34" charset="-120"/>
              </a:rPr>
              <a:t>合意管轄、準據法</a:t>
            </a:r>
            <a:endParaRPr lang="zh-TW" altLang="en-US" sz="2800" dirty="0">
              <a:latin typeface="微軟正黑體" panose="020B0604030504040204" pitchFamily="34" charset="-120"/>
              <a:ea typeface="微軟正黑體" panose="020B0604030504040204" pitchFamily="34" charset="-120"/>
            </a:endParaRPr>
          </a:p>
          <a:p>
            <a:pPr marL="457200" lvl="0" indent="-457200" rtl="0">
              <a:spcBef>
                <a:spcPts val="600"/>
              </a:spcBef>
              <a:buFont typeface="+mj-ea"/>
              <a:buAutoNum type="ea1ChtPeriod"/>
            </a:pPr>
            <a:r>
              <a:rPr lang="zh-TW" altLang="en-US" sz="2800" dirty="0" smtClean="0">
                <a:latin typeface="微軟正黑體" panose="020B0604030504040204" pitchFamily="34" charset="-120"/>
                <a:ea typeface="微軟正黑體" panose="020B0604030504040204" pitchFamily="34" charset="-120"/>
              </a:rPr>
              <a:t>合約附件的效力</a:t>
            </a:r>
            <a:endParaRPr lang="zh-TW" altLang="en-US" sz="2800" dirty="0">
              <a:latin typeface="微軟正黑體" panose="020B0604030504040204" pitchFamily="34" charset="-120"/>
              <a:ea typeface="微軟正黑體" panose="020B0604030504040204" pitchFamily="34" charset="-120"/>
            </a:endParaRPr>
          </a:p>
          <a:p>
            <a:pPr marL="457200" lvl="0" indent="-457200" rtl="0">
              <a:spcBef>
                <a:spcPts val="600"/>
              </a:spcBef>
              <a:buFont typeface="+mj-ea"/>
              <a:buAutoNum type="ea1ChtPeriod"/>
            </a:pPr>
            <a:r>
              <a:rPr lang="zh-TW" altLang="en-US" sz="2800" dirty="0" smtClean="0">
                <a:latin typeface="微軟正黑體" panose="020B0604030504040204" pitchFamily="34" charset="-120"/>
                <a:ea typeface="微軟正黑體" panose="020B0604030504040204" pitchFamily="34" charset="-120"/>
              </a:rPr>
              <a:t>合約份數</a:t>
            </a:r>
            <a:endParaRPr lang="zh-TW" altLang="en-US" sz="2800" dirty="0">
              <a:latin typeface="微軟正黑體" panose="020B0604030504040204" pitchFamily="34" charset="-120"/>
              <a:ea typeface="微軟正黑體" panose="020B0604030504040204" pitchFamily="34" charset="-120"/>
            </a:endParaRPr>
          </a:p>
          <a:p>
            <a:pPr marL="457200" lvl="0" indent="-457200" rtl="0">
              <a:spcBef>
                <a:spcPts val="600"/>
              </a:spcBef>
              <a:buFont typeface="+mj-ea"/>
              <a:buAutoNum type="ea1ChtPeriod"/>
            </a:pPr>
            <a:r>
              <a:rPr lang="zh-TW" altLang="en-US" sz="2800" dirty="0" smtClean="0">
                <a:latin typeface="微軟正黑體" panose="020B0604030504040204" pitchFamily="34" charset="-120"/>
                <a:ea typeface="微軟正黑體" panose="020B0604030504040204" pitchFamily="34" charset="-120"/>
              </a:rPr>
              <a:t>當事人簽名</a:t>
            </a:r>
            <a:endParaRPr lang="zh-TW" altLang="en-US" sz="2800" dirty="0">
              <a:latin typeface="微軟正黑體" panose="020B0604030504040204" pitchFamily="34" charset="-120"/>
              <a:ea typeface="微軟正黑體" panose="020B0604030504040204" pitchFamily="34" charset="-120"/>
            </a:endParaRPr>
          </a:p>
          <a:p>
            <a:pPr marL="457200" lvl="0" indent="-457200" rtl="0">
              <a:spcBef>
                <a:spcPts val="600"/>
              </a:spcBef>
              <a:buFont typeface="+mj-ea"/>
              <a:buAutoNum type="ea1ChtPeriod"/>
            </a:pPr>
            <a:r>
              <a:rPr lang="zh-TW" altLang="en-US" sz="2800" dirty="0" smtClean="0">
                <a:latin typeface="微軟正黑體" panose="020B0604030504040204" pitchFamily="34" charset="-120"/>
                <a:ea typeface="微軟正黑體" panose="020B0604030504040204" pitchFamily="34" charset="-120"/>
              </a:rPr>
              <a:t>合約簽定日</a:t>
            </a:r>
            <a:endParaRPr lang="zh-TW" altLang="en-US" sz="28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6678005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395536" y="150896"/>
            <a:ext cx="8229601" cy="882352"/>
          </a:xfrm>
        </p:spPr>
        <p:txBody>
          <a:bodyPr lIns="92364" tIns="46182" rIns="92364" bIns="46182"/>
          <a:lstStyle/>
          <a:p>
            <a:pPr>
              <a:defRPr/>
            </a:pPr>
            <a:r>
              <a:rPr lang="zh-TW" altLang="en-US" sz="4000" b="1" dirty="0">
                <a:solidFill>
                  <a:srgbClr val="002060"/>
                </a:solidFill>
                <a:latin typeface="微軟正黑體" panose="020B0604030504040204" pitchFamily="34" charset="-120"/>
                <a:ea typeface="微軟正黑體" panose="020B0604030504040204" pitchFamily="34" charset="-120"/>
              </a:rPr>
              <a:t>保護著作權的目的</a:t>
            </a:r>
          </a:p>
        </p:txBody>
      </p:sp>
      <p:graphicFrame>
        <p:nvGraphicFramePr>
          <p:cNvPr id="3" name="內容版面配置區 2"/>
          <p:cNvGraphicFramePr>
            <a:graphicFrameLocks noGrp="1"/>
          </p:cNvGraphicFramePr>
          <p:nvPr>
            <p:ph idx="1"/>
            <p:extLst>
              <p:ext uri="{D42A27DB-BD31-4B8C-83A1-F6EECF244321}">
                <p14:modId xmlns:p14="http://schemas.microsoft.com/office/powerpoint/2010/main" val="1071568984"/>
              </p:ext>
            </p:extLst>
          </p:nvPr>
        </p:nvGraphicFramePr>
        <p:xfrm>
          <a:off x="755578" y="1052736"/>
          <a:ext cx="7776865"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投影片編號版面配置區 1"/>
          <p:cNvSpPr>
            <a:spLocks noGrp="1"/>
          </p:cNvSpPr>
          <p:nvPr>
            <p:ph type="sldNum" sz="quarter" idx="12"/>
          </p:nvPr>
        </p:nvSpPr>
        <p:spPr>
          <a:xfrm>
            <a:off x="572659" y="5951811"/>
            <a:ext cx="608287" cy="365125"/>
          </a:xfrm>
        </p:spPr>
        <p:txBody>
          <a:bodyPr/>
          <a:lstStyle/>
          <a:p>
            <a:fld id="{51D2D507-09EA-4C6F-96ED-053C801F8797}" type="slidenum">
              <a:rPr lang="zh-TW" altLang="en-US" smtClean="0"/>
              <a:t>4</a:t>
            </a:fld>
            <a:endParaRPr lang="zh-TW" altLang="en-US"/>
          </a:p>
        </p:txBody>
      </p:sp>
      <p:sp>
        <p:nvSpPr>
          <p:cNvPr id="4" name="向左箭號 3"/>
          <p:cNvSpPr/>
          <p:nvPr/>
        </p:nvSpPr>
        <p:spPr>
          <a:xfrm rot="20944968">
            <a:off x="6183080" y="1187952"/>
            <a:ext cx="1440161" cy="1182159"/>
          </a:xfrm>
          <a:prstGeom prst="leftArrow">
            <a:avLst/>
          </a:prstGeom>
        </p:spPr>
        <p:style>
          <a:lnRef idx="1">
            <a:schemeClr val="accent6"/>
          </a:lnRef>
          <a:fillRef idx="2">
            <a:schemeClr val="accent6"/>
          </a:fillRef>
          <a:effectRef idx="1">
            <a:schemeClr val="accent6"/>
          </a:effectRef>
          <a:fontRef idx="minor">
            <a:schemeClr val="dk1"/>
          </a:fontRef>
        </p:style>
        <p:txBody>
          <a:bodyPr lIns="91412" tIns="45705" rIns="91412" bIns="45705" rtlCol="0" anchor="ctr"/>
          <a:lstStyle/>
          <a:p>
            <a:pPr algn="ctr"/>
            <a:r>
              <a:rPr lang="zh-TW" altLang="en-US" sz="2400" b="1" dirty="0">
                <a:solidFill>
                  <a:srgbClr val="00B050"/>
                </a:solidFill>
                <a:latin typeface="微軟正黑體" panose="020B0604030504040204" pitchFamily="34" charset="-120"/>
                <a:ea typeface="微軟正黑體" panose="020B0604030504040204" pitchFamily="34" charset="-120"/>
              </a:rPr>
              <a:t>誘因</a:t>
            </a:r>
          </a:p>
        </p:txBody>
      </p:sp>
      <p:sp>
        <p:nvSpPr>
          <p:cNvPr id="5" name="向右箭號 4"/>
          <p:cNvSpPr/>
          <p:nvPr/>
        </p:nvSpPr>
        <p:spPr>
          <a:xfrm rot="3006518">
            <a:off x="719611" y="3040005"/>
            <a:ext cx="1686647" cy="1145827"/>
          </a:xfrm>
          <a:prstGeom prst="rightArrow">
            <a:avLst>
              <a:gd name="adj1" fmla="val 50000"/>
              <a:gd name="adj2" fmla="val 48147"/>
            </a:avLst>
          </a:prstGeom>
        </p:spPr>
        <p:style>
          <a:lnRef idx="1">
            <a:schemeClr val="accent4"/>
          </a:lnRef>
          <a:fillRef idx="2">
            <a:schemeClr val="accent4"/>
          </a:fillRef>
          <a:effectRef idx="1">
            <a:schemeClr val="accent4"/>
          </a:effectRef>
          <a:fontRef idx="minor">
            <a:schemeClr val="dk1"/>
          </a:fontRef>
        </p:style>
        <p:txBody>
          <a:bodyPr lIns="91412" tIns="45705" rIns="91412" bIns="45705" rtlCol="0" anchor="ctr"/>
          <a:lstStyle/>
          <a:p>
            <a:pPr algn="ctr"/>
            <a:r>
              <a:rPr lang="zh-TW" altLang="en-US" sz="2200" b="1" dirty="0">
                <a:latin typeface="微軟正黑體" panose="020B0604030504040204" pitchFamily="34" charset="-120"/>
                <a:ea typeface="微軟正黑體" panose="020B0604030504040204" pitchFamily="34" charset="-120"/>
              </a:rPr>
              <a:t>最終目的</a:t>
            </a:r>
          </a:p>
        </p:txBody>
      </p:sp>
    </p:spTree>
    <p:extLst>
      <p:ext uri="{BB962C8B-B14F-4D97-AF65-F5344CB8AC3E}">
        <p14:creationId xmlns:p14="http://schemas.microsoft.com/office/powerpoint/2010/main" val="36962132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188640"/>
            <a:ext cx="8229600" cy="720080"/>
          </a:xfrm>
        </p:spPr>
        <p:txBody>
          <a:bodyPr>
            <a:normAutofit/>
          </a:bodyPr>
          <a:lstStyle/>
          <a:p>
            <a:pPr>
              <a:defRPr/>
            </a:pPr>
            <a:r>
              <a:rPr lang="zh-TW" altLang="en-US" sz="3600" b="1" dirty="0">
                <a:solidFill>
                  <a:srgbClr val="002060"/>
                </a:solidFill>
                <a:latin typeface="微軟正黑體" panose="020B0604030504040204" pitchFamily="34" charset="-120"/>
                <a:ea typeface="微軟正黑體" panose="020B0604030504040204" pitchFamily="34" charset="-120"/>
              </a:rPr>
              <a:t>簽好授權契約應注意事項</a:t>
            </a: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3319824696"/>
              </p:ext>
            </p:extLst>
          </p:nvPr>
        </p:nvGraphicFramePr>
        <p:xfrm>
          <a:off x="1230377" y="963161"/>
          <a:ext cx="7344816" cy="49316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idx="12"/>
          </p:nvPr>
        </p:nvSpPr>
        <p:spPr/>
        <p:txBody>
          <a:bodyPr/>
          <a:lstStyle/>
          <a:p>
            <a:pPr>
              <a:defRPr/>
            </a:pPr>
            <a:fld id="{5A571828-A4ED-4210-B1C2-6B3E27E5A18A}" type="slidenum">
              <a:rPr lang="zh-TW" altLang="en-GB" smtClean="0"/>
              <a:pPr>
                <a:defRPr/>
              </a:pPr>
              <a:t>40</a:t>
            </a:fld>
            <a:endParaRPr lang="en-GB" altLang="zh-TW"/>
          </a:p>
        </p:txBody>
      </p:sp>
      <p:sp>
        <p:nvSpPr>
          <p:cNvPr id="3" name="矩形 2"/>
          <p:cNvSpPr/>
          <p:nvPr/>
        </p:nvSpPr>
        <p:spPr>
          <a:xfrm>
            <a:off x="1908060" y="5733256"/>
            <a:ext cx="6120680" cy="369332"/>
          </a:xfrm>
          <a:prstGeom prst="rect">
            <a:avLst/>
          </a:prstGeom>
        </p:spPr>
        <p:txBody>
          <a:bodyPr wrap="square">
            <a:spAutoFit/>
          </a:bodyPr>
          <a:lstStyle/>
          <a:p>
            <a:r>
              <a:rPr lang="zh-TW" altLang="en-US" b="1" i="1" dirty="0" smtClean="0">
                <a:solidFill>
                  <a:srgbClr val="C00000"/>
                </a:solidFill>
                <a:latin typeface="微軟正黑體" panose="020B0604030504040204" pitchFamily="34" charset="-120"/>
                <a:ea typeface="微軟正黑體" panose="020B0604030504040204" pitchFamily="34" charset="-120"/>
              </a:rPr>
              <a:t>*授權</a:t>
            </a:r>
            <a:r>
              <a:rPr lang="zh-TW" altLang="en-US" b="1" i="1" dirty="0">
                <a:solidFill>
                  <a:srgbClr val="C00000"/>
                </a:solidFill>
                <a:latin typeface="微軟正黑體" panose="020B0604030504040204" pitchFamily="34" charset="-120"/>
                <a:ea typeface="微軟正黑體" panose="020B0604030504040204" pitchFamily="34" charset="-120"/>
              </a:rPr>
              <a:t>範圍須明確，如約定不明，依法推定為未</a:t>
            </a:r>
            <a:r>
              <a:rPr lang="zh-TW" altLang="en-US" b="1" i="1" dirty="0" smtClean="0">
                <a:solidFill>
                  <a:srgbClr val="C00000"/>
                </a:solidFill>
                <a:latin typeface="微軟正黑體" panose="020B0604030504040204" pitchFamily="34" charset="-120"/>
                <a:ea typeface="微軟正黑體" panose="020B0604030504040204" pitchFamily="34" charset="-120"/>
              </a:rPr>
              <a:t>授權</a:t>
            </a:r>
            <a:r>
              <a:rPr lang="en-US" altLang="zh-TW" b="1" i="1" dirty="0" smtClean="0">
                <a:solidFill>
                  <a:srgbClr val="C00000"/>
                </a:solidFill>
                <a:latin typeface="微軟正黑體" panose="020B0604030504040204" pitchFamily="34" charset="-120"/>
                <a:ea typeface="微軟正黑體" panose="020B0604030504040204" pitchFamily="34" charset="-120"/>
              </a:rPr>
              <a:t>!!</a:t>
            </a:r>
            <a:endParaRPr lang="zh-TW" altLang="en-US" b="1" i="1" dirty="0">
              <a:solidFill>
                <a:srgbClr val="C00000"/>
              </a:solidFill>
              <a:latin typeface="微軟正黑體" panose="020B0604030504040204" pitchFamily="34" charset="-120"/>
              <a:ea typeface="微軟正黑體" panose="020B0604030504040204" pitchFamily="34" charset="-120"/>
            </a:endParaRPr>
          </a:p>
        </p:txBody>
      </p:sp>
      <p:sp>
        <p:nvSpPr>
          <p:cNvPr id="12" name="向右箭號圖說文字 11"/>
          <p:cNvSpPr/>
          <p:nvPr/>
        </p:nvSpPr>
        <p:spPr>
          <a:xfrm>
            <a:off x="323528" y="1457075"/>
            <a:ext cx="936104" cy="4104456"/>
          </a:xfrm>
          <a:prstGeom prst="rightArrowCallout">
            <a:avLst/>
          </a:prstGeom>
          <a:solidFill>
            <a:schemeClr val="accent6">
              <a:lumMod val="20000"/>
              <a:lumOff val="80000"/>
            </a:schemeClr>
          </a:solidFill>
          <a:ln>
            <a:noFill/>
          </a:ln>
          <a:effectLst>
            <a:outerShdw blurRad="50800" dist="38100" dir="5400000" algn="t"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zh-TW" altLang="en-US" sz="2400" b="1" dirty="0" smtClean="0">
                <a:latin typeface="微軟正黑體" panose="020B0604030504040204" pitchFamily="34" charset="-120"/>
                <a:ea typeface="微軟正黑體" panose="020B0604030504040204" pitchFamily="34" charset="-120"/>
              </a:rPr>
              <a:t>授權內容</a:t>
            </a:r>
            <a:endParaRPr lang="en-US" altLang="zh-TW" sz="2400" b="1" dirty="0">
              <a:latin typeface="微軟正黑體" panose="020B0604030504040204" pitchFamily="34" charset="-120"/>
              <a:ea typeface="微軟正黑體" panose="020B0604030504040204" pitchFamily="34" charset="-120"/>
            </a:endParaRPr>
          </a:p>
          <a:p>
            <a:pPr algn="ctr"/>
            <a:endParaRPr lang="zh-TW" altLang="en-US" sz="24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63757652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199" y="332656"/>
            <a:ext cx="8229600" cy="562074"/>
          </a:xfrm>
        </p:spPr>
        <p:txBody>
          <a:bodyPr>
            <a:normAutofit fontScale="90000"/>
          </a:bodyPr>
          <a:lstStyle/>
          <a:p>
            <a:r>
              <a:rPr lang="zh-TW" altLang="en-US" sz="4000" b="1" dirty="0" smtClean="0">
                <a:solidFill>
                  <a:srgbClr val="002060"/>
                </a:solidFill>
                <a:latin typeface="微軟正黑體" panose="020B0604030504040204" pitchFamily="34" charset="-120"/>
                <a:ea typeface="微軟正黑體" panose="020B0604030504040204" pitchFamily="34" charset="-120"/>
              </a:rPr>
              <a:t>智慧局提供之相關契約範本</a:t>
            </a:r>
            <a:endParaRPr lang="zh-TW" altLang="en-US" sz="4000" b="1" dirty="0">
              <a:solidFill>
                <a:srgbClr val="002060"/>
              </a:solidFill>
              <a:latin typeface="微軟正黑體" panose="020B0604030504040204" pitchFamily="34" charset="-120"/>
              <a:ea typeface="微軟正黑體" panose="020B0604030504040204" pitchFamily="34" charset="-120"/>
            </a:endParaRPr>
          </a:p>
        </p:txBody>
      </p:sp>
      <p:sp>
        <p:nvSpPr>
          <p:cNvPr id="3" name="投影片編號版面配置區 2"/>
          <p:cNvSpPr>
            <a:spLocks noGrp="1"/>
          </p:cNvSpPr>
          <p:nvPr>
            <p:ph type="sldNum" sz="quarter" idx="12"/>
          </p:nvPr>
        </p:nvSpPr>
        <p:spPr/>
        <p:txBody>
          <a:bodyPr/>
          <a:lstStyle/>
          <a:p>
            <a:fld id="{51D2D507-09EA-4C6F-96ED-053C801F8797}" type="slidenum">
              <a:rPr lang="zh-TW" altLang="en-US" smtClean="0"/>
              <a:t>41</a:t>
            </a:fld>
            <a:endParaRPr lang="zh-TW" altLang="en-US"/>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894" t="699" r="17559" b="17752"/>
          <a:stretch/>
        </p:blipFill>
        <p:spPr bwMode="auto">
          <a:xfrm>
            <a:off x="683568" y="1052736"/>
            <a:ext cx="7886349" cy="5407799"/>
          </a:xfrm>
          <a:prstGeom prst="rect">
            <a:avLst/>
          </a:prstGeom>
          <a:ln>
            <a:noFill/>
          </a:ln>
          <a:effectLst>
            <a:outerShdw blurRad="63500" sx="102000" sy="102000" algn="ctr" rotWithShape="0">
              <a:prstClr val="black">
                <a:alpha val="40000"/>
              </a:prstClr>
            </a:outerShdw>
          </a:effectLst>
        </p:spPr>
        <p:style>
          <a:lnRef idx="2">
            <a:schemeClr val="accent2"/>
          </a:lnRef>
          <a:fillRef idx="1">
            <a:schemeClr val="lt1"/>
          </a:fillRef>
          <a:effectRef idx="0">
            <a:schemeClr val="accent2"/>
          </a:effectRef>
          <a:fontRef idx="minor">
            <a:schemeClr val="dk1"/>
          </a:fontRef>
        </p:style>
      </p:pic>
      <p:sp>
        <p:nvSpPr>
          <p:cNvPr id="5" name="橢圓 4"/>
          <p:cNvSpPr/>
          <p:nvPr/>
        </p:nvSpPr>
        <p:spPr>
          <a:xfrm>
            <a:off x="5004048" y="2492896"/>
            <a:ext cx="1368152" cy="36004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zh-TW" altLang="en-US"/>
          </a:p>
        </p:txBody>
      </p:sp>
      <p:sp>
        <p:nvSpPr>
          <p:cNvPr id="6" name="橢圓 5"/>
          <p:cNvSpPr/>
          <p:nvPr/>
        </p:nvSpPr>
        <p:spPr>
          <a:xfrm>
            <a:off x="3995936" y="3573016"/>
            <a:ext cx="2304256" cy="415845"/>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zh-TW" altLang="en-US"/>
          </a:p>
        </p:txBody>
      </p:sp>
    </p:spTree>
    <p:extLst>
      <p:ext uri="{BB962C8B-B14F-4D97-AF65-F5344CB8AC3E}">
        <p14:creationId xmlns:p14="http://schemas.microsoft.com/office/powerpoint/2010/main" val="192039167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fld id="{51D2D507-09EA-4C6F-96ED-053C801F8797}" type="slidenum">
              <a:rPr lang="zh-TW" altLang="en-US" smtClean="0"/>
              <a:t>42</a:t>
            </a:fld>
            <a:endParaRPr lang="zh-TW" altLang="en-US"/>
          </a:p>
        </p:txBody>
      </p:sp>
      <p:graphicFrame>
        <p:nvGraphicFramePr>
          <p:cNvPr id="5" name="資料庫圖表 4"/>
          <p:cNvGraphicFramePr/>
          <p:nvPr>
            <p:extLst>
              <p:ext uri="{D42A27DB-BD31-4B8C-83A1-F6EECF244321}">
                <p14:modId xmlns:p14="http://schemas.microsoft.com/office/powerpoint/2010/main" val="2504448982"/>
              </p:ext>
            </p:extLst>
          </p:nvPr>
        </p:nvGraphicFramePr>
        <p:xfrm>
          <a:off x="887694" y="1009222"/>
          <a:ext cx="7740860"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矩形 3"/>
          <p:cNvSpPr/>
          <p:nvPr/>
        </p:nvSpPr>
        <p:spPr>
          <a:xfrm>
            <a:off x="1331640" y="332656"/>
            <a:ext cx="6647974" cy="646331"/>
          </a:xfrm>
          <a:prstGeom prst="rect">
            <a:avLst/>
          </a:prstGeom>
        </p:spPr>
        <p:txBody>
          <a:bodyPr wrap="none">
            <a:spAutoFit/>
          </a:bodyPr>
          <a:lstStyle/>
          <a:p>
            <a:r>
              <a:rPr lang="zh-TW" altLang="en-US" sz="3600" b="1" dirty="0">
                <a:solidFill>
                  <a:srgbClr val="002060"/>
                </a:solidFill>
                <a:latin typeface="微軟正黑體" panose="020B0604030504040204" pitchFamily="34" charset="-120"/>
                <a:ea typeface="微軟正黑體" panose="020B0604030504040204" pitchFamily="34" charset="-120"/>
              </a:rPr>
              <a:t>文創產業工作者著作權約定範本</a:t>
            </a:r>
            <a:endParaRPr lang="zh-TW" altLang="en-US" sz="3600" b="1" dirty="0">
              <a:solidFill>
                <a:srgbClr val="002060"/>
              </a:solidFill>
            </a:endParaRPr>
          </a:p>
        </p:txBody>
      </p:sp>
      <p:sp>
        <p:nvSpPr>
          <p:cNvPr id="3" name="書卷 (水平) 2"/>
          <p:cNvSpPr/>
          <p:nvPr/>
        </p:nvSpPr>
        <p:spPr>
          <a:xfrm>
            <a:off x="842570" y="5373216"/>
            <a:ext cx="7488832" cy="1226939"/>
          </a:xfrm>
          <a:prstGeom prst="horizontalScroll">
            <a:avLst/>
          </a:prstGeom>
          <a:solidFill>
            <a:schemeClr val="accent6">
              <a:lumMod val="40000"/>
              <a:lumOff val="60000"/>
            </a:schemeClr>
          </a:solidFill>
          <a:ln w="3175"/>
        </p:spPr>
        <p:style>
          <a:lnRef idx="2">
            <a:schemeClr val="accent5"/>
          </a:lnRef>
          <a:fillRef idx="1">
            <a:schemeClr val="lt1"/>
          </a:fillRef>
          <a:effectRef idx="0">
            <a:schemeClr val="accent5"/>
          </a:effectRef>
          <a:fontRef idx="minor">
            <a:schemeClr val="dk1"/>
          </a:fontRef>
        </p:style>
        <p:txBody>
          <a:bodyPr wrap="square">
            <a:spAutoFit/>
          </a:bodyPr>
          <a:lstStyle/>
          <a:p>
            <a:r>
              <a:rPr lang="zh-TW" altLang="en-US" b="1" dirty="0">
                <a:solidFill>
                  <a:srgbClr val="00B050"/>
                </a:solidFill>
                <a:latin typeface="微軟正黑體" panose="020B0604030504040204" pitchFamily="34" charset="-120"/>
                <a:ea typeface="微軟正黑體" panose="020B0604030504040204" pitchFamily="34" charset="-120"/>
              </a:rPr>
              <a:t>合約乃因雙方當事人之合意所成立，而每個個案雙方之</a:t>
            </a:r>
            <a:r>
              <a:rPr lang="zh-TW" altLang="en-US" b="1" dirty="0" smtClean="0">
                <a:solidFill>
                  <a:srgbClr val="00B050"/>
                </a:solidFill>
                <a:latin typeface="微軟正黑體" panose="020B0604030504040204" pitchFamily="34" charset="-120"/>
                <a:ea typeface="微軟正黑體" panose="020B0604030504040204" pitchFamily="34" charset="-120"/>
              </a:rPr>
              <a:t>約定及</a:t>
            </a:r>
            <a:r>
              <a:rPr lang="zh-TW" altLang="en-US" b="1" dirty="0">
                <a:solidFill>
                  <a:srgbClr val="00B050"/>
                </a:solidFill>
                <a:latin typeface="微軟正黑體" panose="020B0604030504040204" pitchFamily="34" charset="-120"/>
                <a:ea typeface="微軟正黑體" panose="020B0604030504040204" pitchFamily="34" charset="-120"/>
              </a:rPr>
              <a:t>需求均各有不同</a:t>
            </a:r>
            <a:r>
              <a:rPr lang="zh-TW" altLang="en-US" b="1" dirty="0" smtClean="0">
                <a:solidFill>
                  <a:srgbClr val="00B050"/>
                </a:solidFill>
                <a:latin typeface="微軟正黑體" panose="020B0604030504040204" pitchFamily="34" charset="-120"/>
                <a:ea typeface="微軟正黑體" panose="020B0604030504040204" pitchFamily="34" charset="-120"/>
              </a:rPr>
              <a:t>，契約</a:t>
            </a:r>
            <a:r>
              <a:rPr lang="zh-TW" altLang="en-US" b="1" dirty="0">
                <a:solidFill>
                  <a:srgbClr val="00B050"/>
                </a:solidFill>
                <a:latin typeface="微軟正黑體" panose="020B0604030504040204" pitchFamily="34" charset="-120"/>
                <a:ea typeface="微軟正黑體" panose="020B0604030504040204" pitchFamily="34" charset="-120"/>
              </a:rPr>
              <a:t>範例僅能提供參考用途</a:t>
            </a:r>
            <a:r>
              <a:rPr lang="zh-TW" altLang="en-US" b="1" dirty="0" smtClean="0">
                <a:solidFill>
                  <a:srgbClr val="00B050"/>
                </a:solidFill>
                <a:latin typeface="微軟正黑體" panose="020B0604030504040204" pitchFamily="34" charset="-120"/>
                <a:ea typeface="微軟正黑體" panose="020B0604030504040204" pitchFamily="34" charset="-120"/>
              </a:rPr>
              <a:t>，建議</a:t>
            </a:r>
            <a:r>
              <a:rPr lang="zh-TW" altLang="en-US" b="1" dirty="0">
                <a:solidFill>
                  <a:srgbClr val="00B050"/>
                </a:solidFill>
                <a:latin typeface="微軟正黑體" panose="020B0604030504040204" pitchFamily="34" charset="-120"/>
                <a:ea typeface="微軟正黑體" panose="020B0604030504040204" pitchFamily="34" charset="-120"/>
              </a:rPr>
              <a:t>合約當事人</a:t>
            </a:r>
            <a:r>
              <a:rPr lang="zh-TW" altLang="en-US" b="1" dirty="0" smtClean="0">
                <a:solidFill>
                  <a:srgbClr val="00B050"/>
                </a:solidFill>
                <a:latin typeface="微軟正黑體" panose="020B0604030504040204" pitchFamily="34" charset="-120"/>
                <a:ea typeface="微軟正黑體" panose="020B0604030504040204" pitchFamily="34" charset="-120"/>
              </a:rPr>
              <a:t>依個案</a:t>
            </a:r>
            <a:r>
              <a:rPr lang="zh-TW" altLang="en-US" b="1" dirty="0">
                <a:solidFill>
                  <a:srgbClr val="00B050"/>
                </a:solidFill>
                <a:latin typeface="微軟正黑體" panose="020B0604030504040204" pitchFamily="34" charset="-120"/>
                <a:ea typeface="微軟正黑體" panose="020B0604030504040204" pitchFamily="34" charset="-120"/>
              </a:rPr>
              <a:t>狀況徵詢專業人士或律師，並應視實際需要而增減、調整並修改各條款 </a:t>
            </a:r>
          </a:p>
        </p:txBody>
      </p:sp>
    </p:spTree>
    <p:extLst>
      <p:ext uri="{BB962C8B-B14F-4D97-AF65-F5344CB8AC3E}">
        <p14:creationId xmlns:p14="http://schemas.microsoft.com/office/powerpoint/2010/main" val="282722886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fld id="{51D2D507-09EA-4C6F-96ED-053C801F8797}" type="slidenum">
              <a:rPr lang="zh-TW" altLang="en-US" smtClean="0"/>
              <a:t>43</a:t>
            </a:fld>
            <a:endParaRPr lang="zh-TW" altLang="en-US"/>
          </a:p>
        </p:txBody>
      </p:sp>
      <p:graphicFrame>
        <p:nvGraphicFramePr>
          <p:cNvPr id="5" name="資料庫圖表 4"/>
          <p:cNvGraphicFramePr/>
          <p:nvPr>
            <p:extLst>
              <p:ext uri="{D42A27DB-BD31-4B8C-83A1-F6EECF244321}">
                <p14:modId xmlns:p14="http://schemas.microsoft.com/office/powerpoint/2010/main" val="1221122646"/>
              </p:ext>
            </p:extLst>
          </p:nvPr>
        </p:nvGraphicFramePr>
        <p:xfrm>
          <a:off x="539552" y="1196752"/>
          <a:ext cx="8064896"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矩形 3"/>
          <p:cNvSpPr/>
          <p:nvPr/>
        </p:nvSpPr>
        <p:spPr>
          <a:xfrm>
            <a:off x="3094672" y="334896"/>
            <a:ext cx="2954655" cy="646331"/>
          </a:xfrm>
          <a:prstGeom prst="rect">
            <a:avLst/>
          </a:prstGeom>
        </p:spPr>
        <p:txBody>
          <a:bodyPr wrap="none">
            <a:spAutoFit/>
          </a:bodyPr>
          <a:lstStyle/>
          <a:p>
            <a:r>
              <a:rPr lang="zh-TW" altLang="en-US" sz="3600" b="1" dirty="0">
                <a:solidFill>
                  <a:srgbClr val="002060"/>
                </a:solidFill>
                <a:latin typeface="微軟正黑體" panose="020B0604030504040204" pitchFamily="34" charset="-120"/>
                <a:ea typeface="微軟正黑體" panose="020B0604030504040204" pitchFamily="34" charset="-120"/>
                <a:cs typeface="+mj-cs"/>
              </a:rPr>
              <a:t>契約範本類型</a:t>
            </a:r>
          </a:p>
        </p:txBody>
      </p:sp>
    </p:spTree>
    <p:extLst>
      <p:ext uri="{BB962C8B-B14F-4D97-AF65-F5344CB8AC3E}">
        <p14:creationId xmlns:p14="http://schemas.microsoft.com/office/powerpoint/2010/main" val="158277521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02940" y="116632"/>
            <a:ext cx="8229600" cy="954360"/>
          </a:xfrm>
        </p:spPr>
        <p:txBody>
          <a:bodyPr/>
          <a:lstStyle/>
          <a:p>
            <a:r>
              <a:rPr lang="zh-TW" altLang="en-US" sz="4000" b="1" dirty="0" smtClean="0">
                <a:solidFill>
                  <a:schemeClr val="accent1">
                    <a:lumMod val="50000"/>
                  </a:schemeClr>
                </a:solidFill>
                <a:latin typeface="微軟正黑體" panose="020B0604030504040204" pitchFamily="34" charset="-120"/>
                <a:ea typeface="微軟正黑體" panose="020B0604030504040204" pitchFamily="34" charset="-120"/>
              </a:rPr>
              <a:t>利用著作之授權管道</a:t>
            </a:r>
            <a:endParaRPr lang="zh-TW" altLang="en-US" sz="4000" b="1" dirty="0">
              <a:solidFill>
                <a:schemeClr val="accent1">
                  <a:lumMod val="50000"/>
                </a:schemeClr>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44</a:t>
            </a:fld>
            <a:endParaRPr lang="zh-TW" altLang="en-US"/>
          </a:p>
        </p:txBody>
      </p:sp>
      <p:sp>
        <p:nvSpPr>
          <p:cNvPr id="5" name="圓角矩形 4"/>
          <p:cNvSpPr/>
          <p:nvPr/>
        </p:nvSpPr>
        <p:spPr>
          <a:xfrm>
            <a:off x="809836" y="5697372"/>
            <a:ext cx="7524328" cy="783557"/>
          </a:xfrm>
          <a:prstGeom prst="roundRect">
            <a:avLst/>
          </a:prstGeom>
          <a:ln>
            <a:noFill/>
          </a:ln>
          <a:effectLst>
            <a:outerShdw blurRad="63500" sx="102000" sy="102000" algn="ctr"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marL="266700" lvl="1" indent="-266700" defTabSz="1244600">
              <a:spcBef>
                <a:spcPct val="0"/>
              </a:spcBef>
              <a:buChar char="••"/>
            </a:pPr>
            <a:r>
              <a:rPr lang="zh-TW" altLang="en-US" sz="2800" dirty="0" smtClean="0">
                <a:latin typeface="微軟正黑體" panose="020B0604030504040204" pitchFamily="34" charset="-120"/>
                <a:ea typeface="微軟正黑體" panose="020B0604030504040204" pitchFamily="34" charset="-120"/>
              </a:rPr>
              <a:t>音樂授權</a:t>
            </a:r>
            <a:r>
              <a:rPr lang="zh-TW" altLang="en-US" sz="2800" dirty="0">
                <a:latin typeface="微軟正黑體" panose="020B0604030504040204" pitchFamily="34" charset="-120"/>
                <a:ea typeface="微軟正黑體" panose="020B0604030504040204" pitchFamily="34" charset="-120"/>
              </a:rPr>
              <a:t>流程可參考智慧局網站「影視音產業利用音樂專區」</a:t>
            </a:r>
            <a:endParaRPr lang="zh-TW" altLang="zh-TW" sz="2800" dirty="0">
              <a:latin typeface="微軟正黑體" panose="020B0604030504040204" pitchFamily="34" charset="-120"/>
              <a:ea typeface="微軟正黑體" panose="020B0604030504040204" pitchFamily="34" charset="-120"/>
            </a:endParaRPr>
          </a:p>
        </p:txBody>
      </p:sp>
      <p:graphicFrame>
        <p:nvGraphicFramePr>
          <p:cNvPr id="3" name="資料庫圖表 2"/>
          <p:cNvGraphicFramePr/>
          <p:nvPr>
            <p:extLst>
              <p:ext uri="{D42A27DB-BD31-4B8C-83A1-F6EECF244321}">
                <p14:modId xmlns:p14="http://schemas.microsoft.com/office/powerpoint/2010/main" val="1138685261"/>
              </p:ext>
            </p:extLst>
          </p:nvPr>
        </p:nvGraphicFramePr>
        <p:xfrm>
          <a:off x="1619672" y="908720"/>
          <a:ext cx="6096000"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786436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70384" y="404664"/>
            <a:ext cx="8003232" cy="882352"/>
          </a:xfrm>
        </p:spPr>
        <p:txBody>
          <a:bodyPr/>
          <a:lstStyle/>
          <a:p>
            <a:r>
              <a:rPr lang="zh-TW" altLang="en-US" sz="4000" b="1" dirty="0" smtClean="0">
                <a:solidFill>
                  <a:srgbClr val="002060"/>
                </a:solidFill>
                <a:latin typeface="微軟正黑體" panose="020B0604030504040204" pitchFamily="34" charset="-120"/>
                <a:ea typeface="微軟正黑體" panose="020B0604030504040204" pitchFamily="34" charset="-120"/>
              </a:rPr>
              <a:t>創</a:t>
            </a:r>
            <a:r>
              <a:rPr lang="zh-TW" altLang="en-US" sz="4000" b="1" dirty="0">
                <a:solidFill>
                  <a:srgbClr val="002060"/>
                </a:solidFill>
                <a:latin typeface="微軟正黑體" panose="020B0604030504040204" pitchFamily="34" charset="-120"/>
                <a:ea typeface="微軟正黑體" panose="020B0604030504040204" pitchFamily="34" charset="-120"/>
              </a:rPr>
              <a:t>用</a:t>
            </a:r>
            <a:r>
              <a:rPr lang="en-US" altLang="zh-TW" sz="4000" b="1" dirty="0">
                <a:solidFill>
                  <a:srgbClr val="002060"/>
                </a:solidFill>
                <a:latin typeface="微軟正黑體" panose="020B0604030504040204" pitchFamily="34" charset="-120"/>
                <a:ea typeface="微軟正黑體" panose="020B0604030504040204" pitchFamily="34" charset="-120"/>
              </a:rPr>
              <a:t>CC</a:t>
            </a:r>
            <a:endParaRPr lang="zh-TW" altLang="en-US" sz="4000" b="1" dirty="0">
              <a:solidFill>
                <a:srgbClr val="002060"/>
              </a:solidFill>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sz="half" idx="1"/>
          </p:nvPr>
        </p:nvSpPr>
        <p:spPr>
          <a:xfrm>
            <a:off x="251519" y="2852937"/>
            <a:ext cx="3815069" cy="3468896"/>
          </a:xfrm>
        </p:spPr>
        <p:txBody>
          <a:bodyPr>
            <a:normAutofit fontScale="92500" lnSpcReduction="10000"/>
          </a:bodyPr>
          <a:lstStyle/>
          <a:p>
            <a:r>
              <a:rPr lang="zh-TW" altLang="en-US" sz="2400" b="1" dirty="0" smtClean="0">
                <a:solidFill>
                  <a:srgbClr val="002060"/>
                </a:solidFill>
                <a:latin typeface="微軟正黑體" panose="020B0604030504040204" pitchFamily="34" charset="-120"/>
                <a:ea typeface="微軟正黑體" panose="020B0604030504040204" pitchFamily="34" charset="-120"/>
              </a:rPr>
              <a:t>創</a:t>
            </a:r>
            <a:r>
              <a:rPr lang="zh-TW" altLang="en-US" sz="2400" b="1" dirty="0">
                <a:solidFill>
                  <a:srgbClr val="002060"/>
                </a:solidFill>
                <a:latin typeface="微軟正黑體" panose="020B0604030504040204" pitchFamily="34" charset="-120"/>
                <a:ea typeface="微軟正黑體" panose="020B0604030504040204" pitchFamily="34" charset="-120"/>
              </a:rPr>
              <a:t>用</a:t>
            </a:r>
            <a:r>
              <a:rPr lang="en-US" altLang="zh-TW" sz="2400" b="1" dirty="0">
                <a:solidFill>
                  <a:srgbClr val="002060"/>
                </a:solidFill>
                <a:latin typeface="微軟正黑體" panose="020B0604030504040204" pitchFamily="34" charset="-120"/>
                <a:ea typeface="微軟正黑體" panose="020B0604030504040204" pitchFamily="34" charset="-120"/>
              </a:rPr>
              <a:t>CC</a:t>
            </a:r>
            <a:r>
              <a:rPr lang="zh-TW" altLang="en-US" sz="2400" b="1" dirty="0">
                <a:solidFill>
                  <a:srgbClr val="002060"/>
                </a:solidFill>
                <a:latin typeface="微軟正黑體" panose="020B0604030504040204" pitchFamily="34" charset="-120"/>
                <a:ea typeface="微軟正黑體" panose="020B0604030504040204" pitchFamily="34" charset="-120"/>
              </a:rPr>
              <a:t>的條款主要依下述幾個概念分類：</a:t>
            </a:r>
          </a:p>
          <a:p>
            <a:pPr indent="-73025">
              <a:buFont typeface="Wingdings" panose="05000000000000000000" pitchFamily="2" charset="2"/>
              <a:buChar char="ü"/>
            </a:pPr>
            <a:r>
              <a:rPr lang="zh-TW" altLang="en-US" sz="2400" b="1" dirty="0" smtClean="0">
                <a:solidFill>
                  <a:srgbClr val="FF0000"/>
                </a:solidFill>
                <a:latin typeface="微軟正黑體" panose="020B0604030504040204" pitchFamily="34" charset="-120"/>
                <a:ea typeface="微軟正黑體" panose="020B0604030504040204" pitchFamily="34" charset="-120"/>
              </a:rPr>
              <a:t>是否</a:t>
            </a:r>
            <a:r>
              <a:rPr lang="zh-TW" altLang="en-US" sz="2400" b="1" dirty="0">
                <a:solidFill>
                  <a:srgbClr val="FF0000"/>
                </a:solidFill>
                <a:latin typeface="微軟正黑體" panose="020B0604030504040204" pitchFamily="34" charset="-120"/>
                <a:ea typeface="微軟正黑體" panose="020B0604030504040204" pitchFamily="34" charset="-120"/>
              </a:rPr>
              <a:t>須標示原作者姓名；</a:t>
            </a:r>
          </a:p>
          <a:p>
            <a:pPr indent="-73025">
              <a:buFont typeface="Wingdings" panose="05000000000000000000" pitchFamily="2" charset="2"/>
              <a:buChar char="ü"/>
            </a:pPr>
            <a:r>
              <a:rPr lang="zh-TW" altLang="en-US" sz="2400" b="1" dirty="0" smtClean="0">
                <a:solidFill>
                  <a:srgbClr val="FF0000"/>
                </a:solidFill>
                <a:latin typeface="微軟正黑體" panose="020B0604030504040204" pitchFamily="34" charset="-120"/>
                <a:ea typeface="微軟正黑體" panose="020B0604030504040204" pitchFamily="34" charset="-120"/>
              </a:rPr>
              <a:t>是否</a:t>
            </a:r>
            <a:r>
              <a:rPr lang="zh-TW" altLang="en-US" sz="2400" b="1" dirty="0">
                <a:solidFill>
                  <a:srgbClr val="FF0000"/>
                </a:solidFill>
                <a:latin typeface="微軟正黑體" panose="020B0604030504040204" pitchFamily="34" charset="-120"/>
                <a:ea typeface="微軟正黑體" panose="020B0604030504040204" pitchFamily="34" charset="-120"/>
              </a:rPr>
              <a:t>可進行改作；</a:t>
            </a:r>
          </a:p>
          <a:p>
            <a:pPr indent="-73025">
              <a:buFont typeface="Wingdings" panose="05000000000000000000" pitchFamily="2" charset="2"/>
              <a:buChar char="ü"/>
            </a:pPr>
            <a:r>
              <a:rPr lang="zh-TW" altLang="en-US" sz="2400" b="1" dirty="0" smtClean="0">
                <a:solidFill>
                  <a:srgbClr val="FF0000"/>
                </a:solidFill>
                <a:latin typeface="微軟正黑體" panose="020B0604030504040204" pitchFamily="34" charset="-120"/>
                <a:ea typeface="微軟正黑體" panose="020B0604030504040204" pitchFamily="34" charset="-120"/>
              </a:rPr>
              <a:t>是否</a:t>
            </a:r>
            <a:r>
              <a:rPr lang="zh-TW" altLang="en-US" sz="2400" b="1" dirty="0">
                <a:solidFill>
                  <a:srgbClr val="FF0000"/>
                </a:solidFill>
                <a:latin typeface="微軟正黑體" panose="020B0604030504040204" pitchFamily="34" charset="-120"/>
                <a:ea typeface="微軟正黑體" panose="020B0604030504040204" pitchFamily="34" charset="-120"/>
              </a:rPr>
              <a:t>可作商業性利用；</a:t>
            </a:r>
          </a:p>
          <a:p>
            <a:pPr indent="-73025">
              <a:buFont typeface="Wingdings" panose="05000000000000000000" pitchFamily="2" charset="2"/>
              <a:buChar char="ü"/>
            </a:pPr>
            <a:r>
              <a:rPr lang="zh-TW" altLang="en-US" sz="2400" b="1" dirty="0" smtClean="0">
                <a:solidFill>
                  <a:srgbClr val="FF0000"/>
                </a:solidFill>
                <a:latin typeface="微軟正黑體" panose="020B0604030504040204" pitchFamily="34" charset="-120"/>
                <a:ea typeface="微軟正黑體" panose="020B0604030504040204" pitchFamily="34" charset="-120"/>
              </a:rPr>
              <a:t>是否</a:t>
            </a:r>
            <a:r>
              <a:rPr lang="zh-TW" altLang="en-US" sz="2400" b="1" dirty="0">
                <a:solidFill>
                  <a:srgbClr val="FF0000"/>
                </a:solidFill>
                <a:latin typeface="微軟正黑體" panose="020B0604030504040204" pitchFamily="34" charset="-120"/>
                <a:ea typeface="微軟正黑體" panose="020B0604030504040204" pitchFamily="34" charset="-120"/>
              </a:rPr>
              <a:t>須就改作後的成果使用與原著作相同的方式</a:t>
            </a:r>
            <a:r>
              <a:rPr lang="zh-TW" altLang="en-US" sz="2400" b="1" dirty="0" smtClean="0">
                <a:solidFill>
                  <a:srgbClr val="FF0000"/>
                </a:solidFill>
                <a:latin typeface="微軟正黑體" panose="020B0604030504040204" pitchFamily="34" charset="-120"/>
                <a:ea typeface="微軟正黑體" panose="020B0604030504040204" pitchFamily="34" charset="-120"/>
              </a:rPr>
              <a:t>分享</a:t>
            </a:r>
            <a:endParaRPr lang="zh-TW" altLang="en-US" sz="2400" b="1" dirty="0">
              <a:solidFill>
                <a:srgbClr val="FF0000"/>
              </a:solidFill>
              <a:latin typeface="微軟正黑體" panose="020B0604030504040204" pitchFamily="34" charset="-120"/>
              <a:ea typeface="微軟正黑體" panose="020B0604030504040204" pitchFamily="34" charset="-120"/>
            </a:endParaRPr>
          </a:p>
          <a:p>
            <a:pPr marL="0" indent="0">
              <a:buNone/>
            </a:pPr>
            <a:r>
              <a:rPr lang="zh-TW" altLang="en-US" sz="2400" b="1" dirty="0" smtClean="0">
                <a:solidFill>
                  <a:srgbClr val="002060"/>
                </a:solidFill>
                <a:latin typeface="微軟正黑體" panose="020B0604030504040204" pitchFamily="34" charset="-120"/>
                <a:ea typeface="微軟正黑體" panose="020B0604030504040204" pitchFamily="34" charset="-120"/>
              </a:rPr>
              <a:t>四</a:t>
            </a:r>
            <a:r>
              <a:rPr lang="zh-TW" altLang="en-US" sz="2400" b="1" dirty="0">
                <a:solidFill>
                  <a:srgbClr val="002060"/>
                </a:solidFill>
                <a:latin typeface="微軟正黑體" panose="020B0604030504040204" pitchFamily="34" charset="-120"/>
                <a:ea typeface="微軟正黑體" panose="020B0604030504040204" pitchFamily="34" charset="-120"/>
              </a:rPr>
              <a:t>個授權</a:t>
            </a:r>
            <a:r>
              <a:rPr lang="zh-TW" altLang="en-US" sz="2400" b="1" dirty="0" smtClean="0">
                <a:solidFill>
                  <a:srgbClr val="002060"/>
                </a:solidFill>
                <a:latin typeface="微軟正黑體" panose="020B0604030504040204" pitchFamily="34" charset="-120"/>
                <a:ea typeface="微軟正黑體" panose="020B0604030504040204" pitchFamily="34" charset="-120"/>
              </a:rPr>
              <a:t>要素組成六</a:t>
            </a:r>
            <a:r>
              <a:rPr lang="zh-TW" altLang="en-US" sz="2400" b="1" dirty="0">
                <a:solidFill>
                  <a:srgbClr val="002060"/>
                </a:solidFill>
                <a:latin typeface="微軟正黑體" panose="020B0604030504040204" pitchFamily="34" charset="-120"/>
                <a:ea typeface="微軟正黑體" panose="020B0604030504040204" pitchFamily="34" charset="-120"/>
              </a:rPr>
              <a:t>種授權</a:t>
            </a:r>
            <a:r>
              <a:rPr lang="zh-TW" altLang="en-US" sz="2400" b="1" dirty="0" smtClean="0">
                <a:solidFill>
                  <a:srgbClr val="002060"/>
                </a:solidFill>
                <a:latin typeface="微軟正黑體" panose="020B0604030504040204" pitchFamily="34" charset="-120"/>
                <a:ea typeface="微軟正黑體" panose="020B0604030504040204" pitchFamily="34" charset="-120"/>
              </a:rPr>
              <a:t>條款：</a:t>
            </a:r>
            <a:endParaRPr lang="en-US" altLang="zh-TW" sz="2400" b="1" dirty="0" smtClean="0">
              <a:solidFill>
                <a:srgbClr val="002060"/>
              </a:solidFill>
              <a:latin typeface="微軟正黑體" panose="020B0604030504040204" pitchFamily="34" charset="-120"/>
              <a:ea typeface="微軟正黑體" panose="020B0604030504040204" pitchFamily="34" charset="-120"/>
            </a:endParaRPr>
          </a:p>
          <a:p>
            <a:endParaRPr lang="en-US" altLang="zh-TW" sz="2400" b="1" dirty="0" smtClean="0">
              <a:solidFill>
                <a:srgbClr val="002060"/>
              </a:solidFill>
              <a:latin typeface="微軟正黑體" panose="020B0604030504040204" pitchFamily="34" charset="-120"/>
              <a:ea typeface="微軟正黑體" panose="020B0604030504040204" pitchFamily="34" charset="-120"/>
            </a:endParaRPr>
          </a:p>
          <a:p>
            <a:endParaRPr lang="en-US" altLang="zh-TW" sz="2400" b="1" dirty="0">
              <a:solidFill>
                <a:srgbClr val="002060"/>
              </a:solidFill>
              <a:latin typeface="微軟正黑體" panose="020B0604030504040204" pitchFamily="34" charset="-120"/>
              <a:ea typeface="微軟正黑體" panose="020B0604030504040204" pitchFamily="34" charset="-120"/>
            </a:endParaRPr>
          </a:p>
          <a:p>
            <a:pPr marL="0" indent="0">
              <a:buNone/>
            </a:pPr>
            <a:endParaRPr lang="en-US" altLang="zh-TW" sz="2400" b="1" dirty="0" smtClean="0">
              <a:solidFill>
                <a:srgbClr val="002060"/>
              </a:solidFill>
              <a:latin typeface="微軟正黑體" panose="020B0604030504040204" pitchFamily="34" charset="-120"/>
              <a:ea typeface="微軟正黑體" panose="020B0604030504040204" pitchFamily="34" charset="-120"/>
            </a:endParaRPr>
          </a:p>
          <a:p>
            <a:endParaRPr lang="en-US" altLang="zh-TW" dirty="0" smtClean="0"/>
          </a:p>
          <a:p>
            <a:pPr marL="0" indent="0">
              <a:buNone/>
            </a:pPr>
            <a:endParaRPr lang="zh-TW" altLang="en-US" dirty="0"/>
          </a:p>
        </p:txBody>
      </p:sp>
      <p:graphicFrame>
        <p:nvGraphicFramePr>
          <p:cNvPr id="7" name="內容版面配置區 6"/>
          <p:cNvGraphicFramePr>
            <a:graphicFrameLocks noGrp="1"/>
          </p:cNvGraphicFramePr>
          <p:nvPr>
            <p:ph sz="half" idx="2"/>
            <p:extLst>
              <p:ext uri="{D42A27DB-BD31-4B8C-83A1-F6EECF244321}">
                <p14:modId xmlns:p14="http://schemas.microsoft.com/office/powerpoint/2010/main" val="2247045411"/>
              </p:ext>
            </p:extLst>
          </p:nvPr>
        </p:nvGraphicFramePr>
        <p:xfrm>
          <a:off x="4197340" y="3140968"/>
          <a:ext cx="4536504" cy="3247623"/>
        </p:xfrm>
        <a:graphic>
          <a:graphicData uri="http://schemas.openxmlformats.org/drawingml/2006/table">
            <a:tbl>
              <a:tblPr firstRow="1" firstCol="1" bandRow="1">
                <a:tableStyleId>{16D9F66E-5EB9-4882-86FB-DCBF35E3C3E4}</a:tableStyleId>
              </a:tblPr>
              <a:tblGrid>
                <a:gridCol w="2267711"/>
                <a:gridCol w="2268793"/>
              </a:tblGrid>
              <a:tr h="997544">
                <a:tc>
                  <a:txBody>
                    <a:bodyPr/>
                    <a:lstStyle/>
                    <a:p>
                      <a:pPr>
                        <a:spcAft>
                          <a:spcPts val="0"/>
                        </a:spcAft>
                      </a:pPr>
                      <a:r>
                        <a:rPr lang="zh-TW" sz="1800" b="1" kern="100" dirty="0">
                          <a:solidFill>
                            <a:srgbClr val="0070C0"/>
                          </a:solidFill>
                          <a:effectLst/>
                          <a:latin typeface="微軟正黑體" panose="020B0604030504040204" pitchFamily="34" charset="-120"/>
                          <a:ea typeface="微軟正黑體" panose="020B0604030504040204" pitchFamily="34" charset="-120"/>
                        </a:rPr>
                        <a:t>姓名標示</a:t>
                      </a:r>
                      <a:endParaRPr lang="zh-TW" sz="1800" b="1" kern="100" dirty="0">
                        <a:solidFill>
                          <a:srgbClr val="0070C0"/>
                        </a:solidFill>
                        <a:effectLst/>
                        <a:latin typeface="微軟正黑體" panose="020B0604030504040204" pitchFamily="34" charset="-120"/>
                        <a:ea typeface="微軟正黑體" panose="020B0604030504040204" pitchFamily="34" charset="-120"/>
                        <a:cs typeface="Times New Roman"/>
                      </a:endParaRPr>
                    </a:p>
                  </a:txBody>
                  <a:tcPr marL="52161" marR="52161" marT="0" marB="0"/>
                </a:tc>
                <a:tc>
                  <a:txBody>
                    <a:bodyPr/>
                    <a:lstStyle/>
                    <a:p>
                      <a:pPr>
                        <a:spcAft>
                          <a:spcPts val="0"/>
                        </a:spcAft>
                      </a:pPr>
                      <a:r>
                        <a:rPr lang="zh-TW" sz="1800" b="1" kern="100" dirty="0">
                          <a:solidFill>
                            <a:srgbClr val="0070C0"/>
                          </a:solidFill>
                          <a:effectLst/>
                          <a:latin typeface="微軟正黑體" panose="020B0604030504040204" pitchFamily="34" charset="-120"/>
                          <a:ea typeface="微軟正黑體" panose="020B0604030504040204" pitchFamily="34" charset="-120"/>
                        </a:rPr>
                        <a:t>姓名標示─禁止改作</a:t>
                      </a:r>
                      <a:endParaRPr lang="zh-TW" sz="1800" b="1" kern="100" dirty="0">
                        <a:solidFill>
                          <a:srgbClr val="0070C0"/>
                        </a:solidFill>
                        <a:effectLst/>
                        <a:latin typeface="微軟正黑體" panose="020B0604030504040204" pitchFamily="34" charset="-120"/>
                        <a:ea typeface="微軟正黑體" panose="020B0604030504040204" pitchFamily="34" charset="-120"/>
                        <a:cs typeface="Times New Roman"/>
                      </a:endParaRPr>
                    </a:p>
                  </a:txBody>
                  <a:tcPr marL="52161" marR="52161" marT="0" marB="0"/>
                </a:tc>
              </a:tr>
              <a:tr h="1090688">
                <a:tc>
                  <a:txBody>
                    <a:bodyPr/>
                    <a:lstStyle/>
                    <a:p>
                      <a:pPr>
                        <a:spcAft>
                          <a:spcPts val="0"/>
                        </a:spcAft>
                      </a:pPr>
                      <a:r>
                        <a:rPr lang="zh-TW" sz="1800" b="1" kern="100" dirty="0">
                          <a:solidFill>
                            <a:srgbClr val="0070C0"/>
                          </a:solidFill>
                          <a:effectLst/>
                          <a:latin typeface="微軟正黑體" panose="020B0604030504040204" pitchFamily="34" charset="-120"/>
                          <a:ea typeface="微軟正黑體" panose="020B0604030504040204" pitchFamily="34" charset="-120"/>
                        </a:rPr>
                        <a:t>姓名標示、非商業性</a:t>
                      </a:r>
                      <a:endParaRPr lang="zh-TW" sz="1800" b="1" kern="100" dirty="0">
                        <a:solidFill>
                          <a:srgbClr val="0070C0"/>
                        </a:solidFill>
                        <a:effectLst/>
                        <a:latin typeface="微軟正黑體" panose="020B0604030504040204" pitchFamily="34" charset="-120"/>
                        <a:ea typeface="微軟正黑體" panose="020B0604030504040204" pitchFamily="34" charset="-120"/>
                        <a:cs typeface="Times New Roman"/>
                      </a:endParaRPr>
                    </a:p>
                  </a:txBody>
                  <a:tcPr marL="52161" marR="52161" marT="0" marB="0"/>
                </a:tc>
                <a:tc>
                  <a:txBody>
                    <a:bodyPr/>
                    <a:lstStyle/>
                    <a:p>
                      <a:pPr>
                        <a:spcAft>
                          <a:spcPts val="0"/>
                        </a:spcAft>
                      </a:pPr>
                      <a:r>
                        <a:rPr lang="zh-TW" sz="1800" b="1" kern="100">
                          <a:solidFill>
                            <a:srgbClr val="0070C0"/>
                          </a:solidFill>
                          <a:effectLst/>
                          <a:latin typeface="微軟正黑體" panose="020B0604030504040204" pitchFamily="34" charset="-120"/>
                          <a:ea typeface="微軟正黑體" panose="020B0604030504040204" pitchFamily="34" charset="-120"/>
                        </a:rPr>
                        <a:t>姓名標示、非商業性、禁止改作</a:t>
                      </a:r>
                      <a:endParaRPr lang="zh-TW" sz="1800" b="1" kern="100">
                        <a:solidFill>
                          <a:srgbClr val="0070C0"/>
                        </a:solidFill>
                        <a:effectLst/>
                        <a:latin typeface="微軟正黑體" panose="020B0604030504040204" pitchFamily="34" charset="-120"/>
                        <a:ea typeface="微軟正黑體" panose="020B0604030504040204" pitchFamily="34" charset="-120"/>
                        <a:cs typeface="Times New Roman"/>
                      </a:endParaRPr>
                    </a:p>
                  </a:txBody>
                  <a:tcPr marL="52161" marR="52161" marT="0" marB="0"/>
                </a:tc>
              </a:tr>
              <a:tr h="1159391">
                <a:tc>
                  <a:txBody>
                    <a:bodyPr/>
                    <a:lstStyle/>
                    <a:p>
                      <a:pPr>
                        <a:spcAft>
                          <a:spcPts val="0"/>
                        </a:spcAft>
                      </a:pPr>
                      <a:r>
                        <a:rPr lang="zh-TW" sz="1800" b="1" kern="100" dirty="0">
                          <a:solidFill>
                            <a:srgbClr val="0070C0"/>
                          </a:solidFill>
                          <a:effectLst/>
                          <a:latin typeface="微軟正黑體" panose="020B0604030504040204" pitchFamily="34" charset="-120"/>
                          <a:ea typeface="微軟正黑體" panose="020B0604030504040204" pitchFamily="34" charset="-120"/>
                        </a:rPr>
                        <a:t>姓名標示─非商業性─相同方式分享</a:t>
                      </a:r>
                      <a:endParaRPr lang="zh-TW" sz="1800" b="1" kern="100" dirty="0">
                        <a:solidFill>
                          <a:srgbClr val="0070C0"/>
                        </a:solidFill>
                        <a:effectLst/>
                        <a:latin typeface="微軟正黑體" panose="020B0604030504040204" pitchFamily="34" charset="-120"/>
                        <a:ea typeface="微軟正黑體" panose="020B0604030504040204" pitchFamily="34" charset="-120"/>
                        <a:cs typeface="Times New Roman"/>
                      </a:endParaRPr>
                    </a:p>
                  </a:txBody>
                  <a:tcPr marL="52161" marR="52161" marT="0" marB="0"/>
                </a:tc>
                <a:tc>
                  <a:txBody>
                    <a:bodyPr/>
                    <a:lstStyle/>
                    <a:p>
                      <a:pPr>
                        <a:spcAft>
                          <a:spcPts val="0"/>
                        </a:spcAft>
                      </a:pPr>
                      <a:r>
                        <a:rPr lang="zh-TW" sz="1800" b="1" kern="100" dirty="0">
                          <a:solidFill>
                            <a:srgbClr val="0070C0"/>
                          </a:solidFill>
                          <a:effectLst/>
                          <a:latin typeface="微軟正黑體" panose="020B0604030504040204" pitchFamily="34" charset="-120"/>
                          <a:ea typeface="微軟正黑體" panose="020B0604030504040204" pitchFamily="34" charset="-120"/>
                        </a:rPr>
                        <a:t>姓名標示─相同方式分享</a:t>
                      </a:r>
                      <a:endParaRPr lang="zh-TW" sz="1800" b="1" kern="100" dirty="0">
                        <a:solidFill>
                          <a:srgbClr val="0070C0"/>
                        </a:solidFill>
                        <a:effectLst/>
                        <a:latin typeface="微軟正黑體" panose="020B0604030504040204" pitchFamily="34" charset="-120"/>
                        <a:ea typeface="微軟正黑體" panose="020B0604030504040204" pitchFamily="34" charset="-120"/>
                        <a:cs typeface="Times New Roman"/>
                      </a:endParaRPr>
                    </a:p>
                  </a:txBody>
                  <a:tcPr marL="52161" marR="52161" marT="0" marB="0"/>
                </a:tc>
              </a:tr>
            </a:tbl>
          </a:graphicData>
        </a:graphic>
      </p:graphicFrame>
      <p:sp>
        <p:nvSpPr>
          <p:cNvPr id="4" name="投影片編號版面配置區 3"/>
          <p:cNvSpPr>
            <a:spLocks noGrp="1"/>
          </p:cNvSpPr>
          <p:nvPr>
            <p:ph type="sldNum" sz="quarter" idx="12"/>
          </p:nvPr>
        </p:nvSpPr>
        <p:spPr/>
        <p:txBody>
          <a:bodyPr/>
          <a:lstStyle/>
          <a:p>
            <a:fld id="{51D2D507-09EA-4C6F-96ED-053C801F8797}" type="slidenum">
              <a:rPr lang="zh-TW" altLang="en-US" smtClean="0"/>
              <a:t>45</a:t>
            </a:fld>
            <a:endParaRPr lang="zh-TW" altLang="en-US"/>
          </a:p>
        </p:txBody>
      </p:sp>
      <p:grpSp>
        <p:nvGrpSpPr>
          <p:cNvPr id="11" name="群組 10"/>
          <p:cNvGrpSpPr/>
          <p:nvPr/>
        </p:nvGrpSpPr>
        <p:grpSpPr>
          <a:xfrm>
            <a:off x="657168" y="1870491"/>
            <a:ext cx="2880319" cy="761587"/>
            <a:chOff x="611560" y="2564904"/>
            <a:chExt cx="2441683" cy="617571"/>
          </a:xfrm>
          <a:effectLst>
            <a:outerShdw blurRad="50800" dist="38100" dir="5400000" algn="t" rotWithShape="0">
              <a:prstClr val="black">
                <a:alpha val="40000"/>
              </a:prstClr>
            </a:outerShdw>
          </a:effectLst>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21160" y="2564904"/>
              <a:ext cx="609600" cy="609600"/>
            </a:xfrm>
            <a:prstGeom prst="rect">
              <a:avLst/>
            </a:prstGeom>
            <a:ln/>
          </p:spPr>
          <p:style>
            <a:lnRef idx="1">
              <a:schemeClr val="accent5"/>
            </a:lnRef>
            <a:fillRef idx="2">
              <a:schemeClr val="accent5"/>
            </a:fillRef>
            <a:effectRef idx="1">
              <a:schemeClr val="accent5"/>
            </a:effectRef>
            <a:fontRef idx="minor">
              <a:schemeClr val="dk1"/>
            </a:fontRef>
          </p:style>
        </p:pic>
        <p:pic>
          <p:nvPicPr>
            <p:cNvPr id="6" name="Picture 4" descr="cc-n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0760" y="2564904"/>
              <a:ext cx="609600" cy="609600"/>
            </a:xfrm>
            <a:prstGeom prst="rect">
              <a:avLst/>
            </a:prstGeom>
          </p:spPr>
          <p:style>
            <a:lnRef idx="1">
              <a:schemeClr val="accent5"/>
            </a:lnRef>
            <a:fillRef idx="2">
              <a:schemeClr val="accent5"/>
            </a:fillRef>
            <a:effectRef idx="1">
              <a:schemeClr val="accent5"/>
            </a:effectRef>
            <a:fontRef idx="minor">
              <a:schemeClr val="dk1"/>
            </a:fontRef>
          </p:style>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43643" y="2572875"/>
              <a:ext cx="609600" cy="609600"/>
            </a:xfrm>
            <a:prstGeom prst="rect">
              <a:avLst/>
            </a:prstGeom>
            <a:ln/>
          </p:spPr>
          <p:style>
            <a:lnRef idx="1">
              <a:schemeClr val="accent5"/>
            </a:lnRef>
            <a:fillRef idx="2">
              <a:schemeClr val="accent5"/>
            </a:fillRef>
            <a:effectRef idx="1">
              <a:schemeClr val="accent5"/>
            </a:effectRef>
            <a:fontRef idx="minor">
              <a:schemeClr val="dk1"/>
            </a:fontRef>
          </p:style>
        </p:pic>
        <p:pic>
          <p:nvPicPr>
            <p:cNvPr id="8" name="Picture 7" descr="cc-by.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1560" y="2564904"/>
              <a:ext cx="609600" cy="609600"/>
            </a:xfrm>
            <a:prstGeom prst="rect">
              <a:avLst/>
            </a:prstGeom>
          </p:spPr>
          <p:style>
            <a:lnRef idx="1">
              <a:schemeClr val="accent5"/>
            </a:lnRef>
            <a:fillRef idx="2">
              <a:schemeClr val="accent5"/>
            </a:fillRef>
            <a:effectRef idx="1">
              <a:schemeClr val="accent5"/>
            </a:effectRef>
            <a:fontRef idx="minor">
              <a:schemeClr val="dk1"/>
            </a:fontRef>
          </p:style>
        </p:pic>
      </p:grpSp>
      <p:pic>
        <p:nvPicPr>
          <p:cNvPr id="6159"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26213" y="3446442"/>
            <a:ext cx="1439863" cy="510230"/>
          </a:xfrm>
          <a:prstGeom prst="rect">
            <a:avLst/>
          </a:prstGeom>
          <a:noFill/>
          <a:extLst>
            <a:ext uri="{909E8E84-426E-40DD-AFC4-6F175D3DCCD1}">
              <a14:hiddenFill xmlns:a14="http://schemas.microsoft.com/office/drawing/2010/main">
                <a:solidFill>
                  <a:srgbClr val="4F81BD"/>
                </a:solidFill>
              </a14:hiddenFill>
            </a:ext>
          </a:extLst>
        </p:spPr>
      </p:pic>
      <p:pic>
        <p:nvPicPr>
          <p:cNvPr id="6158" name="圖片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78857" y="3446442"/>
            <a:ext cx="1455738" cy="510230"/>
          </a:xfrm>
          <a:prstGeom prst="rect">
            <a:avLst/>
          </a:prstGeom>
          <a:noFill/>
          <a:extLst>
            <a:ext uri="{909E8E84-426E-40DD-AFC4-6F175D3DCCD1}">
              <a14:hiddenFill xmlns:a14="http://schemas.microsoft.com/office/drawing/2010/main">
                <a:solidFill>
                  <a:srgbClr val="FFFFFF"/>
                </a:solidFill>
              </a14:hiddenFill>
            </a:ext>
          </a:extLst>
        </p:spPr>
      </p:pic>
      <p:pic>
        <p:nvPicPr>
          <p:cNvPr id="6157" name="圖片 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90564" y="4684379"/>
            <a:ext cx="1439863" cy="502307"/>
          </a:xfrm>
          <a:prstGeom prst="rect">
            <a:avLst/>
          </a:prstGeom>
          <a:noFill/>
          <a:extLst>
            <a:ext uri="{909E8E84-426E-40DD-AFC4-6F175D3DCCD1}">
              <a14:hiddenFill xmlns:a14="http://schemas.microsoft.com/office/drawing/2010/main">
                <a:solidFill>
                  <a:srgbClr val="FFFFFF"/>
                </a:solidFill>
              </a14:hiddenFill>
            </a:ext>
          </a:extLst>
        </p:spPr>
      </p:pic>
      <p:pic>
        <p:nvPicPr>
          <p:cNvPr id="6156" name="圖片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226213" y="5805264"/>
            <a:ext cx="1447800" cy="516569"/>
          </a:xfrm>
          <a:prstGeom prst="rect">
            <a:avLst/>
          </a:prstGeom>
          <a:noFill/>
          <a:extLst>
            <a:ext uri="{909E8E84-426E-40DD-AFC4-6F175D3DCCD1}">
              <a14:hiddenFill xmlns:a14="http://schemas.microsoft.com/office/drawing/2010/main">
                <a:solidFill>
                  <a:srgbClr val="FFFFFF"/>
                </a:solidFill>
              </a14:hiddenFill>
            </a:ext>
          </a:extLst>
        </p:spPr>
      </p:pic>
      <p:pic>
        <p:nvPicPr>
          <p:cNvPr id="6155" name="圖片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517909" y="4725144"/>
            <a:ext cx="1417638" cy="502307"/>
          </a:xfrm>
          <a:prstGeom prst="rect">
            <a:avLst/>
          </a:prstGeom>
          <a:noFill/>
          <a:extLst>
            <a:ext uri="{909E8E84-426E-40DD-AFC4-6F175D3DCCD1}">
              <a14:hiddenFill xmlns:a14="http://schemas.microsoft.com/office/drawing/2010/main">
                <a:solidFill>
                  <a:srgbClr val="FFFFFF"/>
                </a:solidFill>
              </a14:hiddenFill>
            </a:ext>
          </a:extLst>
        </p:spPr>
      </p:pic>
      <p:pic>
        <p:nvPicPr>
          <p:cNvPr id="6154" name="圖片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526541" y="5858343"/>
            <a:ext cx="1439863" cy="510230"/>
          </a:xfrm>
          <a:prstGeom prst="rect">
            <a:avLst/>
          </a:prstGeom>
          <a:noFill/>
          <a:extLst>
            <a:ext uri="{909E8E84-426E-40DD-AFC4-6F175D3DCCD1}">
              <a14:hiddenFill xmlns:a14="http://schemas.microsoft.com/office/drawing/2010/main">
                <a:solidFill>
                  <a:srgbClr val="FFFFFF"/>
                </a:solidFill>
              </a14:hiddenFill>
            </a:ext>
          </a:extLst>
        </p:spPr>
      </p:pic>
      <p:sp>
        <p:nvSpPr>
          <p:cNvPr id="18" name="矩形 17"/>
          <p:cNvSpPr/>
          <p:nvPr/>
        </p:nvSpPr>
        <p:spPr>
          <a:xfrm>
            <a:off x="4066589" y="1412776"/>
            <a:ext cx="4824536" cy="1477328"/>
          </a:xfrm>
          <a:prstGeom prst="rect">
            <a:avLst/>
          </a:prstGeom>
        </p:spPr>
        <p:txBody>
          <a:bodyPr wrap="square">
            <a:spAutoFit/>
          </a:bodyPr>
          <a:lstStyle/>
          <a:p>
            <a:pPr algn="just"/>
            <a:r>
              <a:rPr lang="zh-TW" altLang="en-US" dirty="0" smtClean="0">
                <a:latin typeface="微軟正黑體" panose="020B0604030504040204" pitchFamily="34" charset="-120"/>
                <a:ea typeface="微軟正黑體" panose="020B0604030504040204" pitchFamily="34" charset="-120"/>
              </a:rPr>
              <a:t>創</a:t>
            </a:r>
            <a:r>
              <a:rPr lang="zh-TW" altLang="en-US" dirty="0">
                <a:latin typeface="微軟正黑體" panose="020B0604030504040204" pitchFamily="34" charset="-120"/>
                <a:ea typeface="微軟正黑體" panose="020B0604030504040204" pitchFamily="34" charset="-120"/>
              </a:rPr>
              <a:t>用</a:t>
            </a:r>
            <a:r>
              <a:rPr lang="en-US" altLang="zh-TW" dirty="0" smtClean="0">
                <a:latin typeface="微軟正黑體" panose="020B0604030504040204" pitchFamily="34" charset="-120"/>
                <a:ea typeface="微軟正黑體" panose="020B0604030504040204" pitchFamily="34" charset="-120"/>
              </a:rPr>
              <a:t>CC</a:t>
            </a:r>
            <a:r>
              <a:rPr lang="zh-TW" altLang="en-US" dirty="0" smtClean="0">
                <a:latin typeface="微軟正黑體" panose="020B0604030504040204" pitchFamily="34" charset="-120"/>
                <a:ea typeface="微軟正黑體" panose="020B0604030504040204" pitchFamily="34" charset="-120"/>
              </a:rPr>
              <a:t>是一套「</a:t>
            </a:r>
            <a:r>
              <a:rPr lang="zh-TW" altLang="en-US" dirty="0">
                <a:latin typeface="微軟正黑體" panose="020B0604030504040204" pitchFamily="34" charset="-120"/>
                <a:ea typeface="微軟正黑體" panose="020B0604030504040204" pitchFamily="34" charset="-120"/>
              </a:rPr>
              <a:t>保留部分權利」的授權條款的機制，讓著作權人可以透過簡單的「圖示」及「文字」，就自己所同意使用者利用著作的範圍進行授權，使用者可以在授權範圍內，合法地分享、再利用及再</a:t>
            </a:r>
            <a:r>
              <a:rPr lang="zh-TW" altLang="en-US" dirty="0" smtClean="0">
                <a:latin typeface="微軟正黑體" panose="020B0604030504040204" pitchFamily="34" charset="-120"/>
                <a:ea typeface="微軟正黑體" panose="020B0604030504040204" pitchFamily="34" charset="-120"/>
              </a:rPr>
              <a:t>創作。</a:t>
            </a:r>
            <a:endParaRPr lang="zh-TW" altLang="en-US"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26088778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標題 1"/>
          <p:cNvSpPr>
            <a:spLocks noGrp="1"/>
          </p:cNvSpPr>
          <p:nvPr>
            <p:ph type="title"/>
          </p:nvPr>
        </p:nvSpPr>
        <p:spPr>
          <a:xfrm>
            <a:off x="1763688" y="260648"/>
            <a:ext cx="5760640" cy="810344"/>
          </a:xfrm>
        </p:spPr>
        <p:txBody>
          <a:bodyPr/>
          <a:lstStyle/>
          <a:p>
            <a:pPr>
              <a:defRPr/>
            </a:pPr>
            <a:r>
              <a:rPr lang="zh-TW" altLang="en-US" sz="4000" b="1" dirty="0" smtClean="0">
                <a:solidFill>
                  <a:srgbClr val="002060"/>
                </a:solidFill>
                <a:latin typeface="微軟正黑體" panose="020B0604030504040204" pitchFamily="34" charset="-120"/>
                <a:ea typeface="微軟正黑體" panose="020B0604030504040204" pitchFamily="34" charset="-120"/>
              </a:rPr>
              <a:t>侵害著作權</a:t>
            </a:r>
            <a:r>
              <a:rPr lang="zh-TW" altLang="en-US" sz="4000" b="1" dirty="0">
                <a:solidFill>
                  <a:srgbClr val="002060"/>
                </a:solidFill>
                <a:latin typeface="微軟正黑體" panose="020B0604030504040204" pitchFamily="34" charset="-120"/>
                <a:ea typeface="微軟正黑體" panose="020B0604030504040204" pitchFamily="34" charset="-120"/>
              </a:rPr>
              <a:t>之</a:t>
            </a:r>
            <a:r>
              <a:rPr lang="zh-TW" altLang="en-US" sz="4000" b="1" dirty="0" smtClean="0">
                <a:solidFill>
                  <a:srgbClr val="002060"/>
                </a:solidFill>
                <a:latin typeface="微軟正黑體" panose="020B0604030504040204" pitchFamily="34" charset="-120"/>
                <a:ea typeface="微軟正黑體" panose="020B0604030504040204" pitchFamily="34" charset="-120"/>
              </a:rPr>
              <a:t>民事責任</a:t>
            </a:r>
            <a:endParaRPr lang="zh-TW" altLang="en-US" sz="4000" b="1" dirty="0">
              <a:solidFill>
                <a:srgbClr val="002060"/>
              </a:solidFill>
              <a:latin typeface="微軟正黑體" panose="020B0604030504040204" pitchFamily="34" charset="-120"/>
              <a:ea typeface="微軟正黑體" panose="020B0604030504040204" pitchFamily="34" charset="-120"/>
            </a:endParaRPr>
          </a:p>
        </p:txBody>
      </p:sp>
      <p:graphicFrame>
        <p:nvGraphicFramePr>
          <p:cNvPr id="2" name="內容版面配置區 1"/>
          <p:cNvGraphicFramePr>
            <a:graphicFrameLocks noGrp="1"/>
          </p:cNvGraphicFramePr>
          <p:nvPr>
            <p:ph sz="quarter" idx="1"/>
            <p:extLst>
              <p:ext uri="{D42A27DB-BD31-4B8C-83A1-F6EECF244321}">
                <p14:modId xmlns:p14="http://schemas.microsoft.com/office/powerpoint/2010/main" val="1949947455"/>
              </p:ext>
            </p:extLst>
          </p:nvPr>
        </p:nvGraphicFramePr>
        <p:xfrm>
          <a:off x="301625" y="1052736"/>
          <a:ext cx="8504238"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pPr>
              <a:defRPr/>
            </a:pPr>
            <a:fld id="{9DFD5EAF-7A53-45A0-8A60-4253B17E3D4D}" type="slidenum">
              <a:rPr lang="zh-TW" altLang="en-US" smtClean="0"/>
              <a:pPr>
                <a:defRPr/>
              </a:pPr>
              <a:t>46</a:t>
            </a:fld>
            <a:endParaRPr lang="zh-TW" altLang="en-US"/>
          </a:p>
        </p:txBody>
      </p:sp>
    </p:spTree>
    <p:extLst>
      <p:ext uri="{BB962C8B-B14F-4D97-AF65-F5344CB8AC3E}">
        <p14:creationId xmlns:p14="http://schemas.microsoft.com/office/powerpoint/2010/main" val="14363491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標題 1"/>
          <p:cNvSpPr>
            <a:spLocks noGrp="1"/>
          </p:cNvSpPr>
          <p:nvPr>
            <p:ph type="title"/>
          </p:nvPr>
        </p:nvSpPr>
        <p:spPr>
          <a:xfrm>
            <a:off x="1691680" y="188640"/>
            <a:ext cx="5760640" cy="810344"/>
          </a:xfrm>
        </p:spPr>
        <p:txBody>
          <a:bodyPr/>
          <a:lstStyle/>
          <a:p>
            <a:pPr>
              <a:defRPr/>
            </a:pPr>
            <a:r>
              <a:rPr lang="zh-TW" altLang="en-US" sz="4000" b="1" dirty="0" smtClean="0">
                <a:solidFill>
                  <a:srgbClr val="002060"/>
                </a:solidFill>
                <a:latin typeface="微軟正黑體" panose="020B0604030504040204" pitchFamily="34" charset="-120"/>
                <a:ea typeface="微軟正黑體" panose="020B0604030504040204" pitchFamily="34" charset="-120"/>
              </a:rPr>
              <a:t>侵害著作權之刑事責任</a:t>
            </a:r>
            <a:endParaRPr lang="zh-TW" altLang="en-US" sz="4000" b="1" dirty="0">
              <a:solidFill>
                <a:srgbClr val="002060"/>
              </a:solidFill>
              <a:latin typeface="微軟正黑體" panose="020B0604030504040204" pitchFamily="34" charset="-120"/>
              <a:ea typeface="微軟正黑體" panose="020B0604030504040204" pitchFamily="34" charset="-120"/>
            </a:endParaRPr>
          </a:p>
        </p:txBody>
      </p:sp>
      <p:graphicFrame>
        <p:nvGraphicFramePr>
          <p:cNvPr id="2" name="內容版面配置區 1"/>
          <p:cNvGraphicFramePr>
            <a:graphicFrameLocks noGrp="1"/>
          </p:cNvGraphicFramePr>
          <p:nvPr>
            <p:ph sz="quarter" idx="1"/>
            <p:extLst>
              <p:ext uri="{D42A27DB-BD31-4B8C-83A1-F6EECF244321}">
                <p14:modId xmlns:p14="http://schemas.microsoft.com/office/powerpoint/2010/main" val="276431218"/>
              </p:ext>
            </p:extLst>
          </p:nvPr>
        </p:nvGraphicFramePr>
        <p:xfrm>
          <a:off x="301625" y="1124744"/>
          <a:ext cx="8504238"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pPr>
              <a:defRPr/>
            </a:pPr>
            <a:fld id="{9DFD5EAF-7A53-45A0-8A60-4253B17E3D4D}" type="slidenum">
              <a:rPr lang="zh-TW" altLang="en-US" smtClean="0"/>
              <a:pPr>
                <a:defRPr/>
              </a:pPr>
              <a:t>47</a:t>
            </a:fld>
            <a:endParaRPr lang="zh-TW" altLang="en-US"/>
          </a:p>
        </p:txBody>
      </p:sp>
    </p:spTree>
    <p:extLst>
      <p:ext uri="{BB962C8B-B14F-4D97-AF65-F5344CB8AC3E}">
        <p14:creationId xmlns:p14="http://schemas.microsoft.com/office/powerpoint/2010/main" val="266456177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72146" y="188640"/>
            <a:ext cx="8229600" cy="1143000"/>
          </a:xfrm>
        </p:spPr>
        <p:txBody>
          <a:bodyPr/>
          <a:lstStyle/>
          <a:p>
            <a:r>
              <a:rPr lang="zh-TW" altLang="en-US" b="1" dirty="0" smtClean="0">
                <a:solidFill>
                  <a:srgbClr val="002060"/>
                </a:solidFill>
                <a:latin typeface="微軟正黑體" panose="020B0604030504040204" pitchFamily="34" charset="-120"/>
                <a:ea typeface="微軟正黑體" panose="020B0604030504040204" pitchFamily="34" charset="-120"/>
              </a:rPr>
              <a:t>更多著作權訊息</a:t>
            </a:r>
            <a:endParaRPr lang="zh-TW" altLang="en-US" b="1" dirty="0">
              <a:solidFill>
                <a:srgbClr val="002060"/>
              </a:solidFill>
              <a:latin typeface="微軟正黑體" panose="020B0604030504040204" pitchFamily="34" charset="-120"/>
              <a:ea typeface="微軟正黑體" panose="020B0604030504040204" pitchFamily="34" charset="-120"/>
            </a:endParaRPr>
          </a:p>
        </p:txBody>
      </p:sp>
      <p:pic>
        <p:nvPicPr>
          <p:cNvPr id="5" name="Picture 3" descr="C:\Documents and Settings\00295\桌面\2009宜蘭\智慧局logo.jpg">
            <a:hlinkClick r:id="rId2"/>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699643" y="1363830"/>
            <a:ext cx="1260802" cy="1127003"/>
          </a:xfrm>
          <a:effectLst>
            <a:outerShdw blurRad="50800" dist="38100" dir="5400000" algn="t" rotWithShape="0">
              <a:prstClr val="black">
                <a:alpha val="40000"/>
              </a:prstClr>
            </a:outerShdw>
            <a:reflection blurRad="6350" stA="50000" endA="300" endPos="55000" dir="5400000" sy="-100000" algn="bl" rotWithShape="0"/>
          </a:effectLst>
        </p:spPr>
      </p:pic>
      <p:sp>
        <p:nvSpPr>
          <p:cNvPr id="4" name="投影片編號版面配置區 3"/>
          <p:cNvSpPr>
            <a:spLocks noGrp="1"/>
          </p:cNvSpPr>
          <p:nvPr>
            <p:ph type="sldNum" sz="quarter" idx="12"/>
          </p:nvPr>
        </p:nvSpPr>
        <p:spPr>
          <a:xfrm>
            <a:off x="6543563" y="6389060"/>
            <a:ext cx="2133600" cy="365125"/>
          </a:xfrm>
        </p:spPr>
        <p:txBody>
          <a:bodyPr/>
          <a:lstStyle/>
          <a:p>
            <a:fld id="{51D2D507-09EA-4C6F-96ED-053C801F8797}" type="slidenum">
              <a:rPr lang="zh-TW" altLang="en-US" smtClean="0"/>
              <a:t>48</a:t>
            </a:fld>
            <a:endParaRPr lang="zh-TW" altLang="en-US"/>
          </a:p>
        </p:txBody>
      </p:sp>
      <p:sp>
        <p:nvSpPr>
          <p:cNvPr id="7" name="文字方塊 6">
            <a:hlinkClick r:id="rId2"/>
          </p:cNvPr>
          <p:cNvSpPr txBox="1"/>
          <p:nvPr/>
        </p:nvSpPr>
        <p:spPr>
          <a:xfrm>
            <a:off x="5748745" y="1930885"/>
            <a:ext cx="3067274" cy="923330"/>
          </a:xfrm>
          <a:prstGeom prst="rect">
            <a:avLst/>
          </a:prstGeom>
          <a:effectLst>
            <a:outerShdw blurRad="76200" dir="13500000" sy="23000" kx="1200000" algn="br" rotWithShape="0">
              <a:prstClr val="black">
                <a:alpha val="20000"/>
              </a:prstClr>
            </a:outerShdw>
          </a:effectLst>
        </p:spPr>
        <p:style>
          <a:lnRef idx="1">
            <a:schemeClr val="accent3"/>
          </a:lnRef>
          <a:fillRef idx="2">
            <a:schemeClr val="accent3"/>
          </a:fillRef>
          <a:effectRef idx="1">
            <a:schemeClr val="accent3"/>
          </a:effectRef>
          <a:fontRef idx="minor">
            <a:schemeClr val="dk1"/>
          </a:fontRef>
        </p:style>
        <p:txBody>
          <a:bodyPr wrap="square">
            <a:spAutoFit/>
          </a:bodyPr>
          <a:lstStyle/>
          <a:p>
            <a:pPr latinLnBrk="1">
              <a:defRPr/>
            </a:pPr>
            <a:r>
              <a:rPr lang="zh-TW" alt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微軟正黑體" panose="020B0604030504040204" pitchFamily="34" charset="-120"/>
                <a:ea typeface="微軟正黑體" panose="020B0604030504040204" pitchFamily="34" charset="-120"/>
              </a:rPr>
              <a:t>原創我挺</a:t>
            </a:r>
            <a:r>
              <a:rPr lang="zh-TW" alt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微軟正黑體" panose="020B0604030504040204" pitchFamily="34" charset="-120"/>
                <a:ea typeface="微軟正黑體" panose="020B0604030504040204" pitchFamily="34" charset="-120"/>
              </a:rPr>
              <a:t>你粉絲團</a:t>
            </a:r>
            <a:endParaRPr kumimoji="0" lang="en-US" altLang="zh-TW"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微軟正黑體" panose="020B0604030504040204" pitchFamily="34" charset="-120"/>
              <a:ea typeface="微軟正黑體" panose="020B0604030504040204" pitchFamily="34" charset="-120"/>
            </a:endParaRPr>
          </a:p>
          <a:p>
            <a:pPr latinLnBrk="1">
              <a:defRPr/>
            </a:pPr>
            <a:r>
              <a:rPr lang="en-US" altLang="zh-TW" b="1" dirty="0">
                <a:ln w="10541" cmpd="sng">
                  <a:solidFill>
                    <a:schemeClr val="accent1">
                      <a:shade val="88000"/>
                      <a:satMod val="110000"/>
                    </a:schemeClr>
                  </a:solidFill>
                  <a:prstDash val="solid"/>
                </a:ln>
                <a:solidFill>
                  <a:schemeClr val="tx2"/>
                </a:solidFill>
                <a:latin typeface="微軟正黑體" panose="020B0604030504040204" pitchFamily="34" charset="-120"/>
                <a:ea typeface="微軟正黑體" panose="020B0604030504040204" pitchFamily="34" charset="-120"/>
                <a:hlinkClick r:id="rId4"/>
              </a:rPr>
              <a:t>https://www.facebook.com/copyright.com.tw/</a:t>
            </a:r>
            <a:r>
              <a:rPr lang="en-US" altLang="zh-TW" b="1" dirty="0">
                <a:ln w="10541" cmpd="sng">
                  <a:solidFill>
                    <a:schemeClr val="accent1">
                      <a:shade val="88000"/>
                      <a:satMod val="110000"/>
                    </a:schemeClr>
                  </a:solidFill>
                  <a:prstDash val="solid"/>
                </a:ln>
                <a:solidFill>
                  <a:schemeClr val="tx2"/>
                </a:solidFill>
                <a:latin typeface="微軟正黑體" panose="020B0604030504040204" pitchFamily="34" charset="-120"/>
                <a:ea typeface="微軟正黑體" panose="020B0604030504040204" pitchFamily="34" charset="-120"/>
              </a:rPr>
              <a:t> </a:t>
            </a:r>
            <a:endParaRPr kumimoji="0" lang="zh-TW" altLang="en-US" b="1" dirty="0">
              <a:ln w="10541" cmpd="sng">
                <a:solidFill>
                  <a:schemeClr val="accent1">
                    <a:shade val="88000"/>
                    <a:satMod val="110000"/>
                  </a:schemeClr>
                </a:solidFill>
                <a:prstDash val="solid"/>
              </a:ln>
              <a:solidFill>
                <a:schemeClr val="tx2"/>
              </a:solidFill>
              <a:latin typeface="微軟正黑體" panose="020B0604030504040204" pitchFamily="34" charset="-120"/>
              <a:ea typeface="微軟正黑體" panose="020B0604030504040204" pitchFamily="34" charset="-120"/>
            </a:endParaRPr>
          </a:p>
        </p:txBody>
      </p:sp>
      <p:pic>
        <p:nvPicPr>
          <p:cNvPr id="8" name="Picture 2" descr="原創我挺你的大頭貼照"/>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53701" y="1384908"/>
            <a:ext cx="1091952" cy="1091953"/>
          </a:xfrm>
          <a:prstGeom prst="rect">
            <a:avLst/>
          </a:prstGeom>
          <a:noFill/>
          <a:effectLst>
            <a:outerShdw blurRad="76200" dir="13500000" sy="23000" kx="1200000" algn="br" rotWithShape="0">
              <a:prstClr val="black">
                <a:alpha val="20000"/>
              </a:prstClr>
            </a:outerShdw>
          </a:effectLst>
          <a:extLst>
            <a:ext uri="{909E8E84-426E-40DD-AFC4-6F175D3DCCD1}">
              <a14:hiddenFill xmlns:a14="http://schemas.microsoft.com/office/drawing/2010/main">
                <a:solidFill>
                  <a:srgbClr val="FFFFFF"/>
                </a:solidFill>
              </a14:hiddenFill>
            </a:ext>
          </a:extLst>
        </p:spPr>
      </p:pic>
      <p:grpSp>
        <p:nvGrpSpPr>
          <p:cNvPr id="15" name="群組 14"/>
          <p:cNvGrpSpPr/>
          <p:nvPr/>
        </p:nvGrpSpPr>
        <p:grpSpPr>
          <a:xfrm>
            <a:off x="710559" y="2636912"/>
            <a:ext cx="3067274" cy="3105055"/>
            <a:chOff x="710559" y="2636912"/>
            <a:chExt cx="3067274" cy="3105055"/>
          </a:xfrm>
        </p:grpSpPr>
        <p:sp>
          <p:nvSpPr>
            <p:cNvPr id="6" name="文字方塊 5">
              <a:hlinkClick r:id="rId2"/>
            </p:cNvPr>
            <p:cNvSpPr txBox="1"/>
            <p:nvPr/>
          </p:nvSpPr>
          <p:spPr>
            <a:xfrm>
              <a:off x="710559" y="2636912"/>
              <a:ext cx="3067274" cy="646331"/>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latinLnBrk="1">
                <a:defRPr/>
              </a:pPr>
              <a:r>
                <a:rPr kumimoji="0" lang="zh-TW" altLang="en-US" b="1" dirty="0" smtClean="0">
                  <a:latin typeface="微軟正黑體" panose="020B0604030504040204" pitchFamily="34" charset="-120"/>
                  <a:ea typeface="微軟正黑體" panose="020B0604030504040204" pitchFamily="34" charset="-120"/>
                </a:rPr>
                <a:t>智慧局網站</a:t>
              </a:r>
              <a:endParaRPr kumimoji="0" lang="en-US" altLang="zh-TW" b="1" dirty="0">
                <a:latin typeface="微軟正黑體" panose="020B0604030504040204" pitchFamily="34" charset="-120"/>
                <a:ea typeface="微軟正黑體" panose="020B0604030504040204" pitchFamily="34" charset="-120"/>
              </a:endParaRPr>
            </a:p>
            <a:p>
              <a:pPr latinLnBrk="1">
                <a:defRPr/>
              </a:pPr>
              <a:r>
                <a:rPr kumimoji="0" lang="en-US" altLang="zh-TW" dirty="0">
                  <a:ln w="10541" cmpd="sng">
                    <a:solidFill>
                      <a:schemeClr val="accent1">
                        <a:shade val="88000"/>
                        <a:satMod val="110000"/>
                      </a:schemeClr>
                    </a:solidFill>
                    <a:prstDash val="solid"/>
                  </a:ln>
                  <a:latin typeface="微軟正黑體" panose="020B0604030504040204" pitchFamily="34" charset="-120"/>
                  <a:ea typeface="微軟正黑體" panose="020B0604030504040204" pitchFamily="34" charset="-120"/>
                </a:rPr>
                <a:t>http://www.tipo.gov.tw/</a:t>
              </a:r>
              <a:endParaRPr kumimoji="0" lang="zh-TW" altLang="en-US" dirty="0">
                <a:ln w="10541" cmpd="sng">
                  <a:solidFill>
                    <a:schemeClr val="accent1">
                      <a:shade val="88000"/>
                      <a:satMod val="110000"/>
                    </a:schemeClr>
                  </a:solidFill>
                  <a:prstDash val="solid"/>
                </a:ln>
                <a:latin typeface="微軟正黑體" panose="020B0604030504040204" pitchFamily="34" charset="-120"/>
                <a:ea typeface="微軟正黑體" panose="020B0604030504040204" pitchFamily="34" charset="-120"/>
              </a:endParaRPr>
            </a:p>
          </p:txBody>
        </p:sp>
        <p:sp>
          <p:nvSpPr>
            <p:cNvPr id="9" name="向下箭號 8"/>
            <p:cNvSpPr/>
            <p:nvPr/>
          </p:nvSpPr>
          <p:spPr>
            <a:xfrm>
              <a:off x="1637331" y="3344318"/>
              <a:ext cx="648072" cy="576064"/>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TW" altLang="en-US"/>
            </a:p>
          </p:txBody>
        </p:sp>
        <p:sp>
          <p:nvSpPr>
            <p:cNvPr id="10" name="文字方塊 9"/>
            <p:cNvSpPr txBox="1"/>
            <p:nvPr/>
          </p:nvSpPr>
          <p:spPr>
            <a:xfrm>
              <a:off x="1286843" y="3935515"/>
              <a:ext cx="1417041"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zh-TW" altLang="en-US" sz="3200" dirty="0" smtClean="0">
                  <a:latin typeface="微軟正黑體" panose="020B0604030504040204" pitchFamily="34" charset="-120"/>
                  <a:ea typeface="微軟正黑體" panose="020B0604030504040204" pitchFamily="34" charset="-120"/>
                </a:rPr>
                <a:t>著作權</a:t>
              </a:r>
              <a:endParaRPr lang="zh-TW" altLang="en-US" sz="3200" dirty="0">
                <a:latin typeface="微軟正黑體" panose="020B0604030504040204" pitchFamily="34" charset="-120"/>
                <a:ea typeface="微軟正黑體" panose="020B0604030504040204" pitchFamily="34" charset="-120"/>
              </a:endParaRPr>
            </a:p>
          </p:txBody>
        </p:sp>
        <p:sp>
          <p:nvSpPr>
            <p:cNvPr id="11" name="向下箭號 10"/>
            <p:cNvSpPr/>
            <p:nvPr/>
          </p:nvSpPr>
          <p:spPr>
            <a:xfrm>
              <a:off x="1619672" y="4549862"/>
              <a:ext cx="648072" cy="576064"/>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TW" altLang="en-US"/>
            </a:p>
          </p:txBody>
        </p:sp>
        <p:sp>
          <p:nvSpPr>
            <p:cNvPr id="12" name="文字方塊 11"/>
            <p:cNvSpPr txBox="1"/>
            <p:nvPr/>
          </p:nvSpPr>
          <p:spPr>
            <a:xfrm>
              <a:off x="846211" y="5157192"/>
              <a:ext cx="2716218"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zh-TW" altLang="en-US" sz="3200" dirty="0" smtClean="0">
                  <a:latin typeface="微軟正黑體" panose="020B0604030504040204" pitchFamily="34" charset="-120"/>
                  <a:ea typeface="微軟正黑體" panose="020B0604030504040204" pitchFamily="34" charset="-120"/>
                </a:rPr>
                <a:t>著作權知識</a:t>
              </a:r>
              <a:r>
                <a:rPr lang="en-US" altLang="zh-TW" sz="3200" dirty="0" smtClean="0">
                  <a:latin typeface="微軟正黑體" panose="020B0604030504040204" pitchFamily="34" charset="-120"/>
                  <a:ea typeface="微軟正黑體" panose="020B0604030504040204" pitchFamily="34" charset="-120"/>
                </a:rPr>
                <a:t>+</a:t>
              </a:r>
              <a:endParaRPr lang="zh-TW" altLang="en-US" sz="3200" dirty="0">
                <a:latin typeface="微軟正黑體" panose="020B0604030504040204" pitchFamily="34" charset="-120"/>
                <a:ea typeface="微軟正黑體" panose="020B0604030504040204" pitchFamily="34" charset="-120"/>
              </a:endParaRPr>
            </a:p>
          </p:txBody>
        </p:sp>
      </p:grpSp>
      <p:sp>
        <p:nvSpPr>
          <p:cNvPr id="3" name="文字方塊 2"/>
          <p:cNvSpPr txBox="1"/>
          <p:nvPr/>
        </p:nvSpPr>
        <p:spPr>
          <a:xfrm>
            <a:off x="3995936" y="3720072"/>
            <a:ext cx="4752527" cy="430887"/>
          </a:xfrm>
          <a:prstGeom prst="rect">
            <a:avLst/>
          </a:prstGeom>
          <a:noFill/>
        </p:spPr>
        <p:txBody>
          <a:bodyPr wrap="square" rtlCol="0">
            <a:spAutoFit/>
          </a:bodyPr>
          <a:lstStyle/>
          <a:p>
            <a:r>
              <a:rPr lang="zh-TW" altLang="en-US" sz="2200" b="1" i="1" dirty="0">
                <a:solidFill>
                  <a:srgbClr val="00B0F0"/>
                </a:solidFill>
                <a:latin typeface="微軟正黑體" panose="020B0604030504040204" pitchFamily="34" charset="-120"/>
                <a:ea typeface="微軟正黑體" panose="020B0604030504040204" pitchFamily="34" charset="-120"/>
              </a:rPr>
              <a:t>著作權諮詢</a:t>
            </a:r>
            <a:r>
              <a:rPr lang="zh-TW" altLang="en-US" sz="2200" b="1" i="1" dirty="0" smtClean="0">
                <a:solidFill>
                  <a:srgbClr val="00B0F0"/>
                </a:solidFill>
                <a:latin typeface="微軟正黑體" panose="020B0604030504040204" pitchFamily="34" charset="-120"/>
                <a:ea typeface="微軟正黑體" panose="020B0604030504040204" pitchFamily="34" charset="-120"/>
              </a:rPr>
              <a:t>信箱 </a:t>
            </a:r>
            <a:r>
              <a:rPr lang="en-US" altLang="zh-TW" sz="2200" b="1" i="1" dirty="0" smtClean="0">
                <a:solidFill>
                  <a:srgbClr val="00B0F0"/>
                </a:solidFill>
                <a:latin typeface="微軟正黑體" panose="020B0604030504040204" pitchFamily="34" charset="-120"/>
                <a:ea typeface="微軟正黑體" panose="020B0604030504040204" pitchFamily="34" charset="-120"/>
              </a:rPr>
              <a:t>ipocr@tipo.gov.tw</a:t>
            </a:r>
            <a:endParaRPr lang="zh-TW" altLang="en-US" sz="2200" b="1" i="1" dirty="0">
              <a:solidFill>
                <a:srgbClr val="00B0F0"/>
              </a:solidFill>
              <a:latin typeface="微軟正黑體" panose="020B0604030504040204" pitchFamily="34" charset="-120"/>
              <a:ea typeface="微軟正黑體" panose="020B0604030504040204" pitchFamily="34" charset="-120"/>
            </a:endParaRPr>
          </a:p>
        </p:txBody>
      </p:sp>
      <p:sp>
        <p:nvSpPr>
          <p:cNvPr id="18" name="矩形 17"/>
          <p:cNvSpPr/>
          <p:nvPr/>
        </p:nvSpPr>
        <p:spPr>
          <a:xfrm>
            <a:off x="4139951" y="4376229"/>
            <a:ext cx="4860033" cy="923330"/>
          </a:xfrm>
          <a:prstGeom prst="rect">
            <a:avLst/>
          </a:prstGeom>
        </p:spPr>
        <p:txBody>
          <a:bodyPr wrap="square">
            <a:spAutoFit/>
          </a:bodyPr>
          <a:lstStyle/>
          <a:p>
            <a:r>
              <a:rPr lang="zh-TW" altLang="en-US" dirty="0">
                <a:latin typeface="微軟正黑體" panose="020B0604030504040204" pitchFamily="34" charset="-120"/>
                <a:ea typeface="微軟正黑體" panose="020B0604030504040204" pitchFamily="34" charset="-120"/>
              </a:rPr>
              <a:t>著作權解釋資料</a:t>
            </a:r>
            <a:r>
              <a:rPr lang="zh-TW" altLang="en-US" dirty="0" smtClean="0">
                <a:latin typeface="微軟正黑體" panose="020B0604030504040204" pitchFamily="34" charset="-120"/>
                <a:ea typeface="微軟正黑體" panose="020B0604030504040204" pitchFamily="34" charset="-120"/>
              </a:rPr>
              <a:t>檢索方式：</a:t>
            </a:r>
            <a:endParaRPr lang="en-US" altLang="zh-TW" dirty="0" smtClean="0">
              <a:latin typeface="微軟正黑體" panose="020B0604030504040204" pitchFamily="34" charset="-120"/>
              <a:ea typeface="微軟正黑體" panose="020B0604030504040204" pitchFamily="34" charset="-120"/>
            </a:endParaRPr>
          </a:p>
          <a:p>
            <a:r>
              <a:rPr lang="zh-TW" altLang="en-US" dirty="0" smtClean="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智慧局首頁→著作權→解釋資料檢索</a:t>
            </a:r>
            <a:r>
              <a:rPr lang="en-US" altLang="zh-TW" sz="1600" i="1" smtClean="0">
                <a:latin typeface="微軟正黑體" panose="020B0604030504040204" pitchFamily="34" charset="-120"/>
                <a:ea typeface="微軟正黑體" panose="020B0604030504040204" pitchFamily="34" charset="-120"/>
              </a:rPr>
              <a:t>(4600</a:t>
            </a:r>
            <a:r>
              <a:rPr lang="zh-TW" altLang="en-US" sz="1600" i="1" dirty="0" smtClean="0">
                <a:latin typeface="微軟正黑體" panose="020B0604030504040204" pitchFamily="34" charset="-120"/>
                <a:ea typeface="微軟正黑體" panose="020B0604030504040204" pitchFamily="34" charset="-120"/>
              </a:rPr>
              <a:t>餘筆）</a:t>
            </a:r>
            <a:endParaRPr lang="en-US" altLang="zh-TW" sz="1600" i="1" dirty="0" smtClean="0">
              <a:latin typeface="微軟正黑體" panose="020B0604030504040204" pitchFamily="34" charset="-120"/>
              <a:ea typeface="微軟正黑體" panose="020B0604030504040204" pitchFamily="34" charset="-120"/>
            </a:endParaRPr>
          </a:p>
          <a:p>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輸入關鍵字即可查到本局歷來相關解釋</a:t>
            </a:r>
            <a:r>
              <a:rPr lang="en-US" altLang="zh-TW" dirty="0" smtClean="0">
                <a:latin typeface="微軟正黑體" panose="020B0604030504040204" pitchFamily="34" charset="-120"/>
                <a:ea typeface="微軟正黑體" panose="020B0604030504040204" pitchFamily="34" charset="-120"/>
              </a:rPr>
              <a:t>)</a:t>
            </a:r>
            <a:endParaRPr lang="zh-TW" altLang="en-US"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26140801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11560" y="332656"/>
            <a:ext cx="8229600" cy="810344"/>
          </a:xfrm>
        </p:spPr>
        <p:txBody>
          <a:bodyPr/>
          <a:lstStyle/>
          <a:p>
            <a:pPr eaLnBrk="1" fontAlgn="auto" hangingPunct="1">
              <a:spcAft>
                <a:spcPts val="0"/>
              </a:spcAft>
              <a:defRPr/>
            </a:pPr>
            <a:r>
              <a:rPr lang="zh-TW" altLang="en-US" sz="4000" b="1" dirty="0" smtClean="0">
                <a:solidFill>
                  <a:schemeClr val="tx2">
                    <a:satMod val="130000"/>
                  </a:schemeClr>
                </a:solidFill>
                <a:latin typeface="微軟正黑體" panose="020B0604030504040204" pitchFamily="34" charset="-120"/>
                <a:ea typeface="微軟正黑體" panose="020B0604030504040204" pitchFamily="34" charset="-120"/>
              </a:rPr>
              <a:t>結語</a:t>
            </a:r>
            <a:endParaRPr lang="en-US" altLang="zh-TW" sz="4000" b="1" dirty="0">
              <a:solidFill>
                <a:schemeClr val="tx2">
                  <a:satMod val="130000"/>
                </a:schemeClr>
              </a:solidFill>
              <a:latin typeface="微軟正黑體" panose="020B0604030504040204" pitchFamily="34" charset="-120"/>
              <a:ea typeface="微軟正黑體" panose="020B0604030504040204" pitchFamily="34" charset="-120"/>
            </a:endParaRPr>
          </a:p>
        </p:txBody>
      </p:sp>
      <p:graphicFrame>
        <p:nvGraphicFramePr>
          <p:cNvPr id="3" name="內容版面配置區 2"/>
          <p:cNvGraphicFramePr>
            <a:graphicFrameLocks noGrp="1"/>
          </p:cNvGraphicFramePr>
          <p:nvPr>
            <p:ph sz="half" idx="1"/>
            <p:extLst>
              <p:ext uri="{D42A27DB-BD31-4B8C-83A1-F6EECF244321}">
                <p14:modId xmlns:p14="http://schemas.microsoft.com/office/powerpoint/2010/main" val="3330076842"/>
              </p:ext>
            </p:extLst>
          </p:nvPr>
        </p:nvGraphicFramePr>
        <p:xfrm>
          <a:off x="611560" y="1916832"/>
          <a:ext cx="8147248" cy="42484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內容版面配置區 1"/>
          <p:cNvSpPr>
            <a:spLocks noGrp="1"/>
          </p:cNvSpPr>
          <p:nvPr>
            <p:ph sz="half" idx="2"/>
          </p:nvPr>
        </p:nvSpPr>
        <p:spPr>
          <a:xfrm>
            <a:off x="899592" y="1268760"/>
            <a:ext cx="7632848" cy="576064"/>
          </a:xfrm>
        </p:spPr>
        <p:txBody>
          <a:bodyPr>
            <a:normAutofit/>
          </a:bodyPr>
          <a:lstStyle/>
          <a:p>
            <a:pPr marL="0" indent="0" algn="ctr">
              <a:buNone/>
            </a:pPr>
            <a:r>
              <a:rPr lang="zh-TW" altLang="en-US" b="1" i="1" dirty="0" smtClean="0">
                <a:ln w="10541" cmpd="sng">
                  <a:solidFill>
                    <a:schemeClr val="accent1">
                      <a:shade val="88000"/>
                      <a:satMod val="110000"/>
                    </a:schemeClr>
                  </a:solidFill>
                  <a:prstDash val="solid"/>
                </a:ln>
                <a:solidFill>
                  <a:srgbClr val="7030A0"/>
                </a:solidFill>
                <a:latin typeface="微軟正黑體" panose="020B0604030504040204" pitchFamily="34" charset="-120"/>
                <a:ea typeface="微軟正黑體" panose="020B0604030504040204" pitchFamily="34" charset="-120"/>
              </a:rPr>
              <a:t>─今日</a:t>
            </a:r>
            <a:r>
              <a:rPr lang="zh-TW" altLang="en-US" b="1" i="1" dirty="0">
                <a:ln w="10541" cmpd="sng">
                  <a:solidFill>
                    <a:schemeClr val="accent1">
                      <a:shade val="88000"/>
                      <a:satMod val="110000"/>
                    </a:schemeClr>
                  </a:solidFill>
                  <a:prstDash val="solid"/>
                </a:ln>
                <a:solidFill>
                  <a:srgbClr val="7030A0"/>
                </a:solidFill>
                <a:latin typeface="微軟正黑體" panose="020B0604030504040204" pitchFamily="34" charset="-120"/>
                <a:ea typeface="微軟正黑體" panose="020B0604030504040204" pitchFamily="34" charset="-120"/>
              </a:rPr>
              <a:t>的利用人，明日的創作</a:t>
            </a:r>
            <a:r>
              <a:rPr lang="zh-TW" altLang="en-US" b="1" i="1" dirty="0" smtClean="0">
                <a:ln w="10541" cmpd="sng">
                  <a:solidFill>
                    <a:schemeClr val="accent1">
                      <a:shade val="88000"/>
                      <a:satMod val="110000"/>
                    </a:schemeClr>
                  </a:solidFill>
                  <a:prstDash val="solid"/>
                </a:ln>
                <a:solidFill>
                  <a:srgbClr val="7030A0"/>
                </a:solidFill>
                <a:latin typeface="微軟正黑體" panose="020B0604030504040204" pitchFamily="34" charset="-120"/>
                <a:ea typeface="微軟正黑體" panose="020B0604030504040204" pitchFamily="34" charset="-120"/>
              </a:rPr>
              <a:t>人─</a:t>
            </a:r>
            <a:endParaRPr lang="zh-TW" altLang="en-US" dirty="0">
              <a:solidFill>
                <a:srgbClr val="7030A0"/>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49</a:t>
            </a:fld>
            <a:endParaRPr lang="zh-TW" altLang="en-US"/>
          </a:p>
        </p:txBody>
      </p:sp>
    </p:spTree>
    <p:extLst>
      <p:ext uri="{BB962C8B-B14F-4D97-AF65-F5344CB8AC3E}">
        <p14:creationId xmlns:p14="http://schemas.microsoft.com/office/powerpoint/2010/main" val="21128928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457200" y="188640"/>
            <a:ext cx="8229600" cy="954360"/>
          </a:xfrm>
        </p:spPr>
        <p:txBody>
          <a:bodyPr>
            <a:normAutofit/>
          </a:bodyPr>
          <a:lstStyle/>
          <a:p>
            <a:r>
              <a:rPr lang="zh-TW" altLang="en-US" sz="4000" b="1" dirty="0" smtClean="0">
                <a:solidFill>
                  <a:srgbClr val="002060"/>
                </a:solidFill>
                <a:latin typeface="微軟正黑體" pitchFamily="34" charset="-120"/>
                <a:ea typeface="微軟正黑體" pitchFamily="34" charset="-120"/>
              </a:rPr>
              <a:t>什麼是著作權</a:t>
            </a:r>
            <a:endParaRPr lang="zh-TW" altLang="en-US" sz="4000" b="1" dirty="0">
              <a:solidFill>
                <a:srgbClr val="002060"/>
              </a:solidFill>
              <a:latin typeface="微軟正黑體" pitchFamily="34" charset="-120"/>
              <a:ea typeface="微軟正黑體" pitchFamily="34" charset="-120"/>
            </a:endParaRP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3513721449"/>
              </p:ext>
            </p:extLst>
          </p:nvPr>
        </p:nvGraphicFramePr>
        <p:xfrm>
          <a:off x="457200" y="1196752"/>
          <a:ext cx="8229600"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投影片編號版面配置區 5"/>
          <p:cNvSpPr>
            <a:spLocks noGrp="1"/>
          </p:cNvSpPr>
          <p:nvPr>
            <p:ph type="sldNum" sz="quarter" idx="12"/>
          </p:nvPr>
        </p:nvSpPr>
        <p:spPr/>
        <p:txBody>
          <a:bodyPr/>
          <a:lstStyle/>
          <a:p>
            <a:fld id="{918C4CFB-BFA7-48E9-8717-E8A422716625}" type="slidenum">
              <a:rPr lang="zh-TW" altLang="en-US" smtClean="0"/>
              <a:t>5</a:t>
            </a:fld>
            <a:endParaRPr lang="zh-TW" altLang="en-US"/>
          </a:p>
        </p:txBody>
      </p:sp>
    </p:spTree>
    <p:extLst>
      <p:ext uri="{BB962C8B-B14F-4D97-AF65-F5344CB8AC3E}">
        <p14:creationId xmlns:p14="http://schemas.microsoft.com/office/powerpoint/2010/main" val="16246950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fld id="{51D2D507-09EA-4C6F-96ED-053C801F8797}" type="slidenum">
              <a:rPr lang="zh-TW" altLang="en-US" smtClean="0"/>
              <a:t>50</a:t>
            </a:fld>
            <a:endParaRPr lang="zh-TW" altLang="en-US"/>
          </a:p>
        </p:txBody>
      </p:sp>
      <p:sp>
        <p:nvSpPr>
          <p:cNvPr id="3" name="內容版面配置區 2"/>
          <p:cNvSpPr>
            <a:spLocks noGrp="1"/>
          </p:cNvSpPr>
          <p:nvPr>
            <p:ph type="subTitle" idx="4294967295"/>
          </p:nvPr>
        </p:nvSpPr>
        <p:spPr>
          <a:xfrm>
            <a:off x="1691680" y="3068960"/>
            <a:ext cx="5616575" cy="1009650"/>
          </a:xfrm>
        </p:spPr>
        <p:txBody>
          <a:bodyPr>
            <a:noAutofit/>
          </a:bodyPr>
          <a:lstStyle/>
          <a:p>
            <a:pPr marL="0" indent="0" algn="ctr">
              <a:lnSpc>
                <a:spcPts val="5000"/>
              </a:lnSpc>
              <a:buNone/>
            </a:pPr>
            <a:r>
              <a:rPr lang="zh-TW" altLang="en-US" sz="4000" b="1" dirty="0" smtClean="0">
                <a:solidFill>
                  <a:srgbClr val="002060"/>
                </a:solidFill>
                <a:latin typeface="微軟正黑體" panose="020B0604030504040204" pitchFamily="34" charset="-120"/>
                <a:ea typeface="微軟正黑體" panose="020B0604030504040204" pitchFamily="34" charset="-120"/>
              </a:rPr>
              <a:t>感 謝</a:t>
            </a:r>
            <a:r>
              <a:rPr lang="zh-TW" altLang="en-US" sz="4000" b="1" dirty="0">
                <a:solidFill>
                  <a:srgbClr val="002060"/>
                </a:solidFill>
                <a:latin typeface="微軟正黑體" panose="020B0604030504040204" pitchFamily="34" charset="-120"/>
                <a:ea typeface="微軟正黑體" panose="020B0604030504040204" pitchFamily="34" charset="-120"/>
              </a:rPr>
              <a:t>，</a:t>
            </a:r>
            <a:r>
              <a:rPr lang="zh-TW" altLang="en-US" sz="4000" b="1" dirty="0" smtClean="0">
                <a:solidFill>
                  <a:srgbClr val="002060"/>
                </a:solidFill>
                <a:latin typeface="微軟正黑體" panose="020B0604030504040204" pitchFamily="34" charset="-120"/>
                <a:ea typeface="微軟正黑體" panose="020B0604030504040204" pitchFamily="34" charset="-120"/>
              </a:rPr>
              <a:t>並 請 指 教</a:t>
            </a:r>
            <a:endParaRPr lang="zh-TW" altLang="en-US" sz="4000" dirty="0">
              <a:solidFill>
                <a:srgbClr val="00206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5181829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標題 1"/>
          <p:cNvSpPr>
            <a:spLocks noGrp="1"/>
          </p:cNvSpPr>
          <p:nvPr>
            <p:ph type="title"/>
          </p:nvPr>
        </p:nvSpPr>
        <p:spPr>
          <a:xfrm>
            <a:off x="548698" y="108179"/>
            <a:ext cx="8229601" cy="882352"/>
          </a:xfrm>
        </p:spPr>
        <p:txBody>
          <a:bodyPr lIns="92364" tIns="46182" rIns="92364" bIns="46182"/>
          <a:lstStyle/>
          <a:p>
            <a:pPr>
              <a:defRPr/>
            </a:pPr>
            <a:r>
              <a:rPr lang="zh-TW" altLang="en-US" sz="4000" b="1" dirty="0">
                <a:solidFill>
                  <a:srgbClr val="002060"/>
                </a:solidFill>
                <a:latin typeface="微軟正黑體" pitchFamily="34" charset="-120"/>
                <a:ea typeface="微軟正黑體" pitchFamily="34" charset="-120"/>
              </a:rPr>
              <a:t>著作權基本原則</a:t>
            </a:r>
          </a:p>
        </p:txBody>
      </p:sp>
      <p:sp>
        <p:nvSpPr>
          <p:cNvPr id="2" name="投影片編號版面配置區 1"/>
          <p:cNvSpPr>
            <a:spLocks noGrp="1"/>
          </p:cNvSpPr>
          <p:nvPr>
            <p:ph type="sldNum" sz="quarter" idx="12"/>
          </p:nvPr>
        </p:nvSpPr>
        <p:spPr/>
        <p:txBody>
          <a:bodyPr/>
          <a:lstStyle/>
          <a:p>
            <a:fld id="{51D2D507-09EA-4C6F-96ED-053C801F8797}" type="slidenum">
              <a:rPr lang="zh-TW" altLang="en-US" smtClean="0"/>
              <a:t>6</a:t>
            </a:fld>
            <a:endParaRPr lang="zh-TW" altLang="en-US"/>
          </a:p>
        </p:txBody>
      </p:sp>
      <p:graphicFrame>
        <p:nvGraphicFramePr>
          <p:cNvPr id="7" name="資料庫圖表 6"/>
          <p:cNvGraphicFramePr/>
          <p:nvPr>
            <p:extLst>
              <p:ext uri="{D42A27DB-BD31-4B8C-83A1-F6EECF244321}">
                <p14:modId xmlns:p14="http://schemas.microsoft.com/office/powerpoint/2010/main" val="2722569411"/>
              </p:ext>
            </p:extLst>
          </p:nvPr>
        </p:nvGraphicFramePr>
        <p:xfrm>
          <a:off x="402394" y="830094"/>
          <a:ext cx="8535322" cy="56952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959345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491354" y="260648"/>
            <a:ext cx="8229600" cy="882352"/>
          </a:xfrm>
        </p:spPr>
        <p:txBody>
          <a:bodyPr>
            <a:normAutofit/>
          </a:bodyPr>
          <a:lstStyle/>
          <a:p>
            <a:r>
              <a:rPr lang="zh-TW" altLang="en-US" sz="4000" b="1" dirty="0">
                <a:solidFill>
                  <a:srgbClr val="002060"/>
                </a:solidFill>
                <a:latin typeface="微軟正黑體" panose="020B0604030504040204" pitchFamily="34" charset="-120"/>
                <a:ea typeface="微軟正黑體" panose="020B0604030504040204" pitchFamily="34" charset="-120"/>
              </a:rPr>
              <a:t>著作受保護的要件</a:t>
            </a: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630899691"/>
              </p:ext>
            </p:extLst>
          </p:nvPr>
        </p:nvGraphicFramePr>
        <p:xfrm>
          <a:off x="755576" y="1196752"/>
          <a:ext cx="7776864"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投影片編號版面配置區 5"/>
          <p:cNvSpPr>
            <a:spLocks noGrp="1"/>
          </p:cNvSpPr>
          <p:nvPr>
            <p:ph type="sldNum" sz="quarter" idx="12"/>
          </p:nvPr>
        </p:nvSpPr>
        <p:spPr/>
        <p:txBody>
          <a:bodyPr/>
          <a:lstStyle/>
          <a:p>
            <a:fld id="{918C4CFB-BFA7-48E9-8717-E8A422716625}" type="slidenum">
              <a:rPr lang="zh-TW" altLang="en-US" smtClean="0"/>
              <a:t>7</a:t>
            </a:fld>
            <a:endParaRPr lang="zh-TW" altLang="en-US"/>
          </a:p>
        </p:txBody>
      </p:sp>
      <p:pic>
        <p:nvPicPr>
          <p:cNvPr id="7" name="Picture 2" descr="D:\我的資料\逸玲資料夾\25二科業務\我的簡報\707759_維基猴子自拍照.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920113">
            <a:off x="7643223" y="710441"/>
            <a:ext cx="850576" cy="127630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 name="AutoShape 2" descr="「維基百科猴子」的圖片搜尋結果"/>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TW" altLang="en-US"/>
          </a:p>
        </p:txBody>
      </p:sp>
      <p:pic>
        <p:nvPicPr>
          <p:cNvPr id="1027" name="Picture 3" descr="C:\Users\Anthony\Desktop\下載.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rot="389865">
            <a:off x="6656728" y="1043041"/>
            <a:ext cx="904875" cy="126206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44100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611560" y="260648"/>
            <a:ext cx="8229601" cy="882352"/>
          </a:xfrm>
        </p:spPr>
        <p:txBody>
          <a:bodyPr>
            <a:normAutofit/>
          </a:bodyPr>
          <a:lstStyle/>
          <a:p>
            <a:r>
              <a:rPr lang="zh-TW" altLang="en-US" sz="4000" b="1" dirty="0">
                <a:solidFill>
                  <a:srgbClr val="002060"/>
                </a:solidFill>
                <a:latin typeface="微軟正黑體" pitchFamily="34" charset="-120"/>
                <a:ea typeface="微軟正黑體" pitchFamily="34" charset="-120"/>
              </a:rPr>
              <a:t>原創性</a:t>
            </a:r>
            <a:r>
              <a:rPr lang="en-US" altLang="zh-TW" sz="4000" b="1" dirty="0">
                <a:solidFill>
                  <a:srgbClr val="002060"/>
                </a:solidFill>
                <a:latin typeface="微軟正黑體" pitchFamily="34" charset="-120"/>
                <a:ea typeface="微軟正黑體" pitchFamily="34" charset="-120"/>
              </a:rPr>
              <a:t>&amp;</a:t>
            </a:r>
            <a:r>
              <a:rPr lang="zh-TW" altLang="en-US" sz="4000" b="1" dirty="0">
                <a:solidFill>
                  <a:srgbClr val="002060"/>
                </a:solidFill>
                <a:latin typeface="微軟正黑體" pitchFamily="34" charset="-120"/>
                <a:ea typeface="微軟正黑體" pitchFamily="34" charset="-120"/>
              </a:rPr>
              <a:t>創作性</a:t>
            </a: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4061355061"/>
              </p:ext>
            </p:extLst>
          </p:nvPr>
        </p:nvGraphicFramePr>
        <p:xfrm>
          <a:off x="755576" y="1196752"/>
          <a:ext cx="7992888" cy="51125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投影片編號版面配置區 1"/>
          <p:cNvSpPr>
            <a:spLocks noGrp="1"/>
          </p:cNvSpPr>
          <p:nvPr>
            <p:ph type="sldNum" sz="quarter" idx="12"/>
          </p:nvPr>
        </p:nvSpPr>
        <p:spPr/>
        <p:txBody>
          <a:bodyPr/>
          <a:lstStyle/>
          <a:p>
            <a:fld id="{51D2D507-09EA-4C6F-96ED-053C801F8797}" type="slidenum">
              <a:rPr lang="zh-TW" altLang="en-US" smtClean="0"/>
              <a:t>8</a:t>
            </a:fld>
            <a:endParaRPr lang="zh-TW" altLang="en-US"/>
          </a:p>
        </p:txBody>
      </p:sp>
    </p:spTree>
    <p:extLst>
      <p:ext uri="{BB962C8B-B14F-4D97-AF65-F5344CB8AC3E}">
        <p14:creationId xmlns:p14="http://schemas.microsoft.com/office/powerpoint/2010/main" val="1224162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3"/>
          <p:cNvSpPr>
            <a:spLocks noChangeArrowheads="1"/>
          </p:cNvSpPr>
          <p:nvPr/>
        </p:nvSpPr>
        <p:spPr bwMode="auto">
          <a:xfrm>
            <a:off x="577850" y="0"/>
            <a:ext cx="8566150" cy="6716713"/>
          </a:xfrm>
          <a:prstGeom prst="rect">
            <a:avLst/>
          </a:prstGeom>
          <a:noFill/>
          <a:ln w="9525">
            <a:noFill/>
            <a:miter lim="800000"/>
            <a:headEnd/>
            <a:tailEnd/>
          </a:ln>
        </p:spPr>
        <p:txBody>
          <a:bodyPr/>
          <a:lstStyle/>
          <a:p>
            <a:r>
              <a:rPr lang="en-US" altLang="zh-TW"/>
              <a:t> </a:t>
            </a:r>
            <a:endParaRPr lang="zh-TW" altLang="en-US"/>
          </a:p>
        </p:txBody>
      </p:sp>
      <p:sp>
        <p:nvSpPr>
          <p:cNvPr id="14345" name="Text Box 4"/>
          <p:cNvSpPr txBox="1">
            <a:spLocks noChangeArrowheads="1"/>
          </p:cNvSpPr>
          <p:nvPr/>
        </p:nvSpPr>
        <p:spPr bwMode="auto">
          <a:xfrm>
            <a:off x="571472" y="1714488"/>
            <a:ext cx="642942" cy="2431435"/>
          </a:xfrm>
          <a:prstGeom prst="rect">
            <a:avLst/>
          </a:prstGeom>
          <a:solidFill>
            <a:schemeClr val="accent1">
              <a:lumMod val="40000"/>
              <a:lumOff val="60000"/>
            </a:schemeClr>
          </a:solidFill>
          <a:ln w="9525">
            <a:solidFill>
              <a:srgbClr val="000000"/>
            </a:solidFill>
            <a:miter lim="800000"/>
            <a:headEnd/>
            <a:tailEnd/>
          </a:ln>
          <a:effectLst>
            <a:outerShdw blurRad="50800" dist="38100" dir="10800000" algn="r" rotWithShape="0">
              <a:prstClr val="black">
                <a:alpha val="40000"/>
              </a:prstClr>
            </a:outerShdw>
          </a:effectLst>
        </p:spPr>
        <p:txBody>
          <a:bodyPr wrap="square">
            <a:spAutoFit/>
          </a:bodyPr>
          <a:lstStyle/>
          <a:p>
            <a:pPr algn="ctr">
              <a:defRPr/>
            </a:pPr>
            <a:endParaRPr lang="en-US" altLang="zh-TW" sz="2200" b="1" dirty="0" smtClean="0">
              <a:latin typeface="+mj-ea"/>
              <a:ea typeface="+mj-ea"/>
            </a:endParaRPr>
          </a:p>
          <a:p>
            <a:pPr algn="ctr">
              <a:defRPr/>
            </a:pPr>
            <a:r>
              <a:rPr lang="zh-TW" altLang="en-US" sz="2200" b="1" dirty="0" smtClean="0">
                <a:latin typeface="微軟正黑體" pitchFamily="34" charset="-120"/>
                <a:ea typeface="微軟正黑體" pitchFamily="34" charset="-120"/>
              </a:rPr>
              <a:t>著 </a:t>
            </a:r>
            <a:endParaRPr lang="en-US" altLang="zh-TW" sz="2200" b="1" dirty="0">
              <a:latin typeface="微軟正黑體" pitchFamily="34" charset="-120"/>
              <a:ea typeface="微軟正黑體" pitchFamily="34" charset="-120"/>
            </a:endParaRPr>
          </a:p>
          <a:p>
            <a:pPr algn="ctr">
              <a:defRPr/>
            </a:pPr>
            <a:endParaRPr lang="en-US" altLang="zh-TW" sz="2200" b="1" dirty="0" smtClean="0">
              <a:latin typeface="微軟正黑體" pitchFamily="34" charset="-120"/>
              <a:ea typeface="微軟正黑體" pitchFamily="34" charset="-120"/>
            </a:endParaRPr>
          </a:p>
          <a:p>
            <a:pPr algn="ctr">
              <a:defRPr/>
            </a:pPr>
            <a:r>
              <a:rPr lang="zh-TW" altLang="en-US" sz="2200" b="1" dirty="0" smtClean="0">
                <a:latin typeface="微軟正黑體" pitchFamily="34" charset="-120"/>
                <a:ea typeface="微軟正黑體" pitchFamily="34" charset="-120"/>
              </a:rPr>
              <a:t>作</a:t>
            </a:r>
            <a:endParaRPr lang="en-US" altLang="zh-TW" sz="2200" b="1" dirty="0">
              <a:latin typeface="微軟正黑體" pitchFamily="34" charset="-120"/>
              <a:ea typeface="微軟正黑體" pitchFamily="34" charset="-120"/>
            </a:endParaRPr>
          </a:p>
          <a:p>
            <a:pPr algn="ctr">
              <a:defRPr/>
            </a:pPr>
            <a:endParaRPr lang="en-US" altLang="zh-TW" sz="2200" b="1" dirty="0" smtClean="0">
              <a:latin typeface="微軟正黑體" pitchFamily="34" charset="-120"/>
              <a:ea typeface="微軟正黑體" pitchFamily="34" charset="-120"/>
            </a:endParaRPr>
          </a:p>
          <a:p>
            <a:pPr algn="ctr">
              <a:defRPr/>
            </a:pPr>
            <a:r>
              <a:rPr lang="zh-TW" altLang="en-US" sz="2200" b="1" dirty="0" smtClean="0">
                <a:latin typeface="微軟正黑體" pitchFamily="34" charset="-120"/>
                <a:ea typeface="微軟正黑體" pitchFamily="34" charset="-120"/>
              </a:rPr>
              <a:t>權</a:t>
            </a:r>
            <a:endParaRPr lang="en-US" altLang="zh-TW" sz="2200" b="1" dirty="0">
              <a:latin typeface="微軟正黑體" pitchFamily="34" charset="-120"/>
              <a:ea typeface="微軟正黑體" pitchFamily="34" charset="-120"/>
            </a:endParaRPr>
          </a:p>
          <a:p>
            <a:pPr algn="ctr">
              <a:defRPr/>
            </a:pPr>
            <a:endParaRPr lang="zh-TW" altLang="en-US" sz="2000" b="1" dirty="0">
              <a:latin typeface="+mj-ea"/>
              <a:ea typeface="+mj-ea"/>
            </a:endParaRPr>
          </a:p>
        </p:txBody>
      </p:sp>
      <p:sp>
        <p:nvSpPr>
          <p:cNvPr id="14348" name="Text Box 7"/>
          <p:cNvSpPr txBox="1">
            <a:spLocks noChangeArrowheads="1"/>
          </p:cNvSpPr>
          <p:nvPr/>
        </p:nvSpPr>
        <p:spPr bwMode="auto">
          <a:xfrm>
            <a:off x="1709061" y="1989823"/>
            <a:ext cx="495134" cy="651520"/>
          </a:xfrm>
          <a:prstGeom prst="rect">
            <a:avLst/>
          </a:prstGeom>
          <a:solidFill>
            <a:srgbClr val="92D050"/>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主體</a:t>
            </a:r>
          </a:p>
        </p:txBody>
      </p:sp>
      <p:sp>
        <p:nvSpPr>
          <p:cNvPr id="14349" name="Text Box 8"/>
          <p:cNvSpPr txBox="1">
            <a:spLocks noChangeArrowheads="1"/>
          </p:cNvSpPr>
          <p:nvPr/>
        </p:nvSpPr>
        <p:spPr bwMode="auto">
          <a:xfrm>
            <a:off x="1709061" y="3227164"/>
            <a:ext cx="494283" cy="651520"/>
          </a:xfrm>
          <a:prstGeom prst="rect">
            <a:avLst/>
          </a:prstGeom>
          <a:solidFill>
            <a:srgbClr val="FFFF00"/>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客體</a:t>
            </a:r>
          </a:p>
        </p:txBody>
      </p:sp>
      <p:sp>
        <p:nvSpPr>
          <p:cNvPr id="14352" name="Text Box 12"/>
          <p:cNvSpPr txBox="1">
            <a:spLocks noChangeArrowheads="1"/>
          </p:cNvSpPr>
          <p:nvPr/>
        </p:nvSpPr>
        <p:spPr bwMode="auto">
          <a:xfrm>
            <a:off x="2699792" y="2135268"/>
            <a:ext cx="1089042" cy="375701"/>
          </a:xfrm>
          <a:prstGeom prst="rect">
            <a:avLst/>
          </a:prstGeom>
          <a:solidFill>
            <a:srgbClr val="CDE5FB"/>
          </a:solidFill>
          <a:ln w="9525">
            <a:solidFill>
              <a:srgbClr val="000000"/>
            </a:solidFill>
            <a:miter lim="800000"/>
            <a:headEnd/>
            <a:tailEnd/>
          </a:ln>
          <a:effectLst>
            <a:outerShdw blurRad="50800" dist="38100" algn="l" rotWithShape="0">
              <a:prstClr val="black">
                <a:alpha val="40000"/>
              </a:prstClr>
            </a:outerShdw>
          </a:effectLst>
          <a:scene3d>
            <a:camera prst="orthographicFront"/>
            <a:lightRig rig="threePt" dir="t"/>
          </a:scene3d>
          <a:sp3d>
            <a:bevelT/>
          </a:sp3d>
        </p:spPr>
        <p:txBody>
          <a:bodyPr wrap="square">
            <a:spAutoFit/>
          </a:bodyPr>
          <a:lstStyle/>
          <a:p>
            <a:pPr algn="ctr">
              <a:defRPr/>
            </a:pPr>
            <a:r>
              <a:rPr lang="zh-TW" altLang="en-US" b="1" dirty="0" smtClean="0">
                <a:latin typeface="微軟正黑體" pitchFamily="34" charset="-120"/>
                <a:ea typeface="微軟正黑體" pitchFamily="34" charset="-120"/>
              </a:rPr>
              <a:t>著作人</a:t>
            </a:r>
            <a:endParaRPr lang="zh-TW" altLang="en-US" b="1" dirty="0">
              <a:latin typeface="微軟正黑體" pitchFamily="34" charset="-120"/>
              <a:ea typeface="微軟正黑體" pitchFamily="34" charset="-120"/>
            </a:endParaRPr>
          </a:p>
        </p:txBody>
      </p:sp>
      <p:sp>
        <p:nvSpPr>
          <p:cNvPr id="22543" name="Text Box 14"/>
          <p:cNvSpPr txBox="1">
            <a:spLocks noChangeArrowheads="1"/>
          </p:cNvSpPr>
          <p:nvPr/>
        </p:nvSpPr>
        <p:spPr bwMode="auto">
          <a:xfrm>
            <a:off x="571500" y="4786313"/>
            <a:ext cx="4422775" cy="1323439"/>
          </a:xfrm>
          <a:prstGeom prst="rect">
            <a:avLst/>
          </a:prstGeom>
          <a:ln>
            <a:noFill/>
            <a:headEnd/>
            <a:tailEnd/>
          </a:ln>
          <a:effectLst>
            <a:outerShdw blurRad="63500" sx="102000" sy="102000" algn="ctr"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a:spAutoFit/>
          </a:bodyPr>
          <a:lstStyle/>
          <a:p>
            <a:pPr marL="269875" lvl="1" indent="-269875">
              <a:buClr>
                <a:schemeClr val="accent2"/>
              </a:buClr>
              <a:buFont typeface="Wingdings" pitchFamily="2" charset="2"/>
              <a:buChar char="n"/>
            </a:pPr>
            <a:r>
              <a:rPr lang="zh-TW" altLang="en-US" sz="1600" b="1" dirty="0">
                <a:latin typeface="微軟正黑體" pitchFamily="34" charset="-120"/>
                <a:ea typeface="微軟正黑體" pitchFamily="34" charset="-120"/>
              </a:rPr>
              <a:t>有形利用著作：</a:t>
            </a:r>
            <a:endParaRPr lang="en-US" altLang="zh-TW" sz="1600" b="1" dirty="0">
              <a:latin typeface="微軟正黑體" pitchFamily="34" charset="-120"/>
              <a:ea typeface="微軟正黑體" pitchFamily="34" charset="-120"/>
            </a:endParaRPr>
          </a:p>
          <a:p>
            <a:pPr marL="269875" lvl="1" indent="-269875"/>
            <a:r>
              <a:rPr lang="zh-TW" altLang="en-US" sz="1600" b="1" dirty="0">
                <a:latin typeface="微軟正黑體" pitchFamily="34" charset="-120"/>
                <a:ea typeface="微軟正黑體" pitchFamily="34" charset="-120"/>
              </a:rPr>
              <a:t>    重製、公開展示、出租、改作、編輯、 散布</a:t>
            </a:r>
            <a:endParaRPr lang="en-US" altLang="zh-TW" sz="1600" b="1" dirty="0">
              <a:latin typeface="微軟正黑體" pitchFamily="34" charset="-120"/>
              <a:ea typeface="微軟正黑體" pitchFamily="34" charset="-120"/>
            </a:endParaRPr>
          </a:p>
          <a:p>
            <a:pPr marL="269875" lvl="1" indent="-269875">
              <a:buClr>
                <a:schemeClr val="accent2"/>
              </a:buClr>
              <a:buFont typeface="Wingdings" pitchFamily="2" charset="2"/>
              <a:buChar char="n"/>
            </a:pPr>
            <a:r>
              <a:rPr lang="zh-TW" altLang="en-US" sz="1600" b="1" dirty="0">
                <a:latin typeface="微軟正黑體" pitchFamily="34" charset="-120"/>
                <a:ea typeface="微軟正黑體" pitchFamily="34" charset="-120"/>
              </a:rPr>
              <a:t>無形利用著作：</a:t>
            </a:r>
            <a:endParaRPr lang="en-US" altLang="zh-TW" sz="1600" b="1" dirty="0">
              <a:latin typeface="微軟正黑體" pitchFamily="34" charset="-120"/>
              <a:ea typeface="微軟正黑體" pitchFamily="34" charset="-120"/>
            </a:endParaRPr>
          </a:p>
          <a:p>
            <a:pPr marL="269875" lvl="1" indent="-269875">
              <a:buClr>
                <a:schemeClr val="accent2"/>
              </a:buClr>
            </a:pPr>
            <a:r>
              <a:rPr lang="zh-TW" altLang="en-US" sz="1600" b="1" dirty="0">
                <a:latin typeface="微軟正黑體" pitchFamily="34" charset="-120"/>
                <a:ea typeface="微軟正黑體" pitchFamily="34" charset="-120"/>
              </a:rPr>
              <a:t>    公開播送、公開口述、公開上映、公開傳輸、公開</a:t>
            </a:r>
            <a:r>
              <a:rPr lang="zh-TW" altLang="en-US" sz="1600" b="1" dirty="0" smtClean="0">
                <a:latin typeface="微軟正黑體" pitchFamily="34" charset="-120"/>
                <a:ea typeface="微軟正黑體" pitchFamily="34" charset="-120"/>
              </a:rPr>
              <a:t>演出</a:t>
            </a:r>
            <a:endParaRPr lang="zh-TW" altLang="en-US" sz="1600" b="1" dirty="0">
              <a:latin typeface="微軟正黑體" pitchFamily="34" charset="-120"/>
              <a:ea typeface="微軟正黑體" pitchFamily="34" charset="-120"/>
            </a:endParaRPr>
          </a:p>
        </p:txBody>
      </p:sp>
      <p:sp>
        <p:nvSpPr>
          <p:cNvPr id="14357" name="Text Box 17"/>
          <p:cNvSpPr txBox="1">
            <a:spLocks noChangeArrowheads="1"/>
          </p:cNvSpPr>
          <p:nvPr/>
        </p:nvSpPr>
        <p:spPr bwMode="auto">
          <a:xfrm>
            <a:off x="4217462" y="1746970"/>
            <a:ext cx="1460729" cy="375701"/>
          </a:xfrm>
          <a:prstGeom prst="rect">
            <a:avLst/>
          </a:prstGeom>
          <a:solidFill>
            <a:schemeClr val="accent6">
              <a:lumMod val="60000"/>
              <a:lumOff val="40000"/>
            </a:schemeClr>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著作人格權</a:t>
            </a:r>
          </a:p>
        </p:txBody>
      </p:sp>
      <p:sp>
        <p:nvSpPr>
          <p:cNvPr id="14358" name="Text Box 18"/>
          <p:cNvSpPr txBox="1">
            <a:spLocks noChangeArrowheads="1"/>
          </p:cNvSpPr>
          <p:nvPr/>
        </p:nvSpPr>
        <p:spPr bwMode="auto">
          <a:xfrm>
            <a:off x="4217459" y="2459400"/>
            <a:ext cx="1459027" cy="375701"/>
          </a:xfrm>
          <a:prstGeom prst="rect">
            <a:avLst/>
          </a:prstGeom>
          <a:solidFill>
            <a:schemeClr val="accent4">
              <a:lumMod val="40000"/>
              <a:lumOff val="60000"/>
            </a:schemeClr>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著作財產權</a:t>
            </a:r>
          </a:p>
        </p:txBody>
      </p:sp>
      <p:sp>
        <p:nvSpPr>
          <p:cNvPr id="14360" name="Text Box 20"/>
          <p:cNvSpPr txBox="1">
            <a:spLocks noChangeArrowheads="1"/>
          </p:cNvSpPr>
          <p:nvPr/>
        </p:nvSpPr>
        <p:spPr bwMode="auto">
          <a:xfrm>
            <a:off x="4427984" y="3552924"/>
            <a:ext cx="1458177" cy="376617"/>
          </a:xfrm>
          <a:prstGeom prst="rect">
            <a:avLst/>
          </a:prstGeom>
          <a:solidFill>
            <a:srgbClr val="E6C0C1"/>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授權與讓與</a:t>
            </a:r>
          </a:p>
        </p:txBody>
      </p:sp>
      <p:sp>
        <p:nvSpPr>
          <p:cNvPr id="14362" name="Text Box 22"/>
          <p:cNvSpPr txBox="1">
            <a:spLocks noChangeArrowheads="1"/>
          </p:cNvSpPr>
          <p:nvPr/>
        </p:nvSpPr>
        <p:spPr bwMode="auto">
          <a:xfrm>
            <a:off x="6043774" y="2202468"/>
            <a:ext cx="1376505" cy="376617"/>
          </a:xfrm>
          <a:prstGeom prst="rect">
            <a:avLst/>
          </a:prstGeom>
          <a:solidFill>
            <a:srgbClr val="FFFF00"/>
          </a:solidFill>
          <a:ln w="9525">
            <a:solidFill>
              <a:srgbClr val="000000"/>
            </a:solidFill>
            <a:miter lim="800000"/>
            <a:headEnd/>
            <a:tailEnd/>
          </a:ln>
          <a:scene3d>
            <a:camera prst="orthographicFront"/>
            <a:lightRig rig="threePt" dir="t"/>
          </a:scene3d>
          <a:sp3d>
            <a:bevelT/>
          </a:sp3d>
        </p:spPr>
        <p:txBody>
          <a:bodyPr>
            <a:spAutoFit/>
          </a:bodyPr>
          <a:lstStyle/>
          <a:p>
            <a:pPr algn="ctr">
              <a:defRPr/>
            </a:pPr>
            <a:r>
              <a:rPr lang="zh-TW" altLang="en-US" b="1" dirty="0">
                <a:latin typeface="微軟正黑體" pitchFamily="34" charset="-120"/>
                <a:ea typeface="微軟正黑體" pitchFamily="34" charset="-120"/>
              </a:rPr>
              <a:t>合理使用</a:t>
            </a:r>
          </a:p>
        </p:txBody>
      </p:sp>
      <p:sp>
        <p:nvSpPr>
          <p:cNvPr id="14365" name="Text Box 25"/>
          <p:cNvSpPr txBox="1">
            <a:spLocks noChangeArrowheads="1"/>
          </p:cNvSpPr>
          <p:nvPr/>
        </p:nvSpPr>
        <p:spPr bwMode="auto">
          <a:xfrm>
            <a:off x="7807383" y="1913791"/>
            <a:ext cx="449193" cy="1569660"/>
          </a:xfrm>
          <a:prstGeom prst="rect">
            <a:avLst/>
          </a:prstGeom>
          <a:solidFill>
            <a:srgbClr val="FFC000"/>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sz="1600" b="1" dirty="0" smtClean="0">
                <a:latin typeface="微軟正黑體" pitchFamily="34" charset="-120"/>
                <a:ea typeface="微軟正黑體" pitchFamily="34" charset="-120"/>
              </a:rPr>
              <a:t>著作權受侵害</a:t>
            </a:r>
            <a:endParaRPr lang="zh-TW" altLang="en-US" sz="1600" b="1" dirty="0">
              <a:latin typeface="微軟正黑體" pitchFamily="34" charset="-120"/>
              <a:ea typeface="微軟正黑體" pitchFamily="34" charset="-120"/>
            </a:endParaRPr>
          </a:p>
        </p:txBody>
      </p:sp>
      <p:sp>
        <p:nvSpPr>
          <p:cNvPr id="22559" name="文字方塊 38"/>
          <p:cNvSpPr txBox="1">
            <a:spLocks noChangeArrowheads="1"/>
          </p:cNvSpPr>
          <p:nvPr/>
        </p:nvSpPr>
        <p:spPr bwMode="auto">
          <a:xfrm>
            <a:off x="5285738" y="4769132"/>
            <a:ext cx="2714625" cy="1077912"/>
          </a:xfrm>
          <a:prstGeom prst="rect">
            <a:avLst/>
          </a:prstGeom>
          <a:solidFill>
            <a:srgbClr val="E6C0C1"/>
          </a:solidFill>
          <a:ln w="28575">
            <a:noFill/>
            <a:prstDash val="sysDot"/>
            <a:miter lim="800000"/>
            <a:headEnd/>
            <a:tailEnd/>
          </a:ln>
          <a:effectLst>
            <a:outerShdw blurRad="50800" dist="38100" dir="10800000" algn="r" rotWithShape="0">
              <a:prstClr val="black">
                <a:alpha val="40000"/>
              </a:prstClr>
            </a:outerShdw>
          </a:effectLst>
        </p:spPr>
        <p:txBody>
          <a:bodyPr>
            <a:spAutoFit/>
          </a:bodyPr>
          <a:lstStyle/>
          <a:p>
            <a:pPr>
              <a:buClr>
                <a:schemeClr val="accent2"/>
              </a:buClr>
              <a:buFont typeface="Wingdings" pitchFamily="2" charset="2"/>
              <a:buChar char="n"/>
            </a:pPr>
            <a:r>
              <a:rPr lang="zh-TW" altLang="en-US" sz="1600" b="1" dirty="0">
                <a:latin typeface="微軟正黑體" pitchFamily="34" charset="-120"/>
                <a:ea typeface="微軟正黑體" pitchFamily="34" charset="-120"/>
              </a:rPr>
              <a:t>三種授權方式：</a:t>
            </a:r>
            <a:endParaRPr lang="en-US" altLang="zh-TW" sz="1600" b="1" dirty="0">
              <a:latin typeface="微軟正黑體" pitchFamily="34" charset="-120"/>
              <a:ea typeface="微軟正黑體" pitchFamily="34" charset="-120"/>
            </a:endParaRPr>
          </a:p>
          <a:p>
            <a:pPr lvl="1">
              <a:buClr>
                <a:schemeClr val="accent1"/>
              </a:buClr>
              <a:buFont typeface="Wingdings" pitchFamily="2" charset="2"/>
              <a:buChar char="n"/>
            </a:pPr>
            <a:r>
              <a:rPr lang="zh-TW" altLang="en-US" sz="1600" b="1" dirty="0">
                <a:latin typeface="微軟正黑體" pitchFamily="34" charset="-120"/>
                <a:ea typeface="微軟正黑體" pitchFamily="34" charset="-120"/>
              </a:rPr>
              <a:t>權利人自己行使</a:t>
            </a:r>
            <a:endParaRPr lang="en-US" altLang="zh-TW" sz="1600" b="1" dirty="0">
              <a:latin typeface="微軟正黑體" pitchFamily="34" charset="-120"/>
              <a:ea typeface="微軟正黑體" pitchFamily="34" charset="-120"/>
            </a:endParaRPr>
          </a:p>
          <a:p>
            <a:pPr lvl="1">
              <a:buClr>
                <a:schemeClr val="accent1"/>
              </a:buClr>
              <a:buFont typeface="Wingdings" pitchFamily="2" charset="2"/>
              <a:buChar char="n"/>
            </a:pPr>
            <a:r>
              <a:rPr lang="zh-TW" altLang="en-US" sz="1600" b="1" dirty="0">
                <a:latin typeface="微軟正黑體" pitchFamily="34" charset="-120"/>
                <a:ea typeface="微軟正黑體" pitchFamily="34" charset="-120"/>
              </a:rPr>
              <a:t>委託他人</a:t>
            </a:r>
            <a:r>
              <a:rPr lang="en-US" altLang="zh-TW" sz="1600" b="1" dirty="0">
                <a:latin typeface="微軟正黑體" pitchFamily="34" charset="-120"/>
                <a:ea typeface="微軟正黑體" pitchFamily="34" charset="-120"/>
              </a:rPr>
              <a:t>(</a:t>
            </a:r>
            <a:r>
              <a:rPr lang="zh-TW" altLang="en-US" sz="1600" b="1" dirty="0">
                <a:latin typeface="微軟正黑體" pitchFamily="34" charset="-120"/>
                <a:ea typeface="微軟正黑體" pitchFamily="34" charset="-120"/>
              </a:rPr>
              <a:t>經紀人</a:t>
            </a:r>
            <a:r>
              <a:rPr lang="en-US" altLang="zh-TW" sz="1600" b="1" dirty="0">
                <a:latin typeface="微軟正黑體" pitchFamily="34" charset="-120"/>
                <a:ea typeface="微軟正黑體" pitchFamily="34" charset="-120"/>
              </a:rPr>
              <a:t>)</a:t>
            </a:r>
          </a:p>
          <a:p>
            <a:pPr lvl="1">
              <a:buClr>
                <a:schemeClr val="accent1"/>
              </a:buClr>
              <a:buFont typeface="Wingdings" pitchFamily="2" charset="2"/>
              <a:buChar char="n"/>
            </a:pPr>
            <a:r>
              <a:rPr lang="zh-TW" altLang="en-US" sz="1600" b="1" dirty="0">
                <a:latin typeface="微軟正黑體" pitchFamily="34" charset="-120"/>
                <a:ea typeface="微軟正黑體" pitchFamily="34" charset="-120"/>
              </a:rPr>
              <a:t>著作權集管團體管理</a:t>
            </a:r>
          </a:p>
        </p:txBody>
      </p:sp>
      <p:sp>
        <p:nvSpPr>
          <p:cNvPr id="2" name="標題 1"/>
          <p:cNvSpPr>
            <a:spLocks noGrp="1"/>
          </p:cNvSpPr>
          <p:nvPr>
            <p:ph type="title"/>
          </p:nvPr>
        </p:nvSpPr>
        <p:spPr>
          <a:xfrm>
            <a:off x="457200" y="116632"/>
            <a:ext cx="8229600" cy="882352"/>
          </a:xfrm>
        </p:spPr>
        <p:txBody>
          <a:bodyPr>
            <a:normAutofit/>
          </a:bodyPr>
          <a:lstStyle/>
          <a:p>
            <a:pPr>
              <a:defRPr/>
            </a:pPr>
            <a:r>
              <a:rPr lang="zh-TW" altLang="en-US" sz="4000" b="1" dirty="0">
                <a:solidFill>
                  <a:srgbClr val="002060"/>
                </a:solidFill>
                <a:latin typeface="微軟正黑體" pitchFamily="34" charset="-120"/>
                <a:ea typeface="微軟正黑體" pitchFamily="34" charset="-120"/>
              </a:rPr>
              <a:t>著作權法簡圖</a:t>
            </a: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9</a:t>
            </a:fld>
            <a:endParaRPr lang="zh-TW" altLang="en-US"/>
          </a:p>
        </p:txBody>
      </p:sp>
      <p:sp>
        <p:nvSpPr>
          <p:cNvPr id="34" name="Text Box 25"/>
          <p:cNvSpPr txBox="1">
            <a:spLocks noChangeArrowheads="1"/>
          </p:cNvSpPr>
          <p:nvPr/>
        </p:nvSpPr>
        <p:spPr bwMode="auto">
          <a:xfrm>
            <a:off x="8596323" y="1916193"/>
            <a:ext cx="449193" cy="1477328"/>
          </a:xfrm>
          <a:prstGeom prst="rect">
            <a:avLst/>
          </a:prstGeom>
          <a:solidFill>
            <a:schemeClr val="accent6">
              <a:lumMod val="60000"/>
              <a:lumOff val="40000"/>
            </a:schemeClr>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民</a:t>
            </a:r>
            <a:r>
              <a:rPr lang="zh-TW" altLang="en-US" b="1" dirty="0" smtClean="0">
                <a:latin typeface="微軟正黑體" pitchFamily="34" charset="-120"/>
                <a:ea typeface="微軟正黑體" pitchFamily="34" charset="-120"/>
              </a:rPr>
              <a:t>刑事救濟</a:t>
            </a:r>
            <a:endParaRPr lang="zh-TW" altLang="en-US" b="1" dirty="0">
              <a:latin typeface="微軟正黑體" pitchFamily="34" charset="-120"/>
              <a:ea typeface="微軟正黑體" pitchFamily="34" charset="-120"/>
            </a:endParaRPr>
          </a:p>
        </p:txBody>
      </p:sp>
      <p:sp>
        <p:nvSpPr>
          <p:cNvPr id="35" name="Text Box 12"/>
          <p:cNvSpPr txBox="1">
            <a:spLocks noChangeArrowheads="1"/>
          </p:cNvSpPr>
          <p:nvPr/>
        </p:nvSpPr>
        <p:spPr bwMode="auto">
          <a:xfrm>
            <a:off x="2676642" y="3378794"/>
            <a:ext cx="1107293" cy="375701"/>
          </a:xfrm>
          <a:prstGeom prst="rect">
            <a:avLst/>
          </a:prstGeom>
          <a:solidFill>
            <a:srgbClr val="CDE5FB"/>
          </a:solidFill>
          <a:ln w="9525">
            <a:solidFill>
              <a:srgbClr val="000000"/>
            </a:solidFill>
            <a:miter lim="800000"/>
            <a:headEnd/>
            <a:tailEnd/>
          </a:ln>
          <a:effectLst>
            <a:outerShdw blurRad="50800" dist="38100" algn="l" rotWithShape="0">
              <a:prstClr val="black">
                <a:alpha val="40000"/>
              </a:prstClr>
            </a:outerShdw>
          </a:effectLst>
          <a:scene3d>
            <a:camera prst="orthographicFront"/>
            <a:lightRig rig="threePt" dir="t"/>
          </a:scene3d>
          <a:sp3d>
            <a:bevelT/>
          </a:sp3d>
        </p:spPr>
        <p:txBody>
          <a:bodyPr wrap="square">
            <a:spAutoFit/>
          </a:bodyPr>
          <a:lstStyle/>
          <a:p>
            <a:pPr algn="ctr">
              <a:defRPr/>
            </a:pPr>
            <a:r>
              <a:rPr lang="zh-TW" altLang="en-US" b="1" dirty="0" smtClean="0">
                <a:latin typeface="微軟正黑體" pitchFamily="34" charset="-120"/>
                <a:ea typeface="微軟正黑體" pitchFamily="34" charset="-120"/>
              </a:rPr>
              <a:t>著    </a:t>
            </a:r>
            <a:r>
              <a:rPr lang="zh-TW" altLang="en-US" b="1" dirty="0">
                <a:latin typeface="微軟正黑體" pitchFamily="34" charset="-120"/>
                <a:ea typeface="微軟正黑體" pitchFamily="34" charset="-120"/>
              </a:rPr>
              <a:t>作</a:t>
            </a:r>
          </a:p>
        </p:txBody>
      </p:sp>
      <p:cxnSp>
        <p:nvCxnSpPr>
          <p:cNvPr id="37" name="直線單箭頭接點 36"/>
          <p:cNvCxnSpPr/>
          <p:nvPr/>
        </p:nvCxnSpPr>
        <p:spPr>
          <a:xfrm>
            <a:off x="1258181" y="3071813"/>
            <a:ext cx="428625" cy="35718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42" name="直線單箭頭接點 41"/>
          <p:cNvCxnSpPr/>
          <p:nvPr/>
        </p:nvCxnSpPr>
        <p:spPr>
          <a:xfrm flipV="1">
            <a:off x="1227765" y="2253025"/>
            <a:ext cx="428625" cy="35718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50" name="直線單箭頭接點 49"/>
          <p:cNvCxnSpPr/>
          <p:nvPr/>
        </p:nvCxnSpPr>
        <p:spPr>
          <a:xfrm>
            <a:off x="2203344" y="3540125"/>
            <a:ext cx="496448" cy="238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53" name="直線單箭頭接點 52"/>
          <p:cNvCxnSpPr/>
          <p:nvPr/>
        </p:nvCxnSpPr>
        <p:spPr>
          <a:xfrm flipV="1">
            <a:off x="3788834" y="2075751"/>
            <a:ext cx="428628" cy="255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56" name="直線單箭頭接點 55"/>
          <p:cNvCxnSpPr/>
          <p:nvPr/>
        </p:nvCxnSpPr>
        <p:spPr>
          <a:xfrm>
            <a:off x="3788834" y="2376230"/>
            <a:ext cx="428625" cy="31591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1" name="直線單箭頭接點 60"/>
          <p:cNvCxnSpPr/>
          <p:nvPr/>
        </p:nvCxnSpPr>
        <p:spPr>
          <a:xfrm>
            <a:off x="5042188" y="2878718"/>
            <a:ext cx="0" cy="604733"/>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3" name="直線單箭頭接點 62"/>
          <p:cNvCxnSpPr/>
          <p:nvPr/>
        </p:nvCxnSpPr>
        <p:spPr>
          <a:xfrm flipV="1">
            <a:off x="5676486" y="2429583"/>
            <a:ext cx="357190" cy="21431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6" name="直線單箭頭接點 65"/>
          <p:cNvCxnSpPr>
            <a:endCxn id="34" idx="1"/>
          </p:cNvCxnSpPr>
          <p:nvPr/>
        </p:nvCxnSpPr>
        <p:spPr>
          <a:xfrm>
            <a:off x="8256984" y="2654857"/>
            <a:ext cx="339339"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8" name="直線單箭頭接點 67"/>
          <p:cNvCxnSpPr/>
          <p:nvPr/>
        </p:nvCxnSpPr>
        <p:spPr>
          <a:xfrm>
            <a:off x="7450195" y="2680887"/>
            <a:ext cx="357188" cy="158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70" name="直線單箭頭接點 69"/>
          <p:cNvCxnSpPr/>
          <p:nvPr/>
        </p:nvCxnSpPr>
        <p:spPr>
          <a:xfrm flipH="1">
            <a:off x="3563888" y="2930205"/>
            <a:ext cx="777765" cy="1748063"/>
          </a:xfrm>
          <a:prstGeom prst="straightConnector1">
            <a:avLst/>
          </a:prstGeom>
          <a:ln>
            <a:solidFill>
              <a:srgbClr val="00B0F0"/>
            </a:solidFill>
            <a:prstDash val="lgDashDotDot"/>
            <a:tailEnd type="arrow"/>
          </a:ln>
        </p:spPr>
        <p:style>
          <a:lnRef idx="3">
            <a:schemeClr val="dk1"/>
          </a:lnRef>
          <a:fillRef idx="0">
            <a:schemeClr val="dk1"/>
          </a:fillRef>
          <a:effectRef idx="2">
            <a:schemeClr val="dk1"/>
          </a:effectRef>
          <a:fontRef idx="minor">
            <a:schemeClr val="tx1"/>
          </a:fontRef>
        </p:style>
      </p:cxnSp>
      <p:cxnSp>
        <p:nvCxnSpPr>
          <p:cNvPr id="72" name="直線單箭頭接點 71"/>
          <p:cNvCxnSpPr/>
          <p:nvPr/>
        </p:nvCxnSpPr>
        <p:spPr>
          <a:xfrm>
            <a:off x="5350581" y="3950496"/>
            <a:ext cx="157523" cy="727772"/>
          </a:xfrm>
          <a:prstGeom prst="straightConnector1">
            <a:avLst/>
          </a:prstGeom>
          <a:ln>
            <a:solidFill>
              <a:srgbClr val="00B050"/>
            </a:solidFill>
            <a:prstDash val="sysDot"/>
            <a:tailEnd type="arrow"/>
          </a:ln>
        </p:spPr>
        <p:style>
          <a:lnRef idx="3">
            <a:schemeClr val="dk1"/>
          </a:lnRef>
          <a:fillRef idx="0">
            <a:schemeClr val="dk1"/>
          </a:fillRef>
          <a:effectRef idx="2">
            <a:schemeClr val="dk1"/>
          </a:effectRef>
          <a:fontRef idx="minor">
            <a:schemeClr val="tx1"/>
          </a:fontRef>
        </p:style>
      </p:cxnSp>
      <p:sp>
        <p:nvSpPr>
          <p:cNvPr id="22581" name="文字方塊 102"/>
          <p:cNvSpPr txBox="1">
            <a:spLocks noChangeArrowheads="1"/>
          </p:cNvSpPr>
          <p:nvPr/>
        </p:nvSpPr>
        <p:spPr bwMode="auto">
          <a:xfrm>
            <a:off x="8543928" y="3662095"/>
            <a:ext cx="400110" cy="1785937"/>
          </a:xfrm>
          <a:prstGeom prst="rect">
            <a:avLst/>
          </a:prstGeom>
          <a:noFill/>
          <a:ln w="9525">
            <a:noFill/>
            <a:miter lim="800000"/>
            <a:headEnd/>
            <a:tailEnd/>
          </a:ln>
        </p:spPr>
        <p:txBody>
          <a:bodyPr vert="eaVert">
            <a:spAutoFit/>
          </a:bodyPr>
          <a:lstStyle/>
          <a:p>
            <a:pPr algn="ctr"/>
            <a:r>
              <a:rPr lang="en-US" altLang="zh-TW" sz="1400" b="1" dirty="0">
                <a:solidFill>
                  <a:srgbClr val="FF0000"/>
                </a:solidFill>
                <a:latin typeface="微軟正黑體" pitchFamily="34" charset="-120"/>
                <a:ea typeface="微軟正黑體" pitchFamily="34" charset="-120"/>
              </a:rPr>
              <a:t>(</a:t>
            </a:r>
            <a:r>
              <a:rPr lang="zh-TW" altLang="en-US" sz="1400" b="1" dirty="0">
                <a:solidFill>
                  <a:srgbClr val="FF0000"/>
                </a:solidFill>
                <a:latin typeface="微軟正黑體" pitchFamily="34" charset="-120"/>
                <a:ea typeface="微軟正黑體" pitchFamily="34" charset="-120"/>
              </a:rPr>
              <a:t>原則上告訴乃論罪</a:t>
            </a:r>
            <a:r>
              <a:rPr lang="en-US" altLang="zh-TW" sz="1400" b="1" dirty="0">
                <a:solidFill>
                  <a:srgbClr val="FF0000"/>
                </a:solidFill>
                <a:latin typeface="微軟正黑體" pitchFamily="34" charset="-120"/>
                <a:ea typeface="微軟正黑體" pitchFamily="34" charset="-120"/>
              </a:rPr>
              <a:t>)</a:t>
            </a:r>
            <a:endParaRPr lang="zh-TW" altLang="en-US" sz="1400" b="1" dirty="0">
              <a:solidFill>
                <a:srgbClr val="FF0000"/>
              </a:solidFill>
              <a:latin typeface="微軟正黑體" pitchFamily="34" charset="-120"/>
              <a:ea typeface="微軟正黑體" pitchFamily="34" charset="-120"/>
            </a:endParaRPr>
          </a:p>
        </p:txBody>
      </p:sp>
      <p:cxnSp>
        <p:nvCxnSpPr>
          <p:cNvPr id="39" name="直線單箭頭接點 38"/>
          <p:cNvCxnSpPr>
            <a:stCxn id="14348" idx="3"/>
          </p:cNvCxnSpPr>
          <p:nvPr/>
        </p:nvCxnSpPr>
        <p:spPr>
          <a:xfrm>
            <a:off x="2204195" y="2315583"/>
            <a:ext cx="495597" cy="1575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45" name="Text Box 22"/>
          <p:cNvSpPr txBox="1">
            <a:spLocks noChangeArrowheads="1"/>
          </p:cNvSpPr>
          <p:nvPr/>
        </p:nvSpPr>
        <p:spPr bwMode="auto">
          <a:xfrm>
            <a:off x="6035293" y="2835101"/>
            <a:ext cx="1376505" cy="584775"/>
          </a:xfrm>
          <a:prstGeom prst="rect">
            <a:avLst/>
          </a:prstGeom>
          <a:solidFill>
            <a:srgbClr val="FFFF00"/>
          </a:solidFill>
          <a:ln w="9525">
            <a:solidFill>
              <a:srgbClr val="000000"/>
            </a:solidFill>
            <a:miter lim="800000"/>
            <a:headEnd/>
            <a:tailEnd/>
          </a:ln>
          <a:scene3d>
            <a:camera prst="orthographicFront"/>
            <a:lightRig rig="threePt" dir="t"/>
          </a:scene3d>
          <a:sp3d>
            <a:bevelT/>
          </a:sp3d>
        </p:spPr>
        <p:txBody>
          <a:bodyPr>
            <a:spAutoFit/>
          </a:bodyPr>
          <a:lstStyle/>
          <a:p>
            <a:pPr algn="ctr">
              <a:defRPr/>
            </a:pPr>
            <a:r>
              <a:rPr lang="zh-TW" altLang="en-US" sz="1600" b="1" dirty="0" smtClean="0">
                <a:latin typeface="微軟正黑體" pitchFamily="34" charset="-120"/>
                <a:ea typeface="微軟正黑體" pitchFamily="34" charset="-120"/>
              </a:rPr>
              <a:t>著作財產</a:t>
            </a:r>
            <a:endParaRPr lang="en-US" altLang="zh-TW" sz="1600" b="1" dirty="0" smtClean="0">
              <a:latin typeface="微軟正黑體" pitchFamily="34" charset="-120"/>
              <a:ea typeface="微軟正黑體" pitchFamily="34" charset="-120"/>
            </a:endParaRPr>
          </a:p>
          <a:p>
            <a:pPr algn="ctr">
              <a:defRPr/>
            </a:pPr>
            <a:r>
              <a:rPr lang="zh-TW" altLang="en-US" sz="1600" b="1" dirty="0" smtClean="0">
                <a:latin typeface="微軟正黑體" pitchFamily="34" charset="-120"/>
                <a:ea typeface="微軟正黑體" pitchFamily="34" charset="-120"/>
              </a:rPr>
              <a:t>權期間</a:t>
            </a:r>
            <a:endParaRPr lang="zh-TW" altLang="en-US" sz="1600" b="1" dirty="0">
              <a:latin typeface="微軟正黑體" pitchFamily="34" charset="-120"/>
              <a:ea typeface="微軟正黑體" pitchFamily="34" charset="-120"/>
            </a:endParaRPr>
          </a:p>
        </p:txBody>
      </p:sp>
      <p:cxnSp>
        <p:nvCxnSpPr>
          <p:cNvPr id="46" name="直線單箭頭接點 45"/>
          <p:cNvCxnSpPr/>
          <p:nvPr/>
        </p:nvCxnSpPr>
        <p:spPr>
          <a:xfrm>
            <a:off x="5666701" y="2766409"/>
            <a:ext cx="357190" cy="21431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 name="矩形 2"/>
          <p:cNvSpPr/>
          <p:nvPr/>
        </p:nvSpPr>
        <p:spPr>
          <a:xfrm>
            <a:off x="5796136" y="928822"/>
            <a:ext cx="1832653" cy="818148"/>
          </a:xfrm>
          <a:prstGeom prst="rect">
            <a:avLst/>
          </a:prstGeom>
          <a:ln w="19050">
            <a:solidFill>
              <a:srgbClr val="C00000"/>
            </a:solidFill>
            <a:prstDash val="dash"/>
          </a:ln>
        </p:spPr>
        <p:style>
          <a:lnRef idx="1">
            <a:schemeClr val="accent2"/>
          </a:lnRef>
          <a:fillRef idx="2">
            <a:schemeClr val="accent2"/>
          </a:fillRef>
          <a:effectRef idx="1">
            <a:schemeClr val="accent2"/>
          </a:effectRef>
          <a:fontRef idx="minor">
            <a:schemeClr val="dk1"/>
          </a:fontRef>
        </p:style>
        <p:txBody>
          <a:bodyPr rtlCol="0" anchor="ctr"/>
          <a:lstStyle/>
          <a:p>
            <a:pPr marL="180975" indent="-180975">
              <a:buFont typeface="Wingdings" panose="05000000000000000000" pitchFamily="2" charset="2"/>
              <a:buChar char="n"/>
            </a:pPr>
            <a:r>
              <a:rPr lang="zh-TW" altLang="en-US" sz="1600" b="1" dirty="0" smtClean="0">
                <a:latin typeface="微軟正黑體" panose="020B0604030504040204" pitchFamily="34" charset="-120"/>
                <a:ea typeface="微軟正黑體" panose="020B0604030504040204" pitchFamily="34" charset="-120"/>
              </a:rPr>
              <a:t>公開發表權</a:t>
            </a:r>
            <a:endParaRPr lang="en-US" altLang="zh-TW" sz="1600" b="1" dirty="0" smtClean="0">
              <a:latin typeface="微軟正黑體" panose="020B0604030504040204" pitchFamily="34" charset="-120"/>
              <a:ea typeface="微軟正黑體" panose="020B0604030504040204" pitchFamily="34" charset="-120"/>
            </a:endParaRPr>
          </a:p>
          <a:p>
            <a:pPr marL="180975" indent="-180975">
              <a:buFont typeface="Wingdings" panose="05000000000000000000" pitchFamily="2" charset="2"/>
              <a:buChar char="n"/>
            </a:pPr>
            <a:r>
              <a:rPr lang="zh-TW" altLang="en-US" sz="1600" b="1" dirty="0" smtClean="0">
                <a:latin typeface="微軟正黑體" panose="020B0604030504040204" pitchFamily="34" charset="-120"/>
                <a:ea typeface="微軟正黑體" panose="020B0604030504040204" pitchFamily="34" charset="-120"/>
              </a:rPr>
              <a:t>姓名表示權</a:t>
            </a:r>
            <a:endParaRPr lang="en-US" altLang="zh-TW" sz="1600" b="1" dirty="0" smtClean="0">
              <a:latin typeface="微軟正黑體" panose="020B0604030504040204" pitchFamily="34" charset="-120"/>
              <a:ea typeface="微軟正黑體" panose="020B0604030504040204" pitchFamily="34" charset="-120"/>
            </a:endParaRPr>
          </a:p>
          <a:p>
            <a:pPr marL="180975" indent="-180975">
              <a:buFont typeface="Wingdings" panose="05000000000000000000" pitchFamily="2" charset="2"/>
              <a:buChar char="n"/>
            </a:pPr>
            <a:r>
              <a:rPr lang="zh-TW" altLang="en-US" sz="1600" b="1" dirty="0" smtClean="0">
                <a:latin typeface="微軟正黑體" panose="020B0604030504040204" pitchFamily="34" charset="-120"/>
                <a:ea typeface="微軟正黑體" panose="020B0604030504040204" pitchFamily="34" charset="-120"/>
              </a:rPr>
              <a:t>禁止不當變更權</a:t>
            </a:r>
            <a:endParaRPr lang="zh-TW" altLang="en-US" sz="1600" b="1" dirty="0">
              <a:latin typeface="微軟正黑體" panose="020B0604030504040204" pitchFamily="34" charset="-120"/>
              <a:ea typeface="微軟正黑體" panose="020B0604030504040204" pitchFamily="34" charset="-120"/>
            </a:endParaRPr>
          </a:p>
        </p:txBody>
      </p:sp>
      <p:cxnSp>
        <p:nvCxnSpPr>
          <p:cNvPr id="5" name="直線單箭頭接點 4"/>
          <p:cNvCxnSpPr/>
          <p:nvPr/>
        </p:nvCxnSpPr>
        <p:spPr>
          <a:xfrm flipV="1">
            <a:off x="4802551" y="1484784"/>
            <a:ext cx="993585" cy="229082"/>
          </a:xfrm>
          <a:prstGeom prst="straightConnector1">
            <a:avLst/>
          </a:prstGeom>
          <a:ln w="25400">
            <a:solidFill>
              <a:srgbClr val="0070C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2" name="直線單箭頭接點 11"/>
          <p:cNvCxnSpPr/>
          <p:nvPr/>
        </p:nvCxnSpPr>
        <p:spPr>
          <a:xfrm>
            <a:off x="5666701" y="2033888"/>
            <a:ext cx="2140682"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4203535324"/>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27105</TotalTime>
  <Words>5289</Words>
  <Application>Microsoft Office PowerPoint</Application>
  <PresentationFormat>如螢幕大小 (4:3)</PresentationFormat>
  <Paragraphs>560</Paragraphs>
  <Slides>50</Slides>
  <Notes>6</Notes>
  <HiddenSlides>0</HiddenSlides>
  <MMClips>0</MMClips>
  <ScaleCrop>false</ScaleCrop>
  <HeadingPairs>
    <vt:vector size="4" baseType="variant">
      <vt:variant>
        <vt:lpstr>佈景主題</vt:lpstr>
      </vt:variant>
      <vt:variant>
        <vt:i4>2</vt:i4>
      </vt:variant>
      <vt:variant>
        <vt:lpstr>投影片標題</vt:lpstr>
      </vt:variant>
      <vt:variant>
        <vt:i4>50</vt:i4>
      </vt:variant>
    </vt:vector>
  </HeadingPairs>
  <TitlesOfParts>
    <vt:vector size="52" baseType="lpstr">
      <vt:lpstr>1_Office 佈景主題</vt:lpstr>
      <vt:lpstr>Office 佈景主題</vt:lpstr>
      <vt:lpstr>圖文創作者須瞭解的授權概念</vt:lpstr>
      <vt:lpstr>簡報大綱</vt:lpstr>
      <vt:lpstr>著作權基本概念</vt:lpstr>
      <vt:lpstr>保護著作權的目的</vt:lpstr>
      <vt:lpstr>什麼是著作權</vt:lpstr>
      <vt:lpstr>著作權基本原則</vt:lpstr>
      <vt:lpstr>著作受保護的要件</vt:lpstr>
      <vt:lpstr>原創性&amp;創作性</vt:lpstr>
      <vt:lpstr>著作權法簡圖</vt:lpstr>
      <vt:lpstr>PowerPoint 簡報</vt:lpstr>
      <vt:lpstr>著作權之主體</vt:lpstr>
      <vt:lpstr>PowerPoint 簡報</vt:lpstr>
      <vt:lpstr>員工職務上完成的著作，著作權是屬於誰的？(§11)</vt:lpstr>
      <vt:lpstr>出資聘人完成的著作，著作權是歸屬於誰的？(§12)</vt:lpstr>
      <vt:lpstr>PowerPoint 簡報</vt:lpstr>
      <vt:lpstr>不受著作權保護之標的</vt:lpstr>
      <vt:lpstr>特殊著作</vt:lpstr>
      <vt:lpstr>著作人格權(§15-§17)</vt:lpstr>
      <vt:lpstr>著作財產權(§22-§29)</vt:lpstr>
      <vt:lpstr>有形公開利用實例</vt:lpstr>
      <vt:lpstr>重製</vt:lpstr>
      <vt:lpstr>改作</vt:lpstr>
      <vt:lpstr>PowerPoint 簡報</vt:lpstr>
      <vt:lpstr>無形公開利用實例</vt:lpstr>
      <vt:lpstr>著作財產權之保護期間</vt:lpstr>
      <vt:lpstr>PowerPoint 簡報</vt:lpstr>
      <vt:lpstr>著作權保護之限制</vt:lpstr>
      <vt:lpstr>著作財產權限制(合理使用)</vt:lpstr>
      <vt:lpstr>合理使用(44~63)</vt:lpstr>
      <vt:lpstr>引用(§52)</vt:lpstr>
      <vt:lpstr>私人重製(§51)</vt:lpstr>
      <vt:lpstr>戶外展示美術/建築著作(§58)</vt:lpstr>
      <vt:lpstr>合理使用判斷基準(§65)</vt:lpstr>
      <vt:lpstr>合理使用應明示出處</vt:lpstr>
      <vt:lpstr>著作財產權之讓與</vt:lpstr>
      <vt:lpstr>PowerPoint 簡報</vt:lpstr>
      <vt:lpstr>著作財產權之授權</vt:lpstr>
      <vt:lpstr>專屬與非專屬授權</vt:lpstr>
      <vt:lpstr>授權合約的基本條款</vt:lpstr>
      <vt:lpstr>簽好授權契約應注意事項</vt:lpstr>
      <vt:lpstr>智慧局提供之相關契約範本</vt:lpstr>
      <vt:lpstr>PowerPoint 簡報</vt:lpstr>
      <vt:lpstr>PowerPoint 簡報</vt:lpstr>
      <vt:lpstr>利用著作之授權管道</vt:lpstr>
      <vt:lpstr>創用CC</vt:lpstr>
      <vt:lpstr>侵害著作權之民事責任</vt:lpstr>
      <vt:lpstr>侵害著作權之刑事責任</vt:lpstr>
      <vt:lpstr>更多著作權訊息</vt:lpstr>
      <vt:lpstr>結語</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100年度智慧財產局業務座談會 新專利法相關法制修正重點</dc:title>
  <dc:creator>00572</dc:creator>
  <cp:lastModifiedBy>00533吳逸玲</cp:lastModifiedBy>
  <cp:revision>1626</cp:revision>
  <cp:lastPrinted>2016-08-25T12:11:12Z</cp:lastPrinted>
  <dcterms:created xsi:type="dcterms:W3CDTF">2012-04-26T02:48:05Z</dcterms:created>
  <dcterms:modified xsi:type="dcterms:W3CDTF">2016-08-25T12:20:11Z</dcterms:modified>
</cp:coreProperties>
</file>