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 ContentType="image/tif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5.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6.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7.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55"/>
  </p:notesMasterIdLst>
  <p:sldIdLst>
    <p:sldId id="256" r:id="rId3"/>
    <p:sldId id="259" r:id="rId4"/>
    <p:sldId id="260" r:id="rId5"/>
    <p:sldId id="261" r:id="rId6"/>
    <p:sldId id="343" r:id="rId7"/>
    <p:sldId id="389" r:id="rId8"/>
    <p:sldId id="262" r:id="rId9"/>
    <p:sldId id="264" r:id="rId10"/>
    <p:sldId id="273" r:id="rId11"/>
    <p:sldId id="275" r:id="rId12"/>
    <p:sldId id="277" r:id="rId13"/>
    <p:sldId id="361" r:id="rId14"/>
    <p:sldId id="279" r:id="rId15"/>
    <p:sldId id="364" r:id="rId16"/>
    <p:sldId id="439" r:id="rId17"/>
    <p:sldId id="349" r:id="rId18"/>
    <p:sldId id="285" r:id="rId19"/>
    <p:sldId id="291" r:id="rId20"/>
    <p:sldId id="384" r:id="rId21"/>
    <p:sldId id="386" r:id="rId22"/>
    <p:sldId id="419" r:id="rId23"/>
    <p:sldId id="388" r:id="rId24"/>
    <p:sldId id="437" r:id="rId25"/>
    <p:sldId id="438" r:id="rId26"/>
    <p:sldId id="385" r:id="rId27"/>
    <p:sldId id="405" r:id="rId28"/>
    <p:sldId id="392" r:id="rId29"/>
    <p:sldId id="417" r:id="rId30"/>
    <p:sldId id="393" r:id="rId31"/>
    <p:sldId id="394" r:id="rId32"/>
    <p:sldId id="396" r:id="rId33"/>
    <p:sldId id="371" r:id="rId34"/>
    <p:sldId id="404" r:id="rId35"/>
    <p:sldId id="418" r:id="rId36"/>
    <p:sldId id="422" r:id="rId37"/>
    <p:sldId id="409" r:id="rId38"/>
    <p:sldId id="410" r:id="rId39"/>
    <p:sldId id="415" r:id="rId40"/>
    <p:sldId id="441" r:id="rId41"/>
    <p:sldId id="421" r:id="rId42"/>
    <p:sldId id="427" r:id="rId43"/>
    <p:sldId id="426" r:id="rId44"/>
    <p:sldId id="416" r:id="rId45"/>
    <p:sldId id="340" r:id="rId46"/>
    <p:sldId id="296" r:id="rId47"/>
    <p:sldId id="442" r:id="rId48"/>
    <p:sldId id="423" r:id="rId49"/>
    <p:sldId id="429" r:id="rId50"/>
    <p:sldId id="424" r:id="rId51"/>
    <p:sldId id="357" r:id="rId52"/>
    <p:sldId id="331" r:id="rId53"/>
    <p:sldId id="258" r:id="rId54"/>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A6E27EC6-8A94-445E-B9B9-6282BFDD64F5}">
          <p14:sldIdLst>
            <p14:sldId id="256"/>
            <p14:sldId id="259"/>
            <p14:sldId id="260"/>
          </p14:sldIdLst>
        </p14:section>
        <p14:section name="未命名的章節" id="{67D6200E-8459-4DDA-9A1F-0CD2E7BAA62F}">
          <p14:sldIdLst>
            <p14:sldId id="261"/>
            <p14:sldId id="343"/>
            <p14:sldId id="389"/>
            <p14:sldId id="262"/>
            <p14:sldId id="264"/>
            <p14:sldId id="273"/>
            <p14:sldId id="275"/>
            <p14:sldId id="277"/>
            <p14:sldId id="361"/>
            <p14:sldId id="279"/>
            <p14:sldId id="364"/>
            <p14:sldId id="439"/>
            <p14:sldId id="349"/>
          </p14:sldIdLst>
        </p14:section>
        <p14:section name="未命名的章節" id="{D9398EFA-80AC-407D-A15A-3C13B106CD2D}">
          <p14:sldIdLst>
            <p14:sldId id="285"/>
            <p14:sldId id="291"/>
            <p14:sldId id="384"/>
            <p14:sldId id="386"/>
            <p14:sldId id="419"/>
            <p14:sldId id="388"/>
            <p14:sldId id="437"/>
            <p14:sldId id="438"/>
            <p14:sldId id="385"/>
            <p14:sldId id="405"/>
            <p14:sldId id="392"/>
            <p14:sldId id="417"/>
            <p14:sldId id="393"/>
            <p14:sldId id="394"/>
            <p14:sldId id="396"/>
            <p14:sldId id="371"/>
            <p14:sldId id="404"/>
            <p14:sldId id="418"/>
            <p14:sldId id="422"/>
            <p14:sldId id="409"/>
            <p14:sldId id="410"/>
            <p14:sldId id="415"/>
            <p14:sldId id="441"/>
            <p14:sldId id="421"/>
            <p14:sldId id="427"/>
            <p14:sldId id="426"/>
            <p14:sldId id="416"/>
            <p14:sldId id="340"/>
            <p14:sldId id="296"/>
            <p14:sldId id="442"/>
            <p14:sldId id="423"/>
            <p14:sldId id="429"/>
            <p14:sldId id="424"/>
            <p14:sldId id="357"/>
            <p14:sldId id="331"/>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2DE"/>
    <a:srgbClr val="DEF0F2"/>
    <a:srgbClr val="CAF6AC"/>
    <a:srgbClr val="0000CC"/>
    <a:srgbClr val="0066FF"/>
    <a:srgbClr val="3366FF"/>
    <a:srgbClr val="D8F3F8"/>
    <a:srgbClr val="3399FF"/>
    <a:srgbClr val="4F6228"/>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4C1A8A3-306A-4EB7-A6B1-4F7E0EB9C5D6}" styleName="中等深淺樣式 3 - 輔色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5" autoAdjust="0"/>
    <p:restoredTop sz="94660"/>
  </p:normalViewPr>
  <p:slideViewPr>
    <p:cSldViewPr>
      <p:cViewPr>
        <p:scale>
          <a:sx n="80" d="100"/>
          <a:sy n="80" d="100"/>
        </p:scale>
        <p:origin x="-1454"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_rels/data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4" Type="http://schemas.openxmlformats.org/officeDocument/2006/relationships/image" Target="../media/image29.png"/></Relationships>
</file>

<file path=ppt/diagrams/_rels/drawing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4"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CA2154-8FE8-4781-80C0-1E4BD3A876D9}" type="doc">
      <dgm:prSet loTypeId="urn:microsoft.com/office/officeart/2008/layout/LinedList" loCatId="list" qsTypeId="urn:microsoft.com/office/officeart/2005/8/quickstyle/simple2" qsCatId="simple" csTypeId="urn:microsoft.com/office/officeart/2005/8/colors/accent2_1" csCatId="accent2" phldr="1"/>
      <dgm:spPr/>
      <dgm:t>
        <a:bodyPr/>
        <a:lstStyle/>
        <a:p>
          <a:endParaRPr lang="zh-TW" altLang="en-US"/>
        </a:p>
      </dgm:t>
    </dgm:pt>
    <dgm:pt modelId="{4BD38B0A-3CEF-4237-821B-953EA342AE21}">
      <dgm:prSet/>
      <dgm:spPr>
        <a:effectLst>
          <a:outerShdw blurRad="50800" dist="38100" dir="8100000" algn="tr" rotWithShape="0">
            <a:prstClr val="black">
              <a:alpha val="40000"/>
            </a:prstClr>
          </a:outerShdw>
        </a:effectLst>
      </dgm:spPr>
      <dgm:t>
        <a:bodyPr/>
        <a:lstStyle/>
        <a:p>
          <a:pPr rtl="0"/>
          <a:r>
            <a:rPr lang="zh-TW" b="1" dirty="0" smtClean="0">
              <a:solidFill>
                <a:srgbClr val="002060"/>
              </a:solidFill>
              <a:effectLst/>
              <a:latin typeface="微軟正黑體" panose="020B0604030504040204" pitchFamily="34" charset="-120"/>
              <a:ea typeface="微軟正黑體" panose="020B0604030504040204" pitchFamily="34" charset="-120"/>
            </a:rPr>
            <a:t>著作權基本概念</a:t>
          </a:r>
          <a:endParaRPr lang="zh-TW" dirty="0">
            <a:solidFill>
              <a:srgbClr val="002060"/>
            </a:solidFill>
            <a:effectLst/>
            <a:latin typeface="微軟正黑體" panose="020B0604030504040204" pitchFamily="34" charset="-120"/>
            <a:ea typeface="微軟正黑體" panose="020B0604030504040204" pitchFamily="34" charset="-120"/>
          </a:endParaRPr>
        </a:p>
      </dgm:t>
    </dgm:pt>
    <dgm:pt modelId="{C9C5EEA0-826B-4D10-8C7D-8670E2BC2597}" type="parTrans" cxnId="{97DE5426-55C1-4E1E-A952-788BAF623E24}">
      <dgm:prSet/>
      <dgm:spPr/>
      <dgm:t>
        <a:bodyPr/>
        <a:lstStyle/>
        <a:p>
          <a:endParaRPr lang="zh-TW" altLang="en-US"/>
        </a:p>
      </dgm:t>
    </dgm:pt>
    <dgm:pt modelId="{9E526927-846E-4F65-B15A-881046F18F67}" type="sibTrans" cxnId="{97DE5426-55C1-4E1E-A952-788BAF623E24}">
      <dgm:prSet/>
      <dgm:spPr/>
      <dgm:t>
        <a:bodyPr/>
        <a:lstStyle/>
        <a:p>
          <a:endParaRPr lang="zh-TW" altLang="en-US"/>
        </a:p>
      </dgm:t>
    </dgm:pt>
    <dgm:pt modelId="{03EAC270-BCCB-48CF-B190-FA3BC365E42E}">
      <dgm:prSet/>
      <dgm:spPr>
        <a:effectLst>
          <a:outerShdw blurRad="50800" dist="38100" dir="8100000" algn="tr" rotWithShape="0">
            <a:prstClr val="black">
              <a:alpha val="40000"/>
            </a:prstClr>
          </a:outerShdw>
        </a:effectLst>
      </dgm:spPr>
      <dgm:t>
        <a:bodyPr/>
        <a:lstStyle/>
        <a:p>
          <a:pPr rtl="0"/>
          <a:r>
            <a:rPr lang="zh-TW" b="1" dirty="0" smtClean="0">
              <a:solidFill>
                <a:srgbClr val="002060"/>
              </a:solidFill>
              <a:effectLst/>
              <a:latin typeface="微軟正黑體" panose="020B0604030504040204" pitchFamily="34" charset="-120"/>
              <a:ea typeface="微軟正黑體" panose="020B0604030504040204" pitchFamily="34" charset="-120"/>
            </a:rPr>
            <a:t>日常公務常見著作權問題</a:t>
          </a:r>
          <a:endParaRPr lang="zh-TW" dirty="0">
            <a:solidFill>
              <a:srgbClr val="002060"/>
            </a:solidFill>
            <a:effectLst/>
            <a:latin typeface="微軟正黑體" panose="020B0604030504040204" pitchFamily="34" charset="-120"/>
            <a:ea typeface="微軟正黑體" panose="020B0604030504040204" pitchFamily="34" charset="-120"/>
          </a:endParaRPr>
        </a:p>
      </dgm:t>
    </dgm:pt>
    <dgm:pt modelId="{E7469AA0-980F-4ECD-8EB5-D4047E9D56DD}" type="parTrans" cxnId="{6AA49CD3-FA4E-4768-86E1-7884139E7728}">
      <dgm:prSet/>
      <dgm:spPr/>
      <dgm:t>
        <a:bodyPr/>
        <a:lstStyle/>
        <a:p>
          <a:endParaRPr lang="zh-TW" altLang="en-US"/>
        </a:p>
      </dgm:t>
    </dgm:pt>
    <dgm:pt modelId="{A8CC33D0-BE05-4492-A601-6D029DAD4A95}" type="sibTrans" cxnId="{6AA49CD3-FA4E-4768-86E1-7884139E7728}">
      <dgm:prSet/>
      <dgm:spPr/>
      <dgm:t>
        <a:bodyPr/>
        <a:lstStyle/>
        <a:p>
          <a:endParaRPr lang="zh-TW" altLang="en-US"/>
        </a:p>
      </dgm:t>
    </dgm:pt>
    <dgm:pt modelId="{5EA524B4-204E-4DE1-863E-7EA083D8510B}">
      <dgm:prSet/>
      <dgm:spPr>
        <a:effectLst>
          <a:outerShdw blurRad="50800" dist="38100" dir="8100000" algn="tr" rotWithShape="0">
            <a:prstClr val="black">
              <a:alpha val="40000"/>
            </a:prstClr>
          </a:outerShdw>
        </a:effectLst>
      </dgm:spPr>
      <dgm:t>
        <a:bodyPr/>
        <a:lstStyle/>
        <a:p>
          <a:pPr rtl="0"/>
          <a:r>
            <a:rPr lang="zh-TW" b="1" dirty="0" smtClean="0">
              <a:solidFill>
                <a:srgbClr val="002060"/>
              </a:solidFill>
              <a:effectLst/>
              <a:latin typeface="微軟正黑體" panose="020B0604030504040204" pitchFamily="34" charset="-120"/>
              <a:ea typeface="微軟正黑體" panose="020B0604030504040204" pitchFamily="34" charset="-120"/>
            </a:rPr>
            <a:t>運用新媒體涉及之著作權問題</a:t>
          </a:r>
          <a:endParaRPr lang="zh-TW" dirty="0">
            <a:solidFill>
              <a:srgbClr val="002060"/>
            </a:solidFill>
            <a:effectLst/>
            <a:latin typeface="微軟正黑體" panose="020B0604030504040204" pitchFamily="34" charset="-120"/>
            <a:ea typeface="微軟正黑體" panose="020B0604030504040204" pitchFamily="34" charset="-120"/>
          </a:endParaRPr>
        </a:p>
      </dgm:t>
    </dgm:pt>
    <dgm:pt modelId="{364F7560-C38A-4941-8BC2-6100DAC703B2}" type="parTrans" cxnId="{60CD7A42-4402-4575-B3CF-570B7A0DA1B5}">
      <dgm:prSet/>
      <dgm:spPr/>
      <dgm:t>
        <a:bodyPr/>
        <a:lstStyle/>
        <a:p>
          <a:endParaRPr lang="zh-TW" altLang="en-US"/>
        </a:p>
      </dgm:t>
    </dgm:pt>
    <dgm:pt modelId="{21C6D12D-8359-493A-A7B9-091418D1775A}" type="sibTrans" cxnId="{60CD7A42-4402-4575-B3CF-570B7A0DA1B5}">
      <dgm:prSet/>
      <dgm:spPr/>
      <dgm:t>
        <a:bodyPr/>
        <a:lstStyle/>
        <a:p>
          <a:endParaRPr lang="zh-TW" altLang="en-US"/>
        </a:p>
      </dgm:t>
    </dgm:pt>
    <dgm:pt modelId="{714F1A8B-C721-410E-97BA-FE60C815E33A}">
      <dgm:prSet/>
      <dgm:spPr>
        <a:effectLst>
          <a:outerShdw blurRad="50800" dist="38100" dir="8100000" algn="tr" rotWithShape="0">
            <a:prstClr val="black">
              <a:alpha val="40000"/>
            </a:prstClr>
          </a:outerShdw>
        </a:effectLst>
      </dgm:spPr>
      <dgm:t>
        <a:bodyPr/>
        <a:lstStyle/>
        <a:p>
          <a:pPr rtl="0"/>
          <a:r>
            <a:rPr lang="zh-TW" b="1" dirty="0" smtClean="0">
              <a:solidFill>
                <a:srgbClr val="002060"/>
              </a:solidFill>
              <a:effectLst/>
              <a:latin typeface="微軟正黑體" panose="020B0604030504040204" pitchFamily="34" charset="-120"/>
              <a:ea typeface="微軟正黑體" panose="020B0604030504040204" pitchFamily="34" charset="-120"/>
            </a:rPr>
            <a:t>著作權</a:t>
          </a:r>
          <a:r>
            <a:rPr lang="zh-TW" altLang="en-US" b="1" dirty="0" smtClean="0">
              <a:solidFill>
                <a:srgbClr val="002060"/>
              </a:solidFill>
              <a:effectLst/>
              <a:latin typeface="微軟正黑體" panose="020B0604030504040204" pitchFamily="34" charset="-120"/>
              <a:ea typeface="微軟正黑體" panose="020B0604030504040204" pitchFamily="34" charset="-120"/>
            </a:rPr>
            <a:t>之</a:t>
          </a:r>
          <a:r>
            <a:rPr lang="zh-TW" b="1" dirty="0" smtClean="0">
              <a:solidFill>
                <a:srgbClr val="002060"/>
              </a:solidFill>
              <a:effectLst/>
              <a:latin typeface="微軟正黑體" panose="020B0604030504040204" pitchFamily="34" charset="-120"/>
              <a:ea typeface="微軟正黑體" panose="020B0604030504040204" pitchFamily="34" charset="-120"/>
            </a:rPr>
            <a:t>授權</a:t>
          </a:r>
          <a:endParaRPr lang="zh-TW" dirty="0">
            <a:solidFill>
              <a:srgbClr val="002060"/>
            </a:solidFill>
            <a:effectLst/>
            <a:latin typeface="微軟正黑體" panose="020B0604030504040204" pitchFamily="34" charset="-120"/>
            <a:ea typeface="微軟正黑體" panose="020B0604030504040204" pitchFamily="34" charset="-120"/>
          </a:endParaRPr>
        </a:p>
      </dgm:t>
    </dgm:pt>
    <dgm:pt modelId="{84BC1CE6-CB0F-4C1F-8F53-C4299B73CE0C}" type="parTrans" cxnId="{8C9B58C9-6F61-41F9-B098-6CED7417AD18}">
      <dgm:prSet/>
      <dgm:spPr/>
      <dgm:t>
        <a:bodyPr/>
        <a:lstStyle/>
        <a:p>
          <a:endParaRPr lang="zh-TW" altLang="en-US"/>
        </a:p>
      </dgm:t>
    </dgm:pt>
    <dgm:pt modelId="{62B0A3CE-8C12-4573-971B-5C4267F8AC95}" type="sibTrans" cxnId="{8C9B58C9-6F61-41F9-B098-6CED7417AD18}">
      <dgm:prSet/>
      <dgm:spPr/>
      <dgm:t>
        <a:bodyPr/>
        <a:lstStyle/>
        <a:p>
          <a:endParaRPr lang="zh-TW" altLang="en-US"/>
        </a:p>
      </dgm:t>
    </dgm:pt>
    <dgm:pt modelId="{8830F911-6F52-4032-9A0D-A8A2F1FF178F}" type="pres">
      <dgm:prSet presAssocID="{9DCA2154-8FE8-4781-80C0-1E4BD3A876D9}" presName="vert0" presStyleCnt="0">
        <dgm:presLayoutVars>
          <dgm:dir/>
          <dgm:animOne val="branch"/>
          <dgm:animLvl val="lvl"/>
        </dgm:presLayoutVars>
      </dgm:prSet>
      <dgm:spPr/>
      <dgm:t>
        <a:bodyPr/>
        <a:lstStyle/>
        <a:p>
          <a:endParaRPr lang="zh-TW" altLang="en-US"/>
        </a:p>
      </dgm:t>
    </dgm:pt>
    <dgm:pt modelId="{6C854BA1-FAA7-4FD2-8831-6BBC4254EEC0}" type="pres">
      <dgm:prSet presAssocID="{4BD38B0A-3CEF-4237-821B-953EA342AE21}" presName="thickLine" presStyleLbl="alignNode1" presStyleIdx="0" presStyleCnt="4"/>
      <dgm:spPr/>
    </dgm:pt>
    <dgm:pt modelId="{EB6883EE-23A6-4995-9050-A44BAF5D397A}" type="pres">
      <dgm:prSet presAssocID="{4BD38B0A-3CEF-4237-821B-953EA342AE21}" presName="horz1" presStyleCnt="0"/>
      <dgm:spPr/>
    </dgm:pt>
    <dgm:pt modelId="{A3DE43C0-6197-4132-8421-49EDBF7EFDEF}" type="pres">
      <dgm:prSet presAssocID="{4BD38B0A-3CEF-4237-821B-953EA342AE21}" presName="tx1" presStyleLbl="revTx" presStyleIdx="0" presStyleCnt="4"/>
      <dgm:spPr/>
      <dgm:t>
        <a:bodyPr/>
        <a:lstStyle/>
        <a:p>
          <a:endParaRPr lang="zh-TW" altLang="en-US"/>
        </a:p>
      </dgm:t>
    </dgm:pt>
    <dgm:pt modelId="{C9CACB14-3F56-49E7-A61C-29C21D475DC3}" type="pres">
      <dgm:prSet presAssocID="{4BD38B0A-3CEF-4237-821B-953EA342AE21}" presName="vert1" presStyleCnt="0"/>
      <dgm:spPr/>
    </dgm:pt>
    <dgm:pt modelId="{6DA9283B-01BC-4AA3-848E-EBF3BE147601}" type="pres">
      <dgm:prSet presAssocID="{03EAC270-BCCB-48CF-B190-FA3BC365E42E}" presName="thickLine" presStyleLbl="alignNode1" presStyleIdx="1" presStyleCnt="4"/>
      <dgm:spPr/>
    </dgm:pt>
    <dgm:pt modelId="{2AC9D40D-C4A0-4035-B3F7-81FB2150CDBF}" type="pres">
      <dgm:prSet presAssocID="{03EAC270-BCCB-48CF-B190-FA3BC365E42E}" presName="horz1" presStyleCnt="0"/>
      <dgm:spPr/>
    </dgm:pt>
    <dgm:pt modelId="{D172F4EB-8A3A-42DB-9562-DDF8FEFDAB2F}" type="pres">
      <dgm:prSet presAssocID="{03EAC270-BCCB-48CF-B190-FA3BC365E42E}" presName="tx1" presStyleLbl="revTx" presStyleIdx="1" presStyleCnt="4"/>
      <dgm:spPr/>
      <dgm:t>
        <a:bodyPr/>
        <a:lstStyle/>
        <a:p>
          <a:endParaRPr lang="zh-TW" altLang="en-US"/>
        </a:p>
      </dgm:t>
    </dgm:pt>
    <dgm:pt modelId="{30D88669-898D-4D43-9353-B8095EAFC784}" type="pres">
      <dgm:prSet presAssocID="{03EAC270-BCCB-48CF-B190-FA3BC365E42E}" presName="vert1" presStyleCnt="0"/>
      <dgm:spPr/>
    </dgm:pt>
    <dgm:pt modelId="{A1A60BB3-80B6-460C-AF45-BDD90816CA58}" type="pres">
      <dgm:prSet presAssocID="{5EA524B4-204E-4DE1-863E-7EA083D8510B}" presName="thickLine" presStyleLbl="alignNode1" presStyleIdx="2" presStyleCnt="4"/>
      <dgm:spPr/>
    </dgm:pt>
    <dgm:pt modelId="{8C1379A4-2DBD-4B49-9F82-C5885522D5ED}" type="pres">
      <dgm:prSet presAssocID="{5EA524B4-204E-4DE1-863E-7EA083D8510B}" presName="horz1" presStyleCnt="0"/>
      <dgm:spPr/>
    </dgm:pt>
    <dgm:pt modelId="{D8DC7EBF-A4F8-4FC3-B018-26D7AA90A144}" type="pres">
      <dgm:prSet presAssocID="{5EA524B4-204E-4DE1-863E-7EA083D8510B}" presName="tx1" presStyleLbl="revTx" presStyleIdx="2" presStyleCnt="4"/>
      <dgm:spPr/>
      <dgm:t>
        <a:bodyPr/>
        <a:lstStyle/>
        <a:p>
          <a:endParaRPr lang="zh-TW" altLang="en-US"/>
        </a:p>
      </dgm:t>
    </dgm:pt>
    <dgm:pt modelId="{59F20C62-B9EE-4CE8-933A-022AAAC06150}" type="pres">
      <dgm:prSet presAssocID="{5EA524B4-204E-4DE1-863E-7EA083D8510B}" presName="vert1" presStyleCnt="0"/>
      <dgm:spPr/>
    </dgm:pt>
    <dgm:pt modelId="{81707891-24B4-42C9-9A7D-05BA05581CEC}" type="pres">
      <dgm:prSet presAssocID="{714F1A8B-C721-410E-97BA-FE60C815E33A}" presName="thickLine" presStyleLbl="alignNode1" presStyleIdx="3" presStyleCnt="4"/>
      <dgm:spPr/>
    </dgm:pt>
    <dgm:pt modelId="{91AFA997-0829-490A-A1C3-2FA7DDA458F1}" type="pres">
      <dgm:prSet presAssocID="{714F1A8B-C721-410E-97BA-FE60C815E33A}" presName="horz1" presStyleCnt="0"/>
      <dgm:spPr/>
    </dgm:pt>
    <dgm:pt modelId="{4639AE8A-693A-4792-8EB0-13A6E6E3EA0A}" type="pres">
      <dgm:prSet presAssocID="{714F1A8B-C721-410E-97BA-FE60C815E33A}" presName="tx1" presStyleLbl="revTx" presStyleIdx="3" presStyleCnt="4"/>
      <dgm:spPr/>
      <dgm:t>
        <a:bodyPr/>
        <a:lstStyle/>
        <a:p>
          <a:endParaRPr lang="zh-TW" altLang="en-US"/>
        </a:p>
      </dgm:t>
    </dgm:pt>
    <dgm:pt modelId="{7BC3AEB8-2D32-4858-BCA5-4F9FB9D1408F}" type="pres">
      <dgm:prSet presAssocID="{714F1A8B-C721-410E-97BA-FE60C815E33A}" presName="vert1" presStyleCnt="0"/>
      <dgm:spPr/>
    </dgm:pt>
  </dgm:ptLst>
  <dgm:cxnLst>
    <dgm:cxn modelId="{60CD7A42-4402-4575-B3CF-570B7A0DA1B5}" srcId="{9DCA2154-8FE8-4781-80C0-1E4BD3A876D9}" destId="{5EA524B4-204E-4DE1-863E-7EA083D8510B}" srcOrd="2" destOrd="0" parTransId="{364F7560-C38A-4941-8BC2-6100DAC703B2}" sibTransId="{21C6D12D-8359-493A-A7B9-091418D1775A}"/>
    <dgm:cxn modelId="{DA8C95F0-EA9D-4FAE-B312-44C5745C787F}" type="presOf" srcId="{714F1A8B-C721-410E-97BA-FE60C815E33A}" destId="{4639AE8A-693A-4792-8EB0-13A6E6E3EA0A}" srcOrd="0" destOrd="0" presId="urn:microsoft.com/office/officeart/2008/layout/LinedList"/>
    <dgm:cxn modelId="{6AA49CD3-FA4E-4768-86E1-7884139E7728}" srcId="{9DCA2154-8FE8-4781-80C0-1E4BD3A876D9}" destId="{03EAC270-BCCB-48CF-B190-FA3BC365E42E}" srcOrd="1" destOrd="0" parTransId="{E7469AA0-980F-4ECD-8EB5-D4047E9D56DD}" sibTransId="{A8CC33D0-BE05-4492-A601-6D029DAD4A95}"/>
    <dgm:cxn modelId="{3A9174D5-D657-4BEB-8522-010B58733DB6}" type="presOf" srcId="{4BD38B0A-3CEF-4237-821B-953EA342AE21}" destId="{A3DE43C0-6197-4132-8421-49EDBF7EFDEF}" srcOrd="0" destOrd="0" presId="urn:microsoft.com/office/officeart/2008/layout/LinedList"/>
    <dgm:cxn modelId="{97DE5426-55C1-4E1E-A952-788BAF623E24}" srcId="{9DCA2154-8FE8-4781-80C0-1E4BD3A876D9}" destId="{4BD38B0A-3CEF-4237-821B-953EA342AE21}" srcOrd="0" destOrd="0" parTransId="{C9C5EEA0-826B-4D10-8C7D-8670E2BC2597}" sibTransId="{9E526927-846E-4F65-B15A-881046F18F67}"/>
    <dgm:cxn modelId="{8CA5AEEC-D413-438F-B88B-C0C4E07D4DA5}" type="presOf" srcId="{5EA524B4-204E-4DE1-863E-7EA083D8510B}" destId="{D8DC7EBF-A4F8-4FC3-B018-26D7AA90A144}" srcOrd="0" destOrd="0" presId="urn:microsoft.com/office/officeart/2008/layout/LinedList"/>
    <dgm:cxn modelId="{0376268B-1FE5-4909-9A57-6EE5CA472B2A}" type="presOf" srcId="{03EAC270-BCCB-48CF-B190-FA3BC365E42E}" destId="{D172F4EB-8A3A-42DB-9562-DDF8FEFDAB2F}" srcOrd="0" destOrd="0" presId="urn:microsoft.com/office/officeart/2008/layout/LinedList"/>
    <dgm:cxn modelId="{5D4CFB50-D6F5-47B8-AA4E-E8505B898767}" type="presOf" srcId="{9DCA2154-8FE8-4781-80C0-1E4BD3A876D9}" destId="{8830F911-6F52-4032-9A0D-A8A2F1FF178F}" srcOrd="0" destOrd="0" presId="urn:microsoft.com/office/officeart/2008/layout/LinedList"/>
    <dgm:cxn modelId="{8C9B58C9-6F61-41F9-B098-6CED7417AD18}" srcId="{9DCA2154-8FE8-4781-80C0-1E4BD3A876D9}" destId="{714F1A8B-C721-410E-97BA-FE60C815E33A}" srcOrd="3" destOrd="0" parTransId="{84BC1CE6-CB0F-4C1F-8F53-C4299B73CE0C}" sibTransId="{62B0A3CE-8C12-4573-971B-5C4267F8AC95}"/>
    <dgm:cxn modelId="{D8B6A18B-02C5-47F6-B450-EB8AF3BE8848}" type="presParOf" srcId="{8830F911-6F52-4032-9A0D-A8A2F1FF178F}" destId="{6C854BA1-FAA7-4FD2-8831-6BBC4254EEC0}" srcOrd="0" destOrd="0" presId="urn:microsoft.com/office/officeart/2008/layout/LinedList"/>
    <dgm:cxn modelId="{27C6B884-7DB4-40D5-AC68-67560091056D}" type="presParOf" srcId="{8830F911-6F52-4032-9A0D-A8A2F1FF178F}" destId="{EB6883EE-23A6-4995-9050-A44BAF5D397A}" srcOrd="1" destOrd="0" presId="urn:microsoft.com/office/officeart/2008/layout/LinedList"/>
    <dgm:cxn modelId="{8533D908-EAD9-422F-8DF5-F139142AAAF8}" type="presParOf" srcId="{EB6883EE-23A6-4995-9050-A44BAF5D397A}" destId="{A3DE43C0-6197-4132-8421-49EDBF7EFDEF}" srcOrd="0" destOrd="0" presId="urn:microsoft.com/office/officeart/2008/layout/LinedList"/>
    <dgm:cxn modelId="{B463025A-E917-411D-8C51-ED5B6CDA204A}" type="presParOf" srcId="{EB6883EE-23A6-4995-9050-A44BAF5D397A}" destId="{C9CACB14-3F56-49E7-A61C-29C21D475DC3}" srcOrd="1" destOrd="0" presId="urn:microsoft.com/office/officeart/2008/layout/LinedList"/>
    <dgm:cxn modelId="{F956DDF3-F0F1-4D4D-B226-00C280BAC0BC}" type="presParOf" srcId="{8830F911-6F52-4032-9A0D-A8A2F1FF178F}" destId="{6DA9283B-01BC-4AA3-848E-EBF3BE147601}" srcOrd="2" destOrd="0" presId="urn:microsoft.com/office/officeart/2008/layout/LinedList"/>
    <dgm:cxn modelId="{F5BC7C39-E896-425A-9CBB-ABDFADDF31A1}" type="presParOf" srcId="{8830F911-6F52-4032-9A0D-A8A2F1FF178F}" destId="{2AC9D40D-C4A0-4035-B3F7-81FB2150CDBF}" srcOrd="3" destOrd="0" presId="urn:microsoft.com/office/officeart/2008/layout/LinedList"/>
    <dgm:cxn modelId="{42025A99-D3DF-4659-BE2F-86A09CCB06CE}" type="presParOf" srcId="{2AC9D40D-C4A0-4035-B3F7-81FB2150CDBF}" destId="{D172F4EB-8A3A-42DB-9562-DDF8FEFDAB2F}" srcOrd="0" destOrd="0" presId="urn:microsoft.com/office/officeart/2008/layout/LinedList"/>
    <dgm:cxn modelId="{ED99A7A5-160F-492C-AC28-38D9C9101568}" type="presParOf" srcId="{2AC9D40D-C4A0-4035-B3F7-81FB2150CDBF}" destId="{30D88669-898D-4D43-9353-B8095EAFC784}" srcOrd="1" destOrd="0" presId="urn:microsoft.com/office/officeart/2008/layout/LinedList"/>
    <dgm:cxn modelId="{E2408145-0CD5-4FE0-83E0-D01AD4888EE9}" type="presParOf" srcId="{8830F911-6F52-4032-9A0D-A8A2F1FF178F}" destId="{A1A60BB3-80B6-460C-AF45-BDD90816CA58}" srcOrd="4" destOrd="0" presId="urn:microsoft.com/office/officeart/2008/layout/LinedList"/>
    <dgm:cxn modelId="{505A8CFC-D6C3-4EC6-BB39-72CE98809DAD}" type="presParOf" srcId="{8830F911-6F52-4032-9A0D-A8A2F1FF178F}" destId="{8C1379A4-2DBD-4B49-9F82-C5885522D5ED}" srcOrd="5" destOrd="0" presId="urn:microsoft.com/office/officeart/2008/layout/LinedList"/>
    <dgm:cxn modelId="{4699000E-0554-474B-B6D2-6FB5591DD801}" type="presParOf" srcId="{8C1379A4-2DBD-4B49-9F82-C5885522D5ED}" destId="{D8DC7EBF-A4F8-4FC3-B018-26D7AA90A144}" srcOrd="0" destOrd="0" presId="urn:microsoft.com/office/officeart/2008/layout/LinedList"/>
    <dgm:cxn modelId="{9AF075D8-D3A0-4577-B73B-702071894F71}" type="presParOf" srcId="{8C1379A4-2DBD-4B49-9F82-C5885522D5ED}" destId="{59F20C62-B9EE-4CE8-933A-022AAAC06150}" srcOrd="1" destOrd="0" presId="urn:microsoft.com/office/officeart/2008/layout/LinedList"/>
    <dgm:cxn modelId="{E47464C3-BDA3-4D9C-9481-897A563969CC}" type="presParOf" srcId="{8830F911-6F52-4032-9A0D-A8A2F1FF178F}" destId="{81707891-24B4-42C9-9A7D-05BA05581CEC}" srcOrd="6" destOrd="0" presId="urn:microsoft.com/office/officeart/2008/layout/LinedList"/>
    <dgm:cxn modelId="{7DEEE823-3FB2-46C1-8705-24AD92A92881}" type="presParOf" srcId="{8830F911-6F52-4032-9A0D-A8A2F1FF178F}" destId="{91AFA997-0829-490A-A1C3-2FA7DDA458F1}" srcOrd="7" destOrd="0" presId="urn:microsoft.com/office/officeart/2008/layout/LinedList"/>
    <dgm:cxn modelId="{74F6F278-7B74-453E-8F4B-1A571FF16613}" type="presParOf" srcId="{91AFA997-0829-490A-A1C3-2FA7DDA458F1}" destId="{4639AE8A-693A-4792-8EB0-13A6E6E3EA0A}" srcOrd="0" destOrd="0" presId="urn:microsoft.com/office/officeart/2008/layout/LinedList"/>
    <dgm:cxn modelId="{6C07F347-9CCD-4F4B-9ACC-973BF3EF43D3}" type="presParOf" srcId="{91AFA997-0829-490A-A1C3-2FA7DDA458F1}" destId="{7BC3AEB8-2D32-4858-BCA5-4F9FB9D1408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3" csCatId="colorful" phldr="1"/>
      <dgm:spPr/>
      <dgm:t>
        <a:bodyPr/>
        <a:lstStyle/>
        <a:p>
          <a:endParaRPr lang="zh-TW" altLang="en-US"/>
        </a:p>
      </dgm:t>
    </dgm:pt>
    <dgm:pt modelId="{C1466D06-8F8B-4608-A34E-235EE56A331E}">
      <dgm:prSet phldrT="[文字]" custT="1"/>
      <dgm:spPr/>
      <dgm:t>
        <a:bodyPr/>
        <a:lstStyle/>
        <a:p>
          <a:r>
            <a:rPr lang="zh-TW" altLang="en-US" sz="2000" b="1" dirty="0" smtClean="0">
              <a:latin typeface="微軟正黑體" pitchFamily="34" charset="-120"/>
              <a:ea typeface="微軟正黑體" pitchFamily="34" charset="-120"/>
            </a:rPr>
            <a:t>先視契約有無約定</a:t>
          </a:r>
          <a:endParaRPr lang="zh-TW" altLang="en-US" sz="2000" b="1" dirty="0">
            <a:latin typeface="微軟正黑體" pitchFamily="34" charset="-120"/>
            <a:ea typeface="微軟正黑體"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custT="1"/>
      <dgm:spPr/>
      <dgm:t>
        <a:bodyPr/>
        <a:lstStyle/>
        <a:p>
          <a:r>
            <a:rPr lang="zh-TW" altLang="en-US" sz="1800" b="1" dirty="0" smtClean="0">
              <a:latin typeface="微軟正黑體" pitchFamily="34" charset="-120"/>
              <a:ea typeface="微軟正黑體" pitchFamily="34" charset="-120"/>
            </a:rPr>
            <a:t>無約定</a:t>
          </a:r>
          <a:r>
            <a:rPr lang="en-US" altLang="zh-TW" sz="1800" b="1" smtClean="0">
              <a:latin typeface="微軟正黑體" pitchFamily="34" charset="-120"/>
              <a:ea typeface="微軟正黑體" pitchFamily="34" charset="-120"/>
            </a:rPr>
            <a:t>,</a:t>
          </a:r>
          <a:r>
            <a:rPr lang="zh-TW" altLang="en-US" sz="1800" b="1" smtClean="0">
              <a:latin typeface="微軟正黑體" pitchFamily="34" charset="-120"/>
              <a:ea typeface="微軟正黑體" pitchFamily="34" charset="-120"/>
            </a:rPr>
            <a:t>以</a:t>
          </a:r>
          <a:r>
            <a:rPr lang="zh-TW" altLang="en-US" sz="1800" b="1" u="sng" smtClean="0">
              <a:latin typeface="微軟正黑體" pitchFamily="34" charset="-120"/>
              <a:ea typeface="微軟正黑體" pitchFamily="34" charset="-120"/>
            </a:rPr>
            <a:t>受雇人</a:t>
          </a:r>
          <a:r>
            <a:rPr lang="en-US" altLang="zh-TW" sz="1800" b="1" u="sng" dirty="0" smtClean="0">
              <a:latin typeface="微軟正黑體" pitchFamily="34" charset="-120"/>
              <a:ea typeface="微軟正黑體" pitchFamily="34" charset="-120"/>
            </a:rPr>
            <a:t>(</a:t>
          </a:r>
          <a:r>
            <a:rPr lang="zh-TW" altLang="en-US" sz="1800" b="1" u="sng" dirty="0" smtClean="0">
              <a:latin typeface="微軟正黑體" pitchFamily="34" charset="-120"/>
              <a:ea typeface="微軟正黑體" pitchFamily="34" charset="-120"/>
            </a:rPr>
            <a:t>公務員</a:t>
          </a:r>
          <a:r>
            <a:rPr lang="en-US" altLang="zh-TW" sz="1800" b="1" u="sng"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為著作人</a:t>
          </a:r>
          <a:endParaRPr lang="zh-TW" altLang="en-US" sz="1800" b="1" dirty="0">
            <a:latin typeface="微軟正黑體" pitchFamily="34" charset="-120"/>
            <a:ea typeface="微軟正黑體"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D672F453-CA27-467F-934A-C2F26FA1152B}">
      <dgm:prSet phldrT="[文字]" custT="1"/>
      <dgm:spPr/>
      <dgm:t>
        <a:bodyPr/>
        <a:lstStyle/>
        <a:p>
          <a:pPr algn="l"/>
          <a:r>
            <a:rPr lang="zh-TW" altLang="en-US" sz="1800" b="1" dirty="0" smtClean="0">
              <a:latin typeface="微軟正黑體" pitchFamily="34" charset="-120"/>
              <a:ea typeface="微軟正黑體" pitchFamily="34" charset="-120"/>
            </a:rPr>
            <a:t>無約定</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著作財產權歸</a:t>
          </a:r>
          <a:r>
            <a:rPr lang="zh-TW" altLang="en-US" sz="1800" b="1" u="sng" dirty="0" smtClean="0">
              <a:latin typeface="微軟正黑體" pitchFamily="34" charset="-120"/>
              <a:ea typeface="微軟正黑體" pitchFamily="34" charset="-120"/>
            </a:rPr>
            <a:t>雇用人</a:t>
          </a:r>
          <a:r>
            <a:rPr lang="en-US" altLang="zh-TW" sz="1800" b="1" u="sng" dirty="0" smtClean="0">
              <a:latin typeface="微軟正黑體" pitchFamily="34" charset="-120"/>
              <a:ea typeface="微軟正黑體" pitchFamily="34" charset="-120"/>
            </a:rPr>
            <a:t>(</a:t>
          </a:r>
          <a:r>
            <a:rPr lang="zh-TW" altLang="en-US" sz="1800" b="1" u="sng" dirty="0" smtClean="0">
              <a:latin typeface="微軟正黑體" pitchFamily="34" charset="-120"/>
              <a:ea typeface="微軟正黑體" pitchFamily="34" charset="-120"/>
            </a:rPr>
            <a:t>機關</a:t>
          </a:r>
          <a:r>
            <a:rPr lang="en-US" altLang="zh-TW" sz="1800" b="1" u="sng"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享有</a:t>
          </a:r>
          <a:endParaRPr lang="zh-TW" altLang="en-US" sz="1800" b="1" dirty="0">
            <a:latin typeface="微軟正黑體" pitchFamily="34" charset="-120"/>
            <a:ea typeface="微軟正黑體" pitchFamily="34" charset="-120"/>
          </a:endParaRPr>
        </a:p>
      </dgm:t>
    </dgm:pt>
    <dgm:pt modelId="{35C4C79A-BC96-4671-86EF-2E9B59817039}" type="parTrans" cxnId="{A07D7845-2344-4393-9DA8-5C979CDD2199}">
      <dgm:prSet/>
      <dgm:spPr/>
      <dgm:t>
        <a:bodyPr/>
        <a:lstStyle/>
        <a:p>
          <a:endParaRPr lang="zh-TW" altLang="en-US"/>
        </a:p>
      </dgm:t>
    </dgm:pt>
    <dgm:pt modelId="{E4F32F77-CB1D-4C58-82CC-E1B131AC5542}" type="sibTrans" cxnId="{A07D7845-2344-4393-9DA8-5C979CDD2199}">
      <dgm:prSet/>
      <dgm:spPr/>
      <dgm:t>
        <a:bodyPr/>
        <a:lstStyle/>
        <a:p>
          <a:endParaRPr lang="zh-TW" altLang="en-US"/>
        </a:p>
      </dgm:t>
    </dgm:pt>
    <dgm:pt modelId="{73B8B30A-8C22-4B91-BB50-AB75B940DDCC}">
      <dgm:prSet phldrT="[文字]" custT="1"/>
      <dgm:spPr/>
      <dgm:t>
        <a:bodyPr/>
        <a:lstStyle/>
        <a:p>
          <a:pPr algn="l"/>
          <a:r>
            <a:rPr lang="zh-TW" altLang="en-US" sz="1800" b="1" dirty="0" smtClean="0">
              <a:latin typeface="微軟正黑體" pitchFamily="34" charset="-120"/>
              <a:ea typeface="微軟正黑體" pitchFamily="34" charset="-120"/>
            </a:rPr>
            <a:t>約定受雇人</a:t>
          </a:r>
          <a:r>
            <a:rPr lang="en-US" altLang="zh-TW" sz="1800" b="1" dirty="0" smtClean="0">
              <a:latin typeface="微軟正黑體" pitchFamily="34" charset="-120"/>
              <a:ea typeface="微軟正黑體" pitchFamily="34" charset="-120"/>
            </a:rPr>
            <a:t>(</a:t>
          </a:r>
          <a:r>
            <a:rPr lang="zh-TW" altLang="en-US" sz="1800" b="1" u="sng" dirty="0" smtClean="0">
              <a:latin typeface="微軟正黑體" pitchFamily="34" charset="-120"/>
              <a:ea typeface="微軟正黑體" pitchFamily="34" charset="-120"/>
            </a:rPr>
            <a:t>公務員</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享有著作財產權</a:t>
          </a:r>
          <a:endParaRPr lang="zh-TW" altLang="en-US" sz="1800" b="1" dirty="0">
            <a:latin typeface="微軟正黑體" pitchFamily="34" charset="-120"/>
            <a:ea typeface="微軟正黑體"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custT="1"/>
      <dgm:spPr/>
      <dgm:t>
        <a:bodyPr/>
        <a:lstStyle/>
        <a:p>
          <a:r>
            <a:rPr lang="zh-TW" altLang="en-US" sz="1800" b="1" dirty="0" smtClean="0">
              <a:latin typeface="微軟正黑體" pitchFamily="34" charset="-120"/>
              <a:ea typeface="微軟正黑體" pitchFamily="34" charset="-120"/>
            </a:rPr>
            <a:t>約定雇用人</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機關</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為著作人</a:t>
          </a:r>
          <a:endParaRPr lang="zh-TW" altLang="en-US" sz="1800" b="1" dirty="0">
            <a:latin typeface="微軟正黑體" pitchFamily="34" charset="-120"/>
            <a:ea typeface="微軟正黑體"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custT="1"/>
      <dgm:spPr/>
      <dgm:t>
        <a:bodyPr/>
        <a:lstStyle/>
        <a:p>
          <a:r>
            <a:rPr lang="zh-TW" altLang="en-US" sz="1800" b="1" dirty="0" smtClean="0">
              <a:latin typeface="微軟正黑體" pitchFamily="34" charset="-120"/>
              <a:ea typeface="微軟正黑體" pitchFamily="34" charset="-120"/>
            </a:rPr>
            <a:t>雇用人</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機關</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享有著作人格權及著作財產權</a:t>
          </a:r>
          <a:endParaRPr lang="zh-TW" altLang="en-US" sz="1800" b="1" dirty="0">
            <a:latin typeface="微軟正黑體" pitchFamily="34" charset="-120"/>
            <a:ea typeface="微軟正黑體" pitchFamily="34" charset="-120"/>
          </a:endParaRPr>
        </a:p>
      </dgm:t>
    </dgm:pt>
    <dgm:pt modelId="{61E0C39F-172D-403B-9B33-CF7244942A49}" type="parTrans" cxnId="{A9B294FF-EE69-454F-AFD9-32C05B268750}">
      <dgm:prSet/>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8965BF55-4600-4861-BF24-49A5D1A4CCDE}"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3A97A2DE-9C47-4DDC-B5F8-C561793259C3}" type="pres">
      <dgm:prSet presAssocID="{C1466D06-8F8B-4608-A34E-235EE56A331E}" presName="root1" presStyleCnt="0"/>
      <dgm:spPr/>
    </dgm:pt>
    <dgm:pt modelId="{06AF6C3E-19EA-4338-A1E7-E9445ABAE0FD}" type="pres">
      <dgm:prSet presAssocID="{C1466D06-8F8B-4608-A34E-235EE56A331E}" presName="LevelOneTextNode" presStyleLbl="node0" presStyleIdx="0" presStyleCnt="1" custScaleX="77849" custLinFactNeighborX="2971" custLinFactNeighborY="-9656">
        <dgm:presLayoutVars>
          <dgm:chPref val="3"/>
        </dgm:presLayoutVars>
      </dgm:prSet>
      <dgm:spPr/>
      <dgm:t>
        <a:bodyPr/>
        <a:lstStyle/>
        <a:p>
          <a:endParaRPr lang="zh-TW" altLang="en-US"/>
        </a:p>
      </dgm:t>
    </dgm:pt>
    <dgm:pt modelId="{5D4A4505-639C-402A-9352-15431E70E225}" type="pres">
      <dgm:prSet presAssocID="{C1466D06-8F8B-4608-A34E-235EE56A331E}" presName="level2hierChild" presStyleCnt="0"/>
      <dgm:spPr/>
    </dgm:pt>
    <dgm:pt modelId="{9B1071B5-6A5B-42BD-AFC4-EC4C30F7690D}" type="pres">
      <dgm:prSet presAssocID="{02BE8F39-1712-4942-9828-7FF0C188011F}" presName="conn2-1" presStyleLbl="parChTrans1D2" presStyleIdx="0" presStyleCnt="2"/>
      <dgm:spPr/>
      <dgm:t>
        <a:bodyPr/>
        <a:lstStyle/>
        <a:p>
          <a:endParaRPr lang="zh-TW" altLang="en-US"/>
        </a:p>
      </dgm:t>
    </dgm:pt>
    <dgm:pt modelId="{265B2FF7-B998-42F9-B13B-65A822844456}" type="pres">
      <dgm:prSet presAssocID="{02BE8F39-1712-4942-9828-7FF0C188011F}" presName="connTx" presStyleLbl="parChTrans1D2" presStyleIdx="0" presStyleCnt="2"/>
      <dgm:spPr/>
      <dgm:t>
        <a:bodyPr/>
        <a:lstStyle/>
        <a:p>
          <a:endParaRPr lang="zh-TW" altLang="en-US"/>
        </a:p>
      </dgm:t>
    </dgm:pt>
    <dgm:pt modelId="{B4030BAB-10F5-4D92-BEBB-34B2D896D34A}" type="pres">
      <dgm:prSet presAssocID="{B30FB74F-B5C1-4C3F-B2A3-ACD2F7262226}" presName="root2" presStyleCnt="0"/>
      <dgm:spPr/>
    </dgm:pt>
    <dgm:pt modelId="{B0451678-6F43-489D-8ED2-6F85745B237A}" type="pres">
      <dgm:prSet presAssocID="{B30FB74F-B5C1-4C3F-B2A3-ACD2F7262226}" presName="LevelTwoTextNode" presStyleLbl="node2" presStyleIdx="0" presStyleCnt="2">
        <dgm:presLayoutVars>
          <dgm:chPref val="3"/>
        </dgm:presLayoutVars>
      </dgm:prSet>
      <dgm:spPr/>
      <dgm:t>
        <a:bodyPr/>
        <a:lstStyle/>
        <a:p>
          <a:endParaRPr lang="zh-TW" altLang="en-US"/>
        </a:p>
      </dgm:t>
    </dgm:pt>
    <dgm:pt modelId="{CA5F047B-D912-4611-AAB0-D93D85C530CC}" type="pres">
      <dgm:prSet presAssocID="{B30FB74F-B5C1-4C3F-B2A3-ACD2F7262226}" presName="level3hierChild" presStyleCnt="0"/>
      <dgm:spPr/>
    </dgm:pt>
    <dgm:pt modelId="{48F14C65-10E4-46EF-AF47-C3D2D62FF8F1}" type="pres">
      <dgm:prSet presAssocID="{35C4C79A-BC96-4671-86EF-2E9B59817039}" presName="conn2-1" presStyleLbl="parChTrans1D3" presStyleIdx="0" presStyleCnt="3"/>
      <dgm:spPr/>
      <dgm:t>
        <a:bodyPr/>
        <a:lstStyle/>
        <a:p>
          <a:endParaRPr lang="zh-TW" altLang="en-US"/>
        </a:p>
      </dgm:t>
    </dgm:pt>
    <dgm:pt modelId="{FC6A3405-AD47-4675-ACF2-64DF6FA6E828}" type="pres">
      <dgm:prSet presAssocID="{35C4C79A-BC96-4671-86EF-2E9B59817039}" presName="connTx" presStyleLbl="parChTrans1D3" presStyleIdx="0" presStyleCnt="3"/>
      <dgm:spPr/>
      <dgm:t>
        <a:bodyPr/>
        <a:lstStyle/>
        <a:p>
          <a:endParaRPr lang="zh-TW" altLang="en-US"/>
        </a:p>
      </dgm:t>
    </dgm:pt>
    <dgm:pt modelId="{0E30374F-7970-490B-A0D1-F2AACCF4E350}" type="pres">
      <dgm:prSet presAssocID="{D672F453-CA27-467F-934A-C2F26FA1152B}" presName="root2" presStyleCnt="0"/>
      <dgm:spPr/>
    </dgm:pt>
    <dgm:pt modelId="{81517D5D-7F33-440F-AEFF-B0902FBCD3E3}" type="pres">
      <dgm:prSet presAssocID="{D672F453-CA27-467F-934A-C2F26FA1152B}" presName="LevelTwoTextNode" presStyleLbl="node3" presStyleIdx="0" presStyleCnt="3">
        <dgm:presLayoutVars>
          <dgm:chPref val="3"/>
        </dgm:presLayoutVars>
      </dgm:prSet>
      <dgm:spPr/>
      <dgm:t>
        <a:bodyPr/>
        <a:lstStyle/>
        <a:p>
          <a:endParaRPr lang="zh-TW" altLang="en-US"/>
        </a:p>
      </dgm:t>
    </dgm:pt>
    <dgm:pt modelId="{DDD76FD1-1BCA-4F29-BF18-71B31C95FEEB}" type="pres">
      <dgm:prSet presAssocID="{D672F453-CA27-467F-934A-C2F26FA1152B}" presName="level3hierChild" presStyleCnt="0"/>
      <dgm:spPr/>
    </dgm:pt>
    <dgm:pt modelId="{BFEA8373-B301-43D6-A376-E2E128308599}" type="pres">
      <dgm:prSet presAssocID="{55656DD3-84DB-4845-8C73-4B648F90F9F9}" presName="conn2-1" presStyleLbl="parChTrans1D3" presStyleIdx="1" presStyleCnt="3"/>
      <dgm:spPr/>
      <dgm:t>
        <a:bodyPr/>
        <a:lstStyle/>
        <a:p>
          <a:endParaRPr lang="zh-TW" altLang="en-US"/>
        </a:p>
      </dgm:t>
    </dgm:pt>
    <dgm:pt modelId="{8D211F07-EE8F-40C7-85B9-D585DD8C8340}" type="pres">
      <dgm:prSet presAssocID="{55656DD3-84DB-4845-8C73-4B648F90F9F9}" presName="connTx" presStyleLbl="parChTrans1D3" presStyleIdx="1" presStyleCnt="3"/>
      <dgm:spPr/>
      <dgm:t>
        <a:bodyPr/>
        <a:lstStyle/>
        <a:p>
          <a:endParaRPr lang="zh-TW" altLang="en-US"/>
        </a:p>
      </dgm:t>
    </dgm:pt>
    <dgm:pt modelId="{06E996E1-C1BF-4F13-8C25-D25EBCA2C2B6}" type="pres">
      <dgm:prSet presAssocID="{73B8B30A-8C22-4B91-BB50-AB75B940DDCC}" presName="root2" presStyleCnt="0"/>
      <dgm:spPr/>
    </dgm:pt>
    <dgm:pt modelId="{31346B3B-7D3A-4D10-B114-FF0239AC3B19}" type="pres">
      <dgm:prSet presAssocID="{73B8B30A-8C22-4B91-BB50-AB75B940DDCC}" presName="LevelTwoTextNode" presStyleLbl="node3" presStyleIdx="1" presStyleCnt="3">
        <dgm:presLayoutVars>
          <dgm:chPref val="3"/>
        </dgm:presLayoutVars>
      </dgm:prSet>
      <dgm:spPr/>
      <dgm:t>
        <a:bodyPr/>
        <a:lstStyle/>
        <a:p>
          <a:endParaRPr lang="zh-TW" altLang="en-US"/>
        </a:p>
      </dgm:t>
    </dgm:pt>
    <dgm:pt modelId="{3BC7F3FA-3F4A-4BCE-9231-DA84FB78DCC4}" type="pres">
      <dgm:prSet presAssocID="{73B8B30A-8C22-4B91-BB50-AB75B940DDCC}" presName="level3hierChild" presStyleCnt="0"/>
      <dgm:spPr/>
    </dgm:pt>
    <dgm:pt modelId="{2DEF0FD8-3316-4D56-AD90-674DD72C82A4}" type="pres">
      <dgm:prSet presAssocID="{D0E9FAB4-D285-4A52-BBA6-C794467DB8F6}" presName="conn2-1" presStyleLbl="parChTrans1D2" presStyleIdx="1" presStyleCnt="2"/>
      <dgm:spPr/>
      <dgm:t>
        <a:bodyPr/>
        <a:lstStyle/>
        <a:p>
          <a:endParaRPr lang="zh-TW" altLang="en-US"/>
        </a:p>
      </dgm:t>
    </dgm:pt>
    <dgm:pt modelId="{6CF70345-50C2-4912-896C-6DED312E52F4}" type="pres">
      <dgm:prSet presAssocID="{D0E9FAB4-D285-4A52-BBA6-C794467DB8F6}" presName="connTx" presStyleLbl="parChTrans1D2" presStyleIdx="1" presStyleCnt="2"/>
      <dgm:spPr/>
      <dgm:t>
        <a:bodyPr/>
        <a:lstStyle/>
        <a:p>
          <a:endParaRPr lang="zh-TW" altLang="en-US"/>
        </a:p>
      </dgm:t>
    </dgm:pt>
    <dgm:pt modelId="{6A1369C0-BEEE-4B72-A046-C989590D746B}" type="pres">
      <dgm:prSet presAssocID="{509C2D93-7F7A-4E59-A631-88824E2FD63B}" presName="root2" presStyleCnt="0"/>
      <dgm:spPr/>
    </dgm:pt>
    <dgm:pt modelId="{7EDE4BD0-4003-4EA1-B093-24A9D20D2ADB}" type="pres">
      <dgm:prSet presAssocID="{509C2D93-7F7A-4E59-A631-88824E2FD63B}" presName="LevelTwoTextNode" presStyleLbl="node2" presStyleIdx="1" presStyleCnt="2">
        <dgm:presLayoutVars>
          <dgm:chPref val="3"/>
        </dgm:presLayoutVars>
      </dgm:prSet>
      <dgm:spPr/>
      <dgm:t>
        <a:bodyPr/>
        <a:lstStyle/>
        <a:p>
          <a:endParaRPr lang="zh-TW" altLang="en-US"/>
        </a:p>
      </dgm:t>
    </dgm:pt>
    <dgm:pt modelId="{AAAB91C4-01F3-4742-A131-04D54F46C1A0}" type="pres">
      <dgm:prSet presAssocID="{509C2D93-7F7A-4E59-A631-88824E2FD63B}" presName="level3hierChild" presStyleCnt="0"/>
      <dgm:spPr/>
    </dgm:pt>
    <dgm:pt modelId="{F94B2B0F-FDF9-4054-97A9-F7129B8AE93A}" type="pres">
      <dgm:prSet presAssocID="{61E0C39F-172D-403B-9B33-CF7244942A49}" presName="conn2-1" presStyleLbl="parChTrans1D3" presStyleIdx="2" presStyleCnt="3"/>
      <dgm:spPr/>
      <dgm:t>
        <a:bodyPr/>
        <a:lstStyle/>
        <a:p>
          <a:endParaRPr lang="zh-TW" altLang="en-US"/>
        </a:p>
      </dgm:t>
    </dgm:pt>
    <dgm:pt modelId="{E2D9DF47-D56A-46EF-B3DF-52DD4BA62003}" type="pres">
      <dgm:prSet presAssocID="{61E0C39F-172D-403B-9B33-CF7244942A49}" presName="connTx" presStyleLbl="parChTrans1D3" presStyleIdx="2" presStyleCnt="3"/>
      <dgm:spPr/>
      <dgm:t>
        <a:bodyPr/>
        <a:lstStyle/>
        <a:p>
          <a:endParaRPr lang="zh-TW" altLang="en-US"/>
        </a:p>
      </dgm:t>
    </dgm:pt>
    <dgm:pt modelId="{3E87E92D-1D53-44C2-BCA8-F8B4B0885AE4}" type="pres">
      <dgm:prSet presAssocID="{37E0495B-F2DC-4DDC-AD42-17E6359DDD76}" presName="root2" presStyleCnt="0"/>
      <dgm:spPr/>
    </dgm:pt>
    <dgm:pt modelId="{2F129827-5E37-4F33-AB83-DFCEB9B450AD}" type="pres">
      <dgm:prSet presAssocID="{37E0495B-F2DC-4DDC-AD42-17E6359DDD76}" presName="LevelTwoTextNode" presStyleLbl="node3" presStyleIdx="2" presStyleCnt="3">
        <dgm:presLayoutVars>
          <dgm:chPref val="3"/>
        </dgm:presLayoutVars>
      </dgm:prSet>
      <dgm:spPr/>
      <dgm:t>
        <a:bodyPr/>
        <a:lstStyle/>
        <a:p>
          <a:endParaRPr lang="zh-TW" altLang="en-US"/>
        </a:p>
      </dgm:t>
    </dgm:pt>
    <dgm:pt modelId="{8A4F52B6-A1A1-45A2-9EFD-4C1CD4C24E2C}" type="pres">
      <dgm:prSet presAssocID="{37E0495B-F2DC-4DDC-AD42-17E6359DDD76}" presName="level3hierChild" presStyleCnt="0"/>
      <dgm:spPr/>
    </dgm:pt>
  </dgm:ptLst>
  <dgm:cxnLst>
    <dgm:cxn modelId="{54DCF841-16B4-4C7A-8057-8F32EFA704AE}" type="presOf" srcId="{509C2D93-7F7A-4E59-A631-88824E2FD63B}" destId="{7EDE4BD0-4003-4EA1-B093-24A9D20D2ADB}" srcOrd="0" destOrd="0" presId="urn:microsoft.com/office/officeart/2005/8/layout/hierarchy2"/>
    <dgm:cxn modelId="{9C94E4E8-6275-453F-BE84-EFBEDB4B8E51}" type="presOf" srcId="{61E0C39F-172D-403B-9B33-CF7244942A49}" destId="{E2D9DF47-D56A-46EF-B3DF-52DD4BA62003}" srcOrd="1" destOrd="0" presId="urn:microsoft.com/office/officeart/2005/8/layout/hierarchy2"/>
    <dgm:cxn modelId="{244A7E13-9728-41F6-9660-F11C0C19634A}" type="presOf" srcId="{55656DD3-84DB-4845-8C73-4B648F90F9F9}" destId="{8D211F07-EE8F-40C7-85B9-D585DD8C8340}" srcOrd="1" destOrd="0" presId="urn:microsoft.com/office/officeart/2005/8/layout/hierarchy2"/>
    <dgm:cxn modelId="{1ABED730-0DF8-4435-B17C-CB051A8B4007}" srcId="{C1466D06-8F8B-4608-A34E-235EE56A331E}" destId="{B30FB74F-B5C1-4C3F-B2A3-ACD2F7262226}" srcOrd="0" destOrd="0" parTransId="{02BE8F39-1712-4942-9828-7FF0C188011F}" sibTransId="{DC1B0AE9-C396-49B8-826F-146AEA9C2700}"/>
    <dgm:cxn modelId="{DCF570E8-47AA-4175-8407-4CCEC5F4E2F3}" type="presOf" srcId="{D672F453-CA27-467F-934A-C2F26FA1152B}" destId="{81517D5D-7F33-440F-AEFF-B0902FBCD3E3}" srcOrd="0" destOrd="0" presId="urn:microsoft.com/office/officeart/2005/8/layout/hierarchy2"/>
    <dgm:cxn modelId="{D8239504-9E79-4F17-AD37-6DE8181D487A}" type="presOf" srcId="{B30FB74F-B5C1-4C3F-B2A3-ACD2F7262226}" destId="{B0451678-6F43-489D-8ED2-6F85745B237A}" srcOrd="0" destOrd="0" presId="urn:microsoft.com/office/officeart/2005/8/layout/hierarchy2"/>
    <dgm:cxn modelId="{FC5134AF-EAE3-44BE-9BC3-3E99857C0171}" type="presOf" srcId="{02BE8F39-1712-4942-9828-7FF0C188011F}" destId="{265B2FF7-B998-42F9-B13B-65A822844456}" srcOrd="1" destOrd="0" presId="urn:microsoft.com/office/officeart/2005/8/layout/hierarchy2"/>
    <dgm:cxn modelId="{668F46B1-CCD7-492A-B621-CDF45E9715F0}" type="presOf" srcId="{35C4C79A-BC96-4671-86EF-2E9B59817039}" destId="{48F14C65-10E4-46EF-AF47-C3D2D62FF8F1}" srcOrd="0" destOrd="0" presId="urn:microsoft.com/office/officeart/2005/8/layout/hierarchy2"/>
    <dgm:cxn modelId="{C668D931-D0E3-4EF1-BF2D-C3E59BDC4DCA}" srcId="{B30FB74F-B5C1-4C3F-B2A3-ACD2F7262226}" destId="{73B8B30A-8C22-4B91-BB50-AB75B940DDCC}" srcOrd="1" destOrd="0" parTransId="{55656DD3-84DB-4845-8C73-4B648F90F9F9}" sibTransId="{76A649F8-EF4A-452C-ACA3-57D3BC2FCD28}"/>
    <dgm:cxn modelId="{E592B0AC-D765-40E9-A522-830761CB87B1}" type="presOf" srcId="{37E0495B-F2DC-4DDC-AD42-17E6359DDD76}" destId="{2F129827-5E37-4F33-AB83-DFCEB9B450AD}" srcOrd="0" destOrd="0" presId="urn:microsoft.com/office/officeart/2005/8/layout/hierarchy2"/>
    <dgm:cxn modelId="{B03E32CC-E552-46AC-BCCC-0FCAC5913389}" type="presOf" srcId="{55656DD3-84DB-4845-8C73-4B648F90F9F9}" destId="{BFEA8373-B301-43D6-A376-E2E128308599}" srcOrd="0" destOrd="0" presId="urn:microsoft.com/office/officeart/2005/8/layout/hierarchy2"/>
    <dgm:cxn modelId="{6C641B7D-611E-47E4-A51C-B49AB16B2896}" type="presOf" srcId="{D0E9FAB4-D285-4A52-BBA6-C794467DB8F6}" destId="{6CF70345-50C2-4912-896C-6DED312E52F4}" srcOrd="1" destOrd="0" presId="urn:microsoft.com/office/officeart/2005/8/layout/hierarchy2"/>
    <dgm:cxn modelId="{6BDBD11A-C5AB-4CF0-BED5-E9CC22D0AE75}" type="presOf" srcId="{35C4C79A-BC96-4671-86EF-2E9B59817039}" destId="{FC6A3405-AD47-4675-ACF2-64DF6FA6E828}" srcOrd="1" destOrd="0" presId="urn:microsoft.com/office/officeart/2005/8/layout/hierarchy2"/>
    <dgm:cxn modelId="{59B81756-BDBA-43C8-A789-CEDAB5D6A5D8}" type="presOf" srcId="{73B8B30A-8C22-4B91-BB50-AB75B940DDCC}" destId="{31346B3B-7D3A-4D10-B114-FF0239AC3B19}" srcOrd="0" destOrd="0" presId="urn:microsoft.com/office/officeart/2005/8/layout/hierarchy2"/>
    <dgm:cxn modelId="{A07D7845-2344-4393-9DA8-5C979CDD2199}" srcId="{B30FB74F-B5C1-4C3F-B2A3-ACD2F7262226}" destId="{D672F453-CA27-467F-934A-C2F26FA1152B}" srcOrd="0" destOrd="0" parTransId="{35C4C79A-BC96-4671-86EF-2E9B59817039}" sibTransId="{E4F32F77-CB1D-4C58-82CC-E1B131AC5542}"/>
    <dgm:cxn modelId="{DB958397-28F2-42D6-BF29-DB008067F944}" type="presOf" srcId="{02BE8F39-1712-4942-9828-7FF0C188011F}" destId="{9B1071B5-6A5B-42BD-AFC4-EC4C30F7690D}" srcOrd="0" destOrd="0" presId="urn:microsoft.com/office/officeart/2005/8/layout/hierarchy2"/>
    <dgm:cxn modelId="{4E36DCAD-1EE5-4589-B341-E4813BD2DFBF}" srcId="{C1466D06-8F8B-4608-A34E-235EE56A331E}" destId="{509C2D93-7F7A-4E59-A631-88824E2FD63B}" srcOrd="1" destOrd="0" parTransId="{D0E9FAB4-D285-4A52-BBA6-C794467DB8F6}" sibTransId="{7EC98714-7C96-474F-9B97-99AD04A36978}"/>
    <dgm:cxn modelId="{FCDA1089-8995-4537-827F-A95333769F7C}" type="presOf" srcId="{953DF0BF-5EA4-4C58-A594-834CD88155C7}" destId="{8965BF55-4600-4861-BF24-49A5D1A4CCDE}" srcOrd="0" destOrd="0" presId="urn:microsoft.com/office/officeart/2005/8/layout/hierarchy2"/>
    <dgm:cxn modelId="{4B680811-B091-4007-8326-03A1055F62A4}" type="presOf" srcId="{C1466D06-8F8B-4608-A34E-235EE56A331E}" destId="{06AF6C3E-19EA-4338-A1E7-E9445ABAE0FD}" srcOrd="0" destOrd="0" presId="urn:microsoft.com/office/officeart/2005/8/layout/hierarchy2"/>
    <dgm:cxn modelId="{EE8EC6AC-45D5-41E1-BF45-E660B9340CF7}" type="presOf" srcId="{61E0C39F-172D-403B-9B33-CF7244942A49}" destId="{F94B2B0F-FDF9-4054-97A9-F7129B8AE93A}" srcOrd="0" destOrd="0" presId="urn:microsoft.com/office/officeart/2005/8/layout/hierarchy2"/>
    <dgm:cxn modelId="{A9B294FF-EE69-454F-AFD9-32C05B268750}" srcId="{509C2D93-7F7A-4E59-A631-88824E2FD63B}" destId="{37E0495B-F2DC-4DDC-AD42-17E6359DDD76}" srcOrd="0" destOrd="0" parTransId="{61E0C39F-172D-403B-9B33-CF7244942A49}" sibTransId="{91AA9602-ED59-400F-BCA5-E7AB4655A1F9}"/>
    <dgm:cxn modelId="{5D5773FC-0ADF-4C2B-A345-15022CF4026B}" srcId="{953DF0BF-5EA4-4C58-A594-834CD88155C7}" destId="{C1466D06-8F8B-4608-A34E-235EE56A331E}" srcOrd="0" destOrd="0" parTransId="{A6622EB3-FEEB-4B20-84CD-FD695D34054A}" sibTransId="{2E0E7C01-E661-4834-BC21-F4235A3D044D}"/>
    <dgm:cxn modelId="{DDF45601-C1C8-4AE9-B652-9D5584082BF6}" type="presOf" srcId="{D0E9FAB4-D285-4A52-BBA6-C794467DB8F6}" destId="{2DEF0FD8-3316-4D56-AD90-674DD72C82A4}" srcOrd="0" destOrd="0" presId="urn:microsoft.com/office/officeart/2005/8/layout/hierarchy2"/>
    <dgm:cxn modelId="{D23610B4-D7C3-4CD8-8F07-856F6ABBE185}" type="presParOf" srcId="{8965BF55-4600-4861-BF24-49A5D1A4CCDE}" destId="{3A97A2DE-9C47-4DDC-B5F8-C561793259C3}" srcOrd="0" destOrd="0" presId="urn:microsoft.com/office/officeart/2005/8/layout/hierarchy2"/>
    <dgm:cxn modelId="{FD7D103C-A45D-4F2F-9728-962EC0A1B0B4}" type="presParOf" srcId="{3A97A2DE-9C47-4DDC-B5F8-C561793259C3}" destId="{06AF6C3E-19EA-4338-A1E7-E9445ABAE0FD}" srcOrd="0" destOrd="0" presId="urn:microsoft.com/office/officeart/2005/8/layout/hierarchy2"/>
    <dgm:cxn modelId="{89C312BB-CE10-4C9F-8489-37B3945EE05F}" type="presParOf" srcId="{3A97A2DE-9C47-4DDC-B5F8-C561793259C3}" destId="{5D4A4505-639C-402A-9352-15431E70E225}" srcOrd="1" destOrd="0" presId="urn:microsoft.com/office/officeart/2005/8/layout/hierarchy2"/>
    <dgm:cxn modelId="{85AE3395-2BFF-43CE-B921-B7124D7743F7}" type="presParOf" srcId="{5D4A4505-639C-402A-9352-15431E70E225}" destId="{9B1071B5-6A5B-42BD-AFC4-EC4C30F7690D}" srcOrd="0" destOrd="0" presId="urn:microsoft.com/office/officeart/2005/8/layout/hierarchy2"/>
    <dgm:cxn modelId="{4A782CBD-ACF5-4E29-853E-96DD03AEB574}" type="presParOf" srcId="{9B1071B5-6A5B-42BD-AFC4-EC4C30F7690D}" destId="{265B2FF7-B998-42F9-B13B-65A822844456}" srcOrd="0" destOrd="0" presId="urn:microsoft.com/office/officeart/2005/8/layout/hierarchy2"/>
    <dgm:cxn modelId="{EDEE6596-8FAB-4DAE-9470-62B6E486B9AE}" type="presParOf" srcId="{5D4A4505-639C-402A-9352-15431E70E225}" destId="{B4030BAB-10F5-4D92-BEBB-34B2D896D34A}" srcOrd="1" destOrd="0" presId="urn:microsoft.com/office/officeart/2005/8/layout/hierarchy2"/>
    <dgm:cxn modelId="{A706A318-0A58-4AF1-9F83-887C10F9CE73}" type="presParOf" srcId="{B4030BAB-10F5-4D92-BEBB-34B2D896D34A}" destId="{B0451678-6F43-489D-8ED2-6F85745B237A}" srcOrd="0" destOrd="0" presId="urn:microsoft.com/office/officeart/2005/8/layout/hierarchy2"/>
    <dgm:cxn modelId="{C85A0A34-5E83-49B7-96C8-9A6E3BED762D}" type="presParOf" srcId="{B4030BAB-10F5-4D92-BEBB-34B2D896D34A}" destId="{CA5F047B-D912-4611-AAB0-D93D85C530CC}" srcOrd="1" destOrd="0" presId="urn:microsoft.com/office/officeart/2005/8/layout/hierarchy2"/>
    <dgm:cxn modelId="{F01F00AD-682F-4A6F-9C8D-E50DDCB7E7B5}" type="presParOf" srcId="{CA5F047B-D912-4611-AAB0-D93D85C530CC}" destId="{48F14C65-10E4-46EF-AF47-C3D2D62FF8F1}" srcOrd="0" destOrd="0" presId="urn:microsoft.com/office/officeart/2005/8/layout/hierarchy2"/>
    <dgm:cxn modelId="{162AA782-2220-41D0-821C-35236003A424}" type="presParOf" srcId="{48F14C65-10E4-46EF-AF47-C3D2D62FF8F1}" destId="{FC6A3405-AD47-4675-ACF2-64DF6FA6E828}" srcOrd="0" destOrd="0" presId="urn:microsoft.com/office/officeart/2005/8/layout/hierarchy2"/>
    <dgm:cxn modelId="{CF72369C-7C1F-47F2-AF3D-EB4AF6FA4BBE}" type="presParOf" srcId="{CA5F047B-D912-4611-AAB0-D93D85C530CC}" destId="{0E30374F-7970-490B-A0D1-F2AACCF4E350}" srcOrd="1" destOrd="0" presId="urn:microsoft.com/office/officeart/2005/8/layout/hierarchy2"/>
    <dgm:cxn modelId="{88C88B9A-8278-4BDA-8EED-517360A3D31F}" type="presParOf" srcId="{0E30374F-7970-490B-A0D1-F2AACCF4E350}" destId="{81517D5D-7F33-440F-AEFF-B0902FBCD3E3}" srcOrd="0" destOrd="0" presId="urn:microsoft.com/office/officeart/2005/8/layout/hierarchy2"/>
    <dgm:cxn modelId="{88A91D3F-5EEF-429E-A29D-FCD6558E21FD}" type="presParOf" srcId="{0E30374F-7970-490B-A0D1-F2AACCF4E350}" destId="{DDD76FD1-1BCA-4F29-BF18-71B31C95FEEB}" srcOrd="1" destOrd="0" presId="urn:microsoft.com/office/officeart/2005/8/layout/hierarchy2"/>
    <dgm:cxn modelId="{929E30A0-1F76-4787-82DB-9E9E75E6C65B}" type="presParOf" srcId="{CA5F047B-D912-4611-AAB0-D93D85C530CC}" destId="{BFEA8373-B301-43D6-A376-E2E128308599}" srcOrd="2" destOrd="0" presId="urn:microsoft.com/office/officeart/2005/8/layout/hierarchy2"/>
    <dgm:cxn modelId="{9F9830B7-EA65-4E40-8429-C5BCA97AE03E}" type="presParOf" srcId="{BFEA8373-B301-43D6-A376-E2E128308599}" destId="{8D211F07-EE8F-40C7-85B9-D585DD8C8340}" srcOrd="0" destOrd="0" presId="urn:microsoft.com/office/officeart/2005/8/layout/hierarchy2"/>
    <dgm:cxn modelId="{96F10C9A-02C8-4AD0-8BF0-EE7DAA4068F1}" type="presParOf" srcId="{CA5F047B-D912-4611-AAB0-D93D85C530CC}" destId="{06E996E1-C1BF-4F13-8C25-D25EBCA2C2B6}" srcOrd="3" destOrd="0" presId="urn:microsoft.com/office/officeart/2005/8/layout/hierarchy2"/>
    <dgm:cxn modelId="{16ADF980-D7C0-446D-B700-C822C78F3736}" type="presParOf" srcId="{06E996E1-C1BF-4F13-8C25-D25EBCA2C2B6}" destId="{31346B3B-7D3A-4D10-B114-FF0239AC3B19}" srcOrd="0" destOrd="0" presId="urn:microsoft.com/office/officeart/2005/8/layout/hierarchy2"/>
    <dgm:cxn modelId="{7B2C46AF-735A-48D9-BAA3-CD136DF838BA}" type="presParOf" srcId="{06E996E1-C1BF-4F13-8C25-D25EBCA2C2B6}" destId="{3BC7F3FA-3F4A-4BCE-9231-DA84FB78DCC4}" srcOrd="1" destOrd="0" presId="urn:microsoft.com/office/officeart/2005/8/layout/hierarchy2"/>
    <dgm:cxn modelId="{F92B0021-2E62-44F5-B7C4-9339B29B4222}" type="presParOf" srcId="{5D4A4505-639C-402A-9352-15431E70E225}" destId="{2DEF0FD8-3316-4D56-AD90-674DD72C82A4}" srcOrd="2" destOrd="0" presId="urn:microsoft.com/office/officeart/2005/8/layout/hierarchy2"/>
    <dgm:cxn modelId="{34925652-D187-46EC-A640-257B31C480AA}" type="presParOf" srcId="{2DEF0FD8-3316-4D56-AD90-674DD72C82A4}" destId="{6CF70345-50C2-4912-896C-6DED312E52F4}" srcOrd="0" destOrd="0" presId="urn:microsoft.com/office/officeart/2005/8/layout/hierarchy2"/>
    <dgm:cxn modelId="{649D2BC5-22AF-465F-8179-656A647837AA}" type="presParOf" srcId="{5D4A4505-639C-402A-9352-15431E70E225}" destId="{6A1369C0-BEEE-4B72-A046-C989590D746B}" srcOrd="3" destOrd="0" presId="urn:microsoft.com/office/officeart/2005/8/layout/hierarchy2"/>
    <dgm:cxn modelId="{92859A02-4B2C-4A94-9DA2-BAC4943C6ADD}" type="presParOf" srcId="{6A1369C0-BEEE-4B72-A046-C989590D746B}" destId="{7EDE4BD0-4003-4EA1-B093-24A9D20D2ADB}" srcOrd="0" destOrd="0" presId="urn:microsoft.com/office/officeart/2005/8/layout/hierarchy2"/>
    <dgm:cxn modelId="{C1BB75EA-C0B1-40C7-8889-DFA50E5D4B2E}" type="presParOf" srcId="{6A1369C0-BEEE-4B72-A046-C989590D746B}" destId="{AAAB91C4-01F3-4742-A131-04D54F46C1A0}" srcOrd="1" destOrd="0" presId="urn:microsoft.com/office/officeart/2005/8/layout/hierarchy2"/>
    <dgm:cxn modelId="{AF7C81B0-F3C3-42EC-A31B-7C1A8ED1AC5E}" type="presParOf" srcId="{AAAB91C4-01F3-4742-A131-04D54F46C1A0}" destId="{F94B2B0F-FDF9-4054-97A9-F7129B8AE93A}" srcOrd="0" destOrd="0" presId="urn:microsoft.com/office/officeart/2005/8/layout/hierarchy2"/>
    <dgm:cxn modelId="{812D0E28-1A46-49C4-8C5D-D3C1DC26E774}" type="presParOf" srcId="{F94B2B0F-FDF9-4054-97A9-F7129B8AE93A}" destId="{E2D9DF47-D56A-46EF-B3DF-52DD4BA62003}" srcOrd="0" destOrd="0" presId="urn:microsoft.com/office/officeart/2005/8/layout/hierarchy2"/>
    <dgm:cxn modelId="{B0C942D8-91E7-41BA-8AFE-0E7FC223E6C0}" type="presParOf" srcId="{AAAB91C4-01F3-4742-A131-04D54F46C1A0}" destId="{3E87E92D-1D53-44C2-BCA8-F8B4B0885AE4}" srcOrd="1" destOrd="0" presId="urn:microsoft.com/office/officeart/2005/8/layout/hierarchy2"/>
    <dgm:cxn modelId="{1590BB1B-7DAE-459E-A2A8-9409DE35E24D}" type="presParOf" srcId="{3E87E92D-1D53-44C2-BCA8-F8B4B0885AE4}" destId="{2F129827-5E37-4F33-AB83-DFCEB9B450AD}" srcOrd="0" destOrd="0" presId="urn:microsoft.com/office/officeart/2005/8/layout/hierarchy2"/>
    <dgm:cxn modelId="{14D3348A-18CB-435A-86BE-B53637E27E03}" type="presParOf" srcId="{3E87E92D-1D53-44C2-BCA8-F8B4B0885AE4}" destId="{8A4F52B6-A1A1-45A2-9EFD-4C1CD4C24E2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1" csCatId="colorful" phldr="1"/>
      <dgm:spPr/>
      <dgm:t>
        <a:bodyPr/>
        <a:lstStyle/>
        <a:p>
          <a:endParaRPr lang="zh-TW" altLang="en-US"/>
        </a:p>
      </dgm:t>
    </dgm:pt>
    <dgm:pt modelId="{C1466D06-8F8B-4608-A34E-235EE56A331E}">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先視契約有無約定</a:t>
          </a:r>
          <a:endParaRPr lang="zh-TW" altLang="en-US" sz="2000" b="1" dirty="0">
            <a:latin typeface="微軟正黑體" panose="020B0604030504040204" pitchFamily="34" charset="-120"/>
            <a:ea typeface="微軟正黑體" panose="020B0604030504040204"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custT="1">
        <dgm:style>
          <a:lnRef idx="3">
            <a:schemeClr val="lt1"/>
          </a:lnRef>
          <a:fillRef idx="1">
            <a:schemeClr val="accent3"/>
          </a:fillRef>
          <a:effectRef idx="1">
            <a:schemeClr val="accent3"/>
          </a:effectRef>
          <a:fontRef idx="minor">
            <a:schemeClr val="lt1"/>
          </a:fontRef>
        </dgm:style>
      </dgm:prSet>
      <dgm:spPr/>
      <dgm:t>
        <a:bodyPr/>
        <a:lstStyle/>
        <a:p>
          <a:r>
            <a:rPr lang="zh-TW" altLang="en-US" sz="2400" b="1" dirty="0" smtClean="0">
              <a:latin typeface="微軟正黑體" panose="020B0604030504040204" pitchFamily="34" charset="-120"/>
              <a:ea typeface="微軟正黑體" panose="020B0604030504040204" pitchFamily="34" charset="-120"/>
            </a:rPr>
            <a:t>無約定，以</a:t>
          </a:r>
          <a:r>
            <a:rPr lang="zh-TW" altLang="en-US" sz="2400" b="1" u="sng" dirty="0" smtClean="0">
              <a:latin typeface="微軟正黑體" panose="020B0604030504040204" pitchFamily="34" charset="-120"/>
              <a:ea typeface="微軟正黑體" panose="020B0604030504040204" pitchFamily="34" charset="-120"/>
            </a:rPr>
            <a:t>受聘人</a:t>
          </a:r>
          <a:r>
            <a:rPr lang="zh-TW" altLang="en-US" sz="2400" b="1" dirty="0" smtClean="0">
              <a:latin typeface="微軟正黑體" panose="020B0604030504040204" pitchFamily="34" charset="-120"/>
              <a:ea typeface="微軟正黑體" panose="020B0604030504040204" pitchFamily="34" charset="-120"/>
            </a:rPr>
            <a:t>為著作人</a:t>
          </a:r>
          <a:endParaRPr lang="zh-TW" altLang="en-US" sz="2400" b="1" dirty="0">
            <a:latin typeface="微軟正黑體" panose="020B0604030504040204" pitchFamily="34" charset="-120"/>
            <a:ea typeface="微軟正黑體" panose="020B0604030504040204"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73B8B30A-8C22-4B91-BB50-AB75B940DDCC}">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有約定從其約定</a:t>
          </a:r>
          <a:endParaRPr lang="zh-TW" altLang="en-US" sz="2000" b="1" dirty="0">
            <a:latin typeface="微軟正黑體" panose="020B0604030504040204" pitchFamily="34" charset="-120"/>
            <a:ea typeface="微軟正黑體" panose="020B0604030504040204"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約定出資人為著作人</a:t>
          </a:r>
          <a:endParaRPr lang="zh-TW" altLang="en-US" sz="2400" b="1" dirty="0">
            <a:latin typeface="微軟正黑體" panose="020B0604030504040204" pitchFamily="34" charset="-120"/>
            <a:ea typeface="微軟正黑體" panose="020B0604030504040204"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custT="1">
        <dgm:style>
          <a:lnRef idx="3">
            <a:schemeClr val="lt1"/>
          </a:lnRef>
          <a:fillRef idx="1">
            <a:schemeClr val="accent2"/>
          </a:fillRef>
          <a:effectRef idx="1">
            <a:schemeClr val="accent2"/>
          </a:effectRef>
          <a:fontRef idx="minor">
            <a:schemeClr val="lt1"/>
          </a:fontRef>
        </dgm:style>
      </dgm:prSet>
      <dgm:spPr/>
      <dgm:t>
        <a:bodyPr/>
        <a:lstStyle/>
        <a:p>
          <a:r>
            <a:rPr lang="zh-TW" altLang="en-US" sz="2000" b="1" dirty="0" smtClean="0">
              <a:latin typeface="微軟正黑體" panose="020B0604030504040204" pitchFamily="34" charset="-120"/>
              <a:ea typeface="微軟正黑體" panose="020B0604030504040204" pitchFamily="34" charset="-120"/>
            </a:rPr>
            <a:t>出資人享有著作財產權</a:t>
          </a:r>
          <a:endParaRPr lang="zh-TW" altLang="en-US" sz="2000" b="1" dirty="0">
            <a:latin typeface="微軟正黑體" panose="020B0604030504040204" pitchFamily="34" charset="-120"/>
            <a:ea typeface="微軟正黑體" panose="020B0604030504040204" pitchFamily="34" charset="-120"/>
          </a:endParaRPr>
        </a:p>
      </dgm:t>
    </dgm:pt>
    <dgm:pt modelId="{61E0C39F-172D-403B-9B33-CF7244942A49}" type="parTrans" cxnId="{A9B294FF-EE69-454F-AFD9-32C05B268750}">
      <dgm:prSet/>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D096F4AE-0C7B-4BC7-AD12-8895A51B4216}">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000" b="1" dirty="0" smtClean="0">
              <a:latin typeface="微軟正黑體" panose="020B0604030504040204" pitchFamily="34" charset="-120"/>
              <a:ea typeface="微軟正黑體" panose="020B0604030504040204" pitchFamily="34" charset="-120"/>
            </a:rPr>
            <a:t>無約定</a:t>
          </a:r>
          <a:r>
            <a:rPr lang="en-US" altLang="zh-TW" sz="2000" b="1"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受聘人</a:t>
          </a:r>
          <a:r>
            <a:rPr lang="zh-TW" altLang="en-US" sz="2000" b="1" dirty="0" smtClean="0">
              <a:latin typeface="微軟正黑體" panose="020B0604030504040204" pitchFamily="34" charset="-120"/>
              <a:ea typeface="微軟正黑體" panose="020B0604030504040204" pitchFamily="34" charset="-120"/>
            </a:rPr>
            <a:t>享有著作財產權</a:t>
          </a:r>
        </a:p>
      </dgm:t>
    </dgm:pt>
    <dgm:pt modelId="{689C169F-1856-44AF-BD15-3628B67A0144}" type="parTrans" cxnId="{AC1873BA-D128-45F5-86BB-E25286B7F9D5}">
      <dgm:prSet/>
      <dgm:spPr/>
      <dgm:t>
        <a:bodyPr/>
        <a:lstStyle/>
        <a:p>
          <a:endParaRPr lang="zh-TW" altLang="en-US"/>
        </a:p>
      </dgm:t>
    </dgm:pt>
    <dgm:pt modelId="{37962A7D-C8AD-41A3-904C-9EF3971494E2}" type="sibTrans" cxnId="{AC1873BA-D128-45F5-86BB-E25286B7F9D5}">
      <dgm:prSet/>
      <dgm:spPr/>
      <dgm:t>
        <a:bodyPr/>
        <a:lstStyle/>
        <a:p>
          <a:endParaRPr lang="zh-TW" altLang="en-US"/>
        </a:p>
      </dgm:t>
    </dgm:pt>
    <dgm:pt modelId="{D3520002-1324-4156-98A9-665341D6B4B2}"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BA67BF00-5DA0-4ED0-8368-72C4709B9636}" type="pres">
      <dgm:prSet presAssocID="{C1466D06-8F8B-4608-A34E-235EE56A331E}" presName="root1" presStyleCnt="0"/>
      <dgm:spPr/>
      <dgm:t>
        <a:bodyPr/>
        <a:lstStyle/>
        <a:p>
          <a:endParaRPr lang="zh-TW" altLang="en-US"/>
        </a:p>
      </dgm:t>
    </dgm:pt>
    <dgm:pt modelId="{A66BAE44-C985-49B5-825B-2A6A548A1EE5}" type="pres">
      <dgm:prSet presAssocID="{C1466D06-8F8B-4608-A34E-235EE56A331E}" presName="LevelOneTextNode" presStyleLbl="node0" presStyleIdx="0" presStyleCnt="1">
        <dgm:presLayoutVars>
          <dgm:chPref val="3"/>
        </dgm:presLayoutVars>
      </dgm:prSet>
      <dgm:spPr/>
      <dgm:t>
        <a:bodyPr/>
        <a:lstStyle/>
        <a:p>
          <a:endParaRPr lang="zh-TW" altLang="en-US"/>
        </a:p>
      </dgm:t>
    </dgm:pt>
    <dgm:pt modelId="{5A83601C-E44A-4F8C-8D60-389ECAE1CAE6}" type="pres">
      <dgm:prSet presAssocID="{C1466D06-8F8B-4608-A34E-235EE56A331E}" presName="level2hierChild" presStyleCnt="0"/>
      <dgm:spPr/>
      <dgm:t>
        <a:bodyPr/>
        <a:lstStyle/>
        <a:p>
          <a:endParaRPr lang="zh-TW" altLang="en-US"/>
        </a:p>
      </dgm:t>
    </dgm:pt>
    <dgm:pt modelId="{59B57293-5030-4D08-94DB-E04FC7EBEB9E}" type="pres">
      <dgm:prSet presAssocID="{D0E9FAB4-D285-4A52-BBA6-C794467DB8F6}" presName="conn2-1" presStyleLbl="parChTrans1D2" presStyleIdx="0" presStyleCnt="2"/>
      <dgm:spPr/>
      <dgm:t>
        <a:bodyPr/>
        <a:lstStyle/>
        <a:p>
          <a:endParaRPr lang="zh-TW" altLang="en-US"/>
        </a:p>
      </dgm:t>
    </dgm:pt>
    <dgm:pt modelId="{F0B86A3F-5ACF-4307-98A5-0C62C8BDBFFC}" type="pres">
      <dgm:prSet presAssocID="{D0E9FAB4-D285-4A52-BBA6-C794467DB8F6}" presName="connTx" presStyleLbl="parChTrans1D2" presStyleIdx="0" presStyleCnt="2"/>
      <dgm:spPr/>
      <dgm:t>
        <a:bodyPr/>
        <a:lstStyle/>
        <a:p>
          <a:endParaRPr lang="zh-TW" altLang="en-US"/>
        </a:p>
      </dgm:t>
    </dgm:pt>
    <dgm:pt modelId="{21D4F0AA-30BA-4BCD-8FAB-28E56959DF6E}" type="pres">
      <dgm:prSet presAssocID="{509C2D93-7F7A-4E59-A631-88824E2FD63B}" presName="root2" presStyleCnt="0"/>
      <dgm:spPr/>
      <dgm:t>
        <a:bodyPr/>
        <a:lstStyle/>
        <a:p>
          <a:endParaRPr lang="zh-TW" altLang="en-US"/>
        </a:p>
      </dgm:t>
    </dgm:pt>
    <dgm:pt modelId="{0EECA5D5-92A9-4CFB-945C-6662E6A6CA70}" type="pres">
      <dgm:prSet presAssocID="{509C2D93-7F7A-4E59-A631-88824E2FD63B}" presName="LevelTwoTextNode" presStyleLbl="node2" presStyleIdx="0" presStyleCnt="2">
        <dgm:presLayoutVars>
          <dgm:chPref val="3"/>
        </dgm:presLayoutVars>
      </dgm:prSet>
      <dgm:spPr/>
      <dgm:t>
        <a:bodyPr/>
        <a:lstStyle/>
        <a:p>
          <a:endParaRPr lang="zh-TW" altLang="en-US"/>
        </a:p>
      </dgm:t>
    </dgm:pt>
    <dgm:pt modelId="{C898A2E1-CB98-48D4-B911-0430B2E16D4C}" type="pres">
      <dgm:prSet presAssocID="{509C2D93-7F7A-4E59-A631-88824E2FD63B}" presName="level3hierChild" presStyleCnt="0"/>
      <dgm:spPr/>
      <dgm:t>
        <a:bodyPr/>
        <a:lstStyle/>
        <a:p>
          <a:endParaRPr lang="zh-TW" altLang="en-US"/>
        </a:p>
      </dgm:t>
    </dgm:pt>
    <dgm:pt modelId="{D3C7D178-3BB9-40DA-B7F5-414D3A0ACC0A}" type="pres">
      <dgm:prSet presAssocID="{61E0C39F-172D-403B-9B33-CF7244942A49}" presName="conn2-1" presStyleLbl="parChTrans1D3" presStyleIdx="0" presStyleCnt="3"/>
      <dgm:spPr/>
      <dgm:t>
        <a:bodyPr/>
        <a:lstStyle/>
        <a:p>
          <a:endParaRPr lang="zh-TW" altLang="en-US"/>
        </a:p>
      </dgm:t>
    </dgm:pt>
    <dgm:pt modelId="{200454D6-4BAA-4658-9970-5CD46AB6659F}" type="pres">
      <dgm:prSet presAssocID="{61E0C39F-172D-403B-9B33-CF7244942A49}" presName="connTx" presStyleLbl="parChTrans1D3" presStyleIdx="0" presStyleCnt="3"/>
      <dgm:spPr/>
      <dgm:t>
        <a:bodyPr/>
        <a:lstStyle/>
        <a:p>
          <a:endParaRPr lang="zh-TW" altLang="en-US"/>
        </a:p>
      </dgm:t>
    </dgm:pt>
    <dgm:pt modelId="{08BA774E-7ABE-422A-8242-518A8F810AF9}" type="pres">
      <dgm:prSet presAssocID="{37E0495B-F2DC-4DDC-AD42-17E6359DDD76}" presName="root2" presStyleCnt="0"/>
      <dgm:spPr/>
      <dgm:t>
        <a:bodyPr/>
        <a:lstStyle/>
        <a:p>
          <a:endParaRPr lang="zh-TW" altLang="en-US"/>
        </a:p>
      </dgm:t>
    </dgm:pt>
    <dgm:pt modelId="{27312B7A-0F3E-461B-992D-B7A5123FCF95}" type="pres">
      <dgm:prSet presAssocID="{37E0495B-F2DC-4DDC-AD42-17E6359DDD76}" presName="LevelTwoTextNode" presStyleLbl="node3" presStyleIdx="0" presStyleCnt="3" custScaleY="101834">
        <dgm:presLayoutVars>
          <dgm:chPref val="3"/>
        </dgm:presLayoutVars>
      </dgm:prSet>
      <dgm:spPr/>
      <dgm:t>
        <a:bodyPr/>
        <a:lstStyle/>
        <a:p>
          <a:endParaRPr lang="zh-TW" altLang="en-US"/>
        </a:p>
      </dgm:t>
    </dgm:pt>
    <dgm:pt modelId="{AB6AE116-D3D7-4820-83CB-DA10AD0F795C}" type="pres">
      <dgm:prSet presAssocID="{37E0495B-F2DC-4DDC-AD42-17E6359DDD76}" presName="level3hierChild" presStyleCnt="0"/>
      <dgm:spPr/>
      <dgm:t>
        <a:bodyPr/>
        <a:lstStyle/>
        <a:p>
          <a:endParaRPr lang="zh-TW" altLang="en-US"/>
        </a:p>
      </dgm:t>
    </dgm:pt>
    <dgm:pt modelId="{8AC2742A-3EA9-40D1-A5C4-712B0CDF14DB}" type="pres">
      <dgm:prSet presAssocID="{02BE8F39-1712-4942-9828-7FF0C188011F}" presName="conn2-1" presStyleLbl="parChTrans1D2" presStyleIdx="1" presStyleCnt="2"/>
      <dgm:spPr/>
      <dgm:t>
        <a:bodyPr/>
        <a:lstStyle/>
        <a:p>
          <a:endParaRPr lang="zh-TW" altLang="en-US"/>
        </a:p>
      </dgm:t>
    </dgm:pt>
    <dgm:pt modelId="{12ACFCDB-F2ED-4BEF-9C89-FD4A2A9EBD8C}" type="pres">
      <dgm:prSet presAssocID="{02BE8F39-1712-4942-9828-7FF0C188011F}" presName="connTx" presStyleLbl="parChTrans1D2" presStyleIdx="1" presStyleCnt="2"/>
      <dgm:spPr/>
      <dgm:t>
        <a:bodyPr/>
        <a:lstStyle/>
        <a:p>
          <a:endParaRPr lang="zh-TW" altLang="en-US"/>
        </a:p>
      </dgm:t>
    </dgm:pt>
    <dgm:pt modelId="{C2E0496A-2655-4619-AC06-B24F707BCDFC}" type="pres">
      <dgm:prSet presAssocID="{B30FB74F-B5C1-4C3F-B2A3-ACD2F7262226}" presName="root2" presStyleCnt="0"/>
      <dgm:spPr/>
      <dgm:t>
        <a:bodyPr/>
        <a:lstStyle/>
        <a:p>
          <a:endParaRPr lang="zh-TW" altLang="en-US"/>
        </a:p>
      </dgm:t>
    </dgm:pt>
    <dgm:pt modelId="{8756C1C1-55C2-42C6-A723-D9078D1042D0}" type="pres">
      <dgm:prSet presAssocID="{B30FB74F-B5C1-4C3F-B2A3-ACD2F7262226}" presName="LevelTwoTextNode" presStyleLbl="node2" presStyleIdx="1" presStyleCnt="2">
        <dgm:presLayoutVars>
          <dgm:chPref val="3"/>
        </dgm:presLayoutVars>
      </dgm:prSet>
      <dgm:spPr/>
      <dgm:t>
        <a:bodyPr/>
        <a:lstStyle/>
        <a:p>
          <a:endParaRPr lang="zh-TW" altLang="en-US"/>
        </a:p>
      </dgm:t>
    </dgm:pt>
    <dgm:pt modelId="{ABD17BFB-BC79-487B-80E8-0D2692647D9B}" type="pres">
      <dgm:prSet presAssocID="{B30FB74F-B5C1-4C3F-B2A3-ACD2F7262226}" presName="level3hierChild" presStyleCnt="0"/>
      <dgm:spPr/>
      <dgm:t>
        <a:bodyPr/>
        <a:lstStyle/>
        <a:p>
          <a:endParaRPr lang="zh-TW" altLang="en-US"/>
        </a:p>
      </dgm:t>
    </dgm:pt>
    <dgm:pt modelId="{959BB615-D775-4631-AA6F-4358AE0E9915}" type="pres">
      <dgm:prSet presAssocID="{55656DD3-84DB-4845-8C73-4B648F90F9F9}" presName="conn2-1" presStyleLbl="parChTrans1D3" presStyleIdx="1" presStyleCnt="3"/>
      <dgm:spPr/>
      <dgm:t>
        <a:bodyPr/>
        <a:lstStyle/>
        <a:p>
          <a:endParaRPr lang="zh-TW" altLang="en-US"/>
        </a:p>
      </dgm:t>
    </dgm:pt>
    <dgm:pt modelId="{28CAE2DD-3E4B-4E8F-9FF7-79EFF7B0AF58}" type="pres">
      <dgm:prSet presAssocID="{55656DD3-84DB-4845-8C73-4B648F90F9F9}" presName="connTx" presStyleLbl="parChTrans1D3" presStyleIdx="1" presStyleCnt="3"/>
      <dgm:spPr/>
      <dgm:t>
        <a:bodyPr/>
        <a:lstStyle/>
        <a:p>
          <a:endParaRPr lang="zh-TW" altLang="en-US"/>
        </a:p>
      </dgm:t>
    </dgm:pt>
    <dgm:pt modelId="{DFF5BF2E-0F9A-4222-80D7-3E797CF8D326}" type="pres">
      <dgm:prSet presAssocID="{73B8B30A-8C22-4B91-BB50-AB75B940DDCC}" presName="root2" presStyleCnt="0"/>
      <dgm:spPr/>
      <dgm:t>
        <a:bodyPr/>
        <a:lstStyle/>
        <a:p>
          <a:endParaRPr lang="zh-TW" altLang="en-US"/>
        </a:p>
      </dgm:t>
    </dgm:pt>
    <dgm:pt modelId="{16734837-E505-41B2-AE72-230AE8E05C9C}" type="pres">
      <dgm:prSet presAssocID="{73B8B30A-8C22-4B91-BB50-AB75B940DDCC}" presName="LevelTwoTextNode" presStyleLbl="node3" presStyleIdx="1" presStyleCnt="3">
        <dgm:presLayoutVars>
          <dgm:chPref val="3"/>
        </dgm:presLayoutVars>
      </dgm:prSet>
      <dgm:spPr/>
      <dgm:t>
        <a:bodyPr/>
        <a:lstStyle/>
        <a:p>
          <a:endParaRPr lang="zh-TW" altLang="en-US"/>
        </a:p>
      </dgm:t>
    </dgm:pt>
    <dgm:pt modelId="{DBE63D73-1E1C-49C1-A8D2-B7C4DEFA3E22}" type="pres">
      <dgm:prSet presAssocID="{73B8B30A-8C22-4B91-BB50-AB75B940DDCC}" presName="level3hierChild" presStyleCnt="0"/>
      <dgm:spPr/>
      <dgm:t>
        <a:bodyPr/>
        <a:lstStyle/>
        <a:p>
          <a:endParaRPr lang="zh-TW" altLang="en-US"/>
        </a:p>
      </dgm:t>
    </dgm:pt>
    <dgm:pt modelId="{737D0936-BE2A-4F67-9607-D44328FDBB23}" type="pres">
      <dgm:prSet presAssocID="{689C169F-1856-44AF-BD15-3628B67A0144}" presName="conn2-1" presStyleLbl="parChTrans1D3" presStyleIdx="2" presStyleCnt="3"/>
      <dgm:spPr/>
      <dgm:t>
        <a:bodyPr/>
        <a:lstStyle/>
        <a:p>
          <a:endParaRPr lang="zh-TW" altLang="en-US"/>
        </a:p>
      </dgm:t>
    </dgm:pt>
    <dgm:pt modelId="{DF38CE27-0B51-4067-8B5C-54EBAC1E0F8A}" type="pres">
      <dgm:prSet presAssocID="{689C169F-1856-44AF-BD15-3628B67A0144}" presName="connTx" presStyleLbl="parChTrans1D3" presStyleIdx="2" presStyleCnt="3"/>
      <dgm:spPr/>
      <dgm:t>
        <a:bodyPr/>
        <a:lstStyle/>
        <a:p>
          <a:endParaRPr lang="zh-TW" altLang="en-US"/>
        </a:p>
      </dgm:t>
    </dgm:pt>
    <dgm:pt modelId="{34254962-64E4-47DB-8A1E-3392656BCF51}" type="pres">
      <dgm:prSet presAssocID="{D096F4AE-0C7B-4BC7-AD12-8895A51B4216}" presName="root2" presStyleCnt="0"/>
      <dgm:spPr/>
      <dgm:t>
        <a:bodyPr/>
        <a:lstStyle/>
        <a:p>
          <a:endParaRPr lang="zh-TW" altLang="en-US"/>
        </a:p>
      </dgm:t>
    </dgm:pt>
    <dgm:pt modelId="{6A66396D-AF3B-4638-A3F8-985F07791A42}" type="pres">
      <dgm:prSet presAssocID="{D096F4AE-0C7B-4BC7-AD12-8895A51B4216}" presName="LevelTwoTextNode" presStyleLbl="node3" presStyleIdx="2" presStyleCnt="3">
        <dgm:presLayoutVars>
          <dgm:chPref val="3"/>
        </dgm:presLayoutVars>
      </dgm:prSet>
      <dgm:spPr/>
      <dgm:t>
        <a:bodyPr/>
        <a:lstStyle/>
        <a:p>
          <a:endParaRPr lang="zh-TW" altLang="en-US"/>
        </a:p>
      </dgm:t>
    </dgm:pt>
    <dgm:pt modelId="{62039F66-1503-4A97-BB77-0BFCCB57074A}" type="pres">
      <dgm:prSet presAssocID="{D096F4AE-0C7B-4BC7-AD12-8895A51B4216}" presName="level3hierChild" presStyleCnt="0"/>
      <dgm:spPr/>
      <dgm:t>
        <a:bodyPr/>
        <a:lstStyle/>
        <a:p>
          <a:endParaRPr lang="zh-TW" altLang="en-US"/>
        </a:p>
      </dgm:t>
    </dgm:pt>
  </dgm:ptLst>
  <dgm:cxnLst>
    <dgm:cxn modelId="{4E36DCAD-1EE5-4589-B341-E4813BD2DFBF}" srcId="{C1466D06-8F8B-4608-A34E-235EE56A331E}" destId="{509C2D93-7F7A-4E59-A631-88824E2FD63B}" srcOrd="0" destOrd="0" parTransId="{D0E9FAB4-D285-4A52-BBA6-C794467DB8F6}" sibTransId="{7EC98714-7C96-474F-9B97-99AD04A36978}"/>
    <dgm:cxn modelId="{B16A159E-5156-4054-B972-9486AB70A4D7}" type="presOf" srcId="{55656DD3-84DB-4845-8C73-4B648F90F9F9}" destId="{959BB615-D775-4631-AA6F-4358AE0E9915}" srcOrd="0" destOrd="0" presId="urn:microsoft.com/office/officeart/2005/8/layout/hierarchy2"/>
    <dgm:cxn modelId="{C84694F4-0E39-4B1A-9E07-816D02685291}" type="presOf" srcId="{55656DD3-84DB-4845-8C73-4B648F90F9F9}" destId="{28CAE2DD-3E4B-4E8F-9FF7-79EFF7B0AF58}" srcOrd="1" destOrd="0" presId="urn:microsoft.com/office/officeart/2005/8/layout/hierarchy2"/>
    <dgm:cxn modelId="{663198DE-86A9-485D-AA70-E37567AE18A2}" type="presOf" srcId="{689C169F-1856-44AF-BD15-3628B67A0144}" destId="{DF38CE27-0B51-4067-8B5C-54EBAC1E0F8A}" srcOrd="1" destOrd="0" presId="urn:microsoft.com/office/officeart/2005/8/layout/hierarchy2"/>
    <dgm:cxn modelId="{AC1873BA-D128-45F5-86BB-E25286B7F9D5}" srcId="{B30FB74F-B5C1-4C3F-B2A3-ACD2F7262226}" destId="{D096F4AE-0C7B-4BC7-AD12-8895A51B4216}" srcOrd="1" destOrd="0" parTransId="{689C169F-1856-44AF-BD15-3628B67A0144}" sibTransId="{37962A7D-C8AD-41A3-904C-9EF3971494E2}"/>
    <dgm:cxn modelId="{A9B294FF-EE69-454F-AFD9-32C05B268750}" srcId="{509C2D93-7F7A-4E59-A631-88824E2FD63B}" destId="{37E0495B-F2DC-4DDC-AD42-17E6359DDD76}" srcOrd="0" destOrd="0" parTransId="{61E0C39F-172D-403B-9B33-CF7244942A49}" sibTransId="{91AA9602-ED59-400F-BCA5-E7AB4655A1F9}"/>
    <dgm:cxn modelId="{0DD4E363-76BE-4924-90AC-3AD287220A9D}" type="presOf" srcId="{61E0C39F-172D-403B-9B33-CF7244942A49}" destId="{200454D6-4BAA-4658-9970-5CD46AB6659F}" srcOrd="1" destOrd="0" presId="urn:microsoft.com/office/officeart/2005/8/layout/hierarchy2"/>
    <dgm:cxn modelId="{F3AD6DD5-3CA4-4208-86DF-696B345EAB6B}" type="presOf" srcId="{689C169F-1856-44AF-BD15-3628B67A0144}" destId="{737D0936-BE2A-4F67-9607-D44328FDBB23}" srcOrd="0" destOrd="0" presId="urn:microsoft.com/office/officeart/2005/8/layout/hierarchy2"/>
    <dgm:cxn modelId="{89D3989C-590B-466D-B995-234BD5FD3F42}" type="presOf" srcId="{D0E9FAB4-D285-4A52-BBA6-C794467DB8F6}" destId="{59B57293-5030-4D08-94DB-E04FC7EBEB9E}" srcOrd="0" destOrd="0" presId="urn:microsoft.com/office/officeart/2005/8/layout/hierarchy2"/>
    <dgm:cxn modelId="{5FD70B5D-4E29-45F8-AE46-550F879E3FCF}" type="presOf" srcId="{D0E9FAB4-D285-4A52-BBA6-C794467DB8F6}" destId="{F0B86A3F-5ACF-4307-98A5-0C62C8BDBFFC}" srcOrd="1" destOrd="0" presId="urn:microsoft.com/office/officeart/2005/8/layout/hierarchy2"/>
    <dgm:cxn modelId="{67836C59-558E-4EBE-9E14-A1E0C52DDF18}" type="presOf" srcId="{D096F4AE-0C7B-4BC7-AD12-8895A51B4216}" destId="{6A66396D-AF3B-4638-A3F8-985F07791A42}" srcOrd="0" destOrd="0" presId="urn:microsoft.com/office/officeart/2005/8/layout/hierarchy2"/>
    <dgm:cxn modelId="{509DB761-F392-4E11-95A9-75198BB557C9}" type="presOf" srcId="{37E0495B-F2DC-4DDC-AD42-17E6359DDD76}" destId="{27312B7A-0F3E-461B-992D-B7A5123FCF95}" srcOrd="0" destOrd="0" presId="urn:microsoft.com/office/officeart/2005/8/layout/hierarchy2"/>
    <dgm:cxn modelId="{FDF064D0-12F3-46D9-8836-6E4D5E800766}" type="presOf" srcId="{509C2D93-7F7A-4E59-A631-88824E2FD63B}" destId="{0EECA5D5-92A9-4CFB-945C-6662E6A6CA70}" srcOrd="0" destOrd="0" presId="urn:microsoft.com/office/officeart/2005/8/layout/hierarchy2"/>
    <dgm:cxn modelId="{EE55F032-393C-4DD7-B7A0-235F3997AFE5}" type="presOf" srcId="{02BE8F39-1712-4942-9828-7FF0C188011F}" destId="{12ACFCDB-F2ED-4BEF-9C89-FD4A2A9EBD8C}" srcOrd="1" destOrd="0" presId="urn:microsoft.com/office/officeart/2005/8/layout/hierarchy2"/>
    <dgm:cxn modelId="{E08A18ED-BDED-45CF-8DCF-232552444FD6}" type="presOf" srcId="{73B8B30A-8C22-4B91-BB50-AB75B940DDCC}" destId="{16734837-E505-41B2-AE72-230AE8E05C9C}" srcOrd="0" destOrd="0" presId="urn:microsoft.com/office/officeart/2005/8/layout/hierarchy2"/>
    <dgm:cxn modelId="{2ACDF9C7-23AF-4828-9AE8-BBD03F44551D}" type="presOf" srcId="{61E0C39F-172D-403B-9B33-CF7244942A49}" destId="{D3C7D178-3BB9-40DA-B7F5-414D3A0ACC0A}" srcOrd="0" destOrd="0" presId="urn:microsoft.com/office/officeart/2005/8/layout/hierarchy2"/>
    <dgm:cxn modelId="{3DA826D7-3062-4113-91E2-4DB611E3FB90}" type="presOf" srcId="{B30FB74F-B5C1-4C3F-B2A3-ACD2F7262226}" destId="{8756C1C1-55C2-42C6-A723-D9078D1042D0}" srcOrd="0" destOrd="0" presId="urn:microsoft.com/office/officeart/2005/8/layout/hierarchy2"/>
    <dgm:cxn modelId="{3AD89381-75A6-4773-813E-3A074BD56733}" type="presOf" srcId="{C1466D06-8F8B-4608-A34E-235EE56A331E}" destId="{A66BAE44-C985-49B5-825B-2A6A548A1EE5}" srcOrd="0" destOrd="0" presId="urn:microsoft.com/office/officeart/2005/8/layout/hierarchy2"/>
    <dgm:cxn modelId="{3496B86B-DBF1-4B62-A9A0-E57FF998C104}" type="presOf" srcId="{953DF0BF-5EA4-4C58-A594-834CD88155C7}" destId="{D3520002-1324-4156-98A9-665341D6B4B2}" srcOrd="0" destOrd="0" presId="urn:microsoft.com/office/officeart/2005/8/layout/hierarchy2"/>
    <dgm:cxn modelId="{5D5773FC-0ADF-4C2B-A345-15022CF4026B}" srcId="{953DF0BF-5EA4-4C58-A594-834CD88155C7}" destId="{C1466D06-8F8B-4608-A34E-235EE56A331E}" srcOrd="0" destOrd="0" parTransId="{A6622EB3-FEEB-4B20-84CD-FD695D34054A}" sibTransId="{2E0E7C01-E661-4834-BC21-F4235A3D044D}"/>
    <dgm:cxn modelId="{1ABED730-0DF8-4435-B17C-CB051A8B4007}" srcId="{C1466D06-8F8B-4608-A34E-235EE56A331E}" destId="{B30FB74F-B5C1-4C3F-B2A3-ACD2F7262226}" srcOrd="1" destOrd="0" parTransId="{02BE8F39-1712-4942-9828-7FF0C188011F}" sibTransId="{DC1B0AE9-C396-49B8-826F-146AEA9C2700}"/>
    <dgm:cxn modelId="{C668D931-D0E3-4EF1-BF2D-C3E59BDC4DCA}" srcId="{B30FB74F-B5C1-4C3F-B2A3-ACD2F7262226}" destId="{73B8B30A-8C22-4B91-BB50-AB75B940DDCC}" srcOrd="0" destOrd="0" parTransId="{55656DD3-84DB-4845-8C73-4B648F90F9F9}" sibTransId="{76A649F8-EF4A-452C-ACA3-57D3BC2FCD28}"/>
    <dgm:cxn modelId="{316F1FEA-A556-4896-8B77-9D10EC6D45AA}" type="presOf" srcId="{02BE8F39-1712-4942-9828-7FF0C188011F}" destId="{8AC2742A-3EA9-40D1-A5C4-712B0CDF14DB}" srcOrd="0" destOrd="0" presId="urn:microsoft.com/office/officeart/2005/8/layout/hierarchy2"/>
    <dgm:cxn modelId="{273D95AA-D630-426E-A669-E190839F9977}" type="presParOf" srcId="{D3520002-1324-4156-98A9-665341D6B4B2}" destId="{BA67BF00-5DA0-4ED0-8368-72C4709B9636}" srcOrd="0" destOrd="0" presId="urn:microsoft.com/office/officeart/2005/8/layout/hierarchy2"/>
    <dgm:cxn modelId="{5C494A67-7A22-4853-B613-BC389257757F}" type="presParOf" srcId="{BA67BF00-5DA0-4ED0-8368-72C4709B9636}" destId="{A66BAE44-C985-49B5-825B-2A6A548A1EE5}" srcOrd="0" destOrd="0" presId="urn:microsoft.com/office/officeart/2005/8/layout/hierarchy2"/>
    <dgm:cxn modelId="{532D981F-781C-48F7-8BB0-8FF9CE6C2573}" type="presParOf" srcId="{BA67BF00-5DA0-4ED0-8368-72C4709B9636}" destId="{5A83601C-E44A-4F8C-8D60-389ECAE1CAE6}" srcOrd="1" destOrd="0" presId="urn:microsoft.com/office/officeart/2005/8/layout/hierarchy2"/>
    <dgm:cxn modelId="{B76A8407-DCB1-4197-9CA1-FE08E7E0420B}" type="presParOf" srcId="{5A83601C-E44A-4F8C-8D60-389ECAE1CAE6}" destId="{59B57293-5030-4D08-94DB-E04FC7EBEB9E}" srcOrd="0" destOrd="0" presId="urn:microsoft.com/office/officeart/2005/8/layout/hierarchy2"/>
    <dgm:cxn modelId="{DCCCA24A-D6C6-49F7-A6CE-0CA04946E212}" type="presParOf" srcId="{59B57293-5030-4D08-94DB-E04FC7EBEB9E}" destId="{F0B86A3F-5ACF-4307-98A5-0C62C8BDBFFC}" srcOrd="0" destOrd="0" presId="urn:microsoft.com/office/officeart/2005/8/layout/hierarchy2"/>
    <dgm:cxn modelId="{93500B5C-4520-4B5C-AEC0-7DD8DF568C31}" type="presParOf" srcId="{5A83601C-E44A-4F8C-8D60-389ECAE1CAE6}" destId="{21D4F0AA-30BA-4BCD-8FAB-28E56959DF6E}" srcOrd="1" destOrd="0" presId="urn:microsoft.com/office/officeart/2005/8/layout/hierarchy2"/>
    <dgm:cxn modelId="{635989F9-E33B-44ED-8A58-ED3815A224E8}" type="presParOf" srcId="{21D4F0AA-30BA-4BCD-8FAB-28E56959DF6E}" destId="{0EECA5D5-92A9-4CFB-945C-6662E6A6CA70}" srcOrd="0" destOrd="0" presId="urn:microsoft.com/office/officeart/2005/8/layout/hierarchy2"/>
    <dgm:cxn modelId="{6D2E1194-C172-4D86-9837-B4AD133EBF95}" type="presParOf" srcId="{21D4F0AA-30BA-4BCD-8FAB-28E56959DF6E}" destId="{C898A2E1-CB98-48D4-B911-0430B2E16D4C}" srcOrd="1" destOrd="0" presId="urn:microsoft.com/office/officeart/2005/8/layout/hierarchy2"/>
    <dgm:cxn modelId="{C375C933-FEB6-49FF-AEDE-4E1F422A98B9}" type="presParOf" srcId="{C898A2E1-CB98-48D4-B911-0430B2E16D4C}" destId="{D3C7D178-3BB9-40DA-B7F5-414D3A0ACC0A}" srcOrd="0" destOrd="0" presId="urn:microsoft.com/office/officeart/2005/8/layout/hierarchy2"/>
    <dgm:cxn modelId="{FDFEFE92-6121-43B9-A81D-FF821A1419B7}" type="presParOf" srcId="{D3C7D178-3BB9-40DA-B7F5-414D3A0ACC0A}" destId="{200454D6-4BAA-4658-9970-5CD46AB6659F}" srcOrd="0" destOrd="0" presId="urn:microsoft.com/office/officeart/2005/8/layout/hierarchy2"/>
    <dgm:cxn modelId="{3320602C-DD19-419C-A1D1-FD0A3500BF54}" type="presParOf" srcId="{C898A2E1-CB98-48D4-B911-0430B2E16D4C}" destId="{08BA774E-7ABE-422A-8242-518A8F810AF9}" srcOrd="1" destOrd="0" presId="urn:microsoft.com/office/officeart/2005/8/layout/hierarchy2"/>
    <dgm:cxn modelId="{49D12716-21B1-4F3C-9B63-212930981937}" type="presParOf" srcId="{08BA774E-7ABE-422A-8242-518A8F810AF9}" destId="{27312B7A-0F3E-461B-992D-B7A5123FCF95}" srcOrd="0" destOrd="0" presId="urn:microsoft.com/office/officeart/2005/8/layout/hierarchy2"/>
    <dgm:cxn modelId="{CCBF101C-0B65-4C09-95BF-3C689E1D3852}" type="presParOf" srcId="{08BA774E-7ABE-422A-8242-518A8F810AF9}" destId="{AB6AE116-D3D7-4820-83CB-DA10AD0F795C}" srcOrd="1" destOrd="0" presId="urn:microsoft.com/office/officeart/2005/8/layout/hierarchy2"/>
    <dgm:cxn modelId="{0A4BE2C6-D804-4052-A98A-E768645AEC07}" type="presParOf" srcId="{5A83601C-E44A-4F8C-8D60-389ECAE1CAE6}" destId="{8AC2742A-3EA9-40D1-A5C4-712B0CDF14DB}" srcOrd="2" destOrd="0" presId="urn:microsoft.com/office/officeart/2005/8/layout/hierarchy2"/>
    <dgm:cxn modelId="{3ED56CFE-38F1-4CEF-807F-56A68C9DCFF8}" type="presParOf" srcId="{8AC2742A-3EA9-40D1-A5C4-712B0CDF14DB}" destId="{12ACFCDB-F2ED-4BEF-9C89-FD4A2A9EBD8C}" srcOrd="0" destOrd="0" presId="urn:microsoft.com/office/officeart/2005/8/layout/hierarchy2"/>
    <dgm:cxn modelId="{1B6A17C6-FF43-48EB-92B9-4F14E32FEE8F}" type="presParOf" srcId="{5A83601C-E44A-4F8C-8D60-389ECAE1CAE6}" destId="{C2E0496A-2655-4619-AC06-B24F707BCDFC}" srcOrd="3" destOrd="0" presId="urn:microsoft.com/office/officeart/2005/8/layout/hierarchy2"/>
    <dgm:cxn modelId="{ECA15427-6E5D-4F30-B990-325323E3D0C6}" type="presParOf" srcId="{C2E0496A-2655-4619-AC06-B24F707BCDFC}" destId="{8756C1C1-55C2-42C6-A723-D9078D1042D0}" srcOrd="0" destOrd="0" presId="urn:microsoft.com/office/officeart/2005/8/layout/hierarchy2"/>
    <dgm:cxn modelId="{CDB6A8F7-74B2-4751-BE88-A9800BB5A437}" type="presParOf" srcId="{C2E0496A-2655-4619-AC06-B24F707BCDFC}" destId="{ABD17BFB-BC79-487B-80E8-0D2692647D9B}" srcOrd="1" destOrd="0" presId="urn:microsoft.com/office/officeart/2005/8/layout/hierarchy2"/>
    <dgm:cxn modelId="{38FC8118-7BD0-4A97-A9CE-CB26C88B055E}" type="presParOf" srcId="{ABD17BFB-BC79-487B-80E8-0D2692647D9B}" destId="{959BB615-D775-4631-AA6F-4358AE0E9915}" srcOrd="0" destOrd="0" presId="urn:microsoft.com/office/officeart/2005/8/layout/hierarchy2"/>
    <dgm:cxn modelId="{369DE21A-FA15-4C88-A991-61E569D0C685}" type="presParOf" srcId="{959BB615-D775-4631-AA6F-4358AE0E9915}" destId="{28CAE2DD-3E4B-4E8F-9FF7-79EFF7B0AF58}" srcOrd="0" destOrd="0" presId="urn:microsoft.com/office/officeart/2005/8/layout/hierarchy2"/>
    <dgm:cxn modelId="{7D34C62B-56BB-417B-81DE-B8110D36BCCC}" type="presParOf" srcId="{ABD17BFB-BC79-487B-80E8-0D2692647D9B}" destId="{DFF5BF2E-0F9A-4222-80D7-3E797CF8D326}" srcOrd="1" destOrd="0" presId="urn:microsoft.com/office/officeart/2005/8/layout/hierarchy2"/>
    <dgm:cxn modelId="{6463D986-4FC3-445E-9CC4-A5D173F2AEC9}" type="presParOf" srcId="{DFF5BF2E-0F9A-4222-80D7-3E797CF8D326}" destId="{16734837-E505-41B2-AE72-230AE8E05C9C}" srcOrd="0" destOrd="0" presId="urn:microsoft.com/office/officeart/2005/8/layout/hierarchy2"/>
    <dgm:cxn modelId="{C9FB2EB5-363F-4425-8AC0-D9CB05C621DA}" type="presParOf" srcId="{DFF5BF2E-0F9A-4222-80D7-3E797CF8D326}" destId="{DBE63D73-1E1C-49C1-A8D2-B7C4DEFA3E22}" srcOrd="1" destOrd="0" presId="urn:microsoft.com/office/officeart/2005/8/layout/hierarchy2"/>
    <dgm:cxn modelId="{7A33B5E2-CBFC-4A62-8567-9159E61EA368}" type="presParOf" srcId="{ABD17BFB-BC79-487B-80E8-0D2692647D9B}" destId="{737D0936-BE2A-4F67-9607-D44328FDBB23}" srcOrd="2" destOrd="0" presId="urn:microsoft.com/office/officeart/2005/8/layout/hierarchy2"/>
    <dgm:cxn modelId="{4C3EF482-D279-432A-BFC2-FA90A2D16AFE}" type="presParOf" srcId="{737D0936-BE2A-4F67-9607-D44328FDBB23}" destId="{DF38CE27-0B51-4067-8B5C-54EBAC1E0F8A}" srcOrd="0" destOrd="0" presId="urn:microsoft.com/office/officeart/2005/8/layout/hierarchy2"/>
    <dgm:cxn modelId="{2221EFE1-BC30-4D83-9AF1-A67D119F3B6C}" type="presParOf" srcId="{ABD17BFB-BC79-487B-80E8-0D2692647D9B}" destId="{34254962-64E4-47DB-8A1E-3392656BCF51}" srcOrd="3" destOrd="0" presId="urn:microsoft.com/office/officeart/2005/8/layout/hierarchy2"/>
    <dgm:cxn modelId="{89EC5B3C-85C7-496D-80BE-F3CFFD780E4B}" type="presParOf" srcId="{34254962-64E4-47DB-8A1E-3392656BCF51}" destId="{6A66396D-AF3B-4638-A3F8-985F07791A42}" srcOrd="0" destOrd="0" presId="urn:microsoft.com/office/officeart/2005/8/layout/hierarchy2"/>
    <dgm:cxn modelId="{20EB92F4-630D-42FC-B2EC-CB49FF1A6428}" type="presParOf" srcId="{34254962-64E4-47DB-8A1E-3392656BCF51}" destId="{62039F66-1503-4A97-BB77-0BFCCB57074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D777749-E45A-4F50-BC74-15F23607AF17}"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zh-TW" altLang="en-US"/>
        </a:p>
      </dgm:t>
    </dgm:pt>
    <dgm:pt modelId="{710C1AF5-2C8A-476E-9D62-5BD751B0439D}">
      <dgm:prSet custT="1"/>
      <dgm:spPr/>
      <dgm:t>
        <a:bodyPr/>
        <a:lstStyle/>
        <a:p>
          <a:pPr rtl="0"/>
          <a:r>
            <a:rPr lang="zh-TW" altLang="en-US" sz="3200" b="1" dirty="0" smtClean="0">
              <a:latin typeface="微軟正黑體" panose="020B0604030504040204" pitchFamily="34" charset="-120"/>
              <a:ea typeface="微軟正黑體" panose="020B0604030504040204" pitchFamily="34" charset="-120"/>
            </a:rPr>
            <a:t>著作人格權</a:t>
          </a:r>
          <a:endParaRPr lang="zh-TW" altLang="en-US" sz="3200" b="1" dirty="0">
            <a:latin typeface="微軟正黑體" panose="020B0604030504040204" pitchFamily="34" charset="-120"/>
            <a:ea typeface="微軟正黑體" panose="020B0604030504040204" pitchFamily="34" charset="-120"/>
          </a:endParaRPr>
        </a:p>
      </dgm:t>
    </dgm:pt>
    <dgm:pt modelId="{6C78A5EF-DA0C-40B7-A73E-92B7EE610A7B}" type="parTrans" cxnId="{996ADB80-5AFC-4A55-AF20-7DBC5814927D}">
      <dgm:prSet/>
      <dgm:spPr/>
      <dgm:t>
        <a:bodyPr/>
        <a:lstStyle/>
        <a:p>
          <a:endParaRPr lang="zh-TW" altLang="en-US"/>
        </a:p>
      </dgm:t>
    </dgm:pt>
    <dgm:pt modelId="{CC41CA78-A33C-4A29-ABB4-B59E507E867B}" type="sibTrans" cxnId="{996ADB80-5AFC-4A55-AF20-7DBC5814927D}">
      <dgm:prSet/>
      <dgm:spPr/>
      <dgm:t>
        <a:bodyPr/>
        <a:lstStyle/>
        <a:p>
          <a:endParaRPr lang="zh-TW" altLang="en-US"/>
        </a:p>
      </dgm:t>
    </dgm:pt>
    <dgm:pt modelId="{47AF3A10-8D09-4581-B147-EF0FD0C418FE}">
      <dgm:prSet custT="1"/>
      <dgm:spPr/>
      <dgm:t>
        <a:bodyPr/>
        <a:lstStyle/>
        <a:p>
          <a:pPr rtl="0"/>
          <a:r>
            <a:rPr lang="zh-TW" sz="2400" b="1" dirty="0" smtClean="0">
              <a:solidFill>
                <a:srgbClr val="002060"/>
              </a:solidFill>
              <a:latin typeface="微軟正黑體" panose="020B0604030504040204" pitchFamily="34" charset="-120"/>
              <a:ea typeface="微軟正黑體" panose="020B0604030504040204" pitchFamily="34" charset="-120"/>
            </a:rPr>
            <a:t>公開發表權</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姓名表示權</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禁止不當改變權</a:t>
          </a:r>
          <a:r>
            <a:rPr lang="en-US" altLang="zh-TW" sz="2400" dirty="0" smtClean="0">
              <a:latin typeface="微軟正黑體" panose="020B0604030504040204" pitchFamily="34" charset="-120"/>
              <a:ea typeface="微軟正黑體" panose="020B0604030504040204" pitchFamily="34" charset="-120"/>
            </a:rPr>
            <a:t>(</a:t>
          </a:r>
          <a:r>
            <a:rPr lang="en-US" sz="2400" dirty="0" smtClean="0">
              <a:latin typeface="微軟正黑體" panose="020B0604030504040204" pitchFamily="34" charset="-120"/>
              <a:ea typeface="微軟正黑體" panose="020B0604030504040204" pitchFamily="34" charset="-120"/>
            </a:rPr>
            <a:t>§15~§17</a:t>
          </a:r>
          <a:r>
            <a:rPr lang="en-US" altLang="zh-TW" sz="2400"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592F2C8B-DCDD-4BA9-9391-B1AA097952E1}" type="parTrans" cxnId="{616FDD28-EEE4-4102-9365-BD5C8C428204}">
      <dgm:prSet/>
      <dgm:spPr/>
      <dgm:t>
        <a:bodyPr/>
        <a:lstStyle/>
        <a:p>
          <a:endParaRPr lang="zh-TW" altLang="en-US"/>
        </a:p>
      </dgm:t>
    </dgm:pt>
    <dgm:pt modelId="{210D35B2-DB2D-47CD-B934-BEC66120625C}" type="sibTrans" cxnId="{616FDD28-EEE4-4102-9365-BD5C8C428204}">
      <dgm:prSet/>
      <dgm:spPr/>
      <dgm:t>
        <a:bodyPr/>
        <a:lstStyle/>
        <a:p>
          <a:endParaRPr lang="zh-TW" altLang="en-US"/>
        </a:p>
      </dgm:t>
    </dgm:pt>
    <dgm:pt modelId="{5BEC1286-317A-491F-9BBE-672351DE0CF7}">
      <dgm:prSet custT="1"/>
      <dgm:spPr/>
      <dgm:t>
        <a:bodyPr/>
        <a:lstStyle/>
        <a:p>
          <a:pPr rtl="0"/>
          <a:r>
            <a:rPr lang="zh-TW" altLang="en-US" sz="3200" b="1" dirty="0" smtClean="0">
              <a:latin typeface="微軟正黑體" panose="020B0604030504040204" pitchFamily="34" charset="-120"/>
              <a:ea typeface="微軟正黑體" panose="020B0604030504040204" pitchFamily="34" charset="-120"/>
            </a:rPr>
            <a:t>著作財產權</a:t>
          </a:r>
          <a:endParaRPr lang="zh-TW" altLang="en-US" sz="3200" b="1" dirty="0">
            <a:latin typeface="微軟正黑體" panose="020B0604030504040204" pitchFamily="34" charset="-120"/>
            <a:ea typeface="微軟正黑體" panose="020B0604030504040204" pitchFamily="34" charset="-120"/>
          </a:endParaRPr>
        </a:p>
      </dgm:t>
    </dgm:pt>
    <dgm:pt modelId="{3132A9BA-6B6A-4A60-A21D-E9BE6E2CACE7}" type="parTrans" cxnId="{4D511452-D96A-4C88-B6D1-CA1DCA24E001}">
      <dgm:prSet/>
      <dgm:spPr/>
      <dgm:t>
        <a:bodyPr/>
        <a:lstStyle/>
        <a:p>
          <a:endParaRPr lang="zh-TW" altLang="en-US"/>
        </a:p>
      </dgm:t>
    </dgm:pt>
    <dgm:pt modelId="{A93D9962-3585-4628-BB02-9174B234949F}" type="sibTrans" cxnId="{4D511452-D96A-4C88-B6D1-CA1DCA24E001}">
      <dgm:prSet/>
      <dgm:spPr/>
      <dgm:t>
        <a:bodyPr/>
        <a:lstStyle/>
        <a:p>
          <a:endParaRPr lang="zh-TW" altLang="en-US"/>
        </a:p>
      </dgm:t>
    </dgm:pt>
    <dgm:pt modelId="{F97414B7-06EE-4F27-A05C-5B24255D18D3}">
      <dgm:prSet custT="1"/>
      <dgm:spPr/>
      <dgm:t>
        <a:bodyPr/>
        <a:lstStyle/>
        <a:p>
          <a:pPr rtl="0"/>
          <a:r>
            <a:rPr lang="zh-TW" sz="2400" b="1" dirty="0" smtClean="0">
              <a:solidFill>
                <a:srgbClr val="002060"/>
              </a:solidFill>
              <a:latin typeface="微軟正黑體" panose="020B0604030504040204" pitchFamily="34" charset="-120"/>
              <a:ea typeface="微軟正黑體" panose="020B0604030504040204" pitchFamily="34" charset="-120"/>
            </a:rPr>
            <a:t>公開播送</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公開上映</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公開演出</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公開傳輸</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公開口述</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重製</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altLang="zh-TW" sz="2400" b="1" dirty="0" smtClean="0">
              <a:solidFill>
                <a:srgbClr val="002060"/>
              </a:solidFill>
              <a:latin typeface="微軟正黑體" panose="020B0604030504040204" pitchFamily="34" charset="-120"/>
              <a:ea typeface="微軟正黑體" panose="020B0604030504040204" pitchFamily="34" charset="-120"/>
            </a:rPr>
            <a:t>改作</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altLang="zh-TW" sz="2400" b="1" dirty="0" smtClean="0">
              <a:solidFill>
                <a:srgbClr val="002060"/>
              </a:solidFill>
              <a:latin typeface="微軟正黑體" panose="020B0604030504040204" pitchFamily="34" charset="-120"/>
              <a:ea typeface="微軟正黑體" panose="020B0604030504040204" pitchFamily="34" charset="-120"/>
            </a:rPr>
            <a:t>編輯</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公開展示</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出租</a:t>
          </a:r>
          <a:r>
            <a:rPr lang="zh-TW" altLang="en-US" sz="2400" b="1" dirty="0" smtClean="0">
              <a:solidFill>
                <a:srgbClr val="002060"/>
              </a:solidFill>
              <a:latin typeface="微軟正黑體" panose="020B0604030504040204" pitchFamily="34" charset="-120"/>
              <a:ea typeface="微軟正黑體" panose="020B0604030504040204" pitchFamily="34" charset="-120"/>
            </a:rPr>
            <a:t>、</a:t>
          </a:r>
          <a:r>
            <a:rPr lang="zh-TW" sz="2400" b="1" dirty="0" smtClean="0">
              <a:solidFill>
                <a:srgbClr val="002060"/>
              </a:solidFill>
              <a:latin typeface="微軟正黑體" panose="020B0604030504040204" pitchFamily="34" charset="-120"/>
              <a:ea typeface="微軟正黑體" panose="020B0604030504040204" pitchFamily="34" charset="-120"/>
            </a:rPr>
            <a:t>散布</a:t>
          </a:r>
          <a:r>
            <a:rPr lang="en-US" altLang="zh-TW" sz="2400" dirty="0" smtClean="0">
              <a:latin typeface="微軟正黑體" panose="020B0604030504040204" pitchFamily="34" charset="-120"/>
              <a:ea typeface="微軟正黑體" panose="020B0604030504040204" pitchFamily="34" charset="-120"/>
            </a:rPr>
            <a:t>(</a:t>
          </a:r>
          <a:r>
            <a:rPr lang="en-US" sz="2400" dirty="0" smtClean="0">
              <a:latin typeface="微軟正黑體" panose="020B0604030504040204" pitchFamily="34" charset="-120"/>
              <a:ea typeface="微軟正黑體" panose="020B0604030504040204" pitchFamily="34" charset="-120"/>
            </a:rPr>
            <a:t>§22~§29</a:t>
          </a:r>
          <a:r>
            <a:rPr lang="en-US" altLang="zh-TW" sz="2400"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F0E0AC85-8CA6-4236-A2AD-0695369993EA}" type="parTrans" cxnId="{2A31E4D7-D303-4C94-B29D-7A6AE5AACFB0}">
      <dgm:prSet/>
      <dgm:spPr/>
      <dgm:t>
        <a:bodyPr/>
        <a:lstStyle/>
        <a:p>
          <a:endParaRPr lang="zh-TW" altLang="en-US"/>
        </a:p>
      </dgm:t>
    </dgm:pt>
    <dgm:pt modelId="{82F4FBFE-1FC8-4A4E-9DED-62FCD22CF9FB}" type="sibTrans" cxnId="{2A31E4D7-D303-4C94-B29D-7A6AE5AACFB0}">
      <dgm:prSet/>
      <dgm:spPr/>
      <dgm:t>
        <a:bodyPr/>
        <a:lstStyle/>
        <a:p>
          <a:endParaRPr lang="zh-TW" altLang="en-US"/>
        </a:p>
      </dgm:t>
    </dgm:pt>
    <dgm:pt modelId="{3979CAEC-E4F6-4506-AB37-95A0204604CB}" type="pres">
      <dgm:prSet presAssocID="{CD777749-E45A-4F50-BC74-15F23607AF17}" presName="Name0" presStyleCnt="0">
        <dgm:presLayoutVars>
          <dgm:dir/>
          <dgm:animLvl val="lvl"/>
          <dgm:resizeHandles val="exact"/>
        </dgm:presLayoutVars>
      </dgm:prSet>
      <dgm:spPr/>
      <dgm:t>
        <a:bodyPr/>
        <a:lstStyle/>
        <a:p>
          <a:endParaRPr lang="zh-TW" altLang="en-US"/>
        </a:p>
      </dgm:t>
    </dgm:pt>
    <dgm:pt modelId="{BC42FB69-9899-4DD6-9D62-9FBACCDBBF2B}" type="pres">
      <dgm:prSet presAssocID="{5BEC1286-317A-491F-9BBE-672351DE0CF7}" presName="composite" presStyleCnt="0"/>
      <dgm:spPr/>
    </dgm:pt>
    <dgm:pt modelId="{E37932A6-DB8F-408D-8EFB-C5A89575C604}" type="pres">
      <dgm:prSet presAssocID="{5BEC1286-317A-491F-9BBE-672351DE0CF7}" presName="parTx" presStyleLbl="alignNode1" presStyleIdx="0" presStyleCnt="2">
        <dgm:presLayoutVars>
          <dgm:chMax val="0"/>
          <dgm:chPref val="0"/>
          <dgm:bulletEnabled val="1"/>
        </dgm:presLayoutVars>
      </dgm:prSet>
      <dgm:spPr/>
      <dgm:t>
        <a:bodyPr/>
        <a:lstStyle/>
        <a:p>
          <a:endParaRPr lang="zh-TW" altLang="en-US"/>
        </a:p>
      </dgm:t>
    </dgm:pt>
    <dgm:pt modelId="{40610DA8-B26E-4C77-A3BA-27A4D463C88F}" type="pres">
      <dgm:prSet presAssocID="{5BEC1286-317A-491F-9BBE-672351DE0CF7}" presName="desTx" presStyleLbl="alignAccFollowNode1" presStyleIdx="0" presStyleCnt="2">
        <dgm:presLayoutVars>
          <dgm:bulletEnabled val="1"/>
        </dgm:presLayoutVars>
      </dgm:prSet>
      <dgm:spPr/>
      <dgm:t>
        <a:bodyPr/>
        <a:lstStyle/>
        <a:p>
          <a:endParaRPr lang="zh-TW" altLang="en-US"/>
        </a:p>
      </dgm:t>
    </dgm:pt>
    <dgm:pt modelId="{271ADE1C-5725-42E1-9878-F77839F8BD11}" type="pres">
      <dgm:prSet presAssocID="{A93D9962-3585-4628-BB02-9174B234949F}" presName="space" presStyleCnt="0"/>
      <dgm:spPr/>
    </dgm:pt>
    <dgm:pt modelId="{108C83D6-6E4B-413A-9395-135DCF39B899}" type="pres">
      <dgm:prSet presAssocID="{710C1AF5-2C8A-476E-9D62-5BD751B0439D}" presName="composite" presStyleCnt="0"/>
      <dgm:spPr/>
    </dgm:pt>
    <dgm:pt modelId="{304153F2-4A69-48C0-92EC-79020A628696}" type="pres">
      <dgm:prSet presAssocID="{710C1AF5-2C8A-476E-9D62-5BD751B0439D}" presName="parTx" presStyleLbl="alignNode1" presStyleIdx="1" presStyleCnt="2">
        <dgm:presLayoutVars>
          <dgm:chMax val="0"/>
          <dgm:chPref val="0"/>
          <dgm:bulletEnabled val="1"/>
        </dgm:presLayoutVars>
      </dgm:prSet>
      <dgm:spPr/>
      <dgm:t>
        <a:bodyPr/>
        <a:lstStyle/>
        <a:p>
          <a:endParaRPr lang="zh-TW" altLang="en-US"/>
        </a:p>
      </dgm:t>
    </dgm:pt>
    <dgm:pt modelId="{88E80221-3EFC-4BE1-8A3A-523BBD10856A}" type="pres">
      <dgm:prSet presAssocID="{710C1AF5-2C8A-476E-9D62-5BD751B0439D}" presName="desTx" presStyleLbl="alignAccFollowNode1" presStyleIdx="1" presStyleCnt="2">
        <dgm:presLayoutVars>
          <dgm:bulletEnabled val="1"/>
        </dgm:presLayoutVars>
      </dgm:prSet>
      <dgm:spPr/>
      <dgm:t>
        <a:bodyPr/>
        <a:lstStyle/>
        <a:p>
          <a:endParaRPr lang="zh-TW" altLang="en-US"/>
        </a:p>
      </dgm:t>
    </dgm:pt>
  </dgm:ptLst>
  <dgm:cxnLst>
    <dgm:cxn modelId="{12DB2CFA-D8E3-4A54-B182-CC5BFE29B626}" type="presOf" srcId="{710C1AF5-2C8A-476E-9D62-5BD751B0439D}" destId="{304153F2-4A69-48C0-92EC-79020A628696}" srcOrd="0" destOrd="0" presId="urn:microsoft.com/office/officeart/2005/8/layout/hList1"/>
    <dgm:cxn modelId="{2A31E4D7-D303-4C94-B29D-7A6AE5AACFB0}" srcId="{5BEC1286-317A-491F-9BBE-672351DE0CF7}" destId="{F97414B7-06EE-4F27-A05C-5B24255D18D3}" srcOrd="0" destOrd="0" parTransId="{F0E0AC85-8CA6-4236-A2AD-0695369993EA}" sibTransId="{82F4FBFE-1FC8-4A4E-9DED-62FCD22CF9FB}"/>
    <dgm:cxn modelId="{4D511452-D96A-4C88-B6D1-CA1DCA24E001}" srcId="{CD777749-E45A-4F50-BC74-15F23607AF17}" destId="{5BEC1286-317A-491F-9BBE-672351DE0CF7}" srcOrd="0" destOrd="0" parTransId="{3132A9BA-6B6A-4A60-A21D-E9BE6E2CACE7}" sibTransId="{A93D9962-3585-4628-BB02-9174B234949F}"/>
    <dgm:cxn modelId="{996ADB80-5AFC-4A55-AF20-7DBC5814927D}" srcId="{CD777749-E45A-4F50-BC74-15F23607AF17}" destId="{710C1AF5-2C8A-476E-9D62-5BD751B0439D}" srcOrd="1" destOrd="0" parTransId="{6C78A5EF-DA0C-40B7-A73E-92B7EE610A7B}" sibTransId="{CC41CA78-A33C-4A29-ABB4-B59E507E867B}"/>
    <dgm:cxn modelId="{5B6CD78F-49FB-4A3D-B9A2-67C487F2D8FC}" type="presOf" srcId="{F97414B7-06EE-4F27-A05C-5B24255D18D3}" destId="{40610DA8-B26E-4C77-A3BA-27A4D463C88F}" srcOrd="0" destOrd="0" presId="urn:microsoft.com/office/officeart/2005/8/layout/hList1"/>
    <dgm:cxn modelId="{BB9C675B-F03D-46D3-A664-02F018799346}" type="presOf" srcId="{47AF3A10-8D09-4581-B147-EF0FD0C418FE}" destId="{88E80221-3EFC-4BE1-8A3A-523BBD10856A}" srcOrd="0" destOrd="0" presId="urn:microsoft.com/office/officeart/2005/8/layout/hList1"/>
    <dgm:cxn modelId="{6AFA649E-DB27-4987-A784-A4ED60E1CFC2}" type="presOf" srcId="{CD777749-E45A-4F50-BC74-15F23607AF17}" destId="{3979CAEC-E4F6-4506-AB37-95A0204604CB}" srcOrd="0" destOrd="0" presId="urn:microsoft.com/office/officeart/2005/8/layout/hList1"/>
    <dgm:cxn modelId="{616FDD28-EEE4-4102-9365-BD5C8C428204}" srcId="{710C1AF5-2C8A-476E-9D62-5BD751B0439D}" destId="{47AF3A10-8D09-4581-B147-EF0FD0C418FE}" srcOrd="0" destOrd="0" parTransId="{592F2C8B-DCDD-4BA9-9391-B1AA097952E1}" sibTransId="{210D35B2-DB2D-47CD-B934-BEC66120625C}"/>
    <dgm:cxn modelId="{E7EA06AC-82A5-4B14-9B08-28272B8D6F53}" type="presOf" srcId="{5BEC1286-317A-491F-9BBE-672351DE0CF7}" destId="{E37932A6-DB8F-408D-8EFB-C5A89575C604}" srcOrd="0" destOrd="0" presId="urn:microsoft.com/office/officeart/2005/8/layout/hList1"/>
    <dgm:cxn modelId="{8FF26C80-A365-45F4-8674-ADA3EB1AF6BB}" type="presParOf" srcId="{3979CAEC-E4F6-4506-AB37-95A0204604CB}" destId="{BC42FB69-9899-4DD6-9D62-9FBACCDBBF2B}" srcOrd="0" destOrd="0" presId="urn:microsoft.com/office/officeart/2005/8/layout/hList1"/>
    <dgm:cxn modelId="{6E2E6DA0-4B9A-4BF1-B8A1-CE4C56EBF14F}" type="presParOf" srcId="{BC42FB69-9899-4DD6-9D62-9FBACCDBBF2B}" destId="{E37932A6-DB8F-408D-8EFB-C5A89575C604}" srcOrd="0" destOrd="0" presId="urn:microsoft.com/office/officeart/2005/8/layout/hList1"/>
    <dgm:cxn modelId="{B24012BB-1280-4424-A41F-1E75372CE8DF}" type="presParOf" srcId="{BC42FB69-9899-4DD6-9D62-9FBACCDBBF2B}" destId="{40610DA8-B26E-4C77-A3BA-27A4D463C88F}" srcOrd="1" destOrd="0" presId="urn:microsoft.com/office/officeart/2005/8/layout/hList1"/>
    <dgm:cxn modelId="{58B665ED-827B-44ED-B56A-20A5E91A5067}" type="presParOf" srcId="{3979CAEC-E4F6-4506-AB37-95A0204604CB}" destId="{271ADE1C-5725-42E1-9878-F77839F8BD11}" srcOrd="1" destOrd="0" presId="urn:microsoft.com/office/officeart/2005/8/layout/hList1"/>
    <dgm:cxn modelId="{82FD5444-3748-40C8-A864-0FE506A05826}" type="presParOf" srcId="{3979CAEC-E4F6-4506-AB37-95A0204604CB}" destId="{108C83D6-6E4B-413A-9395-135DCF39B899}" srcOrd="2" destOrd="0" presId="urn:microsoft.com/office/officeart/2005/8/layout/hList1"/>
    <dgm:cxn modelId="{017858B1-1CE3-40F9-9CC3-F108444722C5}" type="presParOf" srcId="{108C83D6-6E4B-413A-9395-135DCF39B899}" destId="{304153F2-4A69-48C0-92EC-79020A628696}" srcOrd="0" destOrd="0" presId="urn:microsoft.com/office/officeart/2005/8/layout/hList1"/>
    <dgm:cxn modelId="{EF917DDF-2675-45B2-81D4-58171F29FDA2}" type="presParOf" srcId="{108C83D6-6E4B-413A-9395-135DCF39B899}" destId="{88E80221-3EFC-4BE1-8A3A-523BBD10856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93AF364-3E34-4003-A76C-25BFB110BEED}" type="doc">
      <dgm:prSet loTypeId="urn:microsoft.com/office/officeart/2005/8/layout/default" loCatId="list" qsTypeId="urn:microsoft.com/office/officeart/2005/8/quickstyle/simple3" qsCatId="simple" csTypeId="urn:microsoft.com/office/officeart/2005/8/colors/colorful1" csCatId="colorful" phldr="1"/>
      <dgm:spPr/>
      <dgm:t>
        <a:bodyPr/>
        <a:lstStyle/>
        <a:p>
          <a:endParaRPr lang="zh-TW" altLang="en-US"/>
        </a:p>
      </dgm:t>
    </dgm:pt>
    <dgm:pt modelId="{CD3FA09F-90A1-4BC6-BBBA-32FEDF46B58C}">
      <dgm:prSet custT="1"/>
      <dgm:spPr>
        <a:ln>
          <a:noFill/>
        </a:ln>
        <a:effectLst>
          <a:outerShdw blurRad="76200" dir="13500000" sy="23000" kx="1200000" algn="br" rotWithShape="0">
            <a:prstClr val="black">
              <a:alpha val="20000"/>
            </a:prstClr>
          </a:outerShdw>
        </a:effectLst>
      </dgm:spPr>
      <dgm:t>
        <a:bodyPr/>
        <a:lstStyle/>
        <a:p>
          <a:pPr algn="l" rtl="0">
            <a:spcAft>
              <a:spcPts val="0"/>
            </a:spcAft>
          </a:pPr>
          <a:r>
            <a:rPr lang="zh-TW" altLang="en-US" sz="2000" b="1" dirty="0" smtClean="0">
              <a:latin typeface="微軟正黑體" panose="020B0604030504040204" pitchFamily="34" charset="-120"/>
              <a:ea typeface="微軟正黑體" panose="020B0604030504040204" pitchFamily="34" charset="-120"/>
            </a:rPr>
            <a:t>印刷、掃描書籍、上傳影片、錄音、錄影、翻拍相片、畫作</a:t>
          </a:r>
          <a:endParaRPr lang="en-US" altLang="zh-TW" sz="2000" b="1" dirty="0" smtClean="0">
            <a:latin typeface="微軟正黑體" panose="020B0604030504040204" pitchFamily="34" charset="-120"/>
            <a:ea typeface="微軟正黑體" panose="020B0604030504040204" pitchFamily="34" charset="-120"/>
          </a:endParaRPr>
        </a:p>
        <a:p>
          <a:pPr algn="l" rtl="0">
            <a:spcAft>
              <a:spcPct val="35000"/>
            </a:spcAft>
          </a:pPr>
          <a:r>
            <a:rPr lang="zh-TW" altLang="en-US" sz="3200" b="1" dirty="0" smtClean="0">
              <a:solidFill>
                <a:srgbClr val="0000CC"/>
              </a:solidFill>
              <a:latin typeface="微軟正黑體" panose="020B0604030504040204" pitchFamily="34" charset="-120"/>
              <a:ea typeface="微軟正黑體" panose="020B0604030504040204" pitchFamily="34" charset="-120"/>
            </a:rPr>
            <a:t>重製</a:t>
          </a:r>
          <a:r>
            <a:rPr lang="zh-TW" altLang="en-US" sz="2000" b="1"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音樂</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視聽</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攝影</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美術著作</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225345BA-5D74-449D-A693-B7DEDC12EA6D}" type="parTrans" cxnId="{A47811B4-91EF-4E23-8F7B-CCB88565BD10}">
      <dgm:prSet/>
      <dgm:spPr/>
      <dgm:t>
        <a:bodyPr/>
        <a:lstStyle/>
        <a:p>
          <a:endParaRPr lang="zh-TW" altLang="en-US"/>
        </a:p>
      </dgm:t>
    </dgm:pt>
    <dgm:pt modelId="{4D23C199-814C-49CB-9924-920E543FAA4E}" type="sibTrans" cxnId="{A47811B4-91EF-4E23-8F7B-CCB88565BD10}">
      <dgm:prSet/>
      <dgm:spPr/>
      <dgm:t>
        <a:bodyPr/>
        <a:lstStyle/>
        <a:p>
          <a:endParaRPr lang="zh-TW" altLang="en-US"/>
        </a:p>
      </dgm:t>
    </dgm:pt>
    <dgm:pt modelId="{D1EDF03A-B782-437F-AE59-D26986AD26F5}">
      <dgm:prSet custT="1"/>
      <dgm:spPr>
        <a:ln>
          <a:noFill/>
        </a:ln>
        <a:effectLst>
          <a:outerShdw blurRad="76200" dir="13500000" sy="23000" kx="1200000" algn="br" rotWithShape="0">
            <a:prstClr val="black">
              <a:alpha val="20000"/>
            </a:prstClr>
          </a:outerShdw>
        </a:effectLst>
      </dgm:spPr>
      <dgm:t>
        <a:bodyPr/>
        <a:lstStyle/>
        <a:p>
          <a:pPr algn="l" rtl="0">
            <a:spcAft>
              <a:spcPts val="0"/>
            </a:spcAft>
          </a:pPr>
          <a:r>
            <a:rPr lang="zh-TW" altLang="en-US" sz="2000" b="1" dirty="0" smtClean="0">
              <a:latin typeface="微軟正黑體" panose="020B0604030504040204" pitchFamily="34" charset="-120"/>
              <a:ea typeface="微軟正黑體" panose="020B0604030504040204" pitchFamily="34" charset="-120"/>
            </a:rPr>
            <a:t>展出日本草間彌生的美術作品、郎靜山的</a:t>
          </a:r>
          <a:r>
            <a:rPr lang="zh-TW" sz="2000" b="1" dirty="0" smtClean="0">
              <a:latin typeface="微軟正黑體" panose="020B0604030504040204" pitchFamily="34" charset="-120"/>
              <a:ea typeface="微軟正黑體" panose="020B0604030504040204" pitchFamily="34" charset="-120"/>
            </a:rPr>
            <a:t>攝影</a:t>
          </a:r>
          <a:r>
            <a:rPr lang="zh-TW" altLang="en-US" sz="2000" b="1" dirty="0" smtClean="0">
              <a:latin typeface="微軟正黑體" panose="020B0604030504040204" pitchFamily="34" charset="-120"/>
              <a:ea typeface="微軟正黑體" panose="020B0604030504040204" pitchFamily="34" charset="-120"/>
            </a:rPr>
            <a:t>作品</a:t>
          </a:r>
          <a:endParaRPr lang="en-US" altLang="zh-TW" sz="2000" b="1" dirty="0" smtClean="0">
            <a:latin typeface="微軟正黑體" panose="020B0604030504040204" pitchFamily="34" charset="-120"/>
            <a:ea typeface="微軟正黑體" panose="020B0604030504040204" pitchFamily="34" charset="-120"/>
          </a:endParaRPr>
        </a:p>
        <a:p>
          <a:pPr algn="l" rtl="0">
            <a:spcAft>
              <a:spcPct val="35000"/>
            </a:spcAft>
          </a:pPr>
          <a:r>
            <a:rPr lang="zh-TW" altLang="en-US" sz="3200" b="1" dirty="0" smtClean="0">
              <a:solidFill>
                <a:srgbClr val="0000CC"/>
              </a:solidFill>
              <a:latin typeface="微軟正黑體" panose="020B0604030504040204" pitchFamily="34" charset="-120"/>
              <a:ea typeface="微軟正黑體" panose="020B0604030504040204" pitchFamily="34" charset="-120"/>
            </a:rPr>
            <a:t>公開展示</a:t>
          </a:r>
          <a:r>
            <a:rPr lang="zh-TW" altLang="en-US" sz="2000" b="1" dirty="0" smtClean="0">
              <a:solidFill>
                <a:srgbClr val="0000CC"/>
              </a:solidFill>
              <a:latin typeface="微軟正黑體" panose="020B0604030504040204" pitchFamily="34" charset="-120"/>
              <a:ea typeface="微軟正黑體" panose="020B0604030504040204" pitchFamily="34" charset="-120"/>
            </a:rPr>
            <a:t>美術</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攝影著作</a:t>
          </a:r>
          <a:endParaRPr lang="en-US" altLang="zh-TW" sz="2000" b="1" dirty="0" smtClean="0">
            <a:latin typeface="微軟正黑體" panose="020B0604030504040204" pitchFamily="34" charset="-120"/>
            <a:ea typeface="微軟正黑體" panose="020B0604030504040204" pitchFamily="34" charset="-120"/>
          </a:endParaRPr>
        </a:p>
      </dgm:t>
    </dgm:pt>
    <dgm:pt modelId="{DFBC7E5B-8A19-4E79-BF46-3D4FFF6713B8}" type="parTrans" cxnId="{EC07DB66-B76C-4753-96AD-80C63BE08C6A}">
      <dgm:prSet/>
      <dgm:spPr/>
      <dgm:t>
        <a:bodyPr/>
        <a:lstStyle/>
        <a:p>
          <a:endParaRPr lang="zh-TW" altLang="en-US"/>
        </a:p>
      </dgm:t>
    </dgm:pt>
    <dgm:pt modelId="{854E0106-F067-45BF-A446-5260E5433A3B}" type="sibTrans" cxnId="{EC07DB66-B76C-4753-96AD-80C63BE08C6A}">
      <dgm:prSet/>
      <dgm:spPr/>
      <dgm:t>
        <a:bodyPr/>
        <a:lstStyle/>
        <a:p>
          <a:endParaRPr lang="zh-TW" altLang="en-US"/>
        </a:p>
      </dgm:t>
    </dgm:pt>
    <dgm:pt modelId="{675611A0-3119-48C2-9D14-8C575362E645}">
      <dgm:prSet custT="1"/>
      <dgm:spPr>
        <a:ln>
          <a:noFill/>
        </a:ln>
        <a:effectLst>
          <a:outerShdw blurRad="76200" dir="13500000" sy="23000" kx="1200000" algn="br" rotWithShape="0">
            <a:prstClr val="black">
              <a:alpha val="20000"/>
            </a:prstClr>
          </a:outerShdw>
        </a:effectLst>
      </dgm:spPr>
      <dgm:t>
        <a:bodyPr/>
        <a:lstStyle/>
        <a:p>
          <a:pPr algn="l" rtl="0"/>
          <a:r>
            <a:rPr lang="zh-TW" altLang="en-US" sz="2000" b="1" dirty="0" smtClean="0">
              <a:latin typeface="微軟正黑體" panose="020B0604030504040204" pitchFamily="34" charset="-120"/>
              <a:ea typeface="微軟正黑體" panose="020B0604030504040204" pitchFamily="34" charset="-120"/>
            </a:rPr>
            <a:t>販售、轉讓、贈送書籍、光碟</a:t>
          </a:r>
          <a:endParaRPr lang="en-US" altLang="zh-TW" sz="2000" b="1" dirty="0" smtClean="0">
            <a:latin typeface="微軟正黑體" panose="020B0604030504040204" pitchFamily="34" charset="-120"/>
            <a:ea typeface="微軟正黑體" panose="020B0604030504040204" pitchFamily="34" charset="-120"/>
          </a:endParaRPr>
        </a:p>
        <a:p>
          <a:pPr algn="l" rtl="0"/>
          <a:r>
            <a:rPr lang="zh-TW" altLang="en-US" sz="3200" b="1" dirty="0" smtClean="0">
              <a:solidFill>
                <a:srgbClr val="0000CC"/>
              </a:solidFill>
              <a:latin typeface="微軟正黑體" panose="020B0604030504040204" pitchFamily="34" charset="-120"/>
              <a:ea typeface="微軟正黑體" panose="020B0604030504040204" pitchFamily="34" charset="-120"/>
            </a:rPr>
            <a:t>散布</a:t>
          </a:r>
          <a:r>
            <a:rPr lang="zh-TW" altLang="en-US" sz="2000" b="1"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視聽</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音樂</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錄音著作</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3C69BF0D-6514-446B-8AF7-5A77A72B2797}" type="parTrans" cxnId="{98E7B3AC-22CA-4368-8BC5-B4D0D43EA8B7}">
      <dgm:prSet/>
      <dgm:spPr/>
      <dgm:t>
        <a:bodyPr/>
        <a:lstStyle/>
        <a:p>
          <a:endParaRPr lang="zh-TW" altLang="en-US"/>
        </a:p>
      </dgm:t>
    </dgm:pt>
    <dgm:pt modelId="{85F46AA9-9F02-4B41-84FC-B506E14D8F33}" type="sibTrans" cxnId="{98E7B3AC-22CA-4368-8BC5-B4D0D43EA8B7}">
      <dgm:prSet/>
      <dgm:spPr/>
      <dgm:t>
        <a:bodyPr/>
        <a:lstStyle/>
        <a:p>
          <a:endParaRPr lang="zh-TW" altLang="en-US"/>
        </a:p>
      </dgm:t>
    </dgm:pt>
    <dgm:pt modelId="{733A5977-FA6B-4795-9DC9-DE605B8619FA}">
      <dgm:prSet custT="1"/>
      <dgm:spPr>
        <a:ln>
          <a:noFill/>
        </a:ln>
        <a:effectLst>
          <a:outerShdw blurRad="76200" dir="13500000" sy="23000" kx="1200000" algn="br" rotWithShape="0">
            <a:prstClr val="black">
              <a:alpha val="20000"/>
            </a:prstClr>
          </a:outerShdw>
        </a:effectLst>
      </dgm:spPr>
      <dgm:t>
        <a:bodyPr/>
        <a:lstStyle/>
        <a:p>
          <a:pPr algn="l" rtl="0"/>
          <a:r>
            <a:rPr lang="zh-TW" sz="2000" b="1" dirty="0" smtClean="0">
              <a:latin typeface="微軟正黑體" panose="020B0604030504040204" pitchFamily="34" charset="-120"/>
              <a:ea typeface="微軟正黑體" panose="020B0604030504040204" pitchFamily="34" charset="-120"/>
            </a:rPr>
            <a:t>出租漫畫、</a:t>
          </a:r>
          <a:r>
            <a:rPr lang="en-US" sz="2000" b="1" dirty="0" smtClean="0">
              <a:latin typeface="微軟正黑體" panose="020B0604030504040204" pitchFamily="34" charset="-120"/>
              <a:ea typeface="微軟正黑體" panose="020B0604030504040204" pitchFamily="34" charset="-120"/>
            </a:rPr>
            <a:t>DVD </a:t>
          </a:r>
        </a:p>
        <a:p>
          <a:pPr algn="l" rtl="0"/>
          <a:r>
            <a:rPr lang="zh-TW" altLang="en-US" sz="3200" b="1" dirty="0" smtClean="0">
              <a:solidFill>
                <a:srgbClr val="0000CC"/>
              </a:solidFill>
              <a:latin typeface="微軟正黑體" panose="020B0604030504040204" pitchFamily="34" charset="-120"/>
              <a:ea typeface="微軟正黑體" panose="020B0604030504040204" pitchFamily="34" charset="-120"/>
            </a:rPr>
            <a:t>出租</a:t>
          </a:r>
          <a:r>
            <a:rPr lang="zh-TW" altLang="en-US" sz="2000" b="1"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視聽著作</a:t>
          </a:r>
          <a:endParaRPr lang="zh-TW" sz="2000" b="1" dirty="0">
            <a:solidFill>
              <a:srgbClr val="0000CC"/>
            </a:solidFill>
            <a:latin typeface="微軟正黑體" panose="020B0604030504040204" pitchFamily="34" charset="-120"/>
            <a:ea typeface="微軟正黑體" panose="020B0604030504040204" pitchFamily="34" charset="-120"/>
          </a:endParaRPr>
        </a:p>
      </dgm:t>
    </dgm:pt>
    <dgm:pt modelId="{A5767AC6-33BF-40B5-8EA1-E2ED59537068}" type="parTrans" cxnId="{6118FCDF-494E-4D98-B981-9321CC3BA6F2}">
      <dgm:prSet/>
      <dgm:spPr/>
      <dgm:t>
        <a:bodyPr/>
        <a:lstStyle/>
        <a:p>
          <a:endParaRPr lang="zh-TW" altLang="en-US"/>
        </a:p>
      </dgm:t>
    </dgm:pt>
    <dgm:pt modelId="{A1CFC13C-0177-46D6-A059-3B937216B8BC}" type="sibTrans" cxnId="{6118FCDF-494E-4D98-B981-9321CC3BA6F2}">
      <dgm:prSet/>
      <dgm:spPr/>
      <dgm:t>
        <a:bodyPr/>
        <a:lstStyle/>
        <a:p>
          <a:endParaRPr lang="zh-TW" altLang="en-US"/>
        </a:p>
      </dgm:t>
    </dgm:pt>
    <dgm:pt modelId="{A94E2B21-1436-4768-931F-A321E26E6BD0}">
      <dgm:prSet custT="1"/>
      <dgm:spPr>
        <a:ln>
          <a:noFill/>
        </a:ln>
        <a:effectLst>
          <a:outerShdw blurRad="76200" dir="13500000" sy="23000" kx="1200000" algn="br" rotWithShape="0">
            <a:prstClr val="black">
              <a:alpha val="20000"/>
            </a:prstClr>
          </a:outerShdw>
        </a:effectLst>
      </dgm:spPr>
      <dgm:t>
        <a:bodyPr/>
        <a:lstStyle/>
        <a:p>
          <a:pPr algn="l" rtl="0"/>
          <a:r>
            <a:rPr lang="zh-TW" altLang="en-US" sz="2000" b="1" dirty="0" smtClean="0">
              <a:latin typeface="微軟正黑體" panose="020B0604030504040204" pitchFamily="34" charset="-120"/>
              <a:ea typeface="微軟正黑體" panose="020B0604030504040204" pitchFamily="34" charset="-120"/>
            </a:rPr>
            <a:t>將報紙上每日專欄文章集結成書</a:t>
          </a:r>
          <a:endParaRPr lang="en-US" altLang="zh-TW" sz="2000" b="1" dirty="0" smtClean="0">
            <a:latin typeface="微軟正黑體" panose="020B0604030504040204" pitchFamily="34" charset="-120"/>
            <a:ea typeface="微軟正黑體" panose="020B0604030504040204" pitchFamily="34" charset="-120"/>
          </a:endParaRPr>
        </a:p>
        <a:p>
          <a:pPr algn="l" rtl="0"/>
          <a:r>
            <a:rPr lang="zh-TW" altLang="en-US" sz="3200" b="1" dirty="0" smtClean="0">
              <a:solidFill>
                <a:srgbClr val="0000CC"/>
              </a:solidFill>
              <a:latin typeface="微軟正黑體" panose="020B0604030504040204" pitchFamily="34" charset="-120"/>
              <a:ea typeface="微軟正黑體" panose="020B0604030504040204" pitchFamily="34" charset="-120"/>
            </a:rPr>
            <a:t>編輯</a:t>
          </a:r>
          <a:r>
            <a:rPr lang="zh-TW" altLang="en-US" sz="2000" b="1" dirty="0" smtClean="0">
              <a:solidFill>
                <a:srgbClr val="0000CC"/>
              </a:solidFill>
              <a:latin typeface="微軟正黑體" panose="020B0604030504040204" pitchFamily="34" charset="-120"/>
              <a:ea typeface="微軟正黑體" panose="020B0604030504040204" pitchFamily="34" charset="-120"/>
            </a:rPr>
            <a:t>語文著作</a:t>
          </a:r>
          <a:endParaRPr lang="zh-TW" altLang="en-US" sz="2000" b="1" dirty="0">
            <a:latin typeface="微軟正黑體" panose="020B0604030504040204" pitchFamily="34" charset="-120"/>
            <a:ea typeface="微軟正黑體" panose="020B0604030504040204" pitchFamily="34" charset="-120"/>
          </a:endParaRPr>
        </a:p>
      </dgm:t>
    </dgm:pt>
    <dgm:pt modelId="{72F233DE-6EF5-44D5-BADC-E10D9DC6B811}" type="parTrans" cxnId="{2718A8B3-9325-4DE7-BE49-18B9FB83581D}">
      <dgm:prSet/>
      <dgm:spPr/>
      <dgm:t>
        <a:bodyPr/>
        <a:lstStyle/>
        <a:p>
          <a:endParaRPr lang="zh-TW" altLang="en-US"/>
        </a:p>
      </dgm:t>
    </dgm:pt>
    <dgm:pt modelId="{A5373C98-C98E-4DBB-8119-735ACF8B87E9}" type="sibTrans" cxnId="{2718A8B3-9325-4DE7-BE49-18B9FB83581D}">
      <dgm:prSet/>
      <dgm:spPr/>
      <dgm:t>
        <a:bodyPr/>
        <a:lstStyle/>
        <a:p>
          <a:endParaRPr lang="zh-TW" altLang="en-US"/>
        </a:p>
      </dgm:t>
    </dgm:pt>
    <dgm:pt modelId="{0347841E-54EB-4179-B677-9ADF910117F2}">
      <dgm:prSet custT="1"/>
      <dgm:spPr>
        <a:ln>
          <a:noFill/>
        </a:ln>
        <a:effectLst>
          <a:outerShdw blurRad="76200" dir="13500000" sy="23000" kx="1200000" algn="br" rotWithShape="0">
            <a:prstClr val="black">
              <a:alpha val="20000"/>
            </a:prstClr>
          </a:outerShdw>
        </a:effectLst>
      </dgm:spPr>
      <dgm:t>
        <a:bodyPr/>
        <a:lstStyle/>
        <a:p>
          <a:pPr algn="l" rtl="0">
            <a:spcAft>
              <a:spcPts val="0"/>
            </a:spcAft>
          </a:pPr>
          <a:r>
            <a:rPr lang="zh-TW" altLang="en-US" sz="2000" b="1" dirty="0" smtClean="0">
              <a:latin typeface="微軟正黑體" panose="020B0604030504040204" pitchFamily="34" charset="-120"/>
              <a:ea typeface="微軟正黑體" panose="020B0604030504040204" pitchFamily="34" charset="-120"/>
            </a:rPr>
            <a:t>將日文研究報告翻譯成中文、將小說改為劇本</a:t>
          </a:r>
          <a:endParaRPr lang="en-US" altLang="zh-TW" sz="2000" b="1" dirty="0" smtClean="0">
            <a:latin typeface="微軟正黑體" panose="020B0604030504040204" pitchFamily="34" charset="-120"/>
            <a:ea typeface="微軟正黑體" panose="020B0604030504040204" pitchFamily="34" charset="-120"/>
          </a:endParaRPr>
        </a:p>
        <a:p>
          <a:pPr algn="l" rtl="0">
            <a:spcAft>
              <a:spcPct val="35000"/>
            </a:spcAft>
          </a:pPr>
          <a:r>
            <a:rPr lang="zh-TW" altLang="en-US" sz="2000" b="1" dirty="0" smtClean="0">
              <a:solidFill>
                <a:srgbClr val="0000CC"/>
              </a:solidFill>
              <a:latin typeface="微軟正黑體" panose="020B0604030504040204" pitchFamily="34" charset="-120"/>
              <a:ea typeface="微軟正黑體" panose="020B0604030504040204" pitchFamily="34" charset="-120"/>
            </a:rPr>
            <a:t>以翻譯、改寫方式進行</a:t>
          </a:r>
          <a:r>
            <a:rPr lang="zh-TW" altLang="en-US" sz="3200" b="1" dirty="0" smtClean="0">
              <a:solidFill>
                <a:srgbClr val="0000CC"/>
              </a:solidFill>
              <a:latin typeface="微軟正黑體" panose="020B0604030504040204" pitchFamily="34" charset="-120"/>
              <a:ea typeface="微軟正黑體" panose="020B0604030504040204" pitchFamily="34" charset="-120"/>
            </a:rPr>
            <a:t>改作</a:t>
          </a:r>
          <a:endParaRPr lang="zh-TW" altLang="en-US" sz="2000" b="1" dirty="0">
            <a:latin typeface="微軟正黑體" panose="020B0604030504040204" pitchFamily="34" charset="-120"/>
            <a:ea typeface="微軟正黑體" panose="020B0604030504040204" pitchFamily="34" charset="-120"/>
          </a:endParaRPr>
        </a:p>
      </dgm:t>
    </dgm:pt>
    <dgm:pt modelId="{C24D6804-16B2-4ABB-93FA-6D49D124EF23}" type="parTrans" cxnId="{1F07A1C0-0D33-4D66-BAD4-C132D068738C}">
      <dgm:prSet/>
      <dgm:spPr/>
      <dgm:t>
        <a:bodyPr/>
        <a:lstStyle/>
        <a:p>
          <a:endParaRPr lang="zh-TW" altLang="en-US"/>
        </a:p>
      </dgm:t>
    </dgm:pt>
    <dgm:pt modelId="{FD793A26-AF91-4087-B855-C7EC27217E15}" type="sibTrans" cxnId="{1F07A1C0-0D33-4D66-BAD4-C132D068738C}">
      <dgm:prSet/>
      <dgm:spPr/>
      <dgm:t>
        <a:bodyPr/>
        <a:lstStyle/>
        <a:p>
          <a:endParaRPr lang="zh-TW" altLang="en-US"/>
        </a:p>
      </dgm:t>
    </dgm:pt>
    <dgm:pt modelId="{E7FF72A5-9111-4F79-AB7F-1F87E47BD95D}" type="pres">
      <dgm:prSet presAssocID="{A93AF364-3E34-4003-A76C-25BFB110BEED}" presName="diagram" presStyleCnt="0">
        <dgm:presLayoutVars>
          <dgm:dir/>
          <dgm:resizeHandles val="exact"/>
        </dgm:presLayoutVars>
      </dgm:prSet>
      <dgm:spPr/>
      <dgm:t>
        <a:bodyPr/>
        <a:lstStyle/>
        <a:p>
          <a:endParaRPr lang="zh-TW" altLang="en-US"/>
        </a:p>
      </dgm:t>
    </dgm:pt>
    <dgm:pt modelId="{2F8C75E2-C12F-45FD-82DA-10FA69897A40}" type="pres">
      <dgm:prSet presAssocID="{CD3FA09F-90A1-4BC6-BBBA-32FEDF46B58C}" presName="node" presStyleLbl="node1" presStyleIdx="0" presStyleCnt="6" custScaleX="51776" custScaleY="80746">
        <dgm:presLayoutVars>
          <dgm:bulletEnabled val="1"/>
        </dgm:presLayoutVars>
      </dgm:prSet>
      <dgm:spPr/>
      <dgm:t>
        <a:bodyPr/>
        <a:lstStyle/>
        <a:p>
          <a:endParaRPr lang="zh-TW" altLang="en-US"/>
        </a:p>
      </dgm:t>
    </dgm:pt>
    <dgm:pt modelId="{4859F6CD-1EBB-4624-8232-58C08F3CC051}" type="pres">
      <dgm:prSet presAssocID="{4D23C199-814C-49CB-9924-920E543FAA4E}" presName="sibTrans" presStyleCnt="0"/>
      <dgm:spPr/>
    </dgm:pt>
    <dgm:pt modelId="{335193ED-789C-4F8A-98FE-B9F4FFB6C145}" type="pres">
      <dgm:prSet presAssocID="{D1EDF03A-B782-437F-AE59-D26986AD26F5}" presName="node" presStyleLbl="node1" presStyleIdx="1" presStyleCnt="6" custScaleX="51776" custScaleY="80746">
        <dgm:presLayoutVars>
          <dgm:bulletEnabled val="1"/>
        </dgm:presLayoutVars>
      </dgm:prSet>
      <dgm:spPr/>
      <dgm:t>
        <a:bodyPr/>
        <a:lstStyle/>
        <a:p>
          <a:endParaRPr lang="zh-TW" altLang="en-US"/>
        </a:p>
      </dgm:t>
    </dgm:pt>
    <dgm:pt modelId="{B38BE973-22DD-4FB1-8DA4-75F740A5D4E7}" type="pres">
      <dgm:prSet presAssocID="{854E0106-F067-45BF-A446-5260E5433A3B}" presName="sibTrans" presStyleCnt="0"/>
      <dgm:spPr/>
    </dgm:pt>
    <dgm:pt modelId="{FC0BDEF3-F36A-462F-91D7-13E9C43AC910}" type="pres">
      <dgm:prSet presAssocID="{675611A0-3119-48C2-9D14-8C575362E645}" presName="node" presStyleLbl="node1" presStyleIdx="2" presStyleCnt="6" custScaleX="51776" custScaleY="80746">
        <dgm:presLayoutVars>
          <dgm:bulletEnabled val="1"/>
        </dgm:presLayoutVars>
      </dgm:prSet>
      <dgm:spPr/>
      <dgm:t>
        <a:bodyPr/>
        <a:lstStyle/>
        <a:p>
          <a:endParaRPr lang="zh-TW" altLang="en-US"/>
        </a:p>
      </dgm:t>
    </dgm:pt>
    <dgm:pt modelId="{4C859EE1-A58A-4CD4-B187-195FDB3ADD61}" type="pres">
      <dgm:prSet presAssocID="{85F46AA9-9F02-4B41-84FC-B506E14D8F33}" presName="sibTrans" presStyleCnt="0"/>
      <dgm:spPr/>
    </dgm:pt>
    <dgm:pt modelId="{DF8E4E78-7C27-437A-B17F-AB1094460520}" type="pres">
      <dgm:prSet presAssocID="{733A5977-FA6B-4795-9DC9-DE605B8619FA}" presName="node" presStyleLbl="node1" presStyleIdx="3" presStyleCnt="6" custScaleX="51776" custScaleY="77049">
        <dgm:presLayoutVars>
          <dgm:bulletEnabled val="1"/>
        </dgm:presLayoutVars>
      </dgm:prSet>
      <dgm:spPr/>
      <dgm:t>
        <a:bodyPr/>
        <a:lstStyle/>
        <a:p>
          <a:endParaRPr lang="zh-TW" altLang="en-US"/>
        </a:p>
      </dgm:t>
    </dgm:pt>
    <dgm:pt modelId="{C6C4D740-0BBF-4459-A757-B615FB3A5567}" type="pres">
      <dgm:prSet presAssocID="{A1CFC13C-0177-46D6-A059-3B937216B8BC}" presName="sibTrans" presStyleCnt="0"/>
      <dgm:spPr/>
    </dgm:pt>
    <dgm:pt modelId="{3865CD50-A343-4A2F-BE54-B85BDE968F88}" type="pres">
      <dgm:prSet presAssocID="{A94E2B21-1436-4768-931F-A321E26E6BD0}" presName="node" presStyleLbl="node1" presStyleIdx="4" presStyleCnt="6" custScaleX="51776" custScaleY="77049">
        <dgm:presLayoutVars>
          <dgm:bulletEnabled val="1"/>
        </dgm:presLayoutVars>
      </dgm:prSet>
      <dgm:spPr/>
      <dgm:t>
        <a:bodyPr/>
        <a:lstStyle/>
        <a:p>
          <a:endParaRPr lang="zh-TW" altLang="en-US"/>
        </a:p>
      </dgm:t>
    </dgm:pt>
    <dgm:pt modelId="{497555E9-D19E-448A-8DCA-0A15FFEEEC8B}" type="pres">
      <dgm:prSet presAssocID="{A5373C98-C98E-4DBB-8119-735ACF8B87E9}" presName="sibTrans" presStyleCnt="0"/>
      <dgm:spPr/>
    </dgm:pt>
    <dgm:pt modelId="{FA48A9C8-338B-4FC2-A6DA-9F85311D7A04}" type="pres">
      <dgm:prSet presAssocID="{0347841E-54EB-4179-B677-9ADF910117F2}" presName="node" presStyleLbl="node1" presStyleIdx="5" presStyleCnt="6" custScaleX="51776" custScaleY="77049">
        <dgm:presLayoutVars>
          <dgm:bulletEnabled val="1"/>
        </dgm:presLayoutVars>
      </dgm:prSet>
      <dgm:spPr/>
      <dgm:t>
        <a:bodyPr/>
        <a:lstStyle/>
        <a:p>
          <a:endParaRPr lang="zh-TW" altLang="en-US"/>
        </a:p>
      </dgm:t>
    </dgm:pt>
  </dgm:ptLst>
  <dgm:cxnLst>
    <dgm:cxn modelId="{A47811B4-91EF-4E23-8F7B-CCB88565BD10}" srcId="{A93AF364-3E34-4003-A76C-25BFB110BEED}" destId="{CD3FA09F-90A1-4BC6-BBBA-32FEDF46B58C}" srcOrd="0" destOrd="0" parTransId="{225345BA-5D74-449D-A693-B7DEDC12EA6D}" sibTransId="{4D23C199-814C-49CB-9924-920E543FAA4E}"/>
    <dgm:cxn modelId="{484EC3BD-BD96-4BE8-9887-32C259F61C83}" type="presOf" srcId="{A94E2B21-1436-4768-931F-A321E26E6BD0}" destId="{3865CD50-A343-4A2F-BE54-B85BDE968F88}" srcOrd="0" destOrd="0" presId="urn:microsoft.com/office/officeart/2005/8/layout/default"/>
    <dgm:cxn modelId="{A09C79DC-A43F-4E4B-9D56-CC2FBD3CC765}" type="presOf" srcId="{733A5977-FA6B-4795-9DC9-DE605B8619FA}" destId="{DF8E4E78-7C27-437A-B17F-AB1094460520}" srcOrd="0" destOrd="0" presId="urn:microsoft.com/office/officeart/2005/8/layout/default"/>
    <dgm:cxn modelId="{2718A8B3-9325-4DE7-BE49-18B9FB83581D}" srcId="{A93AF364-3E34-4003-A76C-25BFB110BEED}" destId="{A94E2B21-1436-4768-931F-A321E26E6BD0}" srcOrd="4" destOrd="0" parTransId="{72F233DE-6EF5-44D5-BADC-E10D9DC6B811}" sibTransId="{A5373C98-C98E-4DBB-8119-735ACF8B87E9}"/>
    <dgm:cxn modelId="{8F3D6532-D276-49EF-9E19-E19B2D8690C8}" type="presOf" srcId="{D1EDF03A-B782-437F-AE59-D26986AD26F5}" destId="{335193ED-789C-4F8A-98FE-B9F4FFB6C145}" srcOrd="0" destOrd="0" presId="urn:microsoft.com/office/officeart/2005/8/layout/default"/>
    <dgm:cxn modelId="{BC57DCC9-16FE-4A4B-B524-6DA06530BAC3}" type="presOf" srcId="{675611A0-3119-48C2-9D14-8C575362E645}" destId="{FC0BDEF3-F36A-462F-91D7-13E9C43AC910}" srcOrd="0" destOrd="0" presId="urn:microsoft.com/office/officeart/2005/8/layout/default"/>
    <dgm:cxn modelId="{FEC02199-AF51-4C12-B634-179B2C1950C8}" type="presOf" srcId="{CD3FA09F-90A1-4BC6-BBBA-32FEDF46B58C}" destId="{2F8C75E2-C12F-45FD-82DA-10FA69897A40}" srcOrd="0" destOrd="0" presId="urn:microsoft.com/office/officeart/2005/8/layout/default"/>
    <dgm:cxn modelId="{6118FCDF-494E-4D98-B981-9321CC3BA6F2}" srcId="{A93AF364-3E34-4003-A76C-25BFB110BEED}" destId="{733A5977-FA6B-4795-9DC9-DE605B8619FA}" srcOrd="3" destOrd="0" parTransId="{A5767AC6-33BF-40B5-8EA1-E2ED59537068}" sibTransId="{A1CFC13C-0177-46D6-A059-3B937216B8BC}"/>
    <dgm:cxn modelId="{33F0F78F-248A-45AD-91CD-4CDE75EC69CD}" type="presOf" srcId="{0347841E-54EB-4179-B677-9ADF910117F2}" destId="{FA48A9C8-338B-4FC2-A6DA-9F85311D7A04}" srcOrd="0" destOrd="0" presId="urn:microsoft.com/office/officeart/2005/8/layout/default"/>
    <dgm:cxn modelId="{1F07A1C0-0D33-4D66-BAD4-C132D068738C}" srcId="{A93AF364-3E34-4003-A76C-25BFB110BEED}" destId="{0347841E-54EB-4179-B677-9ADF910117F2}" srcOrd="5" destOrd="0" parTransId="{C24D6804-16B2-4ABB-93FA-6D49D124EF23}" sibTransId="{FD793A26-AF91-4087-B855-C7EC27217E15}"/>
    <dgm:cxn modelId="{7F76D9C6-075C-423C-AFDE-22B0A2C9942C}" type="presOf" srcId="{A93AF364-3E34-4003-A76C-25BFB110BEED}" destId="{E7FF72A5-9111-4F79-AB7F-1F87E47BD95D}" srcOrd="0" destOrd="0" presId="urn:microsoft.com/office/officeart/2005/8/layout/default"/>
    <dgm:cxn modelId="{98E7B3AC-22CA-4368-8BC5-B4D0D43EA8B7}" srcId="{A93AF364-3E34-4003-A76C-25BFB110BEED}" destId="{675611A0-3119-48C2-9D14-8C575362E645}" srcOrd="2" destOrd="0" parTransId="{3C69BF0D-6514-446B-8AF7-5A77A72B2797}" sibTransId="{85F46AA9-9F02-4B41-84FC-B506E14D8F33}"/>
    <dgm:cxn modelId="{EC07DB66-B76C-4753-96AD-80C63BE08C6A}" srcId="{A93AF364-3E34-4003-A76C-25BFB110BEED}" destId="{D1EDF03A-B782-437F-AE59-D26986AD26F5}" srcOrd="1" destOrd="0" parTransId="{DFBC7E5B-8A19-4E79-BF46-3D4FFF6713B8}" sibTransId="{854E0106-F067-45BF-A446-5260E5433A3B}"/>
    <dgm:cxn modelId="{DAFA4071-2F15-47AB-84BA-B3C17A426235}" type="presParOf" srcId="{E7FF72A5-9111-4F79-AB7F-1F87E47BD95D}" destId="{2F8C75E2-C12F-45FD-82DA-10FA69897A40}" srcOrd="0" destOrd="0" presId="urn:microsoft.com/office/officeart/2005/8/layout/default"/>
    <dgm:cxn modelId="{F6EA9ABC-4E52-4FEE-8174-98946C5EE28F}" type="presParOf" srcId="{E7FF72A5-9111-4F79-AB7F-1F87E47BD95D}" destId="{4859F6CD-1EBB-4624-8232-58C08F3CC051}" srcOrd="1" destOrd="0" presId="urn:microsoft.com/office/officeart/2005/8/layout/default"/>
    <dgm:cxn modelId="{F8698943-1E78-425B-A963-21F55925A131}" type="presParOf" srcId="{E7FF72A5-9111-4F79-AB7F-1F87E47BD95D}" destId="{335193ED-789C-4F8A-98FE-B9F4FFB6C145}" srcOrd="2" destOrd="0" presId="urn:microsoft.com/office/officeart/2005/8/layout/default"/>
    <dgm:cxn modelId="{800F2CA5-91B7-4F21-ADE2-2DAEA2980ECA}" type="presParOf" srcId="{E7FF72A5-9111-4F79-AB7F-1F87E47BD95D}" destId="{B38BE973-22DD-4FB1-8DA4-75F740A5D4E7}" srcOrd="3" destOrd="0" presId="urn:microsoft.com/office/officeart/2005/8/layout/default"/>
    <dgm:cxn modelId="{1F9FFB8A-EACA-49AC-8379-D924073ED958}" type="presParOf" srcId="{E7FF72A5-9111-4F79-AB7F-1F87E47BD95D}" destId="{FC0BDEF3-F36A-462F-91D7-13E9C43AC910}" srcOrd="4" destOrd="0" presId="urn:microsoft.com/office/officeart/2005/8/layout/default"/>
    <dgm:cxn modelId="{BEB12F14-99C9-4711-A667-949FAB9E62CB}" type="presParOf" srcId="{E7FF72A5-9111-4F79-AB7F-1F87E47BD95D}" destId="{4C859EE1-A58A-4CD4-B187-195FDB3ADD61}" srcOrd="5" destOrd="0" presId="urn:microsoft.com/office/officeart/2005/8/layout/default"/>
    <dgm:cxn modelId="{D1B893A8-042B-49EB-85B1-A99E77FB2D31}" type="presParOf" srcId="{E7FF72A5-9111-4F79-AB7F-1F87E47BD95D}" destId="{DF8E4E78-7C27-437A-B17F-AB1094460520}" srcOrd="6" destOrd="0" presId="urn:microsoft.com/office/officeart/2005/8/layout/default"/>
    <dgm:cxn modelId="{466EDC6E-D918-4973-A584-99765C134615}" type="presParOf" srcId="{E7FF72A5-9111-4F79-AB7F-1F87E47BD95D}" destId="{C6C4D740-0BBF-4459-A757-B615FB3A5567}" srcOrd="7" destOrd="0" presId="urn:microsoft.com/office/officeart/2005/8/layout/default"/>
    <dgm:cxn modelId="{1A2D75C4-B816-4F7B-A86D-37D3D521E344}" type="presParOf" srcId="{E7FF72A5-9111-4F79-AB7F-1F87E47BD95D}" destId="{3865CD50-A343-4A2F-BE54-B85BDE968F88}" srcOrd="8" destOrd="0" presId="urn:microsoft.com/office/officeart/2005/8/layout/default"/>
    <dgm:cxn modelId="{0868B421-7B05-4786-9DCC-ACF9D01FE88C}" type="presParOf" srcId="{E7FF72A5-9111-4F79-AB7F-1F87E47BD95D}" destId="{497555E9-D19E-448A-8DCA-0A15FFEEEC8B}" srcOrd="9" destOrd="0" presId="urn:microsoft.com/office/officeart/2005/8/layout/default"/>
    <dgm:cxn modelId="{E121A9FA-C9EA-4E08-82C2-65A8133750C0}" type="presParOf" srcId="{E7FF72A5-9111-4F79-AB7F-1F87E47BD95D}" destId="{FA48A9C8-338B-4FC2-A6DA-9F85311D7A04}" srcOrd="10" destOrd="0" presId="urn:microsoft.com/office/officeart/2005/8/layout/default"/>
  </dgm:cxnLst>
  <dgm:bg>
    <a:effectLst>
      <a:outerShdw blurRad="152400" dist="317500" dir="5400000" sx="90000" sy="-19000" rotWithShape="0">
        <a:prstClr val="black">
          <a:alpha val="15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D82F561-A1EB-4D9C-8BC0-E5B7668F9336}" type="doc">
      <dgm:prSet loTypeId="urn:microsoft.com/office/officeart/2005/8/layout/default" loCatId="list" qsTypeId="urn:microsoft.com/office/officeart/2005/8/quickstyle/simple3" qsCatId="simple" csTypeId="urn:microsoft.com/office/officeart/2005/8/colors/colorful5" csCatId="colorful" phldr="1"/>
      <dgm:spPr/>
      <dgm:t>
        <a:bodyPr/>
        <a:lstStyle/>
        <a:p>
          <a:endParaRPr lang="zh-TW" altLang="en-US"/>
        </a:p>
      </dgm:t>
    </dgm:pt>
    <dgm:pt modelId="{2BD9A596-9F49-446A-9DF9-68A0282E5996}">
      <dgm:prSet custT="1"/>
      <dgm:spPr>
        <a:ln>
          <a:noFill/>
        </a:ln>
        <a:effectLst>
          <a:outerShdw blurRad="76200" dir="18900000" sy="23000" kx="-1200000" algn="bl" rotWithShape="0">
            <a:prstClr val="black">
              <a:alpha val="20000"/>
            </a:prstClr>
          </a:outerShdw>
        </a:effectLst>
      </dgm:spPr>
      <dgm:t>
        <a:bodyPr/>
        <a:lstStyle/>
        <a:p>
          <a:pPr algn="l" rtl="0"/>
          <a:r>
            <a:rPr lang="zh-TW" sz="2200" b="1" dirty="0" smtClean="0">
              <a:latin typeface="微軟正黑體" panose="020B0604030504040204" pitchFamily="34" charset="-120"/>
              <a:ea typeface="微軟正黑體" panose="020B0604030504040204" pitchFamily="34" charset="-120"/>
            </a:rPr>
            <a:t>電視台、廣播電台播放節目</a:t>
          </a:r>
          <a:r>
            <a:rPr lang="zh-TW" altLang="en-US" sz="2200" b="1" dirty="0" smtClean="0">
              <a:latin typeface="微軟正黑體" panose="020B0604030504040204" pitchFamily="34" charset="-120"/>
              <a:ea typeface="微軟正黑體" panose="020B0604030504040204" pitchFamily="34" charset="-120"/>
            </a:rPr>
            <a:t>、</a:t>
          </a:r>
          <a:r>
            <a:rPr lang="zh-TW" sz="2200" b="1" dirty="0" smtClean="0">
              <a:latin typeface="微軟正黑體" panose="020B0604030504040204" pitchFamily="34" charset="-120"/>
              <a:ea typeface="微軟正黑體" panose="020B0604030504040204" pitchFamily="34" charset="-120"/>
            </a:rPr>
            <a:t>有線系統台或旅館房間播放電視、廣播</a:t>
          </a:r>
          <a:endParaRPr lang="en-US" altLang="zh-TW" sz="22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公開播送</a:t>
          </a:r>
          <a:r>
            <a:rPr lang="zh-TW" altLang="en-US" sz="2000" b="1" dirty="0" smtClean="0">
              <a:solidFill>
                <a:srgbClr val="FF0000"/>
              </a:solidFill>
              <a:latin typeface="微軟正黑體" panose="020B0604030504040204" pitchFamily="34" charset="-120"/>
              <a:ea typeface="微軟正黑體" panose="020B0604030504040204" pitchFamily="34" charset="-120"/>
            </a:rPr>
            <a:t>視聽</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語文著作</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sz="2000" dirty="0">
            <a:solidFill>
              <a:srgbClr val="FF0000"/>
            </a:solidFill>
            <a:latin typeface="微軟正黑體" panose="020B0604030504040204" pitchFamily="34" charset="-120"/>
            <a:ea typeface="微軟正黑體" panose="020B0604030504040204" pitchFamily="34" charset="-120"/>
          </a:endParaRPr>
        </a:p>
      </dgm:t>
    </dgm:pt>
    <dgm:pt modelId="{F9EF2E89-B754-43F7-847B-9C34A34039C3}" type="parTrans" cxnId="{E3188374-F807-4BAA-AF11-E9CD8C2A5ADB}">
      <dgm:prSet/>
      <dgm:spPr/>
      <dgm:t>
        <a:bodyPr/>
        <a:lstStyle/>
        <a:p>
          <a:endParaRPr lang="zh-TW" altLang="en-US"/>
        </a:p>
      </dgm:t>
    </dgm:pt>
    <dgm:pt modelId="{C9970D39-7EC0-46DF-80AC-904BDE96B3D4}" type="sibTrans" cxnId="{E3188374-F807-4BAA-AF11-E9CD8C2A5ADB}">
      <dgm:prSet/>
      <dgm:spPr/>
      <dgm:t>
        <a:bodyPr/>
        <a:lstStyle/>
        <a:p>
          <a:endParaRPr lang="zh-TW" altLang="en-US"/>
        </a:p>
      </dgm:t>
    </dgm:pt>
    <dgm:pt modelId="{2D2C8F30-C7C1-4A98-B4B0-E20906345F35}">
      <dgm:prSet custT="1"/>
      <dgm:spPr>
        <a:ln>
          <a:noFill/>
        </a:ln>
        <a:effectLst>
          <a:outerShdw blurRad="76200" dir="18900000" sy="23000" kx="-1200000" algn="bl" rotWithShape="0">
            <a:prstClr val="black">
              <a:alpha val="20000"/>
            </a:prstClr>
          </a:outerShdw>
        </a:effectLst>
      </dgm:spPr>
      <dgm:t>
        <a:bodyPr/>
        <a:lstStyle/>
        <a:p>
          <a:pPr algn="l" rtl="0">
            <a:lnSpc>
              <a:spcPct val="80000"/>
            </a:lnSpc>
            <a:spcAft>
              <a:spcPts val="600"/>
            </a:spcAft>
          </a:pPr>
          <a:r>
            <a:rPr lang="zh-TW" sz="2200" b="1" dirty="0" smtClean="0">
              <a:latin typeface="微軟正黑體" panose="020B0604030504040204" pitchFamily="34" charset="-120"/>
              <a:ea typeface="微軟正黑體" panose="020B0604030504040204" pitchFamily="34" charset="-120"/>
            </a:rPr>
            <a:t>在活動中心演奏或演唱歌曲</a:t>
          </a:r>
          <a:r>
            <a:rPr lang="zh-TW" altLang="en-US" sz="2200" b="1" dirty="0" smtClean="0">
              <a:latin typeface="微軟正黑體" panose="020B0604030504040204" pitchFamily="34" charset="-120"/>
              <a:ea typeface="微軟正黑體" panose="020B0604030504040204" pitchFamily="34" charset="-120"/>
            </a:rPr>
            <a:t>、</a:t>
          </a:r>
          <a:r>
            <a:rPr lang="zh-TW" sz="2200" b="1" dirty="0" smtClean="0">
              <a:latin typeface="微軟正黑體" panose="020B0604030504040204" pitchFamily="34" charset="-120"/>
              <a:ea typeface="微軟正黑體" panose="020B0604030504040204" pitchFamily="34" charset="-120"/>
            </a:rPr>
            <a:t>辦公室午休時間播放音樂、語文教學</a:t>
          </a:r>
          <a:r>
            <a:rPr lang="en-US" sz="2200" b="1" dirty="0" smtClean="0">
              <a:latin typeface="微軟正黑體" panose="020B0604030504040204" pitchFamily="34" charset="-120"/>
              <a:ea typeface="微軟正黑體" panose="020B0604030504040204" pitchFamily="34" charset="-120"/>
            </a:rPr>
            <a:t>CD</a:t>
          </a:r>
          <a:r>
            <a:rPr lang="zh-TW" altLang="en-US" sz="2200" b="1"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將電視、廣播節目</a:t>
          </a:r>
          <a:r>
            <a:rPr lang="zh-TW" sz="2200" b="1" dirty="0" smtClean="0">
              <a:latin typeface="微軟正黑體" panose="020B0604030504040204" pitchFamily="34" charset="-120"/>
              <a:ea typeface="微軟正黑體" panose="020B0604030504040204" pitchFamily="34" charset="-120"/>
            </a:rPr>
            <a:t>播送至各辦公樓層</a:t>
          </a:r>
          <a:endParaRPr lang="en-US" altLang="zh-TW" sz="2200" b="1" dirty="0" smtClean="0">
            <a:latin typeface="微軟正黑體" panose="020B0604030504040204" pitchFamily="34" charset="-120"/>
            <a:ea typeface="微軟正黑體" panose="020B0604030504040204" pitchFamily="34" charset="-120"/>
          </a:endParaRPr>
        </a:p>
        <a:p>
          <a:pPr algn="l" rtl="0">
            <a:lnSpc>
              <a:spcPct val="90000"/>
            </a:lnSpc>
            <a:spcAft>
              <a:spcPct val="35000"/>
            </a:spcAft>
          </a:pPr>
          <a:r>
            <a:rPr lang="zh-TW" altLang="en-US" sz="2800" b="1" dirty="0" smtClean="0">
              <a:solidFill>
                <a:srgbClr val="FF0000"/>
              </a:solidFill>
              <a:latin typeface="微軟正黑體" panose="020B0604030504040204" pitchFamily="34" charset="-120"/>
              <a:ea typeface="微軟正黑體" panose="020B0604030504040204" pitchFamily="34" charset="-120"/>
            </a:rPr>
            <a:t>公開演出</a:t>
          </a:r>
          <a:r>
            <a:rPr lang="zh-TW" altLang="en-US" sz="2000" b="1"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語文</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錄音著作</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sz="2000" b="1" dirty="0">
            <a:solidFill>
              <a:srgbClr val="FF0000"/>
            </a:solidFill>
            <a:latin typeface="微軟正黑體" panose="020B0604030504040204" pitchFamily="34" charset="-120"/>
            <a:ea typeface="微軟正黑體" panose="020B0604030504040204" pitchFamily="34" charset="-120"/>
          </a:endParaRPr>
        </a:p>
      </dgm:t>
    </dgm:pt>
    <dgm:pt modelId="{E7FD9F29-1F76-400F-BD14-30E46A1B00DC}" type="parTrans" cxnId="{0C6A3D46-327F-4064-A90F-BCEBDB6C2AA8}">
      <dgm:prSet/>
      <dgm:spPr/>
      <dgm:t>
        <a:bodyPr/>
        <a:lstStyle/>
        <a:p>
          <a:endParaRPr lang="zh-TW" altLang="en-US"/>
        </a:p>
      </dgm:t>
    </dgm:pt>
    <dgm:pt modelId="{2D45CD04-1906-4CCD-9835-AA98A7BFD23C}" type="sibTrans" cxnId="{0C6A3D46-327F-4064-A90F-BCEBDB6C2AA8}">
      <dgm:prSet/>
      <dgm:spPr/>
      <dgm:t>
        <a:bodyPr/>
        <a:lstStyle/>
        <a:p>
          <a:endParaRPr lang="zh-TW" altLang="en-US"/>
        </a:p>
      </dgm:t>
    </dgm:pt>
    <dgm:pt modelId="{0C92525F-11E4-4DAB-A903-5F5CD5FB04E5}">
      <dgm:prSet custT="1"/>
      <dgm:spPr>
        <a:ln>
          <a:noFill/>
        </a:ln>
        <a:effectLst>
          <a:outerShdw blurRad="76200" dir="18900000" sy="23000" kx="-1200000" algn="bl" rotWithShape="0">
            <a:prstClr val="black">
              <a:alpha val="20000"/>
            </a:prstClr>
          </a:outerShdw>
        </a:effectLst>
      </dgm:spPr>
      <dgm:t>
        <a:bodyPr/>
        <a:lstStyle/>
        <a:p>
          <a:pPr algn="l" rtl="0"/>
          <a:r>
            <a:rPr lang="zh-TW" altLang="en-US" sz="2200" b="1" dirty="0" smtClean="0">
              <a:latin typeface="微軟正黑體" panose="020B0604030504040204" pitchFamily="34" charset="-120"/>
              <a:ea typeface="微軟正黑體" panose="020B0604030504040204" pitchFamily="34" charset="-120"/>
            </a:rPr>
            <a:t>將文宣、影片、圖片、音樂上傳至網路上</a:t>
          </a:r>
          <a:endParaRPr lang="en-US" altLang="zh-TW" sz="22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公開傳輸</a:t>
          </a:r>
          <a:r>
            <a:rPr lang="zh-TW" altLang="en-US" sz="2000" b="1" dirty="0" smtClean="0">
              <a:solidFill>
                <a:srgbClr val="FF0000"/>
              </a:solidFill>
              <a:latin typeface="微軟正黑體" panose="020B0604030504040204" pitchFamily="34" charset="-120"/>
              <a:ea typeface="微軟正黑體" panose="020B0604030504040204" pitchFamily="34" charset="-120"/>
            </a:rPr>
            <a:t>語文</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視聽</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攝影</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圖形</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美術著作</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altLang="en-US" sz="2000" dirty="0">
            <a:solidFill>
              <a:srgbClr val="FF0000"/>
            </a:solidFill>
            <a:latin typeface="微軟正黑體" panose="020B0604030504040204" pitchFamily="34" charset="-120"/>
            <a:ea typeface="微軟正黑體" panose="020B0604030504040204" pitchFamily="34" charset="-120"/>
          </a:endParaRPr>
        </a:p>
      </dgm:t>
    </dgm:pt>
    <dgm:pt modelId="{9E18FF89-51D3-480F-BEEA-3FCD06CC9391}" type="parTrans" cxnId="{FA0AA290-AC65-4923-8835-A4FA2C36CDB6}">
      <dgm:prSet/>
      <dgm:spPr/>
      <dgm:t>
        <a:bodyPr/>
        <a:lstStyle/>
        <a:p>
          <a:endParaRPr lang="zh-TW" altLang="en-US"/>
        </a:p>
      </dgm:t>
    </dgm:pt>
    <dgm:pt modelId="{F2530E0E-BE00-4535-B545-20C45AC81ACB}" type="sibTrans" cxnId="{FA0AA290-AC65-4923-8835-A4FA2C36CDB6}">
      <dgm:prSet/>
      <dgm:spPr/>
      <dgm:t>
        <a:bodyPr/>
        <a:lstStyle/>
        <a:p>
          <a:endParaRPr lang="zh-TW" altLang="en-US"/>
        </a:p>
      </dgm:t>
    </dgm:pt>
    <dgm:pt modelId="{F8EBCFBB-2A46-4104-94C8-C3BB5F91C7B0}">
      <dgm:prSet custT="1"/>
      <dgm:spPr>
        <a:ln>
          <a:noFill/>
        </a:ln>
        <a:effectLst>
          <a:outerShdw blurRad="76200" dir="18900000" sy="23000" kx="-1200000" algn="bl" rotWithShape="0">
            <a:prstClr val="black">
              <a:alpha val="20000"/>
            </a:prstClr>
          </a:outerShdw>
        </a:effectLst>
      </dgm:spPr>
      <dgm:t>
        <a:bodyPr/>
        <a:lstStyle/>
        <a:p>
          <a:pPr algn="l" rtl="0"/>
          <a:r>
            <a:rPr lang="zh-TW" altLang="en-US" sz="2400" b="1" dirty="0" smtClean="0">
              <a:latin typeface="微軟正黑體" panose="020B0604030504040204" pitchFamily="34" charset="-120"/>
              <a:ea typeface="微軟正黑體" panose="020B0604030504040204" pitchFamily="34" charset="-120"/>
            </a:rPr>
            <a:t>演講、朗誦</a:t>
          </a:r>
          <a:endParaRPr lang="en-US" altLang="zh-TW" sz="24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公開口述</a:t>
          </a:r>
          <a:r>
            <a:rPr lang="zh-TW" altLang="en-US" sz="2000" b="1" dirty="0" smtClean="0">
              <a:solidFill>
                <a:srgbClr val="FF0000"/>
              </a:solidFill>
              <a:latin typeface="微軟正黑體" panose="020B0604030504040204" pitchFamily="34" charset="-120"/>
              <a:ea typeface="微軟正黑體" panose="020B0604030504040204" pitchFamily="34" charset="-120"/>
            </a:rPr>
            <a:t>語文著作</a:t>
          </a:r>
          <a:endParaRPr lang="zh-TW" altLang="en-US" sz="2000" dirty="0">
            <a:solidFill>
              <a:srgbClr val="FF0000"/>
            </a:solidFill>
            <a:latin typeface="微軟正黑體" panose="020B0604030504040204" pitchFamily="34" charset="-120"/>
            <a:ea typeface="微軟正黑體" panose="020B0604030504040204" pitchFamily="34" charset="-120"/>
          </a:endParaRPr>
        </a:p>
      </dgm:t>
    </dgm:pt>
    <dgm:pt modelId="{F11DBB43-24CF-41EF-9339-E768A01CB559}" type="parTrans" cxnId="{2A1057DF-0D68-408C-98AB-77299E9346C0}">
      <dgm:prSet/>
      <dgm:spPr/>
      <dgm:t>
        <a:bodyPr/>
        <a:lstStyle/>
        <a:p>
          <a:endParaRPr lang="zh-TW" altLang="en-US"/>
        </a:p>
      </dgm:t>
    </dgm:pt>
    <dgm:pt modelId="{15FF8CF6-61D6-47B1-AF9D-E3C781C8C9CB}" type="sibTrans" cxnId="{2A1057DF-0D68-408C-98AB-77299E9346C0}">
      <dgm:prSet/>
      <dgm:spPr/>
      <dgm:t>
        <a:bodyPr/>
        <a:lstStyle/>
        <a:p>
          <a:endParaRPr lang="zh-TW" altLang="en-US"/>
        </a:p>
      </dgm:t>
    </dgm:pt>
    <dgm:pt modelId="{E5804F9D-2496-47F8-99AC-F2114484C091}">
      <dgm:prSet custT="1"/>
      <dgm:spPr>
        <a:ln>
          <a:noFill/>
        </a:ln>
        <a:effectLst>
          <a:outerShdw blurRad="76200" dir="18900000" sy="23000" kx="-1200000" algn="bl" rotWithShape="0">
            <a:prstClr val="black">
              <a:alpha val="20000"/>
            </a:prstClr>
          </a:outerShdw>
        </a:effectLst>
      </dgm:spPr>
      <dgm:t>
        <a:bodyPr/>
        <a:lstStyle/>
        <a:p>
          <a:pPr algn="l" rtl="0"/>
          <a:r>
            <a:rPr lang="zh-TW" sz="2200" b="1" dirty="0" smtClean="0">
              <a:latin typeface="微軟正黑體" panose="020B0604030504040204" pitchFamily="34" charset="-120"/>
              <a:ea typeface="微軟正黑體" panose="020B0604030504040204" pitchFamily="34" charset="-120"/>
            </a:rPr>
            <a:t>在</a:t>
          </a:r>
          <a:r>
            <a:rPr lang="zh-TW" altLang="en-US" sz="2200" b="1" dirty="0" smtClean="0">
              <a:latin typeface="微軟正黑體" panose="020B0604030504040204" pitchFamily="34" charset="-120"/>
              <a:ea typeface="微軟正黑體" panose="020B0604030504040204" pitchFamily="34" charset="-120"/>
            </a:rPr>
            <a:t>電影院、</a:t>
          </a:r>
          <a:r>
            <a:rPr lang="zh-TW" sz="2200" b="1" dirty="0" smtClean="0">
              <a:latin typeface="微軟正黑體" panose="020B0604030504040204" pitchFamily="34" charset="-120"/>
              <a:ea typeface="微軟正黑體" panose="020B0604030504040204" pitchFamily="34" charset="-120"/>
            </a:rPr>
            <a:t>禮堂</a:t>
          </a:r>
          <a:r>
            <a:rPr lang="zh-TW" sz="2200" b="1" dirty="0" smtClean="0">
              <a:latin typeface="微軟正黑體" panose="020B0604030504040204" pitchFamily="34" charset="-120"/>
              <a:ea typeface="微軟正黑體" panose="020B0604030504040204" pitchFamily="34" charset="-120"/>
            </a:rPr>
            <a:t>、會議中心等場所播放</a:t>
          </a:r>
          <a:r>
            <a:rPr lang="en-US" sz="2200" b="1" dirty="0" smtClean="0">
              <a:latin typeface="微軟正黑體" panose="020B0604030504040204" pitchFamily="34" charset="-120"/>
              <a:ea typeface="微軟正黑體" panose="020B0604030504040204" pitchFamily="34" charset="-120"/>
            </a:rPr>
            <a:t>DVD</a:t>
          </a:r>
          <a:r>
            <a:rPr lang="zh-TW" sz="2200" b="1" dirty="0" smtClean="0">
              <a:latin typeface="微軟正黑體" panose="020B0604030504040204" pitchFamily="34" charset="-120"/>
              <a:ea typeface="微軟正黑體" panose="020B0604030504040204" pitchFamily="34" charset="-120"/>
            </a:rPr>
            <a:t>影片</a:t>
          </a:r>
          <a:endParaRPr lang="en-US" altLang="zh-TW" sz="20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公開上映</a:t>
          </a:r>
          <a:r>
            <a:rPr lang="zh-TW" altLang="en-US" sz="2000" b="1" dirty="0" smtClean="0">
              <a:solidFill>
                <a:srgbClr val="FF0000"/>
              </a:solidFill>
              <a:latin typeface="微軟正黑體" panose="020B0604030504040204" pitchFamily="34" charset="-120"/>
              <a:ea typeface="微軟正黑體" panose="020B0604030504040204" pitchFamily="34" charset="-120"/>
            </a:rPr>
            <a:t>視聽著作</a:t>
          </a:r>
          <a:endParaRPr lang="zh-TW" sz="2000" dirty="0">
            <a:solidFill>
              <a:srgbClr val="FF0000"/>
            </a:solidFill>
            <a:latin typeface="微軟正黑體" panose="020B0604030504040204" pitchFamily="34" charset="-120"/>
            <a:ea typeface="微軟正黑體" panose="020B0604030504040204" pitchFamily="34" charset="-120"/>
          </a:endParaRPr>
        </a:p>
      </dgm:t>
    </dgm:pt>
    <dgm:pt modelId="{5C9CA163-F5B2-4E61-99AC-C360E8AC1834}" type="parTrans" cxnId="{21BB3D2F-3B1D-46AD-884D-833348B9A897}">
      <dgm:prSet/>
      <dgm:spPr/>
      <dgm:t>
        <a:bodyPr/>
        <a:lstStyle/>
        <a:p>
          <a:endParaRPr lang="zh-TW" altLang="en-US"/>
        </a:p>
      </dgm:t>
    </dgm:pt>
    <dgm:pt modelId="{B6B125CF-E1F3-42AE-AC30-3D52538E1588}" type="sibTrans" cxnId="{21BB3D2F-3B1D-46AD-884D-833348B9A897}">
      <dgm:prSet/>
      <dgm:spPr/>
      <dgm:t>
        <a:bodyPr/>
        <a:lstStyle/>
        <a:p>
          <a:endParaRPr lang="zh-TW" altLang="en-US"/>
        </a:p>
      </dgm:t>
    </dgm:pt>
    <dgm:pt modelId="{96606799-23F7-43B2-B297-048DA9CE0105}" type="pres">
      <dgm:prSet presAssocID="{CD82F561-A1EB-4D9C-8BC0-E5B7668F9336}" presName="diagram" presStyleCnt="0">
        <dgm:presLayoutVars>
          <dgm:dir/>
          <dgm:resizeHandles val="exact"/>
        </dgm:presLayoutVars>
      </dgm:prSet>
      <dgm:spPr/>
      <dgm:t>
        <a:bodyPr/>
        <a:lstStyle/>
        <a:p>
          <a:endParaRPr lang="zh-TW" altLang="en-US"/>
        </a:p>
      </dgm:t>
    </dgm:pt>
    <dgm:pt modelId="{1C529B08-B395-4647-9C7E-AC6B021DA2CA}" type="pres">
      <dgm:prSet presAssocID="{2BD9A596-9F49-446A-9DF9-68A0282E5996}" presName="node" presStyleLbl="node1" presStyleIdx="0" presStyleCnt="5" custScaleX="111910" custScaleY="200240">
        <dgm:presLayoutVars>
          <dgm:bulletEnabled val="1"/>
        </dgm:presLayoutVars>
      </dgm:prSet>
      <dgm:spPr/>
      <dgm:t>
        <a:bodyPr/>
        <a:lstStyle/>
        <a:p>
          <a:endParaRPr lang="zh-TW" altLang="en-US"/>
        </a:p>
      </dgm:t>
    </dgm:pt>
    <dgm:pt modelId="{7A5E6AC4-C573-444C-932E-4F6A255ED038}" type="pres">
      <dgm:prSet presAssocID="{C9970D39-7EC0-46DF-80AC-904BDE96B3D4}" presName="sibTrans" presStyleCnt="0"/>
      <dgm:spPr/>
    </dgm:pt>
    <dgm:pt modelId="{3CB730E3-5439-4919-8B06-0611566ADE46}" type="pres">
      <dgm:prSet presAssocID="{2D2C8F30-C7C1-4A98-B4B0-E20906345F35}" presName="node" presStyleLbl="node1" presStyleIdx="1" presStyleCnt="5" custScaleX="122955" custScaleY="198563" custLinFactNeighborX="-2920" custLinFactNeighborY="643">
        <dgm:presLayoutVars>
          <dgm:bulletEnabled val="1"/>
        </dgm:presLayoutVars>
      </dgm:prSet>
      <dgm:spPr/>
      <dgm:t>
        <a:bodyPr/>
        <a:lstStyle/>
        <a:p>
          <a:endParaRPr lang="zh-TW" altLang="en-US"/>
        </a:p>
      </dgm:t>
    </dgm:pt>
    <dgm:pt modelId="{1557684E-2DDA-47F7-8BBA-CC9DDA245B02}" type="pres">
      <dgm:prSet presAssocID="{2D45CD04-1906-4CCD-9835-AA98A7BFD23C}" presName="sibTrans" presStyleCnt="0"/>
      <dgm:spPr/>
    </dgm:pt>
    <dgm:pt modelId="{70A21ACD-41A6-4D3E-AE99-97D5BE767CD9}" type="pres">
      <dgm:prSet presAssocID="{E5804F9D-2496-47F8-99AC-F2114484C091}" presName="node" presStyleLbl="node1" presStyleIdx="2" presStyleCnt="5" custScaleX="98472" custScaleY="189551" custLinFactNeighborX="-4977" custLinFactNeighborY="-442">
        <dgm:presLayoutVars>
          <dgm:bulletEnabled val="1"/>
        </dgm:presLayoutVars>
      </dgm:prSet>
      <dgm:spPr/>
      <dgm:t>
        <a:bodyPr/>
        <a:lstStyle/>
        <a:p>
          <a:endParaRPr lang="zh-TW" altLang="en-US"/>
        </a:p>
      </dgm:t>
    </dgm:pt>
    <dgm:pt modelId="{0773F829-4E9F-4F24-95BE-5CE8EF079248}" type="pres">
      <dgm:prSet presAssocID="{B6B125CF-E1F3-42AE-AC30-3D52538E1588}" presName="sibTrans" presStyleCnt="0"/>
      <dgm:spPr/>
    </dgm:pt>
    <dgm:pt modelId="{A092529C-8D22-46ED-A08C-7F8BCC38697F}" type="pres">
      <dgm:prSet presAssocID="{0C92525F-11E4-4DAB-A903-5F5CD5FB04E5}" presName="node" presStyleLbl="node1" presStyleIdx="3" presStyleCnt="5" custScaleX="154767" custScaleY="127468" custLinFactNeighborX="-19335" custLinFactNeighborY="-7310">
        <dgm:presLayoutVars>
          <dgm:bulletEnabled val="1"/>
        </dgm:presLayoutVars>
      </dgm:prSet>
      <dgm:spPr/>
      <dgm:t>
        <a:bodyPr/>
        <a:lstStyle/>
        <a:p>
          <a:endParaRPr lang="zh-TW" altLang="en-US"/>
        </a:p>
      </dgm:t>
    </dgm:pt>
    <dgm:pt modelId="{E666B36D-6E6C-4B4C-9303-2484F82304C1}" type="pres">
      <dgm:prSet presAssocID="{F2530E0E-BE00-4535-B545-20C45AC81ACB}" presName="sibTrans" presStyleCnt="0"/>
      <dgm:spPr/>
    </dgm:pt>
    <dgm:pt modelId="{582E05B7-1EB5-4839-9B37-0B523D7403A0}" type="pres">
      <dgm:prSet presAssocID="{F8EBCFBB-2A46-4104-94C8-C3BB5F91C7B0}" presName="node" presStyleLbl="node1" presStyleIdx="4" presStyleCnt="5" custScaleX="107861" custScaleY="126728" custLinFactNeighborX="-8943" custLinFactNeighborY="-7680">
        <dgm:presLayoutVars>
          <dgm:bulletEnabled val="1"/>
        </dgm:presLayoutVars>
      </dgm:prSet>
      <dgm:spPr/>
      <dgm:t>
        <a:bodyPr/>
        <a:lstStyle/>
        <a:p>
          <a:endParaRPr lang="zh-TW" altLang="en-US"/>
        </a:p>
      </dgm:t>
    </dgm:pt>
  </dgm:ptLst>
  <dgm:cxnLst>
    <dgm:cxn modelId="{7C7995E6-A87C-4152-996F-9D16312BF707}" type="presOf" srcId="{CD82F561-A1EB-4D9C-8BC0-E5B7668F9336}" destId="{96606799-23F7-43B2-B297-048DA9CE0105}" srcOrd="0" destOrd="0" presId="urn:microsoft.com/office/officeart/2005/8/layout/default"/>
    <dgm:cxn modelId="{FA0AA290-AC65-4923-8835-A4FA2C36CDB6}" srcId="{CD82F561-A1EB-4D9C-8BC0-E5B7668F9336}" destId="{0C92525F-11E4-4DAB-A903-5F5CD5FB04E5}" srcOrd="3" destOrd="0" parTransId="{9E18FF89-51D3-480F-BEEA-3FCD06CC9391}" sibTransId="{F2530E0E-BE00-4535-B545-20C45AC81ACB}"/>
    <dgm:cxn modelId="{33BB74C2-7038-4D5F-B301-052636B6B0A0}" type="presOf" srcId="{2D2C8F30-C7C1-4A98-B4B0-E20906345F35}" destId="{3CB730E3-5439-4919-8B06-0611566ADE46}" srcOrd="0" destOrd="0" presId="urn:microsoft.com/office/officeart/2005/8/layout/default"/>
    <dgm:cxn modelId="{21BB3D2F-3B1D-46AD-884D-833348B9A897}" srcId="{CD82F561-A1EB-4D9C-8BC0-E5B7668F9336}" destId="{E5804F9D-2496-47F8-99AC-F2114484C091}" srcOrd="2" destOrd="0" parTransId="{5C9CA163-F5B2-4E61-99AC-C360E8AC1834}" sibTransId="{B6B125CF-E1F3-42AE-AC30-3D52538E1588}"/>
    <dgm:cxn modelId="{39CDB3CC-89A6-499F-A7D3-B7911A8A323E}" type="presOf" srcId="{2BD9A596-9F49-446A-9DF9-68A0282E5996}" destId="{1C529B08-B395-4647-9C7E-AC6B021DA2CA}" srcOrd="0" destOrd="0" presId="urn:microsoft.com/office/officeart/2005/8/layout/default"/>
    <dgm:cxn modelId="{2A1057DF-0D68-408C-98AB-77299E9346C0}" srcId="{CD82F561-A1EB-4D9C-8BC0-E5B7668F9336}" destId="{F8EBCFBB-2A46-4104-94C8-C3BB5F91C7B0}" srcOrd="4" destOrd="0" parTransId="{F11DBB43-24CF-41EF-9339-E768A01CB559}" sibTransId="{15FF8CF6-61D6-47B1-AF9D-E3C781C8C9CB}"/>
    <dgm:cxn modelId="{5072D13C-006E-40BF-A793-1F9455EFA191}" type="presOf" srcId="{0C92525F-11E4-4DAB-A903-5F5CD5FB04E5}" destId="{A092529C-8D22-46ED-A08C-7F8BCC38697F}" srcOrd="0" destOrd="0" presId="urn:microsoft.com/office/officeart/2005/8/layout/default"/>
    <dgm:cxn modelId="{0C6A3D46-327F-4064-A90F-BCEBDB6C2AA8}" srcId="{CD82F561-A1EB-4D9C-8BC0-E5B7668F9336}" destId="{2D2C8F30-C7C1-4A98-B4B0-E20906345F35}" srcOrd="1" destOrd="0" parTransId="{E7FD9F29-1F76-400F-BD14-30E46A1B00DC}" sibTransId="{2D45CD04-1906-4CCD-9835-AA98A7BFD23C}"/>
    <dgm:cxn modelId="{E3188374-F807-4BAA-AF11-E9CD8C2A5ADB}" srcId="{CD82F561-A1EB-4D9C-8BC0-E5B7668F9336}" destId="{2BD9A596-9F49-446A-9DF9-68A0282E5996}" srcOrd="0" destOrd="0" parTransId="{F9EF2E89-B754-43F7-847B-9C34A34039C3}" sibTransId="{C9970D39-7EC0-46DF-80AC-904BDE96B3D4}"/>
    <dgm:cxn modelId="{AD66F77C-EEE9-4A6F-BFB5-D04CA1F86063}" type="presOf" srcId="{E5804F9D-2496-47F8-99AC-F2114484C091}" destId="{70A21ACD-41A6-4D3E-AE99-97D5BE767CD9}" srcOrd="0" destOrd="0" presId="urn:microsoft.com/office/officeart/2005/8/layout/default"/>
    <dgm:cxn modelId="{1E2DB4DA-D231-47AF-9339-3A470977F82C}" type="presOf" srcId="{F8EBCFBB-2A46-4104-94C8-C3BB5F91C7B0}" destId="{582E05B7-1EB5-4839-9B37-0B523D7403A0}" srcOrd="0" destOrd="0" presId="urn:microsoft.com/office/officeart/2005/8/layout/default"/>
    <dgm:cxn modelId="{4EE0EF9D-848A-40B3-B47E-EA707AE7E275}" type="presParOf" srcId="{96606799-23F7-43B2-B297-048DA9CE0105}" destId="{1C529B08-B395-4647-9C7E-AC6B021DA2CA}" srcOrd="0" destOrd="0" presId="urn:microsoft.com/office/officeart/2005/8/layout/default"/>
    <dgm:cxn modelId="{44E03DB0-4538-48DC-9B8D-2AC0039BFAA9}" type="presParOf" srcId="{96606799-23F7-43B2-B297-048DA9CE0105}" destId="{7A5E6AC4-C573-444C-932E-4F6A255ED038}" srcOrd="1" destOrd="0" presId="urn:microsoft.com/office/officeart/2005/8/layout/default"/>
    <dgm:cxn modelId="{5C924A9F-D0A7-41EE-9A53-6A105CE06358}" type="presParOf" srcId="{96606799-23F7-43B2-B297-048DA9CE0105}" destId="{3CB730E3-5439-4919-8B06-0611566ADE46}" srcOrd="2" destOrd="0" presId="urn:microsoft.com/office/officeart/2005/8/layout/default"/>
    <dgm:cxn modelId="{B6D28A31-8D76-4439-9D8E-0F27522742C9}" type="presParOf" srcId="{96606799-23F7-43B2-B297-048DA9CE0105}" destId="{1557684E-2DDA-47F7-8BBA-CC9DDA245B02}" srcOrd="3" destOrd="0" presId="urn:microsoft.com/office/officeart/2005/8/layout/default"/>
    <dgm:cxn modelId="{EF54A7AD-1B92-45CE-B31F-38E878EF5051}" type="presParOf" srcId="{96606799-23F7-43B2-B297-048DA9CE0105}" destId="{70A21ACD-41A6-4D3E-AE99-97D5BE767CD9}" srcOrd="4" destOrd="0" presId="urn:microsoft.com/office/officeart/2005/8/layout/default"/>
    <dgm:cxn modelId="{359E750F-8741-4D05-ADD3-E516CC46B6FB}" type="presParOf" srcId="{96606799-23F7-43B2-B297-048DA9CE0105}" destId="{0773F829-4E9F-4F24-95BE-5CE8EF079248}" srcOrd="5" destOrd="0" presId="urn:microsoft.com/office/officeart/2005/8/layout/default"/>
    <dgm:cxn modelId="{7400F821-7A76-4C53-B3AA-FDC3002AEE3C}" type="presParOf" srcId="{96606799-23F7-43B2-B297-048DA9CE0105}" destId="{A092529C-8D22-46ED-A08C-7F8BCC38697F}" srcOrd="6" destOrd="0" presId="urn:microsoft.com/office/officeart/2005/8/layout/default"/>
    <dgm:cxn modelId="{FDD3B19B-00B8-471F-B6AA-755E6E0F8EC3}" type="presParOf" srcId="{96606799-23F7-43B2-B297-048DA9CE0105}" destId="{E666B36D-6E6C-4B4C-9303-2484F82304C1}" srcOrd="7" destOrd="0" presId="urn:microsoft.com/office/officeart/2005/8/layout/default"/>
    <dgm:cxn modelId="{A4103E11-FD9E-431C-A17F-5B39F8A5FE52}" type="presParOf" srcId="{96606799-23F7-43B2-B297-048DA9CE0105}" destId="{582E05B7-1EB5-4839-9B37-0B523D7403A0}"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25F2D4-BF6B-4ECA-BADE-6147BCA557B7}" type="doc">
      <dgm:prSet loTypeId="urn:microsoft.com/office/officeart/2005/8/layout/arrow4" loCatId="relationship" qsTypeId="urn:microsoft.com/office/officeart/2005/8/quickstyle/simple2" qsCatId="simple" csTypeId="urn:microsoft.com/office/officeart/2005/8/colors/colorful4" csCatId="colorful" phldr="1"/>
      <dgm:spPr/>
      <dgm:t>
        <a:bodyPr/>
        <a:lstStyle/>
        <a:p>
          <a:endParaRPr lang="zh-TW" altLang="en-US"/>
        </a:p>
      </dgm:t>
    </dgm:pt>
    <dgm:pt modelId="{69BE945E-2432-418C-9B00-B78874EE793D}">
      <dgm:prSet custT="1"/>
      <dgm:spPr/>
      <dgm:t>
        <a:bodyPr/>
        <a:lstStyle/>
        <a:p>
          <a:pPr rtl="0">
            <a:spcAft>
              <a:spcPts val="0"/>
            </a:spcAft>
          </a:pPr>
          <a:r>
            <a:rPr lang="zh-TW" altLang="en-US" sz="3200" b="1" u="sng" dirty="0" smtClean="0">
              <a:solidFill>
                <a:srgbClr val="0070C0"/>
              </a:solidFill>
              <a:latin typeface="微軟正黑體" panose="020B0604030504040204" pitchFamily="34" charset="-120"/>
              <a:ea typeface="微軟正黑體" panose="020B0604030504040204" pitchFamily="34" charset="-120"/>
            </a:rPr>
            <a:t>一</a:t>
          </a:r>
          <a:r>
            <a:rPr lang="en-US" altLang="zh-TW" sz="3200" b="1" u="sng" dirty="0" smtClean="0">
              <a:solidFill>
                <a:srgbClr val="0070C0"/>
              </a:solidFill>
              <a:latin typeface="微軟正黑體" panose="020B0604030504040204" pitchFamily="34" charset="-120"/>
              <a:ea typeface="微軟正黑體" panose="020B0604030504040204" pitchFamily="34" charset="-120"/>
            </a:rPr>
            <a:t>.</a:t>
          </a:r>
          <a:r>
            <a:rPr lang="zh-TW" altLang="en-US" sz="3200" b="1" u="sng" dirty="0" smtClean="0">
              <a:solidFill>
                <a:srgbClr val="0070C0"/>
              </a:solidFill>
              <a:latin typeface="微軟正黑體" panose="020B0604030504040204" pitchFamily="34" charset="-120"/>
              <a:ea typeface="微軟正黑體" panose="020B0604030504040204" pitchFamily="34" charset="-120"/>
            </a:rPr>
            <a:t>取得著作權人同意或授權</a:t>
          </a:r>
          <a:endParaRPr lang="zh-TW" altLang="en-US" sz="3200" b="1" u="sng" dirty="0">
            <a:solidFill>
              <a:srgbClr val="0070C0"/>
            </a:solidFill>
            <a:latin typeface="微軟正黑體" panose="020B0604030504040204" pitchFamily="34" charset="-120"/>
            <a:ea typeface="微軟正黑體" panose="020B0604030504040204" pitchFamily="34" charset="-120"/>
          </a:endParaRPr>
        </a:p>
      </dgm:t>
    </dgm:pt>
    <dgm:pt modelId="{F4321C95-3D8D-4FAE-B46F-D32848275B1B}" type="parTrans" cxnId="{8C8E70DC-2558-4E70-8882-F893AEDABF0C}">
      <dgm:prSet/>
      <dgm:spPr/>
      <dgm:t>
        <a:bodyPr/>
        <a:lstStyle/>
        <a:p>
          <a:endParaRPr lang="zh-TW" altLang="en-US"/>
        </a:p>
      </dgm:t>
    </dgm:pt>
    <dgm:pt modelId="{0D3AA745-F9F9-4F19-A54F-D8680326BB44}" type="sibTrans" cxnId="{8C8E70DC-2558-4E70-8882-F893AEDABF0C}">
      <dgm:prSet/>
      <dgm:spPr/>
      <dgm:t>
        <a:bodyPr/>
        <a:lstStyle/>
        <a:p>
          <a:endParaRPr lang="zh-TW" altLang="en-US"/>
        </a:p>
      </dgm:t>
    </dgm:pt>
    <dgm:pt modelId="{8C64539D-E43F-467F-9A13-756821E4CC5A}">
      <dgm:prSet custT="1"/>
      <dgm:spPr/>
      <dgm:t>
        <a:bodyPr/>
        <a:lstStyle/>
        <a:p>
          <a:pPr rtl="0">
            <a:spcAft>
              <a:spcPts val="0"/>
            </a:spcAft>
          </a:pPr>
          <a:r>
            <a:rPr lang="zh-TW" altLang="en-US" sz="2400" b="1" dirty="0" smtClean="0">
              <a:latin typeface="微軟正黑體" panose="020B0604030504040204" pitchFamily="34" charset="-120"/>
              <a:ea typeface="微軟正黑體" panose="020B0604030504040204" pitchFamily="34" charset="-120"/>
            </a:rPr>
            <a:t>依契約自由原則約定授權範圍</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私權關係</a:t>
          </a:r>
          <a:r>
            <a:rPr lang="en-US" alt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dgm:t>
    </dgm:pt>
    <dgm:pt modelId="{246F3882-2BA1-4A19-A59E-7C00EED8D285}" type="parTrans" cxnId="{94A84EB2-43CE-4503-85B4-75FB052C8E1F}">
      <dgm:prSet/>
      <dgm:spPr/>
      <dgm:t>
        <a:bodyPr/>
        <a:lstStyle/>
        <a:p>
          <a:endParaRPr lang="zh-TW" altLang="en-US"/>
        </a:p>
      </dgm:t>
    </dgm:pt>
    <dgm:pt modelId="{CA56219D-9016-4F29-A5DA-1E8FDBDE467A}" type="sibTrans" cxnId="{94A84EB2-43CE-4503-85B4-75FB052C8E1F}">
      <dgm:prSet/>
      <dgm:spPr/>
      <dgm:t>
        <a:bodyPr/>
        <a:lstStyle/>
        <a:p>
          <a:endParaRPr lang="zh-TW" altLang="en-US"/>
        </a:p>
      </dgm:t>
    </dgm:pt>
    <dgm:pt modelId="{A0C3337F-F751-4280-841D-00108DD6D4D3}">
      <dgm:prSet custT="1"/>
      <dgm:spPr/>
      <dgm:t>
        <a:bodyPr/>
        <a:lstStyle/>
        <a:p>
          <a:pPr rtl="0">
            <a:spcAft>
              <a:spcPts val="0"/>
            </a:spcAft>
          </a:pPr>
          <a:r>
            <a:rPr lang="zh-TW" sz="2400" b="1" dirty="0" smtClean="0">
              <a:solidFill>
                <a:srgbClr val="C00000"/>
              </a:solidFill>
              <a:latin typeface="微軟正黑體" panose="020B0604030504040204" pitchFamily="34" charset="-120"/>
              <a:ea typeface="微軟正黑體" panose="020B0604030504040204" pitchFamily="34" charset="-120"/>
            </a:rPr>
            <a:t>約定不明的部分推定為未授權</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第</a:t>
          </a:r>
          <a:r>
            <a:rPr lang="en-US" sz="2400" b="1" dirty="0" smtClean="0">
              <a:latin typeface="微軟正黑體" panose="020B0604030504040204" pitchFamily="34" charset="-120"/>
              <a:ea typeface="微軟正黑體" panose="020B0604030504040204" pitchFamily="34" charset="-120"/>
            </a:rPr>
            <a:t>37</a:t>
          </a:r>
          <a:r>
            <a:rPr lang="zh-TW" altLang="en-US" sz="2400" b="1" dirty="0" smtClean="0">
              <a:latin typeface="微軟正黑體" panose="020B0604030504040204" pitchFamily="34" charset="-120"/>
              <a:ea typeface="微軟正黑體" panose="020B0604030504040204" pitchFamily="34" charset="-120"/>
            </a:rPr>
            <a:t>條</a:t>
          </a:r>
          <a:r>
            <a:rPr lang="en-US" altLang="zh-TW" sz="2400" b="1" dirty="0" smtClean="0">
              <a:latin typeface="微軟正黑體" panose="020B0604030504040204" pitchFamily="34" charset="-120"/>
              <a:ea typeface="微軟正黑體" panose="020B0604030504040204" pitchFamily="34" charset="-120"/>
            </a:rPr>
            <a:t>)</a:t>
          </a:r>
          <a:endParaRPr lang="zh-TW" sz="2400" b="1" dirty="0">
            <a:latin typeface="微軟正黑體" panose="020B0604030504040204" pitchFamily="34" charset="-120"/>
            <a:ea typeface="微軟正黑體" panose="020B0604030504040204" pitchFamily="34" charset="-120"/>
          </a:endParaRPr>
        </a:p>
      </dgm:t>
    </dgm:pt>
    <dgm:pt modelId="{7551DD0F-6BC4-4BB7-8BFE-28FFE52BB7D6}" type="parTrans" cxnId="{12787B54-8CD1-4B74-9F5D-508E483C14A0}">
      <dgm:prSet/>
      <dgm:spPr/>
      <dgm:t>
        <a:bodyPr/>
        <a:lstStyle/>
        <a:p>
          <a:endParaRPr lang="zh-TW" altLang="en-US"/>
        </a:p>
      </dgm:t>
    </dgm:pt>
    <dgm:pt modelId="{7CB357CA-629B-4961-9FC5-85384C3A7CE6}" type="sibTrans" cxnId="{12787B54-8CD1-4B74-9F5D-508E483C14A0}">
      <dgm:prSet/>
      <dgm:spPr/>
      <dgm:t>
        <a:bodyPr/>
        <a:lstStyle/>
        <a:p>
          <a:endParaRPr lang="zh-TW" altLang="en-US"/>
        </a:p>
      </dgm:t>
    </dgm:pt>
    <dgm:pt modelId="{3BDD241C-0642-44EC-8D5B-263F002550A8}">
      <dgm:prSet custT="1"/>
      <dgm:spPr/>
      <dgm:t>
        <a:bodyPr/>
        <a:lstStyle/>
        <a:p>
          <a:pPr rtl="0">
            <a:spcAft>
              <a:spcPts val="0"/>
            </a:spcAft>
          </a:pPr>
          <a:r>
            <a:rPr lang="zh-TW" sz="3000" b="1" dirty="0" smtClean="0">
              <a:solidFill>
                <a:srgbClr val="FF00FF"/>
              </a:solidFill>
              <a:latin typeface="微軟正黑體" panose="020B0604030504040204" pitchFamily="34" charset="-120"/>
              <a:ea typeface="微軟正黑體" panose="020B0604030504040204" pitchFamily="34" charset="-120"/>
            </a:rPr>
            <a:t>二</a:t>
          </a:r>
          <a:r>
            <a:rPr lang="en-US" altLang="zh-TW" sz="3000" b="1" dirty="0" smtClean="0">
              <a:solidFill>
                <a:srgbClr val="FF00FF"/>
              </a:solidFill>
              <a:latin typeface="微軟正黑體" panose="020B0604030504040204" pitchFamily="34" charset="-120"/>
              <a:ea typeface="微軟正黑體" panose="020B0604030504040204" pitchFamily="34" charset="-120"/>
            </a:rPr>
            <a:t>.</a:t>
          </a:r>
          <a:r>
            <a:rPr lang="zh-TW" sz="3000" b="1" dirty="0" smtClean="0">
              <a:solidFill>
                <a:srgbClr val="FF00FF"/>
              </a:solidFill>
              <a:latin typeface="微軟正黑體" panose="020B0604030504040204" pitchFamily="34" charset="-120"/>
              <a:ea typeface="微軟正黑體" panose="020B0604030504040204" pitchFamily="34" charset="-120"/>
            </a:rPr>
            <a:t>符合合理使用</a:t>
          </a:r>
          <a:r>
            <a:rPr lang="en-US" sz="2800" b="1" dirty="0" smtClean="0">
              <a:solidFill>
                <a:srgbClr val="FF00FF"/>
              </a:solidFill>
              <a:latin typeface="微軟正黑體" panose="020B0604030504040204" pitchFamily="34" charset="-120"/>
              <a:ea typeface="微軟正黑體" panose="020B0604030504040204" pitchFamily="34" charset="-120"/>
            </a:rPr>
            <a:t>(</a:t>
          </a:r>
          <a:r>
            <a:rPr lang="zh-TW" sz="2800" b="1" dirty="0" smtClean="0">
              <a:solidFill>
                <a:srgbClr val="FF00FF"/>
              </a:solidFill>
              <a:latin typeface="微軟正黑體" panose="020B0604030504040204" pitchFamily="34" charset="-120"/>
              <a:ea typeface="微軟正黑體" panose="020B0604030504040204" pitchFamily="34" charset="-120"/>
            </a:rPr>
            <a:t>著作財產權限制）</a:t>
          </a:r>
          <a:endParaRPr lang="zh-TW" sz="2800" b="1" dirty="0">
            <a:solidFill>
              <a:srgbClr val="FF00FF"/>
            </a:solidFill>
            <a:latin typeface="微軟正黑體" panose="020B0604030504040204" pitchFamily="34" charset="-120"/>
            <a:ea typeface="微軟正黑體" panose="020B0604030504040204" pitchFamily="34" charset="-120"/>
          </a:endParaRPr>
        </a:p>
      </dgm:t>
    </dgm:pt>
    <dgm:pt modelId="{84535F1C-9810-42BB-A0AA-A1C25CF92903}" type="parTrans" cxnId="{D7C5C860-0220-4936-ACE6-A0535A3B18A6}">
      <dgm:prSet/>
      <dgm:spPr/>
      <dgm:t>
        <a:bodyPr/>
        <a:lstStyle/>
        <a:p>
          <a:endParaRPr lang="zh-TW" altLang="en-US"/>
        </a:p>
      </dgm:t>
    </dgm:pt>
    <dgm:pt modelId="{B9D9729D-A95F-4C16-9AE4-6A9CE1FED888}" type="sibTrans" cxnId="{D7C5C860-0220-4936-ACE6-A0535A3B18A6}">
      <dgm:prSet/>
      <dgm:spPr/>
      <dgm:t>
        <a:bodyPr/>
        <a:lstStyle/>
        <a:p>
          <a:endParaRPr lang="zh-TW" altLang="en-US"/>
        </a:p>
      </dgm:t>
    </dgm:pt>
    <dgm:pt modelId="{8896D4B8-245E-42B9-9D2D-259618A1806B}">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符合</a:t>
          </a:r>
          <a:r>
            <a:rPr lang="zh-TW" sz="2200" b="1" u="sng" dirty="0" smtClean="0">
              <a:latin typeface="微軟正黑體" panose="020B0604030504040204" pitchFamily="34" charset="-120"/>
              <a:ea typeface="微軟正黑體" panose="020B0604030504040204" pitchFamily="34" charset="-120"/>
            </a:rPr>
            <a:t>第</a:t>
          </a:r>
          <a:r>
            <a:rPr lang="en-US" sz="2200" b="1" u="sng" dirty="0" smtClean="0">
              <a:latin typeface="微軟正黑體" panose="020B0604030504040204" pitchFamily="34" charset="-120"/>
              <a:ea typeface="微軟正黑體" panose="020B0604030504040204" pitchFamily="34" charset="-120"/>
            </a:rPr>
            <a:t>44</a:t>
          </a:r>
          <a:r>
            <a:rPr lang="zh-TW" sz="2200" b="1" u="sng" dirty="0" smtClean="0">
              <a:latin typeface="微軟正黑體" panose="020B0604030504040204" pitchFamily="34" charset="-120"/>
              <a:ea typeface="微軟正黑體" panose="020B0604030504040204" pitchFamily="34" charset="-120"/>
            </a:rPr>
            <a:t>條至第</a:t>
          </a:r>
          <a:r>
            <a:rPr lang="en-US" sz="2200" b="1" u="sng" dirty="0" smtClean="0">
              <a:latin typeface="微軟正黑體" panose="020B0604030504040204" pitchFamily="34" charset="-120"/>
              <a:ea typeface="微軟正黑體" panose="020B0604030504040204" pitchFamily="34" charset="-120"/>
            </a:rPr>
            <a:t>63</a:t>
          </a:r>
          <a:r>
            <a:rPr lang="zh-TW" sz="2200" b="1" u="sng" dirty="0" smtClean="0">
              <a:latin typeface="微軟正黑體" panose="020B0604030504040204" pitchFamily="34" charset="-120"/>
              <a:ea typeface="微軟正黑體" panose="020B0604030504040204" pitchFamily="34" charset="-120"/>
            </a:rPr>
            <a:t>條</a:t>
          </a:r>
          <a:r>
            <a:rPr lang="zh-TW" altLang="en-US" sz="2200" b="1" dirty="0" smtClean="0">
              <a:latin typeface="微軟正黑體" panose="020B0604030504040204" pitchFamily="34" charset="-120"/>
              <a:ea typeface="微軟正黑體" panose="020B0604030504040204" pitchFamily="34" charset="-120"/>
            </a:rPr>
            <a:t>列舉情形之一</a:t>
          </a:r>
          <a:endParaRPr lang="zh-TW" sz="2200" b="1" dirty="0">
            <a:latin typeface="微軟正黑體" panose="020B0604030504040204" pitchFamily="34" charset="-120"/>
            <a:ea typeface="微軟正黑體" panose="020B0604030504040204" pitchFamily="34" charset="-120"/>
          </a:endParaRPr>
        </a:p>
      </dgm:t>
    </dgm:pt>
    <dgm:pt modelId="{DC769309-B5C3-476E-9076-56568C04CDA9}" type="parTrans" cxnId="{4FC475A8-BBFB-4EA4-9314-AF204267D574}">
      <dgm:prSet/>
      <dgm:spPr/>
      <dgm:t>
        <a:bodyPr/>
        <a:lstStyle/>
        <a:p>
          <a:endParaRPr lang="zh-TW" altLang="en-US"/>
        </a:p>
      </dgm:t>
    </dgm:pt>
    <dgm:pt modelId="{E6AC1A3F-5E30-4EE4-A6DB-D330B2632962}" type="sibTrans" cxnId="{4FC475A8-BBFB-4EA4-9314-AF204267D574}">
      <dgm:prSet/>
      <dgm:spPr/>
      <dgm:t>
        <a:bodyPr/>
        <a:lstStyle/>
        <a:p>
          <a:endParaRPr lang="zh-TW" altLang="en-US"/>
        </a:p>
      </dgm:t>
    </dgm:pt>
    <dgm:pt modelId="{AEFAE1E9-5991-4C3A-9E96-3086FFDC6F07}">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符合</a:t>
          </a:r>
          <a:r>
            <a:rPr lang="zh-TW" sz="2200" b="1" u="sng" dirty="0" smtClean="0">
              <a:latin typeface="微軟正黑體" panose="020B0604030504040204" pitchFamily="34" charset="-120"/>
              <a:ea typeface="微軟正黑體" panose="020B0604030504040204" pitchFamily="34" charset="-120"/>
            </a:rPr>
            <a:t>第</a:t>
          </a:r>
          <a:r>
            <a:rPr lang="en-US" sz="2200" b="1" u="sng" dirty="0" smtClean="0">
              <a:latin typeface="微軟正黑體" panose="020B0604030504040204" pitchFamily="34" charset="-120"/>
              <a:ea typeface="微軟正黑體" panose="020B0604030504040204" pitchFamily="34" charset="-120"/>
            </a:rPr>
            <a:t>65</a:t>
          </a:r>
          <a:r>
            <a:rPr lang="zh-TW" sz="2200" b="1" u="sng" dirty="0" smtClean="0">
              <a:latin typeface="微軟正黑體" panose="020B0604030504040204" pitchFamily="34" charset="-120"/>
              <a:ea typeface="微軟正黑體" panose="020B0604030504040204" pitchFamily="34" charset="-120"/>
            </a:rPr>
            <a:t>條第</a:t>
          </a:r>
          <a:r>
            <a:rPr lang="en-US" sz="2200" b="1" u="sng" dirty="0" smtClean="0">
              <a:latin typeface="微軟正黑體" panose="020B0604030504040204" pitchFamily="34" charset="-120"/>
              <a:ea typeface="微軟正黑體" panose="020B0604030504040204" pitchFamily="34" charset="-120"/>
            </a:rPr>
            <a:t>2</a:t>
          </a:r>
          <a:r>
            <a:rPr lang="zh-TW" sz="2200" b="1" u="sng" dirty="0" smtClean="0">
              <a:latin typeface="微軟正黑體" panose="020B0604030504040204" pitchFamily="34" charset="-120"/>
              <a:ea typeface="微軟正黑體" panose="020B0604030504040204" pitchFamily="34" charset="-120"/>
            </a:rPr>
            <a:t>項「其他合理使用</a:t>
          </a:r>
          <a:r>
            <a:rPr 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情形</a:t>
          </a:r>
          <a:endParaRPr lang="zh-TW" sz="2200" b="1" dirty="0">
            <a:latin typeface="微軟正黑體" panose="020B0604030504040204" pitchFamily="34" charset="-120"/>
            <a:ea typeface="微軟正黑體" panose="020B0604030504040204" pitchFamily="34" charset="-120"/>
          </a:endParaRPr>
        </a:p>
      </dgm:t>
    </dgm:pt>
    <dgm:pt modelId="{CAE9302D-A35D-43E0-B132-1C8102D4765D}" type="parTrans" cxnId="{F8A7D5E8-EE76-4B68-930C-D04AEE8C328E}">
      <dgm:prSet/>
      <dgm:spPr/>
      <dgm:t>
        <a:bodyPr/>
        <a:lstStyle/>
        <a:p>
          <a:endParaRPr lang="zh-TW" altLang="en-US"/>
        </a:p>
      </dgm:t>
    </dgm:pt>
    <dgm:pt modelId="{D03072B5-512A-4738-8222-7F80F074F696}" type="sibTrans" cxnId="{F8A7D5E8-EE76-4B68-930C-D04AEE8C328E}">
      <dgm:prSet/>
      <dgm:spPr/>
      <dgm:t>
        <a:bodyPr/>
        <a:lstStyle/>
        <a:p>
          <a:endParaRPr lang="zh-TW" altLang="en-US"/>
        </a:p>
      </dgm:t>
    </dgm:pt>
    <dgm:pt modelId="{BEED8C84-AC7C-4AC8-AF7E-14EC505F810A}">
      <dgm:prSet custT="1"/>
      <dgm:spPr/>
      <dgm:t>
        <a:bodyPr/>
        <a:lstStyle/>
        <a:p>
          <a:pPr rtl="0">
            <a:spcAft>
              <a:spcPts val="0"/>
            </a:spcAft>
          </a:pPr>
          <a:r>
            <a:rPr lang="zh-TW" altLang="en-US" sz="2200" b="1" dirty="0" smtClean="0">
              <a:solidFill>
                <a:srgbClr val="00B050"/>
              </a:solidFill>
              <a:latin typeface="微軟正黑體" panose="020B0604030504040204" pitchFamily="34" charset="-120"/>
              <a:ea typeface="微軟正黑體" panose="020B0604030504040204" pitchFamily="34" charset="-120"/>
            </a:rPr>
            <a:t>個案是否構成合理使用，仍應由司法機關於具體個案</a:t>
          </a:r>
          <a:r>
            <a:rPr lang="zh-TW" altLang="en-US" sz="2200" b="1" smtClean="0">
              <a:solidFill>
                <a:srgbClr val="00B050"/>
              </a:solidFill>
              <a:latin typeface="微軟正黑體" panose="020B0604030504040204" pitchFamily="34" charset="-120"/>
              <a:ea typeface="微軟正黑體" panose="020B0604030504040204" pitchFamily="34" charset="-120"/>
            </a:rPr>
            <a:t>認定之</a:t>
          </a:r>
          <a:endParaRPr lang="zh-TW" altLang="en-US" sz="2200" b="1" dirty="0">
            <a:solidFill>
              <a:srgbClr val="00B050"/>
            </a:solidFill>
            <a:latin typeface="微軟正黑體" panose="020B0604030504040204" pitchFamily="34" charset="-120"/>
            <a:ea typeface="微軟正黑體" panose="020B0604030504040204" pitchFamily="34" charset="-120"/>
          </a:endParaRPr>
        </a:p>
      </dgm:t>
    </dgm:pt>
    <dgm:pt modelId="{CFC9FF0C-47BB-40AD-9CB2-23A75FC7AAFA}" type="parTrans" cxnId="{0ECABD57-B625-4FA0-8029-0079CBF47DEA}">
      <dgm:prSet/>
      <dgm:spPr/>
      <dgm:t>
        <a:bodyPr/>
        <a:lstStyle/>
        <a:p>
          <a:endParaRPr lang="zh-TW" altLang="en-US"/>
        </a:p>
      </dgm:t>
    </dgm:pt>
    <dgm:pt modelId="{ADDE07A2-7129-4C74-BE5F-57C06BB85611}" type="sibTrans" cxnId="{0ECABD57-B625-4FA0-8029-0079CBF47DEA}">
      <dgm:prSet/>
      <dgm:spPr/>
      <dgm:t>
        <a:bodyPr/>
        <a:lstStyle/>
        <a:p>
          <a:endParaRPr lang="zh-TW" altLang="en-US"/>
        </a:p>
      </dgm:t>
    </dgm:pt>
    <dgm:pt modelId="{6D4CBC7C-FCF1-48DF-824F-2CCA9916E6AC}">
      <dgm:prSet custT="1"/>
      <dgm:spPr/>
      <dgm:t>
        <a:bodyPr/>
        <a:lstStyle/>
        <a:p>
          <a:pPr rtl="0">
            <a:spcAft>
              <a:spcPts val="0"/>
            </a:spcAft>
          </a:pPr>
          <a:r>
            <a:rPr lang="zh-TW" altLang="en-US" sz="2400" b="1" dirty="0" smtClean="0">
              <a:latin typeface="微軟正黑體" panose="020B0604030504040204" pitchFamily="34" charset="-120"/>
              <a:ea typeface="微軟正黑體" panose="020B0604030504040204" pitchFamily="34" charset="-120"/>
            </a:rPr>
            <a:t>應注意標示作者姓名等著作人格權問題</a:t>
          </a:r>
          <a:endParaRPr lang="zh-TW" sz="2400" b="1" dirty="0">
            <a:latin typeface="微軟正黑體" panose="020B0604030504040204" pitchFamily="34" charset="-120"/>
            <a:ea typeface="微軟正黑體" panose="020B0604030504040204" pitchFamily="34" charset="-120"/>
          </a:endParaRPr>
        </a:p>
      </dgm:t>
    </dgm:pt>
    <dgm:pt modelId="{52A6B923-AD41-4422-8EF7-51C311C7E1FF}" type="parTrans" cxnId="{05A329DB-D55E-47CD-8F78-34C6CBED3E8C}">
      <dgm:prSet/>
      <dgm:spPr/>
      <dgm:t>
        <a:bodyPr/>
        <a:lstStyle/>
        <a:p>
          <a:endParaRPr lang="zh-TW" altLang="en-US"/>
        </a:p>
      </dgm:t>
    </dgm:pt>
    <dgm:pt modelId="{475AD0FB-736C-4BE6-BF54-E40C61221D97}" type="sibTrans" cxnId="{05A329DB-D55E-47CD-8F78-34C6CBED3E8C}">
      <dgm:prSet/>
      <dgm:spPr/>
      <dgm:t>
        <a:bodyPr/>
        <a:lstStyle/>
        <a:p>
          <a:endParaRPr lang="zh-TW" altLang="en-US"/>
        </a:p>
      </dgm:t>
    </dgm:pt>
    <dgm:pt modelId="{1240C0FD-5376-47CC-A0B6-21293131FA67}">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應註明出處</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第</a:t>
          </a:r>
          <a:r>
            <a:rPr lang="en-US" altLang="zh-TW" sz="2200" b="1" dirty="0" smtClean="0">
              <a:latin typeface="微軟正黑體" panose="020B0604030504040204" pitchFamily="34" charset="-120"/>
              <a:ea typeface="微軟正黑體" panose="020B0604030504040204" pitchFamily="34" charset="-120"/>
            </a:rPr>
            <a:t>64</a:t>
          </a:r>
          <a:r>
            <a:rPr lang="zh-TW" altLang="en-US" sz="2200" b="1" dirty="0" smtClean="0">
              <a:latin typeface="微軟正黑體" panose="020B0604030504040204" pitchFamily="34" charset="-120"/>
              <a:ea typeface="微軟正黑體" panose="020B0604030504040204" pitchFamily="34" charset="-120"/>
            </a:rPr>
            <a:t>條</a:t>
          </a:r>
          <a:r>
            <a:rPr lang="en-US" altLang="zh-TW" sz="2200" b="1" dirty="0" smtClean="0">
              <a:latin typeface="微軟正黑體" panose="020B0604030504040204" pitchFamily="34" charset="-120"/>
              <a:ea typeface="微軟正黑體" panose="020B0604030504040204" pitchFamily="34" charset="-120"/>
            </a:rPr>
            <a:t>)</a:t>
          </a:r>
          <a:endParaRPr lang="zh-TW" sz="2200" b="1" dirty="0">
            <a:latin typeface="微軟正黑體" panose="020B0604030504040204" pitchFamily="34" charset="-120"/>
            <a:ea typeface="微軟正黑體" panose="020B0604030504040204" pitchFamily="34" charset="-120"/>
          </a:endParaRPr>
        </a:p>
      </dgm:t>
    </dgm:pt>
    <dgm:pt modelId="{1594B242-BA34-4F03-ADFE-5FC4CFD1828C}" type="parTrans" cxnId="{D9BB386B-1C15-44C9-997B-ECA034A6646C}">
      <dgm:prSet/>
      <dgm:spPr/>
      <dgm:t>
        <a:bodyPr/>
        <a:lstStyle/>
        <a:p>
          <a:endParaRPr lang="zh-TW" altLang="en-US"/>
        </a:p>
      </dgm:t>
    </dgm:pt>
    <dgm:pt modelId="{352FE794-E7C6-4839-A107-E6C6133946EF}" type="sibTrans" cxnId="{D9BB386B-1C15-44C9-997B-ECA034A6646C}">
      <dgm:prSet/>
      <dgm:spPr/>
      <dgm:t>
        <a:bodyPr/>
        <a:lstStyle/>
        <a:p>
          <a:endParaRPr lang="zh-TW" altLang="en-US"/>
        </a:p>
      </dgm:t>
    </dgm:pt>
    <dgm:pt modelId="{B3647470-DF02-4B18-AF89-23574EB4C788}" type="pres">
      <dgm:prSet presAssocID="{B525F2D4-BF6B-4ECA-BADE-6147BCA557B7}" presName="compositeShape" presStyleCnt="0">
        <dgm:presLayoutVars>
          <dgm:chMax val="2"/>
          <dgm:dir/>
          <dgm:resizeHandles val="exact"/>
        </dgm:presLayoutVars>
      </dgm:prSet>
      <dgm:spPr/>
      <dgm:t>
        <a:bodyPr/>
        <a:lstStyle/>
        <a:p>
          <a:endParaRPr lang="zh-TW" altLang="en-US"/>
        </a:p>
      </dgm:t>
    </dgm:pt>
    <dgm:pt modelId="{AB9ED958-3003-4709-8123-896FA47DB7E8}" type="pres">
      <dgm:prSet presAssocID="{69BE945E-2432-418C-9B00-B78874EE793D}" presName="upArrow" presStyleLbl="node1" presStyleIdx="0" presStyleCnt="2" custScaleX="88272"/>
      <dgm:spPr/>
    </dgm:pt>
    <dgm:pt modelId="{3A609290-AAAE-4252-9903-428CB7AE04A8}" type="pres">
      <dgm:prSet presAssocID="{69BE945E-2432-418C-9B00-B78874EE793D}" presName="upArrowText" presStyleLbl="revTx" presStyleIdx="0" presStyleCnt="2" custScaleX="131980" custLinFactNeighborX="9987" custLinFactNeighborY="-7864">
        <dgm:presLayoutVars>
          <dgm:chMax val="0"/>
          <dgm:bulletEnabled val="1"/>
        </dgm:presLayoutVars>
      </dgm:prSet>
      <dgm:spPr/>
      <dgm:t>
        <a:bodyPr/>
        <a:lstStyle/>
        <a:p>
          <a:endParaRPr lang="zh-TW" altLang="en-US"/>
        </a:p>
      </dgm:t>
    </dgm:pt>
    <dgm:pt modelId="{47E01484-8126-4812-85A3-B5E2EF26CD20}" type="pres">
      <dgm:prSet presAssocID="{3BDD241C-0642-44EC-8D5B-263F002550A8}" presName="downArrow" presStyleLbl="node1" presStyleIdx="1" presStyleCnt="2" custScaleX="88272"/>
      <dgm:spPr/>
    </dgm:pt>
    <dgm:pt modelId="{607CC597-4F85-4D70-A70F-70871FDBFA45}" type="pres">
      <dgm:prSet presAssocID="{3BDD241C-0642-44EC-8D5B-263F002550A8}" presName="downArrowText" presStyleLbl="revTx" presStyleIdx="1" presStyleCnt="2" custScaleX="128310" custScaleY="115948">
        <dgm:presLayoutVars>
          <dgm:chMax val="0"/>
          <dgm:bulletEnabled val="1"/>
        </dgm:presLayoutVars>
      </dgm:prSet>
      <dgm:spPr/>
      <dgm:t>
        <a:bodyPr/>
        <a:lstStyle/>
        <a:p>
          <a:endParaRPr lang="zh-TW" altLang="en-US"/>
        </a:p>
      </dgm:t>
    </dgm:pt>
  </dgm:ptLst>
  <dgm:cxnLst>
    <dgm:cxn modelId="{4FC475A8-BBFB-4EA4-9314-AF204267D574}" srcId="{3BDD241C-0642-44EC-8D5B-263F002550A8}" destId="{8896D4B8-245E-42B9-9D2D-259618A1806B}" srcOrd="0" destOrd="0" parTransId="{DC769309-B5C3-476E-9076-56568C04CDA9}" sibTransId="{E6AC1A3F-5E30-4EE4-A6DB-D330B2632962}"/>
    <dgm:cxn modelId="{9A17EDC3-C914-4FA0-88C0-CC170AE49F1D}" type="presOf" srcId="{BEED8C84-AC7C-4AC8-AF7E-14EC505F810A}" destId="{607CC597-4F85-4D70-A70F-70871FDBFA45}" srcOrd="0" destOrd="4" presId="urn:microsoft.com/office/officeart/2005/8/layout/arrow4"/>
    <dgm:cxn modelId="{5147C547-3409-4C38-864E-BC419247E33A}" type="presOf" srcId="{6D4CBC7C-FCF1-48DF-824F-2CCA9916E6AC}" destId="{3A609290-AAAE-4252-9903-428CB7AE04A8}" srcOrd="0" destOrd="3" presId="urn:microsoft.com/office/officeart/2005/8/layout/arrow4"/>
    <dgm:cxn modelId="{12787B54-8CD1-4B74-9F5D-508E483C14A0}" srcId="{69BE945E-2432-418C-9B00-B78874EE793D}" destId="{A0C3337F-F751-4280-841D-00108DD6D4D3}" srcOrd="1" destOrd="0" parTransId="{7551DD0F-6BC4-4BB7-8BFE-28FFE52BB7D6}" sibTransId="{7CB357CA-629B-4961-9FC5-85384C3A7CE6}"/>
    <dgm:cxn modelId="{8C8E70DC-2558-4E70-8882-F893AEDABF0C}" srcId="{B525F2D4-BF6B-4ECA-BADE-6147BCA557B7}" destId="{69BE945E-2432-418C-9B00-B78874EE793D}" srcOrd="0" destOrd="0" parTransId="{F4321C95-3D8D-4FAE-B46F-D32848275B1B}" sibTransId="{0D3AA745-F9F9-4F19-A54F-D8680326BB44}"/>
    <dgm:cxn modelId="{F5BE7C77-6B82-46C1-B0AA-26A817915C06}" type="presOf" srcId="{AEFAE1E9-5991-4C3A-9E96-3086FFDC6F07}" destId="{607CC597-4F85-4D70-A70F-70871FDBFA45}" srcOrd="0" destOrd="2" presId="urn:microsoft.com/office/officeart/2005/8/layout/arrow4"/>
    <dgm:cxn modelId="{CE300E47-9C6A-4E17-9D38-3526C9B2CB10}" type="presOf" srcId="{B525F2D4-BF6B-4ECA-BADE-6147BCA557B7}" destId="{B3647470-DF02-4B18-AF89-23574EB4C788}" srcOrd="0" destOrd="0" presId="urn:microsoft.com/office/officeart/2005/8/layout/arrow4"/>
    <dgm:cxn modelId="{88F57EC4-9558-4710-A409-B11514EE6D6A}" type="presOf" srcId="{A0C3337F-F751-4280-841D-00108DD6D4D3}" destId="{3A609290-AAAE-4252-9903-428CB7AE04A8}" srcOrd="0" destOrd="2" presId="urn:microsoft.com/office/officeart/2005/8/layout/arrow4"/>
    <dgm:cxn modelId="{BF5B6C0D-1A39-40E2-8181-D3256702AAB0}" type="presOf" srcId="{69BE945E-2432-418C-9B00-B78874EE793D}" destId="{3A609290-AAAE-4252-9903-428CB7AE04A8}" srcOrd="0" destOrd="0" presId="urn:microsoft.com/office/officeart/2005/8/layout/arrow4"/>
    <dgm:cxn modelId="{D7C5C860-0220-4936-ACE6-A0535A3B18A6}" srcId="{B525F2D4-BF6B-4ECA-BADE-6147BCA557B7}" destId="{3BDD241C-0642-44EC-8D5B-263F002550A8}" srcOrd="1" destOrd="0" parTransId="{84535F1C-9810-42BB-A0AA-A1C25CF92903}" sibTransId="{B9D9729D-A95F-4C16-9AE4-6A9CE1FED888}"/>
    <dgm:cxn modelId="{0ECABD57-B625-4FA0-8029-0079CBF47DEA}" srcId="{3BDD241C-0642-44EC-8D5B-263F002550A8}" destId="{BEED8C84-AC7C-4AC8-AF7E-14EC505F810A}" srcOrd="3" destOrd="0" parTransId="{CFC9FF0C-47BB-40AD-9CB2-23A75FC7AAFA}" sibTransId="{ADDE07A2-7129-4C74-BE5F-57C06BB85611}"/>
    <dgm:cxn modelId="{05A329DB-D55E-47CD-8F78-34C6CBED3E8C}" srcId="{69BE945E-2432-418C-9B00-B78874EE793D}" destId="{6D4CBC7C-FCF1-48DF-824F-2CCA9916E6AC}" srcOrd="2" destOrd="0" parTransId="{52A6B923-AD41-4422-8EF7-51C311C7E1FF}" sibTransId="{475AD0FB-736C-4BE6-BF54-E40C61221D97}"/>
    <dgm:cxn modelId="{95D49B49-BB5E-45EF-BCF8-7E1E6132D94F}" type="presOf" srcId="{8896D4B8-245E-42B9-9D2D-259618A1806B}" destId="{607CC597-4F85-4D70-A70F-70871FDBFA45}" srcOrd="0" destOrd="1" presId="urn:microsoft.com/office/officeart/2005/8/layout/arrow4"/>
    <dgm:cxn modelId="{C4FA3B15-3915-4920-A8D1-568BA6093720}" type="presOf" srcId="{8C64539D-E43F-467F-9A13-756821E4CC5A}" destId="{3A609290-AAAE-4252-9903-428CB7AE04A8}" srcOrd="0" destOrd="1" presId="urn:microsoft.com/office/officeart/2005/8/layout/arrow4"/>
    <dgm:cxn modelId="{962D125B-6918-42FF-A0A3-83FCBAAE995D}" type="presOf" srcId="{1240C0FD-5376-47CC-A0B6-21293131FA67}" destId="{607CC597-4F85-4D70-A70F-70871FDBFA45}" srcOrd="0" destOrd="3" presId="urn:microsoft.com/office/officeart/2005/8/layout/arrow4"/>
    <dgm:cxn modelId="{94A84EB2-43CE-4503-85B4-75FB052C8E1F}" srcId="{69BE945E-2432-418C-9B00-B78874EE793D}" destId="{8C64539D-E43F-467F-9A13-756821E4CC5A}" srcOrd="0" destOrd="0" parTransId="{246F3882-2BA1-4A19-A59E-7C00EED8D285}" sibTransId="{CA56219D-9016-4F29-A5DA-1E8FDBDE467A}"/>
    <dgm:cxn modelId="{B8B4374F-E7A0-4BC9-A1A4-F8AC70815855}" type="presOf" srcId="{3BDD241C-0642-44EC-8D5B-263F002550A8}" destId="{607CC597-4F85-4D70-A70F-70871FDBFA45}" srcOrd="0" destOrd="0" presId="urn:microsoft.com/office/officeart/2005/8/layout/arrow4"/>
    <dgm:cxn modelId="{F8A7D5E8-EE76-4B68-930C-D04AEE8C328E}" srcId="{3BDD241C-0642-44EC-8D5B-263F002550A8}" destId="{AEFAE1E9-5991-4C3A-9E96-3086FFDC6F07}" srcOrd="1" destOrd="0" parTransId="{CAE9302D-A35D-43E0-B132-1C8102D4765D}" sibTransId="{D03072B5-512A-4738-8222-7F80F074F696}"/>
    <dgm:cxn modelId="{D9BB386B-1C15-44C9-997B-ECA034A6646C}" srcId="{3BDD241C-0642-44EC-8D5B-263F002550A8}" destId="{1240C0FD-5376-47CC-A0B6-21293131FA67}" srcOrd="2" destOrd="0" parTransId="{1594B242-BA34-4F03-ADFE-5FC4CFD1828C}" sibTransId="{352FE794-E7C6-4839-A107-E6C6133946EF}"/>
    <dgm:cxn modelId="{EC0390E9-1573-4338-A3B1-BEE1849D5447}" type="presParOf" srcId="{B3647470-DF02-4B18-AF89-23574EB4C788}" destId="{AB9ED958-3003-4709-8123-896FA47DB7E8}" srcOrd="0" destOrd="0" presId="urn:microsoft.com/office/officeart/2005/8/layout/arrow4"/>
    <dgm:cxn modelId="{5BCDF03A-2F83-4DE5-B445-C2E96223917B}" type="presParOf" srcId="{B3647470-DF02-4B18-AF89-23574EB4C788}" destId="{3A609290-AAAE-4252-9903-428CB7AE04A8}" srcOrd="1" destOrd="0" presId="urn:microsoft.com/office/officeart/2005/8/layout/arrow4"/>
    <dgm:cxn modelId="{140CCC46-AB6E-4153-89B6-7E01C70E4BCC}" type="presParOf" srcId="{B3647470-DF02-4B18-AF89-23574EB4C788}" destId="{47E01484-8126-4812-85A3-B5E2EF26CD20}" srcOrd="2" destOrd="0" presId="urn:microsoft.com/office/officeart/2005/8/layout/arrow4"/>
    <dgm:cxn modelId="{1ED828FB-B80D-4FB2-9B7E-49EC3BE2DE31}" type="presParOf" srcId="{B3647470-DF02-4B18-AF89-23574EB4C788}" destId="{607CC597-4F85-4D70-A70F-70871FDBFA45}"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42A6A6A-4CB7-4521-B286-00CDF09659F4}"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zh-TW" altLang="en-US"/>
        </a:p>
      </dgm:t>
    </dgm:pt>
    <dgm:pt modelId="{27E1D02D-D0D0-478A-AE4B-F511AB2E136A}">
      <dgm:prSet/>
      <dgm:spPr/>
      <dgm:t>
        <a:bodyPr/>
        <a:lstStyle/>
        <a:p>
          <a:pPr rtl="0"/>
          <a:r>
            <a:rPr lang="zh-TW" b="1" dirty="0" smtClean="0">
              <a:latin typeface="微軟正黑體" pitchFamily="34" charset="-120"/>
              <a:ea typeface="微軟正黑體" pitchFamily="34" charset="-120"/>
            </a:rPr>
            <a:t>公之利用</a:t>
          </a:r>
          <a:endParaRPr lang="zh-TW" b="1" dirty="0">
            <a:latin typeface="微軟正黑體" pitchFamily="34" charset="-120"/>
            <a:ea typeface="微軟正黑體" pitchFamily="34" charset="-120"/>
          </a:endParaRPr>
        </a:p>
      </dgm:t>
    </dgm:pt>
    <dgm:pt modelId="{C51EEBF1-E97D-4633-9F2F-A43584C7C2B5}" type="parTrans" cxnId="{743A4C01-4D04-4C37-BBDB-872990F6F759}">
      <dgm:prSet/>
      <dgm:spPr/>
      <dgm:t>
        <a:bodyPr/>
        <a:lstStyle/>
        <a:p>
          <a:endParaRPr lang="zh-TW" altLang="en-US" b="1"/>
        </a:p>
      </dgm:t>
    </dgm:pt>
    <dgm:pt modelId="{A7EBDE15-0F20-4EA5-98D8-44CE18AE6A37}" type="sibTrans" cxnId="{743A4C01-4D04-4C37-BBDB-872990F6F759}">
      <dgm:prSet/>
      <dgm:spPr/>
      <dgm:t>
        <a:bodyPr/>
        <a:lstStyle/>
        <a:p>
          <a:endParaRPr lang="zh-TW" altLang="en-US" b="1"/>
        </a:p>
      </dgm:t>
    </dgm:pt>
    <dgm:pt modelId="{333E0A5D-8603-4558-A489-4534DE57AEE6}">
      <dgm:prSet/>
      <dgm:spPr/>
      <dgm:t>
        <a:bodyPr/>
        <a:lstStyle/>
        <a:p>
          <a:pPr rtl="0"/>
          <a:r>
            <a:rPr lang="zh-TW" b="1" dirty="0" smtClean="0">
              <a:latin typeface="微軟正黑體" pitchFamily="34" charset="-120"/>
              <a:ea typeface="微軟正黑體" pitchFamily="34" charset="-120"/>
            </a:rPr>
            <a:t>政府公務目的</a:t>
          </a:r>
          <a:endParaRPr lang="zh-TW" b="1" dirty="0">
            <a:latin typeface="微軟正黑體" pitchFamily="34" charset="-120"/>
            <a:ea typeface="微軟正黑體" pitchFamily="34" charset="-120"/>
          </a:endParaRPr>
        </a:p>
      </dgm:t>
    </dgm:pt>
    <dgm:pt modelId="{A7C1D1F5-93CE-4DCA-B1CB-1EAF2078A401}" type="parTrans" cxnId="{20E3F040-4204-4D6D-892D-E2F74C5E1B7A}">
      <dgm:prSet/>
      <dgm:spPr/>
      <dgm:t>
        <a:bodyPr/>
        <a:lstStyle/>
        <a:p>
          <a:endParaRPr lang="zh-TW" altLang="en-US" b="1"/>
        </a:p>
      </dgm:t>
    </dgm:pt>
    <dgm:pt modelId="{75C232FC-681A-4972-BA16-90562372533A}" type="sibTrans" cxnId="{20E3F040-4204-4D6D-892D-E2F74C5E1B7A}">
      <dgm:prSet/>
      <dgm:spPr/>
      <dgm:t>
        <a:bodyPr/>
        <a:lstStyle/>
        <a:p>
          <a:endParaRPr lang="zh-TW" altLang="en-US" b="1"/>
        </a:p>
      </dgm:t>
    </dgm:pt>
    <dgm:pt modelId="{485B572B-7E67-4587-9000-37A1BEF8C417}">
      <dgm:prSet/>
      <dgm:spPr/>
      <dgm:t>
        <a:bodyPr/>
        <a:lstStyle/>
        <a:p>
          <a:pPr rtl="0"/>
          <a:r>
            <a:rPr lang="zh-TW" b="1" dirty="0" smtClean="0">
              <a:latin typeface="微軟正黑體" pitchFamily="34" charset="-120"/>
              <a:ea typeface="微軟正黑體" pitchFamily="34" charset="-120"/>
            </a:rPr>
            <a:t>司法目的</a:t>
          </a:r>
          <a:endParaRPr lang="zh-TW" b="1" dirty="0">
            <a:latin typeface="微軟正黑體" pitchFamily="34" charset="-120"/>
            <a:ea typeface="微軟正黑體" pitchFamily="34" charset="-120"/>
          </a:endParaRPr>
        </a:p>
      </dgm:t>
    </dgm:pt>
    <dgm:pt modelId="{1549E027-B1CB-46A8-8BAB-DE6ACBB62AE0}" type="parTrans" cxnId="{34888E04-3C62-4B54-B2CD-98D7F5D4A1B2}">
      <dgm:prSet/>
      <dgm:spPr/>
      <dgm:t>
        <a:bodyPr/>
        <a:lstStyle/>
        <a:p>
          <a:endParaRPr lang="zh-TW" altLang="en-US" b="1"/>
        </a:p>
      </dgm:t>
    </dgm:pt>
    <dgm:pt modelId="{3A7874BA-3733-4E70-B382-A95CBB0F9717}" type="sibTrans" cxnId="{34888E04-3C62-4B54-B2CD-98D7F5D4A1B2}">
      <dgm:prSet/>
      <dgm:spPr/>
      <dgm:t>
        <a:bodyPr/>
        <a:lstStyle/>
        <a:p>
          <a:endParaRPr lang="zh-TW" altLang="en-US" b="1"/>
        </a:p>
      </dgm:t>
    </dgm:pt>
    <dgm:pt modelId="{B3D725C0-9675-4021-A49B-701FD5670BFD}">
      <dgm:prSet/>
      <dgm:spPr/>
      <dgm:t>
        <a:bodyPr/>
        <a:lstStyle/>
        <a:p>
          <a:pPr rtl="0"/>
          <a:r>
            <a:rPr lang="zh-TW" b="1" dirty="0" smtClean="0">
              <a:latin typeface="微軟正黑體" pitchFamily="34" charset="-120"/>
              <a:ea typeface="微軟正黑體" pitchFamily="34" charset="-120"/>
            </a:rPr>
            <a:t>教育目的</a:t>
          </a:r>
          <a:endParaRPr lang="zh-TW" b="1" dirty="0">
            <a:latin typeface="微軟正黑體" pitchFamily="34" charset="-120"/>
            <a:ea typeface="微軟正黑體" pitchFamily="34" charset="-120"/>
          </a:endParaRPr>
        </a:p>
      </dgm:t>
    </dgm:pt>
    <dgm:pt modelId="{B973854E-C9D6-4D83-9120-E05F17E15B50}" type="parTrans" cxnId="{E53BC6DD-9868-4DB6-AE7B-63ABB3414394}">
      <dgm:prSet/>
      <dgm:spPr/>
      <dgm:t>
        <a:bodyPr/>
        <a:lstStyle/>
        <a:p>
          <a:endParaRPr lang="zh-TW" altLang="en-US" b="1"/>
        </a:p>
      </dgm:t>
    </dgm:pt>
    <dgm:pt modelId="{2CC381F8-1CB0-41CC-9B19-28423CD24F51}" type="sibTrans" cxnId="{E53BC6DD-9868-4DB6-AE7B-63ABB3414394}">
      <dgm:prSet/>
      <dgm:spPr/>
      <dgm:t>
        <a:bodyPr/>
        <a:lstStyle/>
        <a:p>
          <a:endParaRPr lang="zh-TW" altLang="en-US" b="1"/>
        </a:p>
      </dgm:t>
    </dgm:pt>
    <dgm:pt modelId="{16CA8D7A-4596-48BD-B521-0ADC7D8D0820}">
      <dgm:prSet/>
      <dgm:spPr/>
      <dgm:t>
        <a:bodyPr/>
        <a:lstStyle/>
        <a:p>
          <a:pPr rtl="0"/>
          <a:r>
            <a:rPr lang="zh-TW" b="1" dirty="0" smtClean="0">
              <a:latin typeface="微軟正黑體" pitchFamily="34" charset="-120"/>
              <a:ea typeface="微軟正黑體" pitchFamily="34" charset="-120"/>
            </a:rPr>
            <a:t>新聞傳播</a:t>
          </a:r>
          <a:endParaRPr lang="zh-TW" b="1" dirty="0">
            <a:latin typeface="微軟正黑體" pitchFamily="34" charset="-120"/>
            <a:ea typeface="微軟正黑體" pitchFamily="34" charset="-120"/>
          </a:endParaRPr>
        </a:p>
      </dgm:t>
    </dgm:pt>
    <dgm:pt modelId="{EC4923D0-3F65-49DE-A358-16F2AFA6C808}" type="parTrans" cxnId="{841B6143-7A12-470F-9795-3EC85F9CFC39}">
      <dgm:prSet/>
      <dgm:spPr/>
      <dgm:t>
        <a:bodyPr/>
        <a:lstStyle/>
        <a:p>
          <a:endParaRPr lang="zh-TW" altLang="en-US" b="1"/>
        </a:p>
      </dgm:t>
    </dgm:pt>
    <dgm:pt modelId="{6F358F4A-D4D0-408A-B625-C1EF4A3AA07B}" type="sibTrans" cxnId="{841B6143-7A12-470F-9795-3EC85F9CFC39}">
      <dgm:prSet/>
      <dgm:spPr/>
      <dgm:t>
        <a:bodyPr/>
        <a:lstStyle/>
        <a:p>
          <a:endParaRPr lang="zh-TW" altLang="en-US" b="1"/>
        </a:p>
      </dgm:t>
    </dgm:pt>
    <dgm:pt modelId="{8ACD08F8-0B5C-4D21-A5A1-72084EAFAAEE}">
      <dgm:prSet/>
      <dgm:spPr/>
      <dgm:t>
        <a:bodyPr/>
        <a:lstStyle/>
        <a:p>
          <a:pPr rtl="0"/>
          <a:r>
            <a:rPr lang="zh-TW" altLang="en-US" b="1" dirty="0" smtClean="0">
              <a:latin typeface="微軟正黑體" pitchFamily="34" charset="-120"/>
              <a:ea typeface="微軟正黑體" pitchFamily="34" charset="-120"/>
            </a:rPr>
            <a:t>非營利性</a:t>
          </a:r>
          <a:r>
            <a:rPr lang="zh-TW" b="1" dirty="0" smtClean="0">
              <a:latin typeface="微軟正黑體" pitchFamily="34" charset="-120"/>
              <a:ea typeface="微軟正黑體" pitchFamily="34" charset="-120"/>
            </a:rPr>
            <a:t>活動</a:t>
          </a:r>
          <a:endParaRPr lang="zh-TW" b="1" dirty="0">
            <a:latin typeface="微軟正黑體" pitchFamily="34" charset="-120"/>
            <a:ea typeface="微軟正黑體" pitchFamily="34" charset="-120"/>
          </a:endParaRPr>
        </a:p>
      </dgm:t>
    </dgm:pt>
    <dgm:pt modelId="{838FD3D7-8A04-4FA6-ABFC-BAD25BDA0149}" type="parTrans" cxnId="{38812CAC-CB55-418B-B9C2-A7ED7C3106BB}">
      <dgm:prSet/>
      <dgm:spPr/>
      <dgm:t>
        <a:bodyPr/>
        <a:lstStyle/>
        <a:p>
          <a:endParaRPr lang="zh-TW" altLang="en-US" b="1"/>
        </a:p>
      </dgm:t>
    </dgm:pt>
    <dgm:pt modelId="{77921102-01FE-452B-B59C-6B827DE529C5}" type="sibTrans" cxnId="{38812CAC-CB55-418B-B9C2-A7ED7C3106BB}">
      <dgm:prSet/>
      <dgm:spPr/>
      <dgm:t>
        <a:bodyPr/>
        <a:lstStyle/>
        <a:p>
          <a:endParaRPr lang="zh-TW" altLang="en-US" b="1"/>
        </a:p>
      </dgm:t>
    </dgm:pt>
    <dgm:pt modelId="{1F2C1ADA-8BD8-4C07-BFD4-EB40709441CB}">
      <dgm:prSet/>
      <dgm:spPr/>
      <dgm:t>
        <a:bodyPr/>
        <a:lstStyle/>
        <a:p>
          <a:pPr rtl="0"/>
          <a:r>
            <a:rPr lang="zh-TW" b="1" dirty="0" smtClean="0">
              <a:latin typeface="微軟正黑體" pitchFamily="34" charset="-120"/>
              <a:ea typeface="微軟正黑體" pitchFamily="34" charset="-120"/>
            </a:rPr>
            <a:t>私之利用</a:t>
          </a:r>
          <a:endParaRPr lang="zh-TW" b="1" dirty="0">
            <a:latin typeface="微軟正黑體" pitchFamily="34" charset="-120"/>
            <a:ea typeface="微軟正黑體" pitchFamily="34" charset="-120"/>
          </a:endParaRPr>
        </a:p>
      </dgm:t>
    </dgm:pt>
    <dgm:pt modelId="{8AA803FB-9985-4158-AEC1-4DA848281CA2}" type="parTrans" cxnId="{D4C14506-E850-4658-B310-384FBF0EB5CB}">
      <dgm:prSet/>
      <dgm:spPr/>
      <dgm:t>
        <a:bodyPr/>
        <a:lstStyle/>
        <a:p>
          <a:endParaRPr lang="zh-TW" altLang="en-US" b="1"/>
        </a:p>
      </dgm:t>
    </dgm:pt>
    <dgm:pt modelId="{08A7D766-D716-4A41-A2DE-ED65976C14D0}" type="sibTrans" cxnId="{D4C14506-E850-4658-B310-384FBF0EB5CB}">
      <dgm:prSet/>
      <dgm:spPr/>
      <dgm:t>
        <a:bodyPr/>
        <a:lstStyle/>
        <a:p>
          <a:endParaRPr lang="zh-TW" altLang="en-US" b="1"/>
        </a:p>
      </dgm:t>
    </dgm:pt>
    <dgm:pt modelId="{F5A0A710-85BC-4883-B9E3-D3C93ED737C5}">
      <dgm:prSet/>
      <dgm:spPr/>
      <dgm:t>
        <a:bodyPr/>
        <a:lstStyle/>
        <a:p>
          <a:pPr rtl="0"/>
          <a:r>
            <a:rPr lang="zh-TW" b="1" dirty="0" smtClean="0">
              <a:latin typeface="微軟正黑體" pitchFamily="34" charset="-120"/>
              <a:ea typeface="微軟正黑體" pitchFamily="34" charset="-120"/>
            </a:rPr>
            <a:t>個人利用</a:t>
          </a:r>
          <a:endParaRPr lang="zh-TW" b="1" dirty="0">
            <a:latin typeface="微軟正黑體" pitchFamily="34" charset="-120"/>
            <a:ea typeface="微軟正黑體" pitchFamily="34" charset="-120"/>
          </a:endParaRPr>
        </a:p>
      </dgm:t>
    </dgm:pt>
    <dgm:pt modelId="{FE2F7575-03C1-411D-8896-338A5A921F53}" type="parTrans" cxnId="{561A2696-5577-4810-87EA-DA5D49FA9137}">
      <dgm:prSet/>
      <dgm:spPr/>
      <dgm:t>
        <a:bodyPr/>
        <a:lstStyle/>
        <a:p>
          <a:endParaRPr lang="zh-TW" altLang="en-US" b="1"/>
        </a:p>
      </dgm:t>
    </dgm:pt>
    <dgm:pt modelId="{AFEE63E6-A1AE-4047-9F73-72F3E91A175C}" type="sibTrans" cxnId="{561A2696-5577-4810-87EA-DA5D49FA9137}">
      <dgm:prSet/>
      <dgm:spPr/>
      <dgm:t>
        <a:bodyPr/>
        <a:lstStyle/>
        <a:p>
          <a:endParaRPr lang="zh-TW" altLang="en-US" b="1"/>
        </a:p>
      </dgm:t>
    </dgm:pt>
    <dgm:pt modelId="{C84285F4-FAE0-41C4-AF3A-F22A587BDED8}">
      <dgm:prSet/>
      <dgm:spPr/>
      <dgm:t>
        <a:bodyPr/>
        <a:lstStyle/>
        <a:p>
          <a:pPr rtl="0"/>
          <a:r>
            <a:rPr lang="zh-TW" b="1" dirty="0" smtClean="0">
              <a:latin typeface="微軟正黑體" pitchFamily="34" charset="-120"/>
              <a:ea typeface="微軟正黑體" pitchFamily="34" charset="-120"/>
            </a:rPr>
            <a:t>學術目的</a:t>
          </a:r>
          <a:endParaRPr lang="zh-TW" b="1" dirty="0">
            <a:latin typeface="微軟正黑體" pitchFamily="34" charset="-120"/>
            <a:ea typeface="微軟正黑體" pitchFamily="34" charset="-120"/>
          </a:endParaRPr>
        </a:p>
      </dgm:t>
    </dgm:pt>
    <dgm:pt modelId="{A1434A76-4CCC-4641-ADD8-C21046AB77FA}" type="parTrans" cxnId="{7942CFD7-8F1A-4C77-BE0A-EF5F9CAD827D}">
      <dgm:prSet/>
      <dgm:spPr/>
      <dgm:t>
        <a:bodyPr/>
        <a:lstStyle/>
        <a:p>
          <a:endParaRPr lang="zh-TW" altLang="en-US" b="1"/>
        </a:p>
      </dgm:t>
    </dgm:pt>
    <dgm:pt modelId="{2F5221A9-A151-4A62-9739-93D2D25A5D4F}" type="sibTrans" cxnId="{7942CFD7-8F1A-4C77-BE0A-EF5F9CAD827D}">
      <dgm:prSet/>
      <dgm:spPr/>
      <dgm:t>
        <a:bodyPr/>
        <a:lstStyle/>
        <a:p>
          <a:endParaRPr lang="zh-TW" altLang="en-US" b="1"/>
        </a:p>
      </dgm:t>
    </dgm:pt>
    <dgm:pt modelId="{F5A41EE8-7D09-43B0-B90D-61DCBD279D54}">
      <dgm:prSet/>
      <dgm:spPr/>
      <dgm:t>
        <a:bodyPr/>
        <a:lstStyle/>
        <a:p>
          <a:pPr rtl="0"/>
          <a:r>
            <a:rPr lang="zh-TW" altLang="en-US" b="1" dirty="0" smtClean="0">
              <a:latin typeface="微軟正黑體" pitchFamily="34" charset="-120"/>
              <a:ea typeface="微軟正黑體" pitchFamily="34" charset="-120"/>
            </a:rPr>
            <a:t>視聽障及學習障礙</a:t>
          </a:r>
          <a:endParaRPr lang="zh-TW" b="1" dirty="0">
            <a:latin typeface="微軟正黑體" pitchFamily="34" charset="-120"/>
            <a:ea typeface="微軟正黑體" pitchFamily="34" charset="-120"/>
          </a:endParaRPr>
        </a:p>
      </dgm:t>
    </dgm:pt>
    <dgm:pt modelId="{5BFE7DFB-1747-442D-AB21-D780C3A9AD0F}" type="parTrans" cxnId="{B1D7FEF6-1A9C-476F-8DB8-C75267EC7456}">
      <dgm:prSet/>
      <dgm:spPr/>
      <dgm:t>
        <a:bodyPr/>
        <a:lstStyle/>
        <a:p>
          <a:endParaRPr lang="zh-TW" altLang="en-US" b="1"/>
        </a:p>
      </dgm:t>
    </dgm:pt>
    <dgm:pt modelId="{2443E580-F6D8-4DBE-96EE-DA3F62F4A4AE}" type="sibTrans" cxnId="{B1D7FEF6-1A9C-476F-8DB8-C75267EC7456}">
      <dgm:prSet/>
      <dgm:spPr/>
      <dgm:t>
        <a:bodyPr/>
        <a:lstStyle/>
        <a:p>
          <a:endParaRPr lang="zh-TW" altLang="en-US" b="1"/>
        </a:p>
      </dgm:t>
    </dgm:pt>
    <dgm:pt modelId="{874F7890-FEAC-4437-A8DE-568254867E9F}">
      <dgm:prSet/>
      <dgm:spPr/>
      <dgm:t>
        <a:bodyPr/>
        <a:lstStyle/>
        <a:p>
          <a:pPr rtl="0"/>
          <a:r>
            <a:rPr lang="zh-TW" b="1" dirty="0" smtClean="0">
              <a:latin typeface="微軟正黑體" pitchFamily="34" charset="-120"/>
              <a:ea typeface="微軟正黑體" pitchFamily="34" charset="-120"/>
            </a:rPr>
            <a:t>公開場所展示著作</a:t>
          </a:r>
          <a:endParaRPr lang="zh-TW" b="1" dirty="0">
            <a:latin typeface="微軟正黑體" pitchFamily="34" charset="-120"/>
            <a:ea typeface="微軟正黑體" pitchFamily="34" charset="-120"/>
          </a:endParaRPr>
        </a:p>
      </dgm:t>
    </dgm:pt>
    <dgm:pt modelId="{63BA0206-69F1-41C7-9083-5C3BBB20E093}" type="parTrans" cxnId="{BE6EF414-4BC7-4D16-A609-3EDC3927A72D}">
      <dgm:prSet/>
      <dgm:spPr/>
      <dgm:t>
        <a:bodyPr/>
        <a:lstStyle/>
        <a:p>
          <a:endParaRPr lang="zh-TW" altLang="en-US" b="1"/>
        </a:p>
      </dgm:t>
    </dgm:pt>
    <dgm:pt modelId="{2C68B8AE-6E6C-4628-9D17-6045DB751FEE}" type="sibTrans" cxnId="{BE6EF414-4BC7-4D16-A609-3EDC3927A72D}">
      <dgm:prSet/>
      <dgm:spPr/>
      <dgm:t>
        <a:bodyPr/>
        <a:lstStyle/>
        <a:p>
          <a:endParaRPr lang="zh-TW" altLang="en-US" b="1"/>
        </a:p>
      </dgm:t>
    </dgm:pt>
    <dgm:pt modelId="{A70D6204-CB74-4A13-AC7E-9F3DED9EF9B8}">
      <dgm:prSet/>
      <dgm:spPr/>
      <dgm:t>
        <a:bodyPr/>
        <a:lstStyle/>
        <a:p>
          <a:pPr rtl="0"/>
          <a:r>
            <a:rPr lang="zh-TW" b="1" dirty="0" smtClean="0">
              <a:latin typeface="微軟正黑體" pitchFamily="34" charset="-120"/>
              <a:ea typeface="微軟正黑體" pitchFamily="34" charset="-120"/>
            </a:rPr>
            <a:t>第一次銷售理論</a:t>
          </a:r>
          <a:endParaRPr lang="zh-TW" b="1" dirty="0">
            <a:latin typeface="微軟正黑體" pitchFamily="34" charset="-120"/>
            <a:ea typeface="微軟正黑體" pitchFamily="34" charset="-120"/>
          </a:endParaRPr>
        </a:p>
      </dgm:t>
    </dgm:pt>
    <dgm:pt modelId="{A4A9D7DA-ADA8-41FE-AE3E-18F3120AC02B}" type="parTrans" cxnId="{80D65439-5E94-4548-BD59-C5897258D44C}">
      <dgm:prSet/>
      <dgm:spPr/>
      <dgm:t>
        <a:bodyPr/>
        <a:lstStyle/>
        <a:p>
          <a:endParaRPr lang="zh-TW" altLang="en-US" b="1"/>
        </a:p>
      </dgm:t>
    </dgm:pt>
    <dgm:pt modelId="{9D42EABB-0B30-45EE-B0C8-FA04A005170A}" type="sibTrans" cxnId="{80D65439-5E94-4548-BD59-C5897258D44C}">
      <dgm:prSet/>
      <dgm:spPr/>
      <dgm:t>
        <a:bodyPr/>
        <a:lstStyle/>
        <a:p>
          <a:endParaRPr lang="zh-TW" altLang="en-US" b="1"/>
        </a:p>
      </dgm:t>
    </dgm:pt>
    <dgm:pt modelId="{8C19CE34-E8C9-4477-96B8-926FCC8AED6A}" type="pres">
      <dgm:prSet presAssocID="{C42A6A6A-4CB7-4521-B286-00CDF09659F4}" presName="Name0" presStyleCnt="0">
        <dgm:presLayoutVars>
          <dgm:dir/>
          <dgm:animLvl val="lvl"/>
          <dgm:resizeHandles val="exact"/>
        </dgm:presLayoutVars>
      </dgm:prSet>
      <dgm:spPr/>
      <dgm:t>
        <a:bodyPr/>
        <a:lstStyle/>
        <a:p>
          <a:endParaRPr lang="zh-TW" altLang="en-US"/>
        </a:p>
      </dgm:t>
    </dgm:pt>
    <dgm:pt modelId="{8C267161-D7D2-4D64-99A9-3F47E296ACF4}" type="pres">
      <dgm:prSet presAssocID="{27E1D02D-D0D0-478A-AE4B-F511AB2E136A}" presName="composite" presStyleCnt="0"/>
      <dgm:spPr/>
    </dgm:pt>
    <dgm:pt modelId="{D1CBBA20-475A-4030-91CF-9AB2996E251C}" type="pres">
      <dgm:prSet presAssocID="{27E1D02D-D0D0-478A-AE4B-F511AB2E136A}" presName="parTx" presStyleLbl="alignNode1" presStyleIdx="0" presStyleCnt="2">
        <dgm:presLayoutVars>
          <dgm:chMax val="0"/>
          <dgm:chPref val="0"/>
          <dgm:bulletEnabled val="1"/>
        </dgm:presLayoutVars>
      </dgm:prSet>
      <dgm:spPr/>
      <dgm:t>
        <a:bodyPr/>
        <a:lstStyle/>
        <a:p>
          <a:endParaRPr lang="zh-TW" altLang="en-US"/>
        </a:p>
      </dgm:t>
    </dgm:pt>
    <dgm:pt modelId="{0047EF9B-77C3-4924-A1FF-C5AF508B3793}" type="pres">
      <dgm:prSet presAssocID="{27E1D02D-D0D0-478A-AE4B-F511AB2E136A}" presName="desTx" presStyleLbl="alignAccFollowNode1" presStyleIdx="0" presStyleCnt="2">
        <dgm:presLayoutVars>
          <dgm:bulletEnabled val="1"/>
        </dgm:presLayoutVars>
      </dgm:prSet>
      <dgm:spPr/>
      <dgm:t>
        <a:bodyPr/>
        <a:lstStyle/>
        <a:p>
          <a:endParaRPr lang="zh-TW" altLang="en-US"/>
        </a:p>
      </dgm:t>
    </dgm:pt>
    <dgm:pt modelId="{EEDDF02B-4176-4070-8089-C3F38713A5FE}" type="pres">
      <dgm:prSet presAssocID="{A7EBDE15-0F20-4EA5-98D8-44CE18AE6A37}" presName="space" presStyleCnt="0"/>
      <dgm:spPr/>
    </dgm:pt>
    <dgm:pt modelId="{5DB608C7-C626-4D3B-BE0C-0518FD4A4D4B}" type="pres">
      <dgm:prSet presAssocID="{1F2C1ADA-8BD8-4C07-BFD4-EB40709441CB}" presName="composite" presStyleCnt="0"/>
      <dgm:spPr/>
    </dgm:pt>
    <dgm:pt modelId="{9D4D3EB7-D470-4086-A925-3B4888D7AEFE}" type="pres">
      <dgm:prSet presAssocID="{1F2C1ADA-8BD8-4C07-BFD4-EB40709441CB}" presName="parTx" presStyleLbl="alignNode1" presStyleIdx="1" presStyleCnt="2">
        <dgm:presLayoutVars>
          <dgm:chMax val="0"/>
          <dgm:chPref val="0"/>
          <dgm:bulletEnabled val="1"/>
        </dgm:presLayoutVars>
      </dgm:prSet>
      <dgm:spPr/>
      <dgm:t>
        <a:bodyPr/>
        <a:lstStyle/>
        <a:p>
          <a:endParaRPr lang="zh-TW" altLang="en-US"/>
        </a:p>
      </dgm:t>
    </dgm:pt>
    <dgm:pt modelId="{37E152B3-FB73-4FEB-9054-EF735DDE2EF6}" type="pres">
      <dgm:prSet presAssocID="{1F2C1ADA-8BD8-4C07-BFD4-EB40709441CB}" presName="desTx" presStyleLbl="alignAccFollowNode1" presStyleIdx="1" presStyleCnt="2">
        <dgm:presLayoutVars>
          <dgm:bulletEnabled val="1"/>
        </dgm:presLayoutVars>
      </dgm:prSet>
      <dgm:spPr/>
      <dgm:t>
        <a:bodyPr/>
        <a:lstStyle/>
        <a:p>
          <a:endParaRPr lang="zh-TW" altLang="en-US"/>
        </a:p>
      </dgm:t>
    </dgm:pt>
  </dgm:ptLst>
  <dgm:cxnLst>
    <dgm:cxn modelId="{7942CFD7-8F1A-4C77-BE0A-EF5F9CAD827D}" srcId="{1F2C1ADA-8BD8-4C07-BFD4-EB40709441CB}" destId="{C84285F4-FAE0-41C4-AF3A-F22A587BDED8}" srcOrd="1" destOrd="0" parTransId="{A1434A76-4CCC-4641-ADD8-C21046AB77FA}" sibTransId="{2F5221A9-A151-4A62-9739-93D2D25A5D4F}"/>
    <dgm:cxn modelId="{841B6143-7A12-470F-9795-3EC85F9CFC39}" srcId="{27E1D02D-D0D0-478A-AE4B-F511AB2E136A}" destId="{16CA8D7A-4596-48BD-B521-0ADC7D8D0820}" srcOrd="3" destOrd="0" parTransId="{EC4923D0-3F65-49DE-A358-16F2AFA6C808}" sibTransId="{6F358F4A-D4D0-408A-B625-C1EF4A3AA07B}"/>
    <dgm:cxn modelId="{BE6EF414-4BC7-4D16-A609-3EDC3927A72D}" srcId="{1F2C1ADA-8BD8-4C07-BFD4-EB40709441CB}" destId="{874F7890-FEAC-4437-A8DE-568254867E9F}" srcOrd="3" destOrd="0" parTransId="{63BA0206-69F1-41C7-9083-5C3BBB20E093}" sibTransId="{2C68B8AE-6E6C-4628-9D17-6045DB751FEE}"/>
    <dgm:cxn modelId="{06996EDA-EE9E-4EF1-8A4C-2AED19EEC783}" type="presOf" srcId="{16CA8D7A-4596-48BD-B521-0ADC7D8D0820}" destId="{0047EF9B-77C3-4924-A1FF-C5AF508B3793}" srcOrd="0" destOrd="3" presId="urn:microsoft.com/office/officeart/2005/8/layout/hList1"/>
    <dgm:cxn modelId="{561A2696-5577-4810-87EA-DA5D49FA9137}" srcId="{1F2C1ADA-8BD8-4C07-BFD4-EB40709441CB}" destId="{F5A0A710-85BC-4883-B9E3-D3C93ED737C5}" srcOrd="0" destOrd="0" parTransId="{FE2F7575-03C1-411D-8896-338A5A921F53}" sibTransId="{AFEE63E6-A1AE-4047-9F73-72F3E91A175C}"/>
    <dgm:cxn modelId="{5885EA2D-3A98-413A-996D-7A2B8025C025}" type="presOf" srcId="{874F7890-FEAC-4437-A8DE-568254867E9F}" destId="{37E152B3-FB73-4FEB-9054-EF735DDE2EF6}" srcOrd="0" destOrd="3" presId="urn:microsoft.com/office/officeart/2005/8/layout/hList1"/>
    <dgm:cxn modelId="{DAD9B428-8D6A-410D-AF15-AFDD8160F374}" type="presOf" srcId="{27E1D02D-D0D0-478A-AE4B-F511AB2E136A}" destId="{D1CBBA20-475A-4030-91CF-9AB2996E251C}" srcOrd="0" destOrd="0" presId="urn:microsoft.com/office/officeart/2005/8/layout/hList1"/>
    <dgm:cxn modelId="{743A4C01-4D04-4C37-BBDB-872990F6F759}" srcId="{C42A6A6A-4CB7-4521-B286-00CDF09659F4}" destId="{27E1D02D-D0D0-478A-AE4B-F511AB2E136A}" srcOrd="0" destOrd="0" parTransId="{C51EEBF1-E97D-4633-9F2F-A43584C7C2B5}" sibTransId="{A7EBDE15-0F20-4EA5-98D8-44CE18AE6A37}"/>
    <dgm:cxn modelId="{86FCCDE7-131D-44B4-AE73-7FDB4C6A862C}" type="presOf" srcId="{C84285F4-FAE0-41C4-AF3A-F22A587BDED8}" destId="{37E152B3-FB73-4FEB-9054-EF735DDE2EF6}" srcOrd="0" destOrd="1" presId="urn:microsoft.com/office/officeart/2005/8/layout/hList1"/>
    <dgm:cxn modelId="{E3DAA9B3-9AF8-4601-93EA-AF65A880DEC9}" type="presOf" srcId="{A70D6204-CB74-4A13-AC7E-9F3DED9EF9B8}" destId="{37E152B3-FB73-4FEB-9054-EF735DDE2EF6}" srcOrd="0" destOrd="4" presId="urn:microsoft.com/office/officeart/2005/8/layout/hList1"/>
    <dgm:cxn modelId="{7C4E39A8-84C9-4BDB-9790-A1DE15272B95}" type="presOf" srcId="{333E0A5D-8603-4558-A489-4534DE57AEE6}" destId="{0047EF9B-77C3-4924-A1FF-C5AF508B3793}" srcOrd="0" destOrd="0" presId="urn:microsoft.com/office/officeart/2005/8/layout/hList1"/>
    <dgm:cxn modelId="{D4C14506-E850-4658-B310-384FBF0EB5CB}" srcId="{C42A6A6A-4CB7-4521-B286-00CDF09659F4}" destId="{1F2C1ADA-8BD8-4C07-BFD4-EB40709441CB}" srcOrd="1" destOrd="0" parTransId="{8AA803FB-9985-4158-AEC1-4DA848281CA2}" sibTransId="{08A7D766-D716-4A41-A2DE-ED65976C14D0}"/>
    <dgm:cxn modelId="{34888E04-3C62-4B54-B2CD-98D7F5D4A1B2}" srcId="{27E1D02D-D0D0-478A-AE4B-F511AB2E136A}" destId="{485B572B-7E67-4587-9000-37A1BEF8C417}" srcOrd="1" destOrd="0" parTransId="{1549E027-B1CB-46A8-8BAB-DE6ACBB62AE0}" sibTransId="{3A7874BA-3733-4E70-B382-A95CBB0F9717}"/>
    <dgm:cxn modelId="{20E3F040-4204-4D6D-892D-E2F74C5E1B7A}" srcId="{27E1D02D-D0D0-478A-AE4B-F511AB2E136A}" destId="{333E0A5D-8603-4558-A489-4534DE57AEE6}" srcOrd="0" destOrd="0" parTransId="{A7C1D1F5-93CE-4DCA-B1CB-1EAF2078A401}" sibTransId="{75C232FC-681A-4972-BA16-90562372533A}"/>
    <dgm:cxn modelId="{80D65439-5E94-4548-BD59-C5897258D44C}" srcId="{1F2C1ADA-8BD8-4C07-BFD4-EB40709441CB}" destId="{A70D6204-CB74-4A13-AC7E-9F3DED9EF9B8}" srcOrd="4" destOrd="0" parTransId="{A4A9D7DA-ADA8-41FE-AE3E-18F3120AC02B}" sibTransId="{9D42EABB-0B30-45EE-B0C8-FA04A005170A}"/>
    <dgm:cxn modelId="{38812CAC-CB55-418B-B9C2-A7ED7C3106BB}" srcId="{27E1D02D-D0D0-478A-AE4B-F511AB2E136A}" destId="{8ACD08F8-0B5C-4D21-A5A1-72084EAFAAEE}" srcOrd="4" destOrd="0" parTransId="{838FD3D7-8A04-4FA6-ABFC-BAD25BDA0149}" sibTransId="{77921102-01FE-452B-B59C-6B827DE529C5}"/>
    <dgm:cxn modelId="{D1728226-EFB5-43F9-AB38-22195051D64E}" type="presOf" srcId="{F5A0A710-85BC-4883-B9E3-D3C93ED737C5}" destId="{37E152B3-FB73-4FEB-9054-EF735DDE2EF6}" srcOrd="0" destOrd="0" presId="urn:microsoft.com/office/officeart/2005/8/layout/hList1"/>
    <dgm:cxn modelId="{63532A10-23EE-4038-985F-79649ABE89A4}" type="presOf" srcId="{B3D725C0-9675-4021-A49B-701FD5670BFD}" destId="{0047EF9B-77C3-4924-A1FF-C5AF508B3793}" srcOrd="0" destOrd="2" presId="urn:microsoft.com/office/officeart/2005/8/layout/hList1"/>
    <dgm:cxn modelId="{E53BC6DD-9868-4DB6-AE7B-63ABB3414394}" srcId="{27E1D02D-D0D0-478A-AE4B-F511AB2E136A}" destId="{B3D725C0-9675-4021-A49B-701FD5670BFD}" srcOrd="2" destOrd="0" parTransId="{B973854E-C9D6-4D83-9120-E05F17E15B50}" sibTransId="{2CC381F8-1CB0-41CC-9B19-28423CD24F51}"/>
    <dgm:cxn modelId="{F27FC7E4-E193-4651-89FA-26F345172738}" type="presOf" srcId="{485B572B-7E67-4587-9000-37A1BEF8C417}" destId="{0047EF9B-77C3-4924-A1FF-C5AF508B3793}" srcOrd="0" destOrd="1" presId="urn:microsoft.com/office/officeart/2005/8/layout/hList1"/>
    <dgm:cxn modelId="{A6D7205F-1025-4699-84F8-2E80245E600A}" type="presOf" srcId="{F5A41EE8-7D09-43B0-B90D-61DCBD279D54}" destId="{37E152B3-FB73-4FEB-9054-EF735DDE2EF6}" srcOrd="0" destOrd="2" presId="urn:microsoft.com/office/officeart/2005/8/layout/hList1"/>
    <dgm:cxn modelId="{3508310D-DD82-4CA1-9A1B-6230857AD246}" type="presOf" srcId="{1F2C1ADA-8BD8-4C07-BFD4-EB40709441CB}" destId="{9D4D3EB7-D470-4086-A925-3B4888D7AEFE}" srcOrd="0" destOrd="0" presId="urn:microsoft.com/office/officeart/2005/8/layout/hList1"/>
    <dgm:cxn modelId="{F035E0AF-9F8A-410B-864F-3B017ADCD5D8}" type="presOf" srcId="{C42A6A6A-4CB7-4521-B286-00CDF09659F4}" destId="{8C19CE34-E8C9-4477-96B8-926FCC8AED6A}" srcOrd="0" destOrd="0" presId="urn:microsoft.com/office/officeart/2005/8/layout/hList1"/>
    <dgm:cxn modelId="{B1D7FEF6-1A9C-476F-8DB8-C75267EC7456}" srcId="{1F2C1ADA-8BD8-4C07-BFD4-EB40709441CB}" destId="{F5A41EE8-7D09-43B0-B90D-61DCBD279D54}" srcOrd="2" destOrd="0" parTransId="{5BFE7DFB-1747-442D-AB21-D780C3A9AD0F}" sibTransId="{2443E580-F6D8-4DBE-96EE-DA3F62F4A4AE}"/>
    <dgm:cxn modelId="{7F2CC6CB-A6C3-4B78-84D5-8A0EBC14E59E}" type="presOf" srcId="{8ACD08F8-0B5C-4D21-A5A1-72084EAFAAEE}" destId="{0047EF9B-77C3-4924-A1FF-C5AF508B3793}" srcOrd="0" destOrd="4" presId="urn:microsoft.com/office/officeart/2005/8/layout/hList1"/>
    <dgm:cxn modelId="{9F5967FE-3A0F-427F-9C75-F15A9A8CE85A}" type="presParOf" srcId="{8C19CE34-E8C9-4477-96B8-926FCC8AED6A}" destId="{8C267161-D7D2-4D64-99A9-3F47E296ACF4}" srcOrd="0" destOrd="0" presId="urn:microsoft.com/office/officeart/2005/8/layout/hList1"/>
    <dgm:cxn modelId="{AB24DEBA-9DA9-4E30-9966-C173243ED001}" type="presParOf" srcId="{8C267161-D7D2-4D64-99A9-3F47E296ACF4}" destId="{D1CBBA20-475A-4030-91CF-9AB2996E251C}" srcOrd="0" destOrd="0" presId="urn:microsoft.com/office/officeart/2005/8/layout/hList1"/>
    <dgm:cxn modelId="{ED9D7773-391A-440A-B944-5CEC590BC56C}" type="presParOf" srcId="{8C267161-D7D2-4D64-99A9-3F47E296ACF4}" destId="{0047EF9B-77C3-4924-A1FF-C5AF508B3793}" srcOrd="1" destOrd="0" presId="urn:microsoft.com/office/officeart/2005/8/layout/hList1"/>
    <dgm:cxn modelId="{BC544984-F831-4CEE-A41C-28DB2DA82C95}" type="presParOf" srcId="{8C19CE34-E8C9-4477-96B8-926FCC8AED6A}" destId="{EEDDF02B-4176-4070-8089-C3F38713A5FE}" srcOrd="1" destOrd="0" presId="urn:microsoft.com/office/officeart/2005/8/layout/hList1"/>
    <dgm:cxn modelId="{62E8B729-FFA9-4283-9E13-5AA7EFFF4524}" type="presParOf" srcId="{8C19CE34-E8C9-4477-96B8-926FCC8AED6A}" destId="{5DB608C7-C626-4D3B-BE0C-0518FD4A4D4B}" srcOrd="2" destOrd="0" presId="urn:microsoft.com/office/officeart/2005/8/layout/hList1"/>
    <dgm:cxn modelId="{3389C9F9-982F-455C-984A-622E71CA4A38}" type="presParOf" srcId="{5DB608C7-C626-4D3B-BE0C-0518FD4A4D4B}" destId="{9D4D3EB7-D470-4086-A925-3B4888D7AEFE}" srcOrd="0" destOrd="0" presId="urn:microsoft.com/office/officeart/2005/8/layout/hList1"/>
    <dgm:cxn modelId="{3A925203-087F-43EB-A584-BF23401CC33F}" type="presParOf" srcId="{5DB608C7-C626-4D3B-BE0C-0518FD4A4D4B}" destId="{37E152B3-FB73-4FEB-9054-EF735DDE2EF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C369275-F752-4EA4-8318-AD02BDE7D35E}" type="doc">
      <dgm:prSet loTypeId="urn:microsoft.com/office/officeart/2005/8/layout/list1" loCatId="list" qsTypeId="urn:microsoft.com/office/officeart/2005/8/quickstyle/simple3" qsCatId="simple" csTypeId="urn:microsoft.com/office/officeart/2005/8/colors/colorful4" csCatId="colorful" phldr="1"/>
      <dgm:spPr/>
      <dgm:t>
        <a:bodyPr/>
        <a:lstStyle/>
        <a:p>
          <a:endParaRPr lang="zh-TW" altLang="en-US"/>
        </a:p>
      </dgm:t>
    </dgm:pt>
    <dgm:pt modelId="{43A3A491-00B5-400D-A370-D6569B8CB296}">
      <dgm:prSet custT="1"/>
      <dgm:spPr/>
      <dgm:t>
        <a:bodyPr/>
        <a:lstStyle/>
        <a:p>
          <a:pPr rtl="0">
            <a:spcAft>
              <a:spcPts val="0"/>
            </a:spcAft>
          </a:pPr>
          <a:r>
            <a:rPr lang="zh-TW" altLang="en-US" sz="2400" b="1" dirty="0" smtClean="0">
              <a:latin typeface="微軟正黑體" pitchFamily="34" charset="-120"/>
              <a:ea typeface="微軟正黑體" pitchFamily="34" charset="-120"/>
            </a:rPr>
            <a:t>判斷</a:t>
          </a:r>
          <a:r>
            <a:rPr lang="en-US" altLang="zh-TW" sz="2400" b="1" dirty="0" smtClean="0">
              <a:latin typeface="微軟正黑體" pitchFamily="34" charset="-120"/>
              <a:ea typeface="微軟正黑體" pitchFamily="34" charset="-120"/>
            </a:rPr>
            <a:t>§44-§63</a:t>
          </a:r>
          <a:r>
            <a:rPr lang="zh-TW" altLang="en-US" sz="2400" b="1" dirty="0" smtClean="0">
              <a:latin typeface="微軟正黑體" pitchFamily="34" charset="-120"/>
              <a:ea typeface="微軟正黑體" pitchFamily="34" charset="-120"/>
            </a:rPr>
            <a:t>所定「合理範圍」之基準</a:t>
          </a:r>
          <a:endParaRPr lang="zh-TW" sz="2400" dirty="0">
            <a:latin typeface="微軟正黑體" pitchFamily="34" charset="-120"/>
            <a:ea typeface="微軟正黑體" pitchFamily="34" charset="-120"/>
          </a:endParaRPr>
        </a:p>
      </dgm:t>
    </dgm:pt>
    <dgm:pt modelId="{4F62FC58-EC60-4033-AA25-F3F849F46F4D}" type="parTrans" cxnId="{748C0184-82AA-448A-8A85-D3F6E10ACEA1}">
      <dgm:prSet/>
      <dgm:spPr/>
      <dgm:t>
        <a:bodyPr/>
        <a:lstStyle/>
        <a:p>
          <a:endParaRPr lang="zh-TW" altLang="en-US"/>
        </a:p>
      </dgm:t>
    </dgm:pt>
    <dgm:pt modelId="{4A3E9B2E-6FDB-47D7-9F0A-2482AA5074DA}" type="sibTrans" cxnId="{748C0184-82AA-448A-8A85-D3F6E10ACEA1}">
      <dgm:prSet/>
      <dgm:spPr/>
      <dgm:t>
        <a:bodyPr/>
        <a:lstStyle/>
        <a:p>
          <a:endParaRPr lang="zh-TW" altLang="en-US"/>
        </a:p>
      </dgm:t>
    </dgm:pt>
    <dgm:pt modelId="{BFB36F7E-16D0-47EB-9548-57729B65D1AA}">
      <dgm:prSet custT="1"/>
      <dgm:spPr/>
      <dgm:t>
        <a:bodyPr/>
        <a:lstStyle/>
        <a:p>
          <a:pPr rtl="0">
            <a:spcAft>
              <a:spcPts val="0"/>
            </a:spcAft>
          </a:pPr>
          <a:r>
            <a:rPr lang="zh-TW" altLang="en-US" sz="2000" b="1" dirty="0" smtClean="0">
              <a:solidFill>
                <a:srgbClr val="0000CC"/>
              </a:solidFill>
              <a:latin typeface="微軟正黑體" pitchFamily="34" charset="-120"/>
              <a:ea typeface="微軟正黑體" pitchFamily="34" charset="-120"/>
            </a:rPr>
            <a:t>利用之目的及性質</a:t>
          </a:r>
          <a:r>
            <a:rPr lang="en-US" altLang="zh-TW" sz="2000" b="1" dirty="0" smtClean="0">
              <a:solidFill>
                <a:schemeClr val="tx1"/>
              </a:solidFill>
              <a:latin typeface="微軟正黑體" pitchFamily="34" charset="-120"/>
              <a:ea typeface="微軟正黑體" pitchFamily="34" charset="-120"/>
            </a:rPr>
            <a:t>(</a:t>
          </a:r>
          <a:r>
            <a:rPr lang="zh-TW" altLang="en-US" sz="2000" b="1" dirty="0" smtClean="0">
              <a:solidFill>
                <a:schemeClr val="tx1"/>
              </a:solidFill>
              <a:latin typeface="微軟正黑體" pitchFamily="34" charset="-120"/>
              <a:ea typeface="微軟正黑體" pitchFamily="34" charset="-120"/>
            </a:rPr>
            <a:t>是否具有商業目的？</a:t>
          </a:r>
          <a:r>
            <a:rPr lang="en-US" altLang="zh-TW" sz="2000" b="1" dirty="0" smtClean="0">
              <a:solidFill>
                <a:schemeClr val="tx1"/>
              </a:solidFill>
              <a:latin typeface="微軟正黑體" pitchFamily="34" charset="-120"/>
              <a:ea typeface="微軟正黑體" pitchFamily="34" charset="-120"/>
            </a:rPr>
            <a:t>)</a:t>
          </a:r>
          <a:endParaRPr lang="zh-TW" altLang="en-US" sz="2000" dirty="0">
            <a:solidFill>
              <a:schemeClr val="tx1"/>
            </a:solidFill>
            <a:latin typeface="微軟正黑體" pitchFamily="34" charset="-120"/>
            <a:ea typeface="微軟正黑體" pitchFamily="34" charset="-120"/>
          </a:endParaRPr>
        </a:p>
      </dgm:t>
    </dgm:pt>
    <dgm:pt modelId="{1DAB85C9-5DE7-4730-BF69-50A5FC4107B9}" type="parTrans" cxnId="{F1C86BB3-4354-41EA-B527-4B6098BB471A}">
      <dgm:prSet/>
      <dgm:spPr/>
      <dgm:t>
        <a:bodyPr/>
        <a:lstStyle/>
        <a:p>
          <a:endParaRPr lang="zh-TW" altLang="en-US"/>
        </a:p>
      </dgm:t>
    </dgm:pt>
    <dgm:pt modelId="{E86DAEB8-0A57-40A9-B7D1-AFA5DB107BE7}" type="sibTrans" cxnId="{F1C86BB3-4354-41EA-B527-4B6098BB471A}">
      <dgm:prSet/>
      <dgm:spPr/>
      <dgm:t>
        <a:bodyPr/>
        <a:lstStyle/>
        <a:p>
          <a:endParaRPr lang="zh-TW" altLang="en-US"/>
        </a:p>
      </dgm:t>
    </dgm:pt>
    <dgm:pt modelId="{0EDE4EF0-7B98-4CCA-A3A3-AD5428A6BDD0}">
      <dgm:prSet custT="1"/>
      <dgm:spPr/>
      <dgm:t>
        <a:bodyPr/>
        <a:lstStyle/>
        <a:p>
          <a:pPr rtl="0">
            <a:spcAft>
              <a:spcPts val="0"/>
            </a:spcAft>
          </a:pPr>
          <a:r>
            <a:rPr lang="zh-TW" altLang="en-US" sz="2000" b="1" dirty="0" smtClean="0">
              <a:solidFill>
                <a:srgbClr val="0000CC"/>
              </a:solidFill>
              <a:latin typeface="微軟正黑體" pitchFamily="34" charset="-120"/>
              <a:ea typeface="微軟正黑體" pitchFamily="34" charset="-120"/>
            </a:rPr>
            <a:t>著作之性質</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指被利用之原著作，事實性的？還是虛構性？</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F00E7C96-EABB-499A-A556-813A8AFCCD98}" type="parTrans" cxnId="{BF95FF72-FBC0-49D7-B05E-873CE1D9668A}">
      <dgm:prSet/>
      <dgm:spPr/>
      <dgm:t>
        <a:bodyPr/>
        <a:lstStyle/>
        <a:p>
          <a:endParaRPr lang="zh-TW" altLang="en-US"/>
        </a:p>
      </dgm:t>
    </dgm:pt>
    <dgm:pt modelId="{5EF5D7AF-B2EB-4796-9ADB-CFF1C9F6411C}" type="sibTrans" cxnId="{BF95FF72-FBC0-49D7-B05E-873CE1D9668A}">
      <dgm:prSet/>
      <dgm:spPr/>
      <dgm:t>
        <a:bodyPr/>
        <a:lstStyle/>
        <a:p>
          <a:endParaRPr lang="zh-TW" altLang="en-US"/>
        </a:p>
      </dgm:t>
    </dgm:pt>
    <dgm:pt modelId="{D7702A10-C496-44A1-AF08-A258C71873B4}">
      <dgm:prSet custT="1"/>
      <dgm:spPr/>
      <dgm:t>
        <a:bodyPr/>
        <a:lstStyle/>
        <a:p>
          <a:pPr algn="just" rtl="0">
            <a:spcAft>
              <a:spcPts val="0"/>
            </a:spcAft>
          </a:pPr>
          <a:r>
            <a:rPr lang="zh-TW" altLang="en-US" sz="2400" b="1" dirty="0" smtClean="0">
              <a:latin typeface="微軟正黑體" pitchFamily="34" charset="-120"/>
              <a:ea typeface="微軟正黑體" pitchFamily="34" charset="-120"/>
            </a:rPr>
            <a:t>如果不符合</a:t>
          </a:r>
          <a:r>
            <a:rPr lang="en-US" altLang="en-US" sz="2400" b="1" dirty="0" smtClean="0">
              <a:latin typeface="微軟正黑體" pitchFamily="34" charset="-120"/>
              <a:ea typeface="微軟正黑體" pitchFamily="34" charset="-120"/>
            </a:rPr>
            <a:t>§44~ §63</a:t>
          </a:r>
          <a:r>
            <a:rPr lang="zh-TW" altLang="en-US" sz="2400" b="1" dirty="0" smtClean="0">
              <a:latin typeface="微軟正黑體" pitchFamily="34" charset="-120"/>
              <a:ea typeface="微軟正黑體" pitchFamily="34" charset="-120"/>
            </a:rPr>
            <a:t>臚列之合理使用情形，經審酌 </a:t>
          </a:r>
          <a:r>
            <a:rPr lang="en-US" altLang="en-US" sz="2400" b="1" dirty="0" smtClean="0">
              <a:latin typeface="微軟正黑體" pitchFamily="34" charset="-120"/>
              <a:ea typeface="微軟正黑體" pitchFamily="34" charset="-120"/>
            </a:rPr>
            <a:t>65</a:t>
          </a:r>
          <a:r>
            <a:rPr lang="zh-TW" altLang="en-US" sz="2400" b="1" dirty="0" smtClean="0">
              <a:latin typeface="微軟正黑體" pitchFamily="34" charset="-120"/>
              <a:ea typeface="微軟正黑體" pitchFamily="34" charset="-120"/>
            </a:rPr>
            <a:t>條第</a:t>
          </a:r>
          <a:r>
            <a:rPr lang="en-US" altLang="en-US" sz="2400" b="1" dirty="0" smtClean="0">
              <a:latin typeface="微軟正黑體" pitchFamily="34" charset="-120"/>
              <a:ea typeface="微軟正黑體" pitchFamily="34" charset="-120"/>
            </a:rPr>
            <a:t>2</a:t>
          </a:r>
          <a:r>
            <a:rPr lang="zh-TW" altLang="en-US" sz="2400" b="1" dirty="0" smtClean="0">
              <a:latin typeface="微軟正黑體" pitchFamily="34" charset="-120"/>
              <a:ea typeface="微軟正黑體" pitchFamily="34" charset="-120"/>
            </a:rPr>
            <a:t>項的</a:t>
          </a:r>
          <a:r>
            <a:rPr lang="en-US" altLang="zh-TW" sz="2400" b="1" dirty="0" smtClean="0">
              <a:latin typeface="微軟正黑體" pitchFamily="34" charset="-120"/>
              <a:ea typeface="微軟正黑體" pitchFamily="34" charset="-120"/>
            </a:rPr>
            <a:t>4</a:t>
          </a:r>
          <a:r>
            <a:rPr lang="zh-TW" altLang="en-US" sz="2400" b="1" dirty="0" smtClean="0">
              <a:latin typeface="微軟正黑體" pitchFamily="34" charset="-120"/>
              <a:ea typeface="微軟正黑體" pitchFamily="34" charset="-120"/>
            </a:rPr>
            <a:t>款判斷</a:t>
          </a:r>
          <a:r>
            <a:rPr lang="zh-TW" altLang="en-US" sz="2400" b="1" dirty="0" smtClean="0">
              <a:latin typeface="微軟正黑體" pitchFamily="34" charset="-120"/>
              <a:ea typeface="微軟正黑體" pitchFamily="34" charset="-120"/>
            </a:rPr>
            <a:t>基準後如認為合理，仍得成立合理使用</a:t>
          </a:r>
        </a:p>
      </dgm:t>
    </dgm:pt>
    <dgm:pt modelId="{4A3BAA0D-96B0-4715-876D-1D86B770CC6D}" type="parTrans" cxnId="{9301D108-254C-4537-AB21-71AB31BA416E}">
      <dgm:prSet/>
      <dgm:spPr/>
      <dgm:t>
        <a:bodyPr/>
        <a:lstStyle/>
        <a:p>
          <a:endParaRPr lang="zh-TW" altLang="en-US"/>
        </a:p>
      </dgm:t>
    </dgm:pt>
    <dgm:pt modelId="{3B32BDD4-3536-4B0A-957E-A4D4D302BC54}" type="sibTrans" cxnId="{9301D108-254C-4537-AB21-71AB31BA416E}">
      <dgm:prSet/>
      <dgm:spPr/>
      <dgm:t>
        <a:bodyPr/>
        <a:lstStyle/>
        <a:p>
          <a:endParaRPr lang="zh-TW" altLang="en-US"/>
        </a:p>
      </dgm:t>
    </dgm:pt>
    <dgm:pt modelId="{8B20B3F8-6C11-4101-B610-964F6574393B}">
      <dgm:prSet custT="1"/>
      <dgm:spPr/>
      <dgm:t>
        <a:bodyPr/>
        <a:lstStyle/>
        <a:p>
          <a:pPr rtl="0">
            <a:spcAft>
              <a:spcPts val="0"/>
            </a:spcAft>
          </a:pPr>
          <a:r>
            <a:rPr lang="zh-TW" altLang="en-US" sz="2000" b="1" dirty="0" smtClean="0">
              <a:solidFill>
                <a:srgbClr val="C00000"/>
              </a:solidFill>
              <a:latin typeface="微軟正黑體" pitchFamily="34" charset="-120"/>
              <a:ea typeface="微軟正黑體" pitchFamily="34" charset="-120"/>
            </a:rPr>
            <a:t>利用結果對著作潛在市場與現在價值之影響</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最重要的要素</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 </a:t>
          </a:r>
          <a:endParaRPr lang="zh-TW" altLang="en-US" sz="2000" dirty="0">
            <a:solidFill>
              <a:srgbClr val="C00000"/>
            </a:solidFill>
            <a:latin typeface="微軟正黑體" pitchFamily="34" charset="-120"/>
            <a:ea typeface="微軟正黑體" pitchFamily="34" charset="-120"/>
          </a:endParaRPr>
        </a:p>
      </dgm:t>
    </dgm:pt>
    <dgm:pt modelId="{0045DC72-8A46-46A9-9FF9-E5FDCFD4386B}" type="parTrans" cxnId="{CD4BDAE2-C7D1-4EDB-83E4-1F511934F37C}">
      <dgm:prSet/>
      <dgm:spPr/>
      <dgm:t>
        <a:bodyPr/>
        <a:lstStyle/>
        <a:p>
          <a:endParaRPr lang="zh-TW" altLang="en-US"/>
        </a:p>
      </dgm:t>
    </dgm:pt>
    <dgm:pt modelId="{859E577F-084E-4BFC-86D5-5106593102A6}" type="sibTrans" cxnId="{CD4BDAE2-C7D1-4EDB-83E4-1F511934F37C}">
      <dgm:prSet/>
      <dgm:spPr/>
      <dgm:t>
        <a:bodyPr/>
        <a:lstStyle/>
        <a:p>
          <a:endParaRPr lang="zh-TW" altLang="en-US"/>
        </a:p>
      </dgm:t>
    </dgm:pt>
    <dgm:pt modelId="{18FBF3D9-1CF8-4DEE-AA01-52E41EE07CA4}">
      <dgm:prSet custT="1"/>
      <dgm:spPr/>
      <dgm:t>
        <a:bodyPr/>
        <a:lstStyle/>
        <a:p>
          <a:pPr rtl="0">
            <a:spcAft>
              <a:spcPts val="0"/>
            </a:spcAft>
          </a:pPr>
          <a:r>
            <a:rPr lang="zh-TW" altLang="en-US" sz="2000" b="1" dirty="0" smtClean="0">
              <a:solidFill>
                <a:srgbClr val="0000CC"/>
              </a:solidFill>
              <a:latin typeface="微軟正黑體" pitchFamily="34" charset="-120"/>
              <a:ea typeface="微軟正黑體" pitchFamily="34" charset="-120"/>
            </a:rPr>
            <a:t>利用之質量及其在整個著作所占之比例</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指利用的部分占原著作之比例</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73DE2654-289F-48C1-9F4D-E284D5AEE61A}" type="parTrans" cxnId="{5CC3DC2D-4CBE-45EE-BE5F-20ED3AE2910B}">
      <dgm:prSet/>
      <dgm:spPr/>
      <dgm:t>
        <a:bodyPr/>
        <a:lstStyle/>
        <a:p>
          <a:endParaRPr lang="zh-TW" altLang="en-US"/>
        </a:p>
      </dgm:t>
    </dgm:pt>
    <dgm:pt modelId="{A25CAA39-CC5A-4530-BA77-88A762E2FD83}" type="sibTrans" cxnId="{5CC3DC2D-4CBE-45EE-BE5F-20ED3AE2910B}">
      <dgm:prSet/>
      <dgm:spPr/>
      <dgm:t>
        <a:bodyPr/>
        <a:lstStyle/>
        <a:p>
          <a:endParaRPr lang="zh-TW" altLang="en-US"/>
        </a:p>
      </dgm:t>
    </dgm:pt>
    <dgm:pt modelId="{7393690B-95CE-45A7-AC72-225CEF24FF02}" type="pres">
      <dgm:prSet presAssocID="{AC369275-F752-4EA4-8318-AD02BDE7D35E}" presName="linear" presStyleCnt="0">
        <dgm:presLayoutVars>
          <dgm:dir/>
          <dgm:animLvl val="lvl"/>
          <dgm:resizeHandles val="exact"/>
        </dgm:presLayoutVars>
      </dgm:prSet>
      <dgm:spPr/>
      <dgm:t>
        <a:bodyPr/>
        <a:lstStyle/>
        <a:p>
          <a:endParaRPr lang="zh-TW" altLang="en-US"/>
        </a:p>
      </dgm:t>
    </dgm:pt>
    <dgm:pt modelId="{7CC0922A-E4DC-4AE0-A77A-75932653AFD6}" type="pres">
      <dgm:prSet presAssocID="{43A3A491-00B5-400D-A370-D6569B8CB296}" presName="parentLin" presStyleCnt="0"/>
      <dgm:spPr/>
      <dgm:t>
        <a:bodyPr/>
        <a:lstStyle/>
        <a:p>
          <a:endParaRPr lang="zh-TW" altLang="en-US"/>
        </a:p>
      </dgm:t>
    </dgm:pt>
    <dgm:pt modelId="{FF866463-4632-4433-A283-34D0E34E2680}" type="pres">
      <dgm:prSet presAssocID="{43A3A491-00B5-400D-A370-D6569B8CB296}" presName="parentLeftMargin" presStyleLbl="node1" presStyleIdx="0" presStyleCnt="2"/>
      <dgm:spPr/>
      <dgm:t>
        <a:bodyPr/>
        <a:lstStyle/>
        <a:p>
          <a:endParaRPr lang="zh-TW" altLang="en-US"/>
        </a:p>
      </dgm:t>
    </dgm:pt>
    <dgm:pt modelId="{E5953A98-F662-45DE-B8BB-AFF5945582B4}" type="pres">
      <dgm:prSet presAssocID="{43A3A491-00B5-400D-A370-D6569B8CB296}" presName="parentText" presStyleLbl="node1" presStyleIdx="0" presStyleCnt="2" custScaleX="117661" custScaleY="71958">
        <dgm:presLayoutVars>
          <dgm:chMax val="0"/>
          <dgm:bulletEnabled val="1"/>
        </dgm:presLayoutVars>
      </dgm:prSet>
      <dgm:spPr/>
      <dgm:t>
        <a:bodyPr/>
        <a:lstStyle/>
        <a:p>
          <a:endParaRPr lang="zh-TW" altLang="en-US"/>
        </a:p>
      </dgm:t>
    </dgm:pt>
    <dgm:pt modelId="{222117CF-4F74-4D25-85E5-A5BE4C02176E}" type="pres">
      <dgm:prSet presAssocID="{43A3A491-00B5-400D-A370-D6569B8CB296}" presName="negativeSpace" presStyleCnt="0"/>
      <dgm:spPr/>
      <dgm:t>
        <a:bodyPr/>
        <a:lstStyle/>
        <a:p>
          <a:endParaRPr lang="zh-TW" altLang="en-US"/>
        </a:p>
      </dgm:t>
    </dgm:pt>
    <dgm:pt modelId="{0B71DF1A-67C4-46D5-960B-089C1B6AD693}" type="pres">
      <dgm:prSet presAssocID="{43A3A491-00B5-400D-A370-D6569B8CB296}" presName="childText" presStyleLbl="conFgAcc1" presStyleIdx="0" presStyleCnt="2">
        <dgm:presLayoutVars>
          <dgm:bulletEnabled val="1"/>
        </dgm:presLayoutVars>
      </dgm:prSet>
      <dgm:spPr/>
      <dgm:t>
        <a:bodyPr/>
        <a:lstStyle/>
        <a:p>
          <a:endParaRPr lang="zh-TW" altLang="en-US"/>
        </a:p>
      </dgm:t>
    </dgm:pt>
    <dgm:pt modelId="{4DDC4DB7-A0BD-4283-AF96-613533D2B683}" type="pres">
      <dgm:prSet presAssocID="{4A3E9B2E-6FDB-47D7-9F0A-2482AA5074DA}" presName="spaceBetweenRectangles" presStyleCnt="0"/>
      <dgm:spPr/>
      <dgm:t>
        <a:bodyPr/>
        <a:lstStyle/>
        <a:p>
          <a:endParaRPr lang="zh-TW" altLang="en-US"/>
        </a:p>
      </dgm:t>
    </dgm:pt>
    <dgm:pt modelId="{FE69B964-52CF-463B-9A78-615004623EBE}" type="pres">
      <dgm:prSet presAssocID="{D7702A10-C496-44A1-AF08-A258C71873B4}" presName="parentLin" presStyleCnt="0"/>
      <dgm:spPr/>
      <dgm:t>
        <a:bodyPr/>
        <a:lstStyle/>
        <a:p>
          <a:endParaRPr lang="zh-TW" altLang="en-US"/>
        </a:p>
      </dgm:t>
    </dgm:pt>
    <dgm:pt modelId="{822F6753-7784-462E-9DC3-9F8A6348E4FF}" type="pres">
      <dgm:prSet presAssocID="{D7702A10-C496-44A1-AF08-A258C71873B4}" presName="parentLeftMargin" presStyleLbl="node1" presStyleIdx="0" presStyleCnt="2"/>
      <dgm:spPr/>
      <dgm:t>
        <a:bodyPr/>
        <a:lstStyle/>
        <a:p>
          <a:endParaRPr lang="zh-TW" altLang="en-US"/>
        </a:p>
      </dgm:t>
    </dgm:pt>
    <dgm:pt modelId="{481463C4-F22E-4825-857A-142BD0ADDDBF}" type="pres">
      <dgm:prSet presAssocID="{D7702A10-C496-44A1-AF08-A258C71873B4}" presName="parentText" presStyleLbl="node1" presStyleIdx="1" presStyleCnt="2" custScaleX="134454" custLinFactNeighborX="1019" custLinFactNeighborY="-438">
        <dgm:presLayoutVars>
          <dgm:chMax val="0"/>
          <dgm:bulletEnabled val="1"/>
        </dgm:presLayoutVars>
      </dgm:prSet>
      <dgm:spPr/>
      <dgm:t>
        <a:bodyPr/>
        <a:lstStyle/>
        <a:p>
          <a:endParaRPr lang="zh-TW" altLang="en-US"/>
        </a:p>
      </dgm:t>
    </dgm:pt>
    <dgm:pt modelId="{EDABAED2-8B19-421A-9EAF-FE0F3FA7A342}" type="pres">
      <dgm:prSet presAssocID="{D7702A10-C496-44A1-AF08-A258C71873B4}" presName="negativeSpace" presStyleCnt="0"/>
      <dgm:spPr/>
      <dgm:t>
        <a:bodyPr/>
        <a:lstStyle/>
        <a:p>
          <a:endParaRPr lang="zh-TW" altLang="en-US"/>
        </a:p>
      </dgm:t>
    </dgm:pt>
    <dgm:pt modelId="{3832E75E-F0E4-463A-AA60-3C0772047C97}" type="pres">
      <dgm:prSet presAssocID="{D7702A10-C496-44A1-AF08-A258C71873B4}" presName="childText" presStyleLbl="conFgAcc1" presStyleIdx="1" presStyleCnt="2">
        <dgm:presLayoutVars>
          <dgm:bulletEnabled val="1"/>
        </dgm:presLayoutVars>
      </dgm:prSet>
      <dgm:spPr/>
      <dgm:t>
        <a:bodyPr/>
        <a:lstStyle/>
        <a:p>
          <a:endParaRPr lang="zh-TW" altLang="en-US"/>
        </a:p>
      </dgm:t>
    </dgm:pt>
  </dgm:ptLst>
  <dgm:cxnLst>
    <dgm:cxn modelId="{64119A09-140A-4B90-9EBA-93BD9CE5DAA7}" type="presOf" srcId="{AC369275-F752-4EA4-8318-AD02BDE7D35E}" destId="{7393690B-95CE-45A7-AC72-225CEF24FF02}" srcOrd="0" destOrd="0" presId="urn:microsoft.com/office/officeart/2005/8/layout/list1"/>
    <dgm:cxn modelId="{255DDD44-41D6-4154-9BBF-95BADBC21AAC}" type="presOf" srcId="{D7702A10-C496-44A1-AF08-A258C71873B4}" destId="{822F6753-7784-462E-9DC3-9F8A6348E4FF}" srcOrd="0" destOrd="0" presId="urn:microsoft.com/office/officeart/2005/8/layout/list1"/>
    <dgm:cxn modelId="{BF95FF72-FBC0-49D7-B05E-873CE1D9668A}" srcId="{43A3A491-00B5-400D-A370-D6569B8CB296}" destId="{0EDE4EF0-7B98-4CCA-A3A3-AD5428A6BDD0}" srcOrd="1" destOrd="0" parTransId="{F00E7C96-EABB-499A-A556-813A8AFCCD98}" sibTransId="{5EF5D7AF-B2EB-4796-9ADB-CFF1C9F6411C}"/>
    <dgm:cxn modelId="{55D6A4C9-C271-487B-8563-5B83F43E41B8}" type="presOf" srcId="{BFB36F7E-16D0-47EB-9548-57729B65D1AA}" destId="{0B71DF1A-67C4-46D5-960B-089C1B6AD693}" srcOrd="0" destOrd="0" presId="urn:microsoft.com/office/officeart/2005/8/layout/list1"/>
    <dgm:cxn modelId="{9301D108-254C-4537-AB21-71AB31BA416E}" srcId="{AC369275-F752-4EA4-8318-AD02BDE7D35E}" destId="{D7702A10-C496-44A1-AF08-A258C71873B4}" srcOrd="1" destOrd="0" parTransId="{4A3BAA0D-96B0-4715-876D-1D86B770CC6D}" sibTransId="{3B32BDD4-3536-4B0A-957E-A4D4D302BC54}"/>
    <dgm:cxn modelId="{0FF043D1-1A5E-4E66-A91B-16BB71931763}" type="presOf" srcId="{18FBF3D9-1CF8-4DEE-AA01-52E41EE07CA4}" destId="{0B71DF1A-67C4-46D5-960B-089C1B6AD693}" srcOrd="0" destOrd="2" presId="urn:microsoft.com/office/officeart/2005/8/layout/list1"/>
    <dgm:cxn modelId="{39E23796-046A-43DB-835F-E662455F51F3}" type="presOf" srcId="{D7702A10-C496-44A1-AF08-A258C71873B4}" destId="{481463C4-F22E-4825-857A-142BD0ADDDBF}" srcOrd="1" destOrd="0" presId="urn:microsoft.com/office/officeart/2005/8/layout/list1"/>
    <dgm:cxn modelId="{10E70964-967C-44B3-A2EF-AAF21B6D3EB9}" type="presOf" srcId="{0EDE4EF0-7B98-4CCA-A3A3-AD5428A6BDD0}" destId="{0B71DF1A-67C4-46D5-960B-089C1B6AD693}" srcOrd="0" destOrd="1" presId="urn:microsoft.com/office/officeart/2005/8/layout/list1"/>
    <dgm:cxn modelId="{748C0184-82AA-448A-8A85-D3F6E10ACEA1}" srcId="{AC369275-F752-4EA4-8318-AD02BDE7D35E}" destId="{43A3A491-00B5-400D-A370-D6569B8CB296}" srcOrd="0" destOrd="0" parTransId="{4F62FC58-EC60-4033-AA25-F3F849F46F4D}" sibTransId="{4A3E9B2E-6FDB-47D7-9F0A-2482AA5074DA}"/>
    <dgm:cxn modelId="{5E2E1195-D669-4BA6-80B5-2C9BA36517BC}" type="presOf" srcId="{43A3A491-00B5-400D-A370-D6569B8CB296}" destId="{E5953A98-F662-45DE-B8BB-AFF5945582B4}" srcOrd="1" destOrd="0" presId="urn:microsoft.com/office/officeart/2005/8/layout/list1"/>
    <dgm:cxn modelId="{EC00C3C0-8E22-4399-9246-0D17314063D5}" type="presOf" srcId="{8B20B3F8-6C11-4101-B610-964F6574393B}" destId="{0B71DF1A-67C4-46D5-960B-089C1B6AD693}" srcOrd="0" destOrd="3" presId="urn:microsoft.com/office/officeart/2005/8/layout/list1"/>
    <dgm:cxn modelId="{5CC3DC2D-4CBE-45EE-BE5F-20ED3AE2910B}" srcId="{43A3A491-00B5-400D-A370-D6569B8CB296}" destId="{18FBF3D9-1CF8-4DEE-AA01-52E41EE07CA4}" srcOrd="2" destOrd="0" parTransId="{73DE2654-289F-48C1-9F4D-E284D5AEE61A}" sibTransId="{A25CAA39-CC5A-4530-BA77-88A762E2FD83}"/>
    <dgm:cxn modelId="{CD4BDAE2-C7D1-4EDB-83E4-1F511934F37C}" srcId="{43A3A491-00B5-400D-A370-D6569B8CB296}" destId="{8B20B3F8-6C11-4101-B610-964F6574393B}" srcOrd="3" destOrd="0" parTransId="{0045DC72-8A46-46A9-9FF9-E5FDCFD4386B}" sibTransId="{859E577F-084E-4BFC-86D5-5106593102A6}"/>
    <dgm:cxn modelId="{F1C86BB3-4354-41EA-B527-4B6098BB471A}" srcId="{43A3A491-00B5-400D-A370-D6569B8CB296}" destId="{BFB36F7E-16D0-47EB-9548-57729B65D1AA}" srcOrd="0" destOrd="0" parTransId="{1DAB85C9-5DE7-4730-BF69-50A5FC4107B9}" sibTransId="{E86DAEB8-0A57-40A9-B7D1-AFA5DB107BE7}"/>
    <dgm:cxn modelId="{4AC08EC1-C515-4ABC-A1DB-86B77300230A}" type="presOf" srcId="{43A3A491-00B5-400D-A370-D6569B8CB296}" destId="{FF866463-4632-4433-A283-34D0E34E2680}" srcOrd="0" destOrd="0" presId="urn:microsoft.com/office/officeart/2005/8/layout/list1"/>
    <dgm:cxn modelId="{9ECB2D16-EC1D-4233-BA1E-089246E0182D}" type="presParOf" srcId="{7393690B-95CE-45A7-AC72-225CEF24FF02}" destId="{7CC0922A-E4DC-4AE0-A77A-75932653AFD6}" srcOrd="0" destOrd="0" presId="urn:microsoft.com/office/officeart/2005/8/layout/list1"/>
    <dgm:cxn modelId="{DDF3F68F-0608-408C-BC42-4F7696EA86C3}" type="presParOf" srcId="{7CC0922A-E4DC-4AE0-A77A-75932653AFD6}" destId="{FF866463-4632-4433-A283-34D0E34E2680}" srcOrd="0" destOrd="0" presId="urn:microsoft.com/office/officeart/2005/8/layout/list1"/>
    <dgm:cxn modelId="{94ACA6D9-9031-4702-A57A-2AA4D0FEF2E4}" type="presParOf" srcId="{7CC0922A-E4DC-4AE0-A77A-75932653AFD6}" destId="{E5953A98-F662-45DE-B8BB-AFF5945582B4}" srcOrd="1" destOrd="0" presId="urn:microsoft.com/office/officeart/2005/8/layout/list1"/>
    <dgm:cxn modelId="{0C5ED37A-BD91-47CC-A8AA-8809D5BE976A}" type="presParOf" srcId="{7393690B-95CE-45A7-AC72-225CEF24FF02}" destId="{222117CF-4F74-4D25-85E5-A5BE4C02176E}" srcOrd="1" destOrd="0" presId="urn:microsoft.com/office/officeart/2005/8/layout/list1"/>
    <dgm:cxn modelId="{A8BA4D65-03CB-4BBA-820B-6A62E3C0C984}" type="presParOf" srcId="{7393690B-95CE-45A7-AC72-225CEF24FF02}" destId="{0B71DF1A-67C4-46D5-960B-089C1B6AD693}" srcOrd="2" destOrd="0" presId="urn:microsoft.com/office/officeart/2005/8/layout/list1"/>
    <dgm:cxn modelId="{46CD1B90-80B3-46B2-AB31-7CD9923A23F2}" type="presParOf" srcId="{7393690B-95CE-45A7-AC72-225CEF24FF02}" destId="{4DDC4DB7-A0BD-4283-AF96-613533D2B683}" srcOrd="3" destOrd="0" presId="urn:microsoft.com/office/officeart/2005/8/layout/list1"/>
    <dgm:cxn modelId="{878E6169-DD37-4DF4-95F6-AF5DE7FFBF6B}" type="presParOf" srcId="{7393690B-95CE-45A7-AC72-225CEF24FF02}" destId="{FE69B964-52CF-463B-9A78-615004623EBE}" srcOrd="4" destOrd="0" presId="urn:microsoft.com/office/officeart/2005/8/layout/list1"/>
    <dgm:cxn modelId="{4C7CB4D9-8E13-4D37-9816-2F09C8C7BE10}" type="presParOf" srcId="{FE69B964-52CF-463B-9A78-615004623EBE}" destId="{822F6753-7784-462E-9DC3-9F8A6348E4FF}" srcOrd="0" destOrd="0" presId="urn:microsoft.com/office/officeart/2005/8/layout/list1"/>
    <dgm:cxn modelId="{2D1A2942-7B8C-4D4F-9999-0779EE62B07A}" type="presParOf" srcId="{FE69B964-52CF-463B-9A78-615004623EBE}" destId="{481463C4-F22E-4825-857A-142BD0ADDDBF}" srcOrd="1" destOrd="0" presId="urn:microsoft.com/office/officeart/2005/8/layout/list1"/>
    <dgm:cxn modelId="{8B86AD42-6B19-486D-9918-23E4BA588556}" type="presParOf" srcId="{7393690B-95CE-45A7-AC72-225CEF24FF02}" destId="{EDABAED2-8B19-421A-9EAF-FE0F3FA7A342}" srcOrd="5" destOrd="0" presId="urn:microsoft.com/office/officeart/2005/8/layout/list1"/>
    <dgm:cxn modelId="{8F39A3B0-9323-481B-BA0A-79287BEC7E90}" type="presParOf" srcId="{7393690B-95CE-45A7-AC72-225CEF24FF02}" destId="{3832E75E-F0E4-463A-AA60-3C0772047C97}"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B730A84-D062-4D7B-8420-6CE9040A7216}" type="doc">
      <dgm:prSet loTypeId="urn:microsoft.com/office/officeart/2009/3/layout/HorizontalOrganizationChart" loCatId="hierarchy" qsTypeId="urn:microsoft.com/office/officeart/2005/8/quickstyle/simple3" qsCatId="simple" csTypeId="urn:microsoft.com/office/officeart/2005/8/colors/colorful3" csCatId="colorful" phldr="1"/>
      <dgm:spPr/>
      <dgm:t>
        <a:bodyPr/>
        <a:lstStyle/>
        <a:p>
          <a:endParaRPr lang="zh-TW" altLang="en-US"/>
        </a:p>
      </dgm:t>
    </dgm:pt>
    <dgm:pt modelId="{B78B9B83-7E93-491B-90EE-E3325B19150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利用條件</a:t>
          </a:r>
          <a:endParaRPr lang="zh-TW" altLang="en-US" sz="2400" dirty="0">
            <a:latin typeface="微軟正黑體" panose="020B0604030504040204" pitchFamily="34" charset="-120"/>
            <a:ea typeface="微軟正黑體" panose="020B0604030504040204" pitchFamily="34" charset="-120"/>
          </a:endParaRPr>
        </a:p>
      </dgm:t>
    </dgm:pt>
    <dgm:pt modelId="{7FA71AA5-24D6-43B2-B8E1-33801E1ED8D2}" type="parTrans" cxnId="{A30CF702-E81D-4CBC-89D0-2425CD7CAF61}">
      <dgm:prSet/>
      <dgm:spPr/>
      <dgm:t>
        <a:bodyPr/>
        <a:lstStyle/>
        <a:p>
          <a:endParaRPr lang="zh-TW" altLang="en-US"/>
        </a:p>
      </dgm:t>
    </dgm:pt>
    <dgm:pt modelId="{0A0FDFD6-4E75-44A5-9CD8-069053CA5BAD}" type="sibTrans" cxnId="{A30CF702-E81D-4CBC-89D0-2425CD7CAF61}">
      <dgm:prSet/>
      <dgm:spPr/>
      <dgm:t>
        <a:bodyPr/>
        <a:lstStyle/>
        <a:p>
          <a:endParaRPr lang="zh-TW" altLang="en-US"/>
        </a:p>
      </dgm:t>
    </dgm:pt>
    <dgm:pt modelId="{BA3F7E5F-544E-404A-B998-26BBD921BC2C}">
      <dgm:prSet custT="1"/>
      <dgm:spPr/>
      <dgm:t>
        <a:bodyPr/>
        <a:lstStyle/>
        <a:p>
          <a:pPr rtl="0">
            <a:spcAft>
              <a:spcPts val="0"/>
            </a:spcAft>
          </a:pPr>
          <a:r>
            <a:rPr lang="zh-TW" altLang="en-US" sz="2000" b="1" dirty="0" smtClean="0">
              <a:latin typeface="微軟正黑體" panose="020B0604030504040204" pitchFamily="34" charset="-120"/>
              <a:ea typeface="微軟正黑體" panose="020B0604030504040204" pitchFamily="34" charset="-120"/>
            </a:rPr>
            <a:t>非以營利為目的</a:t>
          </a:r>
          <a:endParaRPr lang="zh-TW" altLang="en-US" sz="2000" dirty="0">
            <a:latin typeface="微軟正黑體" panose="020B0604030504040204" pitchFamily="34" charset="-120"/>
            <a:ea typeface="微軟正黑體" panose="020B0604030504040204" pitchFamily="34" charset="-120"/>
          </a:endParaRPr>
        </a:p>
      </dgm:t>
    </dgm:pt>
    <dgm:pt modelId="{6E82D742-D2F9-4527-84EE-2DAA51EFEE8D}" type="parTrans" cxnId="{2E4ABE8E-E89B-43D5-A073-ED3E00E99CBE}">
      <dgm:prSet/>
      <dgm:spPr/>
      <dgm:t>
        <a:bodyPr/>
        <a:lstStyle/>
        <a:p>
          <a:endParaRPr lang="zh-TW" altLang="en-US"/>
        </a:p>
      </dgm:t>
    </dgm:pt>
    <dgm:pt modelId="{3E6D329A-94F6-426F-8360-E594CEFE03D3}" type="sibTrans" cxnId="{2E4ABE8E-E89B-43D5-A073-ED3E00E99CBE}">
      <dgm:prSet/>
      <dgm:spPr/>
      <dgm:t>
        <a:bodyPr/>
        <a:lstStyle/>
        <a:p>
          <a:endParaRPr lang="zh-TW" altLang="en-US"/>
        </a:p>
      </dgm:t>
    </dgm:pt>
    <dgm:pt modelId="{5F0BB079-C807-4E40-8444-BA65E8C8A44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3C51C0E7-F78D-4377-9FD7-85AA6F9B3CF6}" type="parTrans" cxnId="{B6D6E4EC-8B7B-466B-BE02-DF4B19EAEE44}">
      <dgm:prSet/>
      <dgm:spPr/>
      <dgm:t>
        <a:bodyPr/>
        <a:lstStyle/>
        <a:p>
          <a:endParaRPr lang="zh-TW" altLang="en-US"/>
        </a:p>
      </dgm:t>
    </dgm:pt>
    <dgm:pt modelId="{5576193A-0FD8-4FD8-9D67-C406FE9F0732}" type="sibTrans" cxnId="{B6D6E4EC-8B7B-466B-BE02-DF4B19EAEE44}">
      <dgm:prSet/>
      <dgm:spPr/>
      <dgm:t>
        <a:bodyPr/>
        <a:lstStyle/>
        <a:p>
          <a:endParaRPr lang="zh-TW" altLang="en-US"/>
        </a:p>
      </dgm:t>
    </dgm:pt>
    <dgm:pt modelId="{29E87473-774D-4ED1-A918-885CE6DB3423}">
      <dgm:prSet custT="1">
        <dgm:style>
          <a:lnRef idx="1">
            <a:schemeClr val="accent6"/>
          </a:lnRef>
          <a:fillRef idx="2">
            <a:schemeClr val="accent6"/>
          </a:fillRef>
          <a:effectRef idx="1">
            <a:schemeClr val="accent6"/>
          </a:effectRef>
          <a:fontRef idx="minor">
            <a:schemeClr val="dk1"/>
          </a:fontRef>
        </dgm:style>
      </dgm:prSet>
      <dgm:spPr/>
      <dgm:t>
        <a:bodyPr/>
        <a:lstStyle/>
        <a:p>
          <a:pPr algn="l" rtl="0"/>
          <a:r>
            <a:rPr lang="zh-TW" altLang="en-US" sz="2000" b="1" dirty="0" smtClean="0">
              <a:solidFill>
                <a:srgbClr val="C00000"/>
              </a:solidFill>
              <a:latin typeface="微軟正黑體" panose="020B0604030504040204" pitchFamily="34" charset="-120"/>
              <a:ea typeface="微軟正黑體" panose="020B0604030504040204" pitchFamily="34" charset="-120"/>
            </a:rPr>
            <a:t>公開口述、公開播送、公開上映或公開演出</a:t>
          </a:r>
          <a:endParaRPr lang="zh-TW" altLang="en-US" sz="2000" dirty="0">
            <a:solidFill>
              <a:srgbClr val="C00000"/>
            </a:solidFill>
            <a:latin typeface="微軟正黑體" panose="020B0604030504040204" pitchFamily="34" charset="-120"/>
            <a:ea typeface="微軟正黑體" panose="020B0604030504040204" pitchFamily="34" charset="-120"/>
          </a:endParaRPr>
        </a:p>
      </dgm:t>
    </dgm:pt>
    <dgm:pt modelId="{6D3DD688-5261-4D93-B1DA-9C5E01CBF801}" type="parTrans" cxnId="{18F077CE-C8F2-492F-A80B-342A6ACF051B}">
      <dgm:prSet/>
      <dgm:spPr/>
      <dgm:t>
        <a:bodyPr/>
        <a:lstStyle/>
        <a:p>
          <a:endParaRPr lang="zh-TW" altLang="en-US"/>
        </a:p>
      </dgm:t>
    </dgm:pt>
    <dgm:pt modelId="{A0E9737B-E8AF-4FBC-8ACF-FD4F32FD30DB}" type="sibTrans" cxnId="{18F077CE-C8F2-492F-A80B-342A6ACF051B}">
      <dgm:prSet/>
      <dgm:spPr/>
      <dgm:t>
        <a:bodyPr/>
        <a:lstStyle/>
        <a:p>
          <a:endParaRPr lang="zh-TW" altLang="en-US"/>
        </a:p>
      </dgm:t>
    </dgm:pt>
    <dgm:pt modelId="{0BD4C655-718C-42FC-A70D-2F00F061296F}">
      <dgm:prSet custT="1"/>
      <dgm:spPr/>
      <dgm:t>
        <a:bodyPr/>
        <a:lstStyle/>
        <a:p>
          <a:r>
            <a:rPr lang="zh-TW" altLang="en-US" sz="2000" b="1" dirty="0" smtClean="0">
              <a:latin typeface="微軟正黑體" panose="020B0604030504040204" pitchFamily="34" charset="-120"/>
              <a:ea typeface="微軟正黑體" panose="020B0604030504040204" pitchFamily="34" charset="-120"/>
            </a:rPr>
            <a:t>未對觀眾或聽眾直接或間接收取任何費用</a:t>
          </a:r>
        </a:p>
      </dgm:t>
    </dgm:pt>
    <dgm:pt modelId="{A8E5C2E9-ED9C-4FA5-9273-B611807BA5D5}" type="parTrans" cxnId="{DA819752-47B2-4DF9-8364-D830C3C6B7C5}">
      <dgm:prSet/>
      <dgm:spPr/>
      <dgm:t>
        <a:bodyPr/>
        <a:lstStyle/>
        <a:p>
          <a:endParaRPr lang="zh-TW" altLang="en-US"/>
        </a:p>
      </dgm:t>
    </dgm:pt>
    <dgm:pt modelId="{B5CBE787-BED9-410A-A64C-4E1640021B66}" type="sibTrans" cxnId="{DA819752-47B2-4DF9-8364-D830C3C6B7C5}">
      <dgm:prSet/>
      <dgm:spPr/>
      <dgm:t>
        <a:bodyPr/>
        <a:lstStyle/>
        <a:p>
          <a:endParaRPr lang="zh-TW" altLang="en-US"/>
        </a:p>
      </dgm:t>
    </dgm:pt>
    <dgm:pt modelId="{B051D859-68B8-4AA8-B410-2BAEB39CD65F}">
      <dgm:prSet custT="1"/>
      <dgm:spPr/>
      <dgm:t>
        <a:bodyPr/>
        <a:lstStyle/>
        <a:p>
          <a:r>
            <a:rPr lang="zh-TW" altLang="en-US" sz="2000" b="1" smtClean="0">
              <a:latin typeface="微軟正黑體" panose="020B0604030504040204" pitchFamily="34" charset="-120"/>
              <a:ea typeface="微軟正黑體" panose="020B0604030504040204" pitchFamily="34" charset="-120"/>
            </a:rPr>
            <a:t>未對表演人支付報酬</a:t>
          </a:r>
          <a:endParaRPr lang="zh-TW" altLang="en-US" sz="2000" b="1" dirty="0" smtClean="0">
            <a:latin typeface="微軟正黑體" panose="020B0604030504040204" pitchFamily="34" charset="-120"/>
            <a:ea typeface="微軟正黑體" panose="020B0604030504040204" pitchFamily="34" charset="-120"/>
          </a:endParaRPr>
        </a:p>
      </dgm:t>
    </dgm:pt>
    <dgm:pt modelId="{06B0A52E-D063-4434-89F5-FD97F1D7DAB4}" type="parTrans" cxnId="{530B711C-AFED-47A4-A784-672FCB5CDA13}">
      <dgm:prSet/>
      <dgm:spPr/>
      <dgm:t>
        <a:bodyPr/>
        <a:lstStyle/>
        <a:p>
          <a:endParaRPr lang="zh-TW" altLang="en-US"/>
        </a:p>
      </dgm:t>
    </dgm:pt>
    <dgm:pt modelId="{151FBA24-E78F-435E-A002-1FC181A94228}" type="sibTrans" cxnId="{530B711C-AFED-47A4-A784-672FCB5CDA13}">
      <dgm:prSet/>
      <dgm:spPr/>
      <dgm:t>
        <a:bodyPr/>
        <a:lstStyle/>
        <a:p>
          <a:endParaRPr lang="zh-TW" altLang="en-US"/>
        </a:p>
      </dgm:t>
    </dgm:pt>
    <dgm:pt modelId="{22C04951-DD38-4004-9B5A-3D23A39216FB}">
      <dgm:prSet custT="1"/>
      <dgm:spPr/>
      <dgm:t>
        <a:bodyPr/>
        <a:lstStyle/>
        <a:p>
          <a:r>
            <a:rPr lang="zh-TW" altLang="en-US" sz="2000" b="1" dirty="0" smtClean="0">
              <a:latin typeface="微軟正黑體" panose="020B0604030504040204" pitchFamily="34" charset="-120"/>
              <a:ea typeface="微軟正黑體" panose="020B0604030504040204" pitchFamily="34" charset="-120"/>
            </a:rPr>
            <a:t>須是「特定活動」</a:t>
          </a:r>
        </a:p>
      </dgm:t>
    </dgm:pt>
    <dgm:pt modelId="{4699F643-5B99-4206-A482-883FF75B21E2}" type="parTrans" cxnId="{2EA18221-FADF-4208-93D3-E2301E29A58B}">
      <dgm:prSet/>
      <dgm:spPr/>
      <dgm:t>
        <a:bodyPr/>
        <a:lstStyle/>
        <a:p>
          <a:endParaRPr lang="zh-TW" altLang="en-US"/>
        </a:p>
      </dgm:t>
    </dgm:pt>
    <dgm:pt modelId="{B206B90B-CDC5-4CB0-AB34-6F057ADC3605}" type="sibTrans" cxnId="{2EA18221-FADF-4208-93D3-E2301E29A58B}">
      <dgm:prSet/>
      <dgm:spPr/>
      <dgm:t>
        <a:bodyPr/>
        <a:lstStyle/>
        <a:p>
          <a:endParaRPr lang="zh-TW" altLang="en-US"/>
        </a:p>
      </dgm:t>
    </dgm:pt>
    <dgm:pt modelId="{C13D8124-2FEB-4DE3-A8ED-AC9A81DCDC89}">
      <dgm:prSet custT="1"/>
      <dgm:spPr>
        <a:noFill/>
        <a:ln>
          <a:noFill/>
        </a:ln>
        <a:scene3d>
          <a:camera prst="orthographicFront"/>
          <a:lightRig rig="flat" dir="t"/>
        </a:scene3d>
      </dgm:spPr>
      <dgm:t>
        <a:bodyPr/>
        <a:lstStyle/>
        <a:p>
          <a:pPr algn="l" rtl="0">
            <a:spcAft>
              <a:spcPts val="0"/>
            </a:spcAft>
          </a:pPr>
          <a:r>
            <a:rPr lang="zh-TW" altLang="en-US" sz="1800" b="1" dirty="0" smtClean="0">
              <a:solidFill>
                <a:srgbClr val="0070C0"/>
              </a:solidFill>
              <a:effectLst/>
              <a:latin typeface="微軟正黑體" panose="020B0604030504040204" pitchFamily="34" charset="-120"/>
              <a:ea typeface="微軟正黑體" panose="020B0604030504040204" pitchFamily="34" charset="-120"/>
            </a:rPr>
            <a:t>以活動主辦單位之目為斷</a:t>
          </a:r>
          <a:endParaRPr lang="zh-TW" altLang="en-US" sz="1800" dirty="0">
            <a:solidFill>
              <a:srgbClr val="0070C0"/>
            </a:solidFill>
            <a:effectLst/>
            <a:latin typeface="微軟正黑體" panose="020B0604030504040204" pitchFamily="34" charset="-120"/>
            <a:ea typeface="微軟正黑體" panose="020B0604030504040204" pitchFamily="34" charset="-120"/>
          </a:endParaRPr>
        </a:p>
      </dgm:t>
    </dgm:pt>
    <dgm:pt modelId="{3DF8A0B3-A00C-4EA7-82A9-0257A278C698}" type="parTrans" cxnId="{ABC303B7-08B2-45AC-AF31-41A7E8E939F1}">
      <dgm:prSet/>
      <dgm:spPr/>
      <dgm:t>
        <a:bodyPr/>
        <a:lstStyle/>
        <a:p>
          <a:endParaRPr lang="zh-TW" altLang="en-US"/>
        </a:p>
      </dgm:t>
    </dgm:pt>
    <dgm:pt modelId="{FBE0596E-0755-415A-A1C8-F303CBF1DDF2}" type="sibTrans" cxnId="{ABC303B7-08B2-45AC-AF31-41A7E8E939F1}">
      <dgm:prSet/>
      <dgm:spPr/>
      <dgm:t>
        <a:bodyPr/>
        <a:lstStyle/>
        <a:p>
          <a:endParaRPr lang="zh-TW" altLang="en-US"/>
        </a:p>
      </dgm:t>
    </dgm:pt>
    <dgm:pt modelId="{D01AC752-187C-4EAE-8CF3-FF4F084B0C57}">
      <dgm:prSet custT="1"/>
      <dgm:spPr>
        <a:noFill/>
        <a:ln>
          <a:noFill/>
        </a:ln>
        <a:scene3d>
          <a:camera prst="orthographicFront"/>
          <a:lightRig rig="flat" dir="t"/>
        </a:scene3d>
      </dgm:spPr>
      <dgm:t>
        <a:bodyPr/>
        <a:lstStyle/>
        <a:p>
          <a:pPr algn="l"/>
          <a:r>
            <a:rPr lang="zh-TW" altLang="en-US" sz="2000" b="1" dirty="0" smtClean="0">
              <a:solidFill>
                <a:srgbClr val="0070C0"/>
              </a:solidFill>
              <a:effectLst/>
              <a:latin typeface="微軟正黑體" panose="020B0604030504040204" pitchFamily="34" charset="-120"/>
              <a:ea typeface="微軟正黑體" panose="020B0604030504040204" pitchFamily="34" charset="-120"/>
            </a:rPr>
            <a:t>含清潔費</a:t>
          </a:r>
          <a:r>
            <a:rPr lang="en-US" altLang="en-US" sz="2000" b="1"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dirty="0" smtClean="0">
              <a:solidFill>
                <a:srgbClr val="0070C0"/>
              </a:solidFill>
              <a:effectLst/>
              <a:latin typeface="微軟正黑體" panose="020B0604030504040204" pitchFamily="34" charset="-120"/>
              <a:ea typeface="微軟正黑體" panose="020B0604030504040204" pitchFamily="34" charset="-120"/>
            </a:rPr>
            <a:t>入場費等</a:t>
          </a:r>
        </a:p>
      </dgm:t>
    </dgm:pt>
    <dgm:pt modelId="{20B5CA0C-F695-4032-93A9-3E2E65C1E137}" type="parTrans" cxnId="{87E65C01-A255-417D-BEAA-0E67DDF6CDC5}">
      <dgm:prSet/>
      <dgm:spPr/>
      <dgm:t>
        <a:bodyPr/>
        <a:lstStyle/>
        <a:p>
          <a:endParaRPr lang="zh-TW" altLang="en-US"/>
        </a:p>
      </dgm:t>
    </dgm:pt>
    <dgm:pt modelId="{D2A028BC-2E8D-4E5F-863E-5CD32FB0A91C}" type="sibTrans" cxnId="{87E65C01-A255-417D-BEAA-0E67DDF6CDC5}">
      <dgm:prSet/>
      <dgm:spPr/>
      <dgm:t>
        <a:bodyPr/>
        <a:lstStyle/>
        <a:p>
          <a:endParaRPr lang="zh-TW" altLang="en-US"/>
        </a:p>
      </dgm:t>
    </dgm:pt>
    <dgm:pt modelId="{45DF4B4B-B129-410A-AEBA-85CFE6EF5AA1}">
      <dgm:prSet custT="1"/>
      <dgm:spPr>
        <a:noFill/>
        <a:ln>
          <a:noFill/>
        </a:ln>
        <a:scene3d>
          <a:camera prst="orthographicFront"/>
          <a:lightRig rig="flat" dir="t"/>
        </a:scene3d>
      </dgm:spPr>
      <dgm:t>
        <a:bodyPr/>
        <a:lstStyle/>
        <a:p>
          <a:pPr algn="l">
            <a:spcAft>
              <a:spcPts val="0"/>
            </a:spcAft>
          </a:pPr>
          <a:r>
            <a:rPr lang="zh-TW" altLang="en-US" sz="1800" b="1" dirty="0" smtClean="0">
              <a:solidFill>
                <a:srgbClr val="0070C0"/>
              </a:solidFill>
              <a:effectLst/>
              <a:latin typeface="微軟正黑體" panose="020B0604030504040204" pitchFamily="34" charset="-120"/>
              <a:ea typeface="微軟正黑體" panose="020B0604030504040204" pitchFamily="34" charset="-120"/>
            </a:rPr>
            <a:t>含工資、津貼、抽紅或工作獎金</a:t>
          </a:r>
          <a:r>
            <a:rPr lang="en-US" altLang="en-US" sz="1800" b="1" dirty="0" smtClean="0">
              <a:solidFill>
                <a:srgbClr val="0070C0"/>
              </a:solidFill>
              <a:effectLst/>
              <a:latin typeface="微軟正黑體" panose="020B0604030504040204" pitchFamily="34" charset="-120"/>
              <a:ea typeface="微軟正黑體" panose="020B0604030504040204" pitchFamily="34" charset="-120"/>
            </a:rPr>
            <a:t>;</a:t>
          </a:r>
          <a:r>
            <a:rPr lang="zh-TW" altLang="en-US" sz="1800" b="1" dirty="0" smtClean="0">
              <a:solidFill>
                <a:srgbClr val="0070C0"/>
              </a:solidFill>
              <a:effectLst/>
              <a:latin typeface="微軟正黑體" panose="020B0604030504040204" pitchFamily="34" charset="-120"/>
              <a:ea typeface="微軟正黑體" panose="020B0604030504040204" pitchFamily="34" charset="-120"/>
            </a:rPr>
            <a:t>不包含中獎或獲得名次之獎金</a:t>
          </a:r>
        </a:p>
      </dgm:t>
    </dgm:pt>
    <dgm:pt modelId="{BEA2DB37-4C98-4756-9CAB-7D58072DB700}" type="parTrans" cxnId="{BF221142-8B00-43AA-A911-2106D2D84B7C}">
      <dgm:prSet/>
      <dgm:spPr/>
      <dgm:t>
        <a:bodyPr/>
        <a:lstStyle/>
        <a:p>
          <a:endParaRPr lang="zh-TW" altLang="en-US"/>
        </a:p>
      </dgm:t>
    </dgm:pt>
    <dgm:pt modelId="{BF651855-C77A-4004-9B03-C592B89A7071}" type="sibTrans" cxnId="{BF221142-8B00-43AA-A911-2106D2D84B7C}">
      <dgm:prSet/>
      <dgm:spPr/>
      <dgm:t>
        <a:bodyPr/>
        <a:lstStyle/>
        <a:p>
          <a:endParaRPr lang="zh-TW" altLang="en-US"/>
        </a:p>
      </dgm:t>
    </dgm:pt>
    <dgm:pt modelId="{FB9CFC72-5368-4614-B94E-80A689FB2FDF}">
      <dgm:prSet custT="1"/>
      <dgm:spPr>
        <a:noFill/>
        <a:ln>
          <a:noFill/>
        </a:ln>
        <a:scene3d>
          <a:camera prst="orthographicFront"/>
          <a:lightRig rig="flat" dir="t"/>
        </a:scene3d>
      </dgm:spPr>
      <dgm:t>
        <a:bodyPr/>
        <a:lstStyle/>
        <a:p>
          <a:pPr algn="l"/>
          <a:r>
            <a:rPr lang="zh-TW" altLang="en-US" sz="2000" b="1" dirty="0" smtClean="0">
              <a:solidFill>
                <a:srgbClr val="0070C0"/>
              </a:solidFill>
              <a:effectLst/>
              <a:latin typeface="微軟正黑體" panose="020B0604030504040204" pitchFamily="34" charset="-120"/>
              <a:ea typeface="微軟正黑體" panose="020B0604030504040204" pitchFamily="34" charset="-120"/>
            </a:rPr>
            <a:t>非經常性</a:t>
          </a:r>
          <a:r>
            <a:rPr lang="en-US" altLang="zh-TW" sz="2000" b="1"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dirty="0" smtClean="0">
              <a:solidFill>
                <a:srgbClr val="0070C0"/>
              </a:solidFill>
              <a:effectLst/>
              <a:latin typeface="微軟正黑體" panose="020B0604030504040204" pitchFamily="34" charset="-120"/>
              <a:ea typeface="微軟正黑體" panose="020B0604030504040204" pitchFamily="34" charset="-120"/>
            </a:rPr>
            <a:t>非例行性</a:t>
          </a:r>
        </a:p>
      </dgm:t>
    </dgm:pt>
    <dgm:pt modelId="{18257829-5943-4326-A23B-860447ACED8A}" type="parTrans" cxnId="{5802A4C2-A32F-433C-82B9-0B7012A02944}">
      <dgm:prSet/>
      <dgm:spPr/>
      <dgm:t>
        <a:bodyPr/>
        <a:lstStyle/>
        <a:p>
          <a:endParaRPr lang="zh-TW" altLang="en-US"/>
        </a:p>
      </dgm:t>
    </dgm:pt>
    <dgm:pt modelId="{20AA444E-B1A6-4981-AD33-DD28AB99CD96}" type="sibTrans" cxnId="{5802A4C2-A32F-433C-82B9-0B7012A02944}">
      <dgm:prSet/>
      <dgm:spPr/>
      <dgm:t>
        <a:bodyPr/>
        <a:lstStyle/>
        <a:p>
          <a:endParaRPr lang="zh-TW" altLang="en-US"/>
        </a:p>
      </dgm:t>
    </dgm:pt>
    <dgm:pt modelId="{C4D55000-E2A7-42D2-8DC4-7DCB2B03E62E}">
      <dgm:prSet custT="1">
        <dgm:style>
          <a:lnRef idx="1">
            <a:schemeClr val="accent3"/>
          </a:lnRef>
          <a:fillRef idx="2">
            <a:schemeClr val="accent3"/>
          </a:fillRef>
          <a:effectRef idx="1">
            <a:schemeClr val="accent3"/>
          </a:effectRef>
          <a:fontRef idx="minor">
            <a:schemeClr val="dk1"/>
          </a:fontRef>
        </dgm:style>
      </dgm:prSet>
      <dgm:spPr>
        <a:noFill/>
        <a:ln>
          <a:noFill/>
        </a:ln>
      </dgm:spPr>
      <dgm:t>
        <a:bodyPr/>
        <a:lstStyle/>
        <a:p>
          <a:pPr algn="l" rtl="0">
            <a:spcAft>
              <a:spcPts val="0"/>
            </a:spcAft>
          </a:pPr>
          <a:r>
            <a:rPr lang="zh-TW" altLang="en-US" sz="2000" b="1" dirty="0" smtClean="0">
              <a:solidFill>
                <a:srgbClr val="0066FF"/>
              </a:solidFill>
              <a:latin typeface="微軟正黑體" panose="020B0604030504040204" pitchFamily="34" charset="-120"/>
              <a:ea typeface="微軟正黑體" panose="020B0604030504040204" pitchFamily="34" charset="-120"/>
            </a:rPr>
            <a:t>不及於重製、公開傳輸等</a:t>
          </a:r>
          <a:endParaRPr lang="zh-TW" altLang="en-US" sz="2000" dirty="0">
            <a:solidFill>
              <a:srgbClr val="0066FF"/>
            </a:solidFill>
            <a:latin typeface="微軟正黑體" panose="020B0604030504040204" pitchFamily="34" charset="-120"/>
            <a:ea typeface="微軟正黑體" panose="020B0604030504040204" pitchFamily="34" charset="-120"/>
          </a:endParaRPr>
        </a:p>
      </dgm:t>
    </dgm:pt>
    <dgm:pt modelId="{905D4EA1-947C-4F21-91E4-1206D526EB0B}" type="parTrans" cxnId="{C8FC2EB3-DDC5-4B85-9F05-3843F4F74570}">
      <dgm:prSet/>
      <dgm:spPr/>
      <dgm:t>
        <a:bodyPr/>
        <a:lstStyle/>
        <a:p>
          <a:endParaRPr lang="zh-TW" altLang="en-US"/>
        </a:p>
      </dgm:t>
    </dgm:pt>
    <dgm:pt modelId="{BA3A12A2-4DF2-4B39-BDED-6968B86348A3}" type="sibTrans" cxnId="{C8FC2EB3-DDC5-4B85-9F05-3843F4F74570}">
      <dgm:prSet/>
      <dgm:spPr/>
      <dgm:t>
        <a:bodyPr/>
        <a:lstStyle/>
        <a:p>
          <a:endParaRPr lang="zh-TW" altLang="en-US"/>
        </a:p>
      </dgm:t>
    </dgm:pt>
    <dgm:pt modelId="{F78071D8-2DFA-4EFE-A660-EB60751DF98C}" type="pres">
      <dgm:prSet presAssocID="{1B730A84-D062-4D7B-8420-6CE9040A7216}" presName="hierChild1" presStyleCnt="0">
        <dgm:presLayoutVars>
          <dgm:orgChart val="1"/>
          <dgm:chPref val="1"/>
          <dgm:dir/>
          <dgm:animOne val="branch"/>
          <dgm:animLvl val="lvl"/>
          <dgm:resizeHandles/>
        </dgm:presLayoutVars>
      </dgm:prSet>
      <dgm:spPr/>
      <dgm:t>
        <a:bodyPr/>
        <a:lstStyle/>
        <a:p>
          <a:endParaRPr lang="zh-TW" altLang="en-US"/>
        </a:p>
      </dgm:t>
    </dgm:pt>
    <dgm:pt modelId="{6BDC52A0-F479-48DF-B2B2-B2A557AF7C6E}" type="pres">
      <dgm:prSet presAssocID="{B78B9B83-7E93-491B-90EE-E3325B191507}" presName="hierRoot1" presStyleCnt="0">
        <dgm:presLayoutVars>
          <dgm:hierBranch val="init"/>
        </dgm:presLayoutVars>
      </dgm:prSet>
      <dgm:spPr/>
      <dgm:t>
        <a:bodyPr/>
        <a:lstStyle/>
        <a:p>
          <a:endParaRPr lang="zh-TW" altLang="en-US"/>
        </a:p>
      </dgm:t>
    </dgm:pt>
    <dgm:pt modelId="{12DA03F2-76E2-4760-B945-E75DFE410607}" type="pres">
      <dgm:prSet presAssocID="{B78B9B83-7E93-491B-90EE-E3325B191507}" presName="rootComposite1" presStyleCnt="0"/>
      <dgm:spPr/>
      <dgm:t>
        <a:bodyPr/>
        <a:lstStyle/>
        <a:p>
          <a:endParaRPr lang="zh-TW" altLang="en-US"/>
        </a:p>
      </dgm:t>
    </dgm:pt>
    <dgm:pt modelId="{465D0E63-082C-4AA8-A622-C4424FE1D95C}" type="pres">
      <dgm:prSet presAssocID="{B78B9B83-7E93-491B-90EE-E3325B191507}" presName="rootText1" presStyleLbl="node0" presStyleIdx="0" presStyleCnt="2">
        <dgm:presLayoutVars>
          <dgm:chPref val="3"/>
        </dgm:presLayoutVars>
      </dgm:prSet>
      <dgm:spPr/>
      <dgm:t>
        <a:bodyPr/>
        <a:lstStyle/>
        <a:p>
          <a:endParaRPr lang="zh-TW" altLang="en-US"/>
        </a:p>
      </dgm:t>
    </dgm:pt>
    <dgm:pt modelId="{59CD698B-838A-44F1-9FC9-23225F4440D7}" type="pres">
      <dgm:prSet presAssocID="{B78B9B83-7E93-491B-90EE-E3325B191507}" presName="rootConnector1" presStyleLbl="node1" presStyleIdx="0" presStyleCnt="0"/>
      <dgm:spPr/>
      <dgm:t>
        <a:bodyPr/>
        <a:lstStyle/>
        <a:p>
          <a:endParaRPr lang="zh-TW" altLang="en-US"/>
        </a:p>
      </dgm:t>
    </dgm:pt>
    <dgm:pt modelId="{9F081EA1-EB4A-4B5D-B297-3E6A7B442D1E}" type="pres">
      <dgm:prSet presAssocID="{B78B9B83-7E93-491B-90EE-E3325B191507}" presName="hierChild2" presStyleCnt="0"/>
      <dgm:spPr/>
      <dgm:t>
        <a:bodyPr/>
        <a:lstStyle/>
        <a:p>
          <a:endParaRPr lang="zh-TW" altLang="en-US"/>
        </a:p>
      </dgm:t>
    </dgm:pt>
    <dgm:pt modelId="{F8698F5C-9E3E-4992-B577-79DC783FDE0B}" type="pres">
      <dgm:prSet presAssocID="{6E82D742-D2F9-4527-84EE-2DAA51EFEE8D}" presName="Name64" presStyleLbl="parChTrans1D2" presStyleIdx="0" presStyleCnt="5"/>
      <dgm:spPr/>
      <dgm:t>
        <a:bodyPr/>
        <a:lstStyle/>
        <a:p>
          <a:endParaRPr lang="zh-TW" altLang="en-US"/>
        </a:p>
      </dgm:t>
    </dgm:pt>
    <dgm:pt modelId="{B89B30DE-917C-4FBE-B8DC-E931932066A5}" type="pres">
      <dgm:prSet presAssocID="{BA3F7E5F-544E-404A-B998-26BBD921BC2C}" presName="hierRoot2" presStyleCnt="0">
        <dgm:presLayoutVars>
          <dgm:hierBranch val="init"/>
        </dgm:presLayoutVars>
      </dgm:prSet>
      <dgm:spPr/>
      <dgm:t>
        <a:bodyPr/>
        <a:lstStyle/>
        <a:p>
          <a:endParaRPr lang="zh-TW" altLang="en-US"/>
        </a:p>
      </dgm:t>
    </dgm:pt>
    <dgm:pt modelId="{413137C1-898A-43A3-AD20-4F3053FD7B3D}" type="pres">
      <dgm:prSet presAssocID="{BA3F7E5F-544E-404A-B998-26BBD921BC2C}" presName="rootComposite" presStyleCnt="0"/>
      <dgm:spPr/>
      <dgm:t>
        <a:bodyPr/>
        <a:lstStyle/>
        <a:p>
          <a:endParaRPr lang="zh-TW" altLang="en-US"/>
        </a:p>
      </dgm:t>
    </dgm:pt>
    <dgm:pt modelId="{02E4FC45-9B53-4630-A371-3F4A71082280}" type="pres">
      <dgm:prSet presAssocID="{BA3F7E5F-544E-404A-B998-26BBD921BC2C}" presName="rootText" presStyleLbl="node2" presStyleIdx="0" presStyleCnt="5">
        <dgm:presLayoutVars>
          <dgm:chPref val="3"/>
        </dgm:presLayoutVars>
      </dgm:prSet>
      <dgm:spPr/>
      <dgm:t>
        <a:bodyPr/>
        <a:lstStyle/>
        <a:p>
          <a:endParaRPr lang="zh-TW" altLang="en-US"/>
        </a:p>
      </dgm:t>
    </dgm:pt>
    <dgm:pt modelId="{DD2FE8A5-D0AD-4486-AD60-69C39C46CC09}" type="pres">
      <dgm:prSet presAssocID="{BA3F7E5F-544E-404A-B998-26BBD921BC2C}" presName="rootConnector" presStyleLbl="node2" presStyleIdx="0" presStyleCnt="5"/>
      <dgm:spPr/>
      <dgm:t>
        <a:bodyPr/>
        <a:lstStyle/>
        <a:p>
          <a:endParaRPr lang="zh-TW" altLang="en-US"/>
        </a:p>
      </dgm:t>
    </dgm:pt>
    <dgm:pt modelId="{259193D0-D090-4FC7-9818-72B3921EE0F1}" type="pres">
      <dgm:prSet presAssocID="{BA3F7E5F-544E-404A-B998-26BBD921BC2C}" presName="hierChild4" presStyleCnt="0"/>
      <dgm:spPr/>
      <dgm:t>
        <a:bodyPr/>
        <a:lstStyle/>
        <a:p>
          <a:endParaRPr lang="zh-TW" altLang="en-US"/>
        </a:p>
      </dgm:t>
    </dgm:pt>
    <dgm:pt modelId="{9149E9E3-F53D-44BF-99D2-C2B1E7A900B4}" type="pres">
      <dgm:prSet presAssocID="{3DF8A0B3-A00C-4EA7-82A9-0257A278C698}" presName="Name64" presStyleLbl="parChTrans1D3" presStyleIdx="0" presStyleCnt="5"/>
      <dgm:spPr/>
      <dgm:t>
        <a:bodyPr/>
        <a:lstStyle/>
        <a:p>
          <a:endParaRPr lang="zh-TW" altLang="en-US"/>
        </a:p>
      </dgm:t>
    </dgm:pt>
    <dgm:pt modelId="{B344E762-08CC-4B93-AF3D-8B55315B4ADC}" type="pres">
      <dgm:prSet presAssocID="{C13D8124-2FEB-4DE3-A8ED-AC9A81DCDC89}" presName="hierRoot2" presStyleCnt="0">
        <dgm:presLayoutVars>
          <dgm:hierBranch val="init"/>
        </dgm:presLayoutVars>
      </dgm:prSet>
      <dgm:spPr/>
      <dgm:t>
        <a:bodyPr/>
        <a:lstStyle/>
        <a:p>
          <a:endParaRPr lang="zh-TW" altLang="en-US"/>
        </a:p>
      </dgm:t>
    </dgm:pt>
    <dgm:pt modelId="{05622FD3-2EB7-4580-B18D-0A2A7274EA2E}" type="pres">
      <dgm:prSet presAssocID="{C13D8124-2FEB-4DE3-A8ED-AC9A81DCDC89}" presName="rootComposite" presStyleCnt="0"/>
      <dgm:spPr/>
      <dgm:t>
        <a:bodyPr/>
        <a:lstStyle/>
        <a:p>
          <a:endParaRPr lang="zh-TW" altLang="en-US"/>
        </a:p>
      </dgm:t>
    </dgm:pt>
    <dgm:pt modelId="{DFE19CE9-C47C-48D4-9E52-7DD451964CE7}" type="pres">
      <dgm:prSet presAssocID="{C13D8124-2FEB-4DE3-A8ED-AC9A81DCDC89}" presName="rootText" presStyleLbl="node3" presStyleIdx="0" presStyleCnt="5" custScaleX="107759">
        <dgm:presLayoutVars>
          <dgm:chPref val="3"/>
        </dgm:presLayoutVars>
      </dgm:prSet>
      <dgm:spPr/>
      <dgm:t>
        <a:bodyPr/>
        <a:lstStyle/>
        <a:p>
          <a:endParaRPr lang="zh-TW" altLang="en-US"/>
        </a:p>
      </dgm:t>
    </dgm:pt>
    <dgm:pt modelId="{47800E79-65F9-429A-936F-720E50C1D68A}" type="pres">
      <dgm:prSet presAssocID="{C13D8124-2FEB-4DE3-A8ED-AC9A81DCDC89}" presName="rootConnector" presStyleLbl="node3" presStyleIdx="0" presStyleCnt="5"/>
      <dgm:spPr/>
      <dgm:t>
        <a:bodyPr/>
        <a:lstStyle/>
        <a:p>
          <a:endParaRPr lang="zh-TW" altLang="en-US"/>
        </a:p>
      </dgm:t>
    </dgm:pt>
    <dgm:pt modelId="{E47184A8-D9A9-4627-AC97-24BCEB967585}" type="pres">
      <dgm:prSet presAssocID="{C13D8124-2FEB-4DE3-A8ED-AC9A81DCDC89}" presName="hierChild4" presStyleCnt="0"/>
      <dgm:spPr/>
      <dgm:t>
        <a:bodyPr/>
        <a:lstStyle/>
        <a:p>
          <a:endParaRPr lang="zh-TW" altLang="en-US"/>
        </a:p>
      </dgm:t>
    </dgm:pt>
    <dgm:pt modelId="{61743CA5-D163-4D33-9402-8415B7BE32D5}" type="pres">
      <dgm:prSet presAssocID="{C13D8124-2FEB-4DE3-A8ED-AC9A81DCDC89}" presName="hierChild5" presStyleCnt="0"/>
      <dgm:spPr/>
      <dgm:t>
        <a:bodyPr/>
        <a:lstStyle/>
        <a:p>
          <a:endParaRPr lang="zh-TW" altLang="en-US"/>
        </a:p>
      </dgm:t>
    </dgm:pt>
    <dgm:pt modelId="{BC7BBD49-599B-444D-9B4E-07A7D8305509}" type="pres">
      <dgm:prSet presAssocID="{BA3F7E5F-544E-404A-B998-26BBD921BC2C}" presName="hierChild5" presStyleCnt="0"/>
      <dgm:spPr/>
      <dgm:t>
        <a:bodyPr/>
        <a:lstStyle/>
        <a:p>
          <a:endParaRPr lang="zh-TW" altLang="en-US"/>
        </a:p>
      </dgm:t>
    </dgm:pt>
    <dgm:pt modelId="{0E5E14DC-4D7E-4FF8-BDF5-5015FD642B79}" type="pres">
      <dgm:prSet presAssocID="{A8E5C2E9-ED9C-4FA5-9273-B611807BA5D5}" presName="Name64" presStyleLbl="parChTrans1D2" presStyleIdx="1" presStyleCnt="5"/>
      <dgm:spPr/>
      <dgm:t>
        <a:bodyPr/>
        <a:lstStyle/>
        <a:p>
          <a:endParaRPr lang="zh-TW" altLang="en-US"/>
        </a:p>
      </dgm:t>
    </dgm:pt>
    <dgm:pt modelId="{60A7362F-9E6F-4AEF-96F6-C4F9310D9244}" type="pres">
      <dgm:prSet presAssocID="{0BD4C655-718C-42FC-A70D-2F00F061296F}" presName="hierRoot2" presStyleCnt="0">
        <dgm:presLayoutVars>
          <dgm:hierBranch val="init"/>
        </dgm:presLayoutVars>
      </dgm:prSet>
      <dgm:spPr/>
      <dgm:t>
        <a:bodyPr/>
        <a:lstStyle/>
        <a:p>
          <a:endParaRPr lang="zh-TW" altLang="en-US"/>
        </a:p>
      </dgm:t>
    </dgm:pt>
    <dgm:pt modelId="{D4F45373-6ACE-4611-8D54-F88A1D720B42}" type="pres">
      <dgm:prSet presAssocID="{0BD4C655-718C-42FC-A70D-2F00F061296F}" presName="rootComposite" presStyleCnt="0"/>
      <dgm:spPr/>
      <dgm:t>
        <a:bodyPr/>
        <a:lstStyle/>
        <a:p>
          <a:endParaRPr lang="zh-TW" altLang="en-US"/>
        </a:p>
      </dgm:t>
    </dgm:pt>
    <dgm:pt modelId="{51116F82-4BA0-40A5-B9A3-EA7BF201B2D1}" type="pres">
      <dgm:prSet presAssocID="{0BD4C655-718C-42FC-A70D-2F00F061296F}" presName="rootText" presStyleLbl="node2" presStyleIdx="1" presStyleCnt="5">
        <dgm:presLayoutVars>
          <dgm:chPref val="3"/>
        </dgm:presLayoutVars>
      </dgm:prSet>
      <dgm:spPr/>
      <dgm:t>
        <a:bodyPr/>
        <a:lstStyle/>
        <a:p>
          <a:endParaRPr lang="zh-TW" altLang="en-US"/>
        </a:p>
      </dgm:t>
    </dgm:pt>
    <dgm:pt modelId="{051C922A-3A9A-4107-A986-056970E79707}" type="pres">
      <dgm:prSet presAssocID="{0BD4C655-718C-42FC-A70D-2F00F061296F}" presName="rootConnector" presStyleLbl="node2" presStyleIdx="1" presStyleCnt="5"/>
      <dgm:spPr/>
      <dgm:t>
        <a:bodyPr/>
        <a:lstStyle/>
        <a:p>
          <a:endParaRPr lang="zh-TW" altLang="en-US"/>
        </a:p>
      </dgm:t>
    </dgm:pt>
    <dgm:pt modelId="{B79FB5D9-FA04-40F9-8B65-B168500E293E}" type="pres">
      <dgm:prSet presAssocID="{0BD4C655-718C-42FC-A70D-2F00F061296F}" presName="hierChild4" presStyleCnt="0"/>
      <dgm:spPr/>
      <dgm:t>
        <a:bodyPr/>
        <a:lstStyle/>
        <a:p>
          <a:endParaRPr lang="zh-TW" altLang="en-US"/>
        </a:p>
      </dgm:t>
    </dgm:pt>
    <dgm:pt modelId="{740AA218-2705-4F65-B7CE-2F8F3AE39BD1}" type="pres">
      <dgm:prSet presAssocID="{20B5CA0C-F695-4032-93A9-3E2E65C1E137}" presName="Name64" presStyleLbl="parChTrans1D3" presStyleIdx="1" presStyleCnt="5"/>
      <dgm:spPr/>
      <dgm:t>
        <a:bodyPr/>
        <a:lstStyle/>
        <a:p>
          <a:endParaRPr lang="zh-TW" altLang="en-US"/>
        </a:p>
      </dgm:t>
    </dgm:pt>
    <dgm:pt modelId="{460DE3D1-D69B-4768-A746-56DC2A9F4F17}" type="pres">
      <dgm:prSet presAssocID="{D01AC752-187C-4EAE-8CF3-FF4F084B0C57}" presName="hierRoot2" presStyleCnt="0">
        <dgm:presLayoutVars>
          <dgm:hierBranch val="init"/>
        </dgm:presLayoutVars>
      </dgm:prSet>
      <dgm:spPr/>
      <dgm:t>
        <a:bodyPr/>
        <a:lstStyle/>
        <a:p>
          <a:endParaRPr lang="zh-TW" altLang="en-US"/>
        </a:p>
      </dgm:t>
    </dgm:pt>
    <dgm:pt modelId="{6FD9F2BD-9600-4984-A2E2-ABB123A42E44}" type="pres">
      <dgm:prSet presAssocID="{D01AC752-187C-4EAE-8CF3-FF4F084B0C57}" presName="rootComposite" presStyleCnt="0"/>
      <dgm:spPr/>
      <dgm:t>
        <a:bodyPr/>
        <a:lstStyle/>
        <a:p>
          <a:endParaRPr lang="zh-TW" altLang="en-US"/>
        </a:p>
      </dgm:t>
    </dgm:pt>
    <dgm:pt modelId="{671C51DF-3757-47DF-B312-0EFB0D13FA8E}" type="pres">
      <dgm:prSet presAssocID="{D01AC752-187C-4EAE-8CF3-FF4F084B0C57}" presName="rootText" presStyleLbl="node3" presStyleIdx="1" presStyleCnt="5" custScaleX="107759">
        <dgm:presLayoutVars>
          <dgm:chPref val="3"/>
        </dgm:presLayoutVars>
      </dgm:prSet>
      <dgm:spPr/>
      <dgm:t>
        <a:bodyPr/>
        <a:lstStyle/>
        <a:p>
          <a:endParaRPr lang="zh-TW" altLang="en-US"/>
        </a:p>
      </dgm:t>
    </dgm:pt>
    <dgm:pt modelId="{89A3FFC9-2D39-4BAD-AB6C-F14BA17F7DC3}" type="pres">
      <dgm:prSet presAssocID="{D01AC752-187C-4EAE-8CF3-FF4F084B0C57}" presName="rootConnector" presStyleLbl="node3" presStyleIdx="1" presStyleCnt="5"/>
      <dgm:spPr/>
      <dgm:t>
        <a:bodyPr/>
        <a:lstStyle/>
        <a:p>
          <a:endParaRPr lang="zh-TW" altLang="en-US"/>
        </a:p>
      </dgm:t>
    </dgm:pt>
    <dgm:pt modelId="{AE84A470-BC04-41D0-8E8A-42AD7DF238AE}" type="pres">
      <dgm:prSet presAssocID="{D01AC752-187C-4EAE-8CF3-FF4F084B0C57}" presName="hierChild4" presStyleCnt="0"/>
      <dgm:spPr/>
      <dgm:t>
        <a:bodyPr/>
        <a:lstStyle/>
        <a:p>
          <a:endParaRPr lang="zh-TW" altLang="en-US"/>
        </a:p>
      </dgm:t>
    </dgm:pt>
    <dgm:pt modelId="{D92FF261-1D05-4208-96E4-159D47C90D75}" type="pres">
      <dgm:prSet presAssocID="{D01AC752-187C-4EAE-8CF3-FF4F084B0C57}" presName="hierChild5" presStyleCnt="0"/>
      <dgm:spPr/>
      <dgm:t>
        <a:bodyPr/>
        <a:lstStyle/>
        <a:p>
          <a:endParaRPr lang="zh-TW" altLang="en-US"/>
        </a:p>
      </dgm:t>
    </dgm:pt>
    <dgm:pt modelId="{BF71AF4E-4860-4A23-906C-1E4A351F554C}" type="pres">
      <dgm:prSet presAssocID="{0BD4C655-718C-42FC-A70D-2F00F061296F}" presName="hierChild5" presStyleCnt="0"/>
      <dgm:spPr/>
      <dgm:t>
        <a:bodyPr/>
        <a:lstStyle/>
        <a:p>
          <a:endParaRPr lang="zh-TW" altLang="en-US"/>
        </a:p>
      </dgm:t>
    </dgm:pt>
    <dgm:pt modelId="{857BE133-7D3C-40D5-8817-23B6963CA49E}" type="pres">
      <dgm:prSet presAssocID="{06B0A52E-D063-4434-89F5-FD97F1D7DAB4}" presName="Name64" presStyleLbl="parChTrans1D2" presStyleIdx="2" presStyleCnt="5"/>
      <dgm:spPr/>
      <dgm:t>
        <a:bodyPr/>
        <a:lstStyle/>
        <a:p>
          <a:endParaRPr lang="zh-TW" altLang="en-US"/>
        </a:p>
      </dgm:t>
    </dgm:pt>
    <dgm:pt modelId="{5BC141E6-4A39-491C-AF5D-26CC2A60FC2C}" type="pres">
      <dgm:prSet presAssocID="{B051D859-68B8-4AA8-B410-2BAEB39CD65F}" presName="hierRoot2" presStyleCnt="0">
        <dgm:presLayoutVars>
          <dgm:hierBranch val="init"/>
        </dgm:presLayoutVars>
      </dgm:prSet>
      <dgm:spPr/>
      <dgm:t>
        <a:bodyPr/>
        <a:lstStyle/>
        <a:p>
          <a:endParaRPr lang="zh-TW" altLang="en-US"/>
        </a:p>
      </dgm:t>
    </dgm:pt>
    <dgm:pt modelId="{81B07650-E567-4629-8578-15F3E24ABC97}" type="pres">
      <dgm:prSet presAssocID="{B051D859-68B8-4AA8-B410-2BAEB39CD65F}" presName="rootComposite" presStyleCnt="0"/>
      <dgm:spPr/>
      <dgm:t>
        <a:bodyPr/>
        <a:lstStyle/>
        <a:p>
          <a:endParaRPr lang="zh-TW" altLang="en-US"/>
        </a:p>
      </dgm:t>
    </dgm:pt>
    <dgm:pt modelId="{1847F654-4AA6-451E-AD17-B8FEA48DAAC9}" type="pres">
      <dgm:prSet presAssocID="{B051D859-68B8-4AA8-B410-2BAEB39CD65F}" presName="rootText" presStyleLbl="node2" presStyleIdx="2" presStyleCnt="5">
        <dgm:presLayoutVars>
          <dgm:chPref val="3"/>
        </dgm:presLayoutVars>
      </dgm:prSet>
      <dgm:spPr/>
      <dgm:t>
        <a:bodyPr/>
        <a:lstStyle/>
        <a:p>
          <a:endParaRPr lang="zh-TW" altLang="en-US"/>
        </a:p>
      </dgm:t>
    </dgm:pt>
    <dgm:pt modelId="{E68E321B-7FF2-4FD5-8C1B-B257115774AD}" type="pres">
      <dgm:prSet presAssocID="{B051D859-68B8-4AA8-B410-2BAEB39CD65F}" presName="rootConnector" presStyleLbl="node2" presStyleIdx="2" presStyleCnt="5"/>
      <dgm:spPr/>
      <dgm:t>
        <a:bodyPr/>
        <a:lstStyle/>
        <a:p>
          <a:endParaRPr lang="zh-TW" altLang="en-US"/>
        </a:p>
      </dgm:t>
    </dgm:pt>
    <dgm:pt modelId="{57574F49-CE99-4B87-97A7-DD96AE116681}" type="pres">
      <dgm:prSet presAssocID="{B051D859-68B8-4AA8-B410-2BAEB39CD65F}" presName="hierChild4" presStyleCnt="0"/>
      <dgm:spPr/>
      <dgm:t>
        <a:bodyPr/>
        <a:lstStyle/>
        <a:p>
          <a:endParaRPr lang="zh-TW" altLang="en-US"/>
        </a:p>
      </dgm:t>
    </dgm:pt>
    <dgm:pt modelId="{0E32C669-E4B2-4558-9DEE-9873AAFE6D9E}" type="pres">
      <dgm:prSet presAssocID="{BEA2DB37-4C98-4756-9CAB-7D58072DB700}" presName="Name64" presStyleLbl="parChTrans1D3" presStyleIdx="2" presStyleCnt="5"/>
      <dgm:spPr/>
      <dgm:t>
        <a:bodyPr/>
        <a:lstStyle/>
        <a:p>
          <a:endParaRPr lang="zh-TW" altLang="en-US"/>
        </a:p>
      </dgm:t>
    </dgm:pt>
    <dgm:pt modelId="{8F3D6B9F-4664-4865-8425-F945186DD11E}" type="pres">
      <dgm:prSet presAssocID="{45DF4B4B-B129-410A-AEBA-85CFE6EF5AA1}" presName="hierRoot2" presStyleCnt="0">
        <dgm:presLayoutVars>
          <dgm:hierBranch val="init"/>
        </dgm:presLayoutVars>
      </dgm:prSet>
      <dgm:spPr/>
      <dgm:t>
        <a:bodyPr/>
        <a:lstStyle/>
        <a:p>
          <a:endParaRPr lang="zh-TW" altLang="en-US"/>
        </a:p>
      </dgm:t>
    </dgm:pt>
    <dgm:pt modelId="{ADC6008E-F554-454F-AE1C-FFD1B103823C}" type="pres">
      <dgm:prSet presAssocID="{45DF4B4B-B129-410A-AEBA-85CFE6EF5AA1}" presName="rootComposite" presStyleCnt="0"/>
      <dgm:spPr/>
      <dgm:t>
        <a:bodyPr/>
        <a:lstStyle/>
        <a:p>
          <a:endParaRPr lang="zh-TW" altLang="en-US"/>
        </a:p>
      </dgm:t>
    </dgm:pt>
    <dgm:pt modelId="{1BF0E46A-2147-4709-8106-3598A311110D}" type="pres">
      <dgm:prSet presAssocID="{45DF4B4B-B129-410A-AEBA-85CFE6EF5AA1}" presName="rootText" presStyleLbl="node3" presStyleIdx="2" presStyleCnt="5" custScaleX="107759" custScaleY="140306">
        <dgm:presLayoutVars>
          <dgm:chPref val="3"/>
        </dgm:presLayoutVars>
      </dgm:prSet>
      <dgm:spPr/>
      <dgm:t>
        <a:bodyPr/>
        <a:lstStyle/>
        <a:p>
          <a:endParaRPr lang="zh-TW" altLang="en-US"/>
        </a:p>
      </dgm:t>
    </dgm:pt>
    <dgm:pt modelId="{0797CB47-373D-4D70-9B1A-0243991DE47B}" type="pres">
      <dgm:prSet presAssocID="{45DF4B4B-B129-410A-AEBA-85CFE6EF5AA1}" presName="rootConnector" presStyleLbl="node3" presStyleIdx="2" presStyleCnt="5"/>
      <dgm:spPr/>
      <dgm:t>
        <a:bodyPr/>
        <a:lstStyle/>
        <a:p>
          <a:endParaRPr lang="zh-TW" altLang="en-US"/>
        </a:p>
      </dgm:t>
    </dgm:pt>
    <dgm:pt modelId="{DC62AB62-A10C-45F2-A5BF-1B4803F88FFF}" type="pres">
      <dgm:prSet presAssocID="{45DF4B4B-B129-410A-AEBA-85CFE6EF5AA1}" presName="hierChild4" presStyleCnt="0"/>
      <dgm:spPr/>
      <dgm:t>
        <a:bodyPr/>
        <a:lstStyle/>
        <a:p>
          <a:endParaRPr lang="zh-TW" altLang="en-US"/>
        </a:p>
      </dgm:t>
    </dgm:pt>
    <dgm:pt modelId="{F4E72418-C6F4-4D0B-8A93-C2325E6C3E0A}" type="pres">
      <dgm:prSet presAssocID="{45DF4B4B-B129-410A-AEBA-85CFE6EF5AA1}" presName="hierChild5" presStyleCnt="0"/>
      <dgm:spPr/>
      <dgm:t>
        <a:bodyPr/>
        <a:lstStyle/>
        <a:p>
          <a:endParaRPr lang="zh-TW" altLang="en-US"/>
        </a:p>
      </dgm:t>
    </dgm:pt>
    <dgm:pt modelId="{D27EF603-9961-4E66-AD75-140F512EDA07}" type="pres">
      <dgm:prSet presAssocID="{B051D859-68B8-4AA8-B410-2BAEB39CD65F}" presName="hierChild5" presStyleCnt="0"/>
      <dgm:spPr/>
      <dgm:t>
        <a:bodyPr/>
        <a:lstStyle/>
        <a:p>
          <a:endParaRPr lang="zh-TW" altLang="en-US"/>
        </a:p>
      </dgm:t>
    </dgm:pt>
    <dgm:pt modelId="{548A33EA-42E4-492A-BA2E-DAEB71343A61}" type="pres">
      <dgm:prSet presAssocID="{4699F643-5B99-4206-A482-883FF75B21E2}" presName="Name64" presStyleLbl="parChTrans1D2" presStyleIdx="3" presStyleCnt="5"/>
      <dgm:spPr/>
      <dgm:t>
        <a:bodyPr/>
        <a:lstStyle/>
        <a:p>
          <a:endParaRPr lang="zh-TW" altLang="en-US"/>
        </a:p>
      </dgm:t>
    </dgm:pt>
    <dgm:pt modelId="{85D3F293-5F66-402E-93F6-DD665B42CBEA}" type="pres">
      <dgm:prSet presAssocID="{22C04951-DD38-4004-9B5A-3D23A39216FB}" presName="hierRoot2" presStyleCnt="0">
        <dgm:presLayoutVars>
          <dgm:hierBranch val="init"/>
        </dgm:presLayoutVars>
      </dgm:prSet>
      <dgm:spPr/>
      <dgm:t>
        <a:bodyPr/>
        <a:lstStyle/>
        <a:p>
          <a:endParaRPr lang="zh-TW" altLang="en-US"/>
        </a:p>
      </dgm:t>
    </dgm:pt>
    <dgm:pt modelId="{C59F2695-F562-44BB-8187-09C5755DF63F}" type="pres">
      <dgm:prSet presAssocID="{22C04951-DD38-4004-9B5A-3D23A39216FB}" presName="rootComposite" presStyleCnt="0"/>
      <dgm:spPr/>
      <dgm:t>
        <a:bodyPr/>
        <a:lstStyle/>
        <a:p>
          <a:endParaRPr lang="zh-TW" altLang="en-US"/>
        </a:p>
      </dgm:t>
    </dgm:pt>
    <dgm:pt modelId="{2047B878-DD88-48CE-A688-DF1A2EBAD486}" type="pres">
      <dgm:prSet presAssocID="{22C04951-DD38-4004-9B5A-3D23A39216FB}" presName="rootText" presStyleLbl="node2" presStyleIdx="3" presStyleCnt="5">
        <dgm:presLayoutVars>
          <dgm:chPref val="3"/>
        </dgm:presLayoutVars>
      </dgm:prSet>
      <dgm:spPr/>
      <dgm:t>
        <a:bodyPr/>
        <a:lstStyle/>
        <a:p>
          <a:endParaRPr lang="zh-TW" altLang="en-US"/>
        </a:p>
      </dgm:t>
    </dgm:pt>
    <dgm:pt modelId="{D43B2082-D004-4FB2-80BD-D3C278676CE3}" type="pres">
      <dgm:prSet presAssocID="{22C04951-DD38-4004-9B5A-3D23A39216FB}" presName="rootConnector" presStyleLbl="node2" presStyleIdx="3" presStyleCnt="5"/>
      <dgm:spPr/>
      <dgm:t>
        <a:bodyPr/>
        <a:lstStyle/>
        <a:p>
          <a:endParaRPr lang="zh-TW" altLang="en-US"/>
        </a:p>
      </dgm:t>
    </dgm:pt>
    <dgm:pt modelId="{362FA5F1-9C11-4A21-8280-AFD3702151ED}" type="pres">
      <dgm:prSet presAssocID="{22C04951-DD38-4004-9B5A-3D23A39216FB}" presName="hierChild4" presStyleCnt="0"/>
      <dgm:spPr/>
      <dgm:t>
        <a:bodyPr/>
        <a:lstStyle/>
        <a:p>
          <a:endParaRPr lang="zh-TW" altLang="en-US"/>
        </a:p>
      </dgm:t>
    </dgm:pt>
    <dgm:pt modelId="{4D7593DB-EC38-4206-A820-EB20B278EA07}" type="pres">
      <dgm:prSet presAssocID="{18257829-5943-4326-A23B-860447ACED8A}" presName="Name64" presStyleLbl="parChTrans1D3" presStyleIdx="3" presStyleCnt="5"/>
      <dgm:spPr/>
      <dgm:t>
        <a:bodyPr/>
        <a:lstStyle/>
        <a:p>
          <a:endParaRPr lang="zh-TW" altLang="en-US"/>
        </a:p>
      </dgm:t>
    </dgm:pt>
    <dgm:pt modelId="{DE0C8CB1-CB6D-4C89-A169-4BA11EB3CA2C}" type="pres">
      <dgm:prSet presAssocID="{FB9CFC72-5368-4614-B94E-80A689FB2FDF}" presName="hierRoot2" presStyleCnt="0">
        <dgm:presLayoutVars>
          <dgm:hierBranch val="init"/>
        </dgm:presLayoutVars>
      </dgm:prSet>
      <dgm:spPr/>
      <dgm:t>
        <a:bodyPr/>
        <a:lstStyle/>
        <a:p>
          <a:endParaRPr lang="zh-TW" altLang="en-US"/>
        </a:p>
      </dgm:t>
    </dgm:pt>
    <dgm:pt modelId="{55580CF0-27CE-4A14-9FBF-69FFDE76F0A1}" type="pres">
      <dgm:prSet presAssocID="{FB9CFC72-5368-4614-B94E-80A689FB2FDF}" presName="rootComposite" presStyleCnt="0"/>
      <dgm:spPr/>
      <dgm:t>
        <a:bodyPr/>
        <a:lstStyle/>
        <a:p>
          <a:endParaRPr lang="zh-TW" altLang="en-US"/>
        </a:p>
      </dgm:t>
    </dgm:pt>
    <dgm:pt modelId="{94D133F7-2F86-4E20-9654-97D8CC2BF4B1}" type="pres">
      <dgm:prSet presAssocID="{FB9CFC72-5368-4614-B94E-80A689FB2FDF}" presName="rootText" presStyleLbl="node3" presStyleIdx="3" presStyleCnt="5" custScaleX="107759">
        <dgm:presLayoutVars>
          <dgm:chPref val="3"/>
        </dgm:presLayoutVars>
      </dgm:prSet>
      <dgm:spPr/>
      <dgm:t>
        <a:bodyPr/>
        <a:lstStyle/>
        <a:p>
          <a:endParaRPr lang="zh-TW" altLang="en-US"/>
        </a:p>
      </dgm:t>
    </dgm:pt>
    <dgm:pt modelId="{3C235580-9907-44B6-821D-2566B749766D}" type="pres">
      <dgm:prSet presAssocID="{FB9CFC72-5368-4614-B94E-80A689FB2FDF}" presName="rootConnector" presStyleLbl="node3" presStyleIdx="3" presStyleCnt="5"/>
      <dgm:spPr/>
      <dgm:t>
        <a:bodyPr/>
        <a:lstStyle/>
        <a:p>
          <a:endParaRPr lang="zh-TW" altLang="en-US"/>
        </a:p>
      </dgm:t>
    </dgm:pt>
    <dgm:pt modelId="{6F030936-67AB-48CC-A96F-AF76C49624B4}" type="pres">
      <dgm:prSet presAssocID="{FB9CFC72-5368-4614-B94E-80A689FB2FDF}" presName="hierChild4" presStyleCnt="0"/>
      <dgm:spPr/>
      <dgm:t>
        <a:bodyPr/>
        <a:lstStyle/>
        <a:p>
          <a:endParaRPr lang="zh-TW" altLang="en-US"/>
        </a:p>
      </dgm:t>
    </dgm:pt>
    <dgm:pt modelId="{F36FE95A-9053-4DF5-B8EC-0082F70B584F}" type="pres">
      <dgm:prSet presAssocID="{FB9CFC72-5368-4614-B94E-80A689FB2FDF}" presName="hierChild5" presStyleCnt="0"/>
      <dgm:spPr/>
      <dgm:t>
        <a:bodyPr/>
        <a:lstStyle/>
        <a:p>
          <a:endParaRPr lang="zh-TW" altLang="en-US"/>
        </a:p>
      </dgm:t>
    </dgm:pt>
    <dgm:pt modelId="{2D0503BF-F955-4816-8C97-91EE6CFC652B}" type="pres">
      <dgm:prSet presAssocID="{22C04951-DD38-4004-9B5A-3D23A39216FB}" presName="hierChild5" presStyleCnt="0"/>
      <dgm:spPr/>
      <dgm:t>
        <a:bodyPr/>
        <a:lstStyle/>
        <a:p>
          <a:endParaRPr lang="zh-TW" altLang="en-US"/>
        </a:p>
      </dgm:t>
    </dgm:pt>
    <dgm:pt modelId="{FFCE2E8F-04C9-4749-B4AC-5BE0D80464F4}" type="pres">
      <dgm:prSet presAssocID="{B78B9B83-7E93-491B-90EE-E3325B191507}" presName="hierChild3" presStyleCnt="0"/>
      <dgm:spPr/>
      <dgm:t>
        <a:bodyPr/>
        <a:lstStyle/>
        <a:p>
          <a:endParaRPr lang="zh-TW" altLang="en-US"/>
        </a:p>
      </dgm:t>
    </dgm:pt>
    <dgm:pt modelId="{8973D794-79AE-4F03-AB06-B1FF12A513AF}" type="pres">
      <dgm:prSet presAssocID="{5F0BB079-C807-4E40-8444-BA65E8C8A44D}" presName="hierRoot1" presStyleCnt="0">
        <dgm:presLayoutVars>
          <dgm:hierBranch val="init"/>
        </dgm:presLayoutVars>
      </dgm:prSet>
      <dgm:spPr/>
      <dgm:t>
        <a:bodyPr/>
        <a:lstStyle/>
        <a:p>
          <a:endParaRPr lang="zh-TW" altLang="en-US"/>
        </a:p>
      </dgm:t>
    </dgm:pt>
    <dgm:pt modelId="{A2CDD234-4197-42A1-BDF3-7C57D56F7CC4}" type="pres">
      <dgm:prSet presAssocID="{5F0BB079-C807-4E40-8444-BA65E8C8A44D}" presName="rootComposite1" presStyleCnt="0"/>
      <dgm:spPr/>
      <dgm:t>
        <a:bodyPr/>
        <a:lstStyle/>
        <a:p>
          <a:endParaRPr lang="zh-TW" altLang="en-US"/>
        </a:p>
      </dgm:t>
    </dgm:pt>
    <dgm:pt modelId="{D6F692CE-03CE-4D9F-813A-C7DB4DD57B7A}" type="pres">
      <dgm:prSet presAssocID="{5F0BB079-C807-4E40-8444-BA65E8C8A44D}" presName="rootText1" presStyleLbl="node0" presStyleIdx="1" presStyleCnt="2">
        <dgm:presLayoutVars>
          <dgm:chPref val="3"/>
        </dgm:presLayoutVars>
      </dgm:prSet>
      <dgm:spPr/>
      <dgm:t>
        <a:bodyPr/>
        <a:lstStyle/>
        <a:p>
          <a:endParaRPr lang="zh-TW" altLang="en-US"/>
        </a:p>
      </dgm:t>
    </dgm:pt>
    <dgm:pt modelId="{4C8DF41A-5970-4B45-AF89-CEFDD32FEF29}" type="pres">
      <dgm:prSet presAssocID="{5F0BB079-C807-4E40-8444-BA65E8C8A44D}" presName="rootConnector1" presStyleLbl="node1" presStyleIdx="0" presStyleCnt="0"/>
      <dgm:spPr/>
      <dgm:t>
        <a:bodyPr/>
        <a:lstStyle/>
        <a:p>
          <a:endParaRPr lang="zh-TW" altLang="en-US"/>
        </a:p>
      </dgm:t>
    </dgm:pt>
    <dgm:pt modelId="{E08568E9-0AA3-440E-86DD-18E0796B3B3F}" type="pres">
      <dgm:prSet presAssocID="{5F0BB079-C807-4E40-8444-BA65E8C8A44D}" presName="hierChild2" presStyleCnt="0"/>
      <dgm:spPr/>
      <dgm:t>
        <a:bodyPr/>
        <a:lstStyle/>
        <a:p>
          <a:endParaRPr lang="zh-TW" altLang="en-US"/>
        </a:p>
      </dgm:t>
    </dgm:pt>
    <dgm:pt modelId="{01DB57E4-DC7C-411D-9B68-04577F3DF424}" type="pres">
      <dgm:prSet presAssocID="{6D3DD688-5261-4D93-B1DA-9C5E01CBF801}" presName="Name64" presStyleLbl="parChTrans1D2" presStyleIdx="4" presStyleCnt="5"/>
      <dgm:spPr/>
      <dgm:t>
        <a:bodyPr/>
        <a:lstStyle/>
        <a:p>
          <a:endParaRPr lang="zh-TW" altLang="en-US"/>
        </a:p>
      </dgm:t>
    </dgm:pt>
    <dgm:pt modelId="{AF3D3ABE-A674-4BDE-8E98-54908A1A5A8A}" type="pres">
      <dgm:prSet presAssocID="{29E87473-774D-4ED1-A918-885CE6DB3423}" presName="hierRoot2" presStyleCnt="0">
        <dgm:presLayoutVars>
          <dgm:hierBranch val="init"/>
        </dgm:presLayoutVars>
      </dgm:prSet>
      <dgm:spPr/>
      <dgm:t>
        <a:bodyPr/>
        <a:lstStyle/>
        <a:p>
          <a:endParaRPr lang="zh-TW" altLang="en-US"/>
        </a:p>
      </dgm:t>
    </dgm:pt>
    <dgm:pt modelId="{1DC4FD80-E858-45CE-9D8B-DE38E391A9D8}" type="pres">
      <dgm:prSet presAssocID="{29E87473-774D-4ED1-A918-885CE6DB3423}" presName="rootComposite" presStyleCnt="0"/>
      <dgm:spPr/>
      <dgm:t>
        <a:bodyPr/>
        <a:lstStyle/>
        <a:p>
          <a:endParaRPr lang="zh-TW" altLang="en-US"/>
        </a:p>
      </dgm:t>
    </dgm:pt>
    <dgm:pt modelId="{CB0F692D-9B3F-4B67-9BC1-444D61D28735}" type="pres">
      <dgm:prSet presAssocID="{29E87473-774D-4ED1-A918-885CE6DB3423}" presName="rootText" presStyleLbl="node2" presStyleIdx="4" presStyleCnt="5" custScaleX="106758">
        <dgm:presLayoutVars>
          <dgm:chPref val="3"/>
        </dgm:presLayoutVars>
      </dgm:prSet>
      <dgm:spPr/>
      <dgm:t>
        <a:bodyPr/>
        <a:lstStyle/>
        <a:p>
          <a:endParaRPr lang="zh-TW" altLang="en-US"/>
        </a:p>
      </dgm:t>
    </dgm:pt>
    <dgm:pt modelId="{DEC8E993-43BD-41F6-BB7B-D68C4DF618AD}" type="pres">
      <dgm:prSet presAssocID="{29E87473-774D-4ED1-A918-885CE6DB3423}" presName="rootConnector" presStyleLbl="node2" presStyleIdx="4" presStyleCnt="5"/>
      <dgm:spPr/>
      <dgm:t>
        <a:bodyPr/>
        <a:lstStyle/>
        <a:p>
          <a:endParaRPr lang="zh-TW" altLang="en-US"/>
        </a:p>
      </dgm:t>
    </dgm:pt>
    <dgm:pt modelId="{F96F3489-C912-4FA9-BC3B-DB2B5A76CD6F}" type="pres">
      <dgm:prSet presAssocID="{29E87473-774D-4ED1-A918-885CE6DB3423}" presName="hierChild4" presStyleCnt="0"/>
      <dgm:spPr/>
      <dgm:t>
        <a:bodyPr/>
        <a:lstStyle/>
        <a:p>
          <a:endParaRPr lang="zh-TW" altLang="en-US"/>
        </a:p>
      </dgm:t>
    </dgm:pt>
    <dgm:pt modelId="{728038D8-660F-48DB-A5BD-6BD4DDCB2415}" type="pres">
      <dgm:prSet presAssocID="{905D4EA1-947C-4F21-91E4-1206D526EB0B}" presName="Name64" presStyleLbl="parChTrans1D3" presStyleIdx="4" presStyleCnt="5"/>
      <dgm:spPr/>
      <dgm:t>
        <a:bodyPr/>
        <a:lstStyle/>
        <a:p>
          <a:endParaRPr lang="zh-TW" altLang="en-US"/>
        </a:p>
      </dgm:t>
    </dgm:pt>
    <dgm:pt modelId="{2B1F3D53-711B-45A4-9F18-436CC29449B0}" type="pres">
      <dgm:prSet presAssocID="{C4D55000-E2A7-42D2-8DC4-7DCB2B03E62E}" presName="hierRoot2" presStyleCnt="0">
        <dgm:presLayoutVars>
          <dgm:hierBranch val="init"/>
        </dgm:presLayoutVars>
      </dgm:prSet>
      <dgm:spPr/>
    </dgm:pt>
    <dgm:pt modelId="{F2D87057-E458-475C-BFA0-2B47CFF6F870}" type="pres">
      <dgm:prSet presAssocID="{C4D55000-E2A7-42D2-8DC4-7DCB2B03E62E}" presName="rootComposite" presStyleCnt="0"/>
      <dgm:spPr/>
    </dgm:pt>
    <dgm:pt modelId="{8775FE06-C085-46EE-8B6B-AF1832DDD076}" type="pres">
      <dgm:prSet presAssocID="{C4D55000-E2A7-42D2-8DC4-7DCB2B03E62E}" presName="rootText" presStyleLbl="node3" presStyleIdx="4" presStyleCnt="5">
        <dgm:presLayoutVars>
          <dgm:chPref val="3"/>
        </dgm:presLayoutVars>
      </dgm:prSet>
      <dgm:spPr/>
      <dgm:t>
        <a:bodyPr/>
        <a:lstStyle/>
        <a:p>
          <a:endParaRPr lang="zh-TW" altLang="en-US"/>
        </a:p>
      </dgm:t>
    </dgm:pt>
    <dgm:pt modelId="{221560A7-3197-44CF-854B-B08710636B35}" type="pres">
      <dgm:prSet presAssocID="{C4D55000-E2A7-42D2-8DC4-7DCB2B03E62E}" presName="rootConnector" presStyleLbl="node3" presStyleIdx="4" presStyleCnt="5"/>
      <dgm:spPr/>
      <dgm:t>
        <a:bodyPr/>
        <a:lstStyle/>
        <a:p>
          <a:endParaRPr lang="zh-TW" altLang="en-US"/>
        </a:p>
      </dgm:t>
    </dgm:pt>
    <dgm:pt modelId="{E1C0E518-B6E5-43F8-B94D-AA68FF5E6B1B}" type="pres">
      <dgm:prSet presAssocID="{C4D55000-E2A7-42D2-8DC4-7DCB2B03E62E}" presName="hierChild4" presStyleCnt="0"/>
      <dgm:spPr/>
    </dgm:pt>
    <dgm:pt modelId="{83397342-B438-46CF-8DDE-579E8A35125D}" type="pres">
      <dgm:prSet presAssocID="{C4D55000-E2A7-42D2-8DC4-7DCB2B03E62E}" presName="hierChild5" presStyleCnt="0"/>
      <dgm:spPr/>
    </dgm:pt>
    <dgm:pt modelId="{C57F240D-F102-4DBA-9C53-1B7A8163AE2E}" type="pres">
      <dgm:prSet presAssocID="{29E87473-774D-4ED1-A918-885CE6DB3423}" presName="hierChild5" presStyleCnt="0"/>
      <dgm:spPr/>
      <dgm:t>
        <a:bodyPr/>
        <a:lstStyle/>
        <a:p>
          <a:endParaRPr lang="zh-TW" altLang="en-US"/>
        </a:p>
      </dgm:t>
    </dgm:pt>
    <dgm:pt modelId="{43DA3B29-DA09-43D1-983E-55349C3621F1}" type="pres">
      <dgm:prSet presAssocID="{5F0BB079-C807-4E40-8444-BA65E8C8A44D}" presName="hierChild3" presStyleCnt="0"/>
      <dgm:spPr/>
      <dgm:t>
        <a:bodyPr/>
        <a:lstStyle/>
        <a:p>
          <a:endParaRPr lang="zh-TW" altLang="en-US"/>
        </a:p>
      </dgm:t>
    </dgm:pt>
  </dgm:ptLst>
  <dgm:cxnLst>
    <dgm:cxn modelId="{2E4ABE8E-E89B-43D5-A073-ED3E00E99CBE}" srcId="{B78B9B83-7E93-491B-90EE-E3325B191507}" destId="{BA3F7E5F-544E-404A-B998-26BBD921BC2C}" srcOrd="0" destOrd="0" parTransId="{6E82D742-D2F9-4527-84EE-2DAA51EFEE8D}" sibTransId="{3E6D329A-94F6-426F-8360-E594CEFE03D3}"/>
    <dgm:cxn modelId="{F22B359C-25D3-4A05-B20D-B744F0D4AF03}" type="presOf" srcId="{C13D8124-2FEB-4DE3-A8ED-AC9A81DCDC89}" destId="{47800E79-65F9-429A-936F-720E50C1D68A}" srcOrd="1" destOrd="0" presId="urn:microsoft.com/office/officeart/2009/3/layout/HorizontalOrganizationChart"/>
    <dgm:cxn modelId="{EF23E03E-059F-4419-A37A-980A1A682928}" type="presOf" srcId="{6E82D742-D2F9-4527-84EE-2DAA51EFEE8D}" destId="{F8698F5C-9E3E-4992-B577-79DC783FDE0B}" srcOrd="0" destOrd="0" presId="urn:microsoft.com/office/officeart/2009/3/layout/HorizontalOrganizationChart"/>
    <dgm:cxn modelId="{FCBA6AD3-3979-4F3C-8278-F9B6BAFF4606}" type="presOf" srcId="{B78B9B83-7E93-491B-90EE-E3325B191507}" destId="{59CD698B-838A-44F1-9FC9-23225F4440D7}" srcOrd="1" destOrd="0" presId="urn:microsoft.com/office/officeart/2009/3/layout/HorizontalOrganizationChart"/>
    <dgm:cxn modelId="{B6D6E4EC-8B7B-466B-BE02-DF4B19EAEE44}" srcId="{1B730A84-D062-4D7B-8420-6CE9040A7216}" destId="{5F0BB079-C807-4E40-8444-BA65E8C8A44D}" srcOrd="1" destOrd="0" parTransId="{3C51C0E7-F78D-4377-9FD7-85AA6F9B3CF6}" sibTransId="{5576193A-0FD8-4FD8-9D67-C406FE9F0732}"/>
    <dgm:cxn modelId="{93237157-009B-4D73-841F-CCCC84A13B94}" type="presOf" srcId="{0BD4C655-718C-42FC-A70D-2F00F061296F}" destId="{051C922A-3A9A-4107-A986-056970E79707}" srcOrd="1" destOrd="0" presId="urn:microsoft.com/office/officeart/2009/3/layout/HorizontalOrganizationChart"/>
    <dgm:cxn modelId="{D921AAF5-ED5C-4CA9-A384-A6AB02107CAC}" type="presOf" srcId="{A8E5C2E9-ED9C-4FA5-9273-B611807BA5D5}" destId="{0E5E14DC-4D7E-4FF8-BDF5-5015FD642B79}" srcOrd="0" destOrd="0" presId="urn:microsoft.com/office/officeart/2009/3/layout/HorizontalOrganizationChart"/>
    <dgm:cxn modelId="{D13267AC-6407-496E-90FE-21F95D02EF38}" type="presOf" srcId="{18257829-5943-4326-A23B-860447ACED8A}" destId="{4D7593DB-EC38-4206-A820-EB20B278EA07}" srcOrd="0" destOrd="0" presId="urn:microsoft.com/office/officeart/2009/3/layout/HorizontalOrganizationChart"/>
    <dgm:cxn modelId="{4FC717F0-63BC-45F1-81E5-72DD503E3628}" type="presOf" srcId="{FB9CFC72-5368-4614-B94E-80A689FB2FDF}" destId="{3C235580-9907-44B6-821D-2566B749766D}" srcOrd="1" destOrd="0" presId="urn:microsoft.com/office/officeart/2009/3/layout/HorizontalOrganizationChart"/>
    <dgm:cxn modelId="{FDF9F13E-D9AA-4886-AB5B-84E89ACA09B3}" type="presOf" srcId="{B78B9B83-7E93-491B-90EE-E3325B191507}" destId="{465D0E63-082C-4AA8-A622-C4424FE1D95C}" srcOrd="0" destOrd="0" presId="urn:microsoft.com/office/officeart/2009/3/layout/HorizontalOrganizationChart"/>
    <dgm:cxn modelId="{0C3451E5-B261-4E82-8575-405689368157}" type="presOf" srcId="{45DF4B4B-B129-410A-AEBA-85CFE6EF5AA1}" destId="{1BF0E46A-2147-4709-8106-3598A311110D}" srcOrd="0" destOrd="0" presId="urn:microsoft.com/office/officeart/2009/3/layout/HorizontalOrganizationChart"/>
    <dgm:cxn modelId="{F92AF213-B485-47C4-AABC-F8774948311B}" type="presOf" srcId="{06B0A52E-D063-4434-89F5-FD97F1D7DAB4}" destId="{857BE133-7D3C-40D5-8817-23B6963CA49E}" srcOrd="0" destOrd="0" presId="urn:microsoft.com/office/officeart/2009/3/layout/HorizontalOrganizationChart"/>
    <dgm:cxn modelId="{2F0FBB68-964E-49C0-9562-882D32457199}" type="presOf" srcId="{905D4EA1-947C-4F21-91E4-1206D526EB0B}" destId="{728038D8-660F-48DB-A5BD-6BD4DDCB2415}" srcOrd="0" destOrd="0" presId="urn:microsoft.com/office/officeart/2009/3/layout/HorizontalOrganizationChart"/>
    <dgm:cxn modelId="{467C50FE-10A0-4DB4-A82F-09FC5952CB7D}" type="presOf" srcId="{5F0BB079-C807-4E40-8444-BA65E8C8A44D}" destId="{4C8DF41A-5970-4B45-AF89-CEFDD32FEF29}" srcOrd="1" destOrd="0" presId="urn:microsoft.com/office/officeart/2009/3/layout/HorizontalOrganizationChart"/>
    <dgm:cxn modelId="{53F0DD04-9050-4868-86B9-3FC93882F767}" type="presOf" srcId="{B051D859-68B8-4AA8-B410-2BAEB39CD65F}" destId="{E68E321B-7FF2-4FD5-8C1B-B257115774AD}" srcOrd="1" destOrd="0" presId="urn:microsoft.com/office/officeart/2009/3/layout/HorizontalOrganizationChart"/>
    <dgm:cxn modelId="{C5108306-8142-4714-86D5-6629BE1288A7}" type="presOf" srcId="{C4D55000-E2A7-42D2-8DC4-7DCB2B03E62E}" destId="{8775FE06-C085-46EE-8B6B-AF1832DDD076}" srcOrd="0" destOrd="0" presId="urn:microsoft.com/office/officeart/2009/3/layout/HorizontalOrganizationChart"/>
    <dgm:cxn modelId="{19EC2BE9-90F8-45C9-9C5C-2452D81DB8E6}" type="presOf" srcId="{0BD4C655-718C-42FC-A70D-2F00F061296F}" destId="{51116F82-4BA0-40A5-B9A3-EA7BF201B2D1}" srcOrd="0" destOrd="0" presId="urn:microsoft.com/office/officeart/2009/3/layout/HorizontalOrganizationChart"/>
    <dgm:cxn modelId="{BF221142-8B00-43AA-A911-2106D2D84B7C}" srcId="{B051D859-68B8-4AA8-B410-2BAEB39CD65F}" destId="{45DF4B4B-B129-410A-AEBA-85CFE6EF5AA1}" srcOrd="0" destOrd="0" parTransId="{BEA2DB37-4C98-4756-9CAB-7D58072DB700}" sibTransId="{BF651855-C77A-4004-9B03-C592B89A7071}"/>
    <dgm:cxn modelId="{5CD631E0-D700-414D-B5C5-C9ED6162D962}" type="presOf" srcId="{D01AC752-187C-4EAE-8CF3-FF4F084B0C57}" destId="{89A3FFC9-2D39-4BAD-AB6C-F14BA17F7DC3}" srcOrd="1" destOrd="0" presId="urn:microsoft.com/office/officeart/2009/3/layout/HorizontalOrganizationChart"/>
    <dgm:cxn modelId="{530B711C-AFED-47A4-A784-672FCB5CDA13}" srcId="{B78B9B83-7E93-491B-90EE-E3325B191507}" destId="{B051D859-68B8-4AA8-B410-2BAEB39CD65F}" srcOrd="2" destOrd="0" parTransId="{06B0A52E-D063-4434-89F5-FD97F1D7DAB4}" sibTransId="{151FBA24-E78F-435E-A002-1FC181A94228}"/>
    <dgm:cxn modelId="{A6809DF7-1D97-4B88-8A54-239C8B0718B0}" type="presOf" srcId="{B051D859-68B8-4AA8-B410-2BAEB39CD65F}" destId="{1847F654-4AA6-451E-AD17-B8FEA48DAAC9}" srcOrd="0" destOrd="0" presId="urn:microsoft.com/office/officeart/2009/3/layout/HorizontalOrganizationChart"/>
    <dgm:cxn modelId="{14082A24-C457-4CD6-A3FF-82EF813A4A3B}" type="presOf" srcId="{4699F643-5B99-4206-A482-883FF75B21E2}" destId="{548A33EA-42E4-492A-BA2E-DAEB71343A61}" srcOrd="0" destOrd="0" presId="urn:microsoft.com/office/officeart/2009/3/layout/HorizontalOrganizationChart"/>
    <dgm:cxn modelId="{1ABB22A6-5AA3-4885-A247-2B0DAB246A53}" type="presOf" srcId="{29E87473-774D-4ED1-A918-885CE6DB3423}" destId="{CB0F692D-9B3F-4B67-9BC1-444D61D28735}" srcOrd="0" destOrd="0" presId="urn:microsoft.com/office/officeart/2009/3/layout/HorizontalOrganizationChart"/>
    <dgm:cxn modelId="{4768732D-81EE-4140-B438-5383296DDFB8}" type="presOf" srcId="{6D3DD688-5261-4D93-B1DA-9C5E01CBF801}" destId="{01DB57E4-DC7C-411D-9B68-04577F3DF424}" srcOrd="0" destOrd="0" presId="urn:microsoft.com/office/officeart/2009/3/layout/HorizontalOrganizationChart"/>
    <dgm:cxn modelId="{DA819752-47B2-4DF9-8364-D830C3C6B7C5}" srcId="{B78B9B83-7E93-491B-90EE-E3325B191507}" destId="{0BD4C655-718C-42FC-A70D-2F00F061296F}" srcOrd="1" destOrd="0" parTransId="{A8E5C2E9-ED9C-4FA5-9273-B611807BA5D5}" sibTransId="{B5CBE787-BED9-410A-A64C-4E1640021B66}"/>
    <dgm:cxn modelId="{2D59A6C2-A583-4983-A218-7C1D10E108DA}" type="presOf" srcId="{20B5CA0C-F695-4032-93A9-3E2E65C1E137}" destId="{740AA218-2705-4F65-B7CE-2F8F3AE39BD1}" srcOrd="0" destOrd="0" presId="urn:microsoft.com/office/officeart/2009/3/layout/HorizontalOrganizationChart"/>
    <dgm:cxn modelId="{14C864E0-E771-488D-80CE-139A3C2FFFC6}" type="presOf" srcId="{BEA2DB37-4C98-4756-9CAB-7D58072DB700}" destId="{0E32C669-E4B2-4558-9DEE-9873AAFE6D9E}" srcOrd="0" destOrd="0" presId="urn:microsoft.com/office/officeart/2009/3/layout/HorizontalOrganizationChart"/>
    <dgm:cxn modelId="{186071C1-2BEA-40E9-9AA9-07DB2EA62D8B}" type="presOf" srcId="{BA3F7E5F-544E-404A-B998-26BBD921BC2C}" destId="{DD2FE8A5-D0AD-4486-AD60-69C39C46CC09}" srcOrd="1" destOrd="0" presId="urn:microsoft.com/office/officeart/2009/3/layout/HorizontalOrganizationChart"/>
    <dgm:cxn modelId="{A5EA4F06-B1C4-4DE6-823D-7025549C752E}" type="presOf" srcId="{FB9CFC72-5368-4614-B94E-80A689FB2FDF}" destId="{94D133F7-2F86-4E20-9654-97D8CC2BF4B1}" srcOrd="0" destOrd="0" presId="urn:microsoft.com/office/officeart/2009/3/layout/HorizontalOrganizationChart"/>
    <dgm:cxn modelId="{886CE8FB-A40B-49DA-8CC5-7785411268F9}" type="presOf" srcId="{29E87473-774D-4ED1-A918-885CE6DB3423}" destId="{DEC8E993-43BD-41F6-BB7B-D68C4DF618AD}" srcOrd="1" destOrd="0" presId="urn:microsoft.com/office/officeart/2009/3/layout/HorizontalOrganizationChart"/>
    <dgm:cxn modelId="{41EFD294-4460-42E8-8ED0-0FB0EC5FD0E2}" type="presOf" srcId="{BA3F7E5F-544E-404A-B998-26BBD921BC2C}" destId="{02E4FC45-9B53-4630-A371-3F4A71082280}" srcOrd="0" destOrd="0" presId="urn:microsoft.com/office/officeart/2009/3/layout/HorizontalOrganizationChart"/>
    <dgm:cxn modelId="{C914A762-E36B-437A-87DB-EE80447A6821}" type="presOf" srcId="{22C04951-DD38-4004-9B5A-3D23A39216FB}" destId="{D43B2082-D004-4FB2-80BD-D3C278676CE3}" srcOrd="1" destOrd="0" presId="urn:microsoft.com/office/officeart/2009/3/layout/HorizontalOrganizationChart"/>
    <dgm:cxn modelId="{A30CF702-E81D-4CBC-89D0-2425CD7CAF61}" srcId="{1B730A84-D062-4D7B-8420-6CE9040A7216}" destId="{B78B9B83-7E93-491B-90EE-E3325B191507}" srcOrd="0" destOrd="0" parTransId="{7FA71AA5-24D6-43B2-B8E1-33801E1ED8D2}" sibTransId="{0A0FDFD6-4E75-44A5-9CD8-069053CA5BAD}"/>
    <dgm:cxn modelId="{59ED2CAC-632F-448B-81A9-3036E62E4D1A}" type="presOf" srcId="{D01AC752-187C-4EAE-8CF3-FF4F084B0C57}" destId="{671C51DF-3757-47DF-B312-0EFB0D13FA8E}" srcOrd="0" destOrd="0" presId="urn:microsoft.com/office/officeart/2009/3/layout/HorizontalOrganizationChart"/>
    <dgm:cxn modelId="{C8FC2EB3-DDC5-4B85-9F05-3843F4F74570}" srcId="{29E87473-774D-4ED1-A918-885CE6DB3423}" destId="{C4D55000-E2A7-42D2-8DC4-7DCB2B03E62E}" srcOrd="0" destOrd="0" parTransId="{905D4EA1-947C-4F21-91E4-1206D526EB0B}" sibTransId="{BA3A12A2-4DF2-4B39-BDED-6968B86348A3}"/>
    <dgm:cxn modelId="{18F077CE-C8F2-492F-A80B-342A6ACF051B}" srcId="{5F0BB079-C807-4E40-8444-BA65E8C8A44D}" destId="{29E87473-774D-4ED1-A918-885CE6DB3423}" srcOrd="0" destOrd="0" parTransId="{6D3DD688-5261-4D93-B1DA-9C5E01CBF801}" sibTransId="{A0E9737B-E8AF-4FBC-8ACF-FD4F32FD30DB}"/>
    <dgm:cxn modelId="{ABC303B7-08B2-45AC-AF31-41A7E8E939F1}" srcId="{BA3F7E5F-544E-404A-B998-26BBD921BC2C}" destId="{C13D8124-2FEB-4DE3-A8ED-AC9A81DCDC89}" srcOrd="0" destOrd="0" parTransId="{3DF8A0B3-A00C-4EA7-82A9-0257A278C698}" sibTransId="{FBE0596E-0755-415A-A1C8-F303CBF1DDF2}"/>
    <dgm:cxn modelId="{179C2F93-42E5-4E31-A3E9-76562A2331C8}" type="presOf" srcId="{45DF4B4B-B129-410A-AEBA-85CFE6EF5AA1}" destId="{0797CB47-373D-4D70-9B1A-0243991DE47B}" srcOrd="1" destOrd="0" presId="urn:microsoft.com/office/officeart/2009/3/layout/HorizontalOrganizationChart"/>
    <dgm:cxn modelId="{2EA18221-FADF-4208-93D3-E2301E29A58B}" srcId="{B78B9B83-7E93-491B-90EE-E3325B191507}" destId="{22C04951-DD38-4004-9B5A-3D23A39216FB}" srcOrd="3" destOrd="0" parTransId="{4699F643-5B99-4206-A482-883FF75B21E2}" sibTransId="{B206B90B-CDC5-4CB0-AB34-6F057ADC3605}"/>
    <dgm:cxn modelId="{5802A4C2-A32F-433C-82B9-0B7012A02944}" srcId="{22C04951-DD38-4004-9B5A-3D23A39216FB}" destId="{FB9CFC72-5368-4614-B94E-80A689FB2FDF}" srcOrd="0" destOrd="0" parTransId="{18257829-5943-4326-A23B-860447ACED8A}" sibTransId="{20AA444E-B1A6-4981-AD33-DD28AB99CD96}"/>
    <dgm:cxn modelId="{CC8635D3-BC36-44D3-8DF5-75F3D90129DA}" type="presOf" srcId="{C4D55000-E2A7-42D2-8DC4-7DCB2B03E62E}" destId="{221560A7-3197-44CF-854B-B08710636B35}" srcOrd="1" destOrd="0" presId="urn:microsoft.com/office/officeart/2009/3/layout/HorizontalOrganizationChart"/>
    <dgm:cxn modelId="{021A695D-7640-4DCD-B980-CDB0E12CEF87}" type="presOf" srcId="{3DF8A0B3-A00C-4EA7-82A9-0257A278C698}" destId="{9149E9E3-F53D-44BF-99D2-C2B1E7A900B4}" srcOrd="0" destOrd="0" presId="urn:microsoft.com/office/officeart/2009/3/layout/HorizontalOrganizationChart"/>
    <dgm:cxn modelId="{87E65C01-A255-417D-BEAA-0E67DDF6CDC5}" srcId="{0BD4C655-718C-42FC-A70D-2F00F061296F}" destId="{D01AC752-187C-4EAE-8CF3-FF4F084B0C57}" srcOrd="0" destOrd="0" parTransId="{20B5CA0C-F695-4032-93A9-3E2E65C1E137}" sibTransId="{D2A028BC-2E8D-4E5F-863E-5CD32FB0A91C}"/>
    <dgm:cxn modelId="{2E2428ED-6923-4DB0-B021-7E5042FC3208}" type="presOf" srcId="{C13D8124-2FEB-4DE3-A8ED-AC9A81DCDC89}" destId="{DFE19CE9-C47C-48D4-9E52-7DD451964CE7}" srcOrd="0" destOrd="0" presId="urn:microsoft.com/office/officeart/2009/3/layout/HorizontalOrganizationChart"/>
    <dgm:cxn modelId="{9EDE283C-F6E8-4F6D-8367-892B57EABB90}" type="presOf" srcId="{22C04951-DD38-4004-9B5A-3D23A39216FB}" destId="{2047B878-DD88-48CE-A688-DF1A2EBAD486}" srcOrd="0" destOrd="0" presId="urn:microsoft.com/office/officeart/2009/3/layout/HorizontalOrganizationChart"/>
    <dgm:cxn modelId="{FDB8CB4A-148E-4945-B769-7E7646EC85C5}" type="presOf" srcId="{1B730A84-D062-4D7B-8420-6CE9040A7216}" destId="{F78071D8-2DFA-4EFE-A660-EB60751DF98C}" srcOrd="0" destOrd="0" presId="urn:microsoft.com/office/officeart/2009/3/layout/HorizontalOrganizationChart"/>
    <dgm:cxn modelId="{B6ECBEF2-DC13-41D0-B415-AB3F9AF082B1}" type="presOf" srcId="{5F0BB079-C807-4E40-8444-BA65E8C8A44D}" destId="{D6F692CE-03CE-4D9F-813A-C7DB4DD57B7A}" srcOrd="0" destOrd="0" presId="urn:microsoft.com/office/officeart/2009/3/layout/HorizontalOrganizationChart"/>
    <dgm:cxn modelId="{C114E51C-17E3-452F-B421-8A02DF965DE7}" type="presParOf" srcId="{F78071D8-2DFA-4EFE-A660-EB60751DF98C}" destId="{6BDC52A0-F479-48DF-B2B2-B2A557AF7C6E}" srcOrd="0" destOrd="0" presId="urn:microsoft.com/office/officeart/2009/3/layout/HorizontalOrganizationChart"/>
    <dgm:cxn modelId="{01B6ED84-3030-4BE8-AE6D-4F92DE78952B}" type="presParOf" srcId="{6BDC52A0-F479-48DF-B2B2-B2A557AF7C6E}" destId="{12DA03F2-76E2-4760-B945-E75DFE410607}" srcOrd="0" destOrd="0" presId="urn:microsoft.com/office/officeart/2009/3/layout/HorizontalOrganizationChart"/>
    <dgm:cxn modelId="{5710E59D-71A9-424F-A00F-ECE76D241466}" type="presParOf" srcId="{12DA03F2-76E2-4760-B945-E75DFE410607}" destId="{465D0E63-082C-4AA8-A622-C4424FE1D95C}" srcOrd="0" destOrd="0" presId="urn:microsoft.com/office/officeart/2009/3/layout/HorizontalOrganizationChart"/>
    <dgm:cxn modelId="{816531E8-DDD7-4C55-9756-3183BD5DF5DD}" type="presParOf" srcId="{12DA03F2-76E2-4760-B945-E75DFE410607}" destId="{59CD698B-838A-44F1-9FC9-23225F4440D7}" srcOrd="1" destOrd="0" presId="urn:microsoft.com/office/officeart/2009/3/layout/HorizontalOrganizationChart"/>
    <dgm:cxn modelId="{A49889C2-6C7E-4F9F-937B-664781929F89}" type="presParOf" srcId="{6BDC52A0-F479-48DF-B2B2-B2A557AF7C6E}" destId="{9F081EA1-EB4A-4B5D-B297-3E6A7B442D1E}" srcOrd="1" destOrd="0" presId="urn:microsoft.com/office/officeart/2009/3/layout/HorizontalOrganizationChart"/>
    <dgm:cxn modelId="{86BD8413-1842-4A36-991D-00F5023A052B}" type="presParOf" srcId="{9F081EA1-EB4A-4B5D-B297-3E6A7B442D1E}" destId="{F8698F5C-9E3E-4992-B577-79DC783FDE0B}" srcOrd="0" destOrd="0" presId="urn:microsoft.com/office/officeart/2009/3/layout/HorizontalOrganizationChart"/>
    <dgm:cxn modelId="{EF69001B-2053-43C1-A27E-C207F00B03B7}" type="presParOf" srcId="{9F081EA1-EB4A-4B5D-B297-3E6A7B442D1E}" destId="{B89B30DE-917C-4FBE-B8DC-E931932066A5}" srcOrd="1" destOrd="0" presId="urn:microsoft.com/office/officeart/2009/3/layout/HorizontalOrganizationChart"/>
    <dgm:cxn modelId="{0007AC4B-8184-4FA2-8A83-A3527DA20897}" type="presParOf" srcId="{B89B30DE-917C-4FBE-B8DC-E931932066A5}" destId="{413137C1-898A-43A3-AD20-4F3053FD7B3D}" srcOrd="0" destOrd="0" presId="urn:microsoft.com/office/officeart/2009/3/layout/HorizontalOrganizationChart"/>
    <dgm:cxn modelId="{3C147E29-A739-4743-A5B5-11446711B7CB}" type="presParOf" srcId="{413137C1-898A-43A3-AD20-4F3053FD7B3D}" destId="{02E4FC45-9B53-4630-A371-3F4A71082280}" srcOrd="0" destOrd="0" presId="urn:microsoft.com/office/officeart/2009/3/layout/HorizontalOrganizationChart"/>
    <dgm:cxn modelId="{37ADA60F-54F7-4AFC-A6BA-0F6D1645EAAD}" type="presParOf" srcId="{413137C1-898A-43A3-AD20-4F3053FD7B3D}" destId="{DD2FE8A5-D0AD-4486-AD60-69C39C46CC09}" srcOrd="1" destOrd="0" presId="urn:microsoft.com/office/officeart/2009/3/layout/HorizontalOrganizationChart"/>
    <dgm:cxn modelId="{F90221B0-E23F-4647-BBF2-2E32DBC3253E}" type="presParOf" srcId="{B89B30DE-917C-4FBE-B8DC-E931932066A5}" destId="{259193D0-D090-4FC7-9818-72B3921EE0F1}" srcOrd="1" destOrd="0" presId="urn:microsoft.com/office/officeart/2009/3/layout/HorizontalOrganizationChart"/>
    <dgm:cxn modelId="{2E659081-C44C-48D8-B983-78F5940C8BC2}" type="presParOf" srcId="{259193D0-D090-4FC7-9818-72B3921EE0F1}" destId="{9149E9E3-F53D-44BF-99D2-C2B1E7A900B4}" srcOrd="0" destOrd="0" presId="urn:microsoft.com/office/officeart/2009/3/layout/HorizontalOrganizationChart"/>
    <dgm:cxn modelId="{12C1E7FE-EB22-4FCE-8EE3-07D4F5F12869}" type="presParOf" srcId="{259193D0-D090-4FC7-9818-72B3921EE0F1}" destId="{B344E762-08CC-4B93-AF3D-8B55315B4ADC}" srcOrd="1" destOrd="0" presId="urn:microsoft.com/office/officeart/2009/3/layout/HorizontalOrganizationChart"/>
    <dgm:cxn modelId="{20D4558A-38D1-482A-B704-AA522DE839EF}" type="presParOf" srcId="{B344E762-08CC-4B93-AF3D-8B55315B4ADC}" destId="{05622FD3-2EB7-4580-B18D-0A2A7274EA2E}" srcOrd="0" destOrd="0" presId="urn:microsoft.com/office/officeart/2009/3/layout/HorizontalOrganizationChart"/>
    <dgm:cxn modelId="{CEBE4B0D-89D0-4B3A-9163-5473882DC0C3}" type="presParOf" srcId="{05622FD3-2EB7-4580-B18D-0A2A7274EA2E}" destId="{DFE19CE9-C47C-48D4-9E52-7DD451964CE7}" srcOrd="0" destOrd="0" presId="urn:microsoft.com/office/officeart/2009/3/layout/HorizontalOrganizationChart"/>
    <dgm:cxn modelId="{7D7C6B23-9B87-4722-84E9-E494F0436AE1}" type="presParOf" srcId="{05622FD3-2EB7-4580-B18D-0A2A7274EA2E}" destId="{47800E79-65F9-429A-936F-720E50C1D68A}" srcOrd="1" destOrd="0" presId="urn:microsoft.com/office/officeart/2009/3/layout/HorizontalOrganizationChart"/>
    <dgm:cxn modelId="{466475BE-7AF2-46C5-8430-85974C7AF2B5}" type="presParOf" srcId="{B344E762-08CC-4B93-AF3D-8B55315B4ADC}" destId="{E47184A8-D9A9-4627-AC97-24BCEB967585}" srcOrd="1" destOrd="0" presId="urn:microsoft.com/office/officeart/2009/3/layout/HorizontalOrganizationChart"/>
    <dgm:cxn modelId="{1E99BBE2-EA08-4E07-BFE6-D7C0113908ED}" type="presParOf" srcId="{B344E762-08CC-4B93-AF3D-8B55315B4ADC}" destId="{61743CA5-D163-4D33-9402-8415B7BE32D5}" srcOrd="2" destOrd="0" presId="urn:microsoft.com/office/officeart/2009/3/layout/HorizontalOrganizationChart"/>
    <dgm:cxn modelId="{AD33381C-636B-4E22-AD95-73C950610323}" type="presParOf" srcId="{B89B30DE-917C-4FBE-B8DC-E931932066A5}" destId="{BC7BBD49-599B-444D-9B4E-07A7D8305509}" srcOrd="2" destOrd="0" presId="urn:microsoft.com/office/officeart/2009/3/layout/HorizontalOrganizationChart"/>
    <dgm:cxn modelId="{2982A9B4-6FB1-4383-9472-2DD1D71A4610}" type="presParOf" srcId="{9F081EA1-EB4A-4B5D-B297-3E6A7B442D1E}" destId="{0E5E14DC-4D7E-4FF8-BDF5-5015FD642B79}" srcOrd="2" destOrd="0" presId="urn:microsoft.com/office/officeart/2009/3/layout/HorizontalOrganizationChart"/>
    <dgm:cxn modelId="{5D2AF7AB-F0F4-41E4-8092-E3F3EFF3CF2E}" type="presParOf" srcId="{9F081EA1-EB4A-4B5D-B297-3E6A7B442D1E}" destId="{60A7362F-9E6F-4AEF-96F6-C4F9310D9244}" srcOrd="3" destOrd="0" presId="urn:microsoft.com/office/officeart/2009/3/layout/HorizontalOrganizationChart"/>
    <dgm:cxn modelId="{86C49151-4400-4959-AC59-9C89747E3E1E}" type="presParOf" srcId="{60A7362F-9E6F-4AEF-96F6-C4F9310D9244}" destId="{D4F45373-6ACE-4611-8D54-F88A1D720B42}" srcOrd="0" destOrd="0" presId="urn:microsoft.com/office/officeart/2009/3/layout/HorizontalOrganizationChart"/>
    <dgm:cxn modelId="{B6ABBF55-53DD-40DA-8294-28B2AF135DE9}" type="presParOf" srcId="{D4F45373-6ACE-4611-8D54-F88A1D720B42}" destId="{51116F82-4BA0-40A5-B9A3-EA7BF201B2D1}" srcOrd="0" destOrd="0" presId="urn:microsoft.com/office/officeart/2009/3/layout/HorizontalOrganizationChart"/>
    <dgm:cxn modelId="{9D7C18D8-7678-43AC-A769-2A6E9AD0548C}" type="presParOf" srcId="{D4F45373-6ACE-4611-8D54-F88A1D720B42}" destId="{051C922A-3A9A-4107-A986-056970E79707}" srcOrd="1" destOrd="0" presId="urn:microsoft.com/office/officeart/2009/3/layout/HorizontalOrganizationChart"/>
    <dgm:cxn modelId="{9455A343-2561-4C34-A2B6-48FCB69BC4D4}" type="presParOf" srcId="{60A7362F-9E6F-4AEF-96F6-C4F9310D9244}" destId="{B79FB5D9-FA04-40F9-8B65-B168500E293E}" srcOrd="1" destOrd="0" presId="urn:microsoft.com/office/officeart/2009/3/layout/HorizontalOrganizationChart"/>
    <dgm:cxn modelId="{02470B18-973C-453C-9503-7297B0729969}" type="presParOf" srcId="{B79FB5D9-FA04-40F9-8B65-B168500E293E}" destId="{740AA218-2705-4F65-B7CE-2F8F3AE39BD1}" srcOrd="0" destOrd="0" presId="urn:microsoft.com/office/officeart/2009/3/layout/HorizontalOrganizationChart"/>
    <dgm:cxn modelId="{843A1190-957B-4A07-A630-D40C74C31D2C}" type="presParOf" srcId="{B79FB5D9-FA04-40F9-8B65-B168500E293E}" destId="{460DE3D1-D69B-4768-A746-56DC2A9F4F17}" srcOrd="1" destOrd="0" presId="urn:microsoft.com/office/officeart/2009/3/layout/HorizontalOrganizationChart"/>
    <dgm:cxn modelId="{C655DD7F-160F-4566-A481-F03738A56D1C}" type="presParOf" srcId="{460DE3D1-D69B-4768-A746-56DC2A9F4F17}" destId="{6FD9F2BD-9600-4984-A2E2-ABB123A42E44}" srcOrd="0" destOrd="0" presId="urn:microsoft.com/office/officeart/2009/3/layout/HorizontalOrganizationChart"/>
    <dgm:cxn modelId="{7B1A180F-0CCC-4E97-889D-5384EB0308D3}" type="presParOf" srcId="{6FD9F2BD-9600-4984-A2E2-ABB123A42E44}" destId="{671C51DF-3757-47DF-B312-0EFB0D13FA8E}" srcOrd="0" destOrd="0" presId="urn:microsoft.com/office/officeart/2009/3/layout/HorizontalOrganizationChart"/>
    <dgm:cxn modelId="{FC338DF3-3581-4838-9F81-6889309F060D}" type="presParOf" srcId="{6FD9F2BD-9600-4984-A2E2-ABB123A42E44}" destId="{89A3FFC9-2D39-4BAD-AB6C-F14BA17F7DC3}" srcOrd="1" destOrd="0" presId="urn:microsoft.com/office/officeart/2009/3/layout/HorizontalOrganizationChart"/>
    <dgm:cxn modelId="{00FAA36D-1EA7-41FE-9D74-AC41AF189248}" type="presParOf" srcId="{460DE3D1-D69B-4768-A746-56DC2A9F4F17}" destId="{AE84A470-BC04-41D0-8E8A-42AD7DF238AE}" srcOrd="1" destOrd="0" presId="urn:microsoft.com/office/officeart/2009/3/layout/HorizontalOrganizationChart"/>
    <dgm:cxn modelId="{5243A2E7-974A-4122-8530-E476588EC3D9}" type="presParOf" srcId="{460DE3D1-D69B-4768-A746-56DC2A9F4F17}" destId="{D92FF261-1D05-4208-96E4-159D47C90D75}" srcOrd="2" destOrd="0" presId="urn:microsoft.com/office/officeart/2009/3/layout/HorizontalOrganizationChart"/>
    <dgm:cxn modelId="{2C5B8B04-9917-4106-8704-5802BDF64DEE}" type="presParOf" srcId="{60A7362F-9E6F-4AEF-96F6-C4F9310D9244}" destId="{BF71AF4E-4860-4A23-906C-1E4A351F554C}" srcOrd="2" destOrd="0" presId="urn:microsoft.com/office/officeart/2009/3/layout/HorizontalOrganizationChart"/>
    <dgm:cxn modelId="{ED0D3450-6053-437C-85A3-5F47745C8D4C}" type="presParOf" srcId="{9F081EA1-EB4A-4B5D-B297-3E6A7B442D1E}" destId="{857BE133-7D3C-40D5-8817-23B6963CA49E}" srcOrd="4" destOrd="0" presId="urn:microsoft.com/office/officeart/2009/3/layout/HorizontalOrganizationChart"/>
    <dgm:cxn modelId="{86A6F0A0-E93B-4D51-B9A7-3612A7EC89BA}" type="presParOf" srcId="{9F081EA1-EB4A-4B5D-B297-3E6A7B442D1E}" destId="{5BC141E6-4A39-491C-AF5D-26CC2A60FC2C}" srcOrd="5" destOrd="0" presId="urn:microsoft.com/office/officeart/2009/3/layout/HorizontalOrganizationChart"/>
    <dgm:cxn modelId="{12857005-5EAE-4790-BF94-B9557F48B6C0}" type="presParOf" srcId="{5BC141E6-4A39-491C-AF5D-26CC2A60FC2C}" destId="{81B07650-E567-4629-8578-15F3E24ABC97}" srcOrd="0" destOrd="0" presId="urn:microsoft.com/office/officeart/2009/3/layout/HorizontalOrganizationChart"/>
    <dgm:cxn modelId="{208623B6-0B80-4AF6-8DA7-882028D9F7B0}" type="presParOf" srcId="{81B07650-E567-4629-8578-15F3E24ABC97}" destId="{1847F654-4AA6-451E-AD17-B8FEA48DAAC9}" srcOrd="0" destOrd="0" presId="urn:microsoft.com/office/officeart/2009/3/layout/HorizontalOrganizationChart"/>
    <dgm:cxn modelId="{4B3C7E3E-1AE5-44D2-8F50-A067993FB509}" type="presParOf" srcId="{81B07650-E567-4629-8578-15F3E24ABC97}" destId="{E68E321B-7FF2-4FD5-8C1B-B257115774AD}" srcOrd="1" destOrd="0" presId="urn:microsoft.com/office/officeart/2009/3/layout/HorizontalOrganizationChart"/>
    <dgm:cxn modelId="{D2D7DC14-3FA7-4F8E-985D-B840BF9A9405}" type="presParOf" srcId="{5BC141E6-4A39-491C-AF5D-26CC2A60FC2C}" destId="{57574F49-CE99-4B87-97A7-DD96AE116681}" srcOrd="1" destOrd="0" presId="urn:microsoft.com/office/officeart/2009/3/layout/HorizontalOrganizationChart"/>
    <dgm:cxn modelId="{3E79A345-1818-4E53-BD93-9271B875955B}" type="presParOf" srcId="{57574F49-CE99-4B87-97A7-DD96AE116681}" destId="{0E32C669-E4B2-4558-9DEE-9873AAFE6D9E}" srcOrd="0" destOrd="0" presId="urn:microsoft.com/office/officeart/2009/3/layout/HorizontalOrganizationChart"/>
    <dgm:cxn modelId="{8169BF81-3605-4340-BA7F-E8EC96FE2769}" type="presParOf" srcId="{57574F49-CE99-4B87-97A7-DD96AE116681}" destId="{8F3D6B9F-4664-4865-8425-F945186DD11E}" srcOrd="1" destOrd="0" presId="urn:microsoft.com/office/officeart/2009/3/layout/HorizontalOrganizationChart"/>
    <dgm:cxn modelId="{372CDDDC-CA14-4887-897D-9AB64A4681B0}" type="presParOf" srcId="{8F3D6B9F-4664-4865-8425-F945186DD11E}" destId="{ADC6008E-F554-454F-AE1C-FFD1B103823C}" srcOrd="0" destOrd="0" presId="urn:microsoft.com/office/officeart/2009/3/layout/HorizontalOrganizationChart"/>
    <dgm:cxn modelId="{90ECC09C-BEA1-4EFB-B014-EC776981220D}" type="presParOf" srcId="{ADC6008E-F554-454F-AE1C-FFD1B103823C}" destId="{1BF0E46A-2147-4709-8106-3598A311110D}" srcOrd="0" destOrd="0" presId="urn:microsoft.com/office/officeart/2009/3/layout/HorizontalOrganizationChart"/>
    <dgm:cxn modelId="{2C630C7E-F2AE-4E92-9021-692B207C385F}" type="presParOf" srcId="{ADC6008E-F554-454F-AE1C-FFD1B103823C}" destId="{0797CB47-373D-4D70-9B1A-0243991DE47B}" srcOrd="1" destOrd="0" presId="urn:microsoft.com/office/officeart/2009/3/layout/HorizontalOrganizationChart"/>
    <dgm:cxn modelId="{0EF41A11-7CEA-46FD-A97C-DE32FA716677}" type="presParOf" srcId="{8F3D6B9F-4664-4865-8425-F945186DD11E}" destId="{DC62AB62-A10C-45F2-A5BF-1B4803F88FFF}" srcOrd="1" destOrd="0" presId="urn:microsoft.com/office/officeart/2009/3/layout/HorizontalOrganizationChart"/>
    <dgm:cxn modelId="{A5D422E4-77F4-42AE-A1AA-69AEC8ED0008}" type="presParOf" srcId="{8F3D6B9F-4664-4865-8425-F945186DD11E}" destId="{F4E72418-C6F4-4D0B-8A93-C2325E6C3E0A}" srcOrd="2" destOrd="0" presId="urn:microsoft.com/office/officeart/2009/3/layout/HorizontalOrganizationChart"/>
    <dgm:cxn modelId="{3637B68C-C80C-483F-B281-303D00F15047}" type="presParOf" srcId="{5BC141E6-4A39-491C-AF5D-26CC2A60FC2C}" destId="{D27EF603-9961-4E66-AD75-140F512EDA07}" srcOrd="2" destOrd="0" presId="urn:microsoft.com/office/officeart/2009/3/layout/HorizontalOrganizationChart"/>
    <dgm:cxn modelId="{064AD72E-3B0C-4CE9-852B-2A456C41F326}" type="presParOf" srcId="{9F081EA1-EB4A-4B5D-B297-3E6A7B442D1E}" destId="{548A33EA-42E4-492A-BA2E-DAEB71343A61}" srcOrd="6" destOrd="0" presId="urn:microsoft.com/office/officeart/2009/3/layout/HorizontalOrganizationChart"/>
    <dgm:cxn modelId="{B6646118-D50A-4F8D-84C3-E77C8CBF656A}" type="presParOf" srcId="{9F081EA1-EB4A-4B5D-B297-3E6A7B442D1E}" destId="{85D3F293-5F66-402E-93F6-DD665B42CBEA}" srcOrd="7" destOrd="0" presId="urn:microsoft.com/office/officeart/2009/3/layout/HorizontalOrganizationChart"/>
    <dgm:cxn modelId="{EB09E439-D2CE-4C3B-BF8D-2C8699C1AC03}" type="presParOf" srcId="{85D3F293-5F66-402E-93F6-DD665B42CBEA}" destId="{C59F2695-F562-44BB-8187-09C5755DF63F}" srcOrd="0" destOrd="0" presId="urn:microsoft.com/office/officeart/2009/3/layout/HorizontalOrganizationChart"/>
    <dgm:cxn modelId="{6538FB08-86B4-436A-9A3A-35CFAA41D505}" type="presParOf" srcId="{C59F2695-F562-44BB-8187-09C5755DF63F}" destId="{2047B878-DD88-48CE-A688-DF1A2EBAD486}" srcOrd="0" destOrd="0" presId="urn:microsoft.com/office/officeart/2009/3/layout/HorizontalOrganizationChart"/>
    <dgm:cxn modelId="{C1E18BB4-950A-40AC-89CF-E82DF82ECD1D}" type="presParOf" srcId="{C59F2695-F562-44BB-8187-09C5755DF63F}" destId="{D43B2082-D004-4FB2-80BD-D3C278676CE3}" srcOrd="1" destOrd="0" presId="urn:microsoft.com/office/officeart/2009/3/layout/HorizontalOrganizationChart"/>
    <dgm:cxn modelId="{C8915970-1A69-4283-A1C6-DCE24A818944}" type="presParOf" srcId="{85D3F293-5F66-402E-93F6-DD665B42CBEA}" destId="{362FA5F1-9C11-4A21-8280-AFD3702151ED}" srcOrd="1" destOrd="0" presId="urn:microsoft.com/office/officeart/2009/3/layout/HorizontalOrganizationChart"/>
    <dgm:cxn modelId="{CD24BAA5-B3B6-4FB7-9D1A-481F7D3986CB}" type="presParOf" srcId="{362FA5F1-9C11-4A21-8280-AFD3702151ED}" destId="{4D7593DB-EC38-4206-A820-EB20B278EA07}" srcOrd="0" destOrd="0" presId="urn:microsoft.com/office/officeart/2009/3/layout/HorizontalOrganizationChart"/>
    <dgm:cxn modelId="{6648A88F-FE78-46BA-A596-5E22EF73175F}" type="presParOf" srcId="{362FA5F1-9C11-4A21-8280-AFD3702151ED}" destId="{DE0C8CB1-CB6D-4C89-A169-4BA11EB3CA2C}" srcOrd="1" destOrd="0" presId="urn:microsoft.com/office/officeart/2009/3/layout/HorizontalOrganizationChart"/>
    <dgm:cxn modelId="{7E9B7219-C9D7-47E1-86D5-F4E968DFE12B}" type="presParOf" srcId="{DE0C8CB1-CB6D-4C89-A169-4BA11EB3CA2C}" destId="{55580CF0-27CE-4A14-9FBF-69FFDE76F0A1}" srcOrd="0" destOrd="0" presId="urn:microsoft.com/office/officeart/2009/3/layout/HorizontalOrganizationChart"/>
    <dgm:cxn modelId="{CE9C20EC-C790-44CB-AA63-C58A84CED504}" type="presParOf" srcId="{55580CF0-27CE-4A14-9FBF-69FFDE76F0A1}" destId="{94D133F7-2F86-4E20-9654-97D8CC2BF4B1}" srcOrd="0" destOrd="0" presId="urn:microsoft.com/office/officeart/2009/3/layout/HorizontalOrganizationChart"/>
    <dgm:cxn modelId="{7A0B07F5-4518-460B-A7A3-C9269E7AEC71}" type="presParOf" srcId="{55580CF0-27CE-4A14-9FBF-69FFDE76F0A1}" destId="{3C235580-9907-44B6-821D-2566B749766D}" srcOrd="1" destOrd="0" presId="urn:microsoft.com/office/officeart/2009/3/layout/HorizontalOrganizationChart"/>
    <dgm:cxn modelId="{5D68E54B-0723-459E-9F0C-F8923693B8B3}" type="presParOf" srcId="{DE0C8CB1-CB6D-4C89-A169-4BA11EB3CA2C}" destId="{6F030936-67AB-48CC-A96F-AF76C49624B4}" srcOrd="1" destOrd="0" presId="urn:microsoft.com/office/officeart/2009/3/layout/HorizontalOrganizationChart"/>
    <dgm:cxn modelId="{B5F5614C-B9B2-4653-9B16-6414328E31DE}" type="presParOf" srcId="{DE0C8CB1-CB6D-4C89-A169-4BA11EB3CA2C}" destId="{F36FE95A-9053-4DF5-B8EC-0082F70B584F}" srcOrd="2" destOrd="0" presId="urn:microsoft.com/office/officeart/2009/3/layout/HorizontalOrganizationChart"/>
    <dgm:cxn modelId="{5840C975-6739-4522-BA69-ECEB56C89767}" type="presParOf" srcId="{85D3F293-5F66-402E-93F6-DD665B42CBEA}" destId="{2D0503BF-F955-4816-8C97-91EE6CFC652B}" srcOrd="2" destOrd="0" presId="urn:microsoft.com/office/officeart/2009/3/layout/HorizontalOrganizationChart"/>
    <dgm:cxn modelId="{86EB8C5E-8B18-4038-A23B-27CA7286300A}" type="presParOf" srcId="{6BDC52A0-F479-48DF-B2B2-B2A557AF7C6E}" destId="{FFCE2E8F-04C9-4749-B4AC-5BE0D80464F4}" srcOrd="2" destOrd="0" presId="urn:microsoft.com/office/officeart/2009/3/layout/HorizontalOrganizationChart"/>
    <dgm:cxn modelId="{3C463B2A-66F2-459B-919A-1232A6041BBD}" type="presParOf" srcId="{F78071D8-2DFA-4EFE-A660-EB60751DF98C}" destId="{8973D794-79AE-4F03-AB06-B1FF12A513AF}" srcOrd="1" destOrd="0" presId="urn:microsoft.com/office/officeart/2009/3/layout/HorizontalOrganizationChart"/>
    <dgm:cxn modelId="{8F0F9A6A-9DCE-4D83-B0AF-E6FA7940D27B}" type="presParOf" srcId="{8973D794-79AE-4F03-AB06-B1FF12A513AF}" destId="{A2CDD234-4197-42A1-BDF3-7C57D56F7CC4}" srcOrd="0" destOrd="0" presId="urn:microsoft.com/office/officeart/2009/3/layout/HorizontalOrganizationChart"/>
    <dgm:cxn modelId="{54FD52C8-CF4C-4E69-9453-5789AA155807}" type="presParOf" srcId="{A2CDD234-4197-42A1-BDF3-7C57D56F7CC4}" destId="{D6F692CE-03CE-4D9F-813A-C7DB4DD57B7A}" srcOrd="0" destOrd="0" presId="urn:microsoft.com/office/officeart/2009/3/layout/HorizontalOrganizationChart"/>
    <dgm:cxn modelId="{2CAF1B1E-546D-431D-A8C5-C089A6B7F8BA}" type="presParOf" srcId="{A2CDD234-4197-42A1-BDF3-7C57D56F7CC4}" destId="{4C8DF41A-5970-4B45-AF89-CEFDD32FEF29}" srcOrd="1" destOrd="0" presId="urn:microsoft.com/office/officeart/2009/3/layout/HorizontalOrganizationChart"/>
    <dgm:cxn modelId="{06E6768F-CB7E-436E-8350-AA366D065453}" type="presParOf" srcId="{8973D794-79AE-4F03-AB06-B1FF12A513AF}" destId="{E08568E9-0AA3-440E-86DD-18E0796B3B3F}" srcOrd="1" destOrd="0" presId="urn:microsoft.com/office/officeart/2009/3/layout/HorizontalOrganizationChart"/>
    <dgm:cxn modelId="{886B3507-8F3E-48DA-8918-9FCE0BBE9CAC}" type="presParOf" srcId="{E08568E9-0AA3-440E-86DD-18E0796B3B3F}" destId="{01DB57E4-DC7C-411D-9B68-04577F3DF424}" srcOrd="0" destOrd="0" presId="urn:microsoft.com/office/officeart/2009/3/layout/HorizontalOrganizationChart"/>
    <dgm:cxn modelId="{046C7A74-D304-4438-85F2-73B15A069024}" type="presParOf" srcId="{E08568E9-0AA3-440E-86DD-18E0796B3B3F}" destId="{AF3D3ABE-A674-4BDE-8E98-54908A1A5A8A}" srcOrd="1" destOrd="0" presId="urn:microsoft.com/office/officeart/2009/3/layout/HorizontalOrganizationChart"/>
    <dgm:cxn modelId="{54A5937D-259B-4B17-A98C-CB81529FC77A}" type="presParOf" srcId="{AF3D3ABE-A674-4BDE-8E98-54908A1A5A8A}" destId="{1DC4FD80-E858-45CE-9D8B-DE38E391A9D8}" srcOrd="0" destOrd="0" presId="urn:microsoft.com/office/officeart/2009/3/layout/HorizontalOrganizationChart"/>
    <dgm:cxn modelId="{4DFB37A1-81C6-4137-BED8-D9A63F4FF6DF}" type="presParOf" srcId="{1DC4FD80-E858-45CE-9D8B-DE38E391A9D8}" destId="{CB0F692D-9B3F-4B67-9BC1-444D61D28735}" srcOrd="0" destOrd="0" presId="urn:microsoft.com/office/officeart/2009/3/layout/HorizontalOrganizationChart"/>
    <dgm:cxn modelId="{11DEA38B-498A-4A0B-9AB2-574898990E62}" type="presParOf" srcId="{1DC4FD80-E858-45CE-9D8B-DE38E391A9D8}" destId="{DEC8E993-43BD-41F6-BB7B-D68C4DF618AD}" srcOrd="1" destOrd="0" presId="urn:microsoft.com/office/officeart/2009/3/layout/HorizontalOrganizationChart"/>
    <dgm:cxn modelId="{9AFB8C2C-134B-41FD-9AEB-54D0CB6B0E57}" type="presParOf" srcId="{AF3D3ABE-A674-4BDE-8E98-54908A1A5A8A}" destId="{F96F3489-C912-4FA9-BC3B-DB2B5A76CD6F}" srcOrd="1" destOrd="0" presId="urn:microsoft.com/office/officeart/2009/3/layout/HorizontalOrganizationChart"/>
    <dgm:cxn modelId="{350C15CD-59B9-4EFB-ADB3-56B7DC5012FD}" type="presParOf" srcId="{F96F3489-C912-4FA9-BC3B-DB2B5A76CD6F}" destId="{728038D8-660F-48DB-A5BD-6BD4DDCB2415}" srcOrd="0" destOrd="0" presId="urn:microsoft.com/office/officeart/2009/3/layout/HorizontalOrganizationChart"/>
    <dgm:cxn modelId="{DE3DA612-962F-42AE-BFFA-2613464229A2}" type="presParOf" srcId="{F96F3489-C912-4FA9-BC3B-DB2B5A76CD6F}" destId="{2B1F3D53-711B-45A4-9F18-436CC29449B0}" srcOrd="1" destOrd="0" presId="urn:microsoft.com/office/officeart/2009/3/layout/HorizontalOrganizationChart"/>
    <dgm:cxn modelId="{E577EF8E-5A15-45AF-8F64-809821EFB022}" type="presParOf" srcId="{2B1F3D53-711B-45A4-9F18-436CC29449B0}" destId="{F2D87057-E458-475C-BFA0-2B47CFF6F870}" srcOrd="0" destOrd="0" presId="urn:microsoft.com/office/officeart/2009/3/layout/HorizontalOrganizationChart"/>
    <dgm:cxn modelId="{BE871CD1-1BC2-4069-8A02-AC9B11B0324C}" type="presParOf" srcId="{F2D87057-E458-475C-BFA0-2B47CFF6F870}" destId="{8775FE06-C085-46EE-8B6B-AF1832DDD076}" srcOrd="0" destOrd="0" presId="urn:microsoft.com/office/officeart/2009/3/layout/HorizontalOrganizationChart"/>
    <dgm:cxn modelId="{521116C9-2A8D-4A8E-AEDF-6EED0C546895}" type="presParOf" srcId="{F2D87057-E458-475C-BFA0-2B47CFF6F870}" destId="{221560A7-3197-44CF-854B-B08710636B35}" srcOrd="1" destOrd="0" presId="urn:microsoft.com/office/officeart/2009/3/layout/HorizontalOrganizationChart"/>
    <dgm:cxn modelId="{343B8C8C-D741-4A79-8BE5-BE8F1EEE5245}" type="presParOf" srcId="{2B1F3D53-711B-45A4-9F18-436CC29449B0}" destId="{E1C0E518-B6E5-43F8-B94D-AA68FF5E6B1B}" srcOrd="1" destOrd="0" presId="urn:microsoft.com/office/officeart/2009/3/layout/HorizontalOrganizationChart"/>
    <dgm:cxn modelId="{6202AC7A-4FF2-4D82-A931-455987C73ECA}" type="presParOf" srcId="{2B1F3D53-711B-45A4-9F18-436CC29449B0}" destId="{83397342-B438-46CF-8DDE-579E8A35125D}" srcOrd="2" destOrd="0" presId="urn:microsoft.com/office/officeart/2009/3/layout/HorizontalOrganizationChart"/>
    <dgm:cxn modelId="{03B6B6B7-E6F1-42A0-9A84-AD0EAED9C09B}" type="presParOf" srcId="{AF3D3ABE-A674-4BDE-8E98-54908A1A5A8A}" destId="{C57F240D-F102-4DBA-9C53-1B7A8163AE2E}" srcOrd="2" destOrd="0" presId="urn:microsoft.com/office/officeart/2009/3/layout/HorizontalOrganizationChart"/>
    <dgm:cxn modelId="{34F88DB0-0885-4AF5-974C-77ED4598838F}" type="presParOf" srcId="{8973D794-79AE-4F03-AB06-B1FF12A513AF}" destId="{43DA3B29-DA09-43D1-983E-55349C3621F1}"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68ECC30-D728-410B-B6A5-B39DA5524E4C}" type="doc">
      <dgm:prSet loTypeId="urn:microsoft.com/office/officeart/2005/8/layout/chevron1" loCatId="process" qsTypeId="urn:microsoft.com/office/officeart/2005/8/quickstyle/simple2" qsCatId="simple" csTypeId="urn:microsoft.com/office/officeart/2005/8/colors/colorful5" csCatId="colorful" phldr="1"/>
      <dgm:spPr/>
      <dgm:t>
        <a:bodyPr/>
        <a:lstStyle/>
        <a:p>
          <a:endParaRPr lang="zh-TW" altLang="en-US"/>
        </a:p>
      </dgm:t>
    </dgm:pt>
    <dgm:pt modelId="{99E1F715-17A5-4F5F-9E36-4F57262DC706}">
      <dgm:prSet custT="1"/>
      <dgm:spPr/>
      <dgm:t>
        <a:bodyPr/>
        <a:lstStyle/>
        <a:p>
          <a:pPr algn="l" rtl="0">
            <a:spcAft>
              <a:spcPts val="0"/>
            </a:spcAft>
          </a:pPr>
          <a:r>
            <a:rPr lang="zh-TW" altLang="en-US" sz="1800" b="1" dirty="0" smtClean="0">
              <a:latin typeface="微軟正黑體" panose="020B0604030504040204" pitchFamily="34" charset="-120"/>
              <a:ea typeface="微軟正黑體" panose="020B0604030504040204" pitchFamily="34" charset="-120"/>
            </a:rPr>
            <a:t>機關、學校於午休時間或課間播放音樂</a:t>
          </a:r>
          <a:endParaRPr lang="zh-TW" altLang="en-US" sz="1800" b="1" dirty="0">
            <a:latin typeface="微軟正黑體" panose="020B0604030504040204" pitchFamily="34" charset="-120"/>
            <a:ea typeface="微軟正黑體" panose="020B0604030504040204" pitchFamily="34" charset="-120"/>
          </a:endParaRPr>
        </a:p>
      </dgm:t>
    </dgm:pt>
    <dgm:pt modelId="{7BEEDEAA-6295-4B32-A80F-C17B5195ACC9}" type="parTrans" cxnId="{1111E15E-D477-41B6-BC12-39D158D3366D}">
      <dgm:prSet/>
      <dgm:spPr/>
      <dgm:t>
        <a:bodyPr/>
        <a:lstStyle/>
        <a:p>
          <a:endParaRPr lang="zh-TW" altLang="en-US"/>
        </a:p>
      </dgm:t>
    </dgm:pt>
    <dgm:pt modelId="{A4D6D747-16D2-4D0E-892A-E4027DF981A8}" type="sibTrans" cxnId="{1111E15E-D477-41B6-BC12-39D158D3366D}">
      <dgm:prSet/>
      <dgm:spPr/>
      <dgm:t>
        <a:bodyPr/>
        <a:lstStyle/>
        <a:p>
          <a:endParaRPr lang="zh-TW" altLang="en-US"/>
        </a:p>
      </dgm:t>
    </dgm:pt>
    <dgm:pt modelId="{A52BC04D-D672-4EC5-BB0D-EE608FDECA01}">
      <dgm:prSet custT="1"/>
      <dgm:spPr/>
      <dgm:t>
        <a:bodyPr/>
        <a:lstStyle/>
        <a:p>
          <a:pPr algn="l" rtl="0">
            <a:spcAft>
              <a:spcPts val="0"/>
            </a:spcAft>
            <a:tabLst/>
          </a:pPr>
          <a:r>
            <a:rPr lang="zh-TW" altLang="en-US" sz="1800" b="1" dirty="0" smtClean="0">
              <a:latin typeface="微軟正黑體" panose="020B0604030504040204" pitchFamily="34" charset="-120"/>
              <a:ea typeface="微軟正黑體" panose="020B0604030504040204" pitchFamily="34" charset="-120"/>
            </a:rPr>
            <a:t>在</a:t>
          </a:r>
          <a:r>
            <a:rPr lang="zh-TW" sz="1800" b="1" dirty="0" smtClean="0">
              <a:latin typeface="微軟正黑體" panose="020B0604030504040204" pitchFamily="34" charset="-120"/>
              <a:ea typeface="微軟正黑體" panose="020B0604030504040204" pitchFamily="34" charset="-120"/>
            </a:rPr>
            <a:t>區民或里民活動中心等場所，</a:t>
          </a:r>
          <a:r>
            <a:rPr lang="zh-TW" altLang="en-US" sz="1800" b="1" dirty="0" smtClean="0">
              <a:latin typeface="微軟正黑體" panose="020B0604030504040204" pitchFamily="34" charset="-120"/>
              <a:ea typeface="微軟正黑體" panose="020B0604030504040204" pitchFamily="34" charset="-120"/>
            </a:rPr>
            <a:t>提</a:t>
          </a:r>
          <a:r>
            <a:rPr lang="zh-TW" sz="1800" b="1"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800" b="1" dirty="0">
            <a:latin typeface="微軟正黑體" panose="020B0604030504040204" pitchFamily="34" charset="-120"/>
            <a:ea typeface="微軟正黑體" panose="020B0604030504040204" pitchFamily="34" charset="-120"/>
          </a:endParaRPr>
        </a:p>
      </dgm:t>
    </dgm:pt>
    <dgm:pt modelId="{8774CCA0-C192-4765-B5CC-8F79FACA6079}" type="parTrans" cxnId="{307A1ABB-5B9F-4FBC-867D-32B8150AEA84}">
      <dgm:prSet/>
      <dgm:spPr/>
      <dgm:t>
        <a:bodyPr/>
        <a:lstStyle/>
        <a:p>
          <a:endParaRPr lang="zh-TW" altLang="en-US"/>
        </a:p>
      </dgm:t>
    </dgm:pt>
    <dgm:pt modelId="{D9397E8C-2714-4372-8A52-5704950B3755}" type="sibTrans" cxnId="{307A1ABB-5B9F-4FBC-867D-32B8150AEA84}">
      <dgm:prSet/>
      <dgm:spPr/>
      <dgm:t>
        <a:bodyPr/>
        <a:lstStyle/>
        <a:p>
          <a:endParaRPr lang="zh-TW" altLang="en-US"/>
        </a:p>
      </dgm:t>
    </dgm:pt>
    <dgm:pt modelId="{06D7D17E-6494-42C4-84B7-1F0F837F0FFF}">
      <dgm:prSet custT="1"/>
      <dgm:spPr/>
      <dgm:t>
        <a:bodyPr/>
        <a:lstStyle/>
        <a:p>
          <a:pPr rtl="0">
            <a:spcAft>
              <a:spcPts val="0"/>
            </a:spcAft>
          </a:pPr>
          <a:r>
            <a:rPr lang="zh-TW" altLang="en-US" sz="2800" b="1" dirty="0" smtClean="0">
              <a:latin typeface="微軟正黑體" panose="020B0604030504040204" pitchFamily="34" charset="-120"/>
              <a:ea typeface="微軟正黑體" panose="020B0604030504040204" pitchFamily="34" charset="-120"/>
            </a:rPr>
            <a:t>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sz="2800" b="1" dirty="0">
            <a:latin typeface="微軟正黑體" panose="020B0604030504040204" pitchFamily="34" charset="-120"/>
            <a:ea typeface="微軟正黑體" panose="020B0604030504040204" pitchFamily="34" charset="-120"/>
          </a:endParaRPr>
        </a:p>
      </dgm:t>
    </dgm:pt>
    <dgm:pt modelId="{EBDF21B4-39DC-44D4-B133-4092A868F369}" type="parTrans" cxnId="{1CEAF3C8-91A0-46F5-8735-33D908F47F34}">
      <dgm:prSet/>
      <dgm:spPr/>
      <dgm:t>
        <a:bodyPr/>
        <a:lstStyle/>
        <a:p>
          <a:endParaRPr lang="zh-TW" altLang="en-US"/>
        </a:p>
      </dgm:t>
    </dgm:pt>
    <dgm:pt modelId="{A2670075-653C-49BF-8B8C-01DF03CAAE5C}" type="sibTrans" cxnId="{1CEAF3C8-91A0-46F5-8735-33D908F47F34}">
      <dgm:prSet/>
      <dgm:spPr/>
      <dgm:t>
        <a:bodyPr/>
        <a:lstStyle/>
        <a:p>
          <a:endParaRPr lang="zh-TW" altLang="en-US"/>
        </a:p>
      </dgm:t>
    </dgm:pt>
    <dgm:pt modelId="{9AA86479-FC56-43A9-B167-A1D01D46D672}">
      <dgm:prSet custT="1"/>
      <dgm:spPr/>
      <dgm:t>
        <a:bodyPr/>
        <a:lstStyle/>
        <a:p>
          <a:pPr rtl="0">
            <a:lnSpc>
              <a:spcPct val="80000"/>
            </a:lnSpc>
            <a:spcAft>
              <a:spcPts val="0"/>
            </a:spcAft>
          </a:pPr>
          <a:r>
            <a:rPr lang="zh-TW" altLang="en-US" sz="2200" b="1"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dirty="0">
            <a:latin typeface="微軟正黑體" panose="020B0604030504040204" pitchFamily="34" charset="-120"/>
            <a:ea typeface="微軟正黑體" panose="020B0604030504040204" pitchFamily="34" charset="-120"/>
          </a:endParaRPr>
        </a:p>
      </dgm:t>
    </dgm:pt>
    <dgm:pt modelId="{E7168386-6D6A-4F0A-B8DB-036AF32ECF92}" type="parTrans" cxnId="{41A6D3A9-6932-4AE1-B3E5-533080A12136}">
      <dgm:prSet/>
      <dgm:spPr/>
      <dgm:t>
        <a:bodyPr/>
        <a:lstStyle/>
        <a:p>
          <a:endParaRPr lang="zh-TW" altLang="en-US"/>
        </a:p>
      </dgm:t>
    </dgm:pt>
    <dgm:pt modelId="{C1542B46-2974-4B13-B7B3-98F21C0CB8D8}" type="sibTrans" cxnId="{41A6D3A9-6932-4AE1-B3E5-533080A12136}">
      <dgm:prSet/>
      <dgm:spPr/>
      <dgm:t>
        <a:bodyPr/>
        <a:lstStyle/>
        <a:p>
          <a:endParaRPr lang="zh-TW" altLang="en-US"/>
        </a:p>
      </dgm:t>
    </dgm:pt>
    <dgm:pt modelId="{F1ABEC08-DA7C-49CF-BFF1-428DA42C6A8E}">
      <dgm:prSet custT="1"/>
      <dgm:spPr/>
      <dgm:t>
        <a:bodyPr/>
        <a:lstStyle/>
        <a:p>
          <a:pPr rtl="0">
            <a:lnSpc>
              <a:spcPct val="80000"/>
            </a:lnSpc>
            <a:spcAft>
              <a:spcPts val="0"/>
            </a:spcAft>
          </a:pPr>
          <a:r>
            <a:rPr lang="zh-TW" sz="2200" b="1" dirty="0" smtClean="0">
              <a:latin typeface="微軟正黑體" panose="020B0604030504040204" pitchFamily="34" charset="-120"/>
              <a:ea typeface="微軟正黑體" panose="020B0604030504040204" pitchFamily="34" charset="-120"/>
            </a:rPr>
            <a:t>為特定節慶、主題而舉辦之「電影欣賞週」、「卡拉</a:t>
          </a:r>
          <a:r>
            <a:rPr lang="en-US" sz="2200" b="1" dirty="0" smtClean="0">
              <a:latin typeface="微軟正黑體" panose="020B0604030504040204" pitchFamily="34" charset="-120"/>
              <a:ea typeface="微軟正黑體" panose="020B0604030504040204" pitchFamily="34" charset="-120"/>
            </a:rPr>
            <a:t>OK</a:t>
          </a:r>
          <a:r>
            <a:rPr lang="zh-TW" sz="2200" b="1" dirty="0" smtClean="0">
              <a:latin typeface="微軟正黑體" panose="020B0604030504040204" pitchFamily="34" charset="-120"/>
              <a:ea typeface="微軟正黑體" panose="020B0604030504040204" pitchFamily="34" charset="-120"/>
            </a:rPr>
            <a:t>大賽」等</a:t>
          </a:r>
          <a:endParaRPr lang="zh-TW" sz="2200" b="1" dirty="0">
            <a:latin typeface="微軟正黑體" panose="020B0604030504040204" pitchFamily="34" charset="-120"/>
            <a:ea typeface="微軟正黑體" panose="020B0604030504040204" pitchFamily="34" charset="-120"/>
          </a:endParaRPr>
        </a:p>
      </dgm:t>
    </dgm:pt>
    <dgm:pt modelId="{9A3324CC-B621-4F3E-B85A-55F6E8008D62}" type="parTrans" cxnId="{733B4F28-51EF-4F5B-9675-34C93259CB98}">
      <dgm:prSet/>
      <dgm:spPr/>
      <dgm:t>
        <a:bodyPr/>
        <a:lstStyle/>
        <a:p>
          <a:endParaRPr lang="zh-TW" altLang="en-US"/>
        </a:p>
      </dgm:t>
    </dgm:pt>
    <dgm:pt modelId="{EF7A5217-DE00-4593-A37F-263D79DA52E3}" type="sibTrans" cxnId="{733B4F28-51EF-4F5B-9675-34C93259CB98}">
      <dgm:prSet/>
      <dgm:spPr/>
      <dgm:t>
        <a:bodyPr/>
        <a:lstStyle/>
        <a:p>
          <a:endParaRPr lang="zh-TW" altLang="en-US"/>
        </a:p>
      </dgm:t>
    </dgm:pt>
    <dgm:pt modelId="{D3B4954C-0428-4316-A403-22CE49BF8669}">
      <dgm:prSet custT="1"/>
      <dgm:spPr/>
      <dgm:t>
        <a:bodyPr/>
        <a:lstStyle/>
        <a:p>
          <a:pPr algn="l" rtl="0">
            <a:spcAft>
              <a:spcPts val="0"/>
            </a:spcAft>
          </a:pPr>
          <a:r>
            <a:rPr lang="zh-TW" altLang="en-US" sz="1800" b="1" dirty="0" smtClean="0">
              <a:latin typeface="微軟正黑體" panose="020B0604030504040204" pitchFamily="34" charset="-120"/>
              <a:ea typeface="微軟正黑體" panose="020B0604030504040204" pitchFamily="34" charset="-120"/>
            </a:rPr>
            <a:t>在跨年活動、中秋、端午晚會、海洋祭、農特產品推廣活動、嘉年華會、花博等活動中</a:t>
          </a:r>
          <a:r>
            <a:rPr lang="zh-TW" altLang="en-US" sz="1800" b="1" dirty="0" smtClean="0">
              <a:solidFill>
                <a:srgbClr val="0000CC"/>
              </a:solidFill>
              <a:latin typeface="微軟正黑體" panose="020B0604030504040204" pitchFamily="34" charset="-120"/>
              <a:ea typeface="微軟正黑體" panose="020B0604030504040204" pitchFamily="34" charset="-120"/>
            </a:rPr>
            <a:t>邀請藝人</a:t>
          </a:r>
          <a:r>
            <a:rPr lang="zh-TW" altLang="en-US" sz="1800" b="1" dirty="0" smtClean="0">
              <a:latin typeface="微軟正黑體" panose="020B0604030504040204" pitchFamily="34" charset="-120"/>
              <a:ea typeface="微軟正黑體" panose="020B0604030504040204" pitchFamily="34" charset="-120"/>
            </a:rPr>
            <a:t>演唱歌曲並支付藝人報酬者</a:t>
          </a:r>
          <a:endParaRPr lang="zh-TW" altLang="en-US" sz="1800" b="1" dirty="0">
            <a:latin typeface="微軟正黑體" panose="020B0604030504040204" pitchFamily="34" charset="-120"/>
            <a:ea typeface="微軟正黑體" panose="020B0604030504040204" pitchFamily="34" charset="-120"/>
          </a:endParaRPr>
        </a:p>
      </dgm:t>
    </dgm:pt>
    <dgm:pt modelId="{F1D732E4-0E08-47C6-B14C-A1BE4D3B9810}" type="parTrans" cxnId="{F26D782B-ADE5-46FA-B1FB-A3F8F554B25C}">
      <dgm:prSet/>
      <dgm:spPr/>
      <dgm:t>
        <a:bodyPr/>
        <a:lstStyle/>
        <a:p>
          <a:endParaRPr lang="zh-TW" altLang="en-US"/>
        </a:p>
      </dgm:t>
    </dgm:pt>
    <dgm:pt modelId="{C2EC7575-56B2-4FEA-BF77-BB58DE965206}" type="sibTrans" cxnId="{F26D782B-ADE5-46FA-B1FB-A3F8F554B25C}">
      <dgm:prSet/>
      <dgm:spPr/>
      <dgm:t>
        <a:bodyPr/>
        <a:lstStyle/>
        <a:p>
          <a:endParaRPr lang="zh-TW" altLang="en-US"/>
        </a:p>
      </dgm:t>
    </dgm:pt>
    <dgm:pt modelId="{04CFF731-45A2-448A-BF19-20BBA7D82E56}">
      <dgm:prSet custT="1"/>
      <dgm:spPr/>
      <dgm:t>
        <a:bodyPr/>
        <a:lstStyle/>
        <a:p>
          <a:pPr rtl="0">
            <a:lnSpc>
              <a:spcPct val="90000"/>
            </a:lnSpc>
            <a:spcAft>
              <a:spcPts val="0"/>
            </a:spcAft>
          </a:pPr>
          <a:r>
            <a:rPr lang="zh-TW" altLang="en-US" sz="2200" b="1" dirty="0" smtClean="0">
              <a:solidFill>
                <a:srgbClr val="0000CC"/>
              </a:solidFill>
              <a:latin typeface="微軟正黑體" panose="020B0604030504040204" pitchFamily="34" charset="-120"/>
              <a:ea typeface="微軟正黑體" panose="020B0604030504040204" pitchFamily="34" charset="-120"/>
            </a:rPr>
            <a:t>未對表演人支付報酬者</a:t>
          </a:r>
          <a:endParaRPr lang="zh-TW" altLang="en-US" sz="2200" b="1" dirty="0">
            <a:solidFill>
              <a:srgbClr val="0000CC"/>
            </a:solidFill>
            <a:latin typeface="微軟正黑體" panose="020B0604030504040204" pitchFamily="34" charset="-120"/>
            <a:ea typeface="微軟正黑體" panose="020B0604030504040204" pitchFamily="34" charset="-120"/>
          </a:endParaRPr>
        </a:p>
      </dgm:t>
    </dgm:pt>
    <dgm:pt modelId="{3EB8EDCF-D9AE-43E7-B981-EDD706703922}" type="parTrans" cxnId="{0AE764CB-4D62-4D01-8B54-3C4DEB5A8A25}">
      <dgm:prSet/>
      <dgm:spPr/>
      <dgm:t>
        <a:bodyPr/>
        <a:lstStyle/>
        <a:p>
          <a:endParaRPr lang="zh-TW" altLang="en-US"/>
        </a:p>
      </dgm:t>
    </dgm:pt>
    <dgm:pt modelId="{17498DA5-7865-42AC-9057-0CAB37D7C171}" type="sibTrans" cxnId="{0AE764CB-4D62-4D01-8B54-3C4DEB5A8A25}">
      <dgm:prSet/>
      <dgm:spPr/>
      <dgm:t>
        <a:bodyPr/>
        <a:lstStyle/>
        <a:p>
          <a:endParaRPr lang="zh-TW" altLang="en-US"/>
        </a:p>
      </dgm:t>
    </dgm:pt>
    <dgm:pt modelId="{1566B655-8F7C-4CF4-BA5A-7AFD8AB65A5F}">
      <dgm:prSet custT="1"/>
      <dgm:spPr/>
      <dgm:t>
        <a:bodyPr/>
        <a:lstStyle/>
        <a:p>
          <a:pPr>
            <a:lnSpc>
              <a:spcPct val="90000"/>
            </a:lnSpc>
            <a:spcAft>
              <a:spcPts val="0"/>
            </a:spcAft>
          </a:pPr>
          <a:r>
            <a:rPr lang="zh-TW" altLang="en-US" sz="2200" b="1" dirty="0" smtClean="0">
              <a:latin typeface="微軟正黑體" panose="020B0604030504040204" pitchFamily="34" charset="-120"/>
              <a:ea typeface="微軟正黑體" panose="020B0604030504040204" pitchFamily="34" charset="-120"/>
            </a:rPr>
            <a:t>由主管、員工</a:t>
          </a:r>
          <a:r>
            <a:rPr lang="zh-TW" altLang="en-US" sz="2200" b="1" dirty="0" smtClean="0">
              <a:solidFill>
                <a:srgbClr val="00B0F0"/>
              </a:solidFill>
              <a:latin typeface="微軟正黑體" panose="020B0604030504040204" pitchFamily="34" charset="-120"/>
              <a:ea typeface="微軟正黑體" panose="020B0604030504040204" pitchFamily="34" charset="-120"/>
            </a:rPr>
            <a:t>自行粉墨登場</a:t>
          </a:r>
          <a:r>
            <a:rPr lang="zh-TW" altLang="en-US" sz="2200" b="1" dirty="0" smtClean="0">
              <a:latin typeface="微軟正黑體" panose="020B0604030504040204" pitchFamily="34" charset="-120"/>
              <a:ea typeface="微軟正黑體" panose="020B0604030504040204" pitchFamily="34" charset="-120"/>
            </a:rPr>
            <a:t>，提供助興節目</a:t>
          </a:r>
          <a:endParaRPr lang="zh-TW" altLang="en-US" sz="2200" b="1" dirty="0">
            <a:latin typeface="微軟正黑體" panose="020B0604030504040204" pitchFamily="34" charset="-120"/>
            <a:ea typeface="微軟正黑體" panose="020B0604030504040204" pitchFamily="34" charset="-120"/>
          </a:endParaRPr>
        </a:p>
      </dgm:t>
    </dgm:pt>
    <dgm:pt modelId="{DB7DAF81-A086-4969-926B-DD83DA50614C}" type="parTrans" cxnId="{12A626F4-5B2D-4850-B426-94341DA61965}">
      <dgm:prSet/>
      <dgm:spPr/>
      <dgm:t>
        <a:bodyPr/>
        <a:lstStyle/>
        <a:p>
          <a:endParaRPr lang="zh-TW" altLang="en-US"/>
        </a:p>
      </dgm:t>
    </dgm:pt>
    <dgm:pt modelId="{E12E8050-3945-4A8E-8AB0-F5278000D7DB}" type="sibTrans" cxnId="{12A626F4-5B2D-4850-B426-94341DA61965}">
      <dgm:prSet/>
      <dgm:spPr/>
      <dgm:t>
        <a:bodyPr/>
        <a:lstStyle/>
        <a:p>
          <a:endParaRPr lang="zh-TW" altLang="en-US"/>
        </a:p>
      </dgm:t>
    </dgm:pt>
    <dgm:pt modelId="{8D845DAD-3A50-4F9B-9378-9BE7E2236533}">
      <dgm:prSet custT="1"/>
      <dgm:spPr/>
      <dgm:t>
        <a:bodyPr/>
        <a:lstStyle/>
        <a:p>
          <a:pPr>
            <a:spcAft>
              <a:spcPts val="0"/>
            </a:spcAft>
          </a:pPr>
          <a:r>
            <a:rPr lang="zh-TW" altLang="en-US" sz="2800" b="1" dirty="0" smtClean="0">
              <a:latin typeface="微軟正黑體" panose="020B0604030504040204" pitchFamily="34" charset="-120"/>
              <a:ea typeface="微軟正黑體" panose="020B0604030504040204" pitchFamily="34" charset="-120"/>
            </a:rPr>
            <a:t>不符合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altLang="en-US" sz="2800" b="1" dirty="0">
            <a:latin typeface="微軟正黑體" panose="020B0604030504040204" pitchFamily="34" charset="-120"/>
            <a:ea typeface="微軟正黑體" panose="020B0604030504040204" pitchFamily="34" charset="-120"/>
          </a:endParaRPr>
        </a:p>
      </dgm:t>
    </dgm:pt>
    <dgm:pt modelId="{EDD92A79-F9B2-4623-AA16-CB8FADC147F2}" type="parTrans" cxnId="{C621E0ED-705C-42C7-A5A1-0A7E95DCDFCE}">
      <dgm:prSet/>
      <dgm:spPr/>
      <dgm:t>
        <a:bodyPr/>
        <a:lstStyle/>
        <a:p>
          <a:endParaRPr lang="zh-TW" altLang="en-US"/>
        </a:p>
      </dgm:t>
    </dgm:pt>
    <dgm:pt modelId="{610C05F3-004B-41BB-B78F-17808296B433}" type="sibTrans" cxnId="{C621E0ED-705C-42C7-A5A1-0A7E95DCDFCE}">
      <dgm:prSet/>
      <dgm:spPr/>
      <dgm:t>
        <a:bodyPr/>
        <a:lstStyle/>
        <a:p>
          <a:endParaRPr lang="zh-TW" altLang="en-US"/>
        </a:p>
      </dgm:t>
    </dgm:pt>
    <dgm:pt modelId="{E107F369-554D-402C-9D19-52CECC898A33}">
      <dgm:prSet custT="1"/>
      <dgm:spPr/>
      <dgm:t>
        <a:bodyPr/>
        <a:lstStyle/>
        <a:p>
          <a:pPr rtl="0">
            <a:lnSpc>
              <a:spcPct val="90000"/>
            </a:lnSpc>
            <a:spcAft>
              <a:spcPts val="0"/>
            </a:spcAft>
          </a:pPr>
          <a:r>
            <a:rPr lang="zh-TW" altLang="en-US" sz="2200" b="1" dirty="0" smtClean="0">
              <a:solidFill>
                <a:srgbClr val="0000CC"/>
              </a:solidFill>
              <a:latin typeface="微軟正黑體" panose="020B0604030504040204" pitchFamily="34" charset="-120"/>
              <a:ea typeface="微軟正黑體" panose="020B0604030504040204" pitchFamily="34" charset="-120"/>
            </a:rPr>
            <a:t>非經常性利用者</a:t>
          </a:r>
          <a:endParaRPr lang="zh-TW" altLang="en-US" sz="2200" b="1" dirty="0">
            <a:solidFill>
              <a:srgbClr val="0000CC"/>
            </a:solidFill>
            <a:latin typeface="微軟正黑體" panose="020B0604030504040204" pitchFamily="34" charset="-120"/>
            <a:ea typeface="微軟正黑體" panose="020B0604030504040204" pitchFamily="34" charset="-120"/>
          </a:endParaRPr>
        </a:p>
      </dgm:t>
    </dgm:pt>
    <dgm:pt modelId="{04600603-3812-415B-ABE8-C21D3B2ECEC2}" type="parTrans" cxnId="{C85E3821-10FA-4EF2-8CB3-20A597011BFD}">
      <dgm:prSet/>
      <dgm:spPr/>
      <dgm:t>
        <a:bodyPr/>
        <a:lstStyle/>
        <a:p>
          <a:endParaRPr lang="zh-TW" altLang="en-US"/>
        </a:p>
      </dgm:t>
    </dgm:pt>
    <dgm:pt modelId="{E369889C-2F89-4FF1-9C1F-0D6943F85F2A}" type="sibTrans" cxnId="{C85E3821-10FA-4EF2-8CB3-20A597011BFD}">
      <dgm:prSet/>
      <dgm:spPr/>
      <dgm:t>
        <a:bodyPr/>
        <a:lstStyle/>
        <a:p>
          <a:endParaRPr lang="zh-TW" altLang="en-US"/>
        </a:p>
      </dgm:t>
    </dgm:pt>
    <dgm:pt modelId="{FF8ECF34-C6F1-4E28-98F0-404E3BF6F1E2}">
      <dgm:prSet custT="1"/>
      <dgm:spPr/>
      <dgm:t>
        <a:bodyPr/>
        <a:lstStyle/>
        <a:p>
          <a:pPr algn="l">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718EA55-CE9B-4FC8-8D82-046FDF4C0849}" type="parTrans" cxnId="{EB142CD1-B68D-453B-9E09-53689A632645}">
      <dgm:prSet/>
      <dgm:spPr/>
      <dgm:t>
        <a:bodyPr/>
        <a:lstStyle/>
        <a:p>
          <a:endParaRPr lang="zh-TW" altLang="en-US"/>
        </a:p>
      </dgm:t>
    </dgm:pt>
    <dgm:pt modelId="{67C9E221-FDF3-4B80-B3AF-A9ED71EA1AF4}" type="sibTrans" cxnId="{EB142CD1-B68D-453B-9E09-53689A632645}">
      <dgm:prSet/>
      <dgm:spPr/>
      <dgm:t>
        <a:bodyPr/>
        <a:lstStyle/>
        <a:p>
          <a:endParaRPr lang="zh-TW" altLang="en-US"/>
        </a:p>
      </dgm:t>
    </dgm:pt>
    <dgm:pt modelId="{D96FEF00-DFE0-4B5D-B69C-AEF409A48F3B}">
      <dgm:prSet custT="1"/>
      <dgm:spPr/>
      <dgm:t>
        <a:bodyPr/>
        <a:lstStyle/>
        <a:p>
          <a:pPr algn="l" rtl="0">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3E34990-476C-4E29-9E45-81F193DF0E55}" type="sibTrans" cxnId="{2D09CEB7-423C-4A7B-9B0D-554D89868D36}">
      <dgm:prSet/>
      <dgm:spPr/>
      <dgm:t>
        <a:bodyPr/>
        <a:lstStyle/>
        <a:p>
          <a:endParaRPr lang="zh-TW" altLang="en-US"/>
        </a:p>
      </dgm:t>
    </dgm:pt>
    <dgm:pt modelId="{746CA485-64DE-434A-9FEF-28CB46A53A12}" type="parTrans" cxnId="{2D09CEB7-423C-4A7B-9B0D-554D89868D36}">
      <dgm:prSet/>
      <dgm:spPr/>
      <dgm:t>
        <a:bodyPr/>
        <a:lstStyle/>
        <a:p>
          <a:endParaRPr lang="zh-TW" altLang="en-US"/>
        </a:p>
      </dgm:t>
    </dgm:pt>
    <dgm:pt modelId="{75A20218-AEE7-46FE-A842-33915C6A92AB}">
      <dgm:prSet custT="1"/>
      <dgm:spPr/>
      <dgm:t>
        <a:bodyPr/>
        <a:lstStyle/>
        <a:p>
          <a:pPr algn="l" rtl="0">
            <a:spcAft>
              <a:spcPts val="0"/>
            </a:spcAft>
            <a:tabLst/>
          </a:pPr>
          <a:r>
            <a:rPr lang="zh-TW" altLang="en-US" sz="1800" b="1" dirty="0" smtClean="0">
              <a:latin typeface="微軟正黑體" panose="020B0604030504040204" pitchFamily="34" charset="-120"/>
              <a:ea typeface="微軟正黑體" panose="020B0604030504040204" pitchFamily="34" charset="-120"/>
            </a:rPr>
            <a:t>為宣導兩性平等，於市民會館連續半年每月選定一日播放性別議題相關電影</a:t>
          </a:r>
          <a:endParaRPr lang="zh-TW" sz="1800" b="1" dirty="0">
            <a:latin typeface="微軟正黑體" panose="020B0604030504040204" pitchFamily="34" charset="-120"/>
            <a:ea typeface="微軟正黑體" panose="020B0604030504040204" pitchFamily="34" charset="-120"/>
          </a:endParaRPr>
        </a:p>
      </dgm:t>
    </dgm:pt>
    <dgm:pt modelId="{79E0BABF-B188-4271-8695-7E9C2D423A26}" type="parTrans" cxnId="{D42D2C4C-E384-4526-B10B-652AC9D1CF9E}">
      <dgm:prSet/>
      <dgm:spPr/>
      <dgm:t>
        <a:bodyPr/>
        <a:lstStyle/>
        <a:p>
          <a:endParaRPr lang="zh-TW" altLang="en-US"/>
        </a:p>
      </dgm:t>
    </dgm:pt>
    <dgm:pt modelId="{6DDC506F-2FBC-496A-AE57-53B96BCFA50B}" type="sibTrans" cxnId="{D42D2C4C-E384-4526-B10B-652AC9D1CF9E}">
      <dgm:prSet/>
      <dgm:spPr/>
      <dgm:t>
        <a:bodyPr/>
        <a:lstStyle/>
        <a:p>
          <a:endParaRPr lang="zh-TW" altLang="en-US"/>
        </a:p>
      </dgm:t>
    </dgm:pt>
    <dgm:pt modelId="{4A3A7FED-F64B-4B33-8048-FF4B3228C062}" type="pres">
      <dgm:prSet presAssocID="{B68ECC30-D728-410B-B6A5-B39DA5524E4C}" presName="Name0" presStyleCnt="0">
        <dgm:presLayoutVars>
          <dgm:dir/>
          <dgm:animLvl val="lvl"/>
          <dgm:resizeHandles val="exact"/>
        </dgm:presLayoutVars>
      </dgm:prSet>
      <dgm:spPr/>
      <dgm:t>
        <a:bodyPr/>
        <a:lstStyle/>
        <a:p>
          <a:endParaRPr lang="zh-TW" altLang="en-US"/>
        </a:p>
      </dgm:t>
    </dgm:pt>
    <dgm:pt modelId="{E745DBC5-0C18-418E-BFB6-60F7F1F4E835}" type="pres">
      <dgm:prSet presAssocID="{06D7D17E-6494-42C4-84B7-1F0F837F0FFF}" presName="composite" presStyleCnt="0"/>
      <dgm:spPr/>
      <dgm:t>
        <a:bodyPr/>
        <a:lstStyle/>
        <a:p>
          <a:endParaRPr lang="zh-TW" altLang="en-US"/>
        </a:p>
      </dgm:t>
    </dgm:pt>
    <dgm:pt modelId="{ADF706C9-30F2-4F84-AB8F-7DD5F80A7489}" type="pres">
      <dgm:prSet presAssocID="{06D7D17E-6494-42C4-84B7-1F0F837F0FFF}" presName="parTx" presStyleLbl="node1" presStyleIdx="0" presStyleCnt="2" custLinFactNeighborX="-1718" custLinFactNeighborY="-86630">
        <dgm:presLayoutVars>
          <dgm:chMax val="0"/>
          <dgm:chPref val="0"/>
          <dgm:bulletEnabled val="1"/>
        </dgm:presLayoutVars>
      </dgm:prSet>
      <dgm:spPr/>
      <dgm:t>
        <a:bodyPr/>
        <a:lstStyle/>
        <a:p>
          <a:endParaRPr lang="zh-TW" altLang="en-US"/>
        </a:p>
      </dgm:t>
    </dgm:pt>
    <dgm:pt modelId="{661A0994-9DAD-455A-AE61-A06605CF2A4D}" type="pres">
      <dgm:prSet presAssocID="{06D7D17E-6494-42C4-84B7-1F0F837F0FFF}" presName="desTx" presStyleLbl="revTx" presStyleIdx="0" presStyleCnt="2" custScaleX="117491" custLinFactNeighborX="8689" custLinFactNeighborY="-13822">
        <dgm:presLayoutVars>
          <dgm:bulletEnabled val="1"/>
        </dgm:presLayoutVars>
      </dgm:prSet>
      <dgm:spPr/>
      <dgm:t>
        <a:bodyPr/>
        <a:lstStyle/>
        <a:p>
          <a:endParaRPr lang="zh-TW" altLang="en-US"/>
        </a:p>
      </dgm:t>
    </dgm:pt>
    <dgm:pt modelId="{B8F69F79-F326-4464-BC71-9683CD7F2D96}" type="pres">
      <dgm:prSet presAssocID="{A2670075-653C-49BF-8B8C-01DF03CAAE5C}" presName="space" presStyleCnt="0"/>
      <dgm:spPr/>
      <dgm:t>
        <a:bodyPr/>
        <a:lstStyle/>
        <a:p>
          <a:endParaRPr lang="zh-TW" altLang="en-US"/>
        </a:p>
      </dgm:t>
    </dgm:pt>
    <dgm:pt modelId="{5253601A-342F-4E6F-B794-9A784C0020E2}" type="pres">
      <dgm:prSet presAssocID="{8D845DAD-3A50-4F9B-9378-9BE7E2236533}" presName="composite" presStyleCnt="0"/>
      <dgm:spPr/>
      <dgm:t>
        <a:bodyPr/>
        <a:lstStyle/>
        <a:p>
          <a:endParaRPr lang="zh-TW" altLang="en-US"/>
        </a:p>
      </dgm:t>
    </dgm:pt>
    <dgm:pt modelId="{7E92E812-0F53-4679-8BC1-54111CB2F2FB}" type="pres">
      <dgm:prSet presAssocID="{8D845DAD-3A50-4F9B-9378-9BE7E2236533}" presName="parTx" presStyleLbl="node1" presStyleIdx="1" presStyleCnt="2" custLinFactNeighborX="-3885" custLinFactNeighborY="-86630">
        <dgm:presLayoutVars>
          <dgm:chMax val="0"/>
          <dgm:chPref val="0"/>
          <dgm:bulletEnabled val="1"/>
        </dgm:presLayoutVars>
      </dgm:prSet>
      <dgm:spPr/>
      <dgm:t>
        <a:bodyPr/>
        <a:lstStyle/>
        <a:p>
          <a:endParaRPr lang="zh-TW" altLang="en-US"/>
        </a:p>
      </dgm:t>
    </dgm:pt>
    <dgm:pt modelId="{483EBDC2-BF2B-48DB-9F62-09FBC8F3D563}" type="pres">
      <dgm:prSet presAssocID="{8D845DAD-3A50-4F9B-9378-9BE7E2236533}" presName="desTx" presStyleLbl="revTx" presStyleIdx="1" presStyleCnt="2" custScaleX="140941" custScaleY="100625" custLinFactNeighborX="8554" custLinFactNeighborY="-16681">
        <dgm:presLayoutVars>
          <dgm:bulletEnabled val="1"/>
        </dgm:presLayoutVars>
      </dgm:prSet>
      <dgm:spPr/>
      <dgm:t>
        <a:bodyPr/>
        <a:lstStyle/>
        <a:p>
          <a:endParaRPr lang="zh-TW" altLang="en-US"/>
        </a:p>
      </dgm:t>
    </dgm:pt>
  </dgm:ptLst>
  <dgm:cxnLst>
    <dgm:cxn modelId="{12A626F4-5B2D-4850-B426-94341DA61965}" srcId="{04CFF731-45A2-448A-BF19-20BBA7D82E56}" destId="{1566B655-8F7C-4CF4-BA5A-7AFD8AB65A5F}" srcOrd="0" destOrd="0" parTransId="{DB7DAF81-A086-4969-926B-DD83DA50614C}" sibTransId="{E12E8050-3945-4A8E-8AB0-F5278000D7DB}"/>
    <dgm:cxn modelId="{C4282A75-2B93-4B17-91A2-652A431DA81B}" type="presOf" srcId="{9AA86479-FC56-43A9-B167-A1D01D46D672}" destId="{661A0994-9DAD-455A-AE61-A06605CF2A4D}" srcOrd="0" destOrd="1" presId="urn:microsoft.com/office/officeart/2005/8/layout/chevron1"/>
    <dgm:cxn modelId="{067DDB75-1DDF-4AD8-A986-3FCE2F48110F}" type="presOf" srcId="{FF8ECF34-C6F1-4E28-98F0-404E3BF6F1E2}" destId="{483EBDC2-BF2B-48DB-9F62-09FBC8F3D563}" srcOrd="0" destOrd="0" presId="urn:microsoft.com/office/officeart/2005/8/layout/chevron1"/>
    <dgm:cxn modelId="{0D9FA3B8-1911-4B0A-8693-A9ED6919FFFD}" type="presOf" srcId="{8D845DAD-3A50-4F9B-9378-9BE7E2236533}" destId="{7E92E812-0F53-4679-8BC1-54111CB2F2FB}" srcOrd="0" destOrd="0" presId="urn:microsoft.com/office/officeart/2005/8/layout/chevron1"/>
    <dgm:cxn modelId="{3491935C-E1D2-40AB-9AEE-5322382512DD}" type="presOf" srcId="{99E1F715-17A5-4F5F-9E36-4F57262DC706}" destId="{483EBDC2-BF2B-48DB-9F62-09FBC8F3D563}" srcOrd="0" destOrd="1" presId="urn:microsoft.com/office/officeart/2005/8/layout/chevron1"/>
    <dgm:cxn modelId="{2D09CEB7-423C-4A7B-9B0D-554D89868D36}" srcId="{8D845DAD-3A50-4F9B-9378-9BE7E2236533}" destId="{D96FEF00-DFE0-4B5D-B69C-AEF409A48F3B}" srcOrd="1" destOrd="0" parTransId="{746CA485-64DE-434A-9FEF-28CB46A53A12}" sibTransId="{33E34990-476C-4E29-9E45-81F193DF0E55}"/>
    <dgm:cxn modelId="{1111E15E-D477-41B6-BC12-39D158D3366D}" srcId="{FF8ECF34-C6F1-4E28-98F0-404E3BF6F1E2}" destId="{99E1F715-17A5-4F5F-9E36-4F57262DC706}" srcOrd="0" destOrd="0" parTransId="{7BEEDEAA-6295-4B32-A80F-C17B5195ACC9}" sibTransId="{A4D6D747-16D2-4D0E-892A-E4027DF981A8}"/>
    <dgm:cxn modelId="{9C9BFD70-B386-431A-BA94-857C96B7B669}" type="presOf" srcId="{B68ECC30-D728-410B-B6A5-B39DA5524E4C}" destId="{4A3A7FED-F64B-4B33-8048-FF4B3228C062}" srcOrd="0" destOrd="0" presId="urn:microsoft.com/office/officeart/2005/8/layout/chevron1"/>
    <dgm:cxn modelId="{D13BB558-76E6-4D86-B63C-DE19FAD6B6C6}" type="presOf" srcId="{D96FEF00-DFE0-4B5D-B69C-AEF409A48F3B}" destId="{483EBDC2-BF2B-48DB-9F62-09FBC8F3D563}" srcOrd="0" destOrd="4" presId="urn:microsoft.com/office/officeart/2005/8/layout/chevron1"/>
    <dgm:cxn modelId="{C621E0ED-705C-42C7-A5A1-0A7E95DCDFCE}" srcId="{B68ECC30-D728-410B-B6A5-B39DA5524E4C}" destId="{8D845DAD-3A50-4F9B-9378-9BE7E2236533}" srcOrd="1" destOrd="0" parTransId="{EDD92A79-F9B2-4623-AA16-CB8FADC147F2}" sibTransId="{610C05F3-004B-41BB-B78F-17808296B433}"/>
    <dgm:cxn modelId="{31FF80F4-4379-4F13-8C89-C3E0D5B638DE}" type="presOf" srcId="{F1ABEC08-DA7C-49CF-BFF1-428DA42C6A8E}" destId="{661A0994-9DAD-455A-AE61-A06605CF2A4D}" srcOrd="0" destOrd="2" presId="urn:microsoft.com/office/officeart/2005/8/layout/chevron1"/>
    <dgm:cxn modelId="{733B4F28-51EF-4F5B-9675-34C93259CB98}" srcId="{E107F369-554D-402C-9D19-52CECC898A33}" destId="{F1ABEC08-DA7C-49CF-BFF1-428DA42C6A8E}" srcOrd="1" destOrd="0" parTransId="{9A3324CC-B621-4F3E-B85A-55F6E8008D62}" sibTransId="{EF7A5217-DE00-4593-A37F-263D79DA52E3}"/>
    <dgm:cxn modelId="{D42D2C4C-E384-4526-B10B-652AC9D1CF9E}" srcId="{FF8ECF34-C6F1-4E28-98F0-404E3BF6F1E2}" destId="{75A20218-AEE7-46FE-A842-33915C6A92AB}" srcOrd="2" destOrd="0" parTransId="{79E0BABF-B188-4271-8695-7E9C2D423A26}" sibTransId="{6DDC506F-2FBC-496A-AE57-53B96BCFA50B}"/>
    <dgm:cxn modelId="{41A6D3A9-6932-4AE1-B3E5-533080A12136}" srcId="{E107F369-554D-402C-9D19-52CECC898A33}" destId="{9AA86479-FC56-43A9-B167-A1D01D46D672}" srcOrd="0" destOrd="0" parTransId="{E7168386-6D6A-4F0A-B8DB-036AF32ECF92}" sibTransId="{C1542B46-2974-4B13-B7B3-98F21C0CB8D8}"/>
    <dgm:cxn modelId="{F26D782B-ADE5-46FA-B1FB-A3F8F554B25C}" srcId="{D96FEF00-DFE0-4B5D-B69C-AEF409A48F3B}" destId="{D3B4954C-0428-4316-A403-22CE49BF8669}" srcOrd="0" destOrd="0" parTransId="{F1D732E4-0E08-47C6-B14C-A1BE4D3B9810}" sibTransId="{C2EC7575-56B2-4FEA-BF77-BB58DE965206}"/>
    <dgm:cxn modelId="{AEFE9890-1CCC-4B93-B17F-6352EF964471}" type="presOf" srcId="{06D7D17E-6494-42C4-84B7-1F0F837F0FFF}" destId="{ADF706C9-30F2-4F84-AB8F-7DD5F80A7489}" srcOrd="0" destOrd="0" presId="urn:microsoft.com/office/officeart/2005/8/layout/chevron1"/>
    <dgm:cxn modelId="{307A1ABB-5B9F-4FBC-867D-32B8150AEA84}" srcId="{FF8ECF34-C6F1-4E28-98F0-404E3BF6F1E2}" destId="{A52BC04D-D672-4EC5-BB0D-EE608FDECA01}" srcOrd="1" destOrd="0" parTransId="{8774CCA0-C192-4765-B5CC-8F79FACA6079}" sibTransId="{D9397E8C-2714-4372-8A52-5704950B3755}"/>
    <dgm:cxn modelId="{8D606CAB-77D6-4E62-98D9-2E72FAE5754C}" type="presOf" srcId="{A52BC04D-D672-4EC5-BB0D-EE608FDECA01}" destId="{483EBDC2-BF2B-48DB-9F62-09FBC8F3D563}" srcOrd="0" destOrd="2" presId="urn:microsoft.com/office/officeart/2005/8/layout/chevron1"/>
    <dgm:cxn modelId="{C85E3821-10FA-4EF2-8CB3-20A597011BFD}" srcId="{06D7D17E-6494-42C4-84B7-1F0F837F0FFF}" destId="{E107F369-554D-402C-9D19-52CECC898A33}" srcOrd="0" destOrd="0" parTransId="{04600603-3812-415B-ABE8-C21D3B2ECEC2}" sibTransId="{E369889C-2F89-4FF1-9C1F-0D6943F85F2A}"/>
    <dgm:cxn modelId="{0AE764CB-4D62-4D01-8B54-3C4DEB5A8A25}" srcId="{06D7D17E-6494-42C4-84B7-1F0F837F0FFF}" destId="{04CFF731-45A2-448A-BF19-20BBA7D82E56}" srcOrd="1" destOrd="0" parTransId="{3EB8EDCF-D9AE-43E7-B981-EDD706703922}" sibTransId="{17498DA5-7865-42AC-9057-0CAB37D7C171}"/>
    <dgm:cxn modelId="{9D7AD56A-797C-4B2D-895B-30787CE120C6}" type="presOf" srcId="{1566B655-8F7C-4CF4-BA5A-7AFD8AB65A5F}" destId="{661A0994-9DAD-455A-AE61-A06605CF2A4D}" srcOrd="0" destOrd="4" presId="urn:microsoft.com/office/officeart/2005/8/layout/chevron1"/>
    <dgm:cxn modelId="{F07E5FB0-6BCD-4EDE-9F93-D78AC011B7D0}" type="presOf" srcId="{E107F369-554D-402C-9D19-52CECC898A33}" destId="{661A0994-9DAD-455A-AE61-A06605CF2A4D}" srcOrd="0" destOrd="0" presId="urn:microsoft.com/office/officeart/2005/8/layout/chevron1"/>
    <dgm:cxn modelId="{893948E3-5539-4824-ABB2-496C561F56F4}" type="presOf" srcId="{D3B4954C-0428-4316-A403-22CE49BF8669}" destId="{483EBDC2-BF2B-48DB-9F62-09FBC8F3D563}" srcOrd="0" destOrd="5" presId="urn:microsoft.com/office/officeart/2005/8/layout/chevron1"/>
    <dgm:cxn modelId="{20DE4A6D-E77F-486C-BC68-15D989EE74ED}" type="presOf" srcId="{04CFF731-45A2-448A-BF19-20BBA7D82E56}" destId="{661A0994-9DAD-455A-AE61-A06605CF2A4D}" srcOrd="0" destOrd="3" presId="urn:microsoft.com/office/officeart/2005/8/layout/chevron1"/>
    <dgm:cxn modelId="{AAA8203B-08E1-467E-858F-2483F9DEC0A3}" type="presOf" srcId="{75A20218-AEE7-46FE-A842-33915C6A92AB}" destId="{483EBDC2-BF2B-48DB-9F62-09FBC8F3D563}" srcOrd="0" destOrd="3" presId="urn:microsoft.com/office/officeart/2005/8/layout/chevron1"/>
    <dgm:cxn modelId="{1CEAF3C8-91A0-46F5-8735-33D908F47F34}" srcId="{B68ECC30-D728-410B-B6A5-B39DA5524E4C}" destId="{06D7D17E-6494-42C4-84B7-1F0F837F0FFF}" srcOrd="0" destOrd="0" parTransId="{EBDF21B4-39DC-44D4-B133-4092A868F369}" sibTransId="{A2670075-653C-49BF-8B8C-01DF03CAAE5C}"/>
    <dgm:cxn modelId="{EB142CD1-B68D-453B-9E09-53689A632645}" srcId="{8D845DAD-3A50-4F9B-9378-9BE7E2236533}" destId="{FF8ECF34-C6F1-4E28-98F0-404E3BF6F1E2}" srcOrd="0" destOrd="0" parTransId="{3718EA55-CE9B-4FC8-8D82-046FDF4C0849}" sibTransId="{67C9E221-FDF3-4B80-B3AF-A9ED71EA1AF4}"/>
    <dgm:cxn modelId="{719240E4-0ED0-466F-94BC-63CD3DE8AA52}" type="presParOf" srcId="{4A3A7FED-F64B-4B33-8048-FF4B3228C062}" destId="{E745DBC5-0C18-418E-BFB6-60F7F1F4E835}" srcOrd="0" destOrd="0" presId="urn:microsoft.com/office/officeart/2005/8/layout/chevron1"/>
    <dgm:cxn modelId="{D3CDF0B5-ECB3-48F3-83F1-600B0F4D85C7}" type="presParOf" srcId="{E745DBC5-0C18-418E-BFB6-60F7F1F4E835}" destId="{ADF706C9-30F2-4F84-AB8F-7DD5F80A7489}" srcOrd="0" destOrd="0" presId="urn:microsoft.com/office/officeart/2005/8/layout/chevron1"/>
    <dgm:cxn modelId="{006719C4-C4C9-412B-8950-B33EA591A4E1}" type="presParOf" srcId="{E745DBC5-0C18-418E-BFB6-60F7F1F4E835}" destId="{661A0994-9DAD-455A-AE61-A06605CF2A4D}" srcOrd="1" destOrd="0" presId="urn:microsoft.com/office/officeart/2005/8/layout/chevron1"/>
    <dgm:cxn modelId="{1466B2BC-49E3-46B2-B92B-EBC41BA88F25}" type="presParOf" srcId="{4A3A7FED-F64B-4B33-8048-FF4B3228C062}" destId="{B8F69F79-F326-4464-BC71-9683CD7F2D96}" srcOrd="1" destOrd="0" presId="urn:microsoft.com/office/officeart/2005/8/layout/chevron1"/>
    <dgm:cxn modelId="{AC7C604D-8A91-458E-BB16-CCF598FF97DF}" type="presParOf" srcId="{4A3A7FED-F64B-4B33-8048-FF4B3228C062}" destId="{5253601A-342F-4E6F-B794-9A784C0020E2}" srcOrd="2" destOrd="0" presId="urn:microsoft.com/office/officeart/2005/8/layout/chevron1"/>
    <dgm:cxn modelId="{9EE6C801-8B57-47E9-B6C0-B5AFC5B04738}" type="presParOf" srcId="{5253601A-342F-4E6F-B794-9A784C0020E2}" destId="{7E92E812-0F53-4679-8BC1-54111CB2F2FB}" srcOrd="0" destOrd="0" presId="urn:microsoft.com/office/officeart/2005/8/layout/chevron1"/>
    <dgm:cxn modelId="{AE38FEE0-8E17-4A7F-8E62-4C4CAF6BAA55}" type="presParOf" srcId="{5253601A-342F-4E6F-B794-9A784C0020E2}" destId="{483EBDC2-BF2B-48DB-9F62-09FBC8F3D563}"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D6507E-F721-4E72-A46C-A0FB99C267B8}" type="doc">
      <dgm:prSet loTypeId="urn:microsoft.com/office/officeart/2009/3/layout/StepUpProcess" loCatId="process" qsTypeId="urn:microsoft.com/office/officeart/2005/8/quickstyle/simple2" qsCatId="simple" csTypeId="urn:microsoft.com/office/officeart/2005/8/colors/colorful5" csCatId="colorful" phldr="1"/>
      <dgm:spPr/>
      <dgm:t>
        <a:bodyPr/>
        <a:lstStyle/>
        <a:p>
          <a:endParaRPr lang="zh-TW" altLang="en-US"/>
        </a:p>
      </dgm:t>
    </dgm:pt>
    <dgm:pt modelId="{3D6CB4C0-BFD0-4E9B-A237-E80479672533}">
      <dgm:prSet custT="1"/>
      <dgm:spPr/>
      <dgm:t>
        <a:bodyPr/>
        <a:lstStyle/>
        <a:p>
          <a:pPr rtl="0"/>
          <a:r>
            <a:rPr lang="zh-TW" sz="3200" b="1" dirty="0" smtClean="0">
              <a:solidFill>
                <a:srgbClr val="0000CC"/>
              </a:solidFill>
              <a:latin typeface="微軟正黑體" pitchFamily="34" charset="-120"/>
              <a:ea typeface="微軟正黑體" pitchFamily="34" charset="-120"/>
            </a:rPr>
            <a:t>什麼是著作權</a:t>
          </a:r>
          <a:r>
            <a:rPr lang="en-US" altLang="zh-TW" sz="3200" b="1" dirty="0" smtClean="0">
              <a:solidFill>
                <a:srgbClr val="0000CC"/>
              </a:solidFill>
              <a:latin typeface="微軟正黑體" pitchFamily="34" charset="-120"/>
              <a:ea typeface="微軟正黑體" pitchFamily="34" charset="-120"/>
            </a:rPr>
            <a:t>?</a:t>
          </a:r>
          <a:endParaRPr lang="en-US" sz="3200" b="1" dirty="0" smtClean="0">
            <a:solidFill>
              <a:srgbClr val="0000CC"/>
            </a:solidFill>
            <a:latin typeface="微軟正黑體" pitchFamily="34" charset="-120"/>
            <a:ea typeface="微軟正黑體" pitchFamily="34" charset="-120"/>
          </a:endParaRPr>
        </a:p>
      </dgm:t>
    </dgm:pt>
    <dgm:pt modelId="{AC7A7812-4574-4E6F-8053-90AF6D145B9C}" type="parTrans" cxnId="{3E24068C-6541-4FC0-9476-2CFEEECBB647}">
      <dgm:prSet/>
      <dgm:spPr/>
      <dgm:t>
        <a:bodyPr/>
        <a:lstStyle/>
        <a:p>
          <a:endParaRPr lang="zh-TW" altLang="en-US"/>
        </a:p>
      </dgm:t>
    </dgm:pt>
    <dgm:pt modelId="{7A200F05-9D65-47BC-99A3-ADC95199174F}" type="sibTrans" cxnId="{3E24068C-6541-4FC0-9476-2CFEEECBB647}">
      <dgm:prSet/>
      <dgm:spPr/>
      <dgm:t>
        <a:bodyPr/>
        <a:lstStyle/>
        <a:p>
          <a:endParaRPr lang="zh-TW" altLang="en-US"/>
        </a:p>
      </dgm:t>
    </dgm:pt>
    <dgm:pt modelId="{68C8EA88-46AC-4A45-815D-07ED08D7C9F0}">
      <dgm:prSet custT="1"/>
      <dgm:spPr/>
      <dgm:t>
        <a:bodyPr/>
        <a:lstStyle/>
        <a:p>
          <a:pPr rtl="0"/>
          <a:r>
            <a:rPr lang="zh-TW" sz="2400" b="1" dirty="0" smtClean="0">
              <a:solidFill>
                <a:srgbClr val="002060"/>
              </a:solidFill>
              <a:latin typeface="微軟正黑體" pitchFamily="34" charset="-120"/>
              <a:ea typeface="微軟正黑體" pitchFamily="34" charset="-120"/>
            </a:rPr>
            <a:t>包含二種權利：</a:t>
          </a:r>
          <a:endParaRPr lang="zh-TW" sz="2400" b="1" dirty="0">
            <a:solidFill>
              <a:srgbClr val="002060"/>
            </a:solidFill>
            <a:latin typeface="微軟正黑體" pitchFamily="34" charset="-120"/>
            <a:ea typeface="微軟正黑體" pitchFamily="34" charset="-120"/>
          </a:endParaRPr>
        </a:p>
      </dgm:t>
    </dgm:pt>
    <dgm:pt modelId="{6CEDB7DF-0202-4143-A5B5-65E1763836A8}" type="parTrans" cxnId="{EC968C42-6595-44AC-8484-8124C22CBADA}">
      <dgm:prSet/>
      <dgm:spPr/>
      <dgm:t>
        <a:bodyPr/>
        <a:lstStyle/>
        <a:p>
          <a:endParaRPr lang="zh-TW" altLang="en-US"/>
        </a:p>
      </dgm:t>
    </dgm:pt>
    <dgm:pt modelId="{DADCF241-EE53-4F85-862B-6D8D8EC621B5}" type="sibTrans" cxnId="{EC968C42-6595-44AC-8484-8124C22CBADA}">
      <dgm:prSet/>
      <dgm:spPr/>
      <dgm:t>
        <a:bodyPr/>
        <a:lstStyle/>
        <a:p>
          <a:endParaRPr lang="zh-TW" altLang="en-US"/>
        </a:p>
      </dgm:t>
    </dgm:pt>
    <dgm:pt modelId="{B93AA5E3-1201-499A-B948-2B47E644BDBF}">
      <dgm:prSet custT="1"/>
      <dgm:spPr/>
      <dgm:t>
        <a:bodyPr/>
        <a:lstStyle/>
        <a:p>
          <a:pPr rtl="0"/>
          <a:r>
            <a:rPr lang="zh-TW" sz="3200" b="1" dirty="0" smtClean="0">
              <a:solidFill>
                <a:srgbClr val="0000CC"/>
              </a:solidFill>
              <a:latin typeface="微軟正黑體" pitchFamily="34" charset="-120"/>
              <a:ea typeface="微軟正黑體" pitchFamily="34" charset="-120"/>
            </a:rPr>
            <a:t>什麼是著作</a:t>
          </a:r>
          <a:r>
            <a:rPr lang="en-US" sz="3200" b="1" dirty="0" smtClean="0">
              <a:solidFill>
                <a:srgbClr val="0000CC"/>
              </a:solidFill>
              <a:latin typeface="微軟正黑體" pitchFamily="34" charset="-120"/>
              <a:ea typeface="微軟正黑體" pitchFamily="34" charset="-120"/>
            </a:rPr>
            <a:t>?</a:t>
          </a:r>
          <a:endParaRPr lang="zh-TW" sz="3200" b="1" dirty="0">
            <a:solidFill>
              <a:srgbClr val="0000CC"/>
            </a:solidFill>
            <a:latin typeface="微軟正黑體" pitchFamily="34" charset="-120"/>
            <a:ea typeface="微軟正黑體" pitchFamily="34" charset="-120"/>
          </a:endParaRPr>
        </a:p>
      </dgm:t>
    </dgm:pt>
    <dgm:pt modelId="{6EDAB449-73AC-4E8D-8A0D-92799FFF129D}" type="parTrans" cxnId="{9FD8E38A-3FE4-43F9-9DBC-121B2CF01B5F}">
      <dgm:prSet/>
      <dgm:spPr/>
      <dgm:t>
        <a:bodyPr/>
        <a:lstStyle/>
        <a:p>
          <a:endParaRPr lang="zh-TW" altLang="en-US"/>
        </a:p>
      </dgm:t>
    </dgm:pt>
    <dgm:pt modelId="{B87E16AB-B9CF-44BC-9166-0E2F96074AB5}" type="sibTrans" cxnId="{9FD8E38A-3FE4-43F9-9DBC-121B2CF01B5F}">
      <dgm:prSet/>
      <dgm:spPr/>
      <dgm:t>
        <a:bodyPr/>
        <a:lstStyle/>
        <a:p>
          <a:endParaRPr lang="zh-TW" altLang="en-US"/>
        </a:p>
      </dgm:t>
    </dgm:pt>
    <dgm:pt modelId="{7F76DD74-E83A-416D-80DB-85554EE3FC4C}">
      <dgm:prSet custT="1"/>
      <dgm:spPr/>
      <dgm:t>
        <a:bodyPr/>
        <a:lstStyle/>
        <a:p>
          <a:pPr rtl="0">
            <a:spcAft>
              <a:spcPts val="0"/>
            </a:spcAft>
          </a:pPr>
          <a:r>
            <a:rPr lang="zh-TW" sz="2400" b="1" dirty="0" smtClean="0">
              <a:latin typeface="微軟正黑體" pitchFamily="34" charset="-120"/>
              <a:ea typeface="微軟正黑體" pitchFamily="34" charset="-120"/>
            </a:rPr>
            <a:t>著作是指屬於文學、科學、藝術或其他學術範圍之創作</a:t>
          </a:r>
          <a:endParaRPr lang="zh-TW" sz="2400" b="1" dirty="0">
            <a:latin typeface="微軟正黑體" pitchFamily="34" charset="-120"/>
            <a:ea typeface="微軟正黑體" pitchFamily="34" charset="-120"/>
          </a:endParaRPr>
        </a:p>
      </dgm:t>
    </dgm:pt>
    <dgm:pt modelId="{CFAF4E11-FA54-4E7A-9828-6CA3CD76CAC9}" type="parTrans" cxnId="{E59B11F0-BC57-48A1-96BB-8CA05EF4B5FA}">
      <dgm:prSet/>
      <dgm:spPr/>
      <dgm:t>
        <a:bodyPr/>
        <a:lstStyle/>
        <a:p>
          <a:endParaRPr lang="zh-TW" altLang="en-US"/>
        </a:p>
      </dgm:t>
    </dgm:pt>
    <dgm:pt modelId="{B917AD3F-8FFC-4D79-B8C4-2D119E073A47}" type="sibTrans" cxnId="{E59B11F0-BC57-48A1-96BB-8CA05EF4B5FA}">
      <dgm:prSet/>
      <dgm:spPr/>
      <dgm:t>
        <a:bodyPr/>
        <a:lstStyle/>
        <a:p>
          <a:endParaRPr lang="zh-TW" altLang="en-US"/>
        </a:p>
      </dgm:t>
    </dgm:pt>
    <dgm:pt modelId="{600A7C54-2B1E-4E93-9E1F-D6F8F9FBCFB3}">
      <dgm:prSet custT="1"/>
      <dgm:spPr/>
      <dgm:t>
        <a:bodyPr/>
        <a:lstStyle/>
        <a:p>
          <a:pPr rtl="0"/>
          <a:r>
            <a:rPr lang="zh-TW" altLang="en-US" sz="2400" b="1" dirty="0" smtClean="0">
              <a:latin typeface="微軟正黑體" pitchFamily="34" charset="-120"/>
              <a:ea typeface="微軟正黑體" pitchFamily="34" charset="-120"/>
            </a:rPr>
            <a:t>是一種保護作者所創作的著作，而由國家法律創設的專有權利</a:t>
          </a:r>
          <a:endParaRPr lang="en-US" sz="3200" b="1" dirty="0" smtClean="0">
            <a:solidFill>
              <a:srgbClr val="0000CC"/>
            </a:solidFill>
            <a:latin typeface="微軟正黑體" pitchFamily="34" charset="-120"/>
            <a:ea typeface="微軟正黑體" pitchFamily="34" charset="-120"/>
          </a:endParaRPr>
        </a:p>
      </dgm:t>
    </dgm:pt>
    <dgm:pt modelId="{156F5701-0270-448B-AF8A-0A7E0A400097}" type="parTrans" cxnId="{949D5EEB-29FF-409F-9769-0E4A6B8889E8}">
      <dgm:prSet/>
      <dgm:spPr/>
      <dgm:t>
        <a:bodyPr/>
        <a:lstStyle/>
        <a:p>
          <a:endParaRPr lang="zh-TW" altLang="en-US"/>
        </a:p>
      </dgm:t>
    </dgm:pt>
    <dgm:pt modelId="{46A7422A-A023-49AC-AE4F-6CF8457BFC2C}" type="sibTrans" cxnId="{949D5EEB-29FF-409F-9769-0E4A6B8889E8}">
      <dgm:prSet/>
      <dgm:spPr/>
      <dgm:t>
        <a:bodyPr/>
        <a:lstStyle/>
        <a:p>
          <a:endParaRPr lang="zh-TW" altLang="en-US"/>
        </a:p>
      </dgm:t>
    </dgm:pt>
    <dgm:pt modelId="{65B16306-0EF8-41F2-92A8-E973B3056A6B}">
      <dgm:prSet custT="1"/>
      <dgm:spPr/>
      <dgm:t>
        <a:bodyPr/>
        <a:lstStyle/>
        <a:p>
          <a:pPr rtl="0"/>
          <a:r>
            <a:rPr lang="zh-TW" sz="2400" b="1" u="sng" dirty="0" smtClean="0">
              <a:solidFill>
                <a:srgbClr val="C00000"/>
              </a:solidFill>
              <a:latin typeface="微軟正黑體" pitchFamily="34" charset="-120"/>
              <a:ea typeface="微軟正黑體" pitchFamily="34" charset="-120"/>
            </a:rPr>
            <a:t>著作人格權</a:t>
          </a:r>
          <a:endParaRPr lang="zh-TW" sz="2400" b="1" dirty="0">
            <a:solidFill>
              <a:srgbClr val="C00000"/>
            </a:solidFill>
            <a:latin typeface="微軟正黑體" pitchFamily="34" charset="-120"/>
            <a:ea typeface="微軟正黑體" pitchFamily="34" charset="-120"/>
          </a:endParaRPr>
        </a:p>
      </dgm:t>
    </dgm:pt>
    <dgm:pt modelId="{67BD2526-B9E9-414E-B02B-6886BD73D78F}" type="parTrans" cxnId="{29782C7F-D814-489D-872B-A27A9FA3325F}">
      <dgm:prSet/>
      <dgm:spPr/>
      <dgm:t>
        <a:bodyPr/>
        <a:lstStyle/>
        <a:p>
          <a:endParaRPr lang="zh-TW" altLang="en-US"/>
        </a:p>
      </dgm:t>
    </dgm:pt>
    <dgm:pt modelId="{1448B4B6-2716-491F-B494-688DEDF54437}" type="sibTrans" cxnId="{29782C7F-D814-489D-872B-A27A9FA3325F}">
      <dgm:prSet/>
      <dgm:spPr/>
      <dgm:t>
        <a:bodyPr/>
        <a:lstStyle/>
        <a:p>
          <a:endParaRPr lang="zh-TW" altLang="en-US"/>
        </a:p>
      </dgm:t>
    </dgm:pt>
    <dgm:pt modelId="{73906E63-9263-4E78-B761-F4088DBF1FB1}">
      <dgm:prSet custT="1"/>
      <dgm:spPr/>
      <dgm:t>
        <a:bodyPr/>
        <a:lstStyle/>
        <a:p>
          <a:pPr rtl="0"/>
          <a:r>
            <a:rPr lang="zh-TW" sz="2400" b="1" u="sng" dirty="0" smtClean="0">
              <a:solidFill>
                <a:srgbClr val="C00000"/>
              </a:solidFill>
              <a:latin typeface="微軟正黑體" pitchFamily="34" charset="-120"/>
              <a:ea typeface="微軟正黑體" pitchFamily="34" charset="-120"/>
            </a:rPr>
            <a:t>著作財產權</a:t>
          </a:r>
          <a:endParaRPr lang="zh-TW" sz="2400" b="1" dirty="0">
            <a:solidFill>
              <a:srgbClr val="C00000"/>
            </a:solidFill>
            <a:latin typeface="微軟正黑體" pitchFamily="34" charset="-120"/>
            <a:ea typeface="微軟正黑體" pitchFamily="34" charset="-120"/>
          </a:endParaRPr>
        </a:p>
      </dgm:t>
    </dgm:pt>
    <dgm:pt modelId="{48547645-618E-4A4B-86F8-A87939B13364}" type="parTrans" cxnId="{8C0E8CAE-DCD8-4850-8255-AEFAE1995634}">
      <dgm:prSet/>
      <dgm:spPr/>
      <dgm:t>
        <a:bodyPr/>
        <a:lstStyle/>
        <a:p>
          <a:endParaRPr lang="zh-TW" altLang="en-US"/>
        </a:p>
      </dgm:t>
    </dgm:pt>
    <dgm:pt modelId="{4E121D70-E0A2-4766-AFFF-4FEB3D371504}" type="sibTrans" cxnId="{8C0E8CAE-DCD8-4850-8255-AEFAE1995634}">
      <dgm:prSet/>
      <dgm:spPr/>
      <dgm:t>
        <a:bodyPr/>
        <a:lstStyle/>
        <a:p>
          <a:endParaRPr lang="zh-TW" altLang="en-US"/>
        </a:p>
      </dgm:t>
    </dgm:pt>
    <dgm:pt modelId="{4DA748E6-9E42-4D9A-842B-A67E6B2CDC45}" type="pres">
      <dgm:prSet presAssocID="{46D6507E-F721-4E72-A46C-A0FB99C267B8}" presName="rootnode" presStyleCnt="0">
        <dgm:presLayoutVars>
          <dgm:chMax/>
          <dgm:chPref/>
          <dgm:dir/>
          <dgm:animLvl val="lvl"/>
        </dgm:presLayoutVars>
      </dgm:prSet>
      <dgm:spPr/>
      <dgm:t>
        <a:bodyPr/>
        <a:lstStyle/>
        <a:p>
          <a:endParaRPr lang="zh-TW" altLang="en-US"/>
        </a:p>
      </dgm:t>
    </dgm:pt>
    <dgm:pt modelId="{DA448D52-F007-4FBD-9642-9F3F31A3A359}" type="pres">
      <dgm:prSet presAssocID="{B93AA5E3-1201-499A-B948-2B47E644BDBF}" presName="composite" presStyleCnt="0"/>
      <dgm:spPr/>
    </dgm:pt>
    <dgm:pt modelId="{54656B45-E43A-450C-8C77-9EA437D12D40}" type="pres">
      <dgm:prSet presAssocID="{B93AA5E3-1201-499A-B948-2B47E644BDBF}" presName="LShape" presStyleLbl="alignNode1" presStyleIdx="0" presStyleCnt="3" custLinFactNeighborX="-1100" custLinFactNeighborY="-13753"/>
      <dgm:spPr/>
    </dgm:pt>
    <dgm:pt modelId="{9C8CC9BA-0B73-432E-BB26-0E3BFD153B9F}" type="pres">
      <dgm:prSet presAssocID="{B93AA5E3-1201-499A-B948-2B47E644BDBF}" presName="ParentText" presStyleLbl="revTx" presStyleIdx="0" presStyleCnt="2" custLinFactNeighborX="-682" custLinFactNeighborY="-6802">
        <dgm:presLayoutVars>
          <dgm:chMax val="0"/>
          <dgm:chPref val="0"/>
          <dgm:bulletEnabled val="1"/>
        </dgm:presLayoutVars>
      </dgm:prSet>
      <dgm:spPr/>
      <dgm:t>
        <a:bodyPr/>
        <a:lstStyle/>
        <a:p>
          <a:endParaRPr lang="zh-TW" altLang="en-US"/>
        </a:p>
      </dgm:t>
    </dgm:pt>
    <dgm:pt modelId="{E7D6BA9A-DA97-4025-B2CB-6DBAD7621597}" type="pres">
      <dgm:prSet presAssocID="{B93AA5E3-1201-499A-B948-2B47E644BDBF}" presName="Triangle" presStyleLbl="alignNode1" presStyleIdx="1" presStyleCnt="3" custLinFactNeighborX="3209" custLinFactNeighborY="-20745"/>
      <dgm:spPr/>
    </dgm:pt>
    <dgm:pt modelId="{3152E769-9354-4622-BAC8-A3275FE14688}" type="pres">
      <dgm:prSet presAssocID="{B87E16AB-B9CF-44BC-9166-0E2F96074AB5}" presName="sibTrans" presStyleCnt="0"/>
      <dgm:spPr/>
    </dgm:pt>
    <dgm:pt modelId="{3D2199B8-1A8C-45F4-82A2-2D29B71B356D}" type="pres">
      <dgm:prSet presAssocID="{B87E16AB-B9CF-44BC-9166-0E2F96074AB5}" presName="space" presStyleCnt="0"/>
      <dgm:spPr/>
    </dgm:pt>
    <dgm:pt modelId="{3BDD6695-CA75-4187-AB70-AEB680BA09AA}" type="pres">
      <dgm:prSet presAssocID="{3D6CB4C0-BFD0-4E9B-A237-E80479672533}" presName="composite" presStyleCnt="0"/>
      <dgm:spPr/>
    </dgm:pt>
    <dgm:pt modelId="{05C9B669-F1C1-4977-BED9-F01132A9382C}" type="pres">
      <dgm:prSet presAssocID="{3D6CB4C0-BFD0-4E9B-A237-E80479672533}" presName="LShape" presStyleLbl="alignNode1" presStyleIdx="2" presStyleCnt="3"/>
      <dgm:spPr/>
    </dgm:pt>
    <dgm:pt modelId="{2D0AD388-67A0-4C05-9DD3-F945B8E1A672}" type="pres">
      <dgm:prSet presAssocID="{3D6CB4C0-BFD0-4E9B-A237-E80479672533}" presName="ParentText" presStyleLbl="revTx" presStyleIdx="1" presStyleCnt="2">
        <dgm:presLayoutVars>
          <dgm:chMax val="0"/>
          <dgm:chPref val="0"/>
          <dgm:bulletEnabled val="1"/>
        </dgm:presLayoutVars>
      </dgm:prSet>
      <dgm:spPr/>
      <dgm:t>
        <a:bodyPr/>
        <a:lstStyle/>
        <a:p>
          <a:endParaRPr lang="zh-TW" altLang="en-US"/>
        </a:p>
      </dgm:t>
    </dgm:pt>
  </dgm:ptLst>
  <dgm:cxnLst>
    <dgm:cxn modelId="{EC968C42-6595-44AC-8484-8124C22CBADA}" srcId="{3D6CB4C0-BFD0-4E9B-A237-E80479672533}" destId="{68C8EA88-46AC-4A45-815D-07ED08D7C9F0}" srcOrd="1" destOrd="0" parTransId="{6CEDB7DF-0202-4143-A5B5-65E1763836A8}" sibTransId="{DADCF241-EE53-4F85-862B-6D8D8EC621B5}"/>
    <dgm:cxn modelId="{20BD99C5-9664-48CB-AD74-DF51566DE7E3}" type="presOf" srcId="{68C8EA88-46AC-4A45-815D-07ED08D7C9F0}" destId="{2D0AD388-67A0-4C05-9DD3-F945B8E1A672}" srcOrd="0" destOrd="2" presId="urn:microsoft.com/office/officeart/2009/3/layout/StepUpProcess"/>
    <dgm:cxn modelId="{6A9ACE59-32EC-4733-9031-09430FA893D3}" type="presOf" srcId="{65B16306-0EF8-41F2-92A8-E973B3056A6B}" destId="{2D0AD388-67A0-4C05-9DD3-F945B8E1A672}" srcOrd="0" destOrd="3" presId="urn:microsoft.com/office/officeart/2009/3/layout/StepUpProcess"/>
    <dgm:cxn modelId="{A77A1F8D-6477-4033-90D0-8522B319D40F}" type="presOf" srcId="{7F76DD74-E83A-416D-80DB-85554EE3FC4C}" destId="{9C8CC9BA-0B73-432E-BB26-0E3BFD153B9F}" srcOrd="0" destOrd="1" presId="urn:microsoft.com/office/officeart/2009/3/layout/StepUpProcess"/>
    <dgm:cxn modelId="{949D5EEB-29FF-409F-9769-0E4A6B8889E8}" srcId="{3D6CB4C0-BFD0-4E9B-A237-E80479672533}" destId="{600A7C54-2B1E-4E93-9E1F-D6F8F9FBCFB3}" srcOrd="0" destOrd="0" parTransId="{156F5701-0270-448B-AF8A-0A7E0A400097}" sibTransId="{46A7422A-A023-49AC-AE4F-6CF8457BFC2C}"/>
    <dgm:cxn modelId="{9FD8E38A-3FE4-43F9-9DBC-121B2CF01B5F}" srcId="{46D6507E-F721-4E72-A46C-A0FB99C267B8}" destId="{B93AA5E3-1201-499A-B948-2B47E644BDBF}" srcOrd="0" destOrd="0" parTransId="{6EDAB449-73AC-4E8D-8A0D-92799FFF129D}" sibTransId="{B87E16AB-B9CF-44BC-9166-0E2F96074AB5}"/>
    <dgm:cxn modelId="{57F556A1-01E4-4DB2-A609-C140C0315D3E}" type="presOf" srcId="{3D6CB4C0-BFD0-4E9B-A237-E80479672533}" destId="{2D0AD388-67A0-4C05-9DD3-F945B8E1A672}" srcOrd="0" destOrd="0" presId="urn:microsoft.com/office/officeart/2009/3/layout/StepUpProcess"/>
    <dgm:cxn modelId="{FA1E0691-FCAE-45B7-A271-62055ACFC02B}" type="presOf" srcId="{46D6507E-F721-4E72-A46C-A0FB99C267B8}" destId="{4DA748E6-9E42-4D9A-842B-A67E6B2CDC45}" srcOrd="0" destOrd="0" presId="urn:microsoft.com/office/officeart/2009/3/layout/StepUpProcess"/>
    <dgm:cxn modelId="{29782C7F-D814-489D-872B-A27A9FA3325F}" srcId="{68C8EA88-46AC-4A45-815D-07ED08D7C9F0}" destId="{65B16306-0EF8-41F2-92A8-E973B3056A6B}" srcOrd="0" destOrd="0" parTransId="{67BD2526-B9E9-414E-B02B-6886BD73D78F}" sibTransId="{1448B4B6-2716-491F-B494-688DEDF54437}"/>
    <dgm:cxn modelId="{2B0EE7AD-0F56-4375-9824-CE168EE170D6}" type="presOf" srcId="{73906E63-9263-4E78-B761-F4088DBF1FB1}" destId="{2D0AD388-67A0-4C05-9DD3-F945B8E1A672}" srcOrd="0" destOrd="4" presId="urn:microsoft.com/office/officeart/2009/3/layout/StepUpProcess"/>
    <dgm:cxn modelId="{E59B11F0-BC57-48A1-96BB-8CA05EF4B5FA}" srcId="{B93AA5E3-1201-499A-B948-2B47E644BDBF}" destId="{7F76DD74-E83A-416D-80DB-85554EE3FC4C}" srcOrd="0" destOrd="0" parTransId="{CFAF4E11-FA54-4E7A-9828-6CA3CD76CAC9}" sibTransId="{B917AD3F-8FFC-4D79-B8C4-2D119E073A47}"/>
    <dgm:cxn modelId="{11889C6C-92FE-4784-A060-5C1473080351}" type="presOf" srcId="{B93AA5E3-1201-499A-B948-2B47E644BDBF}" destId="{9C8CC9BA-0B73-432E-BB26-0E3BFD153B9F}" srcOrd="0" destOrd="0" presId="urn:microsoft.com/office/officeart/2009/3/layout/StepUpProcess"/>
    <dgm:cxn modelId="{8C0E8CAE-DCD8-4850-8255-AEFAE1995634}" srcId="{68C8EA88-46AC-4A45-815D-07ED08D7C9F0}" destId="{73906E63-9263-4E78-B761-F4088DBF1FB1}" srcOrd="1" destOrd="0" parTransId="{48547645-618E-4A4B-86F8-A87939B13364}" sibTransId="{4E121D70-E0A2-4766-AFFF-4FEB3D371504}"/>
    <dgm:cxn modelId="{3E24068C-6541-4FC0-9476-2CFEEECBB647}" srcId="{46D6507E-F721-4E72-A46C-A0FB99C267B8}" destId="{3D6CB4C0-BFD0-4E9B-A237-E80479672533}" srcOrd="1" destOrd="0" parTransId="{AC7A7812-4574-4E6F-8053-90AF6D145B9C}" sibTransId="{7A200F05-9D65-47BC-99A3-ADC95199174F}"/>
    <dgm:cxn modelId="{A7F2C297-12BE-40F5-8520-45AF82AA1069}" type="presOf" srcId="{600A7C54-2B1E-4E93-9E1F-D6F8F9FBCFB3}" destId="{2D0AD388-67A0-4C05-9DD3-F945B8E1A672}" srcOrd="0" destOrd="1" presId="urn:microsoft.com/office/officeart/2009/3/layout/StepUpProcess"/>
    <dgm:cxn modelId="{126DF608-A6CC-492C-8F66-A4B7AFA2F2EF}" type="presParOf" srcId="{4DA748E6-9E42-4D9A-842B-A67E6B2CDC45}" destId="{DA448D52-F007-4FBD-9642-9F3F31A3A359}" srcOrd="0" destOrd="0" presId="urn:microsoft.com/office/officeart/2009/3/layout/StepUpProcess"/>
    <dgm:cxn modelId="{EEED631D-E425-4293-A3EF-BFF1FBD4EA23}" type="presParOf" srcId="{DA448D52-F007-4FBD-9642-9F3F31A3A359}" destId="{54656B45-E43A-450C-8C77-9EA437D12D40}" srcOrd="0" destOrd="0" presId="urn:microsoft.com/office/officeart/2009/3/layout/StepUpProcess"/>
    <dgm:cxn modelId="{182D2BF9-7337-4CA2-B316-C4EF511F36D1}" type="presParOf" srcId="{DA448D52-F007-4FBD-9642-9F3F31A3A359}" destId="{9C8CC9BA-0B73-432E-BB26-0E3BFD153B9F}" srcOrd="1" destOrd="0" presId="urn:microsoft.com/office/officeart/2009/3/layout/StepUpProcess"/>
    <dgm:cxn modelId="{4BFDEBA6-AE29-43C4-A245-410504C08EF0}" type="presParOf" srcId="{DA448D52-F007-4FBD-9642-9F3F31A3A359}" destId="{E7D6BA9A-DA97-4025-B2CB-6DBAD7621597}" srcOrd="2" destOrd="0" presId="urn:microsoft.com/office/officeart/2009/3/layout/StepUpProcess"/>
    <dgm:cxn modelId="{84F0416D-B0A6-430A-B0E8-82C8636D808B}" type="presParOf" srcId="{4DA748E6-9E42-4D9A-842B-A67E6B2CDC45}" destId="{3152E769-9354-4622-BAC8-A3275FE14688}" srcOrd="1" destOrd="0" presId="urn:microsoft.com/office/officeart/2009/3/layout/StepUpProcess"/>
    <dgm:cxn modelId="{58E1B46B-6C76-46D8-89C0-CAB633D1D66B}" type="presParOf" srcId="{3152E769-9354-4622-BAC8-A3275FE14688}" destId="{3D2199B8-1A8C-45F4-82A2-2D29B71B356D}" srcOrd="0" destOrd="0" presId="urn:microsoft.com/office/officeart/2009/3/layout/StepUpProcess"/>
    <dgm:cxn modelId="{4B1CF3F1-0687-47C2-8C88-EE1057964486}" type="presParOf" srcId="{4DA748E6-9E42-4D9A-842B-A67E6B2CDC45}" destId="{3BDD6695-CA75-4187-AB70-AEB680BA09AA}" srcOrd="2" destOrd="0" presId="urn:microsoft.com/office/officeart/2009/3/layout/StepUpProcess"/>
    <dgm:cxn modelId="{8785AD6C-9C5D-4B0E-A60C-5853123BCAE6}" type="presParOf" srcId="{3BDD6695-CA75-4187-AB70-AEB680BA09AA}" destId="{05C9B669-F1C1-4977-BED9-F01132A9382C}" srcOrd="0" destOrd="0" presId="urn:microsoft.com/office/officeart/2009/3/layout/StepUpProcess"/>
    <dgm:cxn modelId="{3BFD3B3A-E3A9-4485-B310-E499BC208AE4}" type="presParOf" srcId="{3BDD6695-CA75-4187-AB70-AEB680BA09AA}" destId="{2D0AD388-67A0-4C05-9DD3-F945B8E1A672}"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0065158-ED14-432C-9227-44804A3F85E5}" type="doc">
      <dgm:prSet loTypeId="urn:microsoft.com/office/officeart/2005/8/layout/hierarchy4" loCatId="hierarchy" qsTypeId="urn:microsoft.com/office/officeart/2005/8/quickstyle/simple3" qsCatId="simple" csTypeId="urn:microsoft.com/office/officeart/2005/8/colors/colorful2" csCatId="colorful" phldr="1"/>
      <dgm:spPr/>
      <dgm:t>
        <a:bodyPr/>
        <a:lstStyle/>
        <a:p>
          <a:endParaRPr lang="zh-TW" altLang="en-US"/>
        </a:p>
      </dgm:t>
    </dgm:pt>
    <dgm:pt modelId="{DC2A5DF2-438B-4582-8482-01B95F41A82E}">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marL="266700" indent="-266700" algn="l" rtl="0"/>
          <a:r>
            <a:rPr lang="en-US" dirty="0" smtClean="0">
              <a:latin typeface="微軟正黑體" panose="020B0604030504040204" pitchFamily="34" charset="-120"/>
              <a:ea typeface="微軟正黑體" panose="020B0604030504040204" pitchFamily="34" charset="-120"/>
            </a:rPr>
            <a:t>Q.</a:t>
          </a:r>
          <a:r>
            <a:rPr lang="zh-TW" dirty="0" smtClean="0">
              <a:latin typeface="微軟正黑體" panose="020B0604030504040204" pitchFamily="34" charset="-120"/>
              <a:ea typeface="微軟正黑體" panose="020B0604030504040204" pitchFamily="34" charset="-120"/>
            </a:rPr>
            <a:t>小學校長於迎新活動打扮成寶可夢</a:t>
          </a:r>
          <a:r>
            <a:rPr lang="en-US" dirty="0" smtClean="0">
              <a:latin typeface="微軟正黑體" panose="020B0604030504040204" pitchFamily="34" charset="-120"/>
              <a:ea typeface="微軟正黑體" panose="020B0604030504040204" pitchFamily="34" charset="-120"/>
            </a:rPr>
            <a:t>?</a:t>
          </a:r>
          <a:r>
            <a:rPr lang="zh-TW" dirty="0" smtClean="0">
              <a:latin typeface="微軟正黑體" panose="020B0604030504040204" pitchFamily="34" charset="-120"/>
              <a:ea typeface="微軟正黑體" panose="020B0604030504040204" pitchFamily="34" charset="-120"/>
            </a:rPr>
            <a:t>首長於觀光推廣活動中打扮成國外動漫角色</a:t>
          </a:r>
          <a:r>
            <a:rPr lang="en-US" dirty="0" smtClean="0">
              <a:latin typeface="微軟正黑體" panose="020B0604030504040204" pitchFamily="34" charset="-120"/>
              <a:ea typeface="微軟正黑體" panose="020B0604030504040204" pitchFamily="34" charset="-120"/>
            </a:rPr>
            <a:t>(</a:t>
          </a:r>
          <a:r>
            <a:rPr lang="zh-TW" dirty="0" smtClean="0">
              <a:latin typeface="微軟正黑體" panose="020B0604030504040204" pitchFamily="34" charset="-120"/>
              <a:ea typeface="微軟正黑體" panose="020B0604030504040204" pitchFamily="34" charset="-120"/>
            </a:rPr>
            <a:t>超人、鳴人、蜘蛛人、皮卡丘</a:t>
          </a:r>
          <a:r>
            <a:rPr lang="en-US" dirty="0" smtClean="0">
              <a:latin typeface="微軟正黑體" panose="020B0604030504040204" pitchFamily="34" charset="-120"/>
              <a:ea typeface="微軟正黑體" panose="020B0604030504040204" pitchFamily="34" charset="-120"/>
            </a:rPr>
            <a:t>)?</a:t>
          </a:r>
          <a:endParaRPr lang="zh-TW" dirty="0">
            <a:latin typeface="微軟正黑體" panose="020B0604030504040204" pitchFamily="34" charset="-120"/>
            <a:ea typeface="微軟正黑體" panose="020B0604030504040204" pitchFamily="34" charset="-120"/>
          </a:endParaRPr>
        </a:p>
      </dgm:t>
    </dgm:pt>
    <dgm:pt modelId="{2595A9F8-FCEB-4202-9F92-7DF9AC26BBB6}" type="parTrans" cxnId="{508DCD36-E850-4221-B4D2-F0972C312047}">
      <dgm:prSet/>
      <dgm:spPr/>
      <dgm:t>
        <a:bodyPr/>
        <a:lstStyle/>
        <a:p>
          <a:endParaRPr lang="zh-TW" altLang="en-US"/>
        </a:p>
      </dgm:t>
    </dgm:pt>
    <dgm:pt modelId="{3DDF4880-790B-4CCF-8ECD-CCA37ABC998B}" type="sibTrans" cxnId="{508DCD36-E850-4221-B4D2-F0972C312047}">
      <dgm:prSet/>
      <dgm:spPr/>
      <dgm:t>
        <a:bodyPr/>
        <a:lstStyle/>
        <a:p>
          <a:endParaRPr lang="zh-TW" altLang="en-US"/>
        </a:p>
      </dgm:t>
    </dgm:pt>
    <dgm:pt modelId="{F04A5172-B76D-4249-9018-9225025B4880}">
      <dgm:prSet custT="1"/>
      <dgm:spPr>
        <a:ln>
          <a:solidFill>
            <a:srgbClr val="00B050"/>
          </a:solidFill>
        </a:ln>
      </dgm:spPr>
      <dgm:t>
        <a:bodyPr/>
        <a:lstStyle/>
        <a:p>
          <a:pPr algn="l" rtl="0"/>
          <a:r>
            <a:rPr lang="en-US" altLang="zh-TW" sz="2000" dirty="0" smtClean="0">
              <a:latin typeface="微軟正黑體" panose="020B0604030504040204" pitchFamily="34" charset="-120"/>
              <a:ea typeface="微軟正黑體" panose="020B0604030504040204" pitchFamily="34" charset="-120"/>
            </a:rPr>
            <a:t>(1)</a:t>
          </a:r>
          <a:r>
            <a:rPr lang="zh-TW" altLang="en-US" sz="2000" dirty="0" smtClean="0">
              <a:latin typeface="微軟正黑體" panose="020B0604030504040204" pitchFamily="34" charset="-120"/>
              <a:ea typeface="微軟正黑體" panose="020B0604030504040204" pitchFamily="34" charset="-120"/>
            </a:rPr>
            <a:t>如果係使用向廠商購買之現成服裝、道具進行角色扮演，因不涉及著作之利用，並無著作權侵害問題。</a:t>
          </a:r>
          <a:endParaRPr lang="zh-TW" altLang="en-US" sz="2000" dirty="0">
            <a:latin typeface="微軟正黑體" panose="020B0604030504040204" pitchFamily="34" charset="-120"/>
            <a:ea typeface="微軟正黑體" panose="020B0604030504040204" pitchFamily="34" charset="-120"/>
          </a:endParaRPr>
        </a:p>
      </dgm:t>
    </dgm:pt>
    <dgm:pt modelId="{031075FC-0729-49AC-8705-6D229F4E53DC}" type="parTrans" cxnId="{A038C8B7-CCBE-4D33-8302-BCC7C10E0F12}">
      <dgm:prSet/>
      <dgm:spPr/>
      <dgm:t>
        <a:bodyPr/>
        <a:lstStyle/>
        <a:p>
          <a:endParaRPr lang="zh-TW" altLang="en-US"/>
        </a:p>
      </dgm:t>
    </dgm:pt>
    <dgm:pt modelId="{A850286D-D508-4A47-9D74-3249DF63D92A}" type="sibTrans" cxnId="{A038C8B7-CCBE-4D33-8302-BCC7C10E0F12}">
      <dgm:prSet/>
      <dgm:spPr/>
      <dgm:t>
        <a:bodyPr/>
        <a:lstStyle/>
        <a:p>
          <a:endParaRPr lang="zh-TW" altLang="en-US"/>
        </a:p>
      </dgm:t>
    </dgm:pt>
    <dgm:pt modelId="{3CFA1062-BCFC-4744-AA41-24F5ED69D326}">
      <dgm:prSet custT="1">
        <dgm:style>
          <a:lnRef idx="1">
            <a:schemeClr val="accent2"/>
          </a:lnRef>
          <a:fillRef idx="2">
            <a:schemeClr val="accent2"/>
          </a:fillRef>
          <a:effectRef idx="1">
            <a:schemeClr val="accent2"/>
          </a:effectRef>
          <a:fontRef idx="minor">
            <a:schemeClr val="dk1"/>
          </a:fontRef>
        </dgm:style>
      </dgm:prSet>
      <dgm:spPr>
        <a:ln>
          <a:solidFill>
            <a:srgbClr val="C00000"/>
          </a:solidFill>
        </a:ln>
      </dgm:spPr>
      <dgm:t>
        <a:bodyPr/>
        <a:lstStyle/>
        <a:p>
          <a:pPr algn="l" rtl="0"/>
          <a:r>
            <a:rPr lang="en-US" altLang="zh-TW" sz="2000" dirty="0" smtClean="0">
              <a:latin typeface="微軟正黑體" panose="020B0604030504040204" pitchFamily="34" charset="-120"/>
              <a:ea typeface="微軟正黑體" panose="020B0604030504040204" pitchFamily="34" charset="-120"/>
            </a:rPr>
            <a:t>(2)</a:t>
          </a:r>
          <a:r>
            <a:rPr lang="zh-TW" altLang="en-US" sz="2000" dirty="0" smtClean="0">
              <a:latin typeface="微軟正黑體" panose="020B0604030504040204" pitchFamily="34" charset="-120"/>
              <a:ea typeface="微軟正黑體" panose="020B0604030504040204" pitchFamily="34" charset="-120"/>
            </a:rPr>
            <a:t>如果依據寶可夢造型自製服裝、道具，則涉及</a:t>
          </a:r>
          <a:r>
            <a:rPr lang="zh-TW" altLang="en-US" sz="2000" b="1" dirty="0" smtClean="0">
              <a:latin typeface="微軟正黑體" panose="020B0604030504040204" pitchFamily="34" charset="-120"/>
              <a:ea typeface="微軟正黑體" panose="020B0604030504040204" pitchFamily="34" charset="-120"/>
            </a:rPr>
            <a:t>「重製」</a:t>
          </a:r>
          <a:r>
            <a:rPr lang="zh-TW" altLang="en-US" sz="2000" dirty="0" smtClean="0">
              <a:latin typeface="微軟正黑體" panose="020B0604030504040204" pitchFamily="34" charset="-120"/>
              <a:ea typeface="微軟正黑體" panose="020B0604030504040204" pitchFamily="34" charset="-120"/>
            </a:rPr>
            <a:t>行為</a:t>
          </a:r>
          <a:endParaRPr lang="zh-TW" altLang="en-US" sz="2000" dirty="0">
            <a:latin typeface="微軟正黑體" panose="020B0604030504040204" pitchFamily="34" charset="-120"/>
            <a:ea typeface="微軟正黑體" panose="020B0604030504040204" pitchFamily="34" charset="-120"/>
          </a:endParaRPr>
        </a:p>
      </dgm:t>
    </dgm:pt>
    <dgm:pt modelId="{7788884C-98C5-40EA-AE16-73E42A5144F2}" type="parTrans" cxnId="{BA74E5F2-2C9D-4DD5-ADF2-4F94E54292B0}">
      <dgm:prSet/>
      <dgm:spPr/>
      <dgm:t>
        <a:bodyPr/>
        <a:lstStyle/>
        <a:p>
          <a:endParaRPr lang="zh-TW" altLang="en-US"/>
        </a:p>
      </dgm:t>
    </dgm:pt>
    <dgm:pt modelId="{83D4041E-C41F-46D2-AC32-746D56C44CA6}" type="sibTrans" cxnId="{BA74E5F2-2C9D-4DD5-ADF2-4F94E54292B0}">
      <dgm:prSet/>
      <dgm:spPr/>
      <dgm:t>
        <a:bodyPr/>
        <a:lstStyle/>
        <a:p>
          <a:endParaRPr lang="zh-TW" altLang="en-US"/>
        </a:p>
      </dgm:t>
    </dgm:pt>
    <dgm:pt modelId="{6FD76A51-977B-4199-987F-DBAE98896520}">
      <dgm:prSet custT="1"/>
      <dgm:spPr>
        <a:noFill/>
      </dgm:spPr>
      <dgm:t>
        <a:bodyPr/>
        <a:lstStyle/>
        <a:p>
          <a:pPr algn="l" rtl="0"/>
          <a:r>
            <a:rPr lang="zh-TW" sz="2000" b="1" dirty="0" smtClean="0">
              <a:latin typeface="微軟正黑體" panose="020B0604030504040204" pitchFamily="34" charset="-120"/>
              <a:ea typeface="微軟正黑體" panose="020B0604030504040204" pitchFamily="34" charset="-120"/>
            </a:rPr>
            <a:t>如非屬商業目的之利用，並依其利用情形經個案審酌，其利用的質與量屬輕微，且</a:t>
          </a:r>
          <a:r>
            <a:rPr lang="zh-TW" sz="2000" b="1" i="1" dirty="0" smtClean="0">
              <a:latin typeface="微軟正黑體" panose="020B0604030504040204" pitchFamily="34" charset="-120"/>
              <a:ea typeface="微軟正黑體" panose="020B0604030504040204" pitchFamily="34" charset="-120"/>
            </a:rPr>
            <a:t>對權利人的經濟利益不致有太大影響者</a:t>
          </a:r>
          <a:r>
            <a:rPr lang="zh-TW" sz="2000" b="1" dirty="0" smtClean="0">
              <a:latin typeface="微軟正黑體" panose="020B0604030504040204" pitchFamily="34" charset="-120"/>
              <a:ea typeface="微軟正黑體" panose="020B0604030504040204" pitchFamily="34" charset="-120"/>
            </a:rPr>
            <a:t>，似有依著作權法第</a:t>
          </a:r>
          <a:r>
            <a:rPr lang="en-US" sz="2000" b="1" dirty="0" smtClean="0">
              <a:latin typeface="微軟正黑體" panose="020B0604030504040204" pitchFamily="34" charset="-120"/>
              <a:ea typeface="微軟正黑體" panose="020B0604030504040204" pitchFamily="34" charset="-120"/>
            </a:rPr>
            <a:t>65</a:t>
          </a:r>
          <a:r>
            <a:rPr lang="zh-TW" sz="2000" b="1" dirty="0" smtClean="0">
              <a:latin typeface="微軟正黑體" panose="020B0604030504040204" pitchFamily="34" charset="-120"/>
              <a:ea typeface="微軟正黑體" panose="020B0604030504040204" pitchFamily="34" charset="-120"/>
            </a:rPr>
            <a:t>條第</a:t>
          </a:r>
          <a:r>
            <a:rPr lang="en-US" sz="2000" b="1" dirty="0" smtClean="0">
              <a:latin typeface="微軟正黑體" panose="020B0604030504040204" pitchFamily="34" charset="-120"/>
              <a:ea typeface="微軟正黑體" panose="020B0604030504040204" pitchFamily="34" charset="-120"/>
            </a:rPr>
            <a:t>2</a:t>
          </a:r>
          <a:r>
            <a:rPr lang="zh-TW" sz="2000" b="1" dirty="0" smtClean="0">
              <a:latin typeface="微軟正黑體" panose="020B0604030504040204" pitchFamily="34" charset="-120"/>
              <a:ea typeface="微軟正黑體" panose="020B0604030504040204" pitchFamily="34" charset="-120"/>
            </a:rPr>
            <a:t>項規定主張合理使用的空間</a:t>
          </a:r>
          <a:r>
            <a:rPr lang="zh-TW" sz="2000" dirty="0" smtClean="0">
              <a:latin typeface="微軟正黑體" panose="020B0604030504040204" pitchFamily="34" charset="-120"/>
              <a:ea typeface="微軟正黑體" panose="020B0604030504040204" pitchFamily="34" charset="-120"/>
            </a:rPr>
            <a:t>，惟具體個案情形，尚須依實際利用情狀綜合判斷</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智慧局電子郵件</a:t>
          </a:r>
          <a:r>
            <a:rPr lang="en-US" altLang="zh-TW" sz="2000" dirty="0" smtClean="0">
              <a:latin typeface="微軟正黑體" panose="020B0604030504040204" pitchFamily="34" charset="-120"/>
              <a:ea typeface="微軟正黑體" panose="020B0604030504040204" pitchFamily="34" charset="-120"/>
            </a:rPr>
            <a:t>1050909)</a:t>
          </a:r>
          <a:endParaRPr lang="zh-TW" sz="2000" dirty="0">
            <a:latin typeface="微軟正黑體" panose="020B0604030504040204" pitchFamily="34" charset="-120"/>
            <a:ea typeface="微軟正黑體" panose="020B0604030504040204" pitchFamily="34" charset="-120"/>
          </a:endParaRPr>
        </a:p>
      </dgm:t>
    </dgm:pt>
    <dgm:pt modelId="{85044B4B-C069-42AF-A43E-C07C50531D9E}" type="parTrans" cxnId="{0B9433A5-A89E-4D8B-A4FA-D3817E02199A}">
      <dgm:prSet/>
      <dgm:spPr/>
      <dgm:t>
        <a:bodyPr/>
        <a:lstStyle/>
        <a:p>
          <a:endParaRPr lang="zh-TW" altLang="en-US"/>
        </a:p>
      </dgm:t>
    </dgm:pt>
    <dgm:pt modelId="{6449A363-7F00-4E6B-9B05-7051CDEB83C5}" type="sibTrans" cxnId="{0B9433A5-A89E-4D8B-A4FA-D3817E02199A}">
      <dgm:prSet/>
      <dgm:spPr/>
      <dgm:t>
        <a:bodyPr/>
        <a:lstStyle/>
        <a:p>
          <a:endParaRPr lang="zh-TW" altLang="en-US"/>
        </a:p>
      </dgm:t>
    </dgm:pt>
    <dgm:pt modelId="{E8523927-4E83-4514-B812-1D0DD275D400}" type="pres">
      <dgm:prSet presAssocID="{C0065158-ED14-432C-9227-44804A3F85E5}" presName="Name0" presStyleCnt="0">
        <dgm:presLayoutVars>
          <dgm:chPref val="1"/>
          <dgm:dir/>
          <dgm:animOne val="branch"/>
          <dgm:animLvl val="lvl"/>
          <dgm:resizeHandles/>
        </dgm:presLayoutVars>
      </dgm:prSet>
      <dgm:spPr/>
      <dgm:t>
        <a:bodyPr/>
        <a:lstStyle/>
        <a:p>
          <a:endParaRPr lang="zh-TW" altLang="en-US"/>
        </a:p>
      </dgm:t>
    </dgm:pt>
    <dgm:pt modelId="{B2B0A7F2-041B-4B52-95E6-166B23861E62}" type="pres">
      <dgm:prSet presAssocID="{DC2A5DF2-438B-4582-8482-01B95F41A82E}" presName="vertOne" presStyleCnt="0"/>
      <dgm:spPr/>
    </dgm:pt>
    <dgm:pt modelId="{8757EDC7-91EE-4BEA-BC7B-0D9ADA43B793}" type="pres">
      <dgm:prSet presAssocID="{DC2A5DF2-438B-4582-8482-01B95F41A82E}" presName="txOne" presStyleLbl="node0" presStyleIdx="0" presStyleCnt="1" custScaleY="61306">
        <dgm:presLayoutVars>
          <dgm:chPref val="3"/>
        </dgm:presLayoutVars>
      </dgm:prSet>
      <dgm:spPr/>
      <dgm:t>
        <a:bodyPr/>
        <a:lstStyle/>
        <a:p>
          <a:endParaRPr lang="zh-TW" altLang="en-US"/>
        </a:p>
      </dgm:t>
    </dgm:pt>
    <dgm:pt modelId="{D5A2C115-09C4-4ED6-A055-1BF9124DB3B9}" type="pres">
      <dgm:prSet presAssocID="{DC2A5DF2-438B-4582-8482-01B95F41A82E}" presName="parTransOne" presStyleCnt="0"/>
      <dgm:spPr/>
    </dgm:pt>
    <dgm:pt modelId="{203FF969-C916-4702-8180-A62F9B9A78CB}" type="pres">
      <dgm:prSet presAssocID="{DC2A5DF2-438B-4582-8482-01B95F41A82E}" presName="horzOne" presStyleCnt="0"/>
      <dgm:spPr/>
    </dgm:pt>
    <dgm:pt modelId="{11E2324D-7A3A-4BF1-BE28-AEE1DA31E3CA}" type="pres">
      <dgm:prSet presAssocID="{F04A5172-B76D-4249-9018-9225025B4880}" presName="vertTwo" presStyleCnt="0"/>
      <dgm:spPr/>
    </dgm:pt>
    <dgm:pt modelId="{09654B73-4C4D-4C63-9708-9A7A5A59DD9D}" type="pres">
      <dgm:prSet presAssocID="{F04A5172-B76D-4249-9018-9225025B4880}" presName="txTwo" presStyleLbl="node2" presStyleIdx="0" presStyleCnt="2" custScaleX="444460" custScaleY="142095" custLinFactNeighborX="10561" custLinFactNeighborY="15573">
        <dgm:presLayoutVars>
          <dgm:chPref val="3"/>
        </dgm:presLayoutVars>
      </dgm:prSet>
      <dgm:spPr/>
      <dgm:t>
        <a:bodyPr/>
        <a:lstStyle/>
        <a:p>
          <a:endParaRPr lang="zh-TW" altLang="en-US"/>
        </a:p>
      </dgm:t>
    </dgm:pt>
    <dgm:pt modelId="{A8A39145-FB72-478F-A401-7E4F7662F115}" type="pres">
      <dgm:prSet presAssocID="{F04A5172-B76D-4249-9018-9225025B4880}" presName="horzTwo" presStyleCnt="0"/>
      <dgm:spPr/>
    </dgm:pt>
    <dgm:pt modelId="{7063F29D-251F-4D38-A4C2-BA0D65B07422}" type="pres">
      <dgm:prSet presAssocID="{A850286D-D508-4A47-9D74-3249DF63D92A}" presName="sibSpaceTwo" presStyleCnt="0"/>
      <dgm:spPr/>
    </dgm:pt>
    <dgm:pt modelId="{968B6D9F-450B-434A-B504-721C8AD8D652}" type="pres">
      <dgm:prSet presAssocID="{3CFA1062-BCFC-4744-AA41-24F5ED69D326}" presName="vertTwo" presStyleCnt="0"/>
      <dgm:spPr/>
    </dgm:pt>
    <dgm:pt modelId="{10AB72BC-3D2D-43C1-A0DC-98BB14378A3F}" type="pres">
      <dgm:prSet presAssocID="{3CFA1062-BCFC-4744-AA41-24F5ED69D326}" presName="txTwo" presStyleLbl="node2" presStyleIdx="1" presStyleCnt="2" custScaleX="75944" custScaleY="43944" custLinFactNeighborX="-4680" custLinFactNeighborY="17995">
        <dgm:presLayoutVars>
          <dgm:chPref val="3"/>
        </dgm:presLayoutVars>
      </dgm:prSet>
      <dgm:spPr/>
      <dgm:t>
        <a:bodyPr/>
        <a:lstStyle/>
        <a:p>
          <a:endParaRPr lang="zh-TW" altLang="en-US"/>
        </a:p>
      </dgm:t>
    </dgm:pt>
    <dgm:pt modelId="{05B8230E-6F99-4079-9E30-3E70438FD097}" type="pres">
      <dgm:prSet presAssocID="{3CFA1062-BCFC-4744-AA41-24F5ED69D326}" presName="parTransTwo" presStyleCnt="0"/>
      <dgm:spPr/>
    </dgm:pt>
    <dgm:pt modelId="{D64357CE-EF98-4390-9F65-D2010185F13B}" type="pres">
      <dgm:prSet presAssocID="{3CFA1062-BCFC-4744-AA41-24F5ED69D326}" presName="horzTwo" presStyleCnt="0"/>
      <dgm:spPr/>
    </dgm:pt>
    <dgm:pt modelId="{C6E84F81-4FAD-42F7-9977-F4E8686D2524}" type="pres">
      <dgm:prSet presAssocID="{6FD76A51-977B-4199-987F-DBAE98896520}" presName="vertThree" presStyleCnt="0"/>
      <dgm:spPr/>
    </dgm:pt>
    <dgm:pt modelId="{9F42C735-A780-4425-8197-43C6C64F4479}" type="pres">
      <dgm:prSet presAssocID="{6FD76A51-977B-4199-987F-DBAE98896520}" presName="txThree" presStyleLbl="node3" presStyleIdx="0" presStyleCnt="1" custScaleX="810322" custScaleY="119302" custLinFactNeighborX="21015" custLinFactNeighborY="4325">
        <dgm:presLayoutVars>
          <dgm:chPref val="3"/>
        </dgm:presLayoutVars>
      </dgm:prSet>
      <dgm:spPr/>
      <dgm:t>
        <a:bodyPr/>
        <a:lstStyle/>
        <a:p>
          <a:endParaRPr lang="zh-TW" altLang="en-US"/>
        </a:p>
      </dgm:t>
    </dgm:pt>
    <dgm:pt modelId="{19E34AF2-2E49-47F7-9211-3EEB00975A97}" type="pres">
      <dgm:prSet presAssocID="{6FD76A51-977B-4199-987F-DBAE98896520}" presName="horzThree" presStyleCnt="0"/>
      <dgm:spPr/>
    </dgm:pt>
  </dgm:ptLst>
  <dgm:cxnLst>
    <dgm:cxn modelId="{BA74E5F2-2C9D-4DD5-ADF2-4F94E54292B0}" srcId="{DC2A5DF2-438B-4582-8482-01B95F41A82E}" destId="{3CFA1062-BCFC-4744-AA41-24F5ED69D326}" srcOrd="1" destOrd="0" parTransId="{7788884C-98C5-40EA-AE16-73E42A5144F2}" sibTransId="{83D4041E-C41F-46D2-AC32-746D56C44CA6}"/>
    <dgm:cxn modelId="{0B9433A5-A89E-4D8B-A4FA-D3817E02199A}" srcId="{3CFA1062-BCFC-4744-AA41-24F5ED69D326}" destId="{6FD76A51-977B-4199-987F-DBAE98896520}" srcOrd="0" destOrd="0" parTransId="{85044B4B-C069-42AF-A43E-C07C50531D9E}" sibTransId="{6449A363-7F00-4E6B-9B05-7051CDEB83C5}"/>
    <dgm:cxn modelId="{AE5887CC-77C8-432D-B82D-A46DCF38A051}" type="presOf" srcId="{F04A5172-B76D-4249-9018-9225025B4880}" destId="{09654B73-4C4D-4C63-9708-9A7A5A59DD9D}" srcOrd="0" destOrd="0" presId="urn:microsoft.com/office/officeart/2005/8/layout/hierarchy4"/>
    <dgm:cxn modelId="{A038C8B7-CCBE-4D33-8302-BCC7C10E0F12}" srcId="{DC2A5DF2-438B-4582-8482-01B95F41A82E}" destId="{F04A5172-B76D-4249-9018-9225025B4880}" srcOrd="0" destOrd="0" parTransId="{031075FC-0729-49AC-8705-6D229F4E53DC}" sibTransId="{A850286D-D508-4A47-9D74-3249DF63D92A}"/>
    <dgm:cxn modelId="{53CCD349-A5B6-45F3-8E83-197FCDD94995}" type="presOf" srcId="{3CFA1062-BCFC-4744-AA41-24F5ED69D326}" destId="{10AB72BC-3D2D-43C1-A0DC-98BB14378A3F}" srcOrd="0" destOrd="0" presId="urn:microsoft.com/office/officeart/2005/8/layout/hierarchy4"/>
    <dgm:cxn modelId="{611FB862-77D9-4451-AA33-CE9249CC262F}" type="presOf" srcId="{C0065158-ED14-432C-9227-44804A3F85E5}" destId="{E8523927-4E83-4514-B812-1D0DD275D400}" srcOrd="0" destOrd="0" presId="urn:microsoft.com/office/officeart/2005/8/layout/hierarchy4"/>
    <dgm:cxn modelId="{871741F3-6AD8-4153-A224-F628C41FFC20}" type="presOf" srcId="{6FD76A51-977B-4199-987F-DBAE98896520}" destId="{9F42C735-A780-4425-8197-43C6C64F4479}" srcOrd="0" destOrd="0" presId="urn:microsoft.com/office/officeart/2005/8/layout/hierarchy4"/>
    <dgm:cxn modelId="{E1D3FF50-1BC5-4624-8E22-788B781EBA31}" type="presOf" srcId="{DC2A5DF2-438B-4582-8482-01B95F41A82E}" destId="{8757EDC7-91EE-4BEA-BC7B-0D9ADA43B793}" srcOrd="0" destOrd="0" presId="urn:microsoft.com/office/officeart/2005/8/layout/hierarchy4"/>
    <dgm:cxn modelId="{508DCD36-E850-4221-B4D2-F0972C312047}" srcId="{C0065158-ED14-432C-9227-44804A3F85E5}" destId="{DC2A5DF2-438B-4582-8482-01B95F41A82E}" srcOrd="0" destOrd="0" parTransId="{2595A9F8-FCEB-4202-9F92-7DF9AC26BBB6}" sibTransId="{3DDF4880-790B-4CCF-8ECD-CCA37ABC998B}"/>
    <dgm:cxn modelId="{90D45AE9-4A07-40FD-9AF3-74FCB24E9B7E}" type="presParOf" srcId="{E8523927-4E83-4514-B812-1D0DD275D400}" destId="{B2B0A7F2-041B-4B52-95E6-166B23861E62}" srcOrd="0" destOrd="0" presId="urn:microsoft.com/office/officeart/2005/8/layout/hierarchy4"/>
    <dgm:cxn modelId="{85C2F718-6160-4EF1-BC6A-99A516DD5A55}" type="presParOf" srcId="{B2B0A7F2-041B-4B52-95E6-166B23861E62}" destId="{8757EDC7-91EE-4BEA-BC7B-0D9ADA43B793}" srcOrd="0" destOrd="0" presId="urn:microsoft.com/office/officeart/2005/8/layout/hierarchy4"/>
    <dgm:cxn modelId="{C01C4CE0-817B-4883-9A20-D0D1A18BD276}" type="presParOf" srcId="{B2B0A7F2-041B-4B52-95E6-166B23861E62}" destId="{D5A2C115-09C4-4ED6-A055-1BF9124DB3B9}" srcOrd="1" destOrd="0" presId="urn:microsoft.com/office/officeart/2005/8/layout/hierarchy4"/>
    <dgm:cxn modelId="{2FADCC3B-17E5-470E-93AB-97B041C9F9ED}" type="presParOf" srcId="{B2B0A7F2-041B-4B52-95E6-166B23861E62}" destId="{203FF969-C916-4702-8180-A62F9B9A78CB}" srcOrd="2" destOrd="0" presId="urn:microsoft.com/office/officeart/2005/8/layout/hierarchy4"/>
    <dgm:cxn modelId="{DBC71584-3FC8-44A3-8C44-5E3CC87EA154}" type="presParOf" srcId="{203FF969-C916-4702-8180-A62F9B9A78CB}" destId="{11E2324D-7A3A-4BF1-BE28-AEE1DA31E3CA}" srcOrd="0" destOrd="0" presId="urn:microsoft.com/office/officeart/2005/8/layout/hierarchy4"/>
    <dgm:cxn modelId="{3502B952-D899-46CE-ACA3-5B5E38A54AC6}" type="presParOf" srcId="{11E2324D-7A3A-4BF1-BE28-AEE1DA31E3CA}" destId="{09654B73-4C4D-4C63-9708-9A7A5A59DD9D}" srcOrd="0" destOrd="0" presId="urn:microsoft.com/office/officeart/2005/8/layout/hierarchy4"/>
    <dgm:cxn modelId="{34381060-D318-47C5-BD3A-1F36CE0AEA0A}" type="presParOf" srcId="{11E2324D-7A3A-4BF1-BE28-AEE1DA31E3CA}" destId="{A8A39145-FB72-478F-A401-7E4F7662F115}" srcOrd="1" destOrd="0" presId="urn:microsoft.com/office/officeart/2005/8/layout/hierarchy4"/>
    <dgm:cxn modelId="{08BDCED0-7948-410D-9FE3-4C88C7B2C944}" type="presParOf" srcId="{203FF969-C916-4702-8180-A62F9B9A78CB}" destId="{7063F29D-251F-4D38-A4C2-BA0D65B07422}" srcOrd="1" destOrd="0" presId="urn:microsoft.com/office/officeart/2005/8/layout/hierarchy4"/>
    <dgm:cxn modelId="{139EDC52-C47E-4B3D-91BA-C540034AC193}" type="presParOf" srcId="{203FF969-C916-4702-8180-A62F9B9A78CB}" destId="{968B6D9F-450B-434A-B504-721C8AD8D652}" srcOrd="2" destOrd="0" presId="urn:microsoft.com/office/officeart/2005/8/layout/hierarchy4"/>
    <dgm:cxn modelId="{E9F771F1-B957-455F-AB59-5C9918576CE5}" type="presParOf" srcId="{968B6D9F-450B-434A-B504-721C8AD8D652}" destId="{10AB72BC-3D2D-43C1-A0DC-98BB14378A3F}" srcOrd="0" destOrd="0" presId="urn:microsoft.com/office/officeart/2005/8/layout/hierarchy4"/>
    <dgm:cxn modelId="{0318B843-734C-45FC-BFE8-C549F11A7257}" type="presParOf" srcId="{968B6D9F-450B-434A-B504-721C8AD8D652}" destId="{05B8230E-6F99-4079-9E30-3E70438FD097}" srcOrd="1" destOrd="0" presId="urn:microsoft.com/office/officeart/2005/8/layout/hierarchy4"/>
    <dgm:cxn modelId="{081922F7-727D-49DF-A22E-1F1D1B66E18F}" type="presParOf" srcId="{968B6D9F-450B-434A-B504-721C8AD8D652}" destId="{D64357CE-EF98-4390-9F65-D2010185F13B}" srcOrd="2" destOrd="0" presId="urn:microsoft.com/office/officeart/2005/8/layout/hierarchy4"/>
    <dgm:cxn modelId="{ED593376-0ABE-4AFA-B159-F2ADC1EB73C4}" type="presParOf" srcId="{D64357CE-EF98-4390-9F65-D2010185F13B}" destId="{C6E84F81-4FAD-42F7-9977-F4E8686D2524}" srcOrd="0" destOrd="0" presId="urn:microsoft.com/office/officeart/2005/8/layout/hierarchy4"/>
    <dgm:cxn modelId="{4375150D-537D-43E1-BB20-DFDEB240EBDC}" type="presParOf" srcId="{C6E84F81-4FAD-42F7-9977-F4E8686D2524}" destId="{9F42C735-A780-4425-8197-43C6C64F4479}" srcOrd="0" destOrd="0" presId="urn:microsoft.com/office/officeart/2005/8/layout/hierarchy4"/>
    <dgm:cxn modelId="{4DF986CB-13FC-46CC-969C-4587D55383F2}" type="presParOf" srcId="{C6E84F81-4FAD-42F7-9977-F4E8686D2524}" destId="{19E34AF2-2E49-47F7-9211-3EEB00975A97}"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A21483-66AD-4287-B8D1-60CECC7C4B30}"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zh-TW" altLang="en-US"/>
        </a:p>
      </dgm:t>
    </dgm:pt>
    <dgm:pt modelId="{48D26B8A-C68F-40EB-98EC-C1DDF5294B12}">
      <dgm:prSet custT="1"/>
      <dgm:spPr/>
      <dgm:t>
        <a:bodyPr/>
        <a:lstStyle/>
        <a:p>
          <a:pPr algn="l" rtl="0">
            <a:spcAft>
              <a:spcPts val="0"/>
            </a:spcAft>
          </a:pPr>
          <a:r>
            <a:rPr lang="zh-TW" sz="2000" b="1" dirty="0" smtClean="0">
              <a:latin typeface="微軟正黑體" panose="020B0604030504040204" pitchFamily="34" charset="-120"/>
              <a:ea typeface="微軟正黑體" panose="020B0604030504040204" pitchFamily="34" charset="-120"/>
            </a:rPr>
            <a:t>哆啦</a:t>
          </a:r>
          <a:r>
            <a:rPr lang="en-US" sz="2000" b="1" dirty="0" smtClean="0">
              <a:latin typeface="微軟正黑體" panose="020B0604030504040204" pitchFamily="34" charset="-120"/>
              <a:ea typeface="微軟正黑體" panose="020B0604030504040204" pitchFamily="34" charset="-120"/>
            </a:rPr>
            <a:t>A</a:t>
          </a:r>
          <a:r>
            <a:rPr lang="zh-TW" sz="2000" b="1" dirty="0" smtClean="0">
              <a:latin typeface="微軟正黑體" panose="020B0604030504040204" pitchFamily="34" charset="-120"/>
              <a:ea typeface="微軟正黑體" panose="020B0604030504040204" pitchFamily="34" charset="-120"/>
            </a:rPr>
            <a:t>夢、米老鼠、憤怒鳥、龍貓及</a:t>
          </a:r>
          <a:r>
            <a:rPr lang="en-US" sz="2000" b="1" dirty="0" smtClean="0">
              <a:latin typeface="微軟正黑體" panose="020B0604030504040204" pitchFamily="34" charset="-120"/>
              <a:ea typeface="微軟正黑體" panose="020B0604030504040204" pitchFamily="34" charset="-120"/>
            </a:rPr>
            <a:t>Hello Kitty</a:t>
          </a:r>
          <a:r>
            <a:rPr lang="zh-TW" sz="2000" b="1" dirty="0" smtClean="0">
              <a:latin typeface="微軟正黑體" panose="020B0604030504040204" pitchFamily="34" charset="-120"/>
              <a:ea typeface="微軟正黑體" panose="020B0604030504040204" pitchFamily="34" charset="-120"/>
            </a:rPr>
            <a:t>等卡通角色人物，屬美術著作，受著作權法保護</a:t>
          </a:r>
          <a:endParaRPr lang="zh-TW" sz="2000" b="1" dirty="0">
            <a:latin typeface="微軟正黑體" panose="020B0604030504040204" pitchFamily="34" charset="-120"/>
            <a:ea typeface="微軟正黑體" panose="020B0604030504040204" pitchFamily="34" charset="-120"/>
          </a:endParaRPr>
        </a:p>
      </dgm:t>
    </dgm:pt>
    <dgm:pt modelId="{A6950D16-B029-4E78-B769-503B0C61ED75}" type="parTrans" cxnId="{B6826DF0-611E-4251-B1E6-59E1FFBCF0ED}">
      <dgm:prSet/>
      <dgm:spPr/>
      <dgm:t>
        <a:bodyPr/>
        <a:lstStyle/>
        <a:p>
          <a:endParaRPr lang="zh-TW" altLang="en-US"/>
        </a:p>
      </dgm:t>
    </dgm:pt>
    <dgm:pt modelId="{B683CFCE-A00B-4C13-B2D4-D049F4818617}" type="sibTrans" cxnId="{B6826DF0-611E-4251-B1E6-59E1FFBCF0ED}">
      <dgm:prSet/>
      <dgm:spPr/>
      <dgm:t>
        <a:bodyPr/>
        <a:lstStyle/>
        <a:p>
          <a:endParaRPr lang="zh-TW" altLang="en-US"/>
        </a:p>
      </dgm:t>
    </dgm:pt>
    <dgm:pt modelId="{A4FA5656-3948-45E6-A507-F86A007CF227}">
      <dgm:prSet custT="1"/>
      <dgm:spPr/>
      <dgm:t>
        <a:bodyPr/>
        <a:lstStyle/>
        <a:p>
          <a:pPr algn="l" rtl="0"/>
          <a:r>
            <a:rPr lang="zh-TW" sz="2000" b="1" dirty="0" smtClean="0">
              <a:latin typeface="微軟正黑體" panose="020B0604030504040204" pitchFamily="34" charset="-120"/>
              <a:ea typeface="微軟正黑體" panose="020B0604030504040204" pitchFamily="34" charset="-120"/>
            </a:rPr>
            <a:t>將卡通人物繪製於牆面上、公車亭、將稻禾修剪成</a:t>
          </a:r>
          <a:r>
            <a:rPr lang="en-US" sz="2000" b="1" dirty="0" smtClean="0">
              <a:latin typeface="微軟正黑體" panose="020B0604030504040204" pitchFamily="34" charset="-120"/>
              <a:ea typeface="微軟正黑體" panose="020B0604030504040204" pitchFamily="34" charset="-120"/>
            </a:rPr>
            <a:t>Line</a:t>
          </a:r>
          <a:r>
            <a:rPr lang="zh-TW" sz="2000" b="1" dirty="0" smtClean="0">
              <a:latin typeface="微軟正黑體" panose="020B0604030504040204" pitchFamily="34" charset="-120"/>
              <a:ea typeface="微軟正黑體" panose="020B0604030504040204" pitchFamily="34" charset="-120"/>
            </a:rPr>
            <a:t>卡通人物造型自田中浮現、將</a:t>
          </a:r>
          <a:r>
            <a:rPr lang="en-US" sz="2000" b="1" dirty="0" smtClean="0">
              <a:latin typeface="微軟正黑體" panose="020B0604030504040204" pitchFamily="34" charset="-120"/>
              <a:ea typeface="微軟正黑體" panose="020B0604030504040204" pitchFamily="34" charset="-120"/>
            </a:rPr>
            <a:t>Hello Kitty</a:t>
          </a:r>
          <a:r>
            <a:rPr lang="zh-TW" sz="2000" b="1" dirty="0" smtClean="0">
              <a:latin typeface="微軟正黑體" panose="020B0604030504040204" pitchFamily="34" charset="-120"/>
              <a:ea typeface="微軟正黑體" panose="020B0604030504040204" pitchFamily="34" charset="-120"/>
            </a:rPr>
            <a:t>繪製於糕點上等等</a:t>
          </a:r>
          <a:endParaRPr lang="zh-TW" sz="2000" b="1" dirty="0">
            <a:latin typeface="微軟正黑體" panose="020B0604030504040204" pitchFamily="34" charset="-120"/>
            <a:ea typeface="微軟正黑體" panose="020B0604030504040204" pitchFamily="34" charset="-120"/>
          </a:endParaRPr>
        </a:p>
      </dgm:t>
    </dgm:pt>
    <dgm:pt modelId="{F510672B-B98B-4583-A743-FCB50AD21E89}" type="parTrans" cxnId="{26BB8C61-D7E5-40E1-B16A-1CF60A565C52}">
      <dgm:prSet/>
      <dgm:spPr/>
      <dgm:t>
        <a:bodyPr/>
        <a:lstStyle/>
        <a:p>
          <a:endParaRPr lang="zh-TW" altLang="en-US"/>
        </a:p>
      </dgm:t>
    </dgm:pt>
    <dgm:pt modelId="{B36737CA-28C5-484A-8C72-49B8515D9ECF}" type="sibTrans" cxnId="{26BB8C61-D7E5-40E1-B16A-1CF60A565C52}">
      <dgm:prSet/>
      <dgm:spPr/>
      <dgm:t>
        <a:bodyPr/>
        <a:lstStyle/>
        <a:p>
          <a:endParaRPr lang="zh-TW" altLang="en-US"/>
        </a:p>
      </dgm:t>
    </dgm:pt>
    <dgm:pt modelId="{BBC8A731-5E31-4369-B96A-42B53C1E2D16}">
      <dgm:prSet custT="1"/>
      <dgm:spPr>
        <a:no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涉及「</a:t>
          </a:r>
          <a:r>
            <a:rPr lang="zh-TW" altLang="en-US" sz="1800" b="1" dirty="0" smtClean="0">
              <a:solidFill>
                <a:srgbClr val="FF0000"/>
              </a:solidFill>
              <a:latin typeface="微軟正黑體" panose="020B0604030504040204" pitchFamily="34" charset="-120"/>
              <a:ea typeface="微軟正黑體" panose="020B0604030504040204" pitchFamily="34" charset="-120"/>
            </a:rPr>
            <a:t>重製</a:t>
          </a:r>
          <a:r>
            <a:rPr lang="zh-TW" altLang="en-US" sz="1800" b="1" dirty="0" smtClean="0">
              <a:latin typeface="微軟正黑體" panose="020B0604030504040204" pitchFamily="34" charset="-120"/>
              <a:ea typeface="微軟正黑體" panose="020B0604030504040204" pitchFamily="34" charset="-120"/>
            </a:rPr>
            <a:t>」行為</a:t>
          </a:r>
          <a:endParaRPr lang="zh-TW" altLang="en-US" sz="1800" b="1" dirty="0">
            <a:latin typeface="微軟正黑體" panose="020B0604030504040204" pitchFamily="34" charset="-120"/>
            <a:ea typeface="微軟正黑體" panose="020B0604030504040204" pitchFamily="34" charset="-120"/>
          </a:endParaRPr>
        </a:p>
      </dgm:t>
    </dgm:pt>
    <dgm:pt modelId="{5829F6F4-057F-4DC7-95B5-79AD5A3E0809}" type="parTrans" cxnId="{B8AB4659-3E1E-4175-B041-F77B99B0540B}">
      <dgm:prSet/>
      <dgm:spPr/>
      <dgm:t>
        <a:bodyPr/>
        <a:lstStyle/>
        <a:p>
          <a:endParaRPr lang="zh-TW" altLang="en-US"/>
        </a:p>
      </dgm:t>
    </dgm:pt>
    <dgm:pt modelId="{18982912-3C45-47FF-A86F-F0ED53FFEF52}" type="sibTrans" cxnId="{B8AB4659-3E1E-4175-B041-F77B99B0540B}">
      <dgm:prSet/>
      <dgm:spPr/>
      <dgm:t>
        <a:bodyPr/>
        <a:lstStyle/>
        <a:p>
          <a:endParaRPr lang="zh-TW" altLang="en-US"/>
        </a:p>
      </dgm:t>
    </dgm:pt>
    <dgm:pt modelId="{7517C094-97D5-4C6B-9D25-908BEC74D397}">
      <dgm:prSet custT="1"/>
      <dgm:spPr>
        <a:no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另行加入創意，仍涉及「</a:t>
          </a:r>
          <a:r>
            <a:rPr lang="zh-TW" altLang="en-US" sz="1800" b="1" dirty="0" smtClean="0">
              <a:solidFill>
                <a:srgbClr val="FF0000"/>
              </a:solidFill>
              <a:latin typeface="微軟正黑體" panose="020B0604030504040204" pitchFamily="34" charset="-120"/>
              <a:ea typeface="微軟正黑體" panose="020B0604030504040204" pitchFamily="34" charset="-120"/>
            </a:rPr>
            <a:t>改作</a:t>
          </a:r>
          <a:r>
            <a:rPr lang="zh-TW" altLang="en-US" sz="1800" b="1" dirty="0" smtClean="0">
              <a:latin typeface="微軟正黑體" panose="020B0604030504040204" pitchFamily="34" charset="-120"/>
              <a:ea typeface="微軟正黑體" panose="020B0604030504040204" pitchFamily="34" charset="-120"/>
            </a:rPr>
            <a:t>」行為</a:t>
          </a:r>
          <a:endParaRPr lang="zh-TW" altLang="en-US" sz="1800" b="1" dirty="0">
            <a:latin typeface="微軟正黑體" panose="020B0604030504040204" pitchFamily="34" charset="-120"/>
            <a:ea typeface="微軟正黑體" panose="020B0604030504040204" pitchFamily="34" charset="-120"/>
          </a:endParaRPr>
        </a:p>
      </dgm:t>
    </dgm:pt>
    <dgm:pt modelId="{2CE7ADDA-FE54-4A4D-841E-A23539BF8B4F}" type="parTrans" cxnId="{E5E03622-799D-4092-A35C-BDA16C87E42E}">
      <dgm:prSet/>
      <dgm:spPr/>
      <dgm:t>
        <a:bodyPr/>
        <a:lstStyle/>
        <a:p>
          <a:endParaRPr lang="zh-TW" altLang="en-US"/>
        </a:p>
      </dgm:t>
    </dgm:pt>
    <dgm:pt modelId="{C25CBA7E-54AD-45EA-81A8-6B2C7EBFD3B3}" type="sibTrans" cxnId="{E5E03622-799D-4092-A35C-BDA16C87E42E}">
      <dgm:prSet/>
      <dgm:spPr/>
      <dgm:t>
        <a:bodyPr/>
        <a:lstStyle/>
        <a:p>
          <a:endParaRPr lang="zh-TW" altLang="en-US"/>
        </a:p>
      </dgm:t>
    </dgm:pt>
    <dgm:pt modelId="{6D6A061C-87D1-401B-82DA-D063DA2B84EE}">
      <dgm:prSet custT="1"/>
      <dgm:spPr>
        <a:noFill/>
        <a:ln>
          <a:noFill/>
        </a:ln>
      </dgm:spPr>
      <dgm:t>
        <a:bodyPr/>
        <a:lstStyle/>
        <a:p>
          <a:pPr algn="l" rtl="0"/>
          <a:r>
            <a:rPr lang="zh-TW" altLang="en-US" sz="1800" b="1" dirty="0" smtClean="0">
              <a:latin typeface="微軟正黑體" panose="020B0604030504040204" pitchFamily="34" charset="-120"/>
              <a:ea typeface="微軟正黑體" panose="020B0604030504040204" pitchFamily="34" charset="-120"/>
            </a:rPr>
            <a:t>進一步有銷售商品之行為，則另涉及「</a:t>
          </a:r>
          <a:r>
            <a:rPr lang="zh-TW" altLang="en-US" sz="1800" b="1" dirty="0" smtClean="0">
              <a:solidFill>
                <a:srgbClr val="FF0000"/>
              </a:solidFill>
              <a:latin typeface="微軟正黑體" panose="020B0604030504040204" pitchFamily="34" charset="-120"/>
              <a:ea typeface="微軟正黑體" panose="020B0604030504040204" pitchFamily="34" charset="-120"/>
            </a:rPr>
            <a:t>散布</a:t>
          </a:r>
          <a:r>
            <a:rPr lang="zh-TW" altLang="en-US" sz="1800" b="1" dirty="0" smtClean="0">
              <a:latin typeface="微軟正黑體" panose="020B0604030504040204" pitchFamily="34" charset="-120"/>
              <a:ea typeface="微軟正黑體" panose="020B0604030504040204" pitchFamily="34" charset="-120"/>
            </a:rPr>
            <a:t>」行為</a:t>
          </a:r>
          <a:endParaRPr lang="zh-TW" altLang="en-US" sz="1800" b="1" dirty="0">
            <a:latin typeface="微軟正黑體" panose="020B0604030504040204" pitchFamily="34" charset="-120"/>
            <a:ea typeface="微軟正黑體" panose="020B0604030504040204" pitchFamily="34" charset="-120"/>
          </a:endParaRPr>
        </a:p>
      </dgm:t>
    </dgm:pt>
    <dgm:pt modelId="{6E1AABC8-6416-470A-86D3-AE8AE980B7CE}" type="parTrans" cxnId="{A6D9A4AF-5ED1-4330-B304-C671B2BF5E33}">
      <dgm:prSet/>
      <dgm:spPr/>
      <dgm:t>
        <a:bodyPr/>
        <a:lstStyle/>
        <a:p>
          <a:endParaRPr lang="zh-TW" altLang="en-US"/>
        </a:p>
      </dgm:t>
    </dgm:pt>
    <dgm:pt modelId="{A225FDA8-57A1-4E44-A05C-37FA033C0C0A}" type="sibTrans" cxnId="{A6D9A4AF-5ED1-4330-B304-C671B2BF5E33}">
      <dgm:prSet/>
      <dgm:spPr/>
      <dgm:t>
        <a:bodyPr/>
        <a:lstStyle/>
        <a:p>
          <a:endParaRPr lang="zh-TW" altLang="en-US"/>
        </a:p>
      </dgm:t>
    </dgm:pt>
    <dgm:pt modelId="{52B93E53-9AF9-47F7-B25E-DC9D0B9EED01}" type="pres">
      <dgm:prSet presAssocID="{B5A21483-66AD-4287-B8D1-60CECC7C4B30}" presName="diagram" presStyleCnt="0">
        <dgm:presLayoutVars>
          <dgm:chPref val="1"/>
          <dgm:dir/>
          <dgm:animOne val="branch"/>
          <dgm:animLvl val="lvl"/>
          <dgm:resizeHandles val="exact"/>
        </dgm:presLayoutVars>
      </dgm:prSet>
      <dgm:spPr/>
      <dgm:t>
        <a:bodyPr/>
        <a:lstStyle/>
        <a:p>
          <a:endParaRPr lang="zh-TW" altLang="en-US"/>
        </a:p>
      </dgm:t>
    </dgm:pt>
    <dgm:pt modelId="{56DF1113-1F1F-404A-84A0-037DD3D0A15C}" type="pres">
      <dgm:prSet presAssocID="{48D26B8A-C68F-40EB-98EC-C1DDF5294B12}" presName="root1" presStyleCnt="0"/>
      <dgm:spPr/>
    </dgm:pt>
    <dgm:pt modelId="{78F8EAE9-5A85-4CA3-B237-33E77D67F66F}" type="pres">
      <dgm:prSet presAssocID="{48D26B8A-C68F-40EB-98EC-C1DDF5294B12}" presName="LevelOneTextNode" presStyleLbl="node0" presStyleIdx="0" presStyleCnt="1" custScaleX="110131" custScaleY="259875">
        <dgm:presLayoutVars>
          <dgm:chPref val="3"/>
        </dgm:presLayoutVars>
      </dgm:prSet>
      <dgm:spPr/>
      <dgm:t>
        <a:bodyPr/>
        <a:lstStyle/>
        <a:p>
          <a:endParaRPr lang="zh-TW" altLang="en-US"/>
        </a:p>
      </dgm:t>
    </dgm:pt>
    <dgm:pt modelId="{881F6566-04AF-4927-93B4-6FB5373D0349}" type="pres">
      <dgm:prSet presAssocID="{48D26B8A-C68F-40EB-98EC-C1DDF5294B12}" presName="level2hierChild" presStyleCnt="0"/>
      <dgm:spPr/>
    </dgm:pt>
    <dgm:pt modelId="{F85C5742-CAE4-4F62-AC49-9B7AA638B13E}" type="pres">
      <dgm:prSet presAssocID="{F510672B-B98B-4583-A743-FCB50AD21E89}" presName="conn2-1" presStyleLbl="parChTrans1D2" presStyleIdx="0" presStyleCnt="1"/>
      <dgm:spPr/>
      <dgm:t>
        <a:bodyPr/>
        <a:lstStyle/>
        <a:p>
          <a:endParaRPr lang="zh-TW" altLang="en-US"/>
        </a:p>
      </dgm:t>
    </dgm:pt>
    <dgm:pt modelId="{45A0BED5-A4BD-4EB6-9BBF-C6314EF86F5E}" type="pres">
      <dgm:prSet presAssocID="{F510672B-B98B-4583-A743-FCB50AD21E89}" presName="connTx" presStyleLbl="parChTrans1D2" presStyleIdx="0" presStyleCnt="1"/>
      <dgm:spPr/>
      <dgm:t>
        <a:bodyPr/>
        <a:lstStyle/>
        <a:p>
          <a:endParaRPr lang="zh-TW" altLang="en-US"/>
        </a:p>
      </dgm:t>
    </dgm:pt>
    <dgm:pt modelId="{66DF0AFB-C5F5-4725-82DE-F49D5B406C7C}" type="pres">
      <dgm:prSet presAssocID="{A4FA5656-3948-45E6-A507-F86A007CF227}" presName="root2" presStyleCnt="0"/>
      <dgm:spPr/>
    </dgm:pt>
    <dgm:pt modelId="{359AC649-8B99-49CA-B179-12611CF67EDD}" type="pres">
      <dgm:prSet presAssocID="{A4FA5656-3948-45E6-A507-F86A007CF227}" presName="LevelTwoTextNode" presStyleLbl="node2" presStyleIdx="0" presStyleCnt="1" custScaleX="108669" custScaleY="267973">
        <dgm:presLayoutVars>
          <dgm:chPref val="3"/>
        </dgm:presLayoutVars>
      </dgm:prSet>
      <dgm:spPr/>
      <dgm:t>
        <a:bodyPr/>
        <a:lstStyle/>
        <a:p>
          <a:endParaRPr lang="zh-TW" altLang="en-US"/>
        </a:p>
      </dgm:t>
    </dgm:pt>
    <dgm:pt modelId="{F817583B-18B4-47DD-ADC9-3C617DAF4F7A}" type="pres">
      <dgm:prSet presAssocID="{A4FA5656-3948-45E6-A507-F86A007CF227}" presName="level3hierChild" presStyleCnt="0"/>
      <dgm:spPr/>
    </dgm:pt>
    <dgm:pt modelId="{57793CFA-CAB3-4409-BDD2-438FE6606726}" type="pres">
      <dgm:prSet presAssocID="{5829F6F4-057F-4DC7-95B5-79AD5A3E0809}" presName="conn2-1" presStyleLbl="parChTrans1D3" presStyleIdx="0" presStyleCnt="3"/>
      <dgm:spPr/>
      <dgm:t>
        <a:bodyPr/>
        <a:lstStyle/>
        <a:p>
          <a:endParaRPr lang="zh-TW" altLang="en-US"/>
        </a:p>
      </dgm:t>
    </dgm:pt>
    <dgm:pt modelId="{E87CC78C-81ED-4F2B-847C-4BBF2C5B8C38}" type="pres">
      <dgm:prSet presAssocID="{5829F6F4-057F-4DC7-95B5-79AD5A3E0809}" presName="connTx" presStyleLbl="parChTrans1D3" presStyleIdx="0" presStyleCnt="3"/>
      <dgm:spPr/>
      <dgm:t>
        <a:bodyPr/>
        <a:lstStyle/>
        <a:p>
          <a:endParaRPr lang="zh-TW" altLang="en-US"/>
        </a:p>
      </dgm:t>
    </dgm:pt>
    <dgm:pt modelId="{BE61971A-BD11-47C8-A8C0-84743C67BDCA}" type="pres">
      <dgm:prSet presAssocID="{BBC8A731-5E31-4369-B96A-42B53C1E2D16}" presName="root2" presStyleCnt="0"/>
      <dgm:spPr/>
    </dgm:pt>
    <dgm:pt modelId="{F540EFFF-9EE1-48FA-A406-120EFF62EB05}" type="pres">
      <dgm:prSet presAssocID="{BBC8A731-5E31-4369-B96A-42B53C1E2D16}" presName="LevelTwoTextNode" presStyleLbl="node3" presStyleIdx="0" presStyleCnt="3">
        <dgm:presLayoutVars>
          <dgm:chPref val="3"/>
        </dgm:presLayoutVars>
      </dgm:prSet>
      <dgm:spPr/>
      <dgm:t>
        <a:bodyPr/>
        <a:lstStyle/>
        <a:p>
          <a:endParaRPr lang="zh-TW" altLang="en-US"/>
        </a:p>
      </dgm:t>
    </dgm:pt>
    <dgm:pt modelId="{E5A97FAB-78D0-4753-8583-28487821C4DC}" type="pres">
      <dgm:prSet presAssocID="{BBC8A731-5E31-4369-B96A-42B53C1E2D16}" presName="level3hierChild" presStyleCnt="0"/>
      <dgm:spPr/>
    </dgm:pt>
    <dgm:pt modelId="{74A63A92-5E40-4A97-9A69-2CFFA7D98DB8}" type="pres">
      <dgm:prSet presAssocID="{2CE7ADDA-FE54-4A4D-841E-A23539BF8B4F}" presName="conn2-1" presStyleLbl="parChTrans1D3" presStyleIdx="1" presStyleCnt="3"/>
      <dgm:spPr/>
      <dgm:t>
        <a:bodyPr/>
        <a:lstStyle/>
        <a:p>
          <a:endParaRPr lang="zh-TW" altLang="en-US"/>
        </a:p>
      </dgm:t>
    </dgm:pt>
    <dgm:pt modelId="{0EC3DFC4-8E02-444B-A68D-5A8100F319B9}" type="pres">
      <dgm:prSet presAssocID="{2CE7ADDA-FE54-4A4D-841E-A23539BF8B4F}" presName="connTx" presStyleLbl="parChTrans1D3" presStyleIdx="1" presStyleCnt="3"/>
      <dgm:spPr/>
      <dgm:t>
        <a:bodyPr/>
        <a:lstStyle/>
        <a:p>
          <a:endParaRPr lang="zh-TW" altLang="en-US"/>
        </a:p>
      </dgm:t>
    </dgm:pt>
    <dgm:pt modelId="{1B8790A3-1020-4E2D-AA18-9D1486D28D1D}" type="pres">
      <dgm:prSet presAssocID="{7517C094-97D5-4C6B-9D25-908BEC74D397}" presName="root2" presStyleCnt="0"/>
      <dgm:spPr/>
    </dgm:pt>
    <dgm:pt modelId="{1CE66204-5D7B-4B87-9480-EA6AEE73BA0D}" type="pres">
      <dgm:prSet presAssocID="{7517C094-97D5-4C6B-9D25-908BEC74D397}" presName="LevelTwoTextNode" presStyleLbl="node3" presStyleIdx="1" presStyleCnt="3">
        <dgm:presLayoutVars>
          <dgm:chPref val="3"/>
        </dgm:presLayoutVars>
      </dgm:prSet>
      <dgm:spPr/>
      <dgm:t>
        <a:bodyPr/>
        <a:lstStyle/>
        <a:p>
          <a:endParaRPr lang="zh-TW" altLang="en-US"/>
        </a:p>
      </dgm:t>
    </dgm:pt>
    <dgm:pt modelId="{0658AC30-62AA-4D17-BC0E-C8D705215D86}" type="pres">
      <dgm:prSet presAssocID="{7517C094-97D5-4C6B-9D25-908BEC74D397}" presName="level3hierChild" presStyleCnt="0"/>
      <dgm:spPr/>
    </dgm:pt>
    <dgm:pt modelId="{6C84BFE9-3DB4-4E47-B44F-940F3ED45B39}" type="pres">
      <dgm:prSet presAssocID="{6E1AABC8-6416-470A-86D3-AE8AE980B7CE}" presName="conn2-1" presStyleLbl="parChTrans1D3" presStyleIdx="2" presStyleCnt="3"/>
      <dgm:spPr/>
      <dgm:t>
        <a:bodyPr/>
        <a:lstStyle/>
        <a:p>
          <a:endParaRPr lang="zh-TW" altLang="en-US"/>
        </a:p>
      </dgm:t>
    </dgm:pt>
    <dgm:pt modelId="{995A8137-6766-48E4-99F1-B5688133DA88}" type="pres">
      <dgm:prSet presAssocID="{6E1AABC8-6416-470A-86D3-AE8AE980B7CE}" presName="connTx" presStyleLbl="parChTrans1D3" presStyleIdx="2" presStyleCnt="3"/>
      <dgm:spPr/>
      <dgm:t>
        <a:bodyPr/>
        <a:lstStyle/>
        <a:p>
          <a:endParaRPr lang="zh-TW" altLang="en-US"/>
        </a:p>
      </dgm:t>
    </dgm:pt>
    <dgm:pt modelId="{816E20F0-5136-4BCA-8D43-172CDEFA664B}" type="pres">
      <dgm:prSet presAssocID="{6D6A061C-87D1-401B-82DA-D063DA2B84EE}" presName="root2" presStyleCnt="0"/>
      <dgm:spPr/>
    </dgm:pt>
    <dgm:pt modelId="{F1797CDB-E733-4B0D-BC1B-8E366C427915}" type="pres">
      <dgm:prSet presAssocID="{6D6A061C-87D1-401B-82DA-D063DA2B84EE}" presName="LevelTwoTextNode" presStyleLbl="node3" presStyleIdx="2" presStyleCnt="3">
        <dgm:presLayoutVars>
          <dgm:chPref val="3"/>
        </dgm:presLayoutVars>
      </dgm:prSet>
      <dgm:spPr/>
      <dgm:t>
        <a:bodyPr/>
        <a:lstStyle/>
        <a:p>
          <a:endParaRPr lang="zh-TW" altLang="en-US"/>
        </a:p>
      </dgm:t>
    </dgm:pt>
    <dgm:pt modelId="{BFD8CAFC-0F87-4114-876B-C60C35C056E7}" type="pres">
      <dgm:prSet presAssocID="{6D6A061C-87D1-401B-82DA-D063DA2B84EE}" presName="level3hierChild" presStyleCnt="0"/>
      <dgm:spPr/>
    </dgm:pt>
  </dgm:ptLst>
  <dgm:cxnLst>
    <dgm:cxn modelId="{6033A06E-097B-4A66-A3BF-6D42B8FDFBF0}" type="presOf" srcId="{2CE7ADDA-FE54-4A4D-841E-A23539BF8B4F}" destId="{0EC3DFC4-8E02-444B-A68D-5A8100F319B9}" srcOrd="1" destOrd="0" presId="urn:microsoft.com/office/officeart/2005/8/layout/hierarchy2"/>
    <dgm:cxn modelId="{509C3147-8BC1-42E0-BDB6-A33186D9D086}" type="presOf" srcId="{6E1AABC8-6416-470A-86D3-AE8AE980B7CE}" destId="{995A8137-6766-48E4-99F1-B5688133DA88}" srcOrd="1" destOrd="0" presId="urn:microsoft.com/office/officeart/2005/8/layout/hierarchy2"/>
    <dgm:cxn modelId="{A5E5AA10-289E-491A-A41D-05F0B6F73AAA}" type="presOf" srcId="{F510672B-B98B-4583-A743-FCB50AD21E89}" destId="{F85C5742-CAE4-4F62-AC49-9B7AA638B13E}" srcOrd="0" destOrd="0" presId="urn:microsoft.com/office/officeart/2005/8/layout/hierarchy2"/>
    <dgm:cxn modelId="{26BB8C61-D7E5-40E1-B16A-1CF60A565C52}" srcId="{48D26B8A-C68F-40EB-98EC-C1DDF5294B12}" destId="{A4FA5656-3948-45E6-A507-F86A007CF227}" srcOrd="0" destOrd="0" parTransId="{F510672B-B98B-4583-A743-FCB50AD21E89}" sibTransId="{B36737CA-28C5-484A-8C72-49B8515D9ECF}"/>
    <dgm:cxn modelId="{8AE011FB-32B9-4819-9CA5-9FB35C2173E6}" type="presOf" srcId="{BBC8A731-5E31-4369-B96A-42B53C1E2D16}" destId="{F540EFFF-9EE1-48FA-A406-120EFF62EB05}" srcOrd="0" destOrd="0" presId="urn:microsoft.com/office/officeart/2005/8/layout/hierarchy2"/>
    <dgm:cxn modelId="{14BF609E-7220-4426-BA29-84E406BE5D00}" type="presOf" srcId="{F510672B-B98B-4583-A743-FCB50AD21E89}" destId="{45A0BED5-A4BD-4EB6-9BBF-C6314EF86F5E}" srcOrd="1" destOrd="0" presId="urn:microsoft.com/office/officeart/2005/8/layout/hierarchy2"/>
    <dgm:cxn modelId="{C859033C-3E90-4B8B-8AE0-197E865CC21E}" type="presOf" srcId="{A4FA5656-3948-45E6-A507-F86A007CF227}" destId="{359AC649-8B99-49CA-B179-12611CF67EDD}" srcOrd="0" destOrd="0" presId="urn:microsoft.com/office/officeart/2005/8/layout/hierarchy2"/>
    <dgm:cxn modelId="{B8AB4659-3E1E-4175-B041-F77B99B0540B}" srcId="{A4FA5656-3948-45E6-A507-F86A007CF227}" destId="{BBC8A731-5E31-4369-B96A-42B53C1E2D16}" srcOrd="0" destOrd="0" parTransId="{5829F6F4-057F-4DC7-95B5-79AD5A3E0809}" sibTransId="{18982912-3C45-47FF-A86F-F0ED53FFEF52}"/>
    <dgm:cxn modelId="{052A0E5E-5896-471B-9E0E-34A24E98E05B}" type="presOf" srcId="{7517C094-97D5-4C6B-9D25-908BEC74D397}" destId="{1CE66204-5D7B-4B87-9480-EA6AEE73BA0D}" srcOrd="0" destOrd="0" presId="urn:microsoft.com/office/officeart/2005/8/layout/hierarchy2"/>
    <dgm:cxn modelId="{E5E03622-799D-4092-A35C-BDA16C87E42E}" srcId="{A4FA5656-3948-45E6-A507-F86A007CF227}" destId="{7517C094-97D5-4C6B-9D25-908BEC74D397}" srcOrd="1" destOrd="0" parTransId="{2CE7ADDA-FE54-4A4D-841E-A23539BF8B4F}" sibTransId="{C25CBA7E-54AD-45EA-81A8-6B2C7EBFD3B3}"/>
    <dgm:cxn modelId="{E4A0E118-AE8D-488F-AB76-96079C71B510}" type="presOf" srcId="{2CE7ADDA-FE54-4A4D-841E-A23539BF8B4F}" destId="{74A63A92-5E40-4A97-9A69-2CFFA7D98DB8}" srcOrd="0" destOrd="0" presId="urn:microsoft.com/office/officeart/2005/8/layout/hierarchy2"/>
    <dgm:cxn modelId="{DE72A151-F344-4C23-BAAC-297E4775878D}" type="presOf" srcId="{6D6A061C-87D1-401B-82DA-D063DA2B84EE}" destId="{F1797CDB-E733-4B0D-BC1B-8E366C427915}" srcOrd="0" destOrd="0" presId="urn:microsoft.com/office/officeart/2005/8/layout/hierarchy2"/>
    <dgm:cxn modelId="{B6826DF0-611E-4251-B1E6-59E1FFBCF0ED}" srcId="{B5A21483-66AD-4287-B8D1-60CECC7C4B30}" destId="{48D26B8A-C68F-40EB-98EC-C1DDF5294B12}" srcOrd="0" destOrd="0" parTransId="{A6950D16-B029-4E78-B769-503B0C61ED75}" sibTransId="{B683CFCE-A00B-4C13-B2D4-D049F4818617}"/>
    <dgm:cxn modelId="{1AE8E068-F299-4C3E-A2E2-ECB6A10B8A1E}" type="presOf" srcId="{B5A21483-66AD-4287-B8D1-60CECC7C4B30}" destId="{52B93E53-9AF9-47F7-B25E-DC9D0B9EED01}" srcOrd="0" destOrd="0" presId="urn:microsoft.com/office/officeart/2005/8/layout/hierarchy2"/>
    <dgm:cxn modelId="{A6D9A4AF-5ED1-4330-B304-C671B2BF5E33}" srcId="{A4FA5656-3948-45E6-A507-F86A007CF227}" destId="{6D6A061C-87D1-401B-82DA-D063DA2B84EE}" srcOrd="2" destOrd="0" parTransId="{6E1AABC8-6416-470A-86D3-AE8AE980B7CE}" sibTransId="{A225FDA8-57A1-4E44-A05C-37FA033C0C0A}"/>
    <dgm:cxn modelId="{C6B48FC9-98FF-4CD5-A52F-6A70A2868983}" type="presOf" srcId="{5829F6F4-057F-4DC7-95B5-79AD5A3E0809}" destId="{E87CC78C-81ED-4F2B-847C-4BBF2C5B8C38}" srcOrd="1" destOrd="0" presId="urn:microsoft.com/office/officeart/2005/8/layout/hierarchy2"/>
    <dgm:cxn modelId="{521844B1-EF60-41F9-A781-8F92A3D14628}" type="presOf" srcId="{48D26B8A-C68F-40EB-98EC-C1DDF5294B12}" destId="{78F8EAE9-5A85-4CA3-B237-33E77D67F66F}" srcOrd="0" destOrd="0" presId="urn:microsoft.com/office/officeart/2005/8/layout/hierarchy2"/>
    <dgm:cxn modelId="{C2462B98-A0C7-4EBA-A56B-46F794D657F2}" type="presOf" srcId="{5829F6F4-057F-4DC7-95B5-79AD5A3E0809}" destId="{57793CFA-CAB3-4409-BDD2-438FE6606726}" srcOrd="0" destOrd="0" presId="urn:microsoft.com/office/officeart/2005/8/layout/hierarchy2"/>
    <dgm:cxn modelId="{F765C675-DBC7-44A7-9B7B-7C44AF174F56}" type="presOf" srcId="{6E1AABC8-6416-470A-86D3-AE8AE980B7CE}" destId="{6C84BFE9-3DB4-4E47-B44F-940F3ED45B39}" srcOrd="0" destOrd="0" presId="urn:microsoft.com/office/officeart/2005/8/layout/hierarchy2"/>
    <dgm:cxn modelId="{7D859117-7736-4628-92B9-730AA75A6DA0}" type="presParOf" srcId="{52B93E53-9AF9-47F7-B25E-DC9D0B9EED01}" destId="{56DF1113-1F1F-404A-84A0-037DD3D0A15C}" srcOrd="0" destOrd="0" presId="urn:microsoft.com/office/officeart/2005/8/layout/hierarchy2"/>
    <dgm:cxn modelId="{1C5E01C5-C357-4D6B-A807-CAC171ED667C}" type="presParOf" srcId="{56DF1113-1F1F-404A-84A0-037DD3D0A15C}" destId="{78F8EAE9-5A85-4CA3-B237-33E77D67F66F}" srcOrd="0" destOrd="0" presId="urn:microsoft.com/office/officeart/2005/8/layout/hierarchy2"/>
    <dgm:cxn modelId="{A9D4119F-B4A0-49ED-9A8D-37116AD80312}" type="presParOf" srcId="{56DF1113-1F1F-404A-84A0-037DD3D0A15C}" destId="{881F6566-04AF-4927-93B4-6FB5373D0349}" srcOrd="1" destOrd="0" presId="urn:microsoft.com/office/officeart/2005/8/layout/hierarchy2"/>
    <dgm:cxn modelId="{881EE3F1-2265-4326-9E25-470BCAC04C6E}" type="presParOf" srcId="{881F6566-04AF-4927-93B4-6FB5373D0349}" destId="{F85C5742-CAE4-4F62-AC49-9B7AA638B13E}" srcOrd="0" destOrd="0" presId="urn:microsoft.com/office/officeart/2005/8/layout/hierarchy2"/>
    <dgm:cxn modelId="{2F26669D-9210-46AF-A33E-62205E145803}" type="presParOf" srcId="{F85C5742-CAE4-4F62-AC49-9B7AA638B13E}" destId="{45A0BED5-A4BD-4EB6-9BBF-C6314EF86F5E}" srcOrd="0" destOrd="0" presId="urn:microsoft.com/office/officeart/2005/8/layout/hierarchy2"/>
    <dgm:cxn modelId="{43E18012-E43B-478A-A209-7E475EDD0F63}" type="presParOf" srcId="{881F6566-04AF-4927-93B4-6FB5373D0349}" destId="{66DF0AFB-C5F5-4725-82DE-F49D5B406C7C}" srcOrd="1" destOrd="0" presId="urn:microsoft.com/office/officeart/2005/8/layout/hierarchy2"/>
    <dgm:cxn modelId="{D363D7FC-457C-4ADB-9C3C-08C589154312}" type="presParOf" srcId="{66DF0AFB-C5F5-4725-82DE-F49D5B406C7C}" destId="{359AC649-8B99-49CA-B179-12611CF67EDD}" srcOrd="0" destOrd="0" presId="urn:microsoft.com/office/officeart/2005/8/layout/hierarchy2"/>
    <dgm:cxn modelId="{3A396C75-BD40-44F6-A34F-5448104373D6}" type="presParOf" srcId="{66DF0AFB-C5F5-4725-82DE-F49D5B406C7C}" destId="{F817583B-18B4-47DD-ADC9-3C617DAF4F7A}" srcOrd="1" destOrd="0" presId="urn:microsoft.com/office/officeart/2005/8/layout/hierarchy2"/>
    <dgm:cxn modelId="{BB3F5F0A-5CDE-4EEE-AA4B-28314F13774F}" type="presParOf" srcId="{F817583B-18B4-47DD-ADC9-3C617DAF4F7A}" destId="{57793CFA-CAB3-4409-BDD2-438FE6606726}" srcOrd="0" destOrd="0" presId="urn:microsoft.com/office/officeart/2005/8/layout/hierarchy2"/>
    <dgm:cxn modelId="{D2C0AD99-9408-4CF8-AE19-D4D1A60E6151}" type="presParOf" srcId="{57793CFA-CAB3-4409-BDD2-438FE6606726}" destId="{E87CC78C-81ED-4F2B-847C-4BBF2C5B8C38}" srcOrd="0" destOrd="0" presId="urn:microsoft.com/office/officeart/2005/8/layout/hierarchy2"/>
    <dgm:cxn modelId="{F9074B19-C2BC-4F91-BF3A-1CEAE6213D51}" type="presParOf" srcId="{F817583B-18B4-47DD-ADC9-3C617DAF4F7A}" destId="{BE61971A-BD11-47C8-A8C0-84743C67BDCA}" srcOrd="1" destOrd="0" presId="urn:microsoft.com/office/officeart/2005/8/layout/hierarchy2"/>
    <dgm:cxn modelId="{FF901D88-48A0-40AB-B996-B8E8A51A69E2}" type="presParOf" srcId="{BE61971A-BD11-47C8-A8C0-84743C67BDCA}" destId="{F540EFFF-9EE1-48FA-A406-120EFF62EB05}" srcOrd="0" destOrd="0" presId="urn:microsoft.com/office/officeart/2005/8/layout/hierarchy2"/>
    <dgm:cxn modelId="{D5E62BC9-CDDD-44B8-B35B-D11252D519ED}" type="presParOf" srcId="{BE61971A-BD11-47C8-A8C0-84743C67BDCA}" destId="{E5A97FAB-78D0-4753-8583-28487821C4DC}" srcOrd="1" destOrd="0" presId="urn:microsoft.com/office/officeart/2005/8/layout/hierarchy2"/>
    <dgm:cxn modelId="{FFDFFBE6-6C2F-496F-8D92-BE170119319A}" type="presParOf" srcId="{F817583B-18B4-47DD-ADC9-3C617DAF4F7A}" destId="{74A63A92-5E40-4A97-9A69-2CFFA7D98DB8}" srcOrd="2" destOrd="0" presId="urn:microsoft.com/office/officeart/2005/8/layout/hierarchy2"/>
    <dgm:cxn modelId="{7269B21D-1803-476B-85E0-0A6850171ADB}" type="presParOf" srcId="{74A63A92-5E40-4A97-9A69-2CFFA7D98DB8}" destId="{0EC3DFC4-8E02-444B-A68D-5A8100F319B9}" srcOrd="0" destOrd="0" presId="urn:microsoft.com/office/officeart/2005/8/layout/hierarchy2"/>
    <dgm:cxn modelId="{EEE3DE70-5BEA-46CF-80E5-93309F5FB367}" type="presParOf" srcId="{F817583B-18B4-47DD-ADC9-3C617DAF4F7A}" destId="{1B8790A3-1020-4E2D-AA18-9D1486D28D1D}" srcOrd="3" destOrd="0" presId="urn:microsoft.com/office/officeart/2005/8/layout/hierarchy2"/>
    <dgm:cxn modelId="{D31AA1F0-5E10-418A-AF60-A40ABDF61F3C}" type="presParOf" srcId="{1B8790A3-1020-4E2D-AA18-9D1486D28D1D}" destId="{1CE66204-5D7B-4B87-9480-EA6AEE73BA0D}" srcOrd="0" destOrd="0" presId="urn:microsoft.com/office/officeart/2005/8/layout/hierarchy2"/>
    <dgm:cxn modelId="{E7F4B7FA-C8F9-4A7E-AF47-0A73DC1CFEAB}" type="presParOf" srcId="{1B8790A3-1020-4E2D-AA18-9D1486D28D1D}" destId="{0658AC30-62AA-4D17-BC0E-C8D705215D86}" srcOrd="1" destOrd="0" presId="urn:microsoft.com/office/officeart/2005/8/layout/hierarchy2"/>
    <dgm:cxn modelId="{9A6A599A-68EF-4A92-A989-915ECCB71E3F}" type="presParOf" srcId="{F817583B-18B4-47DD-ADC9-3C617DAF4F7A}" destId="{6C84BFE9-3DB4-4E47-B44F-940F3ED45B39}" srcOrd="4" destOrd="0" presId="urn:microsoft.com/office/officeart/2005/8/layout/hierarchy2"/>
    <dgm:cxn modelId="{22948D88-4865-458C-BBCF-1DEDE8DF1C52}" type="presParOf" srcId="{6C84BFE9-3DB4-4E47-B44F-940F3ED45B39}" destId="{995A8137-6766-48E4-99F1-B5688133DA88}" srcOrd="0" destOrd="0" presId="urn:microsoft.com/office/officeart/2005/8/layout/hierarchy2"/>
    <dgm:cxn modelId="{ACF538FF-DB8F-4B33-80B0-36677C072D76}" type="presParOf" srcId="{F817583B-18B4-47DD-ADC9-3C617DAF4F7A}" destId="{816E20F0-5136-4BCA-8D43-172CDEFA664B}" srcOrd="5" destOrd="0" presId="urn:microsoft.com/office/officeart/2005/8/layout/hierarchy2"/>
    <dgm:cxn modelId="{AD781D35-244D-49E0-B874-AC4421A0AB98}" type="presParOf" srcId="{816E20F0-5136-4BCA-8D43-172CDEFA664B}" destId="{F1797CDB-E733-4B0D-BC1B-8E366C427915}" srcOrd="0" destOrd="0" presId="urn:microsoft.com/office/officeart/2005/8/layout/hierarchy2"/>
    <dgm:cxn modelId="{E4BCF225-B70D-4C08-BDA4-F2A23836C23E}" type="presParOf" srcId="{816E20F0-5136-4BCA-8D43-172CDEFA664B}" destId="{BFD8CAFC-0F87-4114-876B-C60C35C056E7}"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FDF8DAF-BA9C-43F6-BF45-9AAD4CB86383}" type="doc">
      <dgm:prSet loTypeId="urn:microsoft.com/office/officeart/2009/3/layout/HorizontalOrganizationChart" loCatId="hierarchy" qsTypeId="urn:microsoft.com/office/officeart/2005/8/quickstyle/simple3" qsCatId="simple" csTypeId="urn:microsoft.com/office/officeart/2005/8/colors/colorful1" csCatId="colorful" phldr="1"/>
      <dgm:spPr/>
      <dgm:t>
        <a:bodyPr/>
        <a:lstStyle/>
        <a:p>
          <a:endParaRPr lang="zh-TW" altLang="en-US"/>
        </a:p>
      </dgm:t>
    </dgm:pt>
    <dgm:pt modelId="{31898E15-3186-4626-ADB6-FD28CFDD50A2}">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C3EBBFD6-FBA3-47D2-914B-BD277A3B57E7}" type="parTrans" cxnId="{FE181A39-970A-473C-8EC8-2288163DCDBC}">
      <dgm:prSet/>
      <dgm:spPr/>
      <dgm:t>
        <a:bodyPr/>
        <a:lstStyle/>
        <a:p>
          <a:endParaRPr lang="zh-TW" altLang="en-US"/>
        </a:p>
      </dgm:t>
    </dgm:pt>
    <dgm:pt modelId="{541B55FD-3F4C-4CE8-93DD-43539A6A89B8}" type="sibTrans" cxnId="{FE181A39-970A-473C-8EC8-2288163DCDBC}">
      <dgm:prSet/>
      <dgm:spPr/>
      <dgm:t>
        <a:bodyPr/>
        <a:lstStyle/>
        <a:p>
          <a:endParaRPr lang="zh-TW" altLang="en-US"/>
        </a:p>
      </dgm:t>
    </dgm:pt>
    <dgm:pt modelId="{7E7D2FD2-A81D-4B29-B1A3-92B97A07C8FB}">
      <dgm:prSet custT="1"/>
      <dgm:spPr>
        <a:noFill/>
        <a:ln>
          <a:noFill/>
        </a:ln>
      </dgm:spPr>
      <dgm:t>
        <a:bodyPr/>
        <a:lstStyle/>
        <a:p>
          <a:pPr algn="l" rtl="0">
            <a:lnSpc>
              <a:spcPct val="80000"/>
            </a:lnSpc>
            <a:spcAft>
              <a:spcPts val="0"/>
            </a:spcAft>
          </a:pPr>
          <a:r>
            <a:rPr lang="zh-TW" altLang="en-US" sz="1800" b="1" dirty="0" smtClean="0">
              <a:solidFill>
                <a:srgbClr val="0000CC"/>
              </a:solidFill>
              <a:latin typeface="微軟正黑體" panose="020B0604030504040204" pitchFamily="34" charset="-120"/>
              <a:ea typeface="微軟正黑體" panose="020B0604030504040204" pitchFamily="34" charset="-120"/>
            </a:rPr>
            <a:t>節錄或抄錄他人著作供自己著作之</a:t>
          </a:r>
          <a:r>
            <a:rPr lang="zh-TW" altLang="en-US" sz="1800" b="1" u="sng" dirty="0" smtClean="0">
              <a:solidFill>
                <a:srgbClr val="0000CC"/>
              </a:solidFill>
              <a:latin typeface="微軟正黑體" panose="020B0604030504040204" pitchFamily="34" charset="-120"/>
              <a:ea typeface="微軟正黑體" panose="020B0604030504040204" pitchFamily="34" charset="-120"/>
            </a:rPr>
            <a:t>注釋或參證</a:t>
          </a:r>
          <a:r>
            <a:rPr lang="zh-TW" altLang="en-US" sz="1800" b="1" dirty="0" smtClean="0">
              <a:solidFill>
                <a:srgbClr val="0000CC"/>
              </a:solidFill>
              <a:latin typeface="微軟正黑體" panose="020B0604030504040204" pitchFamily="34" charset="-120"/>
              <a:ea typeface="微軟正黑體" panose="020B0604030504040204" pitchFamily="34" charset="-120"/>
            </a:rPr>
            <a:t>之用</a:t>
          </a:r>
          <a:endParaRPr lang="zh-TW" altLang="en-US" sz="1800" b="1" dirty="0">
            <a:solidFill>
              <a:srgbClr val="0000CC"/>
            </a:solidFill>
            <a:latin typeface="微軟正黑體" panose="020B0604030504040204" pitchFamily="34" charset="-120"/>
            <a:ea typeface="微軟正黑體" panose="020B0604030504040204" pitchFamily="34" charset="-120"/>
          </a:endParaRPr>
        </a:p>
      </dgm:t>
    </dgm:pt>
    <dgm:pt modelId="{39C1BF63-3293-47C1-BFC2-39E778726F1B}" type="parTrans" cxnId="{51AB37C8-58B2-42A8-BA0F-4E5254C29646}">
      <dgm:prSet/>
      <dgm:spPr/>
      <dgm:t>
        <a:bodyPr/>
        <a:lstStyle/>
        <a:p>
          <a:endParaRPr lang="zh-TW" altLang="en-US"/>
        </a:p>
      </dgm:t>
    </dgm:pt>
    <dgm:pt modelId="{62A3B0A2-B409-4354-8AF4-95AE3287B931}" type="sibTrans" cxnId="{51AB37C8-58B2-42A8-BA0F-4E5254C29646}">
      <dgm:prSet/>
      <dgm:spPr/>
      <dgm:t>
        <a:bodyPr/>
        <a:lstStyle/>
        <a:p>
          <a:endParaRPr lang="zh-TW" altLang="en-US"/>
        </a:p>
      </dgm:t>
    </dgm:pt>
    <dgm:pt modelId="{13FA89F2-CF7E-407C-A50A-2DF07149883D}">
      <dgm:prSet custT="1"/>
      <dgm:spPr>
        <a:noFill/>
        <a:ln>
          <a:noFill/>
        </a:ln>
      </dgm:spPr>
      <dgm:t>
        <a:bodyPr/>
        <a:lstStyle/>
        <a:p>
          <a:pPr algn="l" rtl="0">
            <a:lnSpc>
              <a:spcPct val="80000"/>
            </a:lnSpc>
            <a:spcAft>
              <a:spcPts val="0"/>
            </a:spcAft>
          </a:pPr>
          <a:r>
            <a:rPr lang="zh-TW" altLang="en-US" sz="1800" b="1" dirty="0" smtClean="0">
              <a:solidFill>
                <a:srgbClr val="0000CC"/>
              </a:solidFill>
              <a:latin typeface="微軟正黑體" panose="020B0604030504040204" pitchFamily="34" charset="-120"/>
              <a:ea typeface="微軟正黑體" panose="020B0604030504040204" pitchFamily="34" charset="-120"/>
            </a:rPr>
            <a:t>引用之部分係</a:t>
          </a:r>
          <a:r>
            <a:rPr lang="zh-TW" altLang="en-US" sz="1800" b="1" u="sng" dirty="0" smtClean="0">
              <a:solidFill>
                <a:srgbClr val="0000CC"/>
              </a:solidFill>
              <a:latin typeface="微軟正黑體" panose="020B0604030504040204" pitchFamily="34" charset="-120"/>
              <a:ea typeface="微軟正黑體" panose="020B0604030504040204" pitchFamily="34" charset="-120"/>
            </a:rPr>
            <a:t>附屬</a:t>
          </a:r>
          <a:r>
            <a:rPr lang="zh-TW" altLang="en-US" sz="1800" b="1" dirty="0" smtClean="0">
              <a:solidFill>
                <a:srgbClr val="0000CC"/>
              </a:solidFill>
              <a:latin typeface="微軟正黑體" panose="020B0604030504040204" pitchFamily="34" charset="-120"/>
              <a:ea typeface="微軟正黑體" panose="020B0604030504040204" pitchFamily="34" charset="-120"/>
            </a:rPr>
            <a:t>於自己著作之內容</a:t>
          </a:r>
          <a:endParaRPr lang="zh-TW" altLang="en-US" sz="1800" b="1" dirty="0">
            <a:solidFill>
              <a:srgbClr val="0000CC"/>
            </a:solidFill>
            <a:latin typeface="微軟正黑體" panose="020B0604030504040204" pitchFamily="34" charset="-120"/>
            <a:ea typeface="微軟正黑體" panose="020B0604030504040204" pitchFamily="34" charset="-120"/>
          </a:endParaRPr>
        </a:p>
      </dgm:t>
    </dgm:pt>
    <dgm:pt modelId="{E681AC95-4CA3-4A0B-9BE2-5949D922E80E}" type="parTrans" cxnId="{E32000BC-EC3D-4C2B-9FAF-5A351D808CF6}">
      <dgm:prSet/>
      <dgm:spPr/>
      <dgm:t>
        <a:bodyPr/>
        <a:lstStyle/>
        <a:p>
          <a:endParaRPr lang="zh-TW" altLang="en-US"/>
        </a:p>
      </dgm:t>
    </dgm:pt>
    <dgm:pt modelId="{0E2E2984-93F7-4BAC-935F-341D46965BB4}" type="sibTrans" cxnId="{E32000BC-EC3D-4C2B-9FAF-5A351D808CF6}">
      <dgm:prSet/>
      <dgm:spPr/>
      <dgm:t>
        <a:bodyPr/>
        <a:lstStyle/>
        <a:p>
          <a:endParaRPr lang="zh-TW" altLang="en-US"/>
        </a:p>
      </dgm:t>
    </dgm:pt>
    <dgm:pt modelId="{918C8C95-8BB7-40EB-9D16-2943511B55B0}">
      <dgm:prSet custT="1"/>
      <dgm:spPr>
        <a:noFill/>
        <a:ln>
          <a:noFill/>
        </a:ln>
      </dgm:spPr>
      <dgm:t>
        <a:bodyPr/>
        <a:lstStyle/>
        <a:p>
          <a:pPr algn="l" rtl="0">
            <a:lnSpc>
              <a:spcPct val="80000"/>
            </a:lnSpc>
            <a:spcAft>
              <a:spcPts val="0"/>
            </a:spcAft>
          </a:pPr>
          <a:r>
            <a:rPr lang="zh-TW" altLang="en-US" sz="1800" b="1" dirty="0" smtClean="0">
              <a:solidFill>
                <a:srgbClr val="0000CC"/>
              </a:solidFill>
              <a:latin typeface="微軟正黑體" panose="020B0604030504040204" pitchFamily="34" charset="-120"/>
              <a:ea typeface="微軟正黑體" panose="020B0604030504040204" pitchFamily="34" charset="-120"/>
            </a:rPr>
            <a:t>引用部分與自已部分</a:t>
          </a:r>
          <a:r>
            <a:rPr lang="zh-TW" altLang="en-US" sz="1800" b="1" u="sng" dirty="0" smtClean="0">
              <a:solidFill>
                <a:srgbClr val="0000CC"/>
              </a:solidFill>
              <a:latin typeface="微軟正黑體" panose="020B0604030504040204" pitchFamily="34" charset="-120"/>
              <a:ea typeface="微軟正黑體" panose="020B0604030504040204" pitchFamily="34" charset="-120"/>
            </a:rPr>
            <a:t>得加以區別</a:t>
          </a:r>
          <a:endParaRPr lang="zh-TW" altLang="en-US" sz="1800" b="1" dirty="0">
            <a:solidFill>
              <a:srgbClr val="0000CC"/>
            </a:solidFill>
            <a:latin typeface="微軟正黑體" panose="020B0604030504040204" pitchFamily="34" charset="-120"/>
            <a:ea typeface="微軟正黑體" panose="020B0604030504040204" pitchFamily="34" charset="-120"/>
          </a:endParaRPr>
        </a:p>
      </dgm:t>
    </dgm:pt>
    <dgm:pt modelId="{251E10EA-219A-41B3-9F45-1F6AC081323C}" type="parTrans" cxnId="{D9BA0E11-E40C-486D-90D2-A77D603F6796}">
      <dgm:prSet/>
      <dgm:spPr/>
      <dgm:t>
        <a:bodyPr/>
        <a:lstStyle/>
        <a:p>
          <a:endParaRPr lang="zh-TW" altLang="en-US"/>
        </a:p>
      </dgm:t>
    </dgm:pt>
    <dgm:pt modelId="{0A4D2575-C603-441B-BE2C-32A47DB0A7E0}" type="sibTrans" cxnId="{D9BA0E11-E40C-486D-90D2-A77D603F6796}">
      <dgm:prSet/>
      <dgm:spPr/>
      <dgm:t>
        <a:bodyPr/>
        <a:lstStyle/>
        <a:p>
          <a:endParaRPr lang="zh-TW" altLang="en-US"/>
        </a:p>
      </dgm:t>
    </dgm:pt>
    <dgm:pt modelId="{DF6C4C88-45AB-421C-ADC4-DB60AACD3D6A}">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已公開發表之著作</a:t>
          </a:r>
          <a:endParaRPr lang="zh-TW" altLang="en-US" sz="2000" dirty="0">
            <a:latin typeface="微軟正黑體" panose="020B0604030504040204" pitchFamily="34" charset="-120"/>
            <a:ea typeface="微軟正黑體" panose="020B0604030504040204" pitchFamily="34" charset="-120"/>
          </a:endParaRPr>
        </a:p>
      </dgm:t>
    </dgm:pt>
    <dgm:pt modelId="{56D5F4FD-C8BB-422D-BCBA-FB4D5BEFE4F3}" type="parTrans" cxnId="{5B6995D5-64B6-4914-A191-E6DD8DC55034}">
      <dgm:prSet/>
      <dgm:spPr/>
      <dgm:t>
        <a:bodyPr/>
        <a:lstStyle/>
        <a:p>
          <a:endParaRPr lang="zh-TW" altLang="en-US"/>
        </a:p>
      </dgm:t>
    </dgm:pt>
    <dgm:pt modelId="{4708FBBB-094F-4B10-A386-9722A7BAC3E9}" type="sibTrans" cxnId="{5B6995D5-64B6-4914-A191-E6DD8DC55034}">
      <dgm:prSet/>
      <dgm:spPr/>
      <dgm:t>
        <a:bodyPr/>
        <a:lstStyle/>
        <a:p>
          <a:endParaRPr lang="zh-TW" altLang="en-US"/>
        </a:p>
      </dgm:t>
    </dgm:pt>
    <dgm:pt modelId="{46F61EBF-911A-4EC7-A6D1-711DDE9F5F41}">
      <dgm:prSet custT="1"/>
      <dgm:spPr/>
      <dgm:t>
        <a:bodyPr/>
        <a:lstStyle/>
        <a:p>
          <a:pPr algn="l" rtl="0">
            <a:lnSpc>
              <a:spcPct val="80000"/>
            </a:lnSpc>
            <a:spcAft>
              <a:spcPts val="0"/>
            </a:spcAft>
          </a:pPr>
          <a:r>
            <a:rPr lang="zh-TW" sz="2000" b="1" dirty="0" smtClean="0">
              <a:latin typeface="微軟正黑體" panose="020B0604030504040204" pitchFamily="34" charset="-120"/>
              <a:ea typeface="微軟正黑體" panose="020B0604030504040204" pitchFamily="34" charset="-120"/>
            </a:rPr>
            <a:t>報導、評論、教學、研究 、其他正當目的</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例如：著書</a:t>
          </a:r>
          <a:r>
            <a:rPr lang="en-US" sz="2000" b="1" dirty="0" smtClean="0">
              <a:latin typeface="微軟正黑體" panose="020B0604030504040204" pitchFamily="34" charset="-120"/>
              <a:ea typeface="微軟正黑體" panose="020B0604030504040204" pitchFamily="34" charset="-120"/>
            </a:rPr>
            <a:t>)</a:t>
          </a:r>
          <a:endParaRPr lang="zh-TW" sz="2000" dirty="0">
            <a:latin typeface="微軟正黑體" panose="020B0604030504040204" pitchFamily="34" charset="-120"/>
            <a:ea typeface="微軟正黑體" panose="020B0604030504040204" pitchFamily="34" charset="-120"/>
          </a:endParaRPr>
        </a:p>
      </dgm:t>
    </dgm:pt>
    <dgm:pt modelId="{3AA3F0EE-996F-4532-94B7-1069C956D7B0}" type="parTrans" cxnId="{B21C32A7-D95E-41D3-A2C6-8216D13CAF22}">
      <dgm:prSet/>
      <dgm:spPr/>
      <dgm:t>
        <a:bodyPr/>
        <a:lstStyle/>
        <a:p>
          <a:endParaRPr lang="zh-TW" altLang="en-US"/>
        </a:p>
      </dgm:t>
    </dgm:pt>
    <dgm:pt modelId="{71325850-CC05-49AD-A31D-3E955199DDF1}" type="sibTrans" cxnId="{B21C32A7-D95E-41D3-A2C6-8216D13CAF22}">
      <dgm:prSet/>
      <dgm:spPr/>
      <dgm:t>
        <a:bodyPr/>
        <a:lstStyle/>
        <a:p>
          <a:endParaRPr lang="zh-TW" altLang="en-US"/>
        </a:p>
      </dgm:t>
    </dgm:pt>
    <dgm:pt modelId="{C16EDE38-8441-4424-B493-401353535C61}">
      <dgm:prSet custT="1"/>
      <dgm:spPr/>
      <dgm:t>
        <a:bodyPr/>
        <a:lstStyle/>
        <a:p>
          <a:pPr rtl="0"/>
          <a:r>
            <a:rPr lang="zh-TW" sz="2400" b="1" dirty="0" smtClean="0">
              <a:latin typeface="微軟正黑體" panose="020B0604030504040204" pitchFamily="34" charset="-120"/>
              <a:ea typeface="微軟正黑體" panose="020B0604030504040204" pitchFamily="34" charset="-120"/>
            </a:rPr>
            <a:t>利用行為</a:t>
          </a:r>
          <a:r>
            <a:rPr lang="zh-TW" altLang="en-US" sz="2400" b="1" dirty="0" smtClean="0">
              <a:latin typeface="微軟正黑體" panose="020B0604030504040204" pitchFamily="34" charset="-120"/>
              <a:ea typeface="微軟正黑體" panose="020B0604030504040204" pitchFamily="34" charset="-120"/>
            </a:rPr>
            <a:t>、對象</a:t>
          </a:r>
          <a:endParaRPr lang="zh-TW" sz="2400" dirty="0">
            <a:latin typeface="微軟正黑體" panose="020B0604030504040204" pitchFamily="34" charset="-120"/>
            <a:ea typeface="微軟正黑體" panose="020B0604030504040204" pitchFamily="34" charset="-120"/>
          </a:endParaRPr>
        </a:p>
      </dgm:t>
    </dgm:pt>
    <dgm:pt modelId="{C511AF57-070F-41E9-BEBC-FA12ED93F46E}" type="parTrans" cxnId="{7F632F37-3CD0-40EA-8453-526644138EE2}">
      <dgm:prSet/>
      <dgm:spPr/>
      <dgm:t>
        <a:bodyPr/>
        <a:lstStyle/>
        <a:p>
          <a:endParaRPr lang="zh-TW" altLang="en-US"/>
        </a:p>
      </dgm:t>
    </dgm:pt>
    <dgm:pt modelId="{06AF0B67-6BD4-4191-9704-017A1B6B5CED}" type="sibTrans" cxnId="{7F632F37-3CD0-40EA-8453-526644138EE2}">
      <dgm:prSet/>
      <dgm:spPr/>
      <dgm:t>
        <a:bodyPr/>
        <a:lstStyle/>
        <a:p>
          <a:endParaRPr lang="zh-TW" altLang="en-US"/>
        </a:p>
      </dgm:t>
    </dgm:pt>
    <dgm:pt modelId="{E80ADD24-0E8F-482E-B843-F6C0E00BC1C9}">
      <dgm:prSet custT="1"/>
      <dgm:spPr/>
      <dgm:t>
        <a:bodyPr/>
        <a:lstStyle/>
        <a:p>
          <a:pPr algn="l" rtl="0"/>
          <a:r>
            <a:rPr lang="zh-TW" sz="2400" b="1" dirty="0" smtClean="0">
              <a:latin typeface="微軟正黑體" panose="020B0604030504040204" pitchFamily="34" charset="-120"/>
              <a:ea typeface="微軟正黑體" panose="020B0604030504040204" pitchFamily="34" charset="-120"/>
            </a:rPr>
            <a:t>引用</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部分重製</a:t>
          </a:r>
          <a:r>
            <a:rPr lang="zh-TW" altLang="en-US" sz="2400" b="1" dirty="0" smtClean="0">
              <a:latin typeface="微軟正黑體" panose="020B0604030504040204" pitchFamily="34" charset="-120"/>
              <a:ea typeface="微軟正黑體" panose="020B0604030504040204" pitchFamily="34" charset="-120"/>
            </a:rPr>
            <a:t>、散布</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771C4E00-3F67-4B59-8633-9C6EA3B167FC}" type="parTrans" cxnId="{2CF6BD97-CC32-4D12-8F55-ACD421340328}">
      <dgm:prSet/>
      <dgm:spPr/>
      <dgm:t>
        <a:bodyPr/>
        <a:lstStyle/>
        <a:p>
          <a:endParaRPr lang="zh-TW" altLang="en-US"/>
        </a:p>
      </dgm:t>
    </dgm:pt>
    <dgm:pt modelId="{84CCB385-9BED-406E-BDC1-88A2D5F1C4EA}" type="sibTrans" cxnId="{2CF6BD97-CC32-4D12-8F55-ACD421340328}">
      <dgm:prSet/>
      <dgm:spPr/>
      <dgm:t>
        <a:bodyPr/>
        <a:lstStyle/>
        <a:p>
          <a:endParaRPr lang="zh-TW" altLang="en-US"/>
        </a:p>
      </dgm:t>
    </dgm:pt>
    <dgm:pt modelId="{D1964DAF-618B-4635-97F9-226A8258AD41}">
      <dgm:prSet custT="1"/>
      <dgm:spPr>
        <a:noFill/>
        <a:ln>
          <a:noFill/>
        </a:ln>
      </dgm:spPr>
      <dgm:t>
        <a:bodyPr/>
        <a:lstStyle/>
        <a:p>
          <a:pPr algn="l" rtl="0">
            <a:lnSpc>
              <a:spcPct val="80000"/>
            </a:lnSpc>
            <a:spcAft>
              <a:spcPts val="0"/>
            </a:spcAft>
          </a:pPr>
          <a:r>
            <a:rPr lang="zh-TW" altLang="en-US" sz="1800" b="1" dirty="0" smtClean="0">
              <a:solidFill>
                <a:srgbClr val="FF0000"/>
              </a:solidFill>
              <a:latin typeface="微軟正黑體" panose="020B0604030504040204" pitchFamily="34" charset="-120"/>
              <a:ea typeface="微軟正黑體" panose="020B0604030504040204" pitchFamily="34" charset="-120"/>
            </a:rPr>
            <a:t>在合理範圍內</a:t>
          </a:r>
          <a:r>
            <a:rPr lang="en-US" altLang="zh-TW" sz="1800" b="1" dirty="0" smtClean="0">
              <a:solidFill>
                <a:srgbClr val="FF0000"/>
              </a:solidFill>
              <a:latin typeface="微軟正黑體" panose="020B0604030504040204" pitchFamily="34" charset="-120"/>
              <a:ea typeface="微軟正黑體" panose="020B0604030504040204" pitchFamily="34" charset="-120"/>
            </a:rPr>
            <a:t>(65</a:t>
          </a:r>
          <a:r>
            <a:rPr lang="zh-TW" altLang="en-US" sz="1800" b="1" dirty="0" smtClean="0">
              <a:solidFill>
                <a:srgbClr val="FF0000"/>
              </a:solidFill>
              <a:latin typeface="微軟正黑體" panose="020B0604030504040204" pitchFamily="34" charset="-120"/>
              <a:ea typeface="微軟正黑體" panose="020B0604030504040204" pitchFamily="34" charset="-120"/>
            </a:rPr>
            <a:t>條</a:t>
          </a:r>
          <a:r>
            <a:rPr lang="en-US" altLang="zh-TW" sz="1800" b="1" dirty="0" smtClean="0">
              <a:solidFill>
                <a:srgbClr val="FF0000"/>
              </a:solidFill>
              <a:latin typeface="微軟正黑體" panose="020B0604030504040204" pitchFamily="34" charset="-120"/>
              <a:ea typeface="微軟正黑體" panose="020B0604030504040204" pitchFamily="34" charset="-120"/>
            </a:rPr>
            <a:t>2</a:t>
          </a:r>
          <a:r>
            <a:rPr lang="zh-TW" altLang="en-US" sz="1800" b="1" dirty="0" smtClean="0">
              <a:solidFill>
                <a:srgbClr val="FF0000"/>
              </a:solidFill>
              <a:latin typeface="微軟正黑體" panose="020B0604030504040204" pitchFamily="34" charset="-120"/>
              <a:ea typeface="微軟正黑體" panose="020B0604030504040204" pitchFamily="34" charset="-120"/>
            </a:rPr>
            <a:t>項</a:t>
          </a:r>
          <a:r>
            <a:rPr lang="en-US" altLang="zh-TW" sz="1800" b="1" dirty="0" smtClean="0">
              <a:solidFill>
                <a:srgbClr val="FF0000"/>
              </a:solidFill>
              <a:latin typeface="微軟正黑體" panose="020B0604030504040204" pitchFamily="34" charset="-120"/>
              <a:ea typeface="微軟正黑體" panose="020B0604030504040204" pitchFamily="34" charset="-120"/>
            </a:rPr>
            <a:t>)</a:t>
          </a:r>
          <a:endParaRPr lang="zh-TW" altLang="en-US" sz="1800" b="1" dirty="0">
            <a:solidFill>
              <a:srgbClr val="FF0000"/>
            </a:solidFill>
            <a:latin typeface="微軟正黑體" panose="020B0604030504040204" pitchFamily="34" charset="-120"/>
            <a:ea typeface="微軟正黑體" panose="020B0604030504040204" pitchFamily="34" charset="-120"/>
          </a:endParaRPr>
        </a:p>
      </dgm:t>
    </dgm:pt>
    <dgm:pt modelId="{36B8DF51-07EB-4A33-BEE4-A1DE10D3C405}" type="parTrans" cxnId="{7227D5C6-300B-4288-BCBE-39F754EDC186}">
      <dgm:prSet/>
      <dgm:spPr/>
      <dgm:t>
        <a:bodyPr/>
        <a:lstStyle/>
        <a:p>
          <a:endParaRPr lang="zh-TW" altLang="en-US"/>
        </a:p>
      </dgm:t>
    </dgm:pt>
    <dgm:pt modelId="{F69765C7-6DCD-429F-A4CA-555BBCDD5A11}" type="sibTrans" cxnId="{7227D5C6-300B-4288-BCBE-39F754EDC186}">
      <dgm:prSet/>
      <dgm:spPr/>
      <dgm:t>
        <a:bodyPr/>
        <a:lstStyle/>
        <a:p>
          <a:endParaRPr lang="zh-TW" altLang="en-US"/>
        </a:p>
      </dgm:t>
    </dgm:pt>
    <dgm:pt modelId="{A4A5B3DE-2495-4933-B59B-AEED1A0A4EDC}" type="pres">
      <dgm:prSet presAssocID="{9FDF8DAF-BA9C-43F6-BF45-9AAD4CB86383}" presName="hierChild1" presStyleCnt="0">
        <dgm:presLayoutVars>
          <dgm:orgChart val="1"/>
          <dgm:chPref val="1"/>
          <dgm:dir/>
          <dgm:animOne val="branch"/>
          <dgm:animLvl val="lvl"/>
          <dgm:resizeHandles/>
        </dgm:presLayoutVars>
      </dgm:prSet>
      <dgm:spPr/>
      <dgm:t>
        <a:bodyPr/>
        <a:lstStyle/>
        <a:p>
          <a:endParaRPr lang="zh-TW" altLang="en-US"/>
        </a:p>
      </dgm:t>
    </dgm:pt>
    <dgm:pt modelId="{FBFFCF68-54C0-490D-A97E-5F685AE8DF61}" type="pres">
      <dgm:prSet presAssocID="{31898E15-3186-4626-ADB6-FD28CFDD50A2}" presName="hierRoot1" presStyleCnt="0">
        <dgm:presLayoutVars>
          <dgm:hierBranch val="init"/>
        </dgm:presLayoutVars>
      </dgm:prSet>
      <dgm:spPr/>
      <dgm:t>
        <a:bodyPr/>
        <a:lstStyle/>
        <a:p>
          <a:endParaRPr lang="zh-TW" altLang="en-US"/>
        </a:p>
      </dgm:t>
    </dgm:pt>
    <dgm:pt modelId="{640A66B3-39F0-45BC-9869-D5F1D085D5C7}" type="pres">
      <dgm:prSet presAssocID="{31898E15-3186-4626-ADB6-FD28CFDD50A2}" presName="rootComposite1" presStyleCnt="0"/>
      <dgm:spPr/>
      <dgm:t>
        <a:bodyPr/>
        <a:lstStyle/>
        <a:p>
          <a:endParaRPr lang="zh-TW" altLang="en-US"/>
        </a:p>
      </dgm:t>
    </dgm:pt>
    <dgm:pt modelId="{58BE4012-414F-4D35-BFC9-69AEE0BDB30A}" type="pres">
      <dgm:prSet presAssocID="{31898E15-3186-4626-ADB6-FD28CFDD50A2}" presName="rootText1" presStyleLbl="node0" presStyleIdx="0" presStyleCnt="2">
        <dgm:presLayoutVars>
          <dgm:chPref val="3"/>
        </dgm:presLayoutVars>
      </dgm:prSet>
      <dgm:spPr/>
      <dgm:t>
        <a:bodyPr/>
        <a:lstStyle/>
        <a:p>
          <a:endParaRPr lang="zh-TW" altLang="en-US"/>
        </a:p>
      </dgm:t>
    </dgm:pt>
    <dgm:pt modelId="{38C2B6F7-557A-4DC9-9660-B3B289E7E11E}" type="pres">
      <dgm:prSet presAssocID="{31898E15-3186-4626-ADB6-FD28CFDD50A2}" presName="rootConnector1" presStyleLbl="node1" presStyleIdx="0" presStyleCnt="0"/>
      <dgm:spPr/>
      <dgm:t>
        <a:bodyPr/>
        <a:lstStyle/>
        <a:p>
          <a:endParaRPr lang="zh-TW" altLang="en-US"/>
        </a:p>
      </dgm:t>
    </dgm:pt>
    <dgm:pt modelId="{6179C682-C670-4C0C-9364-72932CAA011F}" type="pres">
      <dgm:prSet presAssocID="{31898E15-3186-4626-ADB6-FD28CFDD50A2}" presName="hierChild2" presStyleCnt="0"/>
      <dgm:spPr/>
      <dgm:t>
        <a:bodyPr/>
        <a:lstStyle/>
        <a:p>
          <a:endParaRPr lang="zh-TW" altLang="en-US"/>
        </a:p>
      </dgm:t>
    </dgm:pt>
    <dgm:pt modelId="{96FAD189-FAFC-42C0-A1EC-256A50E2D7B7}" type="pres">
      <dgm:prSet presAssocID="{3AA3F0EE-996F-4532-94B7-1069C956D7B0}" presName="Name64" presStyleLbl="parChTrans1D2" presStyleIdx="0" presStyleCnt="3"/>
      <dgm:spPr/>
      <dgm:t>
        <a:bodyPr/>
        <a:lstStyle/>
        <a:p>
          <a:endParaRPr lang="zh-TW" altLang="en-US"/>
        </a:p>
      </dgm:t>
    </dgm:pt>
    <dgm:pt modelId="{D2762B86-E83B-4867-B832-EF2CDC500D32}" type="pres">
      <dgm:prSet presAssocID="{46F61EBF-911A-4EC7-A6D1-711DDE9F5F41}" presName="hierRoot2" presStyleCnt="0">
        <dgm:presLayoutVars>
          <dgm:hierBranch val="init"/>
        </dgm:presLayoutVars>
      </dgm:prSet>
      <dgm:spPr/>
      <dgm:t>
        <a:bodyPr/>
        <a:lstStyle/>
        <a:p>
          <a:endParaRPr lang="zh-TW" altLang="en-US"/>
        </a:p>
      </dgm:t>
    </dgm:pt>
    <dgm:pt modelId="{3E78ECF9-9358-4520-933C-77956D8ED84B}" type="pres">
      <dgm:prSet presAssocID="{46F61EBF-911A-4EC7-A6D1-711DDE9F5F41}" presName="rootComposite" presStyleCnt="0"/>
      <dgm:spPr/>
      <dgm:t>
        <a:bodyPr/>
        <a:lstStyle/>
        <a:p>
          <a:endParaRPr lang="zh-TW" altLang="en-US"/>
        </a:p>
      </dgm:t>
    </dgm:pt>
    <dgm:pt modelId="{F8CC623A-EF89-46E3-8CC3-A1A8D588BCE5}" type="pres">
      <dgm:prSet presAssocID="{46F61EBF-911A-4EC7-A6D1-711DDE9F5F41}" presName="rootText" presStyleLbl="node2" presStyleIdx="0" presStyleCnt="3" custScaleY="156319">
        <dgm:presLayoutVars>
          <dgm:chPref val="3"/>
        </dgm:presLayoutVars>
      </dgm:prSet>
      <dgm:spPr/>
      <dgm:t>
        <a:bodyPr/>
        <a:lstStyle/>
        <a:p>
          <a:endParaRPr lang="zh-TW" altLang="en-US"/>
        </a:p>
      </dgm:t>
    </dgm:pt>
    <dgm:pt modelId="{4172D29C-612F-47AA-8EA7-904CE38ABFE7}" type="pres">
      <dgm:prSet presAssocID="{46F61EBF-911A-4EC7-A6D1-711DDE9F5F41}" presName="rootConnector" presStyleLbl="node2" presStyleIdx="0" presStyleCnt="3"/>
      <dgm:spPr/>
      <dgm:t>
        <a:bodyPr/>
        <a:lstStyle/>
        <a:p>
          <a:endParaRPr lang="zh-TW" altLang="en-US"/>
        </a:p>
      </dgm:t>
    </dgm:pt>
    <dgm:pt modelId="{AE6243D4-A8A3-412E-B68B-596AC2DE2C92}" type="pres">
      <dgm:prSet presAssocID="{46F61EBF-911A-4EC7-A6D1-711DDE9F5F41}" presName="hierChild4" presStyleCnt="0"/>
      <dgm:spPr/>
      <dgm:t>
        <a:bodyPr/>
        <a:lstStyle/>
        <a:p>
          <a:endParaRPr lang="zh-TW" altLang="en-US"/>
        </a:p>
      </dgm:t>
    </dgm:pt>
    <dgm:pt modelId="{544F1871-B6B7-462C-890F-E3EFC2948295}" type="pres">
      <dgm:prSet presAssocID="{46F61EBF-911A-4EC7-A6D1-711DDE9F5F41}" presName="hierChild5" presStyleCnt="0"/>
      <dgm:spPr/>
      <dgm:t>
        <a:bodyPr/>
        <a:lstStyle/>
        <a:p>
          <a:endParaRPr lang="zh-TW" altLang="en-US"/>
        </a:p>
      </dgm:t>
    </dgm:pt>
    <dgm:pt modelId="{1DA7539D-EEC2-4C24-A864-F674BDBD0103}" type="pres">
      <dgm:prSet presAssocID="{31898E15-3186-4626-ADB6-FD28CFDD50A2}" presName="hierChild3" presStyleCnt="0"/>
      <dgm:spPr/>
      <dgm:t>
        <a:bodyPr/>
        <a:lstStyle/>
        <a:p>
          <a:endParaRPr lang="zh-TW" altLang="en-US"/>
        </a:p>
      </dgm:t>
    </dgm:pt>
    <dgm:pt modelId="{A7EBE888-B72D-4C6D-BE22-D9500837E19B}" type="pres">
      <dgm:prSet presAssocID="{C16EDE38-8441-4424-B493-401353535C61}" presName="hierRoot1" presStyleCnt="0">
        <dgm:presLayoutVars>
          <dgm:hierBranch val="init"/>
        </dgm:presLayoutVars>
      </dgm:prSet>
      <dgm:spPr/>
      <dgm:t>
        <a:bodyPr/>
        <a:lstStyle/>
        <a:p>
          <a:endParaRPr lang="zh-TW" altLang="en-US"/>
        </a:p>
      </dgm:t>
    </dgm:pt>
    <dgm:pt modelId="{5527CCD4-E270-4894-91B0-47959B4282BE}" type="pres">
      <dgm:prSet presAssocID="{C16EDE38-8441-4424-B493-401353535C61}" presName="rootComposite1" presStyleCnt="0"/>
      <dgm:spPr/>
      <dgm:t>
        <a:bodyPr/>
        <a:lstStyle/>
        <a:p>
          <a:endParaRPr lang="zh-TW" altLang="en-US"/>
        </a:p>
      </dgm:t>
    </dgm:pt>
    <dgm:pt modelId="{734FD12A-3935-4EBB-BF11-BCEECF60B757}" type="pres">
      <dgm:prSet presAssocID="{C16EDE38-8441-4424-B493-401353535C61}" presName="rootText1" presStyleLbl="node0" presStyleIdx="1" presStyleCnt="2">
        <dgm:presLayoutVars>
          <dgm:chPref val="3"/>
        </dgm:presLayoutVars>
      </dgm:prSet>
      <dgm:spPr/>
      <dgm:t>
        <a:bodyPr/>
        <a:lstStyle/>
        <a:p>
          <a:endParaRPr lang="zh-TW" altLang="en-US"/>
        </a:p>
      </dgm:t>
    </dgm:pt>
    <dgm:pt modelId="{24717AD3-0227-4613-A770-CBD058486E6B}" type="pres">
      <dgm:prSet presAssocID="{C16EDE38-8441-4424-B493-401353535C61}" presName="rootConnector1" presStyleLbl="node1" presStyleIdx="0" presStyleCnt="0"/>
      <dgm:spPr/>
      <dgm:t>
        <a:bodyPr/>
        <a:lstStyle/>
        <a:p>
          <a:endParaRPr lang="zh-TW" altLang="en-US"/>
        </a:p>
      </dgm:t>
    </dgm:pt>
    <dgm:pt modelId="{6B2343CE-417D-4EB4-A749-1531F566DA8B}" type="pres">
      <dgm:prSet presAssocID="{C16EDE38-8441-4424-B493-401353535C61}" presName="hierChild2" presStyleCnt="0"/>
      <dgm:spPr/>
      <dgm:t>
        <a:bodyPr/>
        <a:lstStyle/>
        <a:p>
          <a:endParaRPr lang="zh-TW" altLang="en-US"/>
        </a:p>
      </dgm:t>
    </dgm:pt>
    <dgm:pt modelId="{CB09E722-A8FF-4D29-9855-9C873F4DE2CD}" type="pres">
      <dgm:prSet presAssocID="{771C4E00-3F67-4B59-8633-9C6EA3B167FC}" presName="Name64" presStyleLbl="parChTrans1D2" presStyleIdx="1" presStyleCnt="3"/>
      <dgm:spPr/>
      <dgm:t>
        <a:bodyPr/>
        <a:lstStyle/>
        <a:p>
          <a:endParaRPr lang="zh-TW" altLang="en-US"/>
        </a:p>
      </dgm:t>
    </dgm:pt>
    <dgm:pt modelId="{05ABAEEE-3984-4925-AF5E-7746499BFAD0}" type="pres">
      <dgm:prSet presAssocID="{E80ADD24-0E8F-482E-B843-F6C0E00BC1C9}" presName="hierRoot2" presStyleCnt="0">
        <dgm:presLayoutVars>
          <dgm:hierBranch val="init"/>
        </dgm:presLayoutVars>
      </dgm:prSet>
      <dgm:spPr/>
      <dgm:t>
        <a:bodyPr/>
        <a:lstStyle/>
        <a:p>
          <a:endParaRPr lang="zh-TW" altLang="en-US"/>
        </a:p>
      </dgm:t>
    </dgm:pt>
    <dgm:pt modelId="{BAE1C214-85A2-4EBE-951E-8DAB89541F5A}" type="pres">
      <dgm:prSet presAssocID="{E80ADD24-0E8F-482E-B843-F6C0E00BC1C9}" presName="rootComposite" presStyleCnt="0"/>
      <dgm:spPr/>
      <dgm:t>
        <a:bodyPr/>
        <a:lstStyle/>
        <a:p>
          <a:endParaRPr lang="zh-TW" altLang="en-US"/>
        </a:p>
      </dgm:t>
    </dgm:pt>
    <dgm:pt modelId="{C537BCF0-EDFD-475A-8651-788B8DC7ADEC}" type="pres">
      <dgm:prSet presAssocID="{E80ADD24-0E8F-482E-B843-F6C0E00BC1C9}" presName="rootText" presStyleLbl="node2" presStyleIdx="1" presStyleCnt="3" custScaleY="118475">
        <dgm:presLayoutVars>
          <dgm:chPref val="3"/>
        </dgm:presLayoutVars>
      </dgm:prSet>
      <dgm:spPr/>
      <dgm:t>
        <a:bodyPr/>
        <a:lstStyle/>
        <a:p>
          <a:endParaRPr lang="zh-TW" altLang="en-US"/>
        </a:p>
      </dgm:t>
    </dgm:pt>
    <dgm:pt modelId="{5BB91487-218D-4F70-ACB8-E2F289FC2B3F}" type="pres">
      <dgm:prSet presAssocID="{E80ADD24-0E8F-482E-B843-F6C0E00BC1C9}" presName="rootConnector" presStyleLbl="node2" presStyleIdx="1" presStyleCnt="3"/>
      <dgm:spPr/>
      <dgm:t>
        <a:bodyPr/>
        <a:lstStyle/>
        <a:p>
          <a:endParaRPr lang="zh-TW" altLang="en-US"/>
        </a:p>
      </dgm:t>
    </dgm:pt>
    <dgm:pt modelId="{6CC450DF-F8A0-43E2-8951-244F7A77FE88}" type="pres">
      <dgm:prSet presAssocID="{E80ADD24-0E8F-482E-B843-F6C0E00BC1C9}" presName="hierChild4" presStyleCnt="0"/>
      <dgm:spPr/>
      <dgm:t>
        <a:bodyPr/>
        <a:lstStyle/>
        <a:p>
          <a:endParaRPr lang="zh-TW" altLang="en-US"/>
        </a:p>
      </dgm:t>
    </dgm:pt>
    <dgm:pt modelId="{93648CE5-AAC4-46EB-BDC0-17C2716D5A83}" type="pres">
      <dgm:prSet presAssocID="{39C1BF63-3293-47C1-BFC2-39E778726F1B}" presName="Name64" presStyleLbl="parChTrans1D3" presStyleIdx="0" presStyleCnt="4"/>
      <dgm:spPr/>
      <dgm:t>
        <a:bodyPr/>
        <a:lstStyle/>
        <a:p>
          <a:endParaRPr lang="zh-TW" altLang="en-US"/>
        </a:p>
      </dgm:t>
    </dgm:pt>
    <dgm:pt modelId="{0F5942EB-4C7B-41EA-A376-0112DB5CFD05}" type="pres">
      <dgm:prSet presAssocID="{7E7D2FD2-A81D-4B29-B1A3-92B97A07C8FB}" presName="hierRoot2" presStyleCnt="0">
        <dgm:presLayoutVars>
          <dgm:hierBranch val="init"/>
        </dgm:presLayoutVars>
      </dgm:prSet>
      <dgm:spPr/>
      <dgm:t>
        <a:bodyPr/>
        <a:lstStyle/>
        <a:p>
          <a:endParaRPr lang="zh-TW" altLang="en-US"/>
        </a:p>
      </dgm:t>
    </dgm:pt>
    <dgm:pt modelId="{8D8F60FE-FCE6-4F34-8E4D-373A74C1B794}" type="pres">
      <dgm:prSet presAssocID="{7E7D2FD2-A81D-4B29-B1A3-92B97A07C8FB}" presName="rootComposite" presStyleCnt="0"/>
      <dgm:spPr/>
      <dgm:t>
        <a:bodyPr/>
        <a:lstStyle/>
        <a:p>
          <a:endParaRPr lang="zh-TW" altLang="en-US"/>
        </a:p>
      </dgm:t>
    </dgm:pt>
    <dgm:pt modelId="{47E936AF-F7D8-4849-B582-12A12FEB64E5}" type="pres">
      <dgm:prSet presAssocID="{7E7D2FD2-A81D-4B29-B1A3-92B97A07C8FB}" presName="rootText" presStyleLbl="node3" presStyleIdx="0" presStyleCnt="4" custScaleY="124119">
        <dgm:presLayoutVars>
          <dgm:chPref val="3"/>
        </dgm:presLayoutVars>
      </dgm:prSet>
      <dgm:spPr/>
      <dgm:t>
        <a:bodyPr/>
        <a:lstStyle/>
        <a:p>
          <a:endParaRPr lang="zh-TW" altLang="en-US"/>
        </a:p>
      </dgm:t>
    </dgm:pt>
    <dgm:pt modelId="{DFDE4B0B-04D6-4C38-8EEB-77C59BD76415}" type="pres">
      <dgm:prSet presAssocID="{7E7D2FD2-A81D-4B29-B1A3-92B97A07C8FB}" presName="rootConnector" presStyleLbl="node3" presStyleIdx="0" presStyleCnt="4"/>
      <dgm:spPr/>
      <dgm:t>
        <a:bodyPr/>
        <a:lstStyle/>
        <a:p>
          <a:endParaRPr lang="zh-TW" altLang="en-US"/>
        </a:p>
      </dgm:t>
    </dgm:pt>
    <dgm:pt modelId="{72FCEB32-DB00-452D-A317-5811A76D936A}" type="pres">
      <dgm:prSet presAssocID="{7E7D2FD2-A81D-4B29-B1A3-92B97A07C8FB}" presName="hierChild4" presStyleCnt="0"/>
      <dgm:spPr/>
      <dgm:t>
        <a:bodyPr/>
        <a:lstStyle/>
        <a:p>
          <a:endParaRPr lang="zh-TW" altLang="en-US"/>
        </a:p>
      </dgm:t>
    </dgm:pt>
    <dgm:pt modelId="{4EA5DEA2-84D6-43BD-B32B-1C38F901A9ED}" type="pres">
      <dgm:prSet presAssocID="{7E7D2FD2-A81D-4B29-B1A3-92B97A07C8FB}" presName="hierChild5" presStyleCnt="0"/>
      <dgm:spPr/>
      <dgm:t>
        <a:bodyPr/>
        <a:lstStyle/>
        <a:p>
          <a:endParaRPr lang="zh-TW" altLang="en-US"/>
        </a:p>
      </dgm:t>
    </dgm:pt>
    <dgm:pt modelId="{824CA63B-AE57-4473-ADCF-FAA621E1D1D8}" type="pres">
      <dgm:prSet presAssocID="{E681AC95-4CA3-4A0B-9BE2-5949D922E80E}" presName="Name64" presStyleLbl="parChTrans1D3" presStyleIdx="1" presStyleCnt="4"/>
      <dgm:spPr/>
      <dgm:t>
        <a:bodyPr/>
        <a:lstStyle/>
        <a:p>
          <a:endParaRPr lang="zh-TW" altLang="en-US"/>
        </a:p>
      </dgm:t>
    </dgm:pt>
    <dgm:pt modelId="{34B8D7B3-B486-407E-A0EF-6DE4869945AA}" type="pres">
      <dgm:prSet presAssocID="{13FA89F2-CF7E-407C-A50A-2DF07149883D}" presName="hierRoot2" presStyleCnt="0">
        <dgm:presLayoutVars>
          <dgm:hierBranch val="init"/>
        </dgm:presLayoutVars>
      </dgm:prSet>
      <dgm:spPr/>
      <dgm:t>
        <a:bodyPr/>
        <a:lstStyle/>
        <a:p>
          <a:endParaRPr lang="zh-TW" altLang="en-US"/>
        </a:p>
      </dgm:t>
    </dgm:pt>
    <dgm:pt modelId="{21460959-D818-4767-AB68-1C8FFDAEEA88}" type="pres">
      <dgm:prSet presAssocID="{13FA89F2-CF7E-407C-A50A-2DF07149883D}" presName="rootComposite" presStyleCnt="0"/>
      <dgm:spPr/>
      <dgm:t>
        <a:bodyPr/>
        <a:lstStyle/>
        <a:p>
          <a:endParaRPr lang="zh-TW" altLang="en-US"/>
        </a:p>
      </dgm:t>
    </dgm:pt>
    <dgm:pt modelId="{4462244F-0060-4850-9722-DB3AB3D263F3}" type="pres">
      <dgm:prSet presAssocID="{13FA89F2-CF7E-407C-A50A-2DF07149883D}" presName="rootText" presStyleLbl="node3" presStyleIdx="1" presStyleCnt="4">
        <dgm:presLayoutVars>
          <dgm:chPref val="3"/>
        </dgm:presLayoutVars>
      </dgm:prSet>
      <dgm:spPr/>
      <dgm:t>
        <a:bodyPr/>
        <a:lstStyle/>
        <a:p>
          <a:endParaRPr lang="zh-TW" altLang="en-US"/>
        </a:p>
      </dgm:t>
    </dgm:pt>
    <dgm:pt modelId="{16DA8AAA-0D69-47C0-900C-51F4496E9F34}" type="pres">
      <dgm:prSet presAssocID="{13FA89F2-CF7E-407C-A50A-2DF07149883D}" presName="rootConnector" presStyleLbl="node3" presStyleIdx="1" presStyleCnt="4"/>
      <dgm:spPr/>
      <dgm:t>
        <a:bodyPr/>
        <a:lstStyle/>
        <a:p>
          <a:endParaRPr lang="zh-TW" altLang="en-US"/>
        </a:p>
      </dgm:t>
    </dgm:pt>
    <dgm:pt modelId="{D6C290BF-11C5-4F3A-8BBB-5C985816D675}" type="pres">
      <dgm:prSet presAssocID="{13FA89F2-CF7E-407C-A50A-2DF07149883D}" presName="hierChild4" presStyleCnt="0"/>
      <dgm:spPr/>
      <dgm:t>
        <a:bodyPr/>
        <a:lstStyle/>
        <a:p>
          <a:endParaRPr lang="zh-TW" altLang="en-US"/>
        </a:p>
      </dgm:t>
    </dgm:pt>
    <dgm:pt modelId="{3C1DDFF1-9689-489C-ACAB-1F8674AE1C4C}" type="pres">
      <dgm:prSet presAssocID="{13FA89F2-CF7E-407C-A50A-2DF07149883D}" presName="hierChild5" presStyleCnt="0"/>
      <dgm:spPr/>
      <dgm:t>
        <a:bodyPr/>
        <a:lstStyle/>
        <a:p>
          <a:endParaRPr lang="zh-TW" altLang="en-US"/>
        </a:p>
      </dgm:t>
    </dgm:pt>
    <dgm:pt modelId="{5FAE01D5-FBA7-4EB4-80F1-421626459501}" type="pres">
      <dgm:prSet presAssocID="{251E10EA-219A-41B3-9F45-1F6AC081323C}" presName="Name64" presStyleLbl="parChTrans1D3" presStyleIdx="2" presStyleCnt="4"/>
      <dgm:spPr/>
      <dgm:t>
        <a:bodyPr/>
        <a:lstStyle/>
        <a:p>
          <a:endParaRPr lang="zh-TW" altLang="en-US"/>
        </a:p>
      </dgm:t>
    </dgm:pt>
    <dgm:pt modelId="{0685379C-C8DB-476D-B204-9CFA4704DC35}" type="pres">
      <dgm:prSet presAssocID="{918C8C95-8BB7-40EB-9D16-2943511B55B0}" presName="hierRoot2" presStyleCnt="0">
        <dgm:presLayoutVars>
          <dgm:hierBranch val="init"/>
        </dgm:presLayoutVars>
      </dgm:prSet>
      <dgm:spPr/>
      <dgm:t>
        <a:bodyPr/>
        <a:lstStyle/>
        <a:p>
          <a:endParaRPr lang="zh-TW" altLang="en-US"/>
        </a:p>
      </dgm:t>
    </dgm:pt>
    <dgm:pt modelId="{6CAFF1E1-F6B1-4906-A8D7-31E453290269}" type="pres">
      <dgm:prSet presAssocID="{918C8C95-8BB7-40EB-9D16-2943511B55B0}" presName="rootComposite" presStyleCnt="0"/>
      <dgm:spPr/>
      <dgm:t>
        <a:bodyPr/>
        <a:lstStyle/>
        <a:p>
          <a:endParaRPr lang="zh-TW" altLang="en-US"/>
        </a:p>
      </dgm:t>
    </dgm:pt>
    <dgm:pt modelId="{F2D9B8C1-79FE-4489-81B7-2A85AD921DAF}" type="pres">
      <dgm:prSet presAssocID="{918C8C95-8BB7-40EB-9D16-2943511B55B0}" presName="rootText" presStyleLbl="node3" presStyleIdx="2" presStyleCnt="4">
        <dgm:presLayoutVars>
          <dgm:chPref val="3"/>
        </dgm:presLayoutVars>
      </dgm:prSet>
      <dgm:spPr/>
      <dgm:t>
        <a:bodyPr/>
        <a:lstStyle/>
        <a:p>
          <a:endParaRPr lang="zh-TW" altLang="en-US"/>
        </a:p>
      </dgm:t>
    </dgm:pt>
    <dgm:pt modelId="{55685241-E53F-4C43-ADDF-13A93DE2AB37}" type="pres">
      <dgm:prSet presAssocID="{918C8C95-8BB7-40EB-9D16-2943511B55B0}" presName="rootConnector" presStyleLbl="node3" presStyleIdx="2" presStyleCnt="4"/>
      <dgm:spPr/>
      <dgm:t>
        <a:bodyPr/>
        <a:lstStyle/>
        <a:p>
          <a:endParaRPr lang="zh-TW" altLang="en-US"/>
        </a:p>
      </dgm:t>
    </dgm:pt>
    <dgm:pt modelId="{972E0008-080F-4C7C-937D-E23B57188818}" type="pres">
      <dgm:prSet presAssocID="{918C8C95-8BB7-40EB-9D16-2943511B55B0}" presName="hierChild4" presStyleCnt="0"/>
      <dgm:spPr/>
      <dgm:t>
        <a:bodyPr/>
        <a:lstStyle/>
        <a:p>
          <a:endParaRPr lang="zh-TW" altLang="en-US"/>
        </a:p>
      </dgm:t>
    </dgm:pt>
    <dgm:pt modelId="{295AD381-8AEB-47E0-9023-7C92DDBB2595}" type="pres">
      <dgm:prSet presAssocID="{918C8C95-8BB7-40EB-9D16-2943511B55B0}" presName="hierChild5" presStyleCnt="0"/>
      <dgm:spPr/>
      <dgm:t>
        <a:bodyPr/>
        <a:lstStyle/>
        <a:p>
          <a:endParaRPr lang="zh-TW" altLang="en-US"/>
        </a:p>
      </dgm:t>
    </dgm:pt>
    <dgm:pt modelId="{D5BB9CD2-525F-4391-AF80-83B7A7D3B434}" type="pres">
      <dgm:prSet presAssocID="{36B8DF51-07EB-4A33-BEE4-A1DE10D3C405}" presName="Name64" presStyleLbl="parChTrans1D3" presStyleIdx="3" presStyleCnt="4"/>
      <dgm:spPr/>
      <dgm:t>
        <a:bodyPr/>
        <a:lstStyle/>
        <a:p>
          <a:endParaRPr lang="zh-TW" altLang="en-US"/>
        </a:p>
      </dgm:t>
    </dgm:pt>
    <dgm:pt modelId="{DF2E999C-C12F-4007-8D0F-20C2798EB6F8}" type="pres">
      <dgm:prSet presAssocID="{D1964DAF-618B-4635-97F9-226A8258AD41}" presName="hierRoot2" presStyleCnt="0">
        <dgm:presLayoutVars>
          <dgm:hierBranch val="init"/>
        </dgm:presLayoutVars>
      </dgm:prSet>
      <dgm:spPr/>
      <dgm:t>
        <a:bodyPr/>
        <a:lstStyle/>
        <a:p>
          <a:endParaRPr lang="zh-TW" altLang="en-US"/>
        </a:p>
      </dgm:t>
    </dgm:pt>
    <dgm:pt modelId="{1CBFE09B-B319-484A-A110-8D0AAAEA310F}" type="pres">
      <dgm:prSet presAssocID="{D1964DAF-618B-4635-97F9-226A8258AD41}" presName="rootComposite" presStyleCnt="0"/>
      <dgm:spPr/>
      <dgm:t>
        <a:bodyPr/>
        <a:lstStyle/>
        <a:p>
          <a:endParaRPr lang="zh-TW" altLang="en-US"/>
        </a:p>
      </dgm:t>
    </dgm:pt>
    <dgm:pt modelId="{CBBA0513-2E8E-417E-9719-A1C740FBBFE5}" type="pres">
      <dgm:prSet presAssocID="{D1964DAF-618B-4635-97F9-226A8258AD41}" presName="rootText" presStyleLbl="node3" presStyleIdx="3" presStyleCnt="4">
        <dgm:presLayoutVars>
          <dgm:chPref val="3"/>
        </dgm:presLayoutVars>
      </dgm:prSet>
      <dgm:spPr/>
      <dgm:t>
        <a:bodyPr/>
        <a:lstStyle/>
        <a:p>
          <a:endParaRPr lang="zh-TW" altLang="en-US"/>
        </a:p>
      </dgm:t>
    </dgm:pt>
    <dgm:pt modelId="{D6A20CFB-1C61-40E0-BC50-A2FE5E3BA665}" type="pres">
      <dgm:prSet presAssocID="{D1964DAF-618B-4635-97F9-226A8258AD41}" presName="rootConnector" presStyleLbl="node3" presStyleIdx="3" presStyleCnt="4"/>
      <dgm:spPr/>
      <dgm:t>
        <a:bodyPr/>
        <a:lstStyle/>
        <a:p>
          <a:endParaRPr lang="zh-TW" altLang="en-US"/>
        </a:p>
      </dgm:t>
    </dgm:pt>
    <dgm:pt modelId="{523DE4B2-EB1C-46D2-8B00-E58BC43DE2F6}" type="pres">
      <dgm:prSet presAssocID="{D1964DAF-618B-4635-97F9-226A8258AD41}" presName="hierChild4" presStyleCnt="0"/>
      <dgm:spPr/>
      <dgm:t>
        <a:bodyPr/>
        <a:lstStyle/>
        <a:p>
          <a:endParaRPr lang="zh-TW" altLang="en-US"/>
        </a:p>
      </dgm:t>
    </dgm:pt>
    <dgm:pt modelId="{4FF25E13-8339-4BAB-A3A4-B306B8DB42C4}" type="pres">
      <dgm:prSet presAssocID="{D1964DAF-618B-4635-97F9-226A8258AD41}" presName="hierChild5" presStyleCnt="0"/>
      <dgm:spPr/>
      <dgm:t>
        <a:bodyPr/>
        <a:lstStyle/>
        <a:p>
          <a:endParaRPr lang="zh-TW" altLang="en-US"/>
        </a:p>
      </dgm:t>
    </dgm:pt>
    <dgm:pt modelId="{A2ABD21D-0B8F-4365-ADCC-148CFCF7A6DD}" type="pres">
      <dgm:prSet presAssocID="{E80ADD24-0E8F-482E-B843-F6C0E00BC1C9}" presName="hierChild5" presStyleCnt="0"/>
      <dgm:spPr/>
      <dgm:t>
        <a:bodyPr/>
        <a:lstStyle/>
        <a:p>
          <a:endParaRPr lang="zh-TW" altLang="en-US"/>
        </a:p>
      </dgm:t>
    </dgm:pt>
    <dgm:pt modelId="{36EA3B84-C059-46F0-827B-8A101E40CA43}" type="pres">
      <dgm:prSet presAssocID="{56D5F4FD-C8BB-422D-BCBA-FB4D5BEFE4F3}" presName="Name64" presStyleLbl="parChTrans1D2" presStyleIdx="2" presStyleCnt="3"/>
      <dgm:spPr/>
      <dgm:t>
        <a:bodyPr/>
        <a:lstStyle/>
        <a:p>
          <a:endParaRPr lang="zh-TW" altLang="en-US"/>
        </a:p>
      </dgm:t>
    </dgm:pt>
    <dgm:pt modelId="{7BA5753D-3C7E-495B-8556-332C240C2E2D}" type="pres">
      <dgm:prSet presAssocID="{DF6C4C88-45AB-421C-ADC4-DB60AACD3D6A}" presName="hierRoot2" presStyleCnt="0">
        <dgm:presLayoutVars>
          <dgm:hierBranch val="init"/>
        </dgm:presLayoutVars>
      </dgm:prSet>
      <dgm:spPr/>
    </dgm:pt>
    <dgm:pt modelId="{05AB71F0-0A43-4F0F-ABC0-E0A5FF625AC5}" type="pres">
      <dgm:prSet presAssocID="{DF6C4C88-45AB-421C-ADC4-DB60AACD3D6A}" presName="rootComposite" presStyleCnt="0"/>
      <dgm:spPr/>
    </dgm:pt>
    <dgm:pt modelId="{33EFECD9-6336-48C8-B16E-F57E2E9E3B09}" type="pres">
      <dgm:prSet presAssocID="{DF6C4C88-45AB-421C-ADC4-DB60AACD3D6A}" presName="rootText" presStyleLbl="node2" presStyleIdx="2" presStyleCnt="3">
        <dgm:presLayoutVars>
          <dgm:chPref val="3"/>
        </dgm:presLayoutVars>
      </dgm:prSet>
      <dgm:spPr/>
      <dgm:t>
        <a:bodyPr/>
        <a:lstStyle/>
        <a:p>
          <a:endParaRPr lang="zh-TW" altLang="en-US"/>
        </a:p>
      </dgm:t>
    </dgm:pt>
    <dgm:pt modelId="{2C694902-C634-46E3-A213-7E23896638F8}" type="pres">
      <dgm:prSet presAssocID="{DF6C4C88-45AB-421C-ADC4-DB60AACD3D6A}" presName="rootConnector" presStyleLbl="node2" presStyleIdx="2" presStyleCnt="3"/>
      <dgm:spPr/>
      <dgm:t>
        <a:bodyPr/>
        <a:lstStyle/>
        <a:p>
          <a:endParaRPr lang="zh-TW" altLang="en-US"/>
        </a:p>
      </dgm:t>
    </dgm:pt>
    <dgm:pt modelId="{146426C1-1B05-4CDA-950B-BC7B0E38DB22}" type="pres">
      <dgm:prSet presAssocID="{DF6C4C88-45AB-421C-ADC4-DB60AACD3D6A}" presName="hierChild4" presStyleCnt="0"/>
      <dgm:spPr/>
    </dgm:pt>
    <dgm:pt modelId="{77F0645F-176E-44C8-B050-42B8EC5430FF}" type="pres">
      <dgm:prSet presAssocID="{DF6C4C88-45AB-421C-ADC4-DB60AACD3D6A}" presName="hierChild5" presStyleCnt="0"/>
      <dgm:spPr/>
    </dgm:pt>
    <dgm:pt modelId="{74D8BB3E-47CC-4CE3-933F-AC2533EA4F46}" type="pres">
      <dgm:prSet presAssocID="{C16EDE38-8441-4424-B493-401353535C61}" presName="hierChild3" presStyleCnt="0"/>
      <dgm:spPr/>
      <dgm:t>
        <a:bodyPr/>
        <a:lstStyle/>
        <a:p>
          <a:endParaRPr lang="zh-TW" altLang="en-US"/>
        </a:p>
      </dgm:t>
    </dgm:pt>
  </dgm:ptLst>
  <dgm:cxnLst>
    <dgm:cxn modelId="{229CCAD0-359A-4DB5-8997-20E5705AF0AF}" type="presOf" srcId="{251E10EA-219A-41B3-9F45-1F6AC081323C}" destId="{5FAE01D5-FBA7-4EB4-80F1-421626459501}" srcOrd="0" destOrd="0" presId="urn:microsoft.com/office/officeart/2009/3/layout/HorizontalOrganizationChart"/>
    <dgm:cxn modelId="{FFFB7D79-F43F-445F-BC72-F84BE3319B26}" type="presOf" srcId="{DF6C4C88-45AB-421C-ADC4-DB60AACD3D6A}" destId="{2C694902-C634-46E3-A213-7E23896638F8}" srcOrd="1" destOrd="0" presId="urn:microsoft.com/office/officeart/2009/3/layout/HorizontalOrganizationChart"/>
    <dgm:cxn modelId="{07959735-A29B-4E90-A207-F28FB75BB63F}" type="presOf" srcId="{D1964DAF-618B-4635-97F9-226A8258AD41}" destId="{D6A20CFB-1C61-40E0-BC50-A2FE5E3BA665}" srcOrd="1" destOrd="0" presId="urn:microsoft.com/office/officeart/2009/3/layout/HorizontalOrganizationChart"/>
    <dgm:cxn modelId="{AD5F67FC-7B22-411E-AAA4-37F4541B209F}" type="presOf" srcId="{DF6C4C88-45AB-421C-ADC4-DB60AACD3D6A}" destId="{33EFECD9-6336-48C8-B16E-F57E2E9E3B09}" srcOrd="0" destOrd="0" presId="urn:microsoft.com/office/officeart/2009/3/layout/HorizontalOrganizationChart"/>
    <dgm:cxn modelId="{1F08E900-5B2A-49A3-9CC2-D51B5F054680}" type="presOf" srcId="{C16EDE38-8441-4424-B493-401353535C61}" destId="{734FD12A-3935-4EBB-BF11-BCEECF60B757}" srcOrd="0" destOrd="0" presId="urn:microsoft.com/office/officeart/2009/3/layout/HorizontalOrganizationChart"/>
    <dgm:cxn modelId="{A390FC7E-A77C-4EE4-BFF3-CCF996B20D41}" type="presOf" srcId="{E80ADD24-0E8F-482E-B843-F6C0E00BC1C9}" destId="{C537BCF0-EDFD-475A-8651-788B8DC7ADEC}" srcOrd="0" destOrd="0" presId="urn:microsoft.com/office/officeart/2009/3/layout/HorizontalOrganizationChart"/>
    <dgm:cxn modelId="{D8F7D6F0-A773-4944-972D-D2FEC753EDCF}" type="presOf" srcId="{13FA89F2-CF7E-407C-A50A-2DF07149883D}" destId="{16DA8AAA-0D69-47C0-900C-51F4496E9F34}" srcOrd="1" destOrd="0" presId="urn:microsoft.com/office/officeart/2009/3/layout/HorizontalOrganizationChart"/>
    <dgm:cxn modelId="{091761EC-C5F6-4DA2-9619-688C2B04268C}" type="presOf" srcId="{918C8C95-8BB7-40EB-9D16-2943511B55B0}" destId="{55685241-E53F-4C43-ADDF-13A93DE2AB37}" srcOrd="1" destOrd="0" presId="urn:microsoft.com/office/officeart/2009/3/layout/HorizontalOrganizationChart"/>
    <dgm:cxn modelId="{CF811222-AA02-4091-8106-1F8E93739CB1}" type="presOf" srcId="{C16EDE38-8441-4424-B493-401353535C61}" destId="{24717AD3-0227-4613-A770-CBD058486E6B}" srcOrd="1" destOrd="0" presId="urn:microsoft.com/office/officeart/2009/3/layout/HorizontalOrganizationChart"/>
    <dgm:cxn modelId="{2CF6BD97-CC32-4D12-8F55-ACD421340328}" srcId="{C16EDE38-8441-4424-B493-401353535C61}" destId="{E80ADD24-0E8F-482E-B843-F6C0E00BC1C9}" srcOrd="0" destOrd="0" parTransId="{771C4E00-3F67-4B59-8633-9C6EA3B167FC}" sibTransId="{84CCB385-9BED-406E-BDC1-88A2D5F1C4EA}"/>
    <dgm:cxn modelId="{2AA15DEF-F90C-46BD-AB2D-77FD036F1BDB}" type="presOf" srcId="{46F61EBF-911A-4EC7-A6D1-711DDE9F5F41}" destId="{F8CC623A-EF89-46E3-8CC3-A1A8D588BCE5}" srcOrd="0" destOrd="0" presId="urn:microsoft.com/office/officeart/2009/3/layout/HorizontalOrganizationChart"/>
    <dgm:cxn modelId="{D9BA0E11-E40C-486D-90D2-A77D603F6796}" srcId="{E80ADD24-0E8F-482E-B843-F6C0E00BC1C9}" destId="{918C8C95-8BB7-40EB-9D16-2943511B55B0}" srcOrd="2" destOrd="0" parTransId="{251E10EA-219A-41B3-9F45-1F6AC081323C}" sibTransId="{0A4D2575-C603-441B-BE2C-32A47DB0A7E0}"/>
    <dgm:cxn modelId="{7227D5C6-300B-4288-BCBE-39F754EDC186}" srcId="{E80ADD24-0E8F-482E-B843-F6C0E00BC1C9}" destId="{D1964DAF-618B-4635-97F9-226A8258AD41}" srcOrd="3" destOrd="0" parTransId="{36B8DF51-07EB-4A33-BEE4-A1DE10D3C405}" sibTransId="{F69765C7-6DCD-429F-A4CA-555BBCDD5A11}"/>
    <dgm:cxn modelId="{7F632F37-3CD0-40EA-8453-526644138EE2}" srcId="{9FDF8DAF-BA9C-43F6-BF45-9AAD4CB86383}" destId="{C16EDE38-8441-4424-B493-401353535C61}" srcOrd="1" destOrd="0" parTransId="{C511AF57-070F-41E9-BEBC-FA12ED93F46E}" sibTransId="{06AF0B67-6BD4-4191-9704-017A1B6B5CED}"/>
    <dgm:cxn modelId="{D4EEC438-F2A0-4986-A07A-9B924DC3D2EB}" type="presOf" srcId="{13FA89F2-CF7E-407C-A50A-2DF07149883D}" destId="{4462244F-0060-4850-9722-DB3AB3D263F3}" srcOrd="0" destOrd="0" presId="urn:microsoft.com/office/officeart/2009/3/layout/HorizontalOrganizationChart"/>
    <dgm:cxn modelId="{6EC648AF-F50D-48DF-B602-04DF80AB1A05}" type="presOf" srcId="{39C1BF63-3293-47C1-BFC2-39E778726F1B}" destId="{93648CE5-AAC4-46EB-BDC0-17C2716D5A83}" srcOrd="0" destOrd="0" presId="urn:microsoft.com/office/officeart/2009/3/layout/HorizontalOrganizationChart"/>
    <dgm:cxn modelId="{43A4D46A-C60F-49CD-B350-012B53745D7D}" type="presOf" srcId="{46F61EBF-911A-4EC7-A6D1-711DDE9F5F41}" destId="{4172D29C-612F-47AA-8EA7-904CE38ABFE7}" srcOrd="1" destOrd="0" presId="urn:microsoft.com/office/officeart/2009/3/layout/HorizontalOrganizationChart"/>
    <dgm:cxn modelId="{7413DF70-D7D0-437C-9F47-D4DF23D8ED1E}" type="presOf" srcId="{D1964DAF-618B-4635-97F9-226A8258AD41}" destId="{CBBA0513-2E8E-417E-9719-A1C740FBBFE5}" srcOrd="0" destOrd="0" presId="urn:microsoft.com/office/officeart/2009/3/layout/HorizontalOrganizationChart"/>
    <dgm:cxn modelId="{F3A4D1D0-6E42-4EB0-B9F8-80E03EA62582}" type="presOf" srcId="{36B8DF51-07EB-4A33-BEE4-A1DE10D3C405}" destId="{D5BB9CD2-525F-4391-AF80-83B7A7D3B434}" srcOrd="0" destOrd="0" presId="urn:microsoft.com/office/officeart/2009/3/layout/HorizontalOrganizationChart"/>
    <dgm:cxn modelId="{67ADA6DC-19F6-497F-8C30-8B47BBC548CA}" type="presOf" srcId="{7E7D2FD2-A81D-4B29-B1A3-92B97A07C8FB}" destId="{47E936AF-F7D8-4849-B582-12A12FEB64E5}" srcOrd="0" destOrd="0" presId="urn:microsoft.com/office/officeart/2009/3/layout/HorizontalOrganizationChart"/>
    <dgm:cxn modelId="{CD13198B-0990-41C7-8FF5-FCD782E2FD44}" type="presOf" srcId="{31898E15-3186-4626-ADB6-FD28CFDD50A2}" destId="{58BE4012-414F-4D35-BFC9-69AEE0BDB30A}" srcOrd="0" destOrd="0" presId="urn:microsoft.com/office/officeart/2009/3/layout/HorizontalOrganizationChart"/>
    <dgm:cxn modelId="{E32000BC-EC3D-4C2B-9FAF-5A351D808CF6}" srcId="{E80ADD24-0E8F-482E-B843-F6C0E00BC1C9}" destId="{13FA89F2-CF7E-407C-A50A-2DF07149883D}" srcOrd="1" destOrd="0" parTransId="{E681AC95-4CA3-4A0B-9BE2-5949D922E80E}" sibTransId="{0E2E2984-93F7-4BAC-935F-341D46965BB4}"/>
    <dgm:cxn modelId="{610CB208-4BA1-48B6-A5EE-C3C7DE0DAE15}" type="presOf" srcId="{9FDF8DAF-BA9C-43F6-BF45-9AAD4CB86383}" destId="{A4A5B3DE-2495-4933-B59B-AEED1A0A4EDC}" srcOrd="0" destOrd="0" presId="urn:microsoft.com/office/officeart/2009/3/layout/HorizontalOrganizationChart"/>
    <dgm:cxn modelId="{BC29CDD9-DA14-48FA-A6C9-28B1D89C903C}" type="presOf" srcId="{E80ADD24-0E8F-482E-B843-F6C0E00BC1C9}" destId="{5BB91487-218D-4F70-ACB8-E2F289FC2B3F}" srcOrd="1" destOrd="0" presId="urn:microsoft.com/office/officeart/2009/3/layout/HorizontalOrganizationChart"/>
    <dgm:cxn modelId="{1BD41D83-3EB3-43BA-AB59-01848F5A3A9D}" type="presOf" srcId="{918C8C95-8BB7-40EB-9D16-2943511B55B0}" destId="{F2D9B8C1-79FE-4489-81B7-2A85AD921DAF}" srcOrd="0" destOrd="0" presId="urn:microsoft.com/office/officeart/2009/3/layout/HorizontalOrganizationChart"/>
    <dgm:cxn modelId="{71FA3643-D93C-4DFD-ABB9-D793F6738AC8}" type="presOf" srcId="{3AA3F0EE-996F-4532-94B7-1069C956D7B0}" destId="{96FAD189-FAFC-42C0-A1EC-256A50E2D7B7}" srcOrd="0" destOrd="0" presId="urn:microsoft.com/office/officeart/2009/3/layout/HorizontalOrganizationChart"/>
    <dgm:cxn modelId="{10C5E2BF-B7A0-41F3-8260-76EFA942832C}" type="presOf" srcId="{771C4E00-3F67-4B59-8633-9C6EA3B167FC}" destId="{CB09E722-A8FF-4D29-9855-9C873F4DE2CD}" srcOrd="0" destOrd="0" presId="urn:microsoft.com/office/officeart/2009/3/layout/HorizontalOrganizationChart"/>
    <dgm:cxn modelId="{3661DA62-8AB4-487D-A1C4-084822C60BA0}" type="presOf" srcId="{56D5F4FD-C8BB-422D-BCBA-FB4D5BEFE4F3}" destId="{36EA3B84-C059-46F0-827B-8A101E40CA43}" srcOrd="0" destOrd="0" presId="urn:microsoft.com/office/officeart/2009/3/layout/HorizontalOrganizationChart"/>
    <dgm:cxn modelId="{FE181A39-970A-473C-8EC8-2288163DCDBC}" srcId="{9FDF8DAF-BA9C-43F6-BF45-9AAD4CB86383}" destId="{31898E15-3186-4626-ADB6-FD28CFDD50A2}" srcOrd="0" destOrd="0" parTransId="{C3EBBFD6-FBA3-47D2-914B-BD277A3B57E7}" sibTransId="{541B55FD-3F4C-4CE8-93DD-43539A6A89B8}"/>
    <dgm:cxn modelId="{51AB37C8-58B2-42A8-BA0F-4E5254C29646}" srcId="{E80ADD24-0E8F-482E-B843-F6C0E00BC1C9}" destId="{7E7D2FD2-A81D-4B29-B1A3-92B97A07C8FB}" srcOrd="0" destOrd="0" parTransId="{39C1BF63-3293-47C1-BFC2-39E778726F1B}" sibTransId="{62A3B0A2-B409-4354-8AF4-95AE3287B931}"/>
    <dgm:cxn modelId="{53B2094F-DF3B-4F3A-9648-49B815A90BF7}" type="presOf" srcId="{7E7D2FD2-A81D-4B29-B1A3-92B97A07C8FB}" destId="{DFDE4B0B-04D6-4C38-8EEB-77C59BD76415}" srcOrd="1" destOrd="0" presId="urn:microsoft.com/office/officeart/2009/3/layout/HorizontalOrganizationChart"/>
    <dgm:cxn modelId="{5B6995D5-64B6-4914-A191-E6DD8DC55034}" srcId="{C16EDE38-8441-4424-B493-401353535C61}" destId="{DF6C4C88-45AB-421C-ADC4-DB60AACD3D6A}" srcOrd="1" destOrd="0" parTransId="{56D5F4FD-C8BB-422D-BCBA-FB4D5BEFE4F3}" sibTransId="{4708FBBB-094F-4B10-A386-9722A7BAC3E9}"/>
    <dgm:cxn modelId="{415763DE-A33F-46A3-89AA-55D145E1A252}" type="presOf" srcId="{31898E15-3186-4626-ADB6-FD28CFDD50A2}" destId="{38C2B6F7-557A-4DC9-9660-B3B289E7E11E}" srcOrd="1" destOrd="0" presId="urn:microsoft.com/office/officeart/2009/3/layout/HorizontalOrganizationChart"/>
    <dgm:cxn modelId="{B778D267-5FB8-4B4E-B9B6-FE13443CF886}" type="presOf" srcId="{E681AC95-4CA3-4A0B-9BE2-5949D922E80E}" destId="{824CA63B-AE57-4473-ADCF-FAA621E1D1D8}" srcOrd="0" destOrd="0" presId="urn:microsoft.com/office/officeart/2009/3/layout/HorizontalOrganizationChart"/>
    <dgm:cxn modelId="{B21C32A7-D95E-41D3-A2C6-8216D13CAF22}" srcId="{31898E15-3186-4626-ADB6-FD28CFDD50A2}" destId="{46F61EBF-911A-4EC7-A6D1-711DDE9F5F41}" srcOrd="0" destOrd="0" parTransId="{3AA3F0EE-996F-4532-94B7-1069C956D7B0}" sibTransId="{71325850-CC05-49AD-A31D-3E955199DDF1}"/>
    <dgm:cxn modelId="{DF572D9A-A54C-4117-A516-3149523AC248}" type="presParOf" srcId="{A4A5B3DE-2495-4933-B59B-AEED1A0A4EDC}" destId="{FBFFCF68-54C0-490D-A97E-5F685AE8DF61}" srcOrd="0" destOrd="0" presId="urn:microsoft.com/office/officeart/2009/3/layout/HorizontalOrganizationChart"/>
    <dgm:cxn modelId="{24707CCB-EE37-43C8-94DF-E02A5A1C8533}" type="presParOf" srcId="{FBFFCF68-54C0-490D-A97E-5F685AE8DF61}" destId="{640A66B3-39F0-45BC-9869-D5F1D085D5C7}" srcOrd="0" destOrd="0" presId="urn:microsoft.com/office/officeart/2009/3/layout/HorizontalOrganizationChart"/>
    <dgm:cxn modelId="{6F29D787-8879-48B6-967B-78B959FA12DB}" type="presParOf" srcId="{640A66B3-39F0-45BC-9869-D5F1D085D5C7}" destId="{58BE4012-414F-4D35-BFC9-69AEE0BDB30A}" srcOrd="0" destOrd="0" presId="urn:microsoft.com/office/officeart/2009/3/layout/HorizontalOrganizationChart"/>
    <dgm:cxn modelId="{01FCF428-FDB3-4311-B3EB-2C911B6FFC62}" type="presParOf" srcId="{640A66B3-39F0-45BC-9869-D5F1D085D5C7}" destId="{38C2B6F7-557A-4DC9-9660-B3B289E7E11E}" srcOrd="1" destOrd="0" presId="urn:microsoft.com/office/officeart/2009/3/layout/HorizontalOrganizationChart"/>
    <dgm:cxn modelId="{7D2EF8DB-DC1C-4971-BD3D-5C3F6CC9BF66}" type="presParOf" srcId="{FBFFCF68-54C0-490D-A97E-5F685AE8DF61}" destId="{6179C682-C670-4C0C-9364-72932CAA011F}" srcOrd="1" destOrd="0" presId="urn:microsoft.com/office/officeart/2009/3/layout/HorizontalOrganizationChart"/>
    <dgm:cxn modelId="{B23FC5DB-C653-4250-907D-E3474AB6E548}" type="presParOf" srcId="{6179C682-C670-4C0C-9364-72932CAA011F}" destId="{96FAD189-FAFC-42C0-A1EC-256A50E2D7B7}" srcOrd="0" destOrd="0" presId="urn:microsoft.com/office/officeart/2009/3/layout/HorizontalOrganizationChart"/>
    <dgm:cxn modelId="{7A9222DE-6C3B-47A5-AC82-6EF50466DA56}" type="presParOf" srcId="{6179C682-C670-4C0C-9364-72932CAA011F}" destId="{D2762B86-E83B-4867-B832-EF2CDC500D32}" srcOrd="1" destOrd="0" presId="urn:microsoft.com/office/officeart/2009/3/layout/HorizontalOrganizationChart"/>
    <dgm:cxn modelId="{D671D21A-C65A-44E2-A28E-17C9DAEFAACA}" type="presParOf" srcId="{D2762B86-E83B-4867-B832-EF2CDC500D32}" destId="{3E78ECF9-9358-4520-933C-77956D8ED84B}" srcOrd="0" destOrd="0" presId="urn:microsoft.com/office/officeart/2009/3/layout/HorizontalOrganizationChart"/>
    <dgm:cxn modelId="{591B7EA2-83CF-40E7-BB88-301B309102E5}" type="presParOf" srcId="{3E78ECF9-9358-4520-933C-77956D8ED84B}" destId="{F8CC623A-EF89-46E3-8CC3-A1A8D588BCE5}" srcOrd="0" destOrd="0" presId="urn:microsoft.com/office/officeart/2009/3/layout/HorizontalOrganizationChart"/>
    <dgm:cxn modelId="{3215D804-8823-4B96-B540-1570F9648DF1}" type="presParOf" srcId="{3E78ECF9-9358-4520-933C-77956D8ED84B}" destId="{4172D29C-612F-47AA-8EA7-904CE38ABFE7}" srcOrd="1" destOrd="0" presId="urn:microsoft.com/office/officeart/2009/3/layout/HorizontalOrganizationChart"/>
    <dgm:cxn modelId="{D91B8621-9613-4A54-8985-8DF8CABE8CF0}" type="presParOf" srcId="{D2762B86-E83B-4867-B832-EF2CDC500D32}" destId="{AE6243D4-A8A3-412E-B68B-596AC2DE2C92}" srcOrd="1" destOrd="0" presId="urn:microsoft.com/office/officeart/2009/3/layout/HorizontalOrganizationChart"/>
    <dgm:cxn modelId="{8B0B9456-7010-4097-BB74-FAF427487FA4}" type="presParOf" srcId="{D2762B86-E83B-4867-B832-EF2CDC500D32}" destId="{544F1871-B6B7-462C-890F-E3EFC2948295}" srcOrd="2" destOrd="0" presId="urn:microsoft.com/office/officeart/2009/3/layout/HorizontalOrganizationChart"/>
    <dgm:cxn modelId="{0D9199E6-D5FA-4906-9D59-5EDD2229F1D0}" type="presParOf" srcId="{FBFFCF68-54C0-490D-A97E-5F685AE8DF61}" destId="{1DA7539D-EEC2-4C24-A864-F674BDBD0103}" srcOrd="2" destOrd="0" presId="urn:microsoft.com/office/officeart/2009/3/layout/HorizontalOrganizationChart"/>
    <dgm:cxn modelId="{7906495B-B62D-4048-8D4C-5E47561A25BC}" type="presParOf" srcId="{A4A5B3DE-2495-4933-B59B-AEED1A0A4EDC}" destId="{A7EBE888-B72D-4C6D-BE22-D9500837E19B}" srcOrd="1" destOrd="0" presId="urn:microsoft.com/office/officeart/2009/3/layout/HorizontalOrganizationChart"/>
    <dgm:cxn modelId="{51C036EE-FE59-4C25-ADE4-049376B7B898}" type="presParOf" srcId="{A7EBE888-B72D-4C6D-BE22-D9500837E19B}" destId="{5527CCD4-E270-4894-91B0-47959B4282BE}" srcOrd="0" destOrd="0" presId="urn:microsoft.com/office/officeart/2009/3/layout/HorizontalOrganizationChart"/>
    <dgm:cxn modelId="{13816AB3-654B-40CE-AE8B-1F91DA5A5A8C}" type="presParOf" srcId="{5527CCD4-E270-4894-91B0-47959B4282BE}" destId="{734FD12A-3935-4EBB-BF11-BCEECF60B757}" srcOrd="0" destOrd="0" presId="urn:microsoft.com/office/officeart/2009/3/layout/HorizontalOrganizationChart"/>
    <dgm:cxn modelId="{389ED640-892C-4093-B20C-9A86371C8975}" type="presParOf" srcId="{5527CCD4-E270-4894-91B0-47959B4282BE}" destId="{24717AD3-0227-4613-A770-CBD058486E6B}" srcOrd="1" destOrd="0" presId="urn:microsoft.com/office/officeart/2009/3/layout/HorizontalOrganizationChart"/>
    <dgm:cxn modelId="{1018AF2E-FA80-4438-89BE-52C6CB85A0D1}" type="presParOf" srcId="{A7EBE888-B72D-4C6D-BE22-D9500837E19B}" destId="{6B2343CE-417D-4EB4-A749-1531F566DA8B}" srcOrd="1" destOrd="0" presId="urn:microsoft.com/office/officeart/2009/3/layout/HorizontalOrganizationChart"/>
    <dgm:cxn modelId="{00563E40-23BA-48EC-ABBC-FDA2583DB766}" type="presParOf" srcId="{6B2343CE-417D-4EB4-A749-1531F566DA8B}" destId="{CB09E722-A8FF-4D29-9855-9C873F4DE2CD}" srcOrd="0" destOrd="0" presId="urn:microsoft.com/office/officeart/2009/3/layout/HorizontalOrganizationChart"/>
    <dgm:cxn modelId="{CC1A0DAC-8435-433F-B24F-2E026CE1817C}" type="presParOf" srcId="{6B2343CE-417D-4EB4-A749-1531F566DA8B}" destId="{05ABAEEE-3984-4925-AF5E-7746499BFAD0}" srcOrd="1" destOrd="0" presId="urn:microsoft.com/office/officeart/2009/3/layout/HorizontalOrganizationChart"/>
    <dgm:cxn modelId="{170D6E15-1BD5-43F5-8E31-B18407055AF6}" type="presParOf" srcId="{05ABAEEE-3984-4925-AF5E-7746499BFAD0}" destId="{BAE1C214-85A2-4EBE-951E-8DAB89541F5A}" srcOrd="0" destOrd="0" presId="urn:microsoft.com/office/officeart/2009/3/layout/HorizontalOrganizationChart"/>
    <dgm:cxn modelId="{621C8099-5196-4F5F-A09B-BC6D0CF4639E}" type="presParOf" srcId="{BAE1C214-85A2-4EBE-951E-8DAB89541F5A}" destId="{C537BCF0-EDFD-475A-8651-788B8DC7ADEC}" srcOrd="0" destOrd="0" presId="urn:microsoft.com/office/officeart/2009/3/layout/HorizontalOrganizationChart"/>
    <dgm:cxn modelId="{5E781A4E-C816-4A80-9447-4237BE4EB2CC}" type="presParOf" srcId="{BAE1C214-85A2-4EBE-951E-8DAB89541F5A}" destId="{5BB91487-218D-4F70-ACB8-E2F289FC2B3F}" srcOrd="1" destOrd="0" presId="urn:microsoft.com/office/officeart/2009/3/layout/HorizontalOrganizationChart"/>
    <dgm:cxn modelId="{4ADB0B1D-21C6-4849-9220-5EE954F1047A}" type="presParOf" srcId="{05ABAEEE-3984-4925-AF5E-7746499BFAD0}" destId="{6CC450DF-F8A0-43E2-8951-244F7A77FE88}" srcOrd="1" destOrd="0" presId="urn:microsoft.com/office/officeart/2009/3/layout/HorizontalOrganizationChart"/>
    <dgm:cxn modelId="{91C09E67-25E7-4986-B9CE-A11410B42347}" type="presParOf" srcId="{6CC450DF-F8A0-43E2-8951-244F7A77FE88}" destId="{93648CE5-AAC4-46EB-BDC0-17C2716D5A83}" srcOrd="0" destOrd="0" presId="urn:microsoft.com/office/officeart/2009/3/layout/HorizontalOrganizationChart"/>
    <dgm:cxn modelId="{525CC898-DC85-432B-A75D-72150D39FDF9}" type="presParOf" srcId="{6CC450DF-F8A0-43E2-8951-244F7A77FE88}" destId="{0F5942EB-4C7B-41EA-A376-0112DB5CFD05}" srcOrd="1" destOrd="0" presId="urn:microsoft.com/office/officeart/2009/3/layout/HorizontalOrganizationChart"/>
    <dgm:cxn modelId="{29EF0CC8-0062-4ABB-8B28-5E6FAB8318FD}" type="presParOf" srcId="{0F5942EB-4C7B-41EA-A376-0112DB5CFD05}" destId="{8D8F60FE-FCE6-4F34-8E4D-373A74C1B794}" srcOrd="0" destOrd="0" presId="urn:microsoft.com/office/officeart/2009/3/layout/HorizontalOrganizationChart"/>
    <dgm:cxn modelId="{89F537DD-B80C-4C8E-AEBA-17F59E5F4ED6}" type="presParOf" srcId="{8D8F60FE-FCE6-4F34-8E4D-373A74C1B794}" destId="{47E936AF-F7D8-4849-B582-12A12FEB64E5}" srcOrd="0" destOrd="0" presId="urn:microsoft.com/office/officeart/2009/3/layout/HorizontalOrganizationChart"/>
    <dgm:cxn modelId="{BCD1EACC-6467-4C80-8313-CC65CA8B2453}" type="presParOf" srcId="{8D8F60FE-FCE6-4F34-8E4D-373A74C1B794}" destId="{DFDE4B0B-04D6-4C38-8EEB-77C59BD76415}" srcOrd="1" destOrd="0" presId="urn:microsoft.com/office/officeart/2009/3/layout/HorizontalOrganizationChart"/>
    <dgm:cxn modelId="{F5DFDD24-0350-4ACE-9D77-C650AFE93D6C}" type="presParOf" srcId="{0F5942EB-4C7B-41EA-A376-0112DB5CFD05}" destId="{72FCEB32-DB00-452D-A317-5811A76D936A}" srcOrd="1" destOrd="0" presId="urn:microsoft.com/office/officeart/2009/3/layout/HorizontalOrganizationChart"/>
    <dgm:cxn modelId="{EB58B567-D2E7-413E-8B79-B57951F2B684}" type="presParOf" srcId="{0F5942EB-4C7B-41EA-A376-0112DB5CFD05}" destId="{4EA5DEA2-84D6-43BD-B32B-1C38F901A9ED}" srcOrd="2" destOrd="0" presId="urn:microsoft.com/office/officeart/2009/3/layout/HorizontalOrganizationChart"/>
    <dgm:cxn modelId="{FCEA8377-AA1C-4ED8-BB5E-007B4406214E}" type="presParOf" srcId="{6CC450DF-F8A0-43E2-8951-244F7A77FE88}" destId="{824CA63B-AE57-4473-ADCF-FAA621E1D1D8}" srcOrd="2" destOrd="0" presId="urn:microsoft.com/office/officeart/2009/3/layout/HorizontalOrganizationChart"/>
    <dgm:cxn modelId="{95EFF137-7737-4BD4-BD31-C7C15FC3F2D7}" type="presParOf" srcId="{6CC450DF-F8A0-43E2-8951-244F7A77FE88}" destId="{34B8D7B3-B486-407E-A0EF-6DE4869945AA}" srcOrd="3" destOrd="0" presId="urn:microsoft.com/office/officeart/2009/3/layout/HorizontalOrganizationChart"/>
    <dgm:cxn modelId="{B53B625F-C249-4D00-8911-21241FD676B4}" type="presParOf" srcId="{34B8D7B3-B486-407E-A0EF-6DE4869945AA}" destId="{21460959-D818-4767-AB68-1C8FFDAEEA88}" srcOrd="0" destOrd="0" presId="urn:microsoft.com/office/officeart/2009/3/layout/HorizontalOrganizationChart"/>
    <dgm:cxn modelId="{C8341DBA-CAED-4E15-A7C3-DBF10BB25F88}" type="presParOf" srcId="{21460959-D818-4767-AB68-1C8FFDAEEA88}" destId="{4462244F-0060-4850-9722-DB3AB3D263F3}" srcOrd="0" destOrd="0" presId="urn:microsoft.com/office/officeart/2009/3/layout/HorizontalOrganizationChart"/>
    <dgm:cxn modelId="{C096B27D-83A6-436C-A6E9-93EC757CED6E}" type="presParOf" srcId="{21460959-D818-4767-AB68-1C8FFDAEEA88}" destId="{16DA8AAA-0D69-47C0-900C-51F4496E9F34}" srcOrd="1" destOrd="0" presId="urn:microsoft.com/office/officeart/2009/3/layout/HorizontalOrganizationChart"/>
    <dgm:cxn modelId="{397E7609-2A7D-4D60-9C10-A6117C16968F}" type="presParOf" srcId="{34B8D7B3-B486-407E-A0EF-6DE4869945AA}" destId="{D6C290BF-11C5-4F3A-8BBB-5C985816D675}" srcOrd="1" destOrd="0" presId="urn:microsoft.com/office/officeart/2009/3/layout/HorizontalOrganizationChart"/>
    <dgm:cxn modelId="{119B1051-5D13-4EE4-BD55-456E8AA654F7}" type="presParOf" srcId="{34B8D7B3-B486-407E-A0EF-6DE4869945AA}" destId="{3C1DDFF1-9689-489C-ACAB-1F8674AE1C4C}" srcOrd="2" destOrd="0" presId="urn:microsoft.com/office/officeart/2009/3/layout/HorizontalOrganizationChart"/>
    <dgm:cxn modelId="{17A88995-2886-4A61-A155-CFEED30CDA76}" type="presParOf" srcId="{6CC450DF-F8A0-43E2-8951-244F7A77FE88}" destId="{5FAE01D5-FBA7-4EB4-80F1-421626459501}" srcOrd="4" destOrd="0" presId="urn:microsoft.com/office/officeart/2009/3/layout/HorizontalOrganizationChart"/>
    <dgm:cxn modelId="{01225717-F2D3-4904-AF9F-9F29B9DD3EC3}" type="presParOf" srcId="{6CC450DF-F8A0-43E2-8951-244F7A77FE88}" destId="{0685379C-C8DB-476D-B204-9CFA4704DC35}" srcOrd="5" destOrd="0" presId="urn:microsoft.com/office/officeart/2009/3/layout/HorizontalOrganizationChart"/>
    <dgm:cxn modelId="{C2633BDD-7891-4EFD-8A33-CBB5F981B6D4}" type="presParOf" srcId="{0685379C-C8DB-476D-B204-9CFA4704DC35}" destId="{6CAFF1E1-F6B1-4906-A8D7-31E453290269}" srcOrd="0" destOrd="0" presId="urn:microsoft.com/office/officeart/2009/3/layout/HorizontalOrganizationChart"/>
    <dgm:cxn modelId="{5DFACCE8-995E-44D2-8242-8D5EEBDC3BE6}" type="presParOf" srcId="{6CAFF1E1-F6B1-4906-A8D7-31E453290269}" destId="{F2D9B8C1-79FE-4489-81B7-2A85AD921DAF}" srcOrd="0" destOrd="0" presId="urn:microsoft.com/office/officeart/2009/3/layout/HorizontalOrganizationChart"/>
    <dgm:cxn modelId="{5A7C02DC-213B-4C5C-B4D8-99FAAB1F7596}" type="presParOf" srcId="{6CAFF1E1-F6B1-4906-A8D7-31E453290269}" destId="{55685241-E53F-4C43-ADDF-13A93DE2AB37}" srcOrd="1" destOrd="0" presId="urn:microsoft.com/office/officeart/2009/3/layout/HorizontalOrganizationChart"/>
    <dgm:cxn modelId="{9A7EFAD8-DA1F-40D3-A36F-522181D60380}" type="presParOf" srcId="{0685379C-C8DB-476D-B204-9CFA4704DC35}" destId="{972E0008-080F-4C7C-937D-E23B57188818}" srcOrd="1" destOrd="0" presId="urn:microsoft.com/office/officeart/2009/3/layout/HorizontalOrganizationChart"/>
    <dgm:cxn modelId="{092334D3-0FF8-4DD7-BEDD-03987318B5B1}" type="presParOf" srcId="{0685379C-C8DB-476D-B204-9CFA4704DC35}" destId="{295AD381-8AEB-47E0-9023-7C92DDBB2595}" srcOrd="2" destOrd="0" presId="urn:microsoft.com/office/officeart/2009/3/layout/HorizontalOrganizationChart"/>
    <dgm:cxn modelId="{42A3083F-ACF3-4D73-A641-3F3640C35DE0}" type="presParOf" srcId="{6CC450DF-F8A0-43E2-8951-244F7A77FE88}" destId="{D5BB9CD2-525F-4391-AF80-83B7A7D3B434}" srcOrd="6" destOrd="0" presId="urn:microsoft.com/office/officeart/2009/3/layout/HorizontalOrganizationChart"/>
    <dgm:cxn modelId="{0164B3EE-CABC-4AE2-959F-3E65F9CF598A}" type="presParOf" srcId="{6CC450DF-F8A0-43E2-8951-244F7A77FE88}" destId="{DF2E999C-C12F-4007-8D0F-20C2798EB6F8}" srcOrd="7" destOrd="0" presId="urn:microsoft.com/office/officeart/2009/3/layout/HorizontalOrganizationChart"/>
    <dgm:cxn modelId="{CBFFCB5C-3C15-477C-83B2-8D6DD491F5E4}" type="presParOf" srcId="{DF2E999C-C12F-4007-8D0F-20C2798EB6F8}" destId="{1CBFE09B-B319-484A-A110-8D0AAAEA310F}" srcOrd="0" destOrd="0" presId="urn:microsoft.com/office/officeart/2009/3/layout/HorizontalOrganizationChart"/>
    <dgm:cxn modelId="{224D4959-D467-4D3B-9601-CE2E66F64035}" type="presParOf" srcId="{1CBFE09B-B319-484A-A110-8D0AAAEA310F}" destId="{CBBA0513-2E8E-417E-9719-A1C740FBBFE5}" srcOrd="0" destOrd="0" presId="urn:microsoft.com/office/officeart/2009/3/layout/HorizontalOrganizationChart"/>
    <dgm:cxn modelId="{65F68EE9-26B0-4B08-BFD8-91EFA566894D}" type="presParOf" srcId="{1CBFE09B-B319-484A-A110-8D0AAAEA310F}" destId="{D6A20CFB-1C61-40E0-BC50-A2FE5E3BA665}" srcOrd="1" destOrd="0" presId="urn:microsoft.com/office/officeart/2009/3/layout/HorizontalOrganizationChart"/>
    <dgm:cxn modelId="{75A4B588-4057-46D2-86DF-134ED7F95D27}" type="presParOf" srcId="{DF2E999C-C12F-4007-8D0F-20C2798EB6F8}" destId="{523DE4B2-EB1C-46D2-8B00-E58BC43DE2F6}" srcOrd="1" destOrd="0" presId="urn:microsoft.com/office/officeart/2009/3/layout/HorizontalOrganizationChart"/>
    <dgm:cxn modelId="{BA08EB97-F7D5-460C-B483-7BC83296555A}" type="presParOf" srcId="{DF2E999C-C12F-4007-8D0F-20C2798EB6F8}" destId="{4FF25E13-8339-4BAB-A3A4-B306B8DB42C4}" srcOrd="2" destOrd="0" presId="urn:microsoft.com/office/officeart/2009/3/layout/HorizontalOrganizationChart"/>
    <dgm:cxn modelId="{98A63E2A-9588-415E-BE10-CF7A2605CB3A}" type="presParOf" srcId="{05ABAEEE-3984-4925-AF5E-7746499BFAD0}" destId="{A2ABD21D-0B8F-4365-ADCC-148CFCF7A6DD}" srcOrd="2" destOrd="0" presId="urn:microsoft.com/office/officeart/2009/3/layout/HorizontalOrganizationChart"/>
    <dgm:cxn modelId="{A5B30305-D61F-4FE7-8CC0-AE61934A20A6}" type="presParOf" srcId="{6B2343CE-417D-4EB4-A749-1531F566DA8B}" destId="{36EA3B84-C059-46F0-827B-8A101E40CA43}" srcOrd="2" destOrd="0" presId="urn:microsoft.com/office/officeart/2009/3/layout/HorizontalOrganizationChart"/>
    <dgm:cxn modelId="{2E264FAC-862C-4546-B6E8-66A6485A6EB8}" type="presParOf" srcId="{6B2343CE-417D-4EB4-A749-1531F566DA8B}" destId="{7BA5753D-3C7E-495B-8556-332C240C2E2D}" srcOrd="3" destOrd="0" presId="urn:microsoft.com/office/officeart/2009/3/layout/HorizontalOrganizationChart"/>
    <dgm:cxn modelId="{4C5E4A6C-957C-4BC0-9BD1-698756A19D6F}" type="presParOf" srcId="{7BA5753D-3C7E-495B-8556-332C240C2E2D}" destId="{05AB71F0-0A43-4F0F-ABC0-E0A5FF625AC5}" srcOrd="0" destOrd="0" presId="urn:microsoft.com/office/officeart/2009/3/layout/HorizontalOrganizationChart"/>
    <dgm:cxn modelId="{FED5FA1B-1E9F-486A-9AF8-7BAB24FB04DC}" type="presParOf" srcId="{05AB71F0-0A43-4F0F-ABC0-E0A5FF625AC5}" destId="{33EFECD9-6336-48C8-B16E-F57E2E9E3B09}" srcOrd="0" destOrd="0" presId="urn:microsoft.com/office/officeart/2009/3/layout/HorizontalOrganizationChart"/>
    <dgm:cxn modelId="{B780DD01-CAD7-4E12-9530-EAC3D014E2F8}" type="presParOf" srcId="{05AB71F0-0A43-4F0F-ABC0-E0A5FF625AC5}" destId="{2C694902-C634-46E3-A213-7E23896638F8}" srcOrd="1" destOrd="0" presId="urn:microsoft.com/office/officeart/2009/3/layout/HorizontalOrganizationChart"/>
    <dgm:cxn modelId="{58F404E5-5D8C-41BE-A9AC-B32FF0AF6FEA}" type="presParOf" srcId="{7BA5753D-3C7E-495B-8556-332C240C2E2D}" destId="{146426C1-1B05-4CDA-950B-BC7B0E38DB22}" srcOrd="1" destOrd="0" presId="urn:microsoft.com/office/officeart/2009/3/layout/HorizontalOrganizationChart"/>
    <dgm:cxn modelId="{F1A31CC2-9CB1-4976-A36F-C311D005399D}" type="presParOf" srcId="{7BA5753D-3C7E-495B-8556-332C240C2E2D}" destId="{77F0645F-176E-44C8-B050-42B8EC5430FF}" srcOrd="2" destOrd="0" presId="urn:microsoft.com/office/officeart/2009/3/layout/HorizontalOrganizationChart"/>
    <dgm:cxn modelId="{05795476-14A3-40C0-A14C-3302EBA894A2}" type="presParOf" srcId="{A7EBE888-B72D-4C6D-BE22-D9500837E19B}" destId="{74D8BB3E-47CC-4CE3-933F-AC2533EA4F46}"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FBD342F-4CE6-445F-869D-5AF8C2CD607B}" type="doc">
      <dgm:prSet loTypeId="urn:microsoft.com/office/officeart/2005/8/layout/process4" loCatId="process" qsTypeId="urn:microsoft.com/office/officeart/2005/8/quickstyle/simple3" qsCatId="simple" csTypeId="urn:microsoft.com/office/officeart/2005/8/colors/colorful1" csCatId="colorful" phldr="1"/>
      <dgm:spPr/>
      <dgm:t>
        <a:bodyPr/>
        <a:lstStyle/>
        <a:p>
          <a:endParaRPr lang="zh-TW" altLang="en-US"/>
        </a:p>
      </dgm:t>
    </dgm:pt>
    <dgm:pt modelId="{9588F9EA-9248-4E3F-8D6A-8CAA74460E88}">
      <dgm:prSet custT="1"/>
      <dgm:spPr/>
      <dgm:t>
        <a:bodyPr/>
        <a:lstStyle/>
        <a:p>
          <a:pPr algn="l" rtl="0"/>
          <a:r>
            <a:rPr lang="zh-TW" sz="2000" b="1" dirty="0" smtClean="0">
              <a:latin typeface="微軟正黑體" panose="020B0604030504040204" pitchFamily="34" charset="-120"/>
              <a:ea typeface="微軟正黑體" panose="020B0604030504040204" pitchFamily="34" charset="-120"/>
            </a:rPr>
            <a:t>製作證券宣導影片，影片中利用</a:t>
          </a:r>
          <a:r>
            <a:rPr lang="en-US" sz="2000" b="1" dirty="0" smtClean="0">
              <a:latin typeface="微軟正黑體" panose="020B0604030504040204" pitchFamily="34" charset="-120"/>
              <a:ea typeface="微軟正黑體" panose="020B0604030504040204" pitchFamily="34" charset="-120"/>
            </a:rPr>
            <a:t>PPAP</a:t>
          </a:r>
          <a:r>
            <a:rPr lang="zh-TW" sz="2000" b="1" u="sng" dirty="0" smtClean="0">
              <a:latin typeface="微軟正黑體" panose="020B0604030504040204" pitchFamily="34" charset="-120"/>
              <a:ea typeface="微軟正黑體" panose="020B0604030504040204" pitchFamily="34" charset="-120"/>
            </a:rPr>
            <a:t>音樂</a:t>
          </a:r>
          <a:r>
            <a:rPr lang="zh-TW" sz="2000" b="1" dirty="0" smtClean="0">
              <a:latin typeface="微軟正黑體" panose="020B0604030504040204" pitchFamily="34" charset="-120"/>
              <a:ea typeface="微軟正黑體" panose="020B0604030504040204" pitchFamily="34" charset="-120"/>
            </a:rPr>
            <a:t>與寶可夢主角抓大蔥鴨</a:t>
          </a:r>
          <a:r>
            <a:rPr lang="zh-TW" sz="2000" b="1" u="sng" dirty="0" smtClean="0">
              <a:latin typeface="微軟正黑體" panose="020B0604030504040204" pitchFamily="34" charset="-120"/>
              <a:ea typeface="微軟正黑體" panose="020B0604030504040204" pitchFamily="34" charset="-120"/>
            </a:rPr>
            <a:t>圖片</a:t>
          </a:r>
          <a:endParaRPr lang="zh-TW" sz="2000" b="1" u="sng" dirty="0">
            <a:latin typeface="微軟正黑體" panose="020B0604030504040204" pitchFamily="34" charset="-120"/>
            <a:ea typeface="微軟正黑體" panose="020B0604030504040204" pitchFamily="34" charset="-120"/>
          </a:endParaRPr>
        </a:p>
      </dgm:t>
    </dgm:pt>
    <dgm:pt modelId="{EF04A1E9-4AEB-4625-8112-F2FF64D5E3D6}" type="parTrans" cxnId="{85C13C31-B4E6-43C3-8B32-456455B563E5}">
      <dgm:prSet/>
      <dgm:spPr/>
      <dgm:t>
        <a:bodyPr/>
        <a:lstStyle/>
        <a:p>
          <a:endParaRPr lang="zh-TW" altLang="en-US"/>
        </a:p>
      </dgm:t>
    </dgm:pt>
    <dgm:pt modelId="{B5BBFC77-F04D-4092-BE31-E41D0D299C05}" type="sibTrans" cxnId="{85C13C31-B4E6-43C3-8B32-456455B563E5}">
      <dgm:prSet/>
      <dgm:spPr/>
      <dgm:t>
        <a:bodyPr/>
        <a:lstStyle/>
        <a:p>
          <a:endParaRPr lang="zh-TW" altLang="en-US"/>
        </a:p>
      </dgm:t>
    </dgm:pt>
    <dgm:pt modelId="{68284B37-198B-428D-94D9-86CFADFD8C11}">
      <dgm:prSet custT="1"/>
      <dgm:spPr/>
      <dgm:t>
        <a:bodyPr/>
        <a:lstStyle/>
        <a:p>
          <a:pPr algn="l" rtl="0"/>
          <a:r>
            <a:rPr lang="zh-TW" sz="2000" b="1" dirty="0" smtClean="0">
              <a:latin typeface="微軟正黑體" panose="020B0604030504040204" pitchFamily="34" charset="-120"/>
              <a:ea typeface="微軟正黑體" panose="020B0604030504040204" pitchFamily="34" charset="-120"/>
            </a:rPr>
            <a:t>由於流行音樂與動漫角色的商業授權利益極大，且網路傳輸無遠弗屆，縱使是無營利之分享，對著作財產權人之權益影響仍大，</a:t>
          </a:r>
          <a:r>
            <a:rPr lang="zh-TW" sz="2000" b="1" i="1" dirty="0" smtClean="0">
              <a:latin typeface="微軟正黑體" panose="020B0604030504040204" pitchFamily="34" charset="-120"/>
              <a:ea typeface="微軟正黑體" panose="020B0604030504040204" pitchFamily="34" charset="-120"/>
            </a:rPr>
            <a:t>得主張其他合理使用之空間相當有限</a:t>
          </a:r>
          <a:r>
            <a:rPr lang="zh-TW" altLang="en-US" sz="2000" b="1" i="1" dirty="0" smtClean="0">
              <a:latin typeface="微軟正黑體" panose="020B0604030504040204" pitchFamily="34" charset="-120"/>
              <a:ea typeface="微軟正黑體" panose="020B0604030504040204" pitchFamily="34" charset="-120"/>
            </a:rPr>
            <a:t>，</a:t>
          </a:r>
          <a:r>
            <a:rPr lang="zh-TW" altLang="en-US" sz="2000" b="1" i="0" dirty="0" smtClean="0">
              <a:solidFill>
                <a:srgbClr val="0066FF"/>
              </a:solidFill>
              <a:latin typeface="微軟正黑體" panose="020B0604030504040204" pitchFamily="34" charset="-120"/>
              <a:ea typeface="微軟正黑體" panose="020B0604030504040204" pitchFamily="34" charset="-120"/>
            </a:rPr>
            <a:t>建議應事先取得該著作之著作財產權人之同意或授權</a:t>
          </a:r>
          <a:r>
            <a:rPr lang="en-US" altLang="zh-TW" sz="1800" b="1" i="0" dirty="0" smtClean="0">
              <a:solidFill>
                <a:schemeClr val="tx1"/>
              </a:solidFill>
              <a:latin typeface="微軟正黑體" panose="020B0604030504040204" pitchFamily="34" charset="-120"/>
              <a:ea typeface="微軟正黑體" panose="020B0604030504040204" pitchFamily="34" charset="-120"/>
            </a:rPr>
            <a:t>(</a:t>
          </a:r>
          <a:r>
            <a:rPr lang="zh-TW" altLang="en-US" sz="1800" b="1" i="0" dirty="0" smtClean="0">
              <a:solidFill>
                <a:schemeClr val="tx1"/>
              </a:solidFill>
              <a:latin typeface="微軟正黑體" panose="020B0604030504040204" pitchFamily="34" charset="-120"/>
              <a:ea typeface="微軟正黑體" panose="020B0604030504040204" pitchFamily="34" charset="-120"/>
            </a:rPr>
            <a:t>電子郵件</a:t>
          </a:r>
          <a:r>
            <a:rPr lang="en-US" altLang="en-US" sz="1800" b="1" i="0" dirty="0" smtClean="0">
              <a:solidFill>
                <a:schemeClr val="tx1"/>
              </a:solidFill>
              <a:latin typeface="微軟正黑體" panose="020B0604030504040204" pitchFamily="34" charset="-120"/>
              <a:ea typeface="微軟正黑體" panose="020B0604030504040204" pitchFamily="34" charset="-120"/>
            </a:rPr>
            <a:t>1051031c)</a:t>
          </a:r>
          <a:endParaRPr lang="zh-TW" sz="1800" b="1" i="0" dirty="0">
            <a:solidFill>
              <a:schemeClr val="tx1"/>
            </a:solidFill>
            <a:latin typeface="微軟正黑體" panose="020B0604030504040204" pitchFamily="34" charset="-120"/>
            <a:ea typeface="微軟正黑體" panose="020B0604030504040204" pitchFamily="34" charset="-120"/>
          </a:endParaRPr>
        </a:p>
      </dgm:t>
    </dgm:pt>
    <dgm:pt modelId="{28A79A4B-C078-4F08-8678-7CC70E09875B}" type="parTrans" cxnId="{18F8DFBB-EDC7-4B56-9AF8-0488C07B4B24}">
      <dgm:prSet/>
      <dgm:spPr/>
      <dgm:t>
        <a:bodyPr/>
        <a:lstStyle/>
        <a:p>
          <a:endParaRPr lang="zh-TW" altLang="en-US"/>
        </a:p>
      </dgm:t>
    </dgm:pt>
    <dgm:pt modelId="{1497F6A4-7560-4390-ABEF-EBED61D23867}" type="sibTrans" cxnId="{18F8DFBB-EDC7-4B56-9AF8-0488C07B4B24}">
      <dgm:prSet/>
      <dgm:spPr/>
      <dgm:t>
        <a:bodyPr/>
        <a:lstStyle/>
        <a:p>
          <a:endParaRPr lang="zh-TW" altLang="en-US"/>
        </a:p>
      </dgm:t>
    </dgm:pt>
    <dgm:pt modelId="{A90D7EEF-6BD1-49E7-9151-2D8C8D73FA0B}">
      <dgm:prSet custT="1"/>
      <dgm:spPr/>
      <dgm:t>
        <a:bodyPr/>
        <a:lstStyle/>
        <a:p>
          <a:pPr algn="l" rtl="0">
            <a:spcAft>
              <a:spcPts val="0"/>
            </a:spcAft>
          </a:pPr>
          <a:r>
            <a:rPr lang="zh-TW" sz="1800" b="1" dirty="0" smtClean="0">
              <a:latin typeface="微軟正黑體" panose="020B0604030504040204" pitchFamily="34" charset="-120"/>
              <a:ea typeface="微軟正黑體" panose="020B0604030504040204" pitchFamily="34" charset="-120"/>
            </a:rPr>
            <a:t>涉及「重製」他人音樂（</a:t>
          </a:r>
          <a:r>
            <a:rPr lang="en-US" sz="1800" b="1" dirty="0" smtClean="0">
              <a:latin typeface="微軟正黑體" panose="020B0604030504040204" pitchFamily="34" charset="-120"/>
              <a:ea typeface="微軟正黑體" panose="020B0604030504040204" pitchFamily="34" charset="-120"/>
            </a:rPr>
            <a:t>PPAP</a:t>
          </a:r>
          <a:r>
            <a:rPr lang="zh-TW" sz="1800" b="1" dirty="0" smtClean="0">
              <a:latin typeface="微軟正黑體" panose="020B0604030504040204" pitchFamily="34" charset="-120"/>
              <a:ea typeface="微軟正黑體" panose="020B0604030504040204" pitchFamily="34" charset="-120"/>
            </a:rPr>
            <a:t>之詞、曲）、錄音及美術著作（主角、大蔥鴨）之行為，至於後續影片置於</a:t>
          </a:r>
          <a:r>
            <a:rPr lang="en-US" sz="1800" b="1" dirty="0" smtClean="0">
              <a:latin typeface="微軟正黑體" panose="020B0604030504040204" pitchFamily="34" charset="-120"/>
              <a:ea typeface="微軟正黑體" panose="020B0604030504040204" pitchFamily="34" charset="-120"/>
            </a:rPr>
            <a:t>YouTube</a:t>
          </a:r>
          <a:r>
            <a:rPr lang="zh-TW" sz="1800" b="1" dirty="0" smtClean="0">
              <a:latin typeface="微軟正黑體" panose="020B0604030504040204" pitchFamily="34" charset="-120"/>
              <a:ea typeface="微軟正黑體" panose="020B0604030504040204" pitchFamily="34" charset="-120"/>
            </a:rPr>
            <a:t>供大眾收看一節，涉及影片內他人音樂著作、美術著作之「公開傳輸權」</a:t>
          </a:r>
          <a:endParaRPr lang="zh-TW" sz="1800" b="1" dirty="0">
            <a:latin typeface="微軟正黑體" panose="020B0604030504040204" pitchFamily="34" charset="-120"/>
            <a:ea typeface="微軟正黑體" panose="020B0604030504040204" pitchFamily="34" charset="-120"/>
          </a:endParaRPr>
        </a:p>
      </dgm:t>
    </dgm:pt>
    <dgm:pt modelId="{D7C3B8DA-0D18-4AAC-8ADC-2F528A55567F}" type="parTrans" cxnId="{C1F4867A-8991-4EB4-BAC3-FC3F1CCD7F61}">
      <dgm:prSet/>
      <dgm:spPr/>
      <dgm:t>
        <a:bodyPr/>
        <a:lstStyle/>
        <a:p>
          <a:endParaRPr lang="zh-TW" altLang="en-US"/>
        </a:p>
      </dgm:t>
    </dgm:pt>
    <dgm:pt modelId="{DC9A47F3-2378-421A-A272-F812450F641D}" type="sibTrans" cxnId="{C1F4867A-8991-4EB4-BAC3-FC3F1CCD7F61}">
      <dgm:prSet/>
      <dgm:spPr/>
      <dgm:t>
        <a:bodyPr/>
        <a:lstStyle/>
        <a:p>
          <a:endParaRPr lang="zh-TW" altLang="en-US"/>
        </a:p>
      </dgm:t>
    </dgm:pt>
    <dgm:pt modelId="{1B9A8623-4531-4691-A6A8-0621B13FBAB5}" type="pres">
      <dgm:prSet presAssocID="{6FBD342F-4CE6-445F-869D-5AF8C2CD607B}" presName="Name0" presStyleCnt="0">
        <dgm:presLayoutVars>
          <dgm:dir/>
          <dgm:animLvl val="lvl"/>
          <dgm:resizeHandles val="exact"/>
        </dgm:presLayoutVars>
      </dgm:prSet>
      <dgm:spPr/>
      <dgm:t>
        <a:bodyPr/>
        <a:lstStyle/>
        <a:p>
          <a:endParaRPr lang="zh-TW" altLang="en-US"/>
        </a:p>
      </dgm:t>
    </dgm:pt>
    <dgm:pt modelId="{FF9530AD-749D-4685-A19C-E809E1EF792A}" type="pres">
      <dgm:prSet presAssocID="{68284B37-198B-428D-94D9-86CFADFD8C11}" presName="boxAndChildren" presStyleCnt="0"/>
      <dgm:spPr/>
    </dgm:pt>
    <dgm:pt modelId="{0CE51911-C32D-41FF-8358-7EE56D4AA0FA}" type="pres">
      <dgm:prSet presAssocID="{68284B37-198B-428D-94D9-86CFADFD8C11}" presName="parentTextBox" presStyleLbl="node1" presStyleIdx="0" presStyleCnt="3"/>
      <dgm:spPr/>
      <dgm:t>
        <a:bodyPr/>
        <a:lstStyle/>
        <a:p>
          <a:endParaRPr lang="zh-TW" altLang="en-US"/>
        </a:p>
      </dgm:t>
    </dgm:pt>
    <dgm:pt modelId="{C84B5D2C-A620-4A06-8628-2665FA338146}" type="pres">
      <dgm:prSet presAssocID="{DC9A47F3-2378-421A-A272-F812450F641D}" presName="sp" presStyleCnt="0"/>
      <dgm:spPr/>
    </dgm:pt>
    <dgm:pt modelId="{0D107A08-6F84-4AE6-AF00-CD54FDC3319A}" type="pres">
      <dgm:prSet presAssocID="{A90D7EEF-6BD1-49E7-9151-2D8C8D73FA0B}" presName="arrowAndChildren" presStyleCnt="0"/>
      <dgm:spPr/>
    </dgm:pt>
    <dgm:pt modelId="{BBD3F407-328D-4017-B511-59588E3F8891}" type="pres">
      <dgm:prSet presAssocID="{A90D7EEF-6BD1-49E7-9151-2D8C8D73FA0B}" presName="parentTextArrow" presStyleLbl="node1" presStyleIdx="1" presStyleCnt="3" custScaleX="98299" custScaleY="91841"/>
      <dgm:spPr/>
      <dgm:t>
        <a:bodyPr/>
        <a:lstStyle/>
        <a:p>
          <a:endParaRPr lang="zh-TW" altLang="en-US"/>
        </a:p>
      </dgm:t>
    </dgm:pt>
    <dgm:pt modelId="{CE8C9C2F-586F-42DF-94E1-C1343812B204}" type="pres">
      <dgm:prSet presAssocID="{B5BBFC77-F04D-4092-BE31-E41D0D299C05}" presName="sp" presStyleCnt="0"/>
      <dgm:spPr/>
    </dgm:pt>
    <dgm:pt modelId="{9BDD2313-3B3D-4929-8B46-7886BFD3F054}" type="pres">
      <dgm:prSet presAssocID="{9588F9EA-9248-4E3F-8D6A-8CAA74460E88}" presName="arrowAndChildren" presStyleCnt="0"/>
      <dgm:spPr/>
    </dgm:pt>
    <dgm:pt modelId="{38FE9F03-1186-4519-ADCB-570E4C71D7EA}" type="pres">
      <dgm:prSet presAssocID="{9588F9EA-9248-4E3F-8D6A-8CAA74460E88}" presName="parentTextArrow" presStyleLbl="node1" presStyleIdx="2" presStyleCnt="3" custScaleY="66171"/>
      <dgm:spPr/>
      <dgm:t>
        <a:bodyPr/>
        <a:lstStyle/>
        <a:p>
          <a:endParaRPr lang="zh-TW" altLang="en-US"/>
        </a:p>
      </dgm:t>
    </dgm:pt>
  </dgm:ptLst>
  <dgm:cxnLst>
    <dgm:cxn modelId="{62A92F8F-DC38-4403-8DA0-9E3C9F804A5F}" type="presOf" srcId="{9588F9EA-9248-4E3F-8D6A-8CAA74460E88}" destId="{38FE9F03-1186-4519-ADCB-570E4C71D7EA}" srcOrd="0" destOrd="0" presId="urn:microsoft.com/office/officeart/2005/8/layout/process4"/>
    <dgm:cxn modelId="{275EE4DD-4E34-4D68-B1F4-8989C5EBDA9B}" type="presOf" srcId="{68284B37-198B-428D-94D9-86CFADFD8C11}" destId="{0CE51911-C32D-41FF-8358-7EE56D4AA0FA}" srcOrd="0" destOrd="0" presId="urn:microsoft.com/office/officeart/2005/8/layout/process4"/>
    <dgm:cxn modelId="{18F8DFBB-EDC7-4B56-9AF8-0488C07B4B24}" srcId="{6FBD342F-4CE6-445F-869D-5AF8C2CD607B}" destId="{68284B37-198B-428D-94D9-86CFADFD8C11}" srcOrd="2" destOrd="0" parTransId="{28A79A4B-C078-4F08-8678-7CC70E09875B}" sibTransId="{1497F6A4-7560-4390-ABEF-EBED61D23867}"/>
    <dgm:cxn modelId="{85C13C31-B4E6-43C3-8B32-456455B563E5}" srcId="{6FBD342F-4CE6-445F-869D-5AF8C2CD607B}" destId="{9588F9EA-9248-4E3F-8D6A-8CAA74460E88}" srcOrd="0" destOrd="0" parTransId="{EF04A1E9-4AEB-4625-8112-F2FF64D5E3D6}" sibTransId="{B5BBFC77-F04D-4092-BE31-E41D0D299C05}"/>
    <dgm:cxn modelId="{C1F4867A-8991-4EB4-BAC3-FC3F1CCD7F61}" srcId="{6FBD342F-4CE6-445F-869D-5AF8C2CD607B}" destId="{A90D7EEF-6BD1-49E7-9151-2D8C8D73FA0B}" srcOrd="1" destOrd="0" parTransId="{D7C3B8DA-0D18-4AAC-8ADC-2F528A55567F}" sibTransId="{DC9A47F3-2378-421A-A272-F812450F641D}"/>
    <dgm:cxn modelId="{0373E724-D3B1-4197-AB4B-2FD21B06A2FF}" type="presOf" srcId="{6FBD342F-4CE6-445F-869D-5AF8C2CD607B}" destId="{1B9A8623-4531-4691-A6A8-0621B13FBAB5}" srcOrd="0" destOrd="0" presId="urn:microsoft.com/office/officeart/2005/8/layout/process4"/>
    <dgm:cxn modelId="{4838D1C8-7299-4EC2-96A4-8353AEEEF337}" type="presOf" srcId="{A90D7EEF-6BD1-49E7-9151-2D8C8D73FA0B}" destId="{BBD3F407-328D-4017-B511-59588E3F8891}" srcOrd="0" destOrd="0" presId="urn:microsoft.com/office/officeart/2005/8/layout/process4"/>
    <dgm:cxn modelId="{F6277E23-4FD8-438F-8846-48786EA5B97D}" type="presParOf" srcId="{1B9A8623-4531-4691-A6A8-0621B13FBAB5}" destId="{FF9530AD-749D-4685-A19C-E809E1EF792A}" srcOrd="0" destOrd="0" presId="urn:microsoft.com/office/officeart/2005/8/layout/process4"/>
    <dgm:cxn modelId="{BF4BBD31-BD24-4976-9B88-40EC491C1C77}" type="presParOf" srcId="{FF9530AD-749D-4685-A19C-E809E1EF792A}" destId="{0CE51911-C32D-41FF-8358-7EE56D4AA0FA}" srcOrd="0" destOrd="0" presId="urn:microsoft.com/office/officeart/2005/8/layout/process4"/>
    <dgm:cxn modelId="{BABF3A76-8A9E-4A95-860A-13634FFD1E9D}" type="presParOf" srcId="{1B9A8623-4531-4691-A6A8-0621B13FBAB5}" destId="{C84B5D2C-A620-4A06-8628-2665FA338146}" srcOrd="1" destOrd="0" presId="urn:microsoft.com/office/officeart/2005/8/layout/process4"/>
    <dgm:cxn modelId="{FF084617-7D55-4436-BCE5-9C3C1B879513}" type="presParOf" srcId="{1B9A8623-4531-4691-A6A8-0621B13FBAB5}" destId="{0D107A08-6F84-4AE6-AF00-CD54FDC3319A}" srcOrd="2" destOrd="0" presId="urn:microsoft.com/office/officeart/2005/8/layout/process4"/>
    <dgm:cxn modelId="{DF7D8F63-1136-4304-A3DF-74C6D70A7C83}" type="presParOf" srcId="{0D107A08-6F84-4AE6-AF00-CD54FDC3319A}" destId="{BBD3F407-328D-4017-B511-59588E3F8891}" srcOrd="0" destOrd="0" presId="urn:microsoft.com/office/officeart/2005/8/layout/process4"/>
    <dgm:cxn modelId="{EA13978B-7898-4191-9E64-20B451D451E4}" type="presParOf" srcId="{1B9A8623-4531-4691-A6A8-0621B13FBAB5}" destId="{CE8C9C2F-586F-42DF-94E1-C1343812B204}" srcOrd="3" destOrd="0" presId="urn:microsoft.com/office/officeart/2005/8/layout/process4"/>
    <dgm:cxn modelId="{47BD0F40-7D72-4742-A8B2-31EEEF370A38}" type="presParOf" srcId="{1B9A8623-4531-4691-A6A8-0621B13FBAB5}" destId="{9BDD2313-3B3D-4929-8B46-7886BFD3F054}" srcOrd="4" destOrd="0" presId="urn:microsoft.com/office/officeart/2005/8/layout/process4"/>
    <dgm:cxn modelId="{61202CB5-C3BE-4865-B37E-96657F86FA69}" type="presParOf" srcId="{9BDD2313-3B3D-4929-8B46-7886BFD3F054}" destId="{38FE9F03-1186-4519-ADCB-570E4C71D7E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CFBBCEE-C88E-48D3-B945-490F6FB4DEE3}"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zh-TW" altLang="en-US"/>
        </a:p>
      </dgm:t>
    </dgm:pt>
    <dgm:pt modelId="{0B0BDD67-76BC-4273-98B2-17DF13EC381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 用 人</a:t>
          </a:r>
          <a:endParaRPr lang="zh-TW" altLang="en-US" sz="2400" dirty="0">
            <a:latin typeface="微軟正黑體" panose="020B0604030504040204" pitchFamily="34" charset="-120"/>
            <a:ea typeface="微軟正黑體" panose="020B0604030504040204" pitchFamily="34" charset="-120"/>
          </a:endParaRPr>
        </a:p>
      </dgm:t>
    </dgm:pt>
    <dgm:pt modelId="{9F78BF8C-ED36-48B3-B5F1-E82FD10C5204}" type="parTrans" cxnId="{79B16DC4-97AA-47C6-ABBB-EC998197A444}">
      <dgm:prSet/>
      <dgm:spPr/>
      <dgm:t>
        <a:bodyPr/>
        <a:lstStyle/>
        <a:p>
          <a:endParaRPr lang="zh-TW" altLang="en-US"/>
        </a:p>
      </dgm:t>
    </dgm:pt>
    <dgm:pt modelId="{19F2A4CD-6CD7-4E0E-B22A-D0580093A84F}" type="sibTrans" cxnId="{79B16DC4-97AA-47C6-ABBB-EC998197A444}">
      <dgm:prSet/>
      <dgm:spPr/>
      <dgm:t>
        <a:bodyPr/>
        <a:lstStyle/>
        <a:p>
          <a:endParaRPr lang="zh-TW" altLang="en-US"/>
        </a:p>
      </dgm:t>
    </dgm:pt>
    <dgm:pt modelId="{F58AA03F-CC4A-4D5D-BB0A-21BF0A7D80F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2F673C3F-392E-488D-A015-16C60B535A96}" type="parTrans" cxnId="{374C5B84-3A97-4E70-8E4A-B776B1EA74BE}">
      <dgm:prSet/>
      <dgm:spPr/>
      <dgm:t>
        <a:bodyPr/>
        <a:lstStyle/>
        <a:p>
          <a:endParaRPr lang="zh-TW" altLang="en-US"/>
        </a:p>
      </dgm:t>
    </dgm:pt>
    <dgm:pt modelId="{F7FE206E-79C8-4DF8-8C29-E0915B5C941D}" type="sibTrans" cxnId="{374C5B84-3A97-4E70-8E4A-B776B1EA74BE}">
      <dgm:prSet/>
      <dgm:spPr/>
      <dgm:t>
        <a:bodyPr/>
        <a:lstStyle/>
        <a:p>
          <a:endParaRPr lang="zh-TW" altLang="en-US"/>
        </a:p>
      </dgm:t>
    </dgm:pt>
    <dgm:pt modelId="{A6724F35-F747-4C86-A6E5-AE923E3B01C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BD23D019-494D-450F-84D6-C9F24729FCA3}" type="parTrans" cxnId="{A53AAE12-498F-4D63-B5B7-9F1F9BF1C197}">
      <dgm:prSet/>
      <dgm:spPr/>
      <dgm:t>
        <a:bodyPr/>
        <a:lstStyle/>
        <a:p>
          <a:endParaRPr lang="zh-TW" altLang="en-US"/>
        </a:p>
      </dgm:t>
    </dgm:pt>
    <dgm:pt modelId="{EB49C35F-A8FD-44A2-A8ED-FCE5988630E9}" type="sibTrans" cxnId="{A53AAE12-498F-4D63-B5B7-9F1F9BF1C197}">
      <dgm:prSet/>
      <dgm:spPr/>
      <dgm:t>
        <a:bodyPr/>
        <a:lstStyle/>
        <a:p>
          <a:endParaRPr lang="zh-TW" altLang="en-US"/>
        </a:p>
      </dgm:t>
    </dgm:pt>
    <dgm:pt modelId="{3A0D7D12-4049-45E1-849F-5BCCCBF463B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B8471703-938D-46AF-9D8A-A328AAF7DE21}" type="parTrans" cxnId="{85B71736-1C5A-4156-8893-06629A1924E4}">
      <dgm:prSet/>
      <dgm:spPr/>
      <dgm:t>
        <a:bodyPr/>
        <a:lstStyle/>
        <a:p>
          <a:endParaRPr lang="zh-TW" altLang="en-US"/>
        </a:p>
      </dgm:t>
    </dgm:pt>
    <dgm:pt modelId="{0216A192-D01E-46DB-85AE-373E848D4B41}" type="sibTrans" cxnId="{85B71736-1C5A-4156-8893-06629A1924E4}">
      <dgm:prSet/>
      <dgm:spPr/>
      <dgm:t>
        <a:bodyPr/>
        <a:lstStyle/>
        <a:p>
          <a:endParaRPr lang="zh-TW" altLang="en-US"/>
        </a:p>
      </dgm:t>
    </dgm:pt>
    <dgm:pt modelId="{905E7648-8FD6-440B-AF2E-0327B5AF955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中央或地方機關</a:t>
          </a:r>
          <a:endParaRPr lang="zh-TW" altLang="en-US" sz="2400" dirty="0">
            <a:latin typeface="微軟正黑體" panose="020B0604030504040204" pitchFamily="34" charset="-120"/>
            <a:ea typeface="微軟正黑體" panose="020B0604030504040204" pitchFamily="34" charset="-120"/>
          </a:endParaRPr>
        </a:p>
      </dgm:t>
    </dgm:pt>
    <dgm:pt modelId="{62C7B72F-040E-465F-BAA0-34538A7CBB9A}" type="parTrans" cxnId="{4DDB41A5-3D34-464E-8EB1-4F509942EFED}">
      <dgm:prSet/>
      <dgm:spPr/>
      <dgm:t>
        <a:bodyPr/>
        <a:lstStyle/>
        <a:p>
          <a:endParaRPr lang="zh-TW" altLang="en-US"/>
        </a:p>
      </dgm:t>
    </dgm:pt>
    <dgm:pt modelId="{AC2A35B4-47D7-4D88-933F-AC6F8D03B95F}" type="sibTrans" cxnId="{4DDB41A5-3D34-464E-8EB1-4F509942EFED}">
      <dgm:prSet/>
      <dgm:spPr/>
      <dgm:t>
        <a:bodyPr/>
        <a:lstStyle/>
        <a:p>
          <a:endParaRPr lang="zh-TW" altLang="en-US"/>
        </a:p>
      </dgm:t>
    </dgm:pt>
    <dgm:pt modelId="{6BDD2DC8-B5E7-49EB-B6CB-3E8251DC369A}">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內部參考資料</a:t>
          </a:r>
          <a:endParaRPr lang="zh-TW" altLang="en-US" sz="2200" dirty="0">
            <a:latin typeface="微軟正黑體" panose="020B0604030504040204" pitchFamily="34" charset="-120"/>
            <a:ea typeface="微軟正黑體" panose="020B0604030504040204" pitchFamily="34" charset="-120"/>
          </a:endParaRPr>
        </a:p>
      </dgm:t>
    </dgm:pt>
    <dgm:pt modelId="{7F6F4534-2DF0-4624-B07C-F331A3F4422B}" type="parTrans" cxnId="{014A1899-0B05-4C37-9AE8-3CBE4D42CEBF}">
      <dgm:prSet/>
      <dgm:spPr/>
      <dgm:t>
        <a:bodyPr/>
        <a:lstStyle/>
        <a:p>
          <a:endParaRPr lang="zh-TW" altLang="en-US"/>
        </a:p>
      </dgm:t>
    </dgm:pt>
    <dgm:pt modelId="{79B9DDD9-1731-491B-91FC-F445D1DCAABB}" type="sibTrans" cxnId="{014A1899-0B05-4C37-9AE8-3CBE4D42CEBF}">
      <dgm:prSet/>
      <dgm:spPr/>
      <dgm:t>
        <a:bodyPr/>
        <a:lstStyle/>
        <a:p>
          <a:endParaRPr lang="zh-TW" altLang="en-US"/>
        </a:p>
      </dgm:t>
    </dgm:pt>
    <dgm:pt modelId="{DCEB8375-8FC5-43C6-9FDB-C3F26BB2108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重製、翻譯</a:t>
          </a:r>
          <a:endParaRPr lang="zh-TW" altLang="en-US" sz="2400" dirty="0">
            <a:latin typeface="微軟正黑體" panose="020B0604030504040204" pitchFamily="34" charset="-120"/>
            <a:ea typeface="微軟正黑體" panose="020B0604030504040204" pitchFamily="34" charset="-120"/>
          </a:endParaRPr>
        </a:p>
      </dgm:t>
    </dgm:pt>
    <dgm:pt modelId="{0F078EA5-F281-477B-B530-67CEE4B2EA2D}" type="parTrans" cxnId="{E691F760-243E-4405-A0C4-607E230F9974}">
      <dgm:prSet/>
      <dgm:spPr/>
      <dgm:t>
        <a:bodyPr/>
        <a:lstStyle/>
        <a:p>
          <a:endParaRPr lang="zh-TW" altLang="en-US"/>
        </a:p>
      </dgm:t>
    </dgm:pt>
    <dgm:pt modelId="{02CFAC0C-E717-4A4A-A26B-281E34EFD069}" type="sibTrans" cxnId="{E691F760-243E-4405-A0C4-607E230F9974}">
      <dgm:prSet/>
      <dgm:spPr/>
      <dgm:t>
        <a:bodyPr/>
        <a:lstStyle/>
        <a:p>
          <a:endParaRPr lang="zh-TW" altLang="en-US"/>
        </a:p>
      </dgm:t>
    </dgm:pt>
    <dgm:pt modelId="{A562C156-90D4-4B0E-BB8E-A9E3FDA203E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合理範圍</a:t>
          </a:r>
          <a:endParaRPr lang="zh-TW" altLang="en-US" sz="2400" dirty="0">
            <a:latin typeface="微軟正黑體" panose="020B0604030504040204" pitchFamily="34" charset="-120"/>
            <a:ea typeface="微軟正黑體" panose="020B0604030504040204" pitchFamily="34" charset="-120"/>
          </a:endParaRPr>
        </a:p>
      </dgm:t>
    </dgm:pt>
    <dgm:pt modelId="{D35D0707-1D81-44E6-AF1D-3C95C85E9383}" type="parTrans" cxnId="{B8B7E7B6-8CCD-4690-A587-A1028CC26AF5}">
      <dgm:prSet/>
      <dgm:spPr/>
      <dgm:t>
        <a:bodyPr/>
        <a:lstStyle/>
        <a:p>
          <a:endParaRPr lang="zh-TW" altLang="en-US"/>
        </a:p>
      </dgm:t>
    </dgm:pt>
    <dgm:pt modelId="{ADBB69F6-D532-4B18-BC6C-994ECB3E59E6}" type="sibTrans" cxnId="{B8B7E7B6-8CCD-4690-A587-A1028CC26AF5}">
      <dgm:prSet/>
      <dgm:spPr/>
      <dgm:t>
        <a:bodyPr/>
        <a:lstStyle/>
        <a:p>
          <a:endParaRPr lang="zh-TW" altLang="en-US"/>
        </a:p>
      </dgm:t>
    </dgm:pt>
    <dgm:pt modelId="{73D75C97-9C2F-4A6F-9742-C877B048B5A5}">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立法或行政目的所需</a:t>
          </a:r>
          <a:endParaRPr lang="zh-TW" altLang="en-US" sz="2200" b="1" dirty="0">
            <a:latin typeface="微軟正黑體" panose="020B0604030504040204" pitchFamily="34" charset="-120"/>
            <a:ea typeface="微軟正黑體" panose="020B0604030504040204" pitchFamily="34" charset="-120"/>
          </a:endParaRPr>
        </a:p>
      </dgm:t>
    </dgm:pt>
    <dgm:pt modelId="{AB30B4A4-AABC-49E6-9425-1C5A26989AE1}" type="parTrans" cxnId="{495298C9-B579-4720-9530-D0A369C809BF}">
      <dgm:prSet/>
      <dgm:spPr/>
      <dgm:t>
        <a:bodyPr/>
        <a:lstStyle/>
        <a:p>
          <a:endParaRPr lang="zh-TW" altLang="en-US"/>
        </a:p>
      </dgm:t>
    </dgm:pt>
    <dgm:pt modelId="{0B93C024-BB7E-422A-BF99-114496E03C34}" type="sibTrans" cxnId="{495298C9-B579-4720-9530-D0A369C809BF}">
      <dgm:prSet/>
      <dgm:spPr/>
      <dgm:t>
        <a:bodyPr/>
        <a:lstStyle/>
        <a:p>
          <a:endParaRPr lang="zh-TW" altLang="en-US"/>
        </a:p>
      </dgm:t>
    </dgm:pt>
    <dgm:pt modelId="{6A96376C-DCFC-430F-9338-81A949069E8D}" type="pres">
      <dgm:prSet presAssocID="{5CFBBCEE-C88E-48D3-B945-490F6FB4DEE3}" presName="Name0" presStyleCnt="0">
        <dgm:presLayoutVars>
          <dgm:dir/>
          <dgm:animLvl val="lvl"/>
          <dgm:resizeHandles val="exact"/>
        </dgm:presLayoutVars>
      </dgm:prSet>
      <dgm:spPr/>
      <dgm:t>
        <a:bodyPr/>
        <a:lstStyle/>
        <a:p>
          <a:endParaRPr lang="zh-TW" altLang="en-US"/>
        </a:p>
      </dgm:t>
    </dgm:pt>
    <dgm:pt modelId="{3FC8E9D0-8CD3-4548-8433-2845CC7022D3}" type="pres">
      <dgm:prSet presAssocID="{0B0BDD67-76BC-4273-98B2-17DF13EC3813}" presName="linNode" presStyleCnt="0"/>
      <dgm:spPr/>
    </dgm:pt>
    <dgm:pt modelId="{BF1E6C94-D178-4513-8112-69D5CFF7CCB8}" type="pres">
      <dgm:prSet presAssocID="{0B0BDD67-76BC-4273-98B2-17DF13EC3813}" presName="parentText" presStyleLbl="node1" presStyleIdx="0" presStyleCnt="4">
        <dgm:presLayoutVars>
          <dgm:chMax val="1"/>
          <dgm:bulletEnabled val="1"/>
        </dgm:presLayoutVars>
      </dgm:prSet>
      <dgm:spPr/>
      <dgm:t>
        <a:bodyPr/>
        <a:lstStyle/>
        <a:p>
          <a:endParaRPr lang="zh-TW" altLang="en-US"/>
        </a:p>
      </dgm:t>
    </dgm:pt>
    <dgm:pt modelId="{9B86A8BD-1A7F-44FC-B4EB-242024E14A20}" type="pres">
      <dgm:prSet presAssocID="{0B0BDD67-76BC-4273-98B2-17DF13EC3813}" presName="descendantText" presStyleLbl="alignAccFollowNode1" presStyleIdx="0" presStyleCnt="4">
        <dgm:presLayoutVars>
          <dgm:bulletEnabled val="1"/>
        </dgm:presLayoutVars>
      </dgm:prSet>
      <dgm:spPr/>
      <dgm:t>
        <a:bodyPr/>
        <a:lstStyle/>
        <a:p>
          <a:endParaRPr lang="zh-TW" altLang="en-US"/>
        </a:p>
      </dgm:t>
    </dgm:pt>
    <dgm:pt modelId="{66E1EDCE-A6BE-4745-9969-3CF316FE5AFD}" type="pres">
      <dgm:prSet presAssocID="{19F2A4CD-6CD7-4E0E-B22A-D0580093A84F}" presName="sp" presStyleCnt="0"/>
      <dgm:spPr/>
    </dgm:pt>
    <dgm:pt modelId="{BF4D41F6-00F7-483A-81DE-B30BCADB1839}" type="pres">
      <dgm:prSet presAssocID="{F58AA03F-CC4A-4D5D-BB0A-21BF0A7D80F3}" presName="linNode" presStyleCnt="0"/>
      <dgm:spPr/>
    </dgm:pt>
    <dgm:pt modelId="{5734AFFD-B6D7-42BF-A6A8-162CBC69AAE0}" type="pres">
      <dgm:prSet presAssocID="{F58AA03F-CC4A-4D5D-BB0A-21BF0A7D80F3}" presName="parentText" presStyleLbl="node1" presStyleIdx="1" presStyleCnt="4">
        <dgm:presLayoutVars>
          <dgm:chMax val="1"/>
          <dgm:bulletEnabled val="1"/>
        </dgm:presLayoutVars>
      </dgm:prSet>
      <dgm:spPr/>
      <dgm:t>
        <a:bodyPr/>
        <a:lstStyle/>
        <a:p>
          <a:endParaRPr lang="zh-TW" altLang="en-US"/>
        </a:p>
      </dgm:t>
    </dgm:pt>
    <dgm:pt modelId="{154B3093-D4EB-4C0D-AA7B-2AE75A6D89BD}" type="pres">
      <dgm:prSet presAssocID="{F58AA03F-CC4A-4D5D-BB0A-21BF0A7D80F3}" presName="descendantText" presStyleLbl="alignAccFollowNode1" presStyleIdx="1" presStyleCnt="4" custScaleY="136592">
        <dgm:presLayoutVars>
          <dgm:bulletEnabled val="1"/>
        </dgm:presLayoutVars>
      </dgm:prSet>
      <dgm:spPr/>
      <dgm:t>
        <a:bodyPr/>
        <a:lstStyle/>
        <a:p>
          <a:endParaRPr lang="zh-TW" altLang="en-US"/>
        </a:p>
      </dgm:t>
    </dgm:pt>
    <dgm:pt modelId="{E127FBA2-5B5E-464B-A070-C8E891FCC1D0}" type="pres">
      <dgm:prSet presAssocID="{F7FE206E-79C8-4DF8-8C29-E0915B5C941D}" presName="sp" presStyleCnt="0"/>
      <dgm:spPr/>
    </dgm:pt>
    <dgm:pt modelId="{93E9BB6A-1D7F-426A-846F-2E94B14834F9}" type="pres">
      <dgm:prSet presAssocID="{3A0D7D12-4049-45E1-849F-5BCCCBF463B3}" presName="linNode" presStyleCnt="0"/>
      <dgm:spPr/>
    </dgm:pt>
    <dgm:pt modelId="{2BC58C27-F1FD-4EFE-BCEB-DBBD338EA4FC}" type="pres">
      <dgm:prSet presAssocID="{3A0D7D12-4049-45E1-849F-5BCCCBF463B3}" presName="parentText" presStyleLbl="node1" presStyleIdx="2" presStyleCnt="4">
        <dgm:presLayoutVars>
          <dgm:chMax val="1"/>
          <dgm:bulletEnabled val="1"/>
        </dgm:presLayoutVars>
      </dgm:prSet>
      <dgm:spPr/>
      <dgm:t>
        <a:bodyPr/>
        <a:lstStyle/>
        <a:p>
          <a:endParaRPr lang="zh-TW" altLang="en-US"/>
        </a:p>
      </dgm:t>
    </dgm:pt>
    <dgm:pt modelId="{2D50EA26-1B23-4E30-8AD2-3E6C9ACC8F42}" type="pres">
      <dgm:prSet presAssocID="{3A0D7D12-4049-45E1-849F-5BCCCBF463B3}" presName="descendantText" presStyleLbl="alignAccFollowNode1" presStyleIdx="2" presStyleCnt="4">
        <dgm:presLayoutVars>
          <dgm:bulletEnabled val="1"/>
        </dgm:presLayoutVars>
      </dgm:prSet>
      <dgm:spPr/>
      <dgm:t>
        <a:bodyPr/>
        <a:lstStyle/>
        <a:p>
          <a:endParaRPr lang="zh-TW" altLang="en-US"/>
        </a:p>
      </dgm:t>
    </dgm:pt>
    <dgm:pt modelId="{72C7FBCF-0EA4-4979-B60A-79B857718F4F}" type="pres">
      <dgm:prSet presAssocID="{0216A192-D01E-46DB-85AE-373E848D4B41}" presName="sp" presStyleCnt="0"/>
      <dgm:spPr/>
    </dgm:pt>
    <dgm:pt modelId="{5A65C77D-F7A7-48A0-8D60-DBF9FDAF16F3}" type="pres">
      <dgm:prSet presAssocID="{A6724F35-F747-4C86-A6E5-AE923E3B01CC}" presName="linNode" presStyleCnt="0"/>
      <dgm:spPr/>
    </dgm:pt>
    <dgm:pt modelId="{583833AA-9A62-49E2-B17C-AA4F167399CD}" type="pres">
      <dgm:prSet presAssocID="{A6724F35-F747-4C86-A6E5-AE923E3B01CC}" presName="parentText" presStyleLbl="node1" presStyleIdx="3" presStyleCnt="4">
        <dgm:presLayoutVars>
          <dgm:chMax val="1"/>
          <dgm:bulletEnabled val="1"/>
        </dgm:presLayoutVars>
      </dgm:prSet>
      <dgm:spPr/>
      <dgm:t>
        <a:bodyPr/>
        <a:lstStyle/>
        <a:p>
          <a:endParaRPr lang="zh-TW" altLang="en-US"/>
        </a:p>
      </dgm:t>
    </dgm:pt>
    <dgm:pt modelId="{09179FFA-6379-49D4-850F-CBCDEFA5D497}" type="pres">
      <dgm:prSet presAssocID="{A6724F35-F747-4C86-A6E5-AE923E3B01CC}" presName="descendantText" presStyleLbl="alignAccFollowNode1" presStyleIdx="3" presStyleCnt="4">
        <dgm:presLayoutVars>
          <dgm:bulletEnabled val="1"/>
        </dgm:presLayoutVars>
      </dgm:prSet>
      <dgm:spPr/>
      <dgm:t>
        <a:bodyPr/>
        <a:lstStyle/>
        <a:p>
          <a:endParaRPr lang="zh-TW" altLang="en-US"/>
        </a:p>
      </dgm:t>
    </dgm:pt>
  </dgm:ptLst>
  <dgm:cxnLst>
    <dgm:cxn modelId="{A53AAE12-498F-4D63-B5B7-9F1F9BF1C197}" srcId="{5CFBBCEE-C88E-48D3-B945-490F6FB4DEE3}" destId="{A6724F35-F747-4C86-A6E5-AE923E3B01CC}" srcOrd="3" destOrd="0" parTransId="{BD23D019-494D-450F-84D6-C9F24729FCA3}" sibTransId="{EB49C35F-A8FD-44A2-A8ED-FCE5988630E9}"/>
    <dgm:cxn modelId="{7A3DC865-1C35-4CF0-933F-4BEB0BED8757}" type="presOf" srcId="{A6724F35-F747-4C86-A6E5-AE923E3B01CC}" destId="{583833AA-9A62-49E2-B17C-AA4F167399CD}" srcOrd="0" destOrd="0" presId="urn:microsoft.com/office/officeart/2005/8/layout/vList5"/>
    <dgm:cxn modelId="{37EE8BF0-F018-4BC6-BD84-7F0A91B21522}" type="presOf" srcId="{0B0BDD67-76BC-4273-98B2-17DF13EC3813}" destId="{BF1E6C94-D178-4513-8112-69D5CFF7CCB8}" srcOrd="0" destOrd="0" presId="urn:microsoft.com/office/officeart/2005/8/layout/vList5"/>
    <dgm:cxn modelId="{DA7111D3-2A90-4841-8BE8-CED48DFFEEDA}" type="presOf" srcId="{73D75C97-9C2F-4A6F-9742-C877B048B5A5}" destId="{154B3093-D4EB-4C0D-AA7B-2AE75A6D89BD}" srcOrd="0" destOrd="0" presId="urn:microsoft.com/office/officeart/2005/8/layout/vList5"/>
    <dgm:cxn modelId="{01253289-E1E9-4D89-B615-2AD7EF3D00C6}" type="presOf" srcId="{5CFBBCEE-C88E-48D3-B945-490F6FB4DEE3}" destId="{6A96376C-DCFC-430F-9338-81A949069E8D}" srcOrd="0" destOrd="0" presId="urn:microsoft.com/office/officeart/2005/8/layout/vList5"/>
    <dgm:cxn modelId="{014A1899-0B05-4C37-9AE8-3CBE4D42CEBF}" srcId="{F58AA03F-CC4A-4D5D-BB0A-21BF0A7D80F3}" destId="{6BDD2DC8-B5E7-49EB-B6CB-3E8251DC369A}" srcOrd="1" destOrd="0" parTransId="{7F6F4534-2DF0-4624-B07C-F331A3F4422B}" sibTransId="{79B9DDD9-1731-491B-91FC-F445D1DCAABB}"/>
    <dgm:cxn modelId="{10AA32F6-5A9B-456C-BCB0-9CA0BCD79B14}" type="presOf" srcId="{905E7648-8FD6-440B-AF2E-0327B5AF9551}" destId="{9B86A8BD-1A7F-44FC-B4EB-242024E14A20}" srcOrd="0" destOrd="0" presId="urn:microsoft.com/office/officeart/2005/8/layout/vList5"/>
    <dgm:cxn modelId="{B8B7E7B6-8CCD-4690-A587-A1028CC26AF5}" srcId="{3A0D7D12-4049-45E1-849F-5BCCCBF463B3}" destId="{A562C156-90D4-4B0E-BB8E-A9E3FDA203E6}" srcOrd="0" destOrd="0" parTransId="{D35D0707-1D81-44E6-AF1D-3C95C85E9383}" sibTransId="{ADBB69F6-D532-4B18-BC6C-994ECB3E59E6}"/>
    <dgm:cxn modelId="{8AAEC1A5-6247-4346-8B77-A7BDF17DD446}" type="presOf" srcId="{DCEB8375-8FC5-43C6-9FDB-C3F26BB2108C}" destId="{09179FFA-6379-49D4-850F-CBCDEFA5D497}" srcOrd="0" destOrd="0" presId="urn:microsoft.com/office/officeart/2005/8/layout/vList5"/>
    <dgm:cxn modelId="{79B16DC4-97AA-47C6-ABBB-EC998197A444}" srcId="{5CFBBCEE-C88E-48D3-B945-490F6FB4DEE3}" destId="{0B0BDD67-76BC-4273-98B2-17DF13EC3813}" srcOrd="0" destOrd="0" parTransId="{9F78BF8C-ED36-48B3-B5F1-E82FD10C5204}" sibTransId="{19F2A4CD-6CD7-4E0E-B22A-D0580093A84F}"/>
    <dgm:cxn modelId="{E691F760-243E-4405-A0C4-607E230F9974}" srcId="{A6724F35-F747-4C86-A6E5-AE923E3B01CC}" destId="{DCEB8375-8FC5-43C6-9FDB-C3F26BB2108C}" srcOrd="0" destOrd="0" parTransId="{0F078EA5-F281-477B-B530-67CEE4B2EA2D}" sibTransId="{02CFAC0C-E717-4A4A-A26B-281E34EFD069}"/>
    <dgm:cxn modelId="{85B71736-1C5A-4156-8893-06629A1924E4}" srcId="{5CFBBCEE-C88E-48D3-B945-490F6FB4DEE3}" destId="{3A0D7D12-4049-45E1-849F-5BCCCBF463B3}" srcOrd="2" destOrd="0" parTransId="{B8471703-938D-46AF-9D8A-A328AAF7DE21}" sibTransId="{0216A192-D01E-46DB-85AE-373E848D4B41}"/>
    <dgm:cxn modelId="{B4B516E3-9FEC-4D4E-BF27-E0E416DF4BF8}" type="presOf" srcId="{3A0D7D12-4049-45E1-849F-5BCCCBF463B3}" destId="{2BC58C27-F1FD-4EFE-BCEB-DBBD338EA4FC}" srcOrd="0" destOrd="0" presId="urn:microsoft.com/office/officeart/2005/8/layout/vList5"/>
    <dgm:cxn modelId="{495298C9-B579-4720-9530-D0A369C809BF}" srcId="{F58AA03F-CC4A-4D5D-BB0A-21BF0A7D80F3}" destId="{73D75C97-9C2F-4A6F-9742-C877B048B5A5}" srcOrd="0" destOrd="0" parTransId="{AB30B4A4-AABC-49E6-9425-1C5A26989AE1}" sibTransId="{0B93C024-BB7E-422A-BF99-114496E03C34}"/>
    <dgm:cxn modelId="{374C5B84-3A97-4E70-8E4A-B776B1EA74BE}" srcId="{5CFBBCEE-C88E-48D3-B945-490F6FB4DEE3}" destId="{F58AA03F-CC4A-4D5D-BB0A-21BF0A7D80F3}" srcOrd="1" destOrd="0" parTransId="{2F673C3F-392E-488D-A015-16C60B535A96}" sibTransId="{F7FE206E-79C8-4DF8-8C29-E0915B5C941D}"/>
    <dgm:cxn modelId="{20552569-BE2D-4ACE-9E0F-FF5A64C43A6D}" type="presOf" srcId="{A562C156-90D4-4B0E-BB8E-A9E3FDA203E6}" destId="{2D50EA26-1B23-4E30-8AD2-3E6C9ACC8F42}" srcOrd="0" destOrd="0" presId="urn:microsoft.com/office/officeart/2005/8/layout/vList5"/>
    <dgm:cxn modelId="{9DAEAA20-619C-4571-8DB0-A37EF1C4B1C2}" type="presOf" srcId="{6BDD2DC8-B5E7-49EB-B6CB-3E8251DC369A}" destId="{154B3093-D4EB-4C0D-AA7B-2AE75A6D89BD}" srcOrd="0" destOrd="1" presId="urn:microsoft.com/office/officeart/2005/8/layout/vList5"/>
    <dgm:cxn modelId="{4DDB41A5-3D34-464E-8EB1-4F509942EFED}" srcId="{0B0BDD67-76BC-4273-98B2-17DF13EC3813}" destId="{905E7648-8FD6-440B-AF2E-0327B5AF9551}" srcOrd="0" destOrd="0" parTransId="{62C7B72F-040E-465F-BAA0-34538A7CBB9A}" sibTransId="{AC2A35B4-47D7-4D88-933F-AC6F8D03B95F}"/>
    <dgm:cxn modelId="{D4EF3748-1FA4-4080-94A8-57A27EE1D7C6}" type="presOf" srcId="{F58AA03F-CC4A-4D5D-BB0A-21BF0A7D80F3}" destId="{5734AFFD-B6D7-42BF-A6A8-162CBC69AAE0}" srcOrd="0" destOrd="0" presId="urn:microsoft.com/office/officeart/2005/8/layout/vList5"/>
    <dgm:cxn modelId="{5F2525AB-F967-4C94-AE06-E42B83DFA5FC}" type="presParOf" srcId="{6A96376C-DCFC-430F-9338-81A949069E8D}" destId="{3FC8E9D0-8CD3-4548-8433-2845CC7022D3}" srcOrd="0" destOrd="0" presId="urn:microsoft.com/office/officeart/2005/8/layout/vList5"/>
    <dgm:cxn modelId="{448CE8ED-9417-4772-BBDD-A95B08BD4CCC}" type="presParOf" srcId="{3FC8E9D0-8CD3-4548-8433-2845CC7022D3}" destId="{BF1E6C94-D178-4513-8112-69D5CFF7CCB8}" srcOrd="0" destOrd="0" presId="urn:microsoft.com/office/officeart/2005/8/layout/vList5"/>
    <dgm:cxn modelId="{F3CAC3BD-C0CA-47B6-9C25-AC07F5911DA3}" type="presParOf" srcId="{3FC8E9D0-8CD3-4548-8433-2845CC7022D3}" destId="{9B86A8BD-1A7F-44FC-B4EB-242024E14A20}" srcOrd="1" destOrd="0" presId="urn:microsoft.com/office/officeart/2005/8/layout/vList5"/>
    <dgm:cxn modelId="{0E3C9F4E-8DEF-4759-8616-70742B28D8B9}" type="presParOf" srcId="{6A96376C-DCFC-430F-9338-81A949069E8D}" destId="{66E1EDCE-A6BE-4745-9969-3CF316FE5AFD}" srcOrd="1" destOrd="0" presId="urn:microsoft.com/office/officeart/2005/8/layout/vList5"/>
    <dgm:cxn modelId="{D2D54A77-9902-49A6-81ED-4252F1B6ECD2}" type="presParOf" srcId="{6A96376C-DCFC-430F-9338-81A949069E8D}" destId="{BF4D41F6-00F7-483A-81DE-B30BCADB1839}" srcOrd="2" destOrd="0" presId="urn:microsoft.com/office/officeart/2005/8/layout/vList5"/>
    <dgm:cxn modelId="{98D657F2-9932-4893-AB24-6532D4D9CB99}" type="presParOf" srcId="{BF4D41F6-00F7-483A-81DE-B30BCADB1839}" destId="{5734AFFD-B6D7-42BF-A6A8-162CBC69AAE0}" srcOrd="0" destOrd="0" presId="urn:microsoft.com/office/officeart/2005/8/layout/vList5"/>
    <dgm:cxn modelId="{D7A7C234-DCE0-4D31-9174-A39969E4B6DB}" type="presParOf" srcId="{BF4D41F6-00F7-483A-81DE-B30BCADB1839}" destId="{154B3093-D4EB-4C0D-AA7B-2AE75A6D89BD}" srcOrd="1" destOrd="0" presId="urn:microsoft.com/office/officeart/2005/8/layout/vList5"/>
    <dgm:cxn modelId="{29217F5C-5FD6-4B52-9BB6-9B27F39B6FF0}" type="presParOf" srcId="{6A96376C-DCFC-430F-9338-81A949069E8D}" destId="{E127FBA2-5B5E-464B-A070-C8E891FCC1D0}" srcOrd="3" destOrd="0" presId="urn:microsoft.com/office/officeart/2005/8/layout/vList5"/>
    <dgm:cxn modelId="{EF48FE85-8817-4ADD-A03B-B1382EE43091}" type="presParOf" srcId="{6A96376C-DCFC-430F-9338-81A949069E8D}" destId="{93E9BB6A-1D7F-426A-846F-2E94B14834F9}" srcOrd="4" destOrd="0" presId="urn:microsoft.com/office/officeart/2005/8/layout/vList5"/>
    <dgm:cxn modelId="{8EB2F46C-E4E9-4423-B650-21D09AF8F2A0}" type="presParOf" srcId="{93E9BB6A-1D7F-426A-846F-2E94B14834F9}" destId="{2BC58C27-F1FD-4EFE-BCEB-DBBD338EA4FC}" srcOrd="0" destOrd="0" presId="urn:microsoft.com/office/officeart/2005/8/layout/vList5"/>
    <dgm:cxn modelId="{84DB0462-A254-4F59-8EE9-04A6D846A238}" type="presParOf" srcId="{93E9BB6A-1D7F-426A-846F-2E94B14834F9}" destId="{2D50EA26-1B23-4E30-8AD2-3E6C9ACC8F42}" srcOrd="1" destOrd="0" presId="urn:microsoft.com/office/officeart/2005/8/layout/vList5"/>
    <dgm:cxn modelId="{8ECFCB71-AB7F-48C8-B68A-E9F47F74B7E2}" type="presParOf" srcId="{6A96376C-DCFC-430F-9338-81A949069E8D}" destId="{72C7FBCF-0EA4-4979-B60A-79B857718F4F}" srcOrd="5" destOrd="0" presId="urn:microsoft.com/office/officeart/2005/8/layout/vList5"/>
    <dgm:cxn modelId="{9264A9CD-B550-41AC-B4A1-03AB3CD8A1B3}" type="presParOf" srcId="{6A96376C-DCFC-430F-9338-81A949069E8D}" destId="{5A65C77D-F7A7-48A0-8D60-DBF9FDAF16F3}" srcOrd="6" destOrd="0" presId="urn:microsoft.com/office/officeart/2005/8/layout/vList5"/>
    <dgm:cxn modelId="{5503D864-F801-4C57-8227-27F2F89CC9D9}" type="presParOf" srcId="{5A65C77D-F7A7-48A0-8D60-DBF9FDAF16F3}" destId="{583833AA-9A62-49E2-B17C-AA4F167399CD}" srcOrd="0" destOrd="0" presId="urn:microsoft.com/office/officeart/2005/8/layout/vList5"/>
    <dgm:cxn modelId="{C2A57395-476A-41F4-B0E7-FEE41837D39F}" type="presParOf" srcId="{5A65C77D-F7A7-48A0-8D60-DBF9FDAF16F3}" destId="{09179FFA-6379-49D4-850F-CBCDEFA5D49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9EA3D45-57A2-4325-86BA-241F0F2C4B88}" type="doc">
      <dgm:prSet loTypeId="urn:microsoft.com/office/officeart/2009/3/layout/HorizontalOrganizationChart" loCatId="hierarchy" qsTypeId="urn:microsoft.com/office/officeart/2005/8/quickstyle/simple3" qsCatId="simple" csTypeId="urn:microsoft.com/office/officeart/2005/8/colors/colorful5" csCatId="colorful" phldr="1"/>
      <dgm:spPr/>
      <dgm:t>
        <a:bodyPr/>
        <a:lstStyle/>
        <a:p>
          <a:endParaRPr lang="zh-TW" altLang="en-US"/>
        </a:p>
      </dgm:t>
    </dgm:pt>
    <dgm:pt modelId="{B6EF7DDD-A1CA-4B48-A883-21BD5055D89C}">
      <dgm:prSet custT="1">
        <dgm:style>
          <a:lnRef idx="3">
            <a:schemeClr val="lt1"/>
          </a:lnRef>
          <a:fillRef idx="1">
            <a:schemeClr val="accent4"/>
          </a:fillRef>
          <a:effectRef idx="1">
            <a:schemeClr val="accent4"/>
          </a:effectRef>
          <a:fontRef idx="minor">
            <a:schemeClr val="lt1"/>
          </a:fontRef>
        </dgm:style>
      </dgm:prSet>
      <dgm:spPr/>
      <dgm:t>
        <a:bodyPr/>
        <a:lstStyle/>
        <a:p>
          <a:pPr rtl="0"/>
          <a:r>
            <a:rPr lang="en-US" altLang="zh-TW" sz="2400" b="1" dirty="0" smtClean="0">
              <a:latin typeface="微軟正黑體" panose="020B0604030504040204" pitchFamily="34" charset="-120"/>
              <a:ea typeface="微軟正黑體" panose="020B0604030504040204" pitchFamily="34" charset="-120"/>
            </a:rPr>
            <a:t>A.</a:t>
          </a:r>
          <a:r>
            <a:rPr lang="zh-TW" altLang="en-US" sz="2400" b="1" dirty="0" smtClean="0">
              <a:latin typeface="微軟正黑體" panose="020B0604030504040204" pitchFamily="34" charset="-120"/>
              <a:ea typeface="微軟正黑體" panose="020B0604030504040204" pitchFamily="34" charset="-120"/>
            </a:rPr>
            <a:t>出借紙本</a:t>
          </a:r>
          <a:endParaRPr lang="zh-TW" altLang="en-US" sz="2400" b="1" dirty="0">
            <a:latin typeface="微軟正黑體" panose="020B0604030504040204" pitchFamily="34" charset="-120"/>
            <a:ea typeface="微軟正黑體" panose="020B0604030504040204" pitchFamily="34" charset="-120"/>
          </a:endParaRPr>
        </a:p>
      </dgm:t>
    </dgm:pt>
    <dgm:pt modelId="{1E7D7334-AD67-495C-8EC0-AF227E585825}" type="parTrans" cxnId="{A6CE618D-67BA-4F89-8D1B-BC0986D053FF}">
      <dgm:prSet/>
      <dgm:spPr/>
      <dgm:t>
        <a:bodyPr/>
        <a:lstStyle/>
        <a:p>
          <a:endParaRPr lang="zh-TW" altLang="en-US"/>
        </a:p>
      </dgm:t>
    </dgm:pt>
    <dgm:pt modelId="{6FEDCA1B-43E2-458B-8C62-ED47D6362619}" type="sibTrans" cxnId="{A6CE618D-67BA-4F89-8D1B-BC0986D053FF}">
      <dgm:prSet/>
      <dgm:spPr/>
      <dgm:t>
        <a:bodyPr/>
        <a:lstStyle/>
        <a:p>
          <a:endParaRPr lang="zh-TW" altLang="en-US"/>
        </a:p>
      </dgm:t>
    </dgm:pt>
    <dgm:pt modelId="{73F1FDF0-5E94-4280-BECF-6B23BC313937}">
      <dgm:prSet custT="1">
        <dgm:style>
          <a:lnRef idx="3">
            <a:schemeClr val="lt1"/>
          </a:lnRef>
          <a:fillRef idx="1">
            <a:schemeClr val="accent1"/>
          </a:fillRef>
          <a:effectRef idx="1">
            <a:schemeClr val="accent1"/>
          </a:effectRef>
          <a:fontRef idx="minor">
            <a:schemeClr val="lt1"/>
          </a:fontRef>
        </dgm:style>
      </dgm:prSet>
      <dgm:spPr/>
      <dgm:t>
        <a:bodyPr/>
        <a:lstStyle/>
        <a:p>
          <a:pPr algn="l" rtl="0">
            <a:spcAft>
              <a:spcPts val="0"/>
            </a:spcAft>
          </a:pPr>
          <a:r>
            <a:rPr lang="en-US" altLang="zh-TW" sz="1800" b="1" dirty="0" smtClean="0">
              <a:latin typeface="微軟正黑體" panose="020B0604030504040204" pitchFamily="34" charset="-120"/>
              <a:ea typeface="微軟正黑體" panose="020B0604030504040204" pitchFamily="34" charset="-120"/>
            </a:rPr>
            <a:t>B.</a:t>
          </a:r>
          <a:r>
            <a:rPr lang="zh-TW" altLang="en-US" sz="1800" b="1" dirty="0" smtClean="0">
              <a:latin typeface="微軟正黑體" panose="020B0604030504040204" pitchFamily="34" charset="-120"/>
              <a:ea typeface="微軟正黑體" panose="020B0604030504040204" pitchFamily="34" charset="-120"/>
            </a:rPr>
            <a:t>以影印、列印紙本方式提供，或以掃瞄、網路傳輸方式傳送</a:t>
          </a:r>
          <a:endParaRPr lang="zh-TW" altLang="en-US" sz="1800" b="1" dirty="0">
            <a:latin typeface="微軟正黑體" panose="020B0604030504040204" pitchFamily="34" charset="-120"/>
            <a:ea typeface="微軟正黑體" panose="020B0604030504040204" pitchFamily="34" charset="-120"/>
          </a:endParaRPr>
        </a:p>
      </dgm:t>
    </dgm:pt>
    <dgm:pt modelId="{4DDC8D44-D098-400D-A1FF-17471F97DF99}" type="parTrans" cxnId="{7CAD58C3-AE51-4414-8946-D834FE5BE3FB}">
      <dgm:prSet/>
      <dgm:spPr/>
      <dgm:t>
        <a:bodyPr/>
        <a:lstStyle/>
        <a:p>
          <a:endParaRPr lang="zh-TW" altLang="en-US"/>
        </a:p>
      </dgm:t>
    </dgm:pt>
    <dgm:pt modelId="{DDF28BA4-7C5A-4B25-9012-85D932947025}" type="sibTrans" cxnId="{7CAD58C3-AE51-4414-8946-D834FE5BE3FB}">
      <dgm:prSet/>
      <dgm:spPr/>
      <dgm:t>
        <a:bodyPr/>
        <a:lstStyle/>
        <a:p>
          <a:endParaRPr lang="zh-TW" altLang="en-US"/>
        </a:p>
      </dgm:t>
    </dgm:pt>
    <dgm:pt modelId="{1D86C1C3-C012-4A3A-A3F1-4384C9202799}">
      <dgm:prSet custT="1">
        <dgm:style>
          <a:lnRef idx="3">
            <a:schemeClr val="lt1"/>
          </a:lnRef>
          <a:fillRef idx="1">
            <a:schemeClr val="accent2"/>
          </a:fillRef>
          <a:effectRef idx="1">
            <a:schemeClr val="accent2"/>
          </a:effectRef>
          <a:fontRef idx="minor">
            <a:schemeClr val="lt1"/>
          </a:fontRef>
        </dgm:style>
      </dgm:prSet>
      <dgm:spPr/>
      <dgm:t>
        <a:bodyPr/>
        <a:lstStyle/>
        <a:p>
          <a:pPr rtl="0"/>
          <a:r>
            <a:rPr lang="zh-TW" sz="2400" b="1" dirty="0" smtClean="0">
              <a:latin typeface="微軟正黑體" panose="020B0604030504040204" pitchFamily="34" charset="-120"/>
              <a:ea typeface="微軟正黑體" panose="020B0604030504040204" pitchFamily="34" charset="-120"/>
            </a:rPr>
            <a:t>有無合理使用</a:t>
          </a:r>
          <a:r>
            <a:rPr lang="en-US" sz="2400" b="1" dirty="0" smtClean="0">
              <a:latin typeface="微軟正黑體" panose="020B0604030504040204" pitchFamily="34" charset="-120"/>
              <a:ea typeface="微軟正黑體" panose="020B0604030504040204" pitchFamily="34" charset="-120"/>
            </a:rPr>
            <a:t>?</a:t>
          </a:r>
          <a:endParaRPr lang="zh-TW" sz="2400" b="1" dirty="0">
            <a:latin typeface="微軟正黑體" panose="020B0604030504040204" pitchFamily="34" charset="-120"/>
            <a:ea typeface="微軟正黑體" panose="020B0604030504040204" pitchFamily="34" charset="-120"/>
          </a:endParaRPr>
        </a:p>
      </dgm:t>
    </dgm:pt>
    <dgm:pt modelId="{764DD231-05E8-4085-8A3D-F600BE3DF99A}" type="parTrans" cxnId="{2A1A307C-03AB-4F37-A98A-F73E85C53F4B}">
      <dgm:prSet/>
      <dgm:spPr/>
      <dgm:t>
        <a:bodyPr/>
        <a:lstStyle/>
        <a:p>
          <a:endParaRPr lang="zh-TW" altLang="en-US"/>
        </a:p>
      </dgm:t>
    </dgm:pt>
    <dgm:pt modelId="{93E251DC-731C-4E67-BBE2-B63F00201DEB}" type="sibTrans" cxnId="{2A1A307C-03AB-4F37-A98A-F73E85C53F4B}">
      <dgm:prSet/>
      <dgm:spPr/>
      <dgm:t>
        <a:bodyPr/>
        <a:lstStyle/>
        <a:p>
          <a:endParaRPr lang="zh-TW" altLang="en-US"/>
        </a:p>
      </dgm:t>
    </dgm:pt>
    <dgm:pt modelId="{16F05E6E-7B63-4770-8608-428EB7DB3913}">
      <dgm:prSet custT="1">
        <dgm:style>
          <a:lnRef idx="3">
            <a:schemeClr val="lt1"/>
          </a:lnRef>
          <a:fillRef idx="1">
            <a:schemeClr val="accent5"/>
          </a:fillRef>
          <a:effectRef idx="1">
            <a:schemeClr val="accent5"/>
          </a:effectRef>
          <a:fontRef idx="minor">
            <a:schemeClr val="lt1"/>
          </a:fontRef>
        </dgm:style>
      </dgm:prSet>
      <dgm:spPr/>
      <dgm:t>
        <a:bodyPr/>
        <a:lstStyle/>
        <a:p>
          <a:pPr rtl="0"/>
          <a:r>
            <a:rPr lang="zh-TW" altLang="en-US" sz="2000" b="1" dirty="0" smtClean="0">
              <a:latin typeface="微軟正黑體" panose="020B0604030504040204" pitchFamily="34" charset="-120"/>
              <a:ea typeface="微軟正黑體" panose="020B0604030504040204" pitchFamily="34" charset="-120"/>
            </a:rPr>
            <a:t>分享對象為單位內部</a:t>
          </a:r>
          <a:endParaRPr lang="zh-TW" altLang="en-US" sz="2000" b="1" dirty="0">
            <a:latin typeface="微軟正黑體" panose="020B0604030504040204" pitchFamily="34" charset="-120"/>
            <a:ea typeface="微軟正黑體" panose="020B0604030504040204" pitchFamily="34" charset="-120"/>
          </a:endParaRPr>
        </a:p>
      </dgm:t>
    </dgm:pt>
    <dgm:pt modelId="{3C7182D7-EEFA-4E7B-8D62-7AB59E5D33F4}" type="parTrans" cxnId="{3A2FD004-22AF-44D2-9445-B72711B88FB0}">
      <dgm:prSet/>
      <dgm:spPr/>
      <dgm:t>
        <a:bodyPr/>
        <a:lstStyle/>
        <a:p>
          <a:endParaRPr lang="zh-TW" altLang="en-US"/>
        </a:p>
      </dgm:t>
    </dgm:pt>
    <dgm:pt modelId="{5554BC1B-AEDF-4D18-88DA-3672A82A2546}" type="sibTrans" cxnId="{3A2FD004-22AF-44D2-9445-B72711B88FB0}">
      <dgm:prSet/>
      <dgm:spPr/>
      <dgm:t>
        <a:bodyPr/>
        <a:lstStyle/>
        <a:p>
          <a:endParaRPr lang="zh-TW" altLang="en-US"/>
        </a:p>
      </dgm:t>
    </dgm:pt>
    <dgm:pt modelId="{1EA421D4-1B71-43EE-8FD1-0639DB035C26}">
      <dgm:prSet custT="1"/>
      <dgm:spPr>
        <a:solidFill>
          <a:schemeClr val="accent1">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just" rtl="0">
            <a:lnSpc>
              <a:spcPct val="80000"/>
            </a:lnSpc>
            <a:spcAft>
              <a:spcPts val="0"/>
            </a:spcAft>
          </a:pPr>
          <a:r>
            <a:rPr lang="zh-TW" sz="1800" b="1" dirty="0" smtClean="0">
              <a:latin typeface="微軟正黑體" panose="020B0604030504040204" pitchFamily="34" charset="-120"/>
              <a:ea typeface="微軟正黑體" panose="020B0604030504040204" pitchFamily="34" charset="-120"/>
            </a:rPr>
            <a:t>依第</a:t>
          </a:r>
          <a:r>
            <a:rPr lang="en-US" sz="1800" b="1" dirty="0" smtClean="0">
              <a:latin typeface="微軟正黑體" panose="020B0604030504040204" pitchFamily="34" charset="-120"/>
              <a:ea typeface="微軟正黑體" panose="020B0604030504040204" pitchFamily="34" charset="-120"/>
            </a:rPr>
            <a:t>44</a:t>
          </a:r>
          <a:r>
            <a:rPr lang="zh-TW" sz="1800" b="1" dirty="0" smtClean="0">
              <a:latin typeface="微軟正黑體" panose="020B0604030504040204" pitchFamily="34" charset="-120"/>
              <a:ea typeface="微軟正黑體" panose="020B0604030504040204" pitchFamily="34" charset="-120"/>
            </a:rPr>
            <a:t>條規定。機關分享期刊如符合「立法或行政目的所需」，且僅限供內部使用，不對外散布，</a:t>
          </a:r>
          <a:r>
            <a:rPr lang="zh-TW" sz="1800" b="1" dirty="0" smtClean="0">
              <a:solidFill>
                <a:srgbClr val="C00000"/>
              </a:solidFill>
              <a:latin typeface="微軟正黑體" panose="020B0604030504040204" pitchFamily="34" charset="-120"/>
              <a:ea typeface="微軟正黑體" panose="020B0604030504040204" pitchFamily="34" charset="-120"/>
            </a:rPr>
            <a:t>得主張合理使用</a:t>
          </a:r>
          <a:r>
            <a:rPr lang="zh-TW" sz="1800" b="1" dirty="0" smtClean="0">
              <a:latin typeface="微軟正黑體" panose="020B0604030504040204" pitchFamily="34" charset="-120"/>
              <a:ea typeface="微軟正黑體" panose="020B0604030504040204" pitchFamily="34" charset="-120"/>
            </a:rPr>
            <a:t>（智慧局</a:t>
          </a:r>
          <a:r>
            <a:rPr lang="en-US" sz="1800" b="1" dirty="0" smtClean="0">
              <a:latin typeface="微軟正黑體" panose="020B0604030504040204" pitchFamily="34" charset="-120"/>
              <a:ea typeface="微軟正黑體" panose="020B0604030504040204" pitchFamily="34" charset="-120"/>
            </a:rPr>
            <a:t>103</a:t>
          </a:r>
          <a:r>
            <a:rPr lang="zh-TW" sz="1800" b="1" dirty="0" smtClean="0">
              <a:latin typeface="微軟正黑體" panose="020B0604030504040204" pitchFamily="34" charset="-120"/>
              <a:ea typeface="微軟正黑體" panose="020B0604030504040204" pitchFamily="34" charset="-120"/>
            </a:rPr>
            <a:t>年</a:t>
          </a:r>
          <a:r>
            <a:rPr lang="en-US" sz="1800" b="1" dirty="0" smtClean="0">
              <a:latin typeface="微軟正黑體" panose="020B0604030504040204" pitchFamily="34" charset="-120"/>
              <a:ea typeface="微軟正黑體" panose="020B0604030504040204" pitchFamily="34" charset="-120"/>
            </a:rPr>
            <a:t>1</a:t>
          </a:r>
          <a:r>
            <a:rPr lang="zh-TW" sz="1800" b="1" dirty="0" smtClean="0">
              <a:latin typeface="微軟正黑體" panose="020B0604030504040204" pitchFamily="34" charset="-120"/>
              <a:ea typeface="微軟正黑體" panose="020B0604030504040204" pitchFamily="34" charset="-120"/>
            </a:rPr>
            <a:t>月</a:t>
          </a:r>
          <a:r>
            <a:rPr lang="en-US" sz="1800" b="1" dirty="0" smtClean="0">
              <a:latin typeface="微軟正黑體" panose="020B0604030504040204" pitchFamily="34" charset="-120"/>
              <a:ea typeface="微軟正黑體" panose="020B0604030504040204" pitchFamily="34" charset="-120"/>
            </a:rPr>
            <a:t>27</a:t>
          </a:r>
          <a:r>
            <a:rPr lang="zh-TW" sz="1800" b="1" dirty="0" smtClean="0">
              <a:latin typeface="微軟正黑體" panose="020B0604030504040204" pitchFamily="34" charset="-120"/>
              <a:ea typeface="微軟正黑體" panose="020B0604030504040204" pitchFamily="34" charset="-120"/>
            </a:rPr>
            <a:t>日電子郵件</a:t>
          </a:r>
          <a:r>
            <a:rPr lang="en-US" sz="1800" b="1" dirty="0" smtClean="0">
              <a:latin typeface="微軟正黑體" panose="020B0604030504040204" pitchFamily="34" charset="-120"/>
              <a:ea typeface="微軟正黑體" panose="020B0604030504040204" pitchFamily="34" charset="-120"/>
            </a:rPr>
            <a:t>1030127</a:t>
          </a:r>
          <a:r>
            <a:rPr lang="zh-TW" sz="1800" b="1" dirty="0" smtClean="0">
              <a:latin typeface="微軟正黑體" panose="020B0604030504040204" pitchFamily="34" charset="-120"/>
              <a:ea typeface="微軟正黑體" panose="020B0604030504040204" pitchFamily="34" charset="-120"/>
            </a:rPr>
            <a:t>函釋）</a:t>
          </a:r>
          <a:endParaRPr lang="zh-TW" sz="1800" b="1" dirty="0">
            <a:latin typeface="微軟正黑體" panose="020B0604030504040204" pitchFamily="34" charset="-120"/>
            <a:ea typeface="微軟正黑體" panose="020B0604030504040204" pitchFamily="34" charset="-120"/>
          </a:endParaRPr>
        </a:p>
      </dgm:t>
    </dgm:pt>
    <dgm:pt modelId="{901C9B64-45CC-4779-AF83-9BA1F3BA59FE}" type="parTrans" cxnId="{355DA1C2-69D6-4CEE-B49A-A808207D4570}">
      <dgm:prSet/>
      <dgm:spPr/>
      <dgm:t>
        <a:bodyPr/>
        <a:lstStyle/>
        <a:p>
          <a:endParaRPr lang="zh-TW" altLang="en-US"/>
        </a:p>
      </dgm:t>
    </dgm:pt>
    <dgm:pt modelId="{1BB07377-4E54-499B-BE93-6E5D1DDC8A9A}" type="sibTrans" cxnId="{355DA1C2-69D6-4CEE-B49A-A808207D4570}">
      <dgm:prSet/>
      <dgm:spPr/>
      <dgm:t>
        <a:bodyPr/>
        <a:lstStyle/>
        <a:p>
          <a:endParaRPr lang="zh-TW" altLang="en-US"/>
        </a:p>
      </dgm:t>
    </dgm:pt>
    <dgm:pt modelId="{83761AD5-8DAC-436E-B59E-F678F446AD9D}">
      <dgm:prSet custT="1">
        <dgm:style>
          <a:lnRef idx="3">
            <a:schemeClr val="lt1"/>
          </a:lnRef>
          <a:fillRef idx="1">
            <a:schemeClr val="accent6"/>
          </a:fillRef>
          <a:effectRef idx="1">
            <a:schemeClr val="accent6"/>
          </a:effectRef>
          <a:fontRef idx="minor">
            <a:schemeClr val="lt1"/>
          </a:fontRef>
        </dgm:style>
      </dgm:prSet>
      <dgm:spPr/>
      <dgm:t>
        <a:bodyPr/>
        <a:lstStyle/>
        <a:p>
          <a:pPr rtl="0"/>
          <a:r>
            <a:rPr lang="zh-TW" altLang="en-US" sz="2000" b="1" dirty="0" smtClean="0">
              <a:latin typeface="微軟正黑體" panose="020B0604030504040204" pitchFamily="34" charset="-120"/>
              <a:ea typeface="微軟正黑體" panose="020B0604030504040204" pitchFamily="34" charset="-120"/>
            </a:rPr>
            <a:t>分享對象為外機關</a:t>
          </a:r>
          <a:endParaRPr lang="zh-TW" altLang="en-US" sz="2000" b="1" dirty="0">
            <a:latin typeface="微軟正黑體" panose="020B0604030504040204" pitchFamily="34" charset="-120"/>
            <a:ea typeface="微軟正黑體" panose="020B0604030504040204" pitchFamily="34" charset="-120"/>
          </a:endParaRPr>
        </a:p>
      </dgm:t>
    </dgm:pt>
    <dgm:pt modelId="{B99718F1-7C77-4970-B690-E52BBDF0D63A}" type="parTrans" cxnId="{B08CD333-B2BA-4011-83EE-657EA04A6972}">
      <dgm:prSet/>
      <dgm:spPr/>
      <dgm:t>
        <a:bodyPr/>
        <a:lstStyle/>
        <a:p>
          <a:endParaRPr lang="zh-TW" altLang="en-US"/>
        </a:p>
      </dgm:t>
    </dgm:pt>
    <dgm:pt modelId="{205DCA71-3817-4434-AA7A-C3E5DEE0175F}" type="sibTrans" cxnId="{B08CD333-B2BA-4011-83EE-657EA04A6972}">
      <dgm:prSet/>
      <dgm:spPr/>
      <dgm:t>
        <a:bodyPr/>
        <a:lstStyle/>
        <a:p>
          <a:endParaRPr lang="zh-TW" altLang="en-US"/>
        </a:p>
      </dgm:t>
    </dgm:pt>
    <dgm:pt modelId="{CC1EC868-DC04-4867-9C3A-869D8A60D108}">
      <dgm:prSet custT="1"/>
      <dgm:spPr>
        <a:solidFill>
          <a:schemeClr val="accent2">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pPr algn="l" rtl="0">
            <a:lnSpc>
              <a:spcPct val="80000"/>
            </a:lnSpc>
            <a:spcAft>
              <a:spcPts val="0"/>
            </a:spcAft>
          </a:pPr>
          <a:r>
            <a:rPr lang="zh-TW" sz="1800" b="1" dirty="0" smtClean="0">
              <a:latin typeface="微軟正黑體" panose="020B0604030504040204" pitchFamily="34" charset="-120"/>
              <a:ea typeface="微軟正黑體" panose="020B0604030504040204" pitchFamily="34" charset="-120"/>
            </a:rPr>
            <a:t>將期刊分享提供外機關參考使用，因</a:t>
          </a:r>
          <a:r>
            <a:rPr lang="zh-TW" sz="1800" b="1" dirty="0" smtClean="0">
              <a:solidFill>
                <a:srgbClr val="C00000"/>
              </a:solidFill>
              <a:latin typeface="微軟正黑體" panose="020B0604030504040204" pitchFamily="34" charset="-120"/>
              <a:ea typeface="微軟正黑體" panose="020B0604030504040204" pitchFamily="34" charset="-120"/>
            </a:rPr>
            <a:t>已逾「內部參考資料」</a:t>
          </a:r>
          <a:r>
            <a:rPr lang="zh-TW" sz="1800" b="1" dirty="0" smtClean="0">
              <a:latin typeface="微軟正黑體" panose="020B0604030504040204" pitchFamily="34" charset="-120"/>
              <a:ea typeface="微軟正黑體" panose="020B0604030504040204" pitchFamily="34" charset="-120"/>
            </a:rPr>
            <a:t>之範圍，不屬第</a:t>
          </a:r>
          <a:r>
            <a:rPr lang="en-US" sz="1800" b="1" dirty="0" smtClean="0">
              <a:latin typeface="微軟正黑體" panose="020B0604030504040204" pitchFamily="34" charset="-120"/>
              <a:ea typeface="微軟正黑體" panose="020B0604030504040204" pitchFamily="34" charset="-120"/>
            </a:rPr>
            <a:t>44</a:t>
          </a:r>
          <a:r>
            <a:rPr lang="zh-TW" sz="1800" b="1" dirty="0" smtClean="0">
              <a:latin typeface="微軟正黑體" panose="020B0604030504040204" pitchFamily="34" charset="-120"/>
              <a:ea typeface="微軟正黑體" panose="020B0604030504040204" pitchFamily="34" charset="-120"/>
            </a:rPr>
            <a:t>條之合理使用（智慧局</a:t>
          </a:r>
          <a:r>
            <a:rPr lang="en-US" sz="1800" b="1" dirty="0" smtClean="0">
              <a:latin typeface="微軟正黑體" panose="020B0604030504040204" pitchFamily="34" charset="-120"/>
              <a:ea typeface="微軟正黑體" panose="020B0604030504040204" pitchFamily="34" charset="-120"/>
            </a:rPr>
            <a:t>88</a:t>
          </a:r>
          <a:r>
            <a:rPr lang="zh-TW" sz="1800" b="1" dirty="0" smtClean="0">
              <a:latin typeface="微軟正黑體" panose="020B0604030504040204" pitchFamily="34" charset="-120"/>
              <a:ea typeface="微軟正黑體" panose="020B0604030504040204" pitchFamily="34" charset="-120"/>
            </a:rPr>
            <a:t>年</a:t>
          </a:r>
          <a:r>
            <a:rPr lang="en-US" sz="1800" b="1" dirty="0" smtClean="0">
              <a:latin typeface="微軟正黑體" panose="020B0604030504040204" pitchFamily="34" charset="-120"/>
              <a:ea typeface="微軟正黑體" panose="020B0604030504040204" pitchFamily="34" charset="-120"/>
            </a:rPr>
            <a:t>6</a:t>
          </a:r>
          <a:r>
            <a:rPr lang="zh-TW" sz="1800" b="1" dirty="0" smtClean="0">
              <a:latin typeface="微軟正黑體" panose="020B0604030504040204" pitchFamily="34" charset="-120"/>
              <a:ea typeface="微軟正黑體" panose="020B0604030504040204" pitchFamily="34" charset="-120"/>
            </a:rPr>
            <a:t>月</a:t>
          </a:r>
          <a:r>
            <a:rPr lang="en-US" sz="1800" b="1" dirty="0" smtClean="0">
              <a:latin typeface="微軟正黑體" panose="020B0604030504040204" pitchFamily="34" charset="-120"/>
              <a:ea typeface="微軟正黑體" panose="020B0604030504040204" pitchFamily="34" charset="-120"/>
            </a:rPr>
            <a:t>7</a:t>
          </a:r>
          <a:r>
            <a:rPr lang="zh-TW" sz="1800" b="1" dirty="0" smtClean="0">
              <a:latin typeface="微軟正黑體" panose="020B0604030504040204" pitchFamily="34" charset="-120"/>
              <a:ea typeface="微軟正黑體" panose="020B0604030504040204" pitchFamily="34" charset="-120"/>
            </a:rPr>
            <a:t>日智著字第</a:t>
          </a:r>
          <a:r>
            <a:rPr lang="en-US" sz="1800" b="1" dirty="0" smtClean="0">
              <a:latin typeface="微軟正黑體" panose="020B0604030504040204" pitchFamily="34" charset="-120"/>
              <a:ea typeface="微軟正黑體" panose="020B0604030504040204" pitchFamily="34" charset="-120"/>
            </a:rPr>
            <a:t>88004101</a:t>
          </a:r>
          <a:r>
            <a:rPr lang="zh-TW" sz="1800" b="1" dirty="0" smtClean="0">
              <a:latin typeface="微軟正黑體" panose="020B0604030504040204" pitchFamily="34" charset="-120"/>
              <a:ea typeface="微軟正黑體" panose="020B0604030504040204" pitchFamily="34" charset="-120"/>
            </a:rPr>
            <a:t>號函釋）</a:t>
          </a:r>
          <a:endParaRPr lang="zh-TW" sz="1800" b="1" dirty="0"/>
        </a:p>
      </dgm:t>
    </dgm:pt>
    <dgm:pt modelId="{854E327B-23C7-4A63-AE6A-55B1B2EC3E8F}" type="parTrans" cxnId="{0D535878-F6B8-4D5A-BCC9-E4CF9A43D78E}">
      <dgm:prSet/>
      <dgm:spPr/>
      <dgm:t>
        <a:bodyPr/>
        <a:lstStyle/>
        <a:p>
          <a:endParaRPr lang="zh-TW" altLang="en-US"/>
        </a:p>
      </dgm:t>
    </dgm:pt>
    <dgm:pt modelId="{40B8561C-1011-4028-9B81-EBBFC7583C0C}" type="sibTrans" cxnId="{0D535878-F6B8-4D5A-BCC9-E4CF9A43D78E}">
      <dgm:prSet/>
      <dgm:spPr/>
      <dgm:t>
        <a:bodyPr/>
        <a:lstStyle/>
        <a:p>
          <a:endParaRPr lang="zh-TW" altLang="en-US"/>
        </a:p>
      </dgm:t>
    </dgm:pt>
    <dgm:pt modelId="{EAF33026-D7AD-4474-9C3F-9E66CF7FEEEC}">
      <dgm:prSet custT="1"/>
      <dgm:spPr/>
      <dgm:t>
        <a:bodyPr/>
        <a:lstStyle/>
        <a:p>
          <a:pPr rtl="0"/>
          <a:r>
            <a:rPr lang="zh-TW" altLang="en-US" sz="2800" dirty="0" smtClean="0">
              <a:latin typeface="微軟正黑體" panose="020B0604030504040204" pitchFamily="34" charset="-120"/>
              <a:ea typeface="微軟正黑體" panose="020B0604030504040204" pitchFamily="34" charset="-120"/>
            </a:rPr>
            <a:t>無著作權問題</a:t>
          </a:r>
          <a:endParaRPr lang="zh-TW" altLang="en-US" sz="2800" dirty="0">
            <a:latin typeface="微軟正黑體" panose="020B0604030504040204" pitchFamily="34" charset="-120"/>
            <a:ea typeface="微軟正黑體" panose="020B0604030504040204" pitchFamily="34" charset="-120"/>
          </a:endParaRPr>
        </a:p>
      </dgm:t>
    </dgm:pt>
    <dgm:pt modelId="{C46EAF84-6727-4532-A125-D30A238060D9}" type="parTrans" cxnId="{2E55C297-BCE1-4846-B6F2-AA883B8A7113}">
      <dgm:prSet/>
      <dgm:spPr/>
      <dgm:t>
        <a:bodyPr/>
        <a:lstStyle/>
        <a:p>
          <a:endParaRPr lang="zh-TW" altLang="en-US"/>
        </a:p>
      </dgm:t>
    </dgm:pt>
    <dgm:pt modelId="{73FE81AB-976E-4FBB-AFFC-7B14288A6FA3}" type="sibTrans" cxnId="{2E55C297-BCE1-4846-B6F2-AA883B8A7113}">
      <dgm:prSet/>
      <dgm:spPr/>
      <dgm:t>
        <a:bodyPr/>
        <a:lstStyle/>
        <a:p>
          <a:endParaRPr lang="zh-TW" altLang="en-US"/>
        </a:p>
      </dgm:t>
    </dgm:pt>
    <dgm:pt modelId="{154C56D4-D309-481E-9709-998459C4A7F9}">
      <dgm:prSet custT="1"/>
      <dgm:spPr/>
      <dgm:t>
        <a:bodyPr/>
        <a:lstStyle/>
        <a:p>
          <a:pPr algn="l" rtl="0"/>
          <a:r>
            <a:rPr lang="zh-TW" altLang="en-US" sz="2000" b="1" dirty="0" smtClean="0">
              <a:latin typeface="微軟正黑體" panose="020B0604030504040204" pitchFamily="34" charset="-120"/>
              <a:ea typeface="微軟正黑體" panose="020B0604030504040204" pitchFamily="34" charset="-120"/>
            </a:rPr>
            <a:t>涉及重製、散布或公開傳輸行為</a:t>
          </a:r>
          <a:endParaRPr lang="zh-TW" altLang="en-US" sz="2000" b="1" dirty="0">
            <a:latin typeface="微軟正黑體" panose="020B0604030504040204" pitchFamily="34" charset="-120"/>
            <a:ea typeface="微軟正黑體" panose="020B0604030504040204" pitchFamily="34" charset="-120"/>
          </a:endParaRPr>
        </a:p>
      </dgm:t>
    </dgm:pt>
    <dgm:pt modelId="{672DFB74-385C-4B65-856A-4CB99039B539}" type="parTrans" cxnId="{3794F07A-E8C4-41E9-A5F0-324FEDF9DC52}">
      <dgm:prSet/>
      <dgm:spPr/>
      <dgm:t>
        <a:bodyPr/>
        <a:lstStyle/>
        <a:p>
          <a:endParaRPr lang="zh-TW" altLang="en-US"/>
        </a:p>
      </dgm:t>
    </dgm:pt>
    <dgm:pt modelId="{E924999A-4FEB-468D-B725-D4AB58CB598A}" type="sibTrans" cxnId="{3794F07A-E8C4-41E9-A5F0-324FEDF9DC52}">
      <dgm:prSet/>
      <dgm:spPr/>
      <dgm:t>
        <a:bodyPr/>
        <a:lstStyle/>
        <a:p>
          <a:endParaRPr lang="zh-TW" altLang="en-US"/>
        </a:p>
      </dgm:t>
    </dgm:pt>
    <dgm:pt modelId="{F8870557-8103-4F9B-99CA-1C4992CF6074}" type="pres">
      <dgm:prSet presAssocID="{F9EA3D45-57A2-4325-86BA-241F0F2C4B88}" presName="hierChild1" presStyleCnt="0">
        <dgm:presLayoutVars>
          <dgm:orgChart val="1"/>
          <dgm:chPref val="1"/>
          <dgm:dir/>
          <dgm:animOne val="branch"/>
          <dgm:animLvl val="lvl"/>
          <dgm:resizeHandles/>
        </dgm:presLayoutVars>
      </dgm:prSet>
      <dgm:spPr/>
      <dgm:t>
        <a:bodyPr/>
        <a:lstStyle/>
        <a:p>
          <a:endParaRPr lang="zh-TW" altLang="en-US"/>
        </a:p>
      </dgm:t>
    </dgm:pt>
    <dgm:pt modelId="{B202E208-F7A8-4BC1-8DB2-B34FDADEFBA6}" type="pres">
      <dgm:prSet presAssocID="{B6EF7DDD-A1CA-4B48-A883-21BD5055D89C}" presName="hierRoot1" presStyleCnt="0">
        <dgm:presLayoutVars>
          <dgm:hierBranch val="init"/>
        </dgm:presLayoutVars>
      </dgm:prSet>
      <dgm:spPr/>
    </dgm:pt>
    <dgm:pt modelId="{29073B0A-9407-4E1B-B1AC-FEDB8518B758}" type="pres">
      <dgm:prSet presAssocID="{B6EF7DDD-A1CA-4B48-A883-21BD5055D89C}" presName="rootComposite1" presStyleCnt="0"/>
      <dgm:spPr/>
    </dgm:pt>
    <dgm:pt modelId="{F89F19FC-CCCA-4380-86C3-395EA251C749}" type="pres">
      <dgm:prSet presAssocID="{B6EF7DDD-A1CA-4B48-A883-21BD5055D89C}" presName="rootText1" presStyleLbl="node0" presStyleIdx="0" presStyleCnt="3" custScaleX="105261" custScaleY="100817">
        <dgm:presLayoutVars>
          <dgm:chPref val="3"/>
        </dgm:presLayoutVars>
      </dgm:prSet>
      <dgm:spPr/>
      <dgm:t>
        <a:bodyPr/>
        <a:lstStyle/>
        <a:p>
          <a:endParaRPr lang="zh-TW" altLang="en-US"/>
        </a:p>
      </dgm:t>
    </dgm:pt>
    <dgm:pt modelId="{F487A5FC-CA20-4C07-AE4C-4586884EFD72}" type="pres">
      <dgm:prSet presAssocID="{B6EF7DDD-A1CA-4B48-A883-21BD5055D89C}" presName="rootConnector1" presStyleLbl="node1" presStyleIdx="0" presStyleCnt="0"/>
      <dgm:spPr/>
      <dgm:t>
        <a:bodyPr/>
        <a:lstStyle/>
        <a:p>
          <a:endParaRPr lang="zh-TW" altLang="en-US"/>
        </a:p>
      </dgm:t>
    </dgm:pt>
    <dgm:pt modelId="{BB052DCB-B160-4CD6-99E6-A6BC47F44B5E}" type="pres">
      <dgm:prSet presAssocID="{B6EF7DDD-A1CA-4B48-A883-21BD5055D89C}" presName="hierChild2" presStyleCnt="0"/>
      <dgm:spPr/>
    </dgm:pt>
    <dgm:pt modelId="{8D1061CE-6487-411F-AC5E-8DE645A9B49D}" type="pres">
      <dgm:prSet presAssocID="{C46EAF84-6727-4532-A125-D30A238060D9}" presName="Name64" presStyleLbl="parChTrans1D2" presStyleIdx="0" presStyleCnt="4"/>
      <dgm:spPr/>
      <dgm:t>
        <a:bodyPr/>
        <a:lstStyle/>
        <a:p>
          <a:endParaRPr lang="zh-TW" altLang="en-US"/>
        </a:p>
      </dgm:t>
    </dgm:pt>
    <dgm:pt modelId="{FE3E3690-AFD8-41C7-B69D-CEDC7252CC8A}" type="pres">
      <dgm:prSet presAssocID="{EAF33026-D7AD-4474-9C3F-9E66CF7FEEEC}" presName="hierRoot2" presStyleCnt="0">
        <dgm:presLayoutVars>
          <dgm:hierBranch val="init"/>
        </dgm:presLayoutVars>
      </dgm:prSet>
      <dgm:spPr/>
    </dgm:pt>
    <dgm:pt modelId="{A987B307-5D90-4077-83CB-F91AE85952DD}" type="pres">
      <dgm:prSet presAssocID="{EAF33026-D7AD-4474-9C3F-9E66CF7FEEEC}" presName="rootComposite" presStyleCnt="0"/>
      <dgm:spPr/>
    </dgm:pt>
    <dgm:pt modelId="{534DD958-8722-43EA-B8B1-145958EBF365}" type="pres">
      <dgm:prSet presAssocID="{EAF33026-D7AD-4474-9C3F-9E66CF7FEEEC}" presName="rootText" presStyleLbl="node2" presStyleIdx="0" presStyleCnt="4" custScaleX="152759">
        <dgm:presLayoutVars>
          <dgm:chPref val="3"/>
        </dgm:presLayoutVars>
      </dgm:prSet>
      <dgm:spPr/>
      <dgm:t>
        <a:bodyPr/>
        <a:lstStyle/>
        <a:p>
          <a:endParaRPr lang="zh-TW" altLang="en-US"/>
        </a:p>
      </dgm:t>
    </dgm:pt>
    <dgm:pt modelId="{60285750-4E9D-4CD6-B298-1EA62A75A678}" type="pres">
      <dgm:prSet presAssocID="{EAF33026-D7AD-4474-9C3F-9E66CF7FEEEC}" presName="rootConnector" presStyleLbl="node2" presStyleIdx="0" presStyleCnt="4"/>
      <dgm:spPr/>
      <dgm:t>
        <a:bodyPr/>
        <a:lstStyle/>
        <a:p>
          <a:endParaRPr lang="zh-TW" altLang="en-US"/>
        </a:p>
      </dgm:t>
    </dgm:pt>
    <dgm:pt modelId="{72B56D35-B8E6-4ED6-87D4-0A931B764772}" type="pres">
      <dgm:prSet presAssocID="{EAF33026-D7AD-4474-9C3F-9E66CF7FEEEC}" presName="hierChild4" presStyleCnt="0"/>
      <dgm:spPr/>
    </dgm:pt>
    <dgm:pt modelId="{445204DF-67C2-4ECF-8AD6-348F95BE4119}" type="pres">
      <dgm:prSet presAssocID="{EAF33026-D7AD-4474-9C3F-9E66CF7FEEEC}" presName="hierChild5" presStyleCnt="0"/>
      <dgm:spPr/>
    </dgm:pt>
    <dgm:pt modelId="{C27BBFC7-FD04-4E9A-B035-E1DB73ED1B6A}" type="pres">
      <dgm:prSet presAssocID="{B6EF7DDD-A1CA-4B48-A883-21BD5055D89C}" presName="hierChild3" presStyleCnt="0"/>
      <dgm:spPr/>
    </dgm:pt>
    <dgm:pt modelId="{08A7035F-46EA-48A0-A16D-6314864CF09A}" type="pres">
      <dgm:prSet presAssocID="{73F1FDF0-5E94-4280-BECF-6B23BC313937}" presName="hierRoot1" presStyleCnt="0">
        <dgm:presLayoutVars>
          <dgm:hierBranch val="init"/>
        </dgm:presLayoutVars>
      </dgm:prSet>
      <dgm:spPr/>
    </dgm:pt>
    <dgm:pt modelId="{3BA3DAEA-710C-4BD1-A3F3-FDE04968B6B0}" type="pres">
      <dgm:prSet presAssocID="{73F1FDF0-5E94-4280-BECF-6B23BC313937}" presName="rootComposite1" presStyleCnt="0"/>
      <dgm:spPr/>
    </dgm:pt>
    <dgm:pt modelId="{0BE270EB-F850-4C5F-9AAF-B7BDDADE3895}" type="pres">
      <dgm:prSet presAssocID="{73F1FDF0-5E94-4280-BECF-6B23BC313937}" presName="rootText1" presStyleLbl="node0" presStyleIdx="1" presStyleCnt="3" custScaleX="120401" custScaleY="289559">
        <dgm:presLayoutVars>
          <dgm:chPref val="3"/>
        </dgm:presLayoutVars>
      </dgm:prSet>
      <dgm:spPr/>
      <dgm:t>
        <a:bodyPr/>
        <a:lstStyle/>
        <a:p>
          <a:endParaRPr lang="zh-TW" altLang="en-US"/>
        </a:p>
      </dgm:t>
    </dgm:pt>
    <dgm:pt modelId="{E35959B2-7325-48EC-9F0B-594BC766DE12}" type="pres">
      <dgm:prSet presAssocID="{73F1FDF0-5E94-4280-BECF-6B23BC313937}" presName="rootConnector1" presStyleLbl="node1" presStyleIdx="0" presStyleCnt="0"/>
      <dgm:spPr/>
      <dgm:t>
        <a:bodyPr/>
        <a:lstStyle/>
        <a:p>
          <a:endParaRPr lang="zh-TW" altLang="en-US"/>
        </a:p>
      </dgm:t>
    </dgm:pt>
    <dgm:pt modelId="{73AAA521-BFF2-491F-832C-7111C36450A5}" type="pres">
      <dgm:prSet presAssocID="{73F1FDF0-5E94-4280-BECF-6B23BC313937}" presName="hierChild2" presStyleCnt="0"/>
      <dgm:spPr/>
    </dgm:pt>
    <dgm:pt modelId="{95877514-25AD-43F1-A2A0-F9FF1F3E0F84}" type="pres">
      <dgm:prSet presAssocID="{672DFB74-385C-4B65-856A-4CB99039B539}" presName="Name64" presStyleLbl="parChTrans1D2" presStyleIdx="1" presStyleCnt="4"/>
      <dgm:spPr/>
      <dgm:t>
        <a:bodyPr/>
        <a:lstStyle/>
        <a:p>
          <a:endParaRPr lang="zh-TW" altLang="en-US"/>
        </a:p>
      </dgm:t>
    </dgm:pt>
    <dgm:pt modelId="{AF9C5882-8610-486B-AA41-694364C1373D}" type="pres">
      <dgm:prSet presAssocID="{154C56D4-D309-481E-9709-998459C4A7F9}" presName="hierRoot2" presStyleCnt="0">
        <dgm:presLayoutVars>
          <dgm:hierBranch val="init"/>
        </dgm:presLayoutVars>
      </dgm:prSet>
      <dgm:spPr/>
    </dgm:pt>
    <dgm:pt modelId="{894D8A9A-7A34-473D-B117-21169C4B6577}" type="pres">
      <dgm:prSet presAssocID="{154C56D4-D309-481E-9709-998459C4A7F9}" presName="rootComposite" presStyleCnt="0"/>
      <dgm:spPr/>
    </dgm:pt>
    <dgm:pt modelId="{404678BE-BDCD-4103-A50E-BD94B6364864}" type="pres">
      <dgm:prSet presAssocID="{154C56D4-D309-481E-9709-998459C4A7F9}" presName="rootText" presStyleLbl="node2" presStyleIdx="1" presStyleCnt="4" custScaleX="125795" custScaleY="217931">
        <dgm:presLayoutVars>
          <dgm:chPref val="3"/>
        </dgm:presLayoutVars>
      </dgm:prSet>
      <dgm:spPr/>
      <dgm:t>
        <a:bodyPr/>
        <a:lstStyle/>
        <a:p>
          <a:endParaRPr lang="zh-TW" altLang="en-US"/>
        </a:p>
      </dgm:t>
    </dgm:pt>
    <dgm:pt modelId="{69615FAF-04F9-4A0A-8858-45884F26AF43}" type="pres">
      <dgm:prSet presAssocID="{154C56D4-D309-481E-9709-998459C4A7F9}" presName="rootConnector" presStyleLbl="node2" presStyleIdx="1" presStyleCnt="4"/>
      <dgm:spPr/>
      <dgm:t>
        <a:bodyPr/>
        <a:lstStyle/>
        <a:p>
          <a:endParaRPr lang="zh-TW" altLang="en-US"/>
        </a:p>
      </dgm:t>
    </dgm:pt>
    <dgm:pt modelId="{EBC3470B-DF6D-45CF-9046-369CBDAD5601}" type="pres">
      <dgm:prSet presAssocID="{154C56D4-D309-481E-9709-998459C4A7F9}" presName="hierChild4" presStyleCnt="0"/>
      <dgm:spPr/>
    </dgm:pt>
    <dgm:pt modelId="{669E07A9-5525-4ACC-95C9-D3E08EFF0A77}" type="pres">
      <dgm:prSet presAssocID="{154C56D4-D309-481E-9709-998459C4A7F9}" presName="hierChild5" presStyleCnt="0"/>
      <dgm:spPr/>
    </dgm:pt>
    <dgm:pt modelId="{BC81894E-02D8-46A3-ABCC-7DCFFAE193CC}" type="pres">
      <dgm:prSet presAssocID="{73F1FDF0-5E94-4280-BECF-6B23BC313937}" presName="hierChild3" presStyleCnt="0"/>
      <dgm:spPr/>
    </dgm:pt>
    <dgm:pt modelId="{E93053C8-B643-4418-9070-025AF4630611}" type="pres">
      <dgm:prSet presAssocID="{1D86C1C3-C012-4A3A-A3F1-4384C9202799}" presName="hierRoot1" presStyleCnt="0">
        <dgm:presLayoutVars>
          <dgm:hierBranch val="init"/>
        </dgm:presLayoutVars>
      </dgm:prSet>
      <dgm:spPr/>
    </dgm:pt>
    <dgm:pt modelId="{8C7D1B0F-B354-4DDF-8780-1610A12ABC84}" type="pres">
      <dgm:prSet presAssocID="{1D86C1C3-C012-4A3A-A3F1-4384C9202799}" presName="rootComposite1" presStyleCnt="0"/>
      <dgm:spPr/>
    </dgm:pt>
    <dgm:pt modelId="{98636AEC-8246-4E4A-B829-9375AA4C4EF0}" type="pres">
      <dgm:prSet presAssocID="{1D86C1C3-C012-4A3A-A3F1-4384C9202799}" presName="rootText1" presStyleLbl="node0" presStyleIdx="2" presStyleCnt="3" custScaleX="130814" custScaleY="205895">
        <dgm:presLayoutVars>
          <dgm:chPref val="3"/>
        </dgm:presLayoutVars>
      </dgm:prSet>
      <dgm:spPr/>
      <dgm:t>
        <a:bodyPr/>
        <a:lstStyle/>
        <a:p>
          <a:endParaRPr lang="zh-TW" altLang="en-US"/>
        </a:p>
      </dgm:t>
    </dgm:pt>
    <dgm:pt modelId="{E43FF975-7366-4C80-8E8C-94A2E51A8D65}" type="pres">
      <dgm:prSet presAssocID="{1D86C1C3-C012-4A3A-A3F1-4384C9202799}" presName="rootConnector1" presStyleLbl="node1" presStyleIdx="0" presStyleCnt="0"/>
      <dgm:spPr/>
      <dgm:t>
        <a:bodyPr/>
        <a:lstStyle/>
        <a:p>
          <a:endParaRPr lang="zh-TW" altLang="en-US"/>
        </a:p>
      </dgm:t>
    </dgm:pt>
    <dgm:pt modelId="{04D7128E-349F-4B9D-B35D-004C8707ADE2}" type="pres">
      <dgm:prSet presAssocID="{1D86C1C3-C012-4A3A-A3F1-4384C9202799}" presName="hierChild2" presStyleCnt="0"/>
      <dgm:spPr/>
    </dgm:pt>
    <dgm:pt modelId="{B217BF22-A80D-409E-BD9D-97E432B8B37E}" type="pres">
      <dgm:prSet presAssocID="{3C7182D7-EEFA-4E7B-8D62-7AB59E5D33F4}" presName="Name64" presStyleLbl="parChTrans1D2" presStyleIdx="2" presStyleCnt="4"/>
      <dgm:spPr/>
      <dgm:t>
        <a:bodyPr/>
        <a:lstStyle/>
        <a:p>
          <a:endParaRPr lang="zh-TW" altLang="en-US"/>
        </a:p>
      </dgm:t>
    </dgm:pt>
    <dgm:pt modelId="{0BB41C1C-4821-4B7E-A0C1-10BDB6B1BC55}" type="pres">
      <dgm:prSet presAssocID="{16F05E6E-7B63-4770-8608-428EB7DB3913}" presName="hierRoot2" presStyleCnt="0">
        <dgm:presLayoutVars>
          <dgm:hierBranch val="init"/>
        </dgm:presLayoutVars>
      </dgm:prSet>
      <dgm:spPr/>
    </dgm:pt>
    <dgm:pt modelId="{D3094AEB-2D4E-4B91-A550-09C6FECB6C97}" type="pres">
      <dgm:prSet presAssocID="{16F05E6E-7B63-4770-8608-428EB7DB3913}" presName="rootComposite" presStyleCnt="0"/>
      <dgm:spPr/>
    </dgm:pt>
    <dgm:pt modelId="{15CB7F8F-8878-4385-8FB9-EAFF0110766C}" type="pres">
      <dgm:prSet presAssocID="{16F05E6E-7B63-4770-8608-428EB7DB3913}" presName="rootText" presStyleLbl="node2" presStyleIdx="2" presStyleCnt="4" custScaleX="145749" custScaleY="137882" custLinFactNeighborX="2834" custLinFactNeighborY="29346">
        <dgm:presLayoutVars>
          <dgm:chPref val="3"/>
        </dgm:presLayoutVars>
      </dgm:prSet>
      <dgm:spPr/>
      <dgm:t>
        <a:bodyPr/>
        <a:lstStyle/>
        <a:p>
          <a:endParaRPr lang="zh-TW" altLang="en-US"/>
        </a:p>
      </dgm:t>
    </dgm:pt>
    <dgm:pt modelId="{5B08B314-3537-4539-B118-366F18FCEC84}" type="pres">
      <dgm:prSet presAssocID="{16F05E6E-7B63-4770-8608-428EB7DB3913}" presName="rootConnector" presStyleLbl="node2" presStyleIdx="2" presStyleCnt="4"/>
      <dgm:spPr/>
      <dgm:t>
        <a:bodyPr/>
        <a:lstStyle/>
        <a:p>
          <a:endParaRPr lang="zh-TW" altLang="en-US"/>
        </a:p>
      </dgm:t>
    </dgm:pt>
    <dgm:pt modelId="{4510C778-71A3-4562-A7E0-69654CF8386B}" type="pres">
      <dgm:prSet presAssocID="{16F05E6E-7B63-4770-8608-428EB7DB3913}" presName="hierChild4" presStyleCnt="0"/>
      <dgm:spPr/>
    </dgm:pt>
    <dgm:pt modelId="{E7660B44-F8BF-471D-BF6D-3BEE0253C25D}" type="pres">
      <dgm:prSet presAssocID="{901C9B64-45CC-4779-AF83-9BA1F3BA59FE}" presName="Name64" presStyleLbl="parChTrans1D3" presStyleIdx="0" presStyleCnt="2"/>
      <dgm:spPr/>
      <dgm:t>
        <a:bodyPr/>
        <a:lstStyle/>
        <a:p>
          <a:endParaRPr lang="zh-TW" altLang="en-US"/>
        </a:p>
      </dgm:t>
    </dgm:pt>
    <dgm:pt modelId="{A6B35C75-1DFE-4778-9313-69B7CCB7DC74}" type="pres">
      <dgm:prSet presAssocID="{1EA421D4-1B71-43EE-8FD1-0639DB035C26}" presName="hierRoot2" presStyleCnt="0">
        <dgm:presLayoutVars>
          <dgm:hierBranch val="init"/>
        </dgm:presLayoutVars>
      </dgm:prSet>
      <dgm:spPr/>
    </dgm:pt>
    <dgm:pt modelId="{72738D00-DE97-4FEE-A69D-E4725A2DB3D3}" type="pres">
      <dgm:prSet presAssocID="{1EA421D4-1B71-43EE-8FD1-0639DB035C26}" presName="rootComposite" presStyleCnt="0"/>
      <dgm:spPr/>
    </dgm:pt>
    <dgm:pt modelId="{4B0F00FF-4927-4585-A7FE-0365FD4A0593}" type="pres">
      <dgm:prSet presAssocID="{1EA421D4-1B71-43EE-8FD1-0639DB035C26}" presName="rootText" presStyleLbl="node3" presStyleIdx="0" presStyleCnt="2" custScaleX="194608" custScaleY="436933" custLinFactNeighborX="29236" custLinFactNeighborY="-4995">
        <dgm:presLayoutVars>
          <dgm:chPref val="3"/>
        </dgm:presLayoutVars>
      </dgm:prSet>
      <dgm:spPr/>
      <dgm:t>
        <a:bodyPr/>
        <a:lstStyle/>
        <a:p>
          <a:endParaRPr lang="zh-TW" altLang="en-US"/>
        </a:p>
      </dgm:t>
    </dgm:pt>
    <dgm:pt modelId="{1CF4FE5A-AAF6-463F-82DC-CCB06110FD12}" type="pres">
      <dgm:prSet presAssocID="{1EA421D4-1B71-43EE-8FD1-0639DB035C26}" presName="rootConnector" presStyleLbl="node3" presStyleIdx="0" presStyleCnt="2"/>
      <dgm:spPr/>
      <dgm:t>
        <a:bodyPr/>
        <a:lstStyle/>
        <a:p>
          <a:endParaRPr lang="zh-TW" altLang="en-US"/>
        </a:p>
      </dgm:t>
    </dgm:pt>
    <dgm:pt modelId="{CF05BA9E-3664-4097-B8C2-3130773208EF}" type="pres">
      <dgm:prSet presAssocID="{1EA421D4-1B71-43EE-8FD1-0639DB035C26}" presName="hierChild4" presStyleCnt="0"/>
      <dgm:spPr/>
    </dgm:pt>
    <dgm:pt modelId="{CDC9E01A-3344-45EE-9C7D-B1F44A494434}" type="pres">
      <dgm:prSet presAssocID="{1EA421D4-1B71-43EE-8FD1-0639DB035C26}" presName="hierChild5" presStyleCnt="0"/>
      <dgm:spPr/>
    </dgm:pt>
    <dgm:pt modelId="{9CCC5AB2-F45B-465A-AA52-7F673A31DEE8}" type="pres">
      <dgm:prSet presAssocID="{16F05E6E-7B63-4770-8608-428EB7DB3913}" presName="hierChild5" presStyleCnt="0"/>
      <dgm:spPr/>
    </dgm:pt>
    <dgm:pt modelId="{5864EA5C-0325-4621-88B6-7FF9B505F05B}" type="pres">
      <dgm:prSet presAssocID="{B99718F1-7C77-4970-B690-E52BBDF0D63A}" presName="Name64" presStyleLbl="parChTrans1D2" presStyleIdx="3" presStyleCnt="4"/>
      <dgm:spPr/>
      <dgm:t>
        <a:bodyPr/>
        <a:lstStyle/>
        <a:p>
          <a:endParaRPr lang="zh-TW" altLang="en-US"/>
        </a:p>
      </dgm:t>
    </dgm:pt>
    <dgm:pt modelId="{C87A215C-ED88-4E74-A145-D52E8719D733}" type="pres">
      <dgm:prSet presAssocID="{83761AD5-8DAC-436E-B59E-F678F446AD9D}" presName="hierRoot2" presStyleCnt="0">
        <dgm:presLayoutVars>
          <dgm:hierBranch val="init"/>
        </dgm:presLayoutVars>
      </dgm:prSet>
      <dgm:spPr/>
    </dgm:pt>
    <dgm:pt modelId="{2B30E219-45DB-40B3-B1C3-97ACE52D59AA}" type="pres">
      <dgm:prSet presAssocID="{83761AD5-8DAC-436E-B59E-F678F446AD9D}" presName="rootComposite" presStyleCnt="0"/>
      <dgm:spPr/>
    </dgm:pt>
    <dgm:pt modelId="{0C21CFB1-733A-4FD6-8777-37115DE889FA}" type="pres">
      <dgm:prSet presAssocID="{83761AD5-8DAC-436E-B59E-F678F446AD9D}" presName="rootText" presStyleLbl="node2" presStyleIdx="3" presStyleCnt="4" custScaleX="150434" custLinFactNeighborX="2834" custLinFactNeighborY="19437">
        <dgm:presLayoutVars>
          <dgm:chPref val="3"/>
        </dgm:presLayoutVars>
      </dgm:prSet>
      <dgm:spPr/>
      <dgm:t>
        <a:bodyPr/>
        <a:lstStyle/>
        <a:p>
          <a:endParaRPr lang="zh-TW" altLang="en-US"/>
        </a:p>
      </dgm:t>
    </dgm:pt>
    <dgm:pt modelId="{B6F4DC78-99A4-431D-9406-7AB85065EB83}" type="pres">
      <dgm:prSet presAssocID="{83761AD5-8DAC-436E-B59E-F678F446AD9D}" presName="rootConnector" presStyleLbl="node2" presStyleIdx="3" presStyleCnt="4"/>
      <dgm:spPr/>
      <dgm:t>
        <a:bodyPr/>
        <a:lstStyle/>
        <a:p>
          <a:endParaRPr lang="zh-TW" altLang="en-US"/>
        </a:p>
      </dgm:t>
    </dgm:pt>
    <dgm:pt modelId="{E3DB76AF-727F-4290-9AE3-B35E536310BB}" type="pres">
      <dgm:prSet presAssocID="{83761AD5-8DAC-436E-B59E-F678F446AD9D}" presName="hierChild4" presStyleCnt="0"/>
      <dgm:spPr/>
    </dgm:pt>
    <dgm:pt modelId="{9B6B0F42-972E-4EFC-89D7-7D2B56A6E549}" type="pres">
      <dgm:prSet presAssocID="{854E327B-23C7-4A63-AE6A-55B1B2EC3E8F}" presName="Name64" presStyleLbl="parChTrans1D3" presStyleIdx="1" presStyleCnt="2"/>
      <dgm:spPr/>
      <dgm:t>
        <a:bodyPr/>
        <a:lstStyle/>
        <a:p>
          <a:endParaRPr lang="zh-TW" altLang="en-US"/>
        </a:p>
      </dgm:t>
    </dgm:pt>
    <dgm:pt modelId="{05A5D5B8-3ABD-403A-89DC-FC6D4CB4ABE8}" type="pres">
      <dgm:prSet presAssocID="{CC1EC868-DC04-4867-9C3A-869D8A60D108}" presName="hierRoot2" presStyleCnt="0">
        <dgm:presLayoutVars>
          <dgm:hierBranch val="init"/>
        </dgm:presLayoutVars>
      </dgm:prSet>
      <dgm:spPr/>
    </dgm:pt>
    <dgm:pt modelId="{90592070-B8BA-47EA-A7C1-6AE6A897F3A6}" type="pres">
      <dgm:prSet presAssocID="{CC1EC868-DC04-4867-9C3A-869D8A60D108}" presName="rootComposite" presStyleCnt="0"/>
      <dgm:spPr/>
    </dgm:pt>
    <dgm:pt modelId="{0D356279-1A6D-491D-8F02-9ED7962E0CFC}" type="pres">
      <dgm:prSet presAssocID="{CC1EC868-DC04-4867-9C3A-869D8A60D108}" presName="rootText" presStyleLbl="node3" presStyleIdx="1" presStyleCnt="2" custScaleX="191761" custScaleY="289772" custLinFactNeighborX="16543" custLinFactNeighborY="2262">
        <dgm:presLayoutVars>
          <dgm:chPref val="3"/>
        </dgm:presLayoutVars>
      </dgm:prSet>
      <dgm:spPr/>
      <dgm:t>
        <a:bodyPr/>
        <a:lstStyle/>
        <a:p>
          <a:endParaRPr lang="zh-TW" altLang="en-US"/>
        </a:p>
      </dgm:t>
    </dgm:pt>
    <dgm:pt modelId="{493F3C43-5D31-4F98-8E72-25B386D5B975}" type="pres">
      <dgm:prSet presAssocID="{CC1EC868-DC04-4867-9C3A-869D8A60D108}" presName="rootConnector" presStyleLbl="node3" presStyleIdx="1" presStyleCnt="2"/>
      <dgm:spPr/>
      <dgm:t>
        <a:bodyPr/>
        <a:lstStyle/>
        <a:p>
          <a:endParaRPr lang="zh-TW" altLang="en-US"/>
        </a:p>
      </dgm:t>
    </dgm:pt>
    <dgm:pt modelId="{9DCF0678-7D05-443F-97DC-B65AF775982A}" type="pres">
      <dgm:prSet presAssocID="{CC1EC868-DC04-4867-9C3A-869D8A60D108}" presName="hierChild4" presStyleCnt="0"/>
      <dgm:spPr/>
    </dgm:pt>
    <dgm:pt modelId="{07B6B534-4810-4786-BFF8-3D8505599DD9}" type="pres">
      <dgm:prSet presAssocID="{CC1EC868-DC04-4867-9C3A-869D8A60D108}" presName="hierChild5" presStyleCnt="0"/>
      <dgm:spPr/>
    </dgm:pt>
    <dgm:pt modelId="{25D2E2ED-1871-4A84-8413-5FB0F0B9DEBD}" type="pres">
      <dgm:prSet presAssocID="{83761AD5-8DAC-436E-B59E-F678F446AD9D}" presName="hierChild5" presStyleCnt="0"/>
      <dgm:spPr/>
    </dgm:pt>
    <dgm:pt modelId="{78CC144A-69E1-4458-8E25-80ADFB2A5707}" type="pres">
      <dgm:prSet presAssocID="{1D86C1C3-C012-4A3A-A3F1-4384C9202799}" presName="hierChild3" presStyleCnt="0"/>
      <dgm:spPr/>
    </dgm:pt>
  </dgm:ptLst>
  <dgm:cxnLst>
    <dgm:cxn modelId="{355DA1C2-69D6-4CEE-B49A-A808207D4570}" srcId="{16F05E6E-7B63-4770-8608-428EB7DB3913}" destId="{1EA421D4-1B71-43EE-8FD1-0639DB035C26}" srcOrd="0" destOrd="0" parTransId="{901C9B64-45CC-4779-AF83-9BA1F3BA59FE}" sibTransId="{1BB07377-4E54-499B-BE93-6E5D1DDC8A9A}"/>
    <dgm:cxn modelId="{CAF361BE-6555-4160-A888-0DE0BE578E05}" type="presOf" srcId="{EAF33026-D7AD-4474-9C3F-9E66CF7FEEEC}" destId="{534DD958-8722-43EA-B8B1-145958EBF365}" srcOrd="0" destOrd="0" presId="urn:microsoft.com/office/officeart/2009/3/layout/HorizontalOrganizationChart"/>
    <dgm:cxn modelId="{B7FDC74F-8ECA-4ADC-AE75-D52019D35F97}" type="presOf" srcId="{EAF33026-D7AD-4474-9C3F-9E66CF7FEEEC}" destId="{60285750-4E9D-4CD6-B298-1EA62A75A678}" srcOrd="1" destOrd="0" presId="urn:microsoft.com/office/officeart/2009/3/layout/HorizontalOrganizationChart"/>
    <dgm:cxn modelId="{29723725-1019-4B06-8AF6-5087A9142D69}" type="presOf" srcId="{CC1EC868-DC04-4867-9C3A-869D8A60D108}" destId="{493F3C43-5D31-4F98-8E72-25B386D5B975}" srcOrd="1" destOrd="0" presId="urn:microsoft.com/office/officeart/2009/3/layout/HorizontalOrganizationChart"/>
    <dgm:cxn modelId="{53662C86-3FC1-4C9C-9013-ECFCC3435092}" type="presOf" srcId="{154C56D4-D309-481E-9709-998459C4A7F9}" destId="{69615FAF-04F9-4A0A-8858-45884F26AF43}" srcOrd="1" destOrd="0" presId="urn:microsoft.com/office/officeart/2009/3/layout/HorizontalOrganizationChart"/>
    <dgm:cxn modelId="{EE47509D-12FC-41BA-B502-18BE71A4662E}" type="presOf" srcId="{1EA421D4-1B71-43EE-8FD1-0639DB035C26}" destId="{1CF4FE5A-AAF6-463F-82DC-CCB06110FD12}" srcOrd="1" destOrd="0" presId="urn:microsoft.com/office/officeart/2009/3/layout/HorizontalOrganizationChart"/>
    <dgm:cxn modelId="{7BB683C0-953F-47DF-8C18-367622131343}" type="presOf" srcId="{CC1EC868-DC04-4867-9C3A-869D8A60D108}" destId="{0D356279-1A6D-491D-8F02-9ED7962E0CFC}" srcOrd="0" destOrd="0" presId="urn:microsoft.com/office/officeart/2009/3/layout/HorizontalOrganizationChart"/>
    <dgm:cxn modelId="{4ED88214-7D51-4FF7-A646-405136716462}" type="presOf" srcId="{73F1FDF0-5E94-4280-BECF-6B23BC313937}" destId="{E35959B2-7325-48EC-9F0B-594BC766DE12}" srcOrd="1" destOrd="0" presId="urn:microsoft.com/office/officeart/2009/3/layout/HorizontalOrganizationChart"/>
    <dgm:cxn modelId="{0D535878-F6B8-4D5A-BCC9-E4CF9A43D78E}" srcId="{83761AD5-8DAC-436E-B59E-F678F446AD9D}" destId="{CC1EC868-DC04-4867-9C3A-869D8A60D108}" srcOrd="0" destOrd="0" parTransId="{854E327B-23C7-4A63-AE6A-55B1B2EC3E8F}" sibTransId="{40B8561C-1011-4028-9B81-EBBFC7583C0C}"/>
    <dgm:cxn modelId="{A3D9C891-DAA2-4BAC-8721-2F73EAEDAC6A}" type="presOf" srcId="{901C9B64-45CC-4779-AF83-9BA1F3BA59FE}" destId="{E7660B44-F8BF-471D-BF6D-3BEE0253C25D}" srcOrd="0" destOrd="0" presId="urn:microsoft.com/office/officeart/2009/3/layout/HorizontalOrganizationChart"/>
    <dgm:cxn modelId="{3B46351D-45C7-4451-B372-1D74527B6733}" type="presOf" srcId="{1D86C1C3-C012-4A3A-A3F1-4384C9202799}" destId="{E43FF975-7366-4C80-8E8C-94A2E51A8D65}" srcOrd="1" destOrd="0" presId="urn:microsoft.com/office/officeart/2009/3/layout/HorizontalOrganizationChart"/>
    <dgm:cxn modelId="{3A2FD004-22AF-44D2-9445-B72711B88FB0}" srcId="{1D86C1C3-C012-4A3A-A3F1-4384C9202799}" destId="{16F05E6E-7B63-4770-8608-428EB7DB3913}" srcOrd="0" destOrd="0" parTransId="{3C7182D7-EEFA-4E7B-8D62-7AB59E5D33F4}" sibTransId="{5554BC1B-AEDF-4D18-88DA-3672A82A2546}"/>
    <dgm:cxn modelId="{804260D4-C83E-4AAD-8F34-A80DF570C465}" type="presOf" srcId="{83761AD5-8DAC-436E-B59E-F678F446AD9D}" destId="{0C21CFB1-733A-4FD6-8777-37115DE889FA}" srcOrd="0" destOrd="0" presId="urn:microsoft.com/office/officeart/2009/3/layout/HorizontalOrganizationChart"/>
    <dgm:cxn modelId="{5A2ADA2A-D68A-4ABD-801C-EAAF62545E28}" type="presOf" srcId="{F9EA3D45-57A2-4325-86BA-241F0F2C4B88}" destId="{F8870557-8103-4F9B-99CA-1C4992CF6074}" srcOrd="0" destOrd="0" presId="urn:microsoft.com/office/officeart/2009/3/layout/HorizontalOrganizationChart"/>
    <dgm:cxn modelId="{7CAD58C3-AE51-4414-8946-D834FE5BE3FB}" srcId="{F9EA3D45-57A2-4325-86BA-241F0F2C4B88}" destId="{73F1FDF0-5E94-4280-BECF-6B23BC313937}" srcOrd="1" destOrd="0" parTransId="{4DDC8D44-D098-400D-A1FF-17471F97DF99}" sibTransId="{DDF28BA4-7C5A-4B25-9012-85D932947025}"/>
    <dgm:cxn modelId="{C33D28CB-3994-4AEE-B10A-2536128628F2}" type="presOf" srcId="{83761AD5-8DAC-436E-B59E-F678F446AD9D}" destId="{B6F4DC78-99A4-431D-9406-7AB85065EB83}" srcOrd="1" destOrd="0" presId="urn:microsoft.com/office/officeart/2009/3/layout/HorizontalOrganizationChart"/>
    <dgm:cxn modelId="{94BF7EF8-F227-44E5-BF51-04EF24AD1549}" type="presOf" srcId="{1D86C1C3-C012-4A3A-A3F1-4384C9202799}" destId="{98636AEC-8246-4E4A-B829-9375AA4C4EF0}" srcOrd="0" destOrd="0" presId="urn:microsoft.com/office/officeart/2009/3/layout/HorizontalOrganizationChart"/>
    <dgm:cxn modelId="{71A58977-D407-444B-9D51-3AB57F8713D4}" type="presOf" srcId="{854E327B-23C7-4A63-AE6A-55B1B2EC3E8F}" destId="{9B6B0F42-972E-4EFC-89D7-7D2B56A6E549}" srcOrd="0" destOrd="0" presId="urn:microsoft.com/office/officeart/2009/3/layout/HorizontalOrganizationChart"/>
    <dgm:cxn modelId="{A4DB6CF6-14C9-4414-904B-D188D5541B1F}" type="presOf" srcId="{16F05E6E-7B63-4770-8608-428EB7DB3913}" destId="{15CB7F8F-8878-4385-8FB9-EAFF0110766C}" srcOrd="0" destOrd="0" presId="urn:microsoft.com/office/officeart/2009/3/layout/HorizontalOrganizationChart"/>
    <dgm:cxn modelId="{07C062CE-47D5-443F-86DF-F54C108D537E}" type="presOf" srcId="{B99718F1-7C77-4970-B690-E52BBDF0D63A}" destId="{5864EA5C-0325-4621-88B6-7FF9B505F05B}" srcOrd="0" destOrd="0" presId="urn:microsoft.com/office/officeart/2009/3/layout/HorizontalOrganizationChart"/>
    <dgm:cxn modelId="{51D8A53C-8AC6-481B-857B-6B4DD1A5FDC2}" type="presOf" srcId="{C46EAF84-6727-4532-A125-D30A238060D9}" destId="{8D1061CE-6487-411F-AC5E-8DE645A9B49D}" srcOrd="0" destOrd="0" presId="urn:microsoft.com/office/officeart/2009/3/layout/HorizontalOrganizationChart"/>
    <dgm:cxn modelId="{28D832AC-C524-4DEA-B402-EC2BC48A92F7}" type="presOf" srcId="{16F05E6E-7B63-4770-8608-428EB7DB3913}" destId="{5B08B314-3537-4539-B118-366F18FCEC84}" srcOrd="1" destOrd="0" presId="urn:microsoft.com/office/officeart/2009/3/layout/HorizontalOrganizationChart"/>
    <dgm:cxn modelId="{47125164-62E3-4520-AD68-394B48FCCC52}" type="presOf" srcId="{B6EF7DDD-A1CA-4B48-A883-21BD5055D89C}" destId="{F487A5FC-CA20-4C07-AE4C-4586884EFD72}" srcOrd="1" destOrd="0" presId="urn:microsoft.com/office/officeart/2009/3/layout/HorizontalOrganizationChart"/>
    <dgm:cxn modelId="{B08CD333-B2BA-4011-83EE-657EA04A6972}" srcId="{1D86C1C3-C012-4A3A-A3F1-4384C9202799}" destId="{83761AD5-8DAC-436E-B59E-F678F446AD9D}" srcOrd="1" destOrd="0" parTransId="{B99718F1-7C77-4970-B690-E52BBDF0D63A}" sibTransId="{205DCA71-3817-4434-AA7A-C3E5DEE0175F}"/>
    <dgm:cxn modelId="{29430A2A-9BC6-48E0-9B5C-F333BB882FA2}" type="presOf" srcId="{154C56D4-D309-481E-9709-998459C4A7F9}" destId="{404678BE-BDCD-4103-A50E-BD94B6364864}" srcOrd="0" destOrd="0" presId="urn:microsoft.com/office/officeart/2009/3/layout/HorizontalOrganizationChart"/>
    <dgm:cxn modelId="{62BBB0A0-8F1E-4D98-80C0-677119351F08}" type="presOf" srcId="{73F1FDF0-5E94-4280-BECF-6B23BC313937}" destId="{0BE270EB-F850-4C5F-9AAF-B7BDDADE3895}" srcOrd="0" destOrd="0" presId="urn:microsoft.com/office/officeart/2009/3/layout/HorizontalOrganizationChart"/>
    <dgm:cxn modelId="{A6CE618D-67BA-4F89-8D1B-BC0986D053FF}" srcId="{F9EA3D45-57A2-4325-86BA-241F0F2C4B88}" destId="{B6EF7DDD-A1CA-4B48-A883-21BD5055D89C}" srcOrd="0" destOrd="0" parTransId="{1E7D7334-AD67-495C-8EC0-AF227E585825}" sibTransId="{6FEDCA1B-43E2-458B-8C62-ED47D6362619}"/>
    <dgm:cxn modelId="{2E55C297-BCE1-4846-B6F2-AA883B8A7113}" srcId="{B6EF7DDD-A1CA-4B48-A883-21BD5055D89C}" destId="{EAF33026-D7AD-4474-9C3F-9E66CF7FEEEC}" srcOrd="0" destOrd="0" parTransId="{C46EAF84-6727-4532-A125-D30A238060D9}" sibTransId="{73FE81AB-976E-4FBB-AFFC-7B14288A6FA3}"/>
    <dgm:cxn modelId="{731B5DCA-FB6A-4851-9E05-9F1D88A69E9B}" type="presOf" srcId="{1EA421D4-1B71-43EE-8FD1-0639DB035C26}" destId="{4B0F00FF-4927-4585-A7FE-0365FD4A0593}" srcOrd="0" destOrd="0" presId="urn:microsoft.com/office/officeart/2009/3/layout/HorizontalOrganizationChart"/>
    <dgm:cxn modelId="{17C96FE1-DB28-491D-8B12-D7A3EF20CBA7}" type="presOf" srcId="{B6EF7DDD-A1CA-4B48-A883-21BD5055D89C}" destId="{F89F19FC-CCCA-4380-86C3-395EA251C749}" srcOrd="0" destOrd="0" presId="urn:microsoft.com/office/officeart/2009/3/layout/HorizontalOrganizationChart"/>
    <dgm:cxn modelId="{3794F07A-E8C4-41E9-A5F0-324FEDF9DC52}" srcId="{73F1FDF0-5E94-4280-BECF-6B23BC313937}" destId="{154C56D4-D309-481E-9709-998459C4A7F9}" srcOrd="0" destOrd="0" parTransId="{672DFB74-385C-4B65-856A-4CB99039B539}" sibTransId="{E924999A-4FEB-468D-B725-D4AB58CB598A}"/>
    <dgm:cxn modelId="{2A1A307C-03AB-4F37-A98A-F73E85C53F4B}" srcId="{F9EA3D45-57A2-4325-86BA-241F0F2C4B88}" destId="{1D86C1C3-C012-4A3A-A3F1-4384C9202799}" srcOrd="2" destOrd="0" parTransId="{764DD231-05E8-4085-8A3D-F600BE3DF99A}" sibTransId="{93E251DC-731C-4E67-BBE2-B63F00201DEB}"/>
    <dgm:cxn modelId="{F03E76BF-4A52-4869-96A6-CA89A59D9893}" type="presOf" srcId="{672DFB74-385C-4B65-856A-4CB99039B539}" destId="{95877514-25AD-43F1-A2A0-F9FF1F3E0F84}" srcOrd="0" destOrd="0" presId="urn:microsoft.com/office/officeart/2009/3/layout/HorizontalOrganizationChart"/>
    <dgm:cxn modelId="{3A1E9356-E7CC-447D-82B8-F195C01FE00D}" type="presOf" srcId="{3C7182D7-EEFA-4E7B-8D62-7AB59E5D33F4}" destId="{B217BF22-A80D-409E-BD9D-97E432B8B37E}" srcOrd="0" destOrd="0" presId="urn:microsoft.com/office/officeart/2009/3/layout/HorizontalOrganizationChart"/>
    <dgm:cxn modelId="{DBC5DDFC-8376-4CD0-979A-A9486DBFC476}" type="presParOf" srcId="{F8870557-8103-4F9B-99CA-1C4992CF6074}" destId="{B202E208-F7A8-4BC1-8DB2-B34FDADEFBA6}" srcOrd="0" destOrd="0" presId="urn:microsoft.com/office/officeart/2009/3/layout/HorizontalOrganizationChart"/>
    <dgm:cxn modelId="{F7D12EC9-C898-442A-B0A2-87969B9587B7}" type="presParOf" srcId="{B202E208-F7A8-4BC1-8DB2-B34FDADEFBA6}" destId="{29073B0A-9407-4E1B-B1AC-FEDB8518B758}" srcOrd="0" destOrd="0" presId="urn:microsoft.com/office/officeart/2009/3/layout/HorizontalOrganizationChart"/>
    <dgm:cxn modelId="{21636DF7-89D6-4931-A3A7-01B0811277F9}" type="presParOf" srcId="{29073B0A-9407-4E1B-B1AC-FEDB8518B758}" destId="{F89F19FC-CCCA-4380-86C3-395EA251C749}" srcOrd="0" destOrd="0" presId="urn:microsoft.com/office/officeart/2009/3/layout/HorizontalOrganizationChart"/>
    <dgm:cxn modelId="{590F689F-66DF-4C13-A818-B270C04EC0D5}" type="presParOf" srcId="{29073B0A-9407-4E1B-B1AC-FEDB8518B758}" destId="{F487A5FC-CA20-4C07-AE4C-4586884EFD72}" srcOrd="1" destOrd="0" presId="urn:microsoft.com/office/officeart/2009/3/layout/HorizontalOrganizationChart"/>
    <dgm:cxn modelId="{1806D2FD-8827-4CFB-8666-9D7687E9509C}" type="presParOf" srcId="{B202E208-F7A8-4BC1-8DB2-B34FDADEFBA6}" destId="{BB052DCB-B160-4CD6-99E6-A6BC47F44B5E}" srcOrd="1" destOrd="0" presId="urn:microsoft.com/office/officeart/2009/3/layout/HorizontalOrganizationChart"/>
    <dgm:cxn modelId="{11E69503-96DF-498F-9221-DAA86C689B67}" type="presParOf" srcId="{BB052DCB-B160-4CD6-99E6-A6BC47F44B5E}" destId="{8D1061CE-6487-411F-AC5E-8DE645A9B49D}" srcOrd="0" destOrd="0" presId="urn:microsoft.com/office/officeart/2009/3/layout/HorizontalOrganizationChart"/>
    <dgm:cxn modelId="{C4501E2C-8F41-45B4-A823-C3CEDE52238D}" type="presParOf" srcId="{BB052DCB-B160-4CD6-99E6-A6BC47F44B5E}" destId="{FE3E3690-AFD8-41C7-B69D-CEDC7252CC8A}" srcOrd="1" destOrd="0" presId="urn:microsoft.com/office/officeart/2009/3/layout/HorizontalOrganizationChart"/>
    <dgm:cxn modelId="{D5A92A37-3F1C-4CC8-BEC9-04A4FEF2B0BA}" type="presParOf" srcId="{FE3E3690-AFD8-41C7-B69D-CEDC7252CC8A}" destId="{A987B307-5D90-4077-83CB-F91AE85952DD}" srcOrd="0" destOrd="0" presId="urn:microsoft.com/office/officeart/2009/3/layout/HorizontalOrganizationChart"/>
    <dgm:cxn modelId="{04BA118C-5A52-45FF-A6C1-56DFE2FD1F23}" type="presParOf" srcId="{A987B307-5D90-4077-83CB-F91AE85952DD}" destId="{534DD958-8722-43EA-B8B1-145958EBF365}" srcOrd="0" destOrd="0" presId="urn:microsoft.com/office/officeart/2009/3/layout/HorizontalOrganizationChart"/>
    <dgm:cxn modelId="{C851EB2B-D63B-4F21-A65F-BD7158EBE867}" type="presParOf" srcId="{A987B307-5D90-4077-83CB-F91AE85952DD}" destId="{60285750-4E9D-4CD6-B298-1EA62A75A678}" srcOrd="1" destOrd="0" presId="urn:microsoft.com/office/officeart/2009/3/layout/HorizontalOrganizationChart"/>
    <dgm:cxn modelId="{6533C672-4E71-4A3F-80C0-4CD7E9A8CEAA}" type="presParOf" srcId="{FE3E3690-AFD8-41C7-B69D-CEDC7252CC8A}" destId="{72B56D35-B8E6-4ED6-87D4-0A931B764772}" srcOrd="1" destOrd="0" presId="urn:microsoft.com/office/officeart/2009/3/layout/HorizontalOrganizationChart"/>
    <dgm:cxn modelId="{D132EBED-90A5-42CD-9D38-5567ED54E5E8}" type="presParOf" srcId="{FE3E3690-AFD8-41C7-B69D-CEDC7252CC8A}" destId="{445204DF-67C2-4ECF-8AD6-348F95BE4119}" srcOrd="2" destOrd="0" presId="urn:microsoft.com/office/officeart/2009/3/layout/HorizontalOrganizationChart"/>
    <dgm:cxn modelId="{672D9139-0CDC-4CC0-84CA-5322AFF4E639}" type="presParOf" srcId="{B202E208-F7A8-4BC1-8DB2-B34FDADEFBA6}" destId="{C27BBFC7-FD04-4E9A-B035-E1DB73ED1B6A}" srcOrd="2" destOrd="0" presId="urn:microsoft.com/office/officeart/2009/3/layout/HorizontalOrganizationChart"/>
    <dgm:cxn modelId="{CBC2156F-4A09-4E38-ACFD-9A942857F96B}" type="presParOf" srcId="{F8870557-8103-4F9B-99CA-1C4992CF6074}" destId="{08A7035F-46EA-48A0-A16D-6314864CF09A}" srcOrd="1" destOrd="0" presId="urn:microsoft.com/office/officeart/2009/3/layout/HorizontalOrganizationChart"/>
    <dgm:cxn modelId="{60BECCC8-2FCD-46CB-ABE5-1536DD002BB1}" type="presParOf" srcId="{08A7035F-46EA-48A0-A16D-6314864CF09A}" destId="{3BA3DAEA-710C-4BD1-A3F3-FDE04968B6B0}" srcOrd="0" destOrd="0" presId="urn:microsoft.com/office/officeart/2009/3/layout/HorizontalOrganizationChart"/>
    <dgm:cxn modelId="{B1255968-F252-4949-9BF0-21E33182903D}" type="presParOf" srcId="{3BA3DAEA-710C-4BD1-A3F3-FDE04968B6B0}" destId="{0BE270EB-F850-4C5F-9AAF-B7BDDADE3895}" srcOrd="0" destOrd="0" presId="urn:microsoft.com/office/officeart/2009/3/layout/HorizontalOrganizationChart"/>
    <dgm:cxn modelId="{7F1D2C1B-2668-4CD0-B5B9-F64ED58A5575}" type="presParOf" srcId="{3BA3DAEA-710C-4BD1-A3F3-FDE04968B6B0}" destId="{E35959B2-7325-48EC-9F0B-594BC766DE12}" srcOrd="1" destOrd="0" presId="urn:microsoft.com/office/officeart/2009/3/layout/HorizontalOrganizationChart"/>
    <dgm:cxn modelId="{BE50E8F4-64C0-4A3E-A5E0-ABE876A43FA4}" type="presParOf" srcId="{08A7035F-46EA-48A0-A16D-6314864CF09A}" destId="{73AAA521-BFF2-491F-832C-7111C36450A5}" srcOrd="1" destOrd="0" presId="urn:microsoft.com/office/officeart/2009/3/layout/HorizontalOrganizationChart"/>
    <dgm:cxn modelId="{828EAAD0-028B-499C-BAC0-E83F1B2CBE11}" type="presParOf" srcId="{73AAA521-BFF2-491F-832C-7111C36450A5}" destId="{95877514-25AD-43F1-A2A0-F9FF1F3E0F84}" srcOrd="0" destOrd="0" presId="urn:microsoft.com/office/officeart/2009/3/layout/HorizontalOrganizationChart"/>
    <dgm:cxn modelId="{8929D334-5C79-4BBE-91AB-23851141307B}" type="presParOf" srcId="{73AAA521-BFF2-491F-832C-7111C36450A5}" destId="{AF9C5882-8610-486B-AA41-694364C1373D}" srcOrd="1" destOrd="0" presId="urn:microsoft.com/office/officeart/2009/3/layout/HorizontalOrganizationChart"/>
    <dgm:cxn modelId="{38D1A061-4048-4C62-8030-EF1E7BFC883F}" type="presParOf" srcId="{AF9C5882-8610-486B-AA41-694364C1373D}" destId="{894D8A9A-7A34-473D-B117-21169C4B6577}" srcOrd="0" destOrd="0" presId="urn:microsoft.com/office/officeart/2009/3/layout/HorizontalOrganizationChart"/>
    <dgm:cxn modelId="{F99F9269-792D-451E-84AD-3FB55772E92B}" type="presParOf" srcId="{894D8A9A-7A34-473D-B117-21169C4B6577}" destId="{404678BE-BDCD-4103-A50E-BD94B6364864}" srcOrd="0" destOrd="0" presId="urn:microsoft.com/office/officeart/2009/3/layout/HorizontalOrganizationChart"/>
    <dgm:cxn modelId="{DB33AD0B-D8B0-4D27-8DE3-EC9B0172F9AD}" type="presParOf" srcId="{894D8A9A-7A34-473D-B117-21169C4B6577}" destId="{69615FAF-04F9-4A0A-8858-45884F26AF43}" srcOrd="1" destOrd="0" presId="urn:microsoft.com/office/officeart/2009/3/layout/HorizontalOrganizationChart"/>
    <dgm:cxn modelId="{A7CD0441-F232-4A3D-BAD1-C3572EAE34B4}" type="presParOf" srcId="{AF9C5882-8610-486B-AA41-694364C1373D}" destId="{EBC3470B-DF6D-45CF-9046-369CBDAD5601}" srcOrd="1" destOrd="0" presId="urn:microsoft.com/office/officeart/2009/3/layout/HorizontalOrganizationChart"/>
    <dgm:cxn modelId="{0DA4D849-8FF8-4613-B16D-3DBF3CDD08BD}" type="presParOf" srcId="{AF9C5882-8610-486B-AA41-694364C1373D}" destId="{669E07A9-5525-4ACC-95C9-D3E08EFF0A77}" srcOrd="2" destOrd="0" presId="urn:microsoft.com/office/officeart/2009/3/layout/HorizontalOrganizationChart"/>
    <dgm:cxn modelId="{06B53358-C0D3-4A3F-8531-A669DA5FF709}" type="presParOf" srcId="{08A7035F-46EA-48A0-A16D-6314864CF09A}" destId="{BC81894E-02D8-46A3-ABCC-7DCFFAE193CC}" srcOrd="2" destOrd="0" presId="urn:microsoft.com/office/officeart/2009/3/layout/HorizontalOrganizationChart"/>
    <dgm:cxn modelId="{7BF04A15-F218-456B-B295-4655720E66DA}" type="presParOf" srcId="{F8870557-8103-4F9B-99CA-1C4992CF6074}" destId="{E93053C8-B643-4418-9070-025AF4630611}" srcOrd="2" destOrd="0" presId="urn:microsoft.com/office/officeart/2009/3/layout/HorizontalOrganizationChart"/>
    <dgm:cxn modelId="{3254A3B1-070F-418F-AF53-DDCA8ABE54EC}" type="presParOf" srcId="{E93053C8-B643-4418-9070-025AF4630611}" destId="{8C7D1B0F-B354-4DDF-8780-1610A12ABC84}" srcOrd="0" destOrd="0" presId="urn:microsoft.com/office/officeart/2009/3/layout/HorizontalOrganizationChart"/>
    <dgm:cxn modelId="{B528D42B-96AF-4ACA-AFA3-A65120E77263}" type="presParOf" srcId="{8C7D1B0F-B354-4DDF-8780-1610A12ABC84}" destId="{98636AEC-8246-4E4A-B829-9375AA4C4EF0}" srcOrd="0" destOrd="0" presId="urn:microsoft.com/office/officeart/2009/3/layout/HorizontalOrganizationChart"/>
    <dgm:cxn modelId="{6BD3D40D-BE52-4B6C-BAA5-BCDB374644F0}" type="presParOf" srcId="{8C7D1B0F-B354-4DDF-8780-1610A12ABC84}" destId="{E43FF975-7366-4C80-8E8C-94A2E51A8D65}" srcOrd="1" destOrd="0" presId="urn:microsoft.com/office/officeart/2009/3/layout/HorizontalOrganizationChart"/>
    <dgm:cxn modelId="{AE26580F-6E1B-4F28-966B-6C08F971DB2D}" type="presParOf" srcId="{E93053C8-B643-4418-9070-025AF4630611}" destId="{04D7128E-349F-4B9D-B35D-004C8707ADE2}" srcOrd="1" destOrd="0" presId="urn:microsoft.com/office/officeart/2009/3/layout/HorizontalOrganizationChart"/>
    <dgm:cxn modelId="{F4DA9F2D-D074-427B-959C-3ABC22550813}" type="presParOf" srcId="{04D7128E-349F-4B9D-B35D-004C8707ADE2}" destId="{B217BF22-A80D-409E-BD9D-97E432B8B37E}" srcOrd="0" destOrd="0" presId="urn:microsoft.com/office/officeart/2009/3/layout/HorizontalOrganizationChart"/>
    <dgm:cxn modelId="{DDE62D7B-D682-4655-ABB2-1486EA67047D}" type="presParOf" srcId="{04D7128E-349F-4B9D-B35D-004C8707ADE2}" destId="{0BB41C1C-4821-4B7E-A0C1-10BDB6B1BC55}" srcOrd="1" destOrd="0" presId="urn:microsoft.com/office/officeart/2009/3/layout/HorizontalOrganizationChart"/>
    <dgm:cxn modelId="{0DD2574D-05A2-4C81-B717-F3EC5636F7D9}" type="presParOf" srcId="{0BB41C1C-4821-4B7E-A0C1-10BDB6B1BC55}" destId="{D3094AEB-2D4E-4B91-A550-09C6FECB6C97}" srcOrd="0" destOrd="0" presId="urn:microsoft.com/office/officeart/2009/3/layout/HorizontalOrganizationChart"/>
    <dgm:cxn modelId="{8CA43710-B4C4-4047-9162-3B0AB510D902}" type="presParOf" srcId="{D3094AEB-2D4E-4B91-A550-09C6FECB6C97}" destId="{15CB7F8F-8878-4385-8FB9-EAFF0110766C}" srcOrd="0" destOrd="0" presId="urn:microsoft.com/office/officeart/2009/3/layout/HorizontalOrganizationChart"/>
    <dgm:cxn modelId="{15BB4D1B-B9B8-4E96-BFBA-C8D702E682E6}" type="presParOf" srcId="{D3094AEB-2D4E-4B91-A550-09C6FECB6C97}" destId="{5B08B314-3537-4539-B118-366F18FCEC84}" srcOrd="1" destOrd="0" presId="urn:microsoft.com/office/officeart/2009/3/layout/HorizontalOrganizationChart"/>
    <dgm:cxn modelId="{EE764408-BC2B-41E0-A67C-BB20BB7FA30C}" type="presParOf" srcId="{0BB41C1C-4821-4B7E-A0C1-10BDB6B1BC55}" destId="{4510C778-71A3-4562-A7E0-69654CF8386B}" srcOrd="1" destOrd="0" presId="urn:microsoft.com/office/officeart/2009/3/layout/HorizontalOrganizationChart"/>
    <dgm:cxn modelId="{4213B8F5-5DD6-4854-B1DF-4D3EAB2687A5}" type="presParOf" srcId="{4510C778-71A3-4562-A7E0-69654CF8386B}" destId="{E7660B44-F8BF-471D-BF6D-3BEE0253C25D}" srcOrd="0" destOrd="0" presId="urn:microsoft.com/office/officeart/2009/3/layout/HorizontalOrganizationChart"/>
    <dgm:cxn modelId="{6FB7C4EB-DD8C-442C-9B4D-F93DE82E9FBD}" type="presParOf" srcId="{4510C778-71A3-4562-A7E0-69654CF8386B}" destId="{A6B35C75-1DFE-4778-9313-69B7CCB7DC74}" srcOrd="1" destOrd="0" presId="urn:microsoft.com/office/officeart/2009/3/layout/HorizontalOrganizationChart"/>
    <dgm:cxn modelId="{864C3E2E-1AE3-4E23-8A12-B2D698F91DFA}" type="presParOf" srcId="{A6B35C75-1DFE-4778-9313-69B7CCB7DC74}" destId="{72738D00-DE97-4FEE-A69D-E4725A2DB3D3}" srcOrd="0" destOrd="0" presId="urn:microsoft.com/office/officeart/2009/3/layout/HorizontalOrganizationChart"/>
    <dgm:cxn modelId="{69E07484-D628-49F7-8929-C52F576FD077}" type="presParOf" srcId="{72738D00-DE97-4FEE-A69D-E4725A2DB3D3}" destId="{4B0F00FF-4927-4585-A7FE-0365FD4A0593}" srcOrd="0" destOrd="0" presId="urn:microsoft.com/office/officeart/2009/3/layout/HorizontalOrganizationChart"/>
    <dgm:cxn modelId="{09D49649-9526-4DAB-BE48-D3690F77C6DC}" type="presParOf" srcId="{72738D00-DE97-4FEE-A69D-E4725A2DB3D3}" destId="{1CF4FE5A-AAF6-463F-82DC-CCB06110FD12}" srcOrd="1" destOrd="0" presId="urn:microsoft.com/office/officeart/2009/3/layout/HorizontalOrganizationChart"/>
    <dgm:cxn modelId="{A74D659D-8F59-46F0-9425-3474047F823D}" type="presParOf" srcId="{A6B35C75-1DFE-4778-9313-69B7CCB7DC74}" destId="{CF05BA9E-3664-4097-B8C2-3130773208EF}" srcOrd="1" destOrd="0" presId="urn:microsoft.com/office/officeart/2009/3/layout/HorizontalOrganizationChart"/>
    <dgm:cxn modelId="{B909B606-B54C-44C2-8601-D6733B3F1B21}" type="presParOf" srcId="{A6B35C75-1DFE-4778-9313-69B7CCB7DC74}" destId="{CDC9E01A-3344-45EE-9C7D-B1F44A494434}" srcOrd="2" destOrd="0" presId="urn:microsoft.com/office/officeart/2009/3/layout/HorizontalOrganizationChart"/>
    <dgm:cxn modelId="{8BB2A014-A130-482F-98EB-9C6D54EC78AA}" type="presParOf" srcId="{0BB41C1C-4821-4B7E-A0C1-10BDB6B1BC55}" destId="{9CCC5AB2-F45B-465A-AA52-7F673A31DEE8}" srcOrd="2" destOrd="0" presId="urn:microsoft.com/office/officeart/2009/3/layout/HorizontalOrganizationChart"/>
    <dgm:cxn modelId="{37298EB3-935B-4C78-BCCB-F17E5B0D39C2}" type="presParOf" srcId="{04D7128E-349F-4B9D-B35D-004C8707ADE2}" destId="{5864EA5C-0325-4621-88B6-7FF9B505F05B}" srcOrd="2" destOrd="0" presId="urn:microsoft.com/office/officeart/2009/3/layout/HorizontalOrganizationChart"/>
    <dgm:cxn modelId="{BA27668C-0F44-43F8-B0CA-A70FEAE6DEEB}" type="presParOf" srcId="{04D7128E-349F-4B9D-B35D-004C8707ADE2}" destId="{C87A215C-ED88-4E74-A145-D52E8719D733}" srcOrd="3" destOrd="0" presId="urn:microsoft.com/office/officeart/2009/3/layout/HorizontalOrganizationChart"/>
    <dgm:cxn modelId="{755A07DE-F01E-4E8D-B4C4-AFFCD6899C13}" type="presParOf" srcId="{C87A215C-ED88-4E74-A145-D52E8719D733}" destId="{2B30E219-45DB-40B3-B1C3-97ACE52D59AA}" srcOrd="0" destOrd="0" presId="urn:microsoft.com/office/officeart/2009/3/layout/HorizontalOrganizationChart"/>
    <dgm:cxn modelId="{7DBB8F9F-C8BA-47C5-A52A-75F0D15FD5B0}" type="presParOf" srcId="{2B30E219-45DB-40B3-B1C3-97ACE52D59AA}" destId="{0C21CFB1-733A-4FD6-8777-37115DE889FA}" srcOrd="0" destOrd="0" presId="urn:microsoft.com/office/officeart/2009/3/layout/HorizontalOrganizationChart"/>
    <dgm:cxn modelId="{B8B1451E-8820-497F-A80C-794AE13558C2}" type="presParOf" srcId="{2B30E219-45DB-40B3-B1C3-97ACE52D59AA}" destId="{B6F4DC78-99A4-431D-9406-7AB85065EB83}" srcOrd="1" destOrd="0" presId="urn:microsoft.com/office/officeart/2009/3/layout/HorizontalOrganizationChart"/>
    <dgm:cxn modelId="{A8C120AD-3910-42B8-9CF0-295366140F4C}" type="presParOf" srcId="{C87A215C-ED88-4E74-A145-D52E8719D733}" destId="{E3DB76AF-727F-4290-9AE3-B35E536310BB}" srcOrd="1" destOrd="0" presId="urn:microsoft.com/office/officeart/2009/3/layout/HorizontalOrganizationChart"/>
    <dgm:cxn modelId="{DE16AFD5-7866-4C59-A715-E9DE6CEB3479}" type="presParOf" srcId="{E3DB76AF-727F-4290-9AE3-B35E536310BB}" destId="{9B6B0F42-972E-4EFC-89D7-7D2B56A6E549}" srcOrd="0" destOrd="0" presId="urn:microsoft.com/office/officeart/2009/3/layout/HorizontalOrganizationChart"/>
    <dgm:cxn modelId="{81A2357E-3DC4-4388-AD95-1EEF8D755DA9}" type="presParOf" srcId="{E3DB76AF-727F-4290-9AE3-B35E536310BB}" destId="{05A5D5B8-3ABD-403A-89DC-FC6D4CB4ABE8}" srcOrd="1" destOrd="0" presId="urn:microsoft.com/office/officeart/2009/3/layout/HorizontalOrganizationChart"/>
    <dgm:cxn modelId="{D73C1194-3338-4489-B384-450A6B441350}" type="presParOf" srcId="{05A5D5B8-3ABD-403A-89DC-FC6D4CB4ABE8}" destId="{90592070-B8BA-47EA-A7C1-6AE6A897F3A6}" srcOrd="0" destOrd="0" presId="urn:microsoft.com/office/officeart/2009/3/layout/HorizontalOrganizationChart"/>
    <dgm:cxn modelId="{77E722B3-A782-4BD5-BEA0-2E6DE1520083}" type="presParOf" srcId="{90592070-B8BA-47EA-A7C1-6AE6A897F3A6}" destId="{0D356279-1A6D-491D-8F02-9ED7962E0CFC}" srcOrd="0" destOrd="0" presId="urn:microsoft.com/office/officeart/2009/3/layout/HorizontalOrganizationChart"/>
    <dgm:cxn modelId="{E29D3988-2E35-458D-A9B1-8E001F3B1D45}" type="presParOf" srcId="{90592070-B8BA-47EA-A7C1-6AE6A897F3A6}" destId="{493F3C43-5D31-4F98-8E72-25B386D5B975}" srcOrd="1" destOrd="0" presId="urn:microsoft.com/office/officeart/2009/3/layout/HorizontalOrganizationChart"/>
    <dgm:cxn modelId="{C100DB8E-D850-4355-AE46-9D970FE6792B}" type="presParOf" srcId="{05A5D5B8-3ABD-403A-89DC-FC6D4CB4ABE8}" destId="{9DCF0678-7D05-443F-97DC-B65AF775982A}" srcOrd="1" destOrd="0" presId="urn:microsoft.com/office/officeart/2009/3/layout/HorizontalOrganizationChart"/>
    <dgm:cxn modelId="{42063576-A62B-458E-A42A-8E50DF6C95CF}" type="presParOf" srcId="{05A5D5B8-3ABD-403A-89DC-FC6D4CB4ABE8}" destId="{07B6B534-4810-4786-BFF8-3D8505599DD9}" srcOrd="2" destOrd="0" presId="urn:microsoft.com/office/officeart/2009/3/layout/HorizontalOrganizationChart"/>
    <dgm:cxn modelId="{89A2AFBC-9666-4D35-BCF7-533CE621EAAC}" type="presParOf" srcId="{C87A215C-ED88-4E74-A145-D52E8719D733}" destId="{25D2E2ED-1871-4A84-8413-5FB0F0B9DEBD}" srcOrd="2" destOrd="0" presId="urn:microsoft.com/office/officeart/2009/3/layout/HorizontalOrganizationChart"/>
    <dgm:cxn modelId="{66D1C00F-EDF1-43E2-87D5-166E8061EC01}" type="presParOf" srcId="{E93053C8-B643-4418-9070-025AF4630611}" destId="{78CC144A-69E1-4458-8E25-80ADFB2A5707}"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BF21D5D-B1E7-438C-9528-EC02DC6443E6}"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zh-TW" altLang="en-US"/>
        </a:p>
      </dgm:t>
    </dgm:pt>
    <dgm:pt modelId="{4AA2058B-F89D-464C-94A1-CD86BBC86E02}">
      <dgm:prSet custT="1"/>
      <dgm:spPr/>
      <dgm:t>
        <a:bodyPr/>
        <a:lstStyle/>
        <a:p>
          <a:pPr algn="ctr" rtl="0">
            <a:spcAft>
              <a:spcPts val="0"/>
            </a:spcAft>
          </a:pPr>
          <a:r>
            <a:rPr lang="zh-TW" altLang="en-US" sz="3200" b="1" dirty="0">
              <a:latin typeface="微軟正黑體" panose="020B0604030504040204" pitchFamily="34" charset="-120"/>
              <a:ea typeface="微軟正黑體" panose="020B0604030504040204" pitchFamily="34" charset="-120"/>
            </a:rPr>
            <a:t>合理使用應明示出處，但明示出處，未必當然是合理使用</a:t>
          </a:r>
        </a:p>
      </dgm:t>
    </dgm:pt>
    <dgm:pt modelId="{15D3AAEA-BEDC-47BD-AE29-DDAE64659B3B}" type="parTrans" cxnId="{12614177-5D14-42D0-A1B1-C71C8B73E373}">
      <dgm:prSet/>
      <dgm:spPr/>
      <dgm:t>
        <a:bodyPr/>
        <a:lstStyle/>
        <a:p>
          <a:endParaRPr lang="zh-TW" altLang="en-US" b="1"/>
        </a:p>
      </dgm:t>
    </dgm:pt>
    <dgm:pt modelId="{66945233-7EAF-424E-AFD5-5A9FC69E3C5A}" type="sibTrans" cxnId="{12614177-5D14-42D0-A1B1-C71C8B73E373}">
      <dgm:prSet/>
      <dgm:spPr/>
      <dgm:t>
        <a:bodyPr/>
        <a:lstStyle/>
        <a:p>
          <a:endParaRPr lang="zh-TW" altLang="en-US" b="1"/>
        </a:p>
      </dgm:t>
    </dgm:pt>
    <dgm:pt modelId="{B57239B1-189F-4187-B70C-8AE8E3D76409}">
      <dgm:prSet custT="1"/>
      <dgm:spPr/>
      <dgm:t>
        <a:bodyPr/>
        <a:lstStyle/>
        <a:p>
          <a:pPr rtl="0"/>
          <a:r>
            <a:rPr lang="zh-TW" sz="2800" b="1" dirty="0">
              <a:latin typeface="微軟正黑體" panose="020B0604030504040204" pitchFamily="34" charset="-120"/>
              <a:ea typeface="微軟正黑體" panose="020B0604030504040204" pitchFamily="34" charset="-120"/>
            </a:rPr>
            <a:t>明示方法</a:t>
          </a:r>
          <a:r>
            <a:rPr lang="zh-TW" altLang="en-US" sz="2800" b="1" dirty="0">
              <a:latin typeface="微軟正黑體" panose="020B0604030504040204" pitchFamily="34" charset="-120"/>
              <a:ea typeface="微軟正黑體" panose="020B0604030504040204" pitchFamily="34" charset="-120"/>
            </a:rPr>
            <a:t>→</a:t>
          </a:r>
          <a:r>
            <a:rPr lang="en-US" sz="2800" b="1" dirty="0">
              <a:latin typeface="微軟正黑體" panose="020B0604030504040204" pitchFamily="34" charset="-120"/>
              <a:ea typeface="微軟正黑體" panose="020B0604030504040204" pitchFamily="34" charset="-120"/>
            </a:rPr>
            <a:t> </a:t>
          </a:r>
          <a:r>
            <a:rPr lang="zh-TW" sz="2800" b="1" dirty="0">
              <a:latin typeface="微軟正黑體" panose="020B0604030504040204" pitchFamily="34" charset="-120"/>
              <a:ea typeface="微軟正黑體" panose="020B0604030504040204" pitchFamily="34" charset="-120"/>
            </a:rPr>
            <a:t>以合理方式明示</a:t>
          </a:r>
        </a:p>
      </dgm:t>
    </dgm:pt>
    <dgm:pt modelId="{9C24E02A-6B92-46F8-ACEB-FB84AFFE3EFF}" type="parTrans" cxnId="{46FAE6BE-BC46-418B-AC3D-5D65027B6003}">
      <dgm:prSet/>
      <dgm:spPr/>
      <dgm:t>
        <a:bodyPr/>
        <a:lstStyle/>
        <a:p>
          <a:endParaRPr lang="zh-TW" altLang="en-US" b="1"/>
        </a:p>
      </dgm:t>
    </dgm:pt>
    <dgm:pt modelId="{0C1396E4-AFD3-4296-A5CC-C07DFA2F7FE9}" type="sibTrans" cxnId="{46FAE6BE-BC46-418B-AC3D-5D65027B6003}">
      <dgm:prSet/>
      <dgm:spPr/>
      <dgm:t>
        <a:bodyPr/>
        <a:lstStyle/>
        <a:p>
          <a:endParaRPr lang="zh-TW" altLang="en-US" b="1"/>
        </a:p>
      </dgm:t>
    </dgm:pt>
    <dgm:pt modelId="{63519296-86FB-4711-A2B6-11928C37652D}">
      <dgm:prSet custT="1"/>
      <dgm:spPr/>
      <dgm:t>
        <a:bodyPr/>
        <a:lstStyle/>
        <a:p>
          <a:pPr rtl="0"/>
          <a:r>
            <a:rPr lang="zh-TW" altLang="en-US" sz="2000" b="1" dirty="0">
              <a:latin typeface="微軟正黑體" panose="020B0604030504040204" pitchFamily="34" charset="-120"/>
              <a:ea typeface="微軟正黑體" panose="020B0604030504040204" pitchFamily="34" charset="-120"/>
            </a:rPr>
            <a:t>著作人為自然人時應明示其姓名</a:t>
          </a:r>
        </a:p>
      </dgm:t>
    </dgm:pt>
    <dgm:pt modelId="{5547EB9E-2D06-4EA0-9BC4-C49D861031AF}" type="parTrans" cxnId="{18D0007C-684D-4647-BFE6-143583BCA2F1}">
      <dgm:prSet/>
      <dgm:spPr/>
      <dgm:t>
        <a:bodyPr/>
        <a:lstStyle/>
        <a:p>
          <a:endParaRPr lang="zh-TW" altLang="en-US" b="1"/>
        </a:p>
      </dgm:t>
    </dgm:pt>
    <dgm:pt modelId="{3DEF7D6C-4434-4DDD-B113-A9A95A912C0B}" type="sibTrans" cxnId="{18D0007C-684D-4647-BFE6-143583BCA2F1}">
      <dgm:prSet/>
      <dgm:spPr/>
      <dgm:t>
        <a:bodyPr/>
        <a:lstStyle/>
        <a:p>
          <a:endParaRPr lang="zh-TW" altLang="en-US" b="1"/>
        </a:p>
      </dgm:t>
    </dgm:pt>
    <dgm:pt modelId="{24224A63-8B72-4A88-8670-5198532D040C}">
      <dgm:prSet custT="1"/>
      <dgm:spPr/>
      <dgm:t>
        <a:bodyPr/>
        <a:lstStyle/>
        <a:p>
          <a:pPr rtl="0"/>
          <a:r>
            <a:rPr lang="zh-TW" altLang="en-US" sz="2000" b="1" dirty="0">
              <a:latin typeface="微軟正黑體" panose="020B0604030504040204" pitchFamily="34" charset="-120"/>
              <a:ea typeface="微軟正黑體" panose="020B0604030504040204" pitchFamily="34" charset="-120"/>
            </a:rPr>
            <a:t>著作人為法人時應明示其名稱</a:t>
          </a:r>
        </a:p>
      </dgm:t>
    </dgm:pt>
    <dgm:pt modelId="{F446FC2D-5404-4889-A96F-B94201DEA425}" type="parTrans" cxnId="{B155603C-1BF7-445B-9844-3BC2A811898B}">
      <dgm:prSet/>
      <dgm:spPr/>
      <dgm:t>
        <a:bodyPr/>
        <a:lstStyle/>
        <a:p>
          <a:endParaRPr lang="zh-TW" altLang="en-US" b="1"/>
        </a:p>
      </dgm:t>
    </dgm:pt>
    <dgm:pt modelId="{09847BEA-E1CA-48CF-A5C2-6900C6077AF8}" type="sibTrans" cxnId="{B155603C-1BF7-445B-9844-3BC2A811898B}">
      <dgm:prSet/>
      <dgm:spPr/>
      <dgm:t>
        <a:bodyPr/>
        <a:lstStyle/>
        <a:p>
          <a:endParaRPr lang="zh-TW" altLang="en-US" b="1"/>
        </a:p>
      </dgm:t>
    </dgm:pt>
    <dgm:pt modelId="{00447F65-BFED-4995-A485-31B9A0B81BA5}">
      <dgm:prSet custT="1"/>
      <dgm:spPr/>
      <dgm:t>
        <a:bodyPr/>
        <a:lstStyle/>
        <a:p>
          <a:pPr rtl="0"/>
          <a:r>
            <a:rPr lang="zh-TW" altLang="en-US" sz="2000" b="1" dirty="0">
              <a:latin typeface="微軟正黑體" panose="020B0604030504040204" pitchFamily="34" charset="-120"/>
              <a:ea typeface="微軟正黑體" panose="020B0604030504040204" pitchFamily="34" charset="-120"/>
            </a:rPr>
            <a:t>不具名的著作或著作人不明時註明來源</a:t>
          </a:r>
        </a:p>
      </dgm:t>
    </dgm:pt>
    <dgm:pt modelId="{9407826F-214B-4962-AC0F-C3D47BCBD864}" type="parTrans" cxnId="{91D54EA3-880C-4962-B22E-A94061E07FB9}">
      <dgm:prSet/>
      <dgm:spPr/>
      <dgm:t>
        <a:bodyPr/>
        <a:lstStyle/>
        <a:p>
          <a:endParaRPr lang="zh-TW" altLang="en-US" b="1"/>
        </a:p>
      </dgm:t>
    </dgm:pt>
    <dgm:pt modelId="{10D00358-C796-4C1C-8076-8FC4E194DAA0}" type="sibTrans" cxnId="{91D54EA3-880C-4962-B22E-A94061E07FB9}">
      <dgm:prSet/>
      <dgm:spPr/>
      <dgm:t>
        <a:bodyPr/>
        <a:lstStyle/>
        <a:p>
          <a:endParaRPr lang="zh-TW" altLang="en-US" b="1"/>
        </a:p>
      </dgm:t>
    </dgm:pt>
    <dgm:pt modelId="{7FAF7C4A-C4DD-434B-9008-4A1AA8D2BED7}">
      <dgm:prSet custT="1"/>
      <dgm:spPr/>
      <dgm:t>
        <a:bodyPr/>
        <a:lstStyle/>
        <a:p>
          <a:pPr rtl="0"/>
          <a:r>
            <a:rPr lang="zh-TW" altLang="en-US" sz="2800" b="1" dirty="0">
              <a:solidFill>
                <a:srgbClr val="C00000"/>
              </a:solidFill>
              <a:latin typeface="微軟正黑體" panose="020B0604030504040204" pitchFamily="34" charset="-120"/>
              <a:ea typeface="微軟正黑體" panose="020B0604030504040204" pitchFamily="34" charset="-120"/>
            </a:rPr>
            <a:t>違反者，科處</a:t>
          </a:r>
          <a:r>
            <a:rPr lang="en-US" altLang="zh-TW" sz="2800" b="1" dirty="0">
              <a:solidFill>
                <a:srgbClr val="C00000"/>
              </a:solidFill>
              <a:latin typeface="微軟正黑體" panose="020B0604030504040204" pitchFamily="34" charset="-120"/>
              <a:ea typeface="微軟正黑體" panose="020B0604030504040204" pitchFamily="34" charset="-120"/>
            </a:rPr>
            <a:t>5</a:t>
          </a:r>
          <a:r>
            <a:rPr lang="zh-TW" altLang="en-US" sz="2800" b="1" dirty="0">
              <a:solidFill>
                <a:srgbClr val="C00000"/>
              </a:solidFill>
              <a:latin typeface="微軟正黑體" panose="020B0604030504040204" pitchFamily="34" charset="-120"/>
              <a:ea typeface="微軟正黑體" panose="020B0604030504040204" pitchFamily="34" charset="-120"/>
            </a:rPr>
            <a:t>萬元以下罰金</a:t>
          </a:r>
        </a:p>
      </dgm:t>
    </dgm:pt>
    <dgm:pt modelId="{21EF7E8C-3A8F-4C2D-A8A5-6176FCB0B5D3}" type="parTrans" cxnId="{BDAE3B9F-A9EE-49ED-8866-AC3E78B072A3}">
      <dgm:prSet/>
      <dgm:spPr/>
      <dgm:t>
        <a:bodyPr/>
        <a:lstStyle/>
        <a:p>
          <a:endParaRPr lang="zh-TW" altLang="en-US"/>
        </a:p>
      </dgm:t>
    </dgm:pt>
    <dgm:pt modelId="{D9892314-8A9D-4506-B237-1F7AA2EF1CE2}" type="sibTrans" cxnId="{BDAE3B9F-A9EE-49ED-8866-AC3E78B072A3}">
      <dgm:prSet/>
      <dgm:spPr/>
      <dgm:t>
        <a:bodyPr/>
        <a:lstStyle/>
        <a:p>
          <a:endParaRPr lang="zh-TW" altLang="en-US"/>
        </a:p>
      </dgm:t>
    </dgm:pt>
    <dgm:pt modelId="{88061AA5-B0D0-4A83-B0A5-0D11D28BAE76}" type="pres">
      <dgm:prSet presAssocID="{ABF21D5D-B1E7-438C-9528-EC02DC6443E6}" presName="Name0" presStyleCnt="0">
        <dgm:presLayoutVars>
          <dgm:dir/>
          <dgm:animLvl val="lvl"/>
          <dgm:resizeHandles val="exact"/>
        </dgm:presLayoutVars>
      </dgm:prSet>
      <dgm:spPr/>
      <dgm:t>
        <a:bodyPr/>
        <a:lstStyle/>
        <a:p>
          <a:endParaRPr lang="zh-TW" altLang="en-US"/>
        </a:p>
      </dgm:t>
    </dgm:pt>
    <dgm:pt modelId="{9AC1C6E8-73D8-401D-916F-05C21D5DA617}" type="pres">
      <dgm:prSet presAssocID="{B57239B1-189F-4187-B70C-8AE8E3D76409}" presName="boxAndChildren" presStyleCnt="0"/>
      <dgm:spPr/>
    </dgm:pt>
    <dgm:pt modelId="{FCFDB745-B602-498D-B3C4-0067A16CDC71}" type="pres">
      <dgm:prSet presAssocID="{B57239B1-189F-4187-B70C-8AE8E3D76409}" presName="parentTextBox" presStyleLbl="node1" presStyleIdx="0" presStyleCnt="2"/>
      <dgm:spPr/>
      <dgm:t>
        <a:bodyPr/>
        <a:lstStyle/>
        <a:p>
          <a:endParaRPr lang="zh-TW" altLang="en-US"/>
        </a:p>
      </dgm:t>
    </dgm:pt>
    <dgm:pt modelId="{12890655-7FD9-4E3A-BB0E-0E31E08016A6}" type="pres">
      <dgm:prSet presAssocID="{B57239B1-189F-4187-B70C-8AE8E3D76409}" presName="entireBox" presStyleLbl="node1" presStyleIdx="0" presStyleCnt="2"/>
      <dgm:spPr/>
      <dgm:t>
        <a:bodyPr/>
        <a:lstStyle/>
        <a:p>
          <a:endParaRPr lang="zh-TW" altLang="en-US"/>
        </a:p>
      </dgm:t>
    </dgm:pt>
    <dgm:pt modelId="{2AC594DA-99B8-42FC-AEA9-DD3F9E69D222}" type="pres">
      <dgm:prSet presAssocID="{B57239B1-189F-4187-B70C-8AE8E3D76409}" presName="descendantBox" presStyleCnt="0"/>
      <dgm:spPr/>
    </dgm:pt>
    <dgm:pt modelId="{D84436EE-EFA0-4D46-9392-03041527B6C6}" type="pres">
      <dgm:prSet presAssocID="{63519296-86FB-4711-A2B6-11928C37652D}" presName="childTextBox" presStyleLbl="fgAccFollowNode1" presStyleIdx="0" presStyleCnt="4">
        <dgm:presLayoutVars>
          <dgm:bulletEnabled val="1"/>
        </dgm:presLayoutVars>
      </dgm:prSet>
      <dgm:spPr/>
      <dgm:t>
        <a:bodyPr/>
        <a:lstStyle/>
        <a:p>
          <a:endParaRPr lang="zh-TW" altLang="en-US"/>
        </a:p>
      </dgm:t>
    </dgm:pt>
    <dgm:pt modelId="{2BC451FE-AC83-4409-BDE7-E8339D2149EA}" type="pres">
      <dgm:prSet presAssocID="{24224A63-8B72-4A88-8670-5198532D040C}" presName="childTextBox" presStyleLbl="fgAccFollowNode1" presStyleIdx="1" presStyleCnt="4">
        <dgm:presLayoutVars>
          <dgm:bulletEnabled val="1"/>
        </dgm:presLayoutVars>
      </dgm:prSet>
      <dgm:spPr/>
      <dgm:t>
        <a:bodyPr/>
        <a:lstStyle/>
        <a:p>
          <a:endParaRPr lang="zh-TW" altLang="en-US"/>
        </a:p>
      </dgm:t>
    </dgm:pt>
    <dgm:pt modelId="{FB213071-5B13-41A3-BD12-5C466489AF9B}" type="pres">
      <dgm:prSet presAssocID="{00447F65-BFED-4995-A485-31B9A0B81BA5}" presName="childTextBox" presStyleLbl="fgAccFollowNode1" presStyleIdx="2" presStyleCnt="4">
        <dgm:presLayoutVars>
          <dgm:bulletEnabled val="1"/>
        </dgm:presLayoutVars>
      </dgm:prSet>
      <dgm:spPr/>
      <dgm:t>
        <a:bodyPr/>
        <a:lstStyle/>
        <a:p>
          <a:endParaRPr lang="zh-TW" altLang="en-US"/>
        </a:p>
      </dgm:t>
    </dgm:pt>
    <dgm:pt modelId="{023FAE52-653C-4B03-8907-1DD2AA834467}" type="pres">
      <dgm:prSet presAssocID="{66945233-7EAF-424E-AFD5-5A9FC69E3C5A}" presName="sp" presStyleCnt="0"/>
      <dgm:spPr/>
    </dgm:pt>
    <dgm:pt modelId="{5E1C7705-1A16-448D-A234-0EF28B3139C8}" type="pres">
      <dgm:prSet presAssocID="{4AA2058B-F89D-464C-94A1-CD86BBC86E02}" presName="arrowAndChildren" presStyleCnt="0"/>
      <dgm:spPr/>
    </dgm:pt>
    <dgm:pt modelId="{1CF5E987-9A98-4EE4-B07D-3EA89BDEFB8A}" type="pres">
      <dgm:prSet presAssocID="{4AA2058B-F89D-464C-94A1-CD86BBC86E02}" presName="parentTextArrow" presStyleLbl="node1" presStyleIdx="0" presStyleCnt="2"/>
      <dgm:spPr/>
      <dgm:t>
        <a:bodyPr/>
        <a:lstStyle/>
        <a:p>
          <a:endParaRPr lang="zh-TW" altLang="en-US"/>
        </a:p>
      </dgm:t>
    </dgm:pt>
    <dgm:pt modelId="{1484F632-E19E-4F37-BDBE-1811D54A1A2E}" type="pres">
      <dgm:prSet presAssocID="{4AA2058B-F89D-464C-94A1-CD86BBC86E02}" presName="arrow" presStyleLbl="node1" presStyleIdx="1" presStyleCnt="2"/>
      <dgm:spPr/>
      <dgm:t>
        <a:bodyPr/>
        <a:lstStyle/>
        <a:p>
          <a:endParaRPr lang="zh-TW" altLang="en-US"/>
        </a:p>
      </dgm:t>
    </dgm:pt>
    <dgm:pt modelId="{81B00443-DA4F-4C33-BABE-F0CD281FC777}" type="pres">
      <dgm:prSet presAssocID="{4AA2058B-F89D-464C-94A1-CD86BBC86E02}" presName="descendantArrow" presStyleCnt="0"/>
      <dgm:spPr/>
    </dgm:pt>
    <dgm:pt modelId="{72DE6E62-B486-45A1-845A-148C0BECF094}" type="pres">
      <dgm:prSet presAssocID="{7FAF7C4A-C4DD-434B-9008-4A1AA8D2BED7}" presName="childTextArrow" presStyleLbl="fgAccFollowNode1" presStyleIdx="3" presStyleCnt="4">
        <dgm:presLayoutVars>
          <dgm:bulletEnabled val="1"/>
        </dgm:presLayoutVars>
      </dgm:prSet>
      <dgm:spPr/>
      <dgm:t>
        <a:bodyPr/>
        <a:lstStyle/>
        <a:p>
          <a:endParaRPr lang="zh-TW" altLang="en-US"/>
        </a:p>
      </dgm:t>
    </dgm:pt>
  </dgm:ptLst>
  <dgm:cxnLst>
    <dgm:cxn modelId="{91D54EA3-880C-4962-B22E-A94061E07FB9}" srcId="{B57239B1-189F-4187-B70C-8AE8E3D76409}" destId="{00447F65-BFED-4995-A485-31B9A0B81BA5}" srcOrd="2" destOrd="0" parTransId="{9407826F-214B-4962-AC0F-C3D47BCBD864}" sibTransId="{10D00358-C796-4C1C-8076-8FC4E194DAA0}"/>
    <dgm:cxn modelId="{71BCFA0A-1DD9-4385-9B90-A155F81D9419}" type="presOf" srcId="{4AA2058B-F89D-464C-94A1-CD86BBC86E02}" destId="{1CF5E987-9A98-4EE4-B07D-3EA89BDEFB8A}" srcOrd="0" destOrd="0" presId="urn:microsoft.com/office/officeart/2005/8/layout/process4"/>
    <dgm:cxn modelId="{597A6805-37B9-4D56-AAB9-8E98E683BBC3}" type="presOf" srcId="{B57239B1-189F-4187-B70C-8AE8E3D76409}" destId="{FCFDB745-B602-498D-B3C4-0067A16CDC71}" srcOrd="0" destOrd="0" presId="urn:microsoft.com/office/officeart/2005/8/layout/process4"/>
    <dgm:cxn modelId="{9EB255B1-BE8A-41DD-923E-87DB22845920}" type="presOf" srcId="{00447F65-BFED-4995-A485-31B9A0B81BA5}" destId="{FB213071-5B13-41A3-BD12-5C466489AF9B}" srcOrd="0" destOrd="0" presId="urn:microsoft.com/office/officeart/2005/8/layout/process4"/>
    <dgm:cxn modelId="{B14859F6-D097-4D8D-B425-BE9D3FE62BEF}" type="presOf" srcId="{4AA2058B-F89D-464C-94A1-CD86BBC86E02}" destId="{1484F632-E19E-4F37-BDBE-1811D54A1A2E}" srcOrd="1" destOrd="0" presId="urn:microsoft.com/office/officeart/2005/8/layout/process4"/>
    <dgm:cxn modelId="{CDB35BDB-75DB-4077-9362-601F69DD950F}" type="presOf" srcId="{B57239B1-189F-4187-B70C-8AE8E3D76409}" destId="{12890655-7FD9-4E3A-BB0E-0E31E08016A6}" srcOrd="1" destOrd="0" presId="urn:microsoft.com/office/officeart/2005/8/layout/process4"/>
    <dgm:cxn modelId="{12614177-5D14-42D0-A1B1-C71C8B73E373}" srcId="{ABF21D5D-B1E7-438C-9528-EC02DC6443E6}" destId="{4AA2058B-F89D-464C-94A1-CD86BBC86E02}" srcOrd="0" destOrd="0" parTransId="{15D3AAEA-BEDC-47BD-AE29-DDAE64659B3B}" sibTransId="{66945233-7EAF-424E-AFD5-5A9FC69E3C5A}"/>
    <dgm:cxn modelId="{BD359A27-6507-4D85-A6F5-72211077C113}" type="presOf" srcId="{ABF21D5D-B1E7-438C-9528-EC02DC6443E6}" destId="{88061AA5-B0D0-4A83-B0A5-0D11D28BAE76}" srcOrd="0" destOrd="0" presId="urn:microsoft.com/office/officeart/2005/8/layout/process4"/>
    <dgm:cxn modelId="{079C255C-6585-483C-91D2-14D182B0FB4B}" type="presOf" srcId="{63519296-86FB-4711-A2B6-11928C37652D}" destId="{D84436EE-EFA0-4D46-9392-03041527B6C6}" srcOrd="0" destOrd="0" presId="urn:microsoft.com/office/officeart/2005/8/layout/process4"/>
    <dgm:cxn modelId="{18D0007C-684D-4647-BFE6-143583BCA2F1}" srcId="{B57239B1-189F-4187-B70C-8AE8E3D76409}" destId="{63519296-86FB-4711-A2B6-11928C37652D}" srcOrd="0" destOrd="0" parTransId="{5547EB9E-2D06-4EA0-9BC4-C49D861031AF}" sibTransId="{3DEF7D6C-4434-4DDD-B113-A9A95A912C0B}"/>
    <dgm:cxn modelId="{10DAE4E0-11FA-41F9-93A8-1BC59F465AA7}" type="presOf" srcId="{24224A63-8B72-4A88-8670-5198532D040C}" destId="{2BC451FE-AC83-4409-BDE7-E8339D2149EA}" srcOrd="0" destOrd="0" presId="urn:microsoft.com/office/officeart/2005/8/layout/process4"/>
    <dgm:cxn modelId="{B155603C-1BF7-445B-9844-3BC2A811898B}" srcId="{B57239B1-189F-4187-B70C-8AE8E3D76409}" destId="{24224A63-8B72-4A88-8670-5198532D040C}" srcOrd="1" destOrd="0" parTransId="{F446FC2D-5404-4889-A96F-B94201DEA425}" sibTransId="{09847BEA-E1CA-48CF-A5C2-6900C6077AF8}"/>
    <dgm:cxn modelId="{46FAE6BE-BC46-418B-AC3D-5D65027B6003}" srcId="{ABF21D5D-B1E7-438C-9528-EC02DC6443E6}" destId="{B57239B1-189F-4187-B70C-8AE8E3D76409}" srcOrd="1" destOrd="0" parTransId="{9C24E02A-6B92-46F8-ACEB-FB84AFFE3EFF}" sibTransId="{0C1396E4-AFD3-4296-A5CC-C07DFA2F7FE9}"/>
    <dgm:cxn modelId="{64E85C62-F0BA-4F61-B428-8B4DD08BB261}" type="presOf" srcId="{7FAF7C4A-C4DD-434B-9008-4A1AA8D2BED7}" destId="{72DE6E62-B486-45A1-845A-148C0BECF094}" srcOrd="0" destOrd="0" presId="urn:microsoft.com/office/officeart/2005/8/layout/process4"/>
    <dgm:cxn modelId="{BDAE3B9F-A9EE-49ED-8866-AC3E78B072A3}" srcId="{4AA2058B-F89D-464C-94A1-CD86BBC86E02}" destId="{7FAF7C4A-C4DD-434B-9008-4A1AA8D2BED7}" srcOrd="0" destOrd="0" parTransId="{21EF7E8C-3A8F-4C2D-A8A5-6176FCB0B5D3}" sibTransId="{D9892314-8A9D-4506-B237-1F7AA2EF1CE2}"/>
    <dgm:cxn modelId="{5FE91E65-01C3-4A55-B730-879D7E6A2F1B}" type="presParOf" srcId="{88061AA5-B0D0-4A83-B0A5-0D11D28BAE76}" destId="{9AC1C6E8-73D8-401D-916F-05C21D5DA617}" srcOrd="0" destOrd="0" presId="urn:microsoft.com/office/officeart/2005/8/layout/process4"/>
    <dgm:cxn modelId="{5429C410-F752-4883-B6D6-11334A1C630B}" type="presParOf" srcId="{9AC1C6E8-73D8-401D-916F-05C21D5DA617}" destId="{FCFDB745-B602-498D-B3C4-0067A16CDC71}" srcOrd="0" destOrd="0" presId="urn:microsoft.com/office/officeart/2005/8/layout/process4"/>
    <dgm:cxn modelId="{D034456F-B06D-42F3-9DA3-4D54EFCC5B7E}" type="presParOf" srcId="{9AC1C6E8-73D8-401D-916F-05C21D5DA617}" destId="{12890655-7FD9-4E3A-BB0E-0E31E08016A6}" srcOrd="1" destOrd="0" presId="urn:microsoft.com/office/officeart/2005/8/layout/process4"/>
    <dgm:cxn modelId="{71FF920D-B78E-4A3E-828F-0D91E23306AD}" type="presParOf" srcId="{9AC1C6E8-73D8-401D-916F-05C21D5DA617}" destId="{2AC594DA-99B8-42FC-AEA9-DD3F9E69D222}" srcOrd="2" destOrd="0" presId="urn:microsoft.com/office/officeart/2005/8/layout/process4"/>
    <dgm:cxn modelId="{4AF36235-6C36-4536-9852-6E20192D96E9}" type="presParOf" srcId="{2AC594DA-99B8-42FC-AEA9-DD3F9E69D222}" destId="{D84436EE-EFA0-4D46-9392-03041527B6C6}" srcOrd="0" destOrd="0" presId="urn:microsoft.com/office/officeart/2005/8/layout/process4"/>
    <dgm:cxn modelId="{4CC24BC8-805B-444B-8ECD-BC087840811F}" type="presParOf" srcId="{2AC594DA-99B8-42FC-AEA9-DD3F9E69D222}" destId="{2BC451FE-AC83-4409-BDE7-E8339D2149EA}" srcOrd="1" destOrd="0" presId="urn:microsoft.com/office/officeart/2005/8/layout/process4"/>
    <dgm:cxn modelId="{CFBF9D69-3ED8-465A-B89C-598C065F74AA}" type="presParOf" srcId="{2AC594DA-99B8-42FC-AEA9-DD3F9E69D222}" destId="{FB213071-5B13-41A3-BD12-5C466489AF9B}" srcOrd="2" destOrd="0" presId="urn:microsoft.com/office/officeart/2005/8/layout/process4"/>
    <dgm:cxn modelId="{6747D266-4FCE-49AD-BD29-73742C81DB27}" type="presParOf" srcId="{88061AA5-B0D0-4A83-B0A5-0D11D28BAE76}" destId="{023FAE52-653C-4B03-8907-1DD2AA834467}" srcOrd="1" destOrd="0" presId="urn:microsoft.com/office/officeart/2005/8/layout/process4"/>
    <dgm:cxn modelId="{CDA93C05-E7FE-44CA-8A67-D9B0871624C9}" type="presParOf" srcId="{88061AA5-B0D0-4A83-B0A5-0D11D28BAE76}" destId="{5E1C7705-1A16-448D-A234-0EF28B3139C8}" srcOrd="2" destOrd="0" presId="urn:microsoft.com/office/officeart/2005/8/layout/process4"/>
    <dgm:cxn modelId="{32193434-F0E1-4920-AB3C-16DD6D0EF086}" type="presParOf" srcId="{5E1C7705-1A16-448D-A234-0EF28B3139C8}" destId="{1CF5E987-9A98-4EE4-B07D-3EA89BDEFB8A}" srcOrd="0" destOrd="0" presId="urn:microsoft.com/office/officeart/2005/8/layout/process4"/>
    <dgm:cxn modelId="{20E67017-AF9D-424C-ADD6-442E80C32EEC}" type="presParOf" srcId="{5E1C7705-1A16-448D-A234-0EF28B3139C8}" destId="{1484F632-E19E-4F37-BDBE-1811D54A1A2E}" srcOrd="1" destOrd="0" presId="urn:microsoft.com/office/officeart/2005/8/layout/process4"/>
    <dgm:cxn modelId="{316E85E6-2B8C-4546-9339-DE7E94472745}" type="presParOf" srcId="{5E1C7705-1A16-448D-A234-0EF28B3139C8}" destId="{81B00443-DA4F-4C33-BABE-F0CD281FC777}" srcOrd="2" destOrd="0" presId="urn:microsoft.com/office/officeart/2005/8/layout/process4"/>
    <dgm:cxn modelId="{3539FB10-CF0C-4A3C-9F39-5BE147307D77}" type="presParOf" srcId="{81B00443-DA4F-4C33-BABE-F0CD281FC777}" destId="{72DE6E62-B486-45A1-845A-148C0BECF09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F7AB055-0B21-49EC-B4A0-2CA4CDC83D8D}" type="doc">
      <dgm:prSet loTypeId="urn:microsoft.com/office/officeart/2005/8/layout/hierarchy6" loCatId="hierarchy" qsTypeId="urn:microsoft.com/office/officeart/2005/8/quickstyle/simple3" qsCatId="simple" csTypeId="urn:microsoft.com/office/officeart/2005/8/colors/colorful3" csCatId="colorful" phldr="1"/>
      <dgm:spPr/>
      <dgm:t>
        <a:bodyPr/>
        <a:lstStyle/>
        <a:p>
          <a:endParaRPr lang="zh-TW" altLang="en-US"/>
        </a:p>
      </dgm:t>
    </dgm:pt>
    <dgm:pt modelId="{D1327320-1F06-476B-95ED-556CAF91CEEE}">
      <dgm:prSet custT="1"/>
      <dgm:spPr/>
      <dgm:t>
        <a:bodyPr/>
        <a:lstStyle/>
        <a:p>
          <a:pPr rtl="0"/>
          <a:r>
            <a:rPr lang="en-US" sz="2400" b="1" dirty="0" smtClean="0">
              <a:latin typeface="微軟正黑體" panose="020B0604030504040204" pitchFamily="34" charset="-120"/>
              <a:ea typeface="微軟正黑體" panose="020B0604030504040204" pitchFamily="34" charset="-120"/>
            </a:rPr>
            <a:t>LINE</a:t>
          </a:r>
          <a:r>
            <a:rPr lang="zh-TW" sz="2400" b="1" dirty="0" smtClean="0">
              <a:latin typeface="微軟正黑體" panose="020B0604030504040204" pitchFamily="34" charset="-120"/>
              <a:ea typeface="微軟正黑體" panose="020B0604030504040204" pitchFamily="34" charset="-120"/>
            </a:rPr>
            <a:t>群組是</a:t>
          </a:r>
          <a:r>
            <a:rPr lang="zh-TW" altLang="en-US" sz="2400" b="1" dirty="0" smtClean="0">
              <a:latin typeface="微軟正黑體" panose="020B0604030504040204" pitchFamily="34" charset="-120"/>
              <a:ea typeface="微軟正黑體" panose="020B0604030504040204" pitchFamily="34" charset="-120"/>
            </a:rPr>
            <a:t>否屬</a:t>
          </a:r>
          <a:r>
            <a:rPr lang="zh-TW" sz="2400" b="1" dirty="0" smtClean="0">
              <a:latin typeface="微軟正黑體" panose="020B0604030504040204" pitchFamily="34" charset="-120"/>
              <a:ea typeface="微軟正黑體" panose="020B0604030504040204" pitchFamily="34" charset="-120"/>
            </a:rPr>
            <a:t>「公眾」</a:t>
          </a:r>
          <a:r>
            <a:rPr lang="en-US" altLang="zh-TW" sz="2400" b="1" dirty="0" smtClean="0">
              <a:latin typeface="微軟正黑體" panose="020B0604030504040204" pitchFamily="34" charset="-120"/>
              <a:ea typeface="微軟正黑體" panose="020B0604030504040204" pitchFamily="34" charset="-120"/>
            </a:rPr>
            <a:t>?</a:t>
          </a:r>
        </a:p>
      </dgm:t>
    </dgm:pt>
    <dgm:pt modelId="{41DFFDA7-4647-47C6-9735-D2311B767287}" type="parTrans" cxnId="{08A1AA34-7D68-4F0F-9E1C-091479C9EDA2}">
      <dgm:prSet/>
      <dgm:spPr/>
      <dgm:t>
        <a:bodyPr/>
        <a:lstStyle/>
        <a:p>
          <a:endParaRPr lang="zh-TW" altLang="en-US" sz="1600">
            <a:latin typeface="微軟正黑體" panose="020B0604030504040204" pitchFamily="34" charset="-120"/>
            <a:ea typeface="微軟正黑體" panose="020B0604030504040204" pitchFamily="34" charset="-120"/>
          </a:endParaRPr>
        </a:p>
      </dgm:t>
    </dgm:pt>
    <dgm:pt modelId="{19678540-FC9A-4057-8013-01E20E8E257F}" type="sibTrans" cxnId="{08A1AA34-7D68-4F0F-9E1C-091479C9EDA2}">
      <dgm:prSet/>
      <dgm:spPr/>
      <dgm:t>
        <a:bodyPr/>
        <a:lstStyle/>
        <a:p>
          <a:endParaRPr lang="zh-TW" altLang="en-US" sz="1600">
            <a:latin typeface="微軟正黑體" panose="020B0604030504040204" pitchFamily="34" charset="-120"/>
            <a:ea typeface="微軟正黑體" panose="020B0604030504040204" pitchFamily="34" charset="-120"/>
          </a:endParaRPr>
        </a:p>
      </dgm:t>
    </dgm:pt>
    <dgm:pt modelId="{459D2646-512B-48BD-B00E-8EF3A3B0BB7C}">
      <dgm:prSet custT="1"/>
      <dgm:spPr>
        <a:noFill/>
        <a:ln>
          <a:noFill/>
        </a:ln>
      </dgm:spPr>
      <dgm:t>
        <a:bodyPr/>
        <a:lstStyle/>
        <a:p>
          <a:pPr algn="l" rtl="0">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轉傳受著作權保護之照片、圖片</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早安</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或影片，</a:t>
          </a:r>
          <a:r>
            <a:rPr lang="zh-TW" altLang="en-US" sz="2000" b="1" dirty="0" smtClean="0">
              <a:solidFill>
                <a:srgbClr val="C00000"/>
              </a:solidFill>
              <a:latin typeface="微軟正黑體" panose="020B0604030504040204" pitchFamily="34" charset="-120"/>
              <a:ea typeface="微軟正黑體" panose="020B0604030504040204" pitchFamily="34" charset="-120"/>
            </a:rPr>
            <a:t>尚不構成向公眾傳送著作之利用行為，自無違反著作權的問題</a:t>
          </a:r>
          <a:endParaRPr lang="zh-TW" altLang="en-US" sz="2000" b="1" dirty="0">
            <a:solidFill>
              <a:srgbClr val="C00000"/>
            </a:solidFill>
            <a:latin typeface="微軟正黑體" panose="020B0604030504040204" pitchFamily="34" charset="-120"/>
            <a:ea typeface="微軟正黑體" panose="020B0604030504040204" pitchFamily="34" charset="-120"/>
          </a:endParaRPr>
        </a:p>
      </dgm:t>
    </dgm:pt>
    <dgm:pt modelId="{27A9A6F0-A45B-4E20-878C-8C48A56A8F43}" type="parTrans" cxnId="{728475B1-44E4-4F88-AC3D-6341B01F9EAB}">
      <dgm:prSet custT="1"/>
      <dgm:spPr/>
      <dgm:t>
        <a:bodyPr/>
        <a:lstStyle/>
        <a:p>
          <a:endParaRPr lang="zh-TW" altLang="en-US" sz="1600">
            <a:latin typeface="微軟正黑體" panose="020B0604030504040204" pitchFamily="34" charset="-120"/>
            <a:ea typeface="微軟正黑體" panose="020B0604030504040204" pitchFamily="34" charset="-120"/>
          </a:endParaRPr>
        </a:p>
      </dgm:t>
    </dgm:pt>
    <dgm:pt modelId="{529AD95E-A217-4064-9B6A-A6A2DF3E9E71}" type="sibTrans" cxnId="{728475B1-44E4-4F88-AC3D-6341B01F9EAB}">
      <dgm:prSet/>
      <dgm:spPr/>
      <dgm:t>
        <a:bodyPr/>
        <a:lstStyle/>
        <a:p>
          <a:endParaRPr lang="zh-TW" altLang="en-US" sz="1600">
            <a:latin typeface="微軟正黑體" panose="020B0604030504040204" pitchFamily="34" charset="-120"/>
            <a:ea typeface="微軟正黑體" panose="020B0604030504040204" pitchFamily="34" charset="-120"/>
          </a:endParaRPr>
        </a:p>
      </dgm:t>
    </dgm:pt>
    <dgm:pt modelId="{CDCE20D7-FC94-4E64-BCBE-E21D2633EB0B}">
      <dgm:prSet custT="1"/>
      <dgm:spPr/>
      <dgm:t>
        <a:bodyPr/>
        <a:lstStyle/>
        <a:p>
          <a:pPr algn="l" rtl="0"/>
          <a:r>
            <a:rPr lang="zh-TW" sz="2400" b="1" dirty="0" smtClean="0">
              <a:solidFill>
                <a:srgbClr val="C00000"/>
              </a:solidFill>
              <a:latin typeface="微軟正黑體" panose="020B0604030504040204" pitchFamily="34" charset="-120"/>
              <a:ea typeface="微軟正黑體" panose="020B0604030504040204" pitchFamily="34" charset="-120"/>
            </a:rPr>
            <a:t>公眾</a:t>
          </a:r>
          <a:r>
            <a:rPr lang="zh-TW" sz="2000" dirty="0" smtClean="0">
              <a:latin typeface="微軟正黑體" panose="020B0604030504040204" pitchFamily="34" charset="-120"/>
              <a:ea typeface="微軟正黑體" panose="020B0604030504040204" pitchFamily="34" charset="-120"/>
            </a:rPr>
            <a:t>─成員已超過正常社交的範圍</a:t>
          </a:r>
          <a:r>
            <a:rPr lang="en-US" sz="2000" b="1" dirty="0" smtClean="0">
              <a:solidFill>
                <a:srgbClr val="0000CC"/>
              </a:solidFill>
              <a:latin typeface="微軟正黑體" panose="020B0604030504040204" pitchFamily="34" charset="-120"/>
              <a:ea typeface="微軟正黑體" panose="020B0604030504040204" pitchFamily="34" charset="-120"/>
            </a:rPr>
            <a:t>(</a:t>
          </a:r>
          <a:r>
            <a:rPr lang="zh-TW" sz="2000" b="1" dirty="0" smtClean="0">
              <a:solidFill>
                <a:srgbClr val="0000CC"/>
              </a:solidFill>
              <a:latin typeface="微軟正黑體" panose="020B0604030504040204" pitchFamily="34" charset="-120"/>
              <a:ea typeface="微軟正黑體" panose="020B0604030504040204" pitchFamily="34" charset="-120"/>
            </a:rPr>
            <a:t>如</a:t>
          </a:r>
          <a:r>
            <a:rPr lang="en-US" sz="2000" b="1" dirty="0" smtClean="0">
              <a:solidFill>
                <a:srgbClr val="0000CC"/>
              </a:solidFill>
              <a:latin typeface="微軟正黑體" panose="020B0604030504040204" pitchFamily="34" charset="-120"/>
              <a:ea typeface="微軟正黑體" panose="020B0604030504040204" pitchFamily="34" charset="-120"/>
            </a:rPr>
            <a:t>:</a:t>
          </a:r>
          <a:r>
            <a:rPr lang="zh-TW" sz="2000" b="1" dirty="0" smtClean="0">
              <a:solidFill>
                <a:srgbClr val="0000CC"/>
              </a:solidFill>
              <a:latin typeface="微軟正黑體" panose="020B0604030504040204" pitchFamily="34" charset="-120"/>
              <a:ea typeface="微軟正黑體" panose="020B0604030504040204" pitchFamily="34" charset="-120"/>
            </a:rPr>
            <a:t>以溝通業務為目的或偶像粉絲團成立之群組</a:t>
          </a:r>
          <a:r>
            <a:rPr lang="en-US" sz="2000" dirty="0" smtClean="0">
              <a:latin typeface="微軟正黑體" panose="020B0604030504040204" pitchFamily="34" charset="-120"/>
              <a:ea typeface="微軟正黑體" panose="020B0604030504040204" pitchFamily="34" charset="-120"/>
            </a:rPr>
            <a:t>)</a:t>
          </a:r>
          <a:endParaRPr lang="zh-TW" sz="2000" dirty="0">
            <a:latin typeface="微軟正黑體" panose="020B0604030504040204" pitchFamily="34" charset="-120"/>
            <a:ea typeface="微軟正黑體" panose="020B0604030504040204" pitchFamily="34" charset="-120"/>
          </a:endParaRPr>
        </a:p>
      </dgm:t>
    </dgm:pt>
    <dgm:pt modelId="{7AD0AA72-D577-4916-A926-E26951FAF762}" type="parTrans" cxnId="{018AC41D-9E4E-4ECE-8AB6-2BCAC84CE33C}">
      <dgm:prSet custT="1"/>
      <dgm:spPr/>
      <dgm:t>
        <a:bodyPr/>
        <a:lstStyle/>
        <a:p>
          <a:endParaRPr lang="zh-TW" altLang="en-US" sz="1600">
            <a:latin typeface="微軟正黑體" panose="020B0604030504040204" pitchFamily="34" charset="-120"/>
            <a:ea typeface="微軟正黑體" panose="020B0604030504040204" pitchFamily="34" charset="-120"/>
          </a:endParaRPr>
        </a:p>
      </dgm:t>
    </dgm:pt>
    <dgm:pt modelId="{17157AA1-F569-48B3-9C6F-68D2893F7A57}" type="sibTrans" cxnId="{018AC41D-9E4E-4ECE-8AB6-2BCAC84CE33C}">
      <dgm:prSet/>
      <dgm:spPr/>
      <dgm:t>
        <a:bodyPr/>
        <a:lstStyle/>
        <a:p>
          <a:endParaRPr lang="zh-TW" altLang="en-US" sz="1600">
            <a:latin typeface="微軟正黑體" panose="020B0604030504040204" pitchFamily="34" charset="-120"/>
            <a:ea typeface="微軟正黑體" panose="020B0604030504040204" pitchFamily="34" charset="-120"/>
          </a:endParaRPr>
        </a:p>
      </dgm:t>
    </dgm:pt>
    <dgm:pt modelId="{14CFBC92-A683-43B3-AD1B-298DAEBBADAA}">
      <dgm:prSet custT="1"/>
      <dgm:spPr>
        <a:noFill/>
      </dgm:spPr>
      <dgm:t>
        <a:bodyPr/>
        <a:lstStyle/>
        <a:p>
          <a:pPr algn="l" rtl="0"/>
          <a:r>
            <a:rPr lang="zh-TW" altLang="en-US" sz="2000" dirty="0" smtClean="0">
              <a:latin typeface="微軟正黑體" panose="020B0604030504040204" pitchFamily="34" charset="-120"/>
              <a:ea typeface="微軟正黑體" panose="020B0604030504040204" pitchFamily="34" charset="-120"/>
            </a:rPr>
            <a:t>轉傳受著作權保護之照片、圖片或影片行為，</a:t>
          </a:r>
          <a:r>
            <a:rPr lang="zh-TW" altLang="en-US" sz="2000" b="1" dirty="0" smtClean="0">
              <a:solidFill>
                <a:srgbClr val="C00000"/>
              </a:solidFill>
              <a:latin typeface="微軟正黑體" panose="020B0604030504040204" pitchFamily="34" charset="-120"/>
              <a:ea typeface="微軟正黑體" panose="020B0604030504040204" pitchFamily="34" charset="-120"/>
            </a:rPr>
            <a:t>會涉及「重製」及「公開傳輸」著作之利用行為</a:t>
          </a:r>
          <a:endParaRPr lang="zh-TW" altLang="en-US" sz="2000" dirty="0">
            <a:latin typeface="微軟正黑體" panose="020B0604030504040204" pitchFamily="34" charset="-120"/>
            <a:ea typeface="微軟正黑體" panose="020B0604030504040204" pitchFamily="34" charset="-120"/>
          </a:endParaRPr>
        </a:p>
      </dgm:t>
    </dgm:pt>
    <dgm:pt modelId="{B2F1B81A-495F-43C2-804A-4FD1E521AF3B}" type="parTrans" cxnId="{53233CC8-EC0E-4125-AF9C-09477996D8F5}">
      <dgm:prSet custT="1"/>
      <dgm:spPr/>
      <dgm:t>
        <a:bodyPr/>
        <a:lstStyle/>
        <a:p>
          <a:endParaRPr lang="zh-TW" altLang="en-US" sz="1600">
            <a:latin typeface="微軟正黑體" panose="020B0604030504040204" pitchFamily="34" charset="-120"/>
            <a:ea typeface="微軟正黑體" panose="020B0604030504040204" pitchFamily="34" charset="-120"/>
          </a:endParaRPr>
        </a:p>
      </dgm:t>
    </dgm:pt>
    <dgm:pt modelId="{1B0A1A2E-9CEE-4287-B725-83409613CE92}" type="sibTrans" cxnId="{53233CC8-EC0E-4125-AF9C-09477996D8F5}">
      <dgm:prSet/>
      <dgm:spPr/>
      <dgm:t>
        <a:bodyPr/>
        <a:lstStyle/>
        <a:p>
          <a:endParaRPr lang="zh-TW" altLang="en-US" sz="1600">
            <a:latin typeface="微軟正黑體" panose="020B0604030504040204" pitchFamily="34" charset="-120"/>
            <a:ea typeface="微軟正黑體" panose="020B0604030504040204" pitchFamily="34" charset="-120"/>
          </a:endParaRPr>
        </a:p>
      </dgm:t>
    </dgm:pt>
    <dgm:pt modelId="{A7B6A0A3-58AF-49D2-9B3C-34862C2634FE}">
      <dgm:prSet custT="1"/>
      <dgm:spPr/>
      <dgm:t>
        <a:bodyPr/>
        <a:lstStyle/>
        <a:p>
          <a:pPr algn="l" rtl="0">
            <a:spcAft>
              <a:spcPts val="0"/>
            </a:spcAft>
          </a:pPr>
          <a:r>
            <a:rPr lang="zh-TW" sz="2400" b="1" dirty="0" smtClean="0">
              <a:solidFill>
                <a:srgbClr val="0066FF"/>
              </a:solidFill>
              <a:latin typeface="微軟正黑體" panose="020B0604030504040204" pitchFamily="34" charset="-120"/>
              <a:ea typeface="微軟正黑體" panose="020B0604030504040204" pitchFamily="34" charset="-120"/>
            </a:rPr>
            <a:t>非公眾</a:t>
          </a:r>
          <a:r>
            <a:rPr lang="zh-TW" sz="1800" dirty="0" smtClean="0">
              <a:latin typeface="微軟正黑體" panose="020B0604030504040204" pitchFamily="34" charset="-120"/>
              <a:ea typeface="微軟正黑體" panose="020B0604030504040204" pitchFamily="34" charset="-120"/>
            </a:rPr>
            <a:t>─自己</a:t>
          </a:r>
          <a:r>
            <a:rPr lang="en-US" sz="1800" dirty="0" smtClean="0">
              <a:latin typeface="微軟正黑體" panose="020B0604030504040204" pitchFamily="34" charset="-120"/>
              <a:ea typeface="微軟正黑體" panose="020B0604030504040204" pitchFamily="34" charset="-120"/>
            </a:rPr>
            <a:t>LINE</a:t>
          </a:r>
          <a:r>
            <a:rPr lang="zh-TW" sz="1800" dirty="0" smtClean="0">
              <a:latin typeface="微軟正黑體" panose="020B0604030504040204" pitchFamily="34" charset="-120"/>
              <a:ea typeface="微軟正黑體" panose="020B0604030504040204" pitchFamily="34" charset="-120"/>
            </a:rPr>
            <a:t>的家庭群組</a:t>
          </a:r>
          <a:r>
            <a:rPr lang="en-US" sz="1800" dirty="0" smtClean="0">
              <a:latin typeface="微軟正黑體" panose="020B0604030504040204" pitchFamily="34" charset="-120"/>
              <a:ea typeface="微軟正黑體" panose="020B0604030504040204" pitchFamily="34" charset="-120"/>
            </a:rPr>
            <a:t>(</a:t>
          </a:r>
          <a:r>
            <a:rPr lang="zh-TW" sz="1800" dirty="0" smtClean="0">
              <a:latin typeface="微軟正黑體" panose="020B0604030504040204" pitchFamily="34" charset="-120"/>
              <a:ea typeface="微軟正黑體" panose="020B0604030504040204" pitchFamily="34" charset="-120"/>
            </a:rPr>
            <a:t>如</a:t>
          </a:r>
          <a:r>
            <a:rPr lang="en-US" sz="1800" dirty="0" smtClean="0">
              <a:latin typeface="微軟正黑體" panose="020B0604030504040204" pitchFamily="34" charset="-120"/>
              <a:ea typeface="微軟正黑體" panose="020B0604030504040204" pitchFamily="34" charset="-120"/>
            </a:rPr>
            <a:t>:</a:t>
          </a:r>
          <a:r>
            <a:rPr lang="zh-TW" sz="1800" b="1" dirty="0" smtClean="0">
              <a:solidFill>
                <a:srgbClr val="0000CC"/>
              </a:solidFill>
              <a:latin typeface="微軟正黑體" panose="020B0604030504040204" pitchFamily="34" charset="-120"/>
              <a:ea typeface="微軟正黑體" panose="020B0604030504040204" pitchFamily="34" charset="-120"/>
            </a:rPr>
            <a:t>單純之父母兄弟姊妹群組或個人社交圈群組</a:t>
          </a:r>
          <a:r>
            <a:rPr lang="zh-TW" sz="1800" dirty="0" smtClean="0">
              <a:latin typeface="微軟正黑體" panose="020B0604030504040204" pitchFamily="34" charset="-120"/>
              <a:ea typeface="微軟正黑體" panose="020B0604030504040204" pitchFamily="34" charset="-120"/>
            </a:rPr>
            <a:t>，須個案認定</a:t>
          </a:r>
          <a:r>
            <a:rPr lang="en-US" sz="1800" dirty="0" smtClean="0">
              <a:latin typeface="微軟正黑體" panose="020B0604030504040204" pitchFamily="34" charset="-120"/>
              <a:ea typeface="微軟正黑體" panose="020B0604030504040204" pitchFamily="34" charset="-120"/>
            </a:rPr>
            <a:t>)</a:t>
          </a:r>
          <a:endParaRPr lang="en-US" altLang="zh-TW" sz="1800" dirty="0" smtClean="0">
            <a:latin typeface="微軟正黑體" panose="020B0604030504040204" pitchFamily="34" charset="-120"/>
            <a:ea typeface="微軟正黑體" panose="020B0604030504040204" pitchFamily="34" charset="-120"/>
          </a:endParaRPr>
        </a:p>
      </dgm:t>
    </dgm:pt>
    <dgm:pt modelId="{47A5D5F9-FD81-4BE8-98DA-2FF0BAB8C369}" type="parTrans" cxnId="{84B1C76E-22D8-45B6-9DCB-44FEB40ADEB9}">
      <dgm:prSet/>
      <dgm:spPr/>
      <dgm:t>
        <a:bodyPr/>
        <a:lstStyle/>
        <a:p>
          <a:endParaRPr lang="zh-TW" altLang="en-US"/>
        </a:p>
      </dgm:t>
    </dgm:pt>
    <dgm:pt modelId="{3F46DBBD-36CF-4AA8-AD78-D2ABA8BA7265}" type="sibTrans" cxnId="{84B1C76E-22D8-45B6-9DCB-44FEB40ADEB9}">
      <dgm:prSet/>
      <dgm:spPr/>
      <dgm:t>
        <a:bodyPr/>
        <a:lstStyle/>
        <a:p>
          <a:endParaRPr lang="zh-TW" altLang="en-US"/>
        </a:p>
      </dgm:t>
    </dgm:pt>
    <dgm:pt modelId="{43CA1674-B5B2-416E-A154-85F4B41FD502}" type="pres">
      <dgm:prSet presAssocID="{2F7AB055-0B21-49EC-B4A0-2CA4CDC83D8D}" presName="mainComposite" presStyleCnt="0">
        <dgm:presLayoutVars>
          <dgm:chPref val="1"/>
          <dgm:dir/>
          <dgm:animOne val="branch"/>
          <dgm:animLvl val="lvl"/>
          <dgm:resizeHandles val="exact"/>
        </dgm:presLayoutVars>
      </dgm:prSet>
      <dgm:spPr/>
      <dgm:t>
        <a:bodyPr/>
        <a:lstStyle/>
        <a:p>
          <a:endParaRPr lang="zh-TW" altLang="en-US"/>
        </a:p>
      </dgm:t>
    </dgm:pt>
    <dgm:pt modelId="{CFFABB21-DF86-4EB2-8035-A3D2C99F5501}" type="pres">
      <dgm:prSet presAssocID="{2F7AB055-0B21-49EC-B4A0-2CA4CDC83D8D}" presName="hierFlow" presStyleCnt="0"/>
      <dgm:spPr/>
    </dgm:pt>
    <dgm:pt modelId="{9DFE9676-EA18-4D70-A0D8-255B20EA4B38}" type="pres">
      <dgm:prSet presAssocID="{2F7AB055-0B21-49EC-B4A0-2CA4CDC83D8D}" presName="hierChild1" presStyleCnt="0">
        <dgm:presLayoutVars>
          <dgm:chPref val="1"/>
          <dgm:animOne val="branch"/>
          <dgm:animLvl val="lvl"/>
        </dgm:presLayoutVars>
      </dgm:prSet>
      <dgm:spPr/>
    </dgm:pt>
    <dgm:pt modelId="{724E2581-CB74-4EA0-95EE-C8AD0673DB9A}" type="pres">
      <dgm:prSet presAssocID="{D1327320-1F06-476B-95ED-556CAF91CEEE}" presName="Name14" presStyleCnt="0"/>
      <dgm:spPr/>
    </dgm:pt>
    <dgm:pt modelId="{C745BC85-74F0-4AD1-AD9D-AC4EB6CDF9E7}" type="pres">
      <dgm:prSet presAssocID="{D1327320-1F06-476B-95ED-556CAF91CEEE}" presName="level1Shape" presStyleLbl="node0" presStyleIdx="0" presStyleCnt="1" custScaleX="202126" custScaleY="59971" custLinFactNeighborX="-23118" custLinFactNeighborY="-2353">
        <dgm:presLayoutVars>
          <dgm:chPref val="3"/>
        </dgm:presLayoutVars>
      </dgm:prSet>
      <dgm:spPr/>
      <dgm:t>
        <a:bodyPr/>
        <a:lstStyle/>
        <a:p>
          <a:endParaRPr lang="zh-TW" altLang="en-US"/>
        </a:p>
      </dgm:t>
    </dgm:pt>
    <dgm:pt modelId="{120DC1A7-D38A-493B-B31C-5AA9F8876C24}" type="pres">
      <dgm:prSet presAssocID="{D1327320-1F06-476B-95ED-556CAF91CEEE}" presName="hierChild2" presStyleCnt="0"/>
      <dgm:spPr/>
    </dgm:pt>
    <dgm:pt modelId="{A65C9025-760D-4015-B802-DA6374C597CB}" type="pres">
      <dgm:prSet presAssocID="{47A5D5F9-FD81-4BE8-98DA-2FF0BAB8C369}" presName="Name19" presStyleLbl="parChTrans1D2" presStyleIdx="0" presStyleCnt="2"/>
      <dgm:spPr/>
      <dgm:t>
        <a:bodyPr/>
        <a:lstStyle/>
        <a:p>
          <a:endParaRPr lang="zh-TW" altLang="en-US"/>
        </a:p>
      </dgm:t>
    </dgm:pt>
    <dgm:pt modelId="{28539C5D-7CBB-45CC-8C52-2BD14C76A54C}" type="pres">
      <dgm:prSet presAssocID="{A7B6A0A3-58AF-49D2-9B3C-34862C2634FE}" presName="Name21" presStyleCnt="0"/>
      <dgm:spPr/>
    </dgm:pt>
    <dgm:pt modelId="{6C036257-D0DF-446B-BB8D-68B1341220D6}" type="pres">
      <dgm:prSet presAssocID="{A7B6A0A3-58AF-49D2-9B3C-34862C2634FE}" presName="level2Shape" presStyleLbl="node2" presStyleIdx="0" presStyleCnt="2" custScaleX="177506" custScaleY="129266"/>
      <dgm:spPr/>
      <dgm:t>
        <a:bodyPr/>
        <a:lstStyle/>
        <a:p>
          <a:endParaRPr lang="zh-TW" altLang="en-US"/>
        </a:p>
      </dgm:t>
    </dgm:pt>
    <dgm:pt modelId="{C84AE915-11C3-4C3A-80E1-BD76C08EE1A6}" type="pres">
      <dgm:prSet presAssocID="{A7B6A0A3-58AF-49D2-9B3C-34862C2634FE}" presName="hierChild3" presStyleCnt="0"/>
      <dgm:spPr/>
    </dgm:pt>
    <dgm:pt modelId="{DD7E85B0-6F6A-4B18-9F33-A8756759612F}" type="pres">
      <dgm:prSet presAssocID="{27A9A6F0-A45B-4E20-878C-8C48A56A8F43}" presName="Name19" presStyleLbl="parChTrans1D3" presStyleIdx="0" presStyleCnt="2"/>
      <dgm:spPr/>
      <dgm:t>
        <a:bodyPr/>
        <a:lstStyle/>
        <a:p>
          <a:endParaRPr lang="zh-TW" altLang="en-US"/>
        </a:p>
      </dgm:t>
    </dgm:pt>
    <dgm:pt modelId="{9BBB886F-FF8F-404C-82B1-CCEA9DC3264F}" type="pres">
      <dgm:prSet presAssocID="{459D2646-512B-48BD-B00E-8EF3A3B0BB7C}" presName="Name21" presStyleCnt="0"/>
      <dgm:spPr/>
    </dgm:pt>
    <dgm:pt modelId="{ACC2A313-3C98-4FBF-9126-5F85714A180B}" type="pres">
      <dgm:prSet presAssocID="{459D2646-512B-48BD-B00E-8EF3A3B0BB7C}" presName="level2Shape" presStyleLbl="node3" presStyleIdx="0" presStyleCnt="2" custScaleX="181333" custLinFactNeighborX="445" custLinFactNeighborY="8545"/>
      <dgm:spPr/>
      <dgm:t>
        <a:bodyPr/>
        <a:lstStyle/>
        <a:p>
          <a:endParaRPr lang="zh-TW" altLang="en-US"/>
        </a:p>
      </dgm:t>
    </dgm:pt>
    <dgm:pt modelId="{BA1D49E1-840E-404F-9B1A-F098F5099E4A}" type="pres">
      <dgm:prSet presAssocID="{459D2646-512B-48BD-B00E-8EF3A3B0BB7C}" presName="hierChild3" presStyleCnt="0"/>
      <dgm:spPr/>
    </dgm:pt>
    <dgm:pt modelId="{EDF0B191-619E-4194-BCC8-6A5FFAA57BAA}" type="pres">
      <dgm:prSet presAssocID="{7AD0AA72-D577-4916-A926-E26951FAF762}" presName="Name19" presStyleLbl="parChTrans1D2" presStyleIdx="1" presStyleCnt="2"/>
      <dgm:spPr/>
      <dgm:t>
        <a:bodyPr/>
        <a:lstStyle/>
        <a:p>
          <a:endParaRPr lang="zh-TW" altLang="en-US"/>
        </a:p>
      </dgm:t>
    </dgm:pt>
    <dgm:pt modelId="{AADA108D-4ACB-422B-AA00-DE5F1DACB414}" type="pres">
      <dgm:prSet presAssocID="{CDCE20D7-FC94-4E64-BCBE-E21D2633EB0B}" presName="Name21" presStyleCnt="0"/>
      <dgm:spPr/>
    </dgm:pt>
    <dgm:pt modelId="{0781DE1B-DDAE-4CC7-878B-CF3F73C48465}" type="pres">
      <dgm:prSet presAssocID="{CDCE20D7-FC94-4E64-BCBE-E21D2633EB0B}" presName="level2Shape" presStyleLbl="node2" presStyleIdx="1" presStyleCnt="2" custScaleX="190373" custScaleY="126852"/>
      <dgm:spPr/>
      <dgm:t>
        <a:bodyPr/>
        <a:lstStyle/>
        <a:p>
          <a:endParaRPr lang="zh-TW" altLang="en-US"/>
        </a:p>
      </dgm:t>
    </dgm:pt>
    <dgm:pt modelId="{967D1740-AC3F-4F6B-A211-EA32B681EA3D}" type="pres">
      <dgm:prSet presAssocID="{CDCE20D7-FC94-4E64-BCBE-E21D2633EB0B}" presName="hierChild3" presStyleCnt="0"/>
      <dgm:spPr/>
    </dgm:pt>
    <dgm:pt modelId="{63FEB386-902D-496A-9EE4-FF9F0B00E7DE}" type="pres">
      <dgm:prSet presAssocID="{B2F1B81A-495F-43C2-804A-4FD1E521AF3B}" presName="Name19" presStyleLbl="parChTrans1D3" presStyleIdx="1" presStyleCnt="2"/>
      <dgm:spPr/>
      <dgm:t>
        <a:bodyPr/>
        <a:lstStyle/>
        <a:p>
          <a:endParaRPr lang="zh-TW" altLang="en-US"/>
        </a:p>
      </dgm:t>
    </dgm:pt>
    <dgm:pt modelId="{DCDF6381-9738-4704-B474-F9540142A76E}" type="pres">
      <dgm:prSet presAssocID="{14CFBC92-A683-43B3-AD1B-298DAEBBADAA}" presName="Name21" presStyleCnt="0"/>
      <dgm:spPr/>
    </dgm:pt>
    <dgm:pt modelId="{629353D7-7FE0-40F6-98E2-E2C39BA0A9C8}" type="pres">
      <dgm:prSet presAssocID="{14CFBC92-A683-43B3-AD1B-298DAEBBADAA}" presName="level2Shape" presStyleLbl="node3" presStyleIdx="1" presStyleCnt="2" custScaleX="179661" custLinFactNeighborX="-390" custLinFactNeighborY="5426"/>
      <dgm:spPr/>
      <dgm:t>
        <a:bodyPr/>
        <a:lstStyle/>
        <a:p>
          <a:endParaRPr lang="zh-TW" altLang="en-US"/>
        </a:p>
      </dgm:t>
    </dgm:pt>
    <dgm:pt modelId="{22FFE969-176E-4AE2-B616-41E8152918A0}" type="pres">
      <dgm:prSet presAssocID="{14CFBC92-A683-43B3-AD1B-298DAEBBADAA}" presName="hierChild3" presStyleCnt="0"/>
      <dgm:spPr/>
    </dgm:pt>
    <dgm:pt modelId="{0CE13098-E06B-4108-97F7-D5F5D82F49D6}" type="pres">
      <dgm:prSet presAssocID="{2F7AB055-0B21-49EC-B4A0-2CA4CDC83D8D}" presName="bgShapesFlow" presStyleCnt="0"/>
      <dgm:spPr/>
    </dgm:pt>
  </dgm:ptLst>
  <dgm:cxnLst>
    <dgm:cxn modelId="{55460F90-B2B0-4401-AC05-91CEC2C293AB}" type="presOf" srcId="{14CFBC92-A683-43B3-AD1B-298DAEBBADAA}" destId="{629353D7-7FE0-40F6-98E2-E2C39BA0A9C8}" srcOrd="0" destOrd="0" presId="urn:microsoft.com/office/officeart/2005/8/layout/hierarchy6"/>
    <dgm:cxn modelId="{08A1AA34-7D68-4F0F-9E1C-091479C9EDA2}" srcId="{2F7AB055-0B21-49EC-B4A0-2CA4CDC83D8D}" destId="{D1327320-1F06-476B-95ED-556CAF91CEEE}" srcOrd="0" destOrd="0" parTransId="{41DFFDA7-4647-47C6-9735-D2311B767287}" sibTransId="{19678540-FC9A-4057-8013-01E20E8E257F}"/>
    <dgm:cxn modelId="{84B1C76E-22D8-45B6-9DCB-44FEB40ADEB9}" srcId="{D1327320-1F06-476B-95ED-556CAF91CEEE}" destId="{A7B6A0A3-58AF-49D2-9B3C-34862C2634FE}" srcOrd="0" destOrd="0" parTransId="{47A5D5F9-FD81-4BE8-98DA-2FF0BAB8C369}" sibTransId="{3F46DBBD-36CF-4AA8-AD78-D2ABA8BA7265}"/>
    <dgm:cxn modelId="{728475B1-44E4-4F88-AC3D-6341B01F9EAB}" srcId="{A7B6A0A3-58AF-49D2-9B3C-34862C2634FE}" destId="{459D2646-512B-48BD-B00E-8EF3A3B0BB7C}" srcOrd="0" destOrd="0" parTransId="{27A9A6F0-A45B-4E20-878C-8C48A56A8F43}" sibTransId="{529AD95E-A217-4064-9B6A-A6A2DF3E9E71}"/>
    <dgm:cxn modelId="{397518EC-D9FF-4C39-9EB1-8E0739A2B768}" type="presOf" srcId="{7AD0AA72-D577-4916-A926-E26951FAF762}" destId="{EDF0B191-619E-4194-BCC8-6A5FFAA57BAA}" srcOrd="0" destOrd="0" presId="urn:microsoft.com/office/officeart/2005/8/layout/hierarchy6"/>
    <dgm:cxn modelId="{42780B1E-2790-4FB1-9363-EA18A30BA277}" type="presOf" srcId="{CDCE20D7-FC94-4E64-BCBE-E21D2633EB0B}" destId="{0781DE1B-DDAE-4CC7-878B-CF3F73C48465}" srcOrd="0" destOrd="0" presId="urn:microsoft.com/office/officeart/2005/8/layout/hierarchy6"/>
    <dgm:cxn modelId="{46F69D30-DB1F-4643-BCAC-CF6FCE446A0E}" type="presOf" srcId="{D1327320-1F06-476B-95ED-556CAF91CEEE}" destId="{C745BC85-74F0-4AD1-AD9D-AC4EB6CDF9E7}" srcOrd="0" destOrd="0" presId="urn:microsoft.com/office/officeart/2005/8/layout/hierarchy6"/>
    <dgm:cxn modelId="{018AC41D-9E4E-4ECE-8AB6-2BCAC84CE33C}" srcId="{D1327320-1F06-476B-95ED-556CAF91CEEE}" destId="{CDCE20D7-FC94-4E64-BCBE-E21D2633EB0B}" srcOrd="1" destOrd="0" parTransId="{7AD0AA72-D577-4916-A926-E26951FAF762}" sibTransId="{17157AA1-F569-48B3-9C6F-68D2893F7A57}"/>
    <dgm:cxn modelId="{53233CC8-EC0E-4125-AF9C-09477996D8F5}" srcId="{CDCE20D7-FC94-4E64-BCBE-E21D2633EB0B}" destId="{14CFBC92-A683-43B3-AD1B-298DAEBBADAA}" srcOrd="0" destOrd="0" parTransId="{B2F1B81A-495F-43C2-804A-4FD1E521AF3B}" sibTransId="{1B0A1A2E-9CEE-4287-B725-83409613CE92}"/>
    <dgm:cxn modelId="{AEC47DB7-545A-42E8-8D71-9F8514B69917}" type="presOf" srcId="{27A9A6F0-A45B-4E20-878C-8C48A56A8F43}" destId="{DD7E85B0-6F6A-4B18-9F33-A8756759612F}" srcOrd="0" destOrd="0" presId="urn:microsoft.com/office/officeart/2005/8/layout/hierarchy6"/>
    <dgm:cxn modelId="{DBD2C3D1-933A-4E61-998F-3B40C672A512}" type="presOf" srcId="{2F7AB055-0B21-49EC-B4A0-2CA4CDC83D8D}" destId="{43CA1674-B5B2-416E-A154-85F4B41FD502}" srcOrd="0" destOrd="0" presId="urn:microsoft.com/office/officeart/2005/8/layout/hierarchy6"/>
    <dgm:cxn modelId="{2D8F431E-B5C0-43BD-9C46-6ECED736B716}" type="presOf" srcId="{47A5D5F9-FD81-4BE8-98DA-2FF0BAB8C369}" destId="{A65C9025-760D-4015-B802-DA6374C597CB}" srcOrd="0" destOrd="0" presId="urn:microsoft.com/office/officeart/2005/8/layout/hierarchy6"/>
    <dgm:cxn modelId="{40334D10-9B89-4083-A324-D4EEFB7EACF2}" type="presOf" srcId="{459D2646-512B-48BD-B00E-8EF3A3B0BB7C}" destId="{ACC2A313-3C98-4FBF-9126-5F85714A180B}" srcOrd="0" destOrd="0" presId="urn:microsoft.com/office/officeart/2005/8/layout/hierarchy6"/>
    <dgm:cxn modelId="{985C85BE-5ECF-42AE-BEAF-7E7B6F2B7150}" type="presOf" srcId="{A7B6A0A3-58AF-49D2-9B3C-34862C2634FE}" destId="{6C036257-D0DF-446B-BB8D-68B1341220D6}" srcOrd="0" destOrd="0" presId="urn:microsoft.com/office/officeart/2005/8/layout/hierarchy6"/>
    <dgm:cxn modelId="{BF7F1204-F049-4750-AA71-D36D9BEB88AE}" type="presOf" srcId="{B2F1B81A-495F-43C2-804A-4FD1E521AF3B}" destId="{63FEB386-902D-496A-9EE4-FF9F0B00E7DE}" srcOrd="0" destOrd="0" presId="urn:microsoft.com/office/officeart/2005/8/layout/hierarchy6"/>
    <dgm:cxn modelId="{4363CE95-5BE9-4F89-8173-F8A5FB036706}" type="presParOf" srcId="{43CA1674-B5B2-416E-A154-85F4B41FD502}" destId="{CFFABB21-DF86-4EB2-8035-A3D2C99F5501}" srcOrd="0" destOrd="0" presId="urn:microsoft.com/office/officeart/2005/8/layout/hierarchy6"/>
    <dgm:cxn modelId="{E46BCF74-CD5F-44D6-BEDA-C0D6129B1C1B}" type="presParOf" srcId="{CFFABB21-DF86-4EB2-8035-A3D2C99F5501}" destId="{9DFE9676-EA18-4D70-A0D8-255B20EA4B38}" srcOrd="0" destOrd="0" presId="urn:microsoft.com/office/officeart/2005/8/layout/hierarchy6"/>
    <dgm:cxn modelId="{7C03F7BC-F4BC-45A3-8F3D-63E33D9282E5}" type="presParOf" srcId="{9DFE9676-EA18-4D70-A0D8-255B20EA4B38}" destId="{724E2581-CB74-4EA0-95EE-C8AD0673DB9A}" srcOrd="0" destOrd="0" presId="urn:microsoft.com/office/officeart/2005/8/layout/hierarchy6"/>
    <dgm:cxn modelId="{70894307-6761-430E-B079-817B42E1FD97}" type="presParOf" srcId="{724E2581-CB74-4EA0-95EE-C8AD0673DB9A}" destId="{C745BC85-74F0-4AD1-AD9D-AC4EB6CDF9E7}" srcOrd="0" destOrd="0" presId="urn:microsoft.com/office/officeart/2005/8/layout/hierarchy6"/>
    <dgm:cxn modelId="{A9D6BC86-50FE-48DD-A244-A71CCDBC4E2D}" type="presParOf" srcId="{724E2581-CB74-4EA0-95EE-C8AD0673DB9A}" destId="{120DC1A7-D38A-493B-B31C-5AA9F8876C24}" srcOrd="1" destOrd="0" presId="urn:microsoft.com/office/officeart/2005/8/layout/hierarchy6"/>
    <dgm:cxn modelId="{8AD06BEB-EDDF-45AE-AF56-7C29FDED4243}" type="presParOf" srcId="{120DC1A7-D38A-493B-B31C-5AA9F8876C24}" destId="{A65C9025-760D-4015-B802-DA6374C597CB}" srcOrd="0" destOrd="0" presId="urn:microsoft.com/office/officeart/2005/8/layout/hierarchy6"/>
    <dgm:cxn modelId="{C3E07C6B-FD17-4062-88B8-81E618CCD040}" type="presParOf" srcId="{120DC1A7-D38A-493B-B31C-5AA9F8876C24}" destId="{28539C5D-7CBB-45CC-8C52-2BD14C76A54C}" srcOrd="1" destOrd="0" presId="urn:microsoft.com/office/officeart/2005/8/layout/hierarchy6"/>
    <dgm:cxn modelId="{9E10F3F4-61D1-4CAB-9A78-0ECC0D500023}" type="presParOf" srcId="{28539C5D-7CBB-45CC-8C52-2BD14C76A54C}" destId="{6C036257-D0DF-446B-BB8D-68B1341220D6}" srcOrd="0" destOrd="0" presId="urn:microsoft.com/office/officeart/2005/8/layout/hierarchy6"/>
    <dgm:cxn modelId="{A9443E13-E8EC-4C02-B98E-FF40BBED779D}" type="presParOf" srcId="{28539C5D-7CBB-45CC-8C52-2BD14C76A54C}" destId="{C84AE915-11C3-4C3A-80E1-BD76C08EE1A6}" srcOrd="1" destOrd="0" presId="urn:microsoft.com/office/officeart/2005/8/layout/hierarchy6"/>
    <dgm:cxn modelId="{04646F3F-4E56-4A85-BA8C-FE5F632F1A83}" type="presParOf" srcId="{C84AE915-11C3-4C3A-80E1-BD76C08EE1A6}" destId="{DD7E85B0-6F6A-4B18-9F33-A8756759612F}" srcOrd="0" destOrd="0" presId="urn:microsoft.com/office/officeart/2005/8/layout/hierarchy6"/>
    <dgm:cxn modelId="{9DDBCF2C-D6D7-425F-9F2B-866C72669B7F}" type="presParOf" srcId="{C84AE915-11C3-4C3A-80E1-BD76C08EE1A6}" destId="{9BBB886F-FF8F-404C-82B1-CCEA9DC3264F}" srcOrd="1" destOrd="0" presId="urn:microsoft.com/office/officeart/2005/8/layout/hierarchy6"/>
    <dgm:cxn modelId="{1B9DF339-A19F-4047-8E06-A548E90FF059}" type="presParOf" srcId="{9BBB886F-FF8F-404C-82B1-CCEA9DC3264F}" destId="{ACC2A313-3C98-4FBF-9126-5F85714A180B}" srcOrd="0" destOrd="0" presId="urn:microsoft.com/office/officeart/2005/8/layout/hierarchy6"/>
    <dgm:cxn modelId="{04DBFC56-1C0B-4EF9-A176-0A28655CA06E}" type="presParOf" srcId="{9BBB886F-FF8F-404C-82B1-CCEA9DC3264F}" destId="{BA1D49E1-840E-404F-9B1A-F098F5099E4A}" srcOrd="1" destOrd="0" presId="urn:microsoft.com/office/officeart/2005/8/layout/hierarchy6"/>
    <dgm:cxn modelId="{3E90B9A7-DCF4-495B-A308-90DDCA76F310}" type="presParOf" srcId="{120DC1A7-D38A-493B-B31C-5AA9F8876C24}" destId="{EDF0B191-619E-4194-BCC8-6A5FFAA57BAA}" srcOrd="2" destOrd="0" presId="urn:microsoft.com/office/officeart/2005/8/layout/hierarchy6"/>
    <dgm:cxn modelId="{9EFF34C7-8CD1-4320-A18A-9F5DADD04F2E}" type="presParOf" srcId="{120DC1A7-D38A-493B-B31C-5AA9F8876C24}" destId="{AADA108D-4ACB-422B-AA00-DE5F1DACB414}" srcOrd="3" destOrd="0" presId="urn:microsoft.com/office/officeart/2005/8/layout/hierarchy6"/>
    <dgm:cxn modelId="{4391DB50-EAC9-4758-B9A0-208CE6ECCDB0}" type="presParOf" srcId="{AADA108D-4ACB-422B-AA00-DE5F1DACB414}" destId="{0781DE1B-DDAE-4CC7-878B-CF3F73C48465}" srcOrd="0" destOrd="0" presId="urn:microsoft.com/office/officeart/2005/8/layout/hierarchy6"/>
    <dgm:cxn modelId="{38C676A4-235C-4941-9FCA-C23133AB4530}" type="presParOf" srcId="{AADA108D-4ACB-422B-AA00-DE5F1DACB414}" destId="{967D1740-AC3F-4F6B-A211-EA32B681EA3D}" srcOrd="1" destOrd="0" presId="urn:microsoft.com/office/officeart/2005/8/layout/hierarchy6"/>
    <dgm:cxn modelId="{D90D1E1A-8852-4D5E-85EB-C8525016732E}" type="presParOf" srcId="{967D1740-AC3F-4F6B-A211-EA32B681EA3D}" destId="{63FEB386-902D-496A-9EE4-FF9F0B00E7DE}" srcOrd="0" destOrd="0" presId="urn:microsoft.com/office/officeart/2005/8/layout/hierarchy6"/>
    <dgm:cxn modelId="{E9C0C0AA-2BBF-43A8-B2E9-283041B4DACE}" type="presParOf" srcId="{967D1740-AC3F-4F6B-A211-EA32B681EA3D}" destId="{DCDF6381-9738-4704-B474-F9540142A76E}" srcOrd="1" destOrd="0" presId="urn:microsoft.com/office/officeart/2005/8/layout/hierarchy6"/>
    <dgm:cxn modelId="{2CDAA984-3FA2-458D-B4EB-47D7D3D8ADB4}" type="presParOf" srcId="{DCDF6381-9738-4704-B474-F9540142A76E}" destId="{629353D7-7FE0-40F6-98E2-E2C39BA0A9C8}" srcOrd="0" destOrd="0" presId="urn:microsoft.com/office/officeart/2005/8/layout/hierarchy6"/>
    <dgm:cxn modelId="{B92FC812-DF67-42EE-B415-96100606CDAE}" type="presParOf" srcId="{DCDF6381-9738-4704-B474-F9540142A76E}" destId="{22FFE969-176E-4AE2-B616-41E8152918A0}" srcOrd="1" destOrd="0" presId="urn:microsoft.com/office/officeart/2005/8/layout/hierarchy6"/>
    <dgm:cxn modelId="{E3CBE001-1BD4-44A1-BAB0-33A5C5B4B7C3}" type="presParOf" srcId="{43CA1674-B5B2-416E-A154-85F4B41FD502}" destId="{0CE13098-E06B-4108-97F7-D5F5D82F49D6}"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23F9F5A-1262-4D6A-8892-17AEA63EE108}"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zh-TW" altLang="en-US"/>
        </a:p>
      </dgm:t>
    </dgm:pt>
    <dgm:pt modelId="{5F78337B-B415-4544-B245-D4BBB9334ACB}">
      <dgm:prSet phldrT="[文字]" custT="1"/>
      <dgm:spPr/>
      <dgm:t>
        <a:bodyPr/>
        <a:lstStyle/>
        <a:p>
          <a:pPr>
            <a:spcAft>
              <a:spcPts val="0"/>
            </a:spcAft>
          </a:pPr>
          <a:r>
            <a:rPr lang="zh-TW" altLang="en-US" sz="2200" b="1" dirty="0" smtClean="0">
              <a:latin typeface="微軟正黑體" pitchFamily="34" charset="-120"/>
              <a:ea typeface="微軟正黑體" pitchFamily="34" charset="-120"/>
            </a:rPr>
            <a:t>授權利用</a:t>
          </a:r>
          <a:r>
            <a:rPr lang="en-US" altLang="zh-TW" sz="2200" b="1" dirty="0" smtClean="0">
              <a:latin typeface="微軟正黑體" pitchFamily="34" charset="-120"/>
              <a:ea typeface="微軟正黑體" pitchFamily="34" charset="-120"/>
            </a:rPr>
            <a:t>(</a:t>
          </a:r>
          <a:r>
            <a:rPr lang="zh-TW" altLang="en-US" sz="2200" b="1" dirty="0" smtClean="0">
              <a:latin typeface="微軟正黑體" pitchFamily="34" charset="-120"/>
              <a:ea typeface="微軟正黑體" pitchFamily="34" charset="-120"/>
            </a:rPr>
            <a:t>第</a:t>
          </a:r>
          <a:r>
            <a:rPr lang="en-US" altLang="zh-TW" sz="2200" b="1" dirty="0" smtClean="0">
              <a:latin typeface="微軟正黑體" pitchFamily="34" charset="-120"/>
              <a:ea typeface="微軟正黑體" pitchFamily="34" charset="-120"/>
            </a:rPr>
            <a:t>37</a:t>
          </a:r>
          <a:r>
            <a:rPr lang="zh-TW" altLang="en-US" sz="2200" b="1" dirty="0" smtClean="0">
              <a:latin typeface="微軟正黑體" pitchFamily="34" charset="-120"/>
              <a:ea typeface="微軟正黑體" pitchFamily="34" charset="-120"/>
            </a:rPr>
            <a:t>條</a:t>
          </a:r>
          <a:r>
            <a:rPr lang="en-US" altLang="zh-TW" sz="2200" b="1" dirty="0" smtClean="0">
              <a:latin typeface="微軟正黑體" pitchFamily="34" charset="-120"/>
              <a:ea typeface="微軟正黑體" pitchFamily="34" charset="-120"/>
            </a:rPr>
            <a:t>)</a:t>
          </a:r>
          <a:endParaRPr lang="zh-TW" altLang="en-US" sz="2200" b="1" dirty="0">
            <a:latin typeface="微軟正黑體" pitchFamily="34" charset="-120"/>
            <a:ea typeface="微軟正黑體" pitchFamily="34" charset="-120"/>
          </a:endParaRPr>
        </a:p>
      </dgm:t>
    </dgm:pt>
    <dgm:pt modelId="{EFC7FE63-DE54-417B-9424-F1CAB7EF8217}" type="parTrans" cxnId="{2602AA9F-69C2-4C4F-9257-C5066F643181}">
      <dgm:prSet/>
      <dgm:spPr/>
      <dgm:t>
        <a:bodyPr/>
        <a:lstStyle/>
        <a:p>
          <a:endParaRPr lang="zh-TW" altLang="en-US" sz="1800" b="1"/>
        </a:p>
      </dgm:t>
    </dgm:pt>
    <dgm:pt modelId="{AF1D3540-DA4F-4E03-902D-FDCA2507B5BB}" type="sibTrans" cxnId="{2602AA9F-69C2-4C4F-9257-C5066F643181}">
      <dgm:prSet/>
      <dgm:spPr/>
      <dgm:t>
        <a:bodyPr/>
        <a:lstStyle/>
        <a:p>
          <a:endParaRPr lang="zh-TW" altLang="en-US" sz="1800" b="1"/>
        </a:p>
      </dgm:t>
    </dgm:pt>
    <dgm:pt modelId="{ACD27583-D2E5-45E8-B946-B37B0EEE2343}">
      <dgm:prSet phldrT="[文字]" custT="1"/>
      <dgm:spPr/>
      <dgm:t>
        <a:bodyPr/>
        <a:lstStyle/>
        <a:p>
          <a:pPr>
            <a:spcAft>
              <a:spcPts val="0"/>
            </a:spcAft>
          </a:pPr>
          <a:r>
            <a:rPr lang="zh-TW" altLang="en-US" sz="1800" b="1" dirty="0" smtClean="0">
              <a:latin typeface="微軟正黑體" pitchFamily="34" charset="-120"/>
              <a:ea typeface="微軟正黑體" pitchFamily="34" charset="-120"/>
            </a:rPr>
            <a:t>著作財產權人得授權他人利用著作</a:t>
          </a:r>
          <a:endParaRPr lang="zh-TW" altLang="en-US" sz="1800" b="1" dirty="0">
            <a:latin typeface="微軟正黑體" pitchFamily="34" charset="-120"/>
            <a:ea typeface="微軟正黑體" pitchFamily="34" charset="-120"/>
          </a:endParaRPr>
        </a:p>
      </dgm:t>
    </dgm:pt>
    <dgm:pt modelId="{5188E9DA-ED9A-4A90-9C65-B9A4C16719F4}" type="parTrans" cxnId="{37D17430-1514-46F2-AA9C-12EC9E68ED3D}">
      <dgm:prSet/>
      <dgm:spPr/>
      <dgm:t>
        <a:bodyPr/>
        <a:lstStyle/>
        <a:p>
          <a:endParaRPr lang="zh-TW" altLang="en-US" sz="1800" b="1"/>
        </a:p>
      </dgm:t>
    </dgm:pt>
    <dgm:pt modelId="{9EC8DF35-D61C-4524-9FD0-0AC91B5F8572}" type="sibTrans" cxnId="{37D17430-1514-46F2-AA9C-12EC9E68ED3D}">
      <dgm:prSet/>
      <dgm:spPr/>
      <dgm:t>
        <a:bodyPr/>
        <a:lstStyle/>
        <a:p>
          <a:endParaRPr lang="zh-TW" altLang="en-US" sz="1800" b="1"/>
        </a:p>
      </dgm:t>
    </dgm:pt>
    <dgm:pt modelId="{B4B4A8E4-033D-4DB7-A164-ECB7D422BF12}">
      <dgm:prSet phldrT="[文字]" custT="1"/>
      <dgm:spPr/>
      <dgm:t>
        <a:bodyPr/>
        <a:lstStyle/>
        <a:p>
          <a:pPr>
            <a:spcAft>
              <a:spcPts val="0"/>
            </a:spcAft>
          </a:pPr>
          <a:r>
            <a:rPr lang="zh-TW" altLang="en-US" sz="1800" b="1" dirty="0" smtClean="0">
              <a:latin typeface="微軟正黑體" pitchFamily="34" charset="-120"/>
              <a:ea typeface="微軟正黑體" pitchFamily="34" charset="-120"/>
            </a:rPr>
            <a:t>授權利用之地域、時間、內容及利用方法等，依當事人之約定</a:t>
          </a:r>
          <a:endParaRPr lang="zh-TW" altLang="en-US" sz="1800" b="1" dirty="0">
            <a:latin typeface="微軟正黑體" pitchFamily="34" charset="-120"/>
            <a:ea typeface="微軟正黑體" pitchFamily="34" charset="-120"/>
          </a:endParaRPr>
        </a:p>
      </dgm:t>
    </dgm:pt>
    <dgm:pt modelId="{BB744EDD-4EDD-41A8-9399-633880DB735E}" type="parTrans" cxnId="{5ADFF0CD-AF28-4BC5-B6D6-01D852AE0D58}">
      <dgm:prSet/>
      <dgm:spPr/>
      <dgm:t>
        <a:bodyPr/>
        <a:lstStyle/>
        <a:p>
          <a:endParaRPr lang="zh-TW" altLang="en-US" sz="1800" b="1"/>
        </a:p>
      </dgm:t>
    </dgm:pt>
    <dgm:pt modelId="{0AB382B8-1356-48CC-90EB-5C61577DACE9}" type="sibTrans" cxnId="{5ADFF0CD-AF28-4BC5-B6D6-01D852AE0D58}">
      <dgm:prSet/>
      <dgm:spPr/>
      <dgm:t>
        <a:bodyPr/>
        <a:lstStyle/>
        <a:p>
          <a:endParaRPr lang="zh-TW" altLang="en-US" sz="1800" b="1"/>
        </a:p>
      </dgm:t>
    </dgm:pt>
    <dgm:pt modelId="{0729BD94-5A5D-4FC9-8308-E32D8928F5A6}">
      <dgm:prSet phldrT="[文字]" custT="1"/>
      <dgm:spPr/>
      <dgm:t>
        <a:bodyPr/>
        <a:lstStyle/>
        <a:p>
          <a:pPr>
            <a:spcAft>
              <a:spcPts val="0"/>
            </a:spcAft>
          </a:pPr>
          <a:r>
            <a:rPr lang="zh-TW" altLang="en-US" sz="2200" b="1" dirty="0" smtClean="0">
              <a:latin typeface="微軟正黑體" pitchFamily="34" charset="-120"/>
              <a:ea typeface="微軟正黑體" pitchFamily="34" charset="-120"/>
            </a:rPr>
            <a:t>非專屬授權</a:t>
          </a:r>
          <a:endParaRPr lang="zh-TW" altLang="en-US" sz="2200" b="1" dirty="0">
            <a:latin typeface="微軟正黑體" pitchFamily="34" charset="-120"/>
            <a:ea typeface="微軟正黑體" pitchFamily="34" charset="-120"/>
          </a:endParaRPr>
        </a:p>
      </dgm:t>
    </dgm:pt>
    <dgm:pt modelId="{B33E0F54-DB46-49BA-BE68-8536878CFB89}" type="parTrans" cxnId="{9E53E929-BEFF-43F2-A6FF-9FB3D8AF1F3D}">
      <dgm:prSet/>
      <dgm:spPr/>
      <dgm:t>
        <a:bodyPr/>
        <a:lstStyle/>
        <a:p>
          <a:endParaRPr lang="zh-TW" altLang="en-US" sz="1800" b="1"/>
        </a:p>
      </dgm:t>
    </dgm:pt>
    <dgm:pt modelId="{BAA4C1CF-84C5-4C29-B8DA-8427708DBA02}" type="sibTrans" cxnId="{9E53E929-BEFF-43F2-A6FF-9FB3D8AF1F3D}">
      <dgm:prSet/>
      <dgm:spPr/>
      <dgm:t>
        <a:bodyPr/>
        <a:lstStyle/>
        <a:p>
          <a:endParaRPr lang="zh-TW" altLang="en-US" sz="1800" b="1"/>
        </a:p>
      </dgm:t>
    </dgm:pt>
    <dgm:pt modelId="{3650FBB0-D0EE-4A90-B3E1-FD46B9A9C274}">
      <dgm:prSet phldrT="[文字]" custT="1"/>
      <dgm:spPr/>
      <dgm:t>
        <a:bodyPr/>
        <a:lstStyle/>
        <a:p>
          <a:pPr>
            <a:spcAft>
              <a:spcPts val="0"/>
            </a:spcAft>
          </a:pPr>
          <a:r>
            <a:rPr lang="zh-TW" altLang="en-US" sz="1800" b="1" dirty="0" smtClean="0">
              <a:latin typeface="微軟正黑體" pitchFamily="34" charset="-120"/>
              <a:ea typeface="微軟正黑體" pitchFamily="34" charset="-120"/>
            </a:rPr>
            <a:t>著作財產權人得授權多人，不受限制</a:t>
          </a:r>
          <a:endParaRPr lang="zh-TW" altLang="en-US" sz="1800" b="1" dirty="0">
            <a:latin typeface="微軟正黑體" pitchFamily="34" charset="-120"/>
            <a:ea typeface="微軟正黑體" pitchFamily="34" charset="-120"/>
          </a:endParaRPr>
        </a:p>
      </dgm:t>
    </dgm:pt>
    <dgm:pt modelId="{8CFDA829-C27C-4239-8CFC-D4CF759834D7}" type="parTrans" cxnId="{167D3F51-4379-484C-AE3E-89A62BFDE51F}">
      <dgm:prSet/>
      <dgm:spPr/>
      <dgm:t>
        <a:bodyPr/>
        <a:lstStyle/>
        <a:p>
          <a:endParaRPr lang="zh-TW" altLang="en-US" sz="1800" b="1"/>
        </a:p>
      </dgm:t>
    </dgm:pt>
    <dgm:pt modelId="{5A255394-22AB-4511-900C-70501BBF0346}" type="sibTrans" cxnId="{167D3F51-4379-484C-AE3E-89A62BFDE51F}">
      <dgm:prSet/>
      <dgm:spPr/>
      <dgm:t>
        <a:bodyPr/>
        <a:lstStyle/>
        <a:p>
          <a:endParaRPr lang="zh-TW" altLang="en-US" sz="1800" b="1"/>
        </a:p>
      </dgm:t>
    </dgm:pt>
    <dgm:pt modelId="{1F565766-C8AA-40F7-8CBD-93E9D246B7A6}">
      <dgm:prSet phldrT="[文字]" custT="1"/>
      <dgm:spPr/>
      <dgm:t>
        <a:bodyPr/>
        <a:lstStyle/>
        <a:p>
          <a:pPr>
            <a:spcAft>
              <a:spcPts val="0"/>
            </a:spcAft>
          </a:pPr>
          <a:r>
            <a:rPr lang="zh-TW" altLang="en-US" sz="2200" b="1" dirty="0" smtClean="0">
              <a:latin typeface="微軟正黑體" pitchFamily="34" charset="-120"/>
              <a:ea typeface="微軟正黑體" pitchFamily="34" charset="-120"/>
            </a:rPr>
            <a:t>專屬授權</a:t>
          </a:r>
          <a:endParaRPr lang="zh-TW" altLang="en-US" sz="2200" b="1" dirty="0">
            <a:latin typeface="微軟正黑體" pitchFamily="34" charset="-120"/>
            <a:ea typeface="微軟正黑體" pitchFamily="34" charset="-120"/>
          </a:endParaRPr>
        </a:p>
      </dgm:t>
    </dgm:pt>
    <dgm:pt modelId="{DD4215C2-E805-4C6F-8EBD-C00867D8A9F3}" type="parTrans" cxnId="{0D0F88C2-26F8-4358-ACB9-853B0FC1B681}">
      <dgm:prSet/>
      <dgm:spPr/>
      <dgm:t>
        <a:bodyPr/>
        <a:lstStyle/>
        <a:p>
          <a:endParaRPr lang="zh-TW" altLang="en-US" sz="1800" b="1"/>
        </a:p>
      </dgm:t>
    </dgm:pt>
    <dgm:pt modelId="{4E1B9F73-8EDA-4C5B-B455-901CDFBC0873}" type="sibTrans" cxnId="{0D0F88C2-26F8-4358-ACB9-853B0FC1B681}">
      <dgm:prSet/>
      <dgm:spPr/>
      <dgm:t>
        <a:bodyPr/>
        <a:lstStyle/>
        <a:p>
          <a:endParaRPr lang="zh-TW" altLang="en-US" sz="1800" b="1"/>
        </a:p>
      </dgm:t>
    </dgm:pt>
    <dgm:pt modelId="{CB7C12A8-A9C2-4181-B76E-B582CCF8FDBE}">
      <dgm:prSet phldrT="[文字]" custT="1"/>
      <dgm:spPr/>
      <dgm:t>
        <a:bodyPr/>
        <a:lstStyle/>
        <a:p>
          <a:pPr>
            <a:spcAft>
              <a:spcPts val="0"/>
            </a:spcAft>
          </a:pPr>
          <a:r>
            <a:rPr lang="zh-TW" altLang="en-US" sz="1800" b="1" dirty="0" smtClean="0">
              <a:latin typeface="微軟正黑體" pitchFamily="34" charset="-120"/>
              <a:ea typeface="微軟正黑體" pitchFamily="34" charset="-120"/>
            </a:rPr>
            <a:t>獨占的許諾，在專屬授權之範圍內，著作財產權人不得行使權利、不得就同一內容再授權第三人</a:t>
          </a:r>
          <a:endParaRPr lang="zh-TW" altLang="en-US" sz="1800" b="1" dirty="0">
            <a:latin typeface="微軟正黑體" pitchFamily="34" charset="-120"/>
            <a:ea typeface="微軟正黑體" pitchFamily="34" charset="-120"/>
          </a:endParaRPr>
        </a:p>
      </dgm:t>
    </dgm:pt>
    <dgm:pt modelId="{C93580E2-0539-4D4C-8D7F-E92585CF5CC6}" type="parTrans" cxnId="{3A3BF406-8181-4EDC-9CE4-4F19A52A50C8}">
      <dgm:prSet/>
      <dgm:spPr/>
      <dgm:t>
        <a:bodyPr/>
        <a:lstStyle/>
        <a:p>
          <a:endParaRPr lang="zh-TW" altLang="en-US" sz="1800" b="1"/>
        </a:p>
      </dgm:t>
    </dgm:pt>
    <dgm:pt modelId="{8239B3F3-FE11-4A7D-BBCA-7D96F719FC8D}" type="sibTrans" cxnId="{3A3BF406-8181-4EDC-9CE4-4F19A52A50C8}">
      <dgm:prSet/>
      <dgm:spPr/>
      <dgm:t>
        <a:bodyPr/>
        <a:lstStyle/>
        <a:p>
          <a:endParaRPr lang="zh-TW" altLang="en-US" sz="1800" b="1"/>
        </a:p>
      </dgm:t>
    </dgm:pt>
    <dgm:pt modelId="{A5076EBD-2DA5-4123-88A4-0A729FF7B979}">
      <dgm:prSet phldrT="[文字]" custT="1"/>
      <dgm:spPr/>
      <dgm:t>
        <a:bodyPr/>
        <a:lstStyle/>
        <a:p>
          <a:pPr>
            <a:spcAft>
              <a:spcPts val="0"/>
            </a:spcAft>
          </a:pPr>
          <a:r>
            <a:rPr lang="zh-TW" altLang="en-US" sz="1800" b="1" dirty="0" smtClean="0">
              <a:latin typeface="微軟正黑體" pitchFamily="34" charset="-120"/>
              <a:ea typeface="微軟正黑體" pitchFamily="34" charset="-120"/>
            </a:rPr>
            <a:t>專屬被授權人得以自己名義為訴訟上之行為</a:t>
          </a:r>
          <a:endParaRPr lang="zh-TW" altLang="en-US" sz="1800" b="1" dirty="0">
            <a:latin typeface="微軟正黑體" pitchFamily="34" charset="-120"/>
            <a:ea typeface="微軟正黑體" pitchFamily="34" charset="-120"/>
          </a:endParaRPr>
        </a:p>
      </dgm:t>
    </dgm:pt>
    <dgm:pt modelId="{F8952D43-BB38-4789-99D7-C2BF4F4A90DD}" type="parTrans" cxnId="{19C90D48-D88B-49A5-BF9F-E3B3DF74DF23}">
      <dgm:prSet/>
      <dgm:spPr/>
      <dgm:t>
        <a:bodyPr/>
        <a:lstStyle/>
        <a:p>
          <a:endParaRPr lang="zh-TW" altLang="en-US" sz="1800" b="1"/>
        </a:p>
      </dgm:t>
    </dgm:pt>
    <dgm:pt modelId="{4D193E85-ACEB-4EE1-A524-F31BE4444B34}" type="sibTrans" cxnId="{19C90D48-D88B-49A5-BF9F-E3B3DF74DF23}">
      <dgm:prSet/>
      <dgm:spPr/>
      <dgm:t>
        <a:bodyPr/>
        <a:lstStyle/>
        <a:p>
          <a:endParaRPr lang="zh-TW" altLang="en-US" sz="1800" b="1"/>
        </a:p>
      </dgm:t>
    </dgm:pt>
    <dgm:pt modelId="{47E48557-3D4A-45D7-AA89-D9437B3C6BB7}">
      <dgm:prSet phldrT="[文字]" custT="1"/>
      <dgm:spPr/>
      <dgm:t>
        <a:bodyPr/>
        <a:lstStyle/>
        <a:p>
          <a:pPr>
            <a:spcAft>
              <a:spcPts val="0"/>
            </a:spcAft>
          </a:pPr>
          <a:r>
            <a:rPr lang="zh-TW" altLang="en-US" sz="1800" b="1" dirty="0" smtClean="0">
              <a:latin typeface="微軟正黑體" pitchFamily="34" charset="-120"/>
              <a:ea typeface="微軟正黑體" pitchFamily="34" charset="-120"/>
            </a:rPr>
            <a:t>其</a:t>
          </a:r>
          <a:r>
            <a:rPr lang="zh-TW" altLang="en-US" sz="1800" b="1" dirty="0" smtClean="0">
              <a:solidFill>
                <a:srgbClr val="C00000"/>
              </a:solidFill>
              <a:latin typeface="微軟正黑體" pitchFamily="34" charset="-120"/>
              <a:ea typeface="微軟正黑體" pitchFamily="34" charset="-120"/>
            </a:rPr>
            <a:t>約定不明之部分，推定為未授權</a:t>
          </a:r>
          <a:endParaRPr lang="zh-TW" altLang="en-US" sz="1800" b="1" dirty="0">
            <a:solidFill>
              <a:srgbClr val="C00000"/>
            </a:solidFill>
            <a:latin typeface="微軟正黑體" pitchFamily="34" charset="-120"/>
            <a:ea typeface="微軟正黑體" pitchFamily="34" charset="-120"/>
          </a:endParaRPr>
        </a:p>
      </dgm:t>
    </dgm:pt>
    <dgm:pt modelId="{26C7414D-2939-4D85-8745-F961DB7878FB}" type="parTrans" cxnId="{1069D268-6D98-47D4-9E47-B3D082B63908}">
      <dgm:prSet/>
      <dgm:spPr/>
      <dgm:t>
        <a:bodyPr/>
        <a:lstStyle/>
        <a:p>
          <a:endParaRPr lang="zh-TW" altLang="en-US" sz="1800" b="1"/>
        </a:p>
      </dgm:t>
    </dgm:pt>
    <dgm:pt modelId="{BBCDA5CC-9C18-413C-A79F-CC5A6F52437D}" type="sibTrans" cxnId="{1069D268-6D98-47D4-9E47-B3D082B63908}">
      <dgm:prSet/>
      <dgm:spPr/>
      <dgm:t>
        <a:bodyPr/>
        <a:lstStyle/>
        <a:p>
          <a:endParaRPr lang="zh-TW" altLang="en-US" sz="1800" b="1"/>
        </a:p>
      </dgm:t>
    </dgm:pt>
    <dgm:pt modelId="{5B91CA69-FC72-4AB2-AF1C-1F88F9AFE2F2}">
      <dgm:prSet phldrT="[文字]" custT="1"/>
      <dgm:spPr/>
      <dgm:t>
        <a:bodyPr/>
        <a:lstStyle/>
        <a:p>
          <a:pPr>
            <a:spcAft>
              <a:spcPts val="0"/>
            </a:spcAft>
          </a:pPr>
          <a:r>
            <a:rPr lang="zh-TW" altLang="en-US" sz="1800" b="1" dirty="0" smtClean="0">
              <a:latin typeface="微軟正黑體" pitchFamily="34" charset="-120"/>
              <a:ea typeface="微軟正黑體" pitchFamily="34" charset="-120"/>
            </a:rPr>
            <a:t>原則禁止再授權</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第</a:t>
          </a:r>
          <a:r>
            <a:rPr lang="en-US" altLang="zh-TW" sz="1800" b="1" dirty="0" smtClean="0">
              <a:latin typeface="微軟正黑體" pitchFamily="34" charset="-120"/>
              <a:ea typeface="微軟正黑體" pitchFamily="34" charset="-120"/>
            </a:rPr>
            <a:t>37</a:t>
          </a:r>
          <a:r>
            <a:rPr lang="zh-TW" altLang="en-US" sz="1800" b="1" dirty="0" smtClean="0">
              <a:latin typeface="微軟正黑體" pitchFamily="34" charset="-120"/>
              <a:ea typeface="微軟正黑體" pitchFamily="34" charset="-120"/>
            </a:rPr>
            <a:t>條第</a:t>
          </a:r>
          <a:r>
            <a:rPr lang="en-US" altLang="zh-TW" sz="1800" b="1" dirty="0" smtClean="0">
              <a:latin typeface="微軟正黑體" pitchFamily="34" charset="-120"/>
              <a:ea typeface="微軟正黑體" pitchFamily="34" charset="-120"/>
            </a:rPr>
            <a:t>3</a:t>
          </a:r>
          <a:r>
            <a:rPr lang="zh-TW" altLang="en-US" sz="1800" b="1" dirty="0" smtClean="0">
              <a:latin typeface="微軟正黑體" pitchFamily="34" charset="-120"/>
              <a:ea typeface="微軟正黑體" pitchFamily="34" charset="-120"/>
            </a:rPr>
            <a:t>項</a:t>
          </a:r>
          <a:r>
            <a:rPr lang="en-US" altLang="zh-TW" sz="1800" b="1" dirty="0" smtClean="0">
              <a:latin typeface="微軟正黑體" pitchFamily="34" charset="-120"/>
              <a:ea typeface="微軟正黑體" pitchFamily="34" charset="-120"/>
            </a:rPr>
            <a:t>)</a:t>
          </a:r>
          <a:endParaRPr lang="zh-TW" altLang="en-US" sz="1800" b="1" dirty="0">
            <a:latin typeface="微軟正黑體" pitchFamily="34" charset="-120"/>
            <a:ea typeface="微軟正黑體" pitchFamily="34" charset="-120"/>
          </a:endParaRPr>
        </a:p>
      </dgm:t>
    </dgm:pt>
    <dgm:pt modelId="{60D351EC-B0C4-439B-A750-2BE84E833DA3}" type="parTrans" cxnId="{9DB5AFFD-204D-43A3-946C-19C0BE4E7D21}">
      <dgm:prSet/>
      <dgm:spPr/>
      <dgm:t>
        <a:bodyPr/>
        <a:lstStyle/>
        <a:p>
          <a:endParaRPr lang="zh-TW" altLang="en-US" sz="1800" b="1"/>
        </a:p>
      </dgm:t>
    </dgm:pt>
    <dgm:pt modelId="{65E72F8D-8C81-43E3-AFCB-915CC00671F2}" type="sibTrans" cxnId="{9DB5AFFD-204D-43A3-946C-19C0BE4E7D21}">
      <dgm:prSet/>
      <dgm:spPr/>
      <dgm:t>
        <a:bodyPr/>
        <a:lstStyle/>
        <a:p>
          <a:endParaRPr lang="zh-TW" altLang="en-US" sz="1800" b="1"/>
        </a:p>
      </dgm:t>
    </dgm:pt>
    <dgm:pt modelId="{9F793351-FE32-49C2-93A5-33EAFDA7BE8E}">
      <dgm:prSet phldrT="[文字]" custT="1"/>
      <dgm:spPr/>
      <dgm:t>
        <a:bodyPr/>
        <a:lstStyle/>
        <a:p>
          <a:pPr>
            <a:spcAft>
              <a:spcPts val="0"/>
            </a:spcAft>
          </a:pPr>
          <a:r>
            <a:rPr lang="zh-TW" altLang="en-US" sz="1800" b="1" dirty="0" smtClean="0">
              <a:latin typeface="微軟正黑體" pitchFamily="34" charset="-120"/>
              <a:ea typeface="微軟正黑體" pitchFamily="34" charset="-120"/>
            </a:rPr>
            <a:t>著作財產權人在專屬授權範圍內，不得行使權利</a:t>
          </a:r>
          <a:endParaRPr lang="zh-TW" altLang="en-US" sz="1800" b="1" dirty="0">
            <a:latin typeface="微軟正黑體" pitchFamily="34" charset="-120"/>
            <a:ea typeface="微軟正黑體" pitchFamily="34" charset="-120"/>
          </a:endParaRPr>
        </a:p>
      </dgm:t>
    </dgm:pt>
    <dgm:pt modelId="{02DC44AD-A9CF-41E7-9FEA-FCAE4DD9BFEA}" type="parTrans" cxnId="{F4D64644-97E6-409A-AC51-F8873E3230A1}">
      <dgm:prSet/>
      <dgm:spPr/>
      <dgm:t>
        <a:bodyPr/>
        <a:lstStyle/>
        <a:p>
          <a:endParaRPr lang="zh-TW" altLang="en-US" sz="1800" b="1"/>
        </a:p>
      </dgm:t>
    </dgm:pt>
    <dgm:pt modelId="{2DE60251-25C6-459A-8FC5-A4EA7115EC0B}" type="sibTrans" cxnId="{F4D64644-97E6-409A-AC51-F8873E3230A1}">
      <dgm:prSet/>
      <dgm:spPr/>
      <dgm:t>
        <a:bodyPr/>
        <a:lstStyle/>
        <a:p>
          <a:endParaRPr lang="zh-TW" altLang="en-US" sz="1800" b="1"/>
        </a:p>
      </dgm:t>
    </dgm:pt>
    <dgm:pt modelId="{A6CB34D3-CE31-498E-8A22-9E28E9051C84}" type="pres">
      <dgm:prSet presAssocID="{623F9F5A-1262-4D6A-8892-17AEA63EE108}" presName="linear" presStyleCnt="0">
        <dgm:presLayoutVars>
          <dgm:dir/>
          <dgm:animLvl val="lvl"/>
          <dgm:resizeHandles val="exact"/>
        </dgm:presLayoutVars>
      </dgm:prSet>
      <dgm:spPr/>
      <dgm:t>
        <a:bodyPr/>
        <a:lstStyle/>
        <a:p>
          <a:endParaRPr lang="zh-TW" altLang="en-US"/>
        </a:p>
      </dgm:t>
    </dgm:pt>
    <dgm:pt modelId="{6ED4BBA1-7616-465A-9DC5-D6B57EE269D4}" type="pres">
      <dgm:prSet presAssocID="{5F78337B-B415-4544-B245-D4BBB9334ACB}" presName="parentLin" presStyleCnt="0"/>
      <dgm:spPr/>
    </dgm:pt>
    <dgm:pt modelId="{52B7341B-AF68-4B91-9749-77FE1BDC68D2}" type="pres">
      <dgm:prSet presAssocID="{5F78337B-B415-4544-B245-D4BBB9334ACB}" presName="parentLeftMargin" presStyleLbl="node1" presStyleIdx="0" presStyleCnt="3"/>
      <dgm:spPr/>
      <dgm:t>
        <a:bodyPr/>
        <a:lstStyle/>
        <a:p>
          <a:endParaRPr lang="zh-TW" altLang="en-US"/>
        </a:p>
      </dgm:t>
    </dgm:pt>
    <dgm:pt modelId="{691880B1-E5B4-4EFB-A12C-75666778964F}" type="pres">
      <dgm:prSet presAssocID="{5F78337B-B415-4544-B245-D4BBB9334ACB}" presName="parentText" presStyleLbl="node1" presStyleIdx="0" presStyleCnt="3">
        <dgm:presLayoutVars>
          <dgm:chMax val="0"/>
          <dgm:bulletEnabled val="1"/>
        </dgm:presLayoutVars>
      </dgm:prSet>
      <dgm:spPr/>
      <dgm:t>
        <a:bodyPr/>
        <a:lstStyle/>
        <a:p>
          <a:endParaRPr lang="zh-TW" altLang="en-US"/>
        </a:p>
      </dgm:t>
    </dgm:pt>
    <dgm:pt modelId="{BBF3EE7A-A5AE-437C-A9F1-60211E6DC443}" type="pres">
      <dgm:prSet presAssocID="{5F78337B-B415-4544-B245-D4BBB9334ACB}" presName="negativeSpace" presStyleCnt="0"/>
      <dgm:spPr/>
    </dgm:pt>
    <dgm:pt modelId="{79DDFABD-68D6-4C67-A63A-60BBF74885EF}" type="pres">
      <dgm:prSet presAssocID="{5F78337B-B415-4544-B245-D4BBB9334ACB}" presName="childText" presStyleLbl="conFgAcc1" presStyleIdx="0" presStyleCnt="3">
        <dgm:presLayoutVars>
          <dgm:bulletEnabled val="1"/>
        </dgm:presLayoutVars>
      </dgm:prSet>
      <dgm:spPr/>
      <dgm:t>
        <a:bodyPr/>
        <a:lstStyle/>
        <a:p>
          <a:endParaRPr lang="zh-TW" altLang="en-US"/>
        </a:p>
      </dgm:t>
    </dgm:pt>
    <dgm:pt modelId="{7307CBCE-1EA5-4F2D-A9E8-895282AE169B}" type="pres">
      <dgm:prSet presAssocID="{AF1D3540-DA4F-4E03-902D-FDCA2507B5BB}" presName="spaceBetweenRectangles" presStyleCnt="0"/>
      <dgm:spPr/>
    </dgm:pt>
    <dgm:pt modelId="{4B2ED461-DA7F-465E-9868-E69D3F9ABED8}" type="pres">
      <dgm:prSet presAssocID="{0729BD94-5A5D-4FC9-8308-E32D8928F5A6}" presName="parentLin" presStyleCnt="0"/>
      <dgm:spPr/>
    </dgm:pt>
    <dgm:pt modelId="{E3C76FDE-F80E-4B99-B218-91A8E42AF695}" type="pres">
      <dgm:prSet presAssocID="{0729BD94-5A5D-4FC9-8308-E32D8928F5A6}" presName="parentLeftMargin" presStyleLbl="node1" presStyleIdx="0" presStyleCnt="3"/>
      <dgm:spPr/>
      <dgm:t>
        <a:bodyPr/>
        <a:lstStyle/>
        <a:p>
          <a:endParaRPr lang="zh-TW" altLang="en-US"/>
        </a:p>
      </dgm:t>
    </dgm:pt>
    <dgm:pt modelId="{3D72A517-655A-438B-A9AF-7BC9E18C5DC2}" type="pres">
      <dgm:prSet presAssocID="{0729BD94-5A5D-4FC9-8308-E32D8928F5A6}" presName="parentText" presStyleLbl="node1" presStyleIdx="1" presStyleCnt="3">
        <dgm:presLayoutVars>
          <dgm:chMax val="0"/>
          <dgm:bulletEnabled val="1"/>
        </dgm:presLayoutVars>
      </dgm:prSet>
      <dgm:spPr/>
      <dgm:t>
        <a:bodyPr/>
        <a:lstStyle/>
        <a:p>
          <a:endParaRPr lang="zh-TW" altLang="en-US"/>
        </a:p>
      </dgm:t>
    </dgm:pt>
    <dgm:pt modelId="{FC1CE571-0618-4673-9B97-B70098A99298}" type="pres">
      <dgm:prSet presAssocID="{0729BD94-5A5D-4FC9-8308-E32D8928F5A6}" presName="negativeSpace" presStyleCnt="0"/>
      <dgm:spPr/>
    </dgm:pt>
    <dgm:pt modelId="{DAEA7A47-E34B-41D1-8B8B-E1E61B83FEA6}" type="pres">
      <dgm:prSet presAssocID="{0729BD94-5A5D-4FC9-8308-E32D8928F5A6}" presName="childText" presStyleLbl="conFgAcc1" presStyleIdx="1" presStyleCnt="3">
        <dgm:presLayoutVars>
          <dgm:bulletEnabled val="1"/>
        </dgm:presLayoutVars>
      </dgm:prSet>
      <dgm:spPr/>
      <dgm:t>
        <a:bodyPr/>
        <a:lstStyle/>
        <a:p>
          <a:endParaRPr lang="zh-TW" altLang="en-US"/>
        </a:p>
      </dgm:t>
    </dgm:pt>
    <dgm:pt modelId="{72A9A9B1-1FC6-434C-B7AC-7212531CDE58}" type="pres">
      <dgm:prSet presAssocID="{BAA4C1CF-84C5-4C29-B8DA-8427708DBA02}" presName="spaceBetweenRectangles" presStyleCnt="0"/>
      <dgm:spPr/>
    </dgm:pt>
    <dgm:pt modelId="{DCD10856-A828-4DE4-A7C2-0DDF9E24F98A}" type="pres">
      <dgm:prSet presAssocID="{1F565766-C8AA-40F7-8CBD-93E9D246B7A6}" presName="parentLin" presStyleCnt="0"/>
      <dgm:spPr/>
    </dgm:pt>
    <dgm:pt modelId="{BAC63DDE-4F52-40A7-B525-4346675D4917}" type="pres">
      <dgm:prSet presAssocID="{1F565766-C8AA-40F7-8CBD-93E9D246B7A6}" presName="parentLeftMargin" presStyleLbl="node1" presStyleIdx="1" presStyleCnt="3"/>
      <dgm:spPr/>
      <dgm:t>
        <a:bodyPr/>
        <a:lstStyle/>
        <a:p>
          <a:endParaRPr lang="zh-TW" altLang="en-US"/>
        </a:p>
      </dgm:t>
    </dgm:pt>
    <dgm:pt modelId="{3D199610-DD16-4EA4-9AFD-3A66A6FB0E54}" type="pres">
      <dgm:prSet presAssocID="{1F565766-C8AA-40F7-8CBD-93E9D246B7A6}" presName="parentText" presStyleLbl="node1" presStyleIdx="2" presStyleCnt="3">
        <dgm:presLayoutVars>
          <dgm:chMax val="0"/>
          <dgm:bulletEnabled val="1"/>
        </dgm:presLayoutVars>
      </dgm:prSet>
      <dgm:spPr/>
      <dgm:t>
        <a:bodyPr/>
        <a:lstStyle/>
        <a:p>
          <a:endParaRPr lang="zh-TW" altLang="en-US"/>
        </a:p>
      </dgm:t>
    </dgm:pt>
    <dgm:pt modelId="{6362FA10-076A-4B4E-BE9D-379CA454C272}" type="pres">
      <dgm:prSet presAssocID="{1F565766-C8AA-40F7-8CBD-93E9D246B7A6}" presName="negativeSpace" presStyleCnt="0"/>
      <dgm:spPr/>
    </dgm:pt>
    <dgm:pt modelId="{28FC2F9B-259D-400A-A9BF-DDDE2B631E34}" type="pres">
      <dgm:prSet presAssocID="{1F565766-C8AA-40F7-8CBD-93E9D246B7A6}" presName="childText" presStyleLbl="conFgAcc1" presStyleIdx="2" presStyleCnt="3">
        <dgm:presLayoutVars>
          <dgm:bulletEnabled val="1"/>
        </dgm:presLayoutVars>
      </dgm:prSet>
      <dgm:spPr/>
      <dgm:t>
        <a:bodyPr/>
        <a:lstStyle/>
        <a:p>
          <a:endParaRPr lang="zh-TW" altLang="en-US"/>
        </a:p>
      </dgm:t>
    </dgm:pt>
  </dgm:ptLst>
  <dgm:cxnLst>
    <dgm:cxn modelId="{15B9E1B0-05DA-4788-8304-E72E2FB8F909}" type="presOf" srcId="{A5076EBD-2DA5-4123-88A4-0A729FF7B979}" destId="{28FC2F9B-259D-400A-A9BF-DDDE2B631E34}" srcOrd="0" destOrd="1" presId="urn:microsoft.com/office/officeart/2005/8/layout/list1"/>
    <dgm:cxn modelId="{DDB09B85-73B8-4CB5-BE4B-78A7AD66E87D}" type="presOf" srcId="{9F793351-FE32-49C2-93A5-33EAFDA7BE8E}" destId="{28FC2F9B-259D-400A-A9BF-DDDE2B631E34}" srcOrd="0" destOrd="2" presId="urn:microsoft.com/office/officeart/2005/8/layout/list1"/>
    <dgm:cxn modelId="{049448AA-62D2-4A69-A3D5-11A8801E5437}" type="presOf" srcId="{0729BD94-5A5D-4FC9-8308-E32D8928F5A6}" destId="{3D72A517-655A-438B-A9AF-7BC9E18C5DC2}" srcOrd="1" destOrd="0" presId="urn:microsoft.com/office/officeart/2005/8/layout/list1"/>
    <dgm:cxn modelId="{3A3BF406-8181-4EDC-9CE4-4F19A52A50C8}" srcId="{1F565766-C8AA-40F7-8CBD-93E9D246B7A6}" destId="{CB7C12A8-A9C2-4181-B76E-B582CCF8FDBE}" srcOrd="0" destOrd="0" parTransId="{C93580E2-0539-4D4C-8D7F-E92585CF5CC6}" sibTransId="{8239B3F3-FE11-4A7D-BBCA-7D96F719FC8D}"/>
    <dgm:cxn modelId="{92EE4ACD-7307-4646-B7BE-F5EA5770510F}" type="presOf" srcId="{5B91CA69-FC72-4AB2-AF1C-1F88F9AFE2F2}" destId="{DAEA7A47-E34B-41D1-8B8B-E1E61B83FEA6}" srcOrd="0" destOrd="1" presId="urn:microsoft.com/office/officeart/2005/8/layout/list1"/>
    <dgm:cxn modelId="{19C90D48-D88B-49A5-BF9F-E3B3DF74DF23}" srcId="{1F565766-C8AA-40F7-8CBD-93E9D246B7A6}" destId="{A5076EBD-2DA5-4123-88A4-0A729FF7B979}" srcOrd="1" destOrd="0" parTransId="{F8952D43-BB38-4789-99D7-C2BF4F4A90DD}" sibTransId="{4D193E85-ACEB-4EE1-A524-F31BE4444B34}"/>
    <dgm:cxn modelId="{9B90DAF7-80CF-4A18-B8BB-41AFAEC4932F}" type="presOf" srcId="{CB7C12A8-A9C2-4181-B76E-B582CCF8FDBE}" destId="{28FC2F9B-259D-400A-A9BF-DDDE2B631E34}" srcOrd="0" destOrd="0" presId="urn:microsoft.com/office/officeart/2005/8/layout/list1"/>
    <dgm:cxn modelId="{5ECAB7DD-E0AA-4748-8083-1AF03658ED0C}" type="presOf" srcId="{ACD27583-D2E5-45E8-B946-B37B0EEE2343}" destId="{79DDFABD-68D6-4C67-A63A-60BBF74885EF}" srcOrd="0" destOrd="0" presId="urn:microsoft.com/office/officeart/2005/8/layout/list1"/>
    <dgm:cxn modelId="{2602AA9F-69C2-4C4F-9257-C5066F643181}" srcId="{623F9F5A-1262-4D6A-8892-17AEA63EE108}" destId="{5F78337B-B415-4544-B245-D4BBB9334ACB}" srcOrd="0" destOrd="0" parTransId="{EFC7FE63-DE54-417B-9424-F1CAB7EF8217}" sibTransId="{AF1D3540-DA4F-4E03-902D-FDCA2507B5BB}"/>
    <dgm:cxn modelId="{F4D64644-97E6-409A-AC51-F8873E3230A1}" srcId="{1F565766-C8AA-40F7-8CBD-93E9D246B7A6}" destId="{9F793351-FE32-49C2-93A5-33EAFDA7BE8E}" srcOrd="2" destOrd="0" parTransId="{02DC44AD-A9CF-41E7-9FEA-FCAE4DD9BFEA}" sibTransId="{2DE60251-25C6-459A-8FC5-A4EA7115EC0B}"/>
    <dgm:cxn modelId="{47D1C2B1-9B5A-48ED-83EE-68F6D0F6EDAC}" type="presOf" srcId="{1F565766-C8AA-40F7-8CBD-93E9D246B7A6}" destId="{BAC63DDE-4F52-40A7-B525-4346675D4917}" srcOrd="0" destOrd="0" presId="urn:microsoft.com/office/officeart/2005/8/layout/list1"/>
    <dgm:cxn modelId="{028BEBF0-2C3C-45FE-9B9C-9FAF3F1254BC}" type="presOf" srcId="{3650FBB0-D0EE-4A90-B3E1-FD46B9A9C274}" destId="{DAEA7A47-E34B-41D1-8B8B-E1E61B83FEA6}" srcOrd="0" destOrd="0" presId="urn:microsoft.com/office/officeart/2005/8/layout/list1"/>
    <dgm:cxn modelId="{5ADFF0CD-AF28-4BC5-B6D6-01D852AE0D58}" srcId="{5F78337B-B415-4544-B245-D4BBB9334ACB}" destId="{B4B4A8E4-033D-4DB7-A164-ECB7D422BF12}" srcOrd="1" destOrd="0" parTransId="{BB744EDD-4EDD-41A8-9399-633880DB735E}" sibTransId="{0AB382B8-1356-48CC-90EB-5C61577DACE9}"/>
    <dgm:cxn modelId="{0D0F88C2-26F8-4358-ACB9-853B0FC1B681}" srcId="{623F9F5A-1262-4D6A-8892-17AEA63EE108}" destId="{1F565766-C8AA-40F7-8CBD-93E9D246B7A6}" srcOrd="2" destOrd="0" parTransId="{DD4215C2-E805-4C6F-8EBD-C00867D8A9F3}" sibTransId="{4E1B9F73-8EDA-4C5B-B455-901CDFBC0873}"/>
    <dgm:cxn modelId="{3AAE3995-211C-4A9C-BFE5-4D041F4FBC4F}" type="presOf" srcId="{5F78337B-B415-4544-B245-D4BBB9334ACB}" destId="{691880B1-E5B4-4EFB-A12C-75666778964F}" srcOrd="1" destOrd="0" presId="urn:microsoft.com/office/officeart/2005/8/layout/list1"/>
    <dgm:cxn modelId="{167D3F51-4379-484C-AE3E-89A62BFDE51F}" srcId="{0729BD94-5A5D-4FC9-8308-E32D8928F5A6}" destId="{3650FBB0-D0EE-4A90-B3E1-FD46B9A9C274}" srcOrd="0" destOrd="0" parTransId="{8CFDA829-C27C-4239-8CFC-D4CF759834D7}" sibTransId="{5A255394-22AB-4511-900C-70501BBF0346}"/>
    <dgm:cxn modelId="{D1DBCBEC-5F21-4894-89BF-DF9C2DD5BDFD}" type="presOf" srcId="{0729BD94-5A5D-4FC9-8308-E32D8928F5A6}" destId="{E3C76FDE-F80E-4B99-B218-91A8E42AF695}" srcOrd="0" destOrd="0" presId="urn:microsoft.com/office/officeart/2005/8/layout/list1"/>
    <dgm:cxn modelId="{9DB5AFFD-204D-43A3-946C-19C0BE4E7D21}" srcId="{0729BD94-5A5D-4FC9-8308-E32D8928F5A6}" destId="{5B91CA69-FC72-4AB2-AF1C-1F88F9AFE2F2}" srcOrd="1" destOrd="0" parTransId="{60D351EC-B0C4-439B-A750-2BE84E833DA3}" sibTransId="{65E72F8D-8C81-43E3-AFCB-915CC00671F2}"/>
    <dgm:cxn modelId="{18CD0B80-2884-4B70-9EB1-A1FD8D13E1EC}" type="presOf" srcId="{47E48557-3D4A-45D7-AA89-D9437B3C6BB7}" destId="{79DDFABD-68D6-4C67-A63A-60BBF74885EF}" srcOrd="0" destOrd="2" presId="urn:microsoft.com/office/officeart/2005/8/layout/list1"/>
    <dgm:cxn modelId="{1069D268-6D98-47D4-9E47-B3D082B63908}" srcId="{5F78337B-B415-4544-B245-D4BBB9334ACB}" destId="{47E48557-3D4A-45D7-AA89-D9437B3C6BB7}" srcOrd="2" destOrd="0" parTransId="{26C7414D-2939-4D85-8745-F961DB7878FB}" sibTransId="{BBCDA5CC-9C18-413C-A79F-CC5A6F52437D}"/>
    <dgm:cxn modelId="{37D17430-1514-46F2-AA9C-12EC9E68ED3D}" srcId="{5F78337B-B415-4544-B245-D4BBB9334ACB}" destId="{ACD27583-D2E5-45E8-B946-B37B0EEE2343}" srcOrd="0" destOrd="0" parTransId="{5188E9DA-ED9A-4A90-9C65-B9A4C16719F4}" sibTransId="{9EC8DF35-D61C-4524-9FD0-0AC91B5F8572}"/>
    <dgm:cxn modelId="{9E53E929-BEFF-43F2-A6FF-9FB3D8AF1F3D}" srcId="{623F9F5A-1262-4D6A-8892-17AEA63EE108}" destId="{0729BD94-5A5D-4FC9-8308-E32D8928F5A6}" srcOrd="1" destOrd="0" parTransId="{B33E0F54-DB46-49BA-BE68-8536878CFB89}" sibTransId="{BAA4C1CF-84C5-4C29-B8DA-8427708DBA02}"/>
    <dgm:cxn modelId="{1A62A00C-E9DB-46ED-843E-783045B83E03}" type="presOf" srcId="{623F9F5A-1262-4D6A-8892-17AEA63EE108}" destId="{A6CB34D3-CE31-498E-8A22-9E28E9051C84}" srcOrd="0" destOrd="0" presId="urn:microsoft.com/office/officeart/2005/8/layout/list1"/>
    <dgm:cxn modelId="{00907311-4DCF-4D8D-B337-87A1E0FBA290}" type="presOf" srcId="{1F565766-C8AA-40F7-8CBD-93E9D246B7A6}" destId="{3D199610-DD16-4EA4-9AFD-3A66A6FB0E54}" srcOrd="1" destOrd="0" presId="urn:microsoft.com/office/officeart/2005/8/layout/list1"/>
    <dgm:cxn modelId="{CD300182-ABF3-447A-BA29-3D34251DEB1B}" type="presOf" srcId="{5F78337B-B415-4544-B245-D4BBB9334ACB}" destId="{52B7341B-AF68-4B91-9749-77FE1BDC68D2}" srcOrd="0" destOrd="0" presId="urn:microsoft.com/office/officeart/2005/8/layout/list1"/>
    <dgm:cxn modelId="{3D404C00-B93E-4BCC-AE3D-615906A59D94}" type="presOf" srcId="{B4B4A8E4-033D-4DB7-A164-ECB7D422BF12}" destId="{79DDFABD-68D6-4C67-A63A-60BBF74885EF}" srcOrd="0" destOrd="1" presId="urn:microsoft.com/office/officeart/2005/8/layout/list1"/>
    <dgm:cxn modelId="{EC609E9A-9A97-450F-A198-C6EE3190F92F}" type="presParOf" srcId="{A6CB34D3-CE31-498E-8A22-9E28E9051C84}" destId="{6ED4BBA1-7616-465A-9DC5-D6B57EE269D4}" srcOrd="0" destOrd="0" presId="urn:microsoft.com/office/officeart/2005/8/layout/list1"/>
    <dgm:cxn modelId="{5D5E383D-EA66-4795-9FFD-3DE07BD2DD70}" type="presParOf" srcId="{6ED4BBA1-7616-465A-9DC5-D6B57EE269D4}" destId="{52B7341B-AF68-4B91-9749-77FE1BDC68D2}" srcOrd="0" destOrd="0" presId="urn:microsoft.com/office/officeart/2005/8/layout/list1"/>
    <dgm:cxn modelId="{272E1822-1192-4184-8359-BD498693573A}" type="presParOf" srcId="{6ED4BBA1-7616-465A-9DC5-D6B57EE269D4}" destId="{691880B1-E5B4-4EFB-A12C-75666778964F}" srcOrd="1" destOrd="0" presId="urn:microsoft.com/office/officeart/2005/8/layout/list1"/>
    <dgm:cxn modelId="{8AB2B507-1200-44FA-8535-5E4299EBDFF3}" type="presParOf" srcId="{A6CB34D3-CE31-498E-8A22-9E28E9051C84}" destId="{BBF3EE7A-A5AE-437C-A9F1-60211E6DC443}" srcOrd="1" destOrd="0" presId="urn:microsoft.com/office/officeart/2005/8/layout/list1"/>
    <dgm:cxn modelId="{5A601D95-25C6-41B5-9369-FBCAD2B0EA4D}" type="presParOf" srcId="{A6CB34D3-CE31-498E-8A22-9E28E9051C84}" destId="{79DDFABD-68D6-4C67-A63A-60BBF74885EF}" srcOrd="2" destOrd="0" presId="urn:microsoft.com/office/officeart/2005/8/layout/list1"/>
    <dgm:cxn modelId="{4C360C0D-DD10-481C-BBF0-1B6540107235}" type="presParOf" srcId="{A6CB34D3-CE31-498E-8A22-9E28E9051C84}" destId="{7307CBCE-1EA5-4F2D-A9E8-895282AE169B}" srcOrd="3" destOrd="0" presId="urn:microsoft.com/office/officeart/2005/8/layout/list1"/>
    <dgm:cxn modelId="{1165C74C-B1C5-4993-8C21-CD501049BE86}" type="presParOf" srcId="{A6CB34D3-CE31-498E-8A22-9E28E9051C84}" destId="{4B2ED461-DA7F-465E-9868-E69D3F9ABED8}" srcOrd="4" destOrd="0" presId="urn:microsoft.com/office/officeart/2005/8/layout/list1"/>
    <dgm:cxn modelId="{A076F5C1-423B-4945-908C-942190E08389}" type="presParOf" srcId="{4B2ED461-DA7F-465E-9868-E69D3F9ABED8}" destId="{E3C76FDE-F80E-4B99-B218-91A8E42AF695}" srcOrd="0" destOrd="0" presId="urn:microsoft.com/office/officeart/2005/8/layout/list1"/>
    <dgm:cxn modelId="{BECB6CB4-60F4-46F3-9BDD-D374CA3315C4}" type="presParOf" srcId="{4B2ED461-DA7F-465E-9868-E69D3F9ABED8}" destId="{3D72A517-655A-438B-A9AF-7BC9E18C5DC2}" srcOrd="1" destOrd="0" presId="urn:microsoft.com/office/officeart/2005/8/layout/list1"/>
    <dgm:cxn modelId="{8EC583A2-D62C-40C7-A4F9-F5CBDDA6BADD}" type="presParOf" srcId="{A6CB34D3-CE31-498E-8A22-9E28E9051C84}" destId="{FC1CE571-0618-4673-9B97-B70098A99298}" srcOrd="5" destOrd="0" presId="urn:microsoft.com/office/officeart/2005/8/layout/list1"/>
    <dgm:cxn modelId="{F7D26B8B-A181-464E-B29C-BD5B472D34B0}" type="presParOf" srcId="{A6CB34D3-CE31-498E-8A22-9E28E9051C84}" destId="{DAEA7A47-E34B-41D1-8B8B-E1E61B83FEA6}" srcOrd="6" destOrd="0" presId="urn:microsoft.com/office/officeart/2005/8/layout/list1"/>
    <dgm:cxn modelId="{3366B5EA-1AD0-44C5-A4DF-49D029E2E99E}" type="presParOf" srcId="{A6CB34D3-CE31-498E-8A22-9E28E9051C84}" destId="{72A9A9B1-1FC6-434C-B7AC-7212531CDE58}" srcOrd="7" destOrd="0" presId="urn:microsoft.com/office/officeart/2005/8/layout/list1"/>
    <dgm:cxn modelId="{1B4B252D-E08E-42E0-9514-58955433BA60}" type="presParOf" srcId="{A6CB34D3-CE31-498E-8A22-9E28E9051C84}" destId="{DCD10856-A828-4DE4-A7C2-0DDF9E24F98A}" srcOrd="8" destOrd="0" presId="urn:microsoft.com/office/officeart/2005/8/layout/list1"/>
    <dgm:cxn modelId="{3B0621DE-9EDB-4EFD-8C49-C4F90ED5BD3A}" type="presParOf" srcId="{DCD10856-A828-4DE4-A7C2-0DDF9E24F98A}" destId="{BAC63DDE-4F52-40A7-B525-4346675D4917}" srcOrd="0" destOrd="0" presId="urn:microsoft.com/office/officeart/2005/8/layout/list1"/>
    <dgm:cxn modelId="{118529BB-9C1C-43EA-BA31-D916C20D6FA7}" type="presParOf" srcId="{DCD10856-A828-4DE4-A7C2-0DDF9E24F98A}" destId="{3D199610-DD16-4EA4-9AFD-3A66A6FB0E54}" srcOrd="1" destOrd="0" presId="urn:microsoft.com/office/officeart/2005/8/layout/list1"/>
    <dgm:cxn modelId="{129B7D41-4AFB-4843-A842-408CAB5FC17F}" type="presParOf" srcId="{A6CB34D3-CE31-498E-8A22-9E28E9051C84}" destId="{6362FA10-076A-4B4E-BE9D-379CA454C272}" srcOrd="9" destOrd="0" presId="urn:microsoft.com/office/officeart/2005/8/layout/list1"/>
    <dgm:cxn modelId="{54EF11A1-7019-474D-B200-9885274A231E}" type="presParOf" srcId="{A6CB34D3-CE31-498E-8A22-9E28E9051C84}" destId="{28FC2F9B-259D-400A-A9BF-DDDE2B631E34}"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344DE963-30A9-4F2B-895F-9034D49B4955}" type="doc">
      <dgm:prSet loTypeId="urn:microsoft.com/office/officeart/2005/8/layout/chart3" loCatId="relationship" qsTypeId="urn:microsoft.com/office/officeart/2005/8/quickstyle/3d2" qsCatId="3D" csTypeId="urn:microsoft.com/office/officeart/2005/8/colors/colorful1" csCatId="colorful" phldr="1"/>
      <dgm:spPr/>
    </dgm:pt>
    <dgm:pt modelId="{52A6F60F-E83B-42D0-9EA6-A1DC892AC23C}">
      <dgm:prSet phldrT="[文字]"/>
      <dgm:spPr/>
      <dgm:t>
        <a:bodyPr/>
        <a:lstStyle/>
        <a:p>
          <a:r>
            <a:rPr lang="zh-TW" altLang="en-US" b="1" dirty="0" smtClean="0">
              <a:latin typeface="微軟正黑體" panose="020B0604030504040204" pitchFamily="34" charset="-120"/>
              <a:ea typeface="微軟正黑體" panose="020B0604030504040204" pitchFamily="34" charset="-120"/>
            </a:rPr>
            <a:t>權利人</a:t>
          </a:r>
          <a:endParaRPr lang="zh-TW" altLang="en-US" b="1" dirty="0">
            <a:latin typeface="微軟正黑體" panose="020B0604030504040204" pitchFamily="34" charset="-120"/>
            <a:ea typeface="微軟正黑體" panose="020B0604030504040204" pitchFamily="34" charset="-120"/>
          </a:endParaRPr>
        </a:p>
      </dgm:t>
    </dgm:pt>
    <dgm:pt modelId="{E2F4BE22-733F-462C-96D0-D4A71CF8FD58}" type="par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88249E6-24D9-4ED6-A67D-1F9A0B106317}" type="sib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49979AE-FEF2-4AA3-9368-D21B9F921332}">
      <dgm:prSet phldrT="[文字]"/>
      <dgm:spPr/>
      <dgm:t>
        <a:bodyPr/>
        <a:lstStyle/>
        <a:p>
          <a:r>
            <a:rPr lang="zh-TW" altLang="en-US" b="1" dirty="0" smtClean="0">
              <a:latin typeface="微軟正黑體" panose="020B0604030504040204" pitchFamily="34" charset="-120"/>
              <a:ea typeface="微軟正黑體" panose="020B0604030504040204" pitchFamily="34" charset="-120"/>
            </a:rPr>
            <a:t>代理人或經紀公司</a:t>
          </a:r>
          <a:endParaRPr lang="zh-TW" altLang="en-US" b="1" dirty="0">
            <a:latin typeface="微軟正黑體" panose="020B0604030504040204" pitchFamily="34" charset="-120"/>
            <a:ea typeface="微軟正黑體" panose="020B0604030504040204" pitchFamily="34" charset="-120"/>
          </a:endParaRPr>
        </a:p>
      </dgm:t>
    </dgm:pt>
    <dgm:pt modelId="{C6FCBD28-66A0-477C-A6C9-93B8571A3DA5}" type="par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80F05BF-9D56-4A67-B404-96E4A85C4F15}" type="sib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BE05C0F-8292-4034-9628-C226E9EF393C}">
      <dgm:prSet phldrT="[文字]"/>
      <dgm:spPr/>
      <dgm:t>
        <a:bodyPr/>
        <a:lstStyle/>
        <a:p>
          <a:r>
            <a:rPr lang="zh-TW" altLang="en-US" b="1" dirty="0" smtClean="0">
              <a:latin typeface="微軟正黑體" panose="020B0604030504040204" pitchFamily="34" charset="-120"/>
              <a:ea typeface="微軟正黑體" panose="020B0604030504040204" pitchFamily="34" charset="-120"/>
            </a:rPr>
            <a:t>集管團體</a:t>
          </a:r>
          <a:endParaRPr lang="zh-TW" altLang="en-US" b="1" dirty="0">
            <a:latin typeface="微軟正黑體" panose="020B0604030504040204" pitchFamily="34" charset="-120"/>
            <a:ea typeface="微軟正黑體" panose="020B0604030504040204" pitchFamily="34" charset="-120"/>
          </a:endParaRPr>
        </a:p>
      </dgm:t>
    </dgm:pt>
    <dgm:pt modelId="{82309BD0-3E11-4ACF-A9F0-1AC6C18DD748}" type="par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34BF06C-C937-4FDD-85A9-48F7488EFF09}" type="sib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42FBA51-787E-483C-82D9-5EB61151F7A7}">
      <dgm:prSet phldrT="[文字]"/>
      <dgm:spPr/>
      <dgm:t>
        <a:bodyPr/>
        <a:lstStyle/>
        <a:p>
          <a:r>
            <a:rPr lang="zh-TW" altLang="en-US" b="1" dirty="0" smtClean="0">
              <a:latin typeface="微軟正黑體" panose="020B0604030504040204" pitchFamily="34" charset="-120"/>
              <a:ea typeface="微軟正黑體" panose="020B0604030504040204" pitchFamily="34" charset="-120"/>
            </a:rPr>
            <a:t>創用</a:t>
          </a:r>
          <a:r>
            <a:rPr lang="en-US" altLang="zh-TW" b="1" dirty="0" smtClean="0">
              <a:latin typeface="微軟正黑體" panose="020B0604030504040204" pitchFamily="34" charset="-120"/>
              <a:ea typeface="微軟正黑體" panose="020B0604030504040204" pitchFamily="34" charset="-120"/>
            </a:rPr>
            <a:t>CC</a:t>
          </a:r>
          <a:endParaRPr lang="zh-TW" altLang="en-US" b="1" dirty="0">
            <a:latin typeface="微軟正黑體" panose="020B0604030504040204" pitchFamily="34" charset="-120"/>
            <a:ea typeface="微軟正黑體" panose="020B0604030504040204" pitchFamily="34" charset="-120"/>
          </a:endParaRPr>
        </a:p>
      </dgm:t>
    </dgm:pt>
    <dgm:pt modelId="{DC7745A6-E221-4D83-810F-8F01B3A8493C}" type="parTrans" cxnId="{54AA3223-44EC-4BFC-A22A-74DCE0BCE4D3}">
      <dgm:prSet/>
      <dgm:spPr/>
      <dgm:t>
        <a:bodyPr/>
        <a:lstStyle/>
        <a:p>
          <a:endParaRPr lang="zh-TW" altLang="en-US"/>
        </a:p>
      </dgm:t>
    </dgm:pt>
    <dgm:pt modelId="{B4B338AE-70AA-4E4F-946C-488337C97ACB}" type="sibTrans" cxnId="{54AA3223-44EC-4BFC-A22A-74DCE0BCE4D3}">
      <dgm:prSet/>
      <dgm:spPr/>
      <dgm:t>
        <a:bodyPr/>
        <a:lstStyle/>
        <a:p>
          <a:endParaRPr lang="zh-TW" altLang="en-US"/>
        </a:p>
      </dgm:t>
    </dgm:pt>
    <dgm:pt modelId="{72B081C7-D851-48F4-B6C3-96586F169017}" type="pres">
      <dgm:prSet presAssocID="{344DE963-30A9-4F2B-895F-9034D49B4955}" presName="compositeShape" presStyleCnt="0">
        <dgm:presLayoutVars>
          <dgm:chMax val="7"/>
          <dgm:dir/>
          <dgm:resizeHandles val="exact"/>
        </dgm:presLayoutVars>
      </dgm:prSet>
      <dgm:spPr/>
    </dgm:pt>
    <dgm:pt modelId="{DEA50075-93F4-4346-B686-84EE808644E1}" type="pres">
      <dgm:prSet presAssocID="{344DE963-30A9-4F2B-895F-9034D49B4955}" presName="wedge1" presStyleLbl="node1" presStyleIdx="0" presStyleCnt="4" custLinFactNeighborX="-3346" custLinFactNeighborY="2654"/>
      <dgm:spPr/>
      <dgm:t>
        <a:bodyPr/>
        <a:lstStyle/>
        <a:p>
          <a:endParaRPr lang="zh-TW" altLang="en-US"/>
        </a:p>
      </dgm:t>
    </dgm:pt>
    <dgm:pt modelId="{5C20F928-EE60-4547-976A-5E924F27CA22}" type="pres">
      <dgm:prSet presAssocID="{344DE963-30A9-4F2B-895F-9034D49B4955}" presName="wedge1Tx" presStyleLbl="node1" presStyleIdx="0" presStyleCnt="4">
        <dgm:presLayoutVars>
          <dgm:chMax val="0"/>
          <dgm:chPref val="0"/>
          <dgm:bulletEnabled val="1"/>
        </dgm:presLayoutVars>
      </dgm:prSet>
      <dgm:spPr/>
      <dgm:t>
        <a:bodyPr/>
        <a:lstStyle/>
        <a:p>
          <a:endParaRPr lang="zh-TW" altLang="en-US"/>
        </a:p>
      </dgm:t>
    </dgm:pt>
    <dgm:pt modelId="{34B73504-4EDC-4589-B909-475248317B15}" type="pres">
      <dgm:prSet presAssocID="{344DE963-30A9-4F2B-895F-9034D49B4955}" presName="wedge2" presStyleLbl="node1" presStyleIdx="1" presStyleCnt="4"/>
      <dgm:spPr/>
      <dgm:t>
        <a:bodyPr/>
        <a:lstStyle/>
        <a:p>
          <a:endParaRPr lang="zh-TW" altLang="en-US"/>
        </a:p>
      </dgm:t>
    </dgm:pt>
    <dgm:pt modelId="{834BCE69-F3E7-4E75-9493-68B29BCBB407}" type="pres">
      <dgm:prSet presAssocID="{344DE963-30A9-4F2B-895F-9034D49B4955}" presName="wedge2Tx" presStyleLbl="node1" presStyleIdx="1" presStyleCnt="4">
        <dgm:presLayoutVars>
          <dgm:chMax val="0"/>
          <dgm:chPref val="0"/>
          <dgm:bulletEnabled val="1"/>
        </dgm:presLayoutVars>
      </dgm:prSet>
      <dgm:spPr/>
      <dgm:t>
        <a:bodyPr/>
        <a:lstStyle/>
        <a:p>
          <a:endParaRPr lang="zh-TW" altLang="en-US"/>
        </a:p>
      </dgm:t>
    </dgm:pt>
    <dgm:pt modelId="{D243AA23-9E90-420D-A50C-34F3A6FA30B2}" type="pres">
      <dgm:prSet presAssocID="{344DE963-30A9-4F2B-895F-9034D49B4955}" presName="wedge3" presStyleLbl="node1" presStyleIdx="2" presStyleCnt="4"/>
      <dgm:spPr/>
      <dgm:t>
        <a:bodyPr/>
        <a:lstStyle/>
        <a:p>
          <a:endParaRPr lang="zh-TW" altLang="en-US"/>
        </a:p>
      </dgm:t>
    </dgm:pt>
    <dgm:pt modelId="{6B540695-D521-4C15-AEDF-1FBCB9BE62BF}" type="pres">
      <dgm:prSet presAssocID="{344DE963-30A9-4F2B-895F-9034D49B4955}" presName="wedge3Tx" presStyleLbl="node1" presStyleIdx="2" presStyleCnt="4">
        <dgm:presLayoutVars>
          <dgm:chMax val="0"/>
          <dgm:chPref val="0"/>
          <dgm:bulletEnabled val="1"/>
        </dgm:presLayoutVars>
      </dgm:prSet>
      <dgm:spPr/>
      <dgm:t>
        <a:bodyPr/>
        <a:lstStyle/>
        <a:p>
          <a:endParaRPr lang="zh-TW" altLang="en-US"/>
        </a:p>
      </dgm:t>
    </dgm:pt>
    <dgm:pt modelId="{0F3BB749-FB47-4871-B982-2C80D2086FA6}" type="pres">
      <dgm:prSet presAssocID="{344DE963-30A9-4F2B-895F-9034D49B4955}" presName="wedge4" presStyleLbl="node1" presStyleIdx="3" presStyleCnt="4"/>
      <dgm:spPr/>
      <dgm:t>
        <a:bodyPr/>
        <a:lstStyle/>
        <a:p>
          <a:endParaRPr lang="zh-TW" altLang="en-US"/>
        </a:p>
      </dgm:t>
    </dgm:pt>
    <dgm:pt modelId="{87F3D927-981A-47B1-B84C-F9AC9EAAFE4B}" type="pres">
      <dgm:prSet presAssocID="{344DE963-30A9-4F2B-895F-9034D49B4955}" presName="wedge4Tx" presStyleLbl="node1" presStyleIdx="3" presStyleCnt="4">
        <dgm:presLayoutVars>
          <dgm:chMax val="0"/>
          <dgm:chPref val="0"/>
          <dgm:bulletEnabled val="1"/>
        </dgm:presLayoutVars>
      </dgm:prSet>
      <dgm:spPr/>
      <dgm:t>
        <a:bodyPr/>
        <a:lstStyle/>
        <a:p>
          <a:endParaRPr lang="zh-TW" altLang="en-US"/>
        </a:p>
      </dgm:t>
    </dgm:pt>
  </dgm:ptLst>
  <dgm:cxnLst>
    <dgm:cxn modelId="{14341BDD-1717-4B3C-B4FA-D182CAD87B87}" type="presOf" srcId="{52A6F60F-E83B-42D0-9EA6-A1DC892AC23C}" destId="{DEA50075-93F4-4346-B686-84EE808644E1}" srcOrd="0" destOrd="0" presId="urn:microsoft.com/office/officeart/2005/8/layout/chart3"/>
    <dgm:cxn modelId="{FED8A2A1-03A3-4621-937F-479B5BBB83CA}" type="presOf" srcId="{52A6F60F-E83B-42D0-9EA6-A1DC892AC23C}" destId="{5C20F928-EE60-4547-976A-5E924F27CA22}" srcOrd="1" destOrd="0" presId="urn:microsoft.com/office/officeart/2005/8/layout/chart3"/>
    <dgm:cxn modelId="{EE8ECA9A-3DC6-42B2-81D1-78E431A00CB0}" srcId="{344DE963-30A9-4F2B-895F-9034D49B4955}" destId="{A49979AE-FEF2-4AA3-9368-D21B9F921332}" srcOrd="1" destOrd="0" parTransId="{C6FCBD28-66A0-477C-A6C9-93B8571A3DA5}" sibTransId="{A80F05BF-9D56-4A67-B404-96E4A85C4F15}"/>
    <dgm:cxn modelId="{11F99760-F2B4-406B-AE36-0E3E633BA8FD}" type="presOf" srcId="{3BE05C0F-8292-4034-9628-C226E9EF393C}" destId="{D243AA23-9E90-420D-A50C-34F3A6FA30B2}" srcOrd="0" destOrd="0" presId="urn:microsoft.com/office/officeart/2005/8/layout/chart3"/>
    <dgm:cxn modelId="{F12744A0-AF24-4C43-A690-CD12DB8BF365}" srcId="{344DE963-30A9-4F2B-895F-9034D49B4955}" destId="{52A6F60F-E83B-42D0-9EA6-A1DC892AC23C}" srcOrd="0" destOrd="0" parTransId="{E2F4BE22-733F-462C-96D0-D4A71CF8FD58}" sibTransId="{B88249E6-24D9-4ED6-A67D-1F9A0B106317}"/>
    <dgm:cxn modelId="{60FBF868-F93D-4E35-80A8-82F682EC1572}" type="presOf" srcId="{342FBA51-787E-483C-82D9-5EB61151F7A7}" destId="{0F3BB749-FB47-4871-B982-2C80D2086FA6}" srcOrd="0" destOrd="0" presId="urn:microsoft.com/office/officeart/2005/8/layout/chart3"/>
    <dgm:cxn modelId="{ABFE1D81-F894-4B57-A79C-5F91E1061E52}" type="presOf" srcId="{3BE05C0F-8292-4034-9628-C226E9EF393C}" destId="{6B540695-D521-4C15-AEDF-1FBCB9BE62BF}" srcOrd="1" destOrd="0" presId="urn:microsoft.com/office/officeart/2005/8/layout/chart3"/>
    <dgm:cxn modelId="{16EA4A0B-3E94-435D-ABEF-B78AD7639EF2}" type="presOf" srcId="{A49979AE-FEF2-4AA3-9368-D21B9F921332}" destId="{34B73504-4EDC-4589-B909-475248317B15}" srcOrd="0" destOrd="0" presId="urn:microsoft.com/office/officeart/2005/8/layout/chart3"/>
    <dgm:cxn modelId="{49E4060A-1C17-4D5A-A65D-9EE664FFD29C}" type="presOf" srcId="{344DE963-30A9-4F2B-895F-9034D49B4955}" destId="{72B081C7-D851-48F4-B6C3-96586F169017}" srcOrd="0" destOrd="0" presId="urn:microsoft.com/office/officeart/2005/8/layout/chart3"/>
    <dgm:cxn modelId="{89D2B52A-CB3C-4461-8542-F0F618D809B7}" srcId="{344DE963-30A9-4F2B-895F-9034D49B4955}" destId="{3BE05C0F-8292-4034-9628-C226E9EF393C}" srcOrd="2" destOrd="0" parTransId="{82309BD0-3E11-4ACF-A9F0-1AC6C18DD748}" sibTransId="{634BF06C-C937-4FDD-85A9-48F7488EFF09}"/>
    <dgm:cxn modelId="{54AA3223-44EC-4BFC-A22A-74DCE0BCE4D3}" srcId="{344DE963-30A9-4F2B-895F-9034D49B4955}" destId="{342FBA51-787E-483C-82D9-5EB61151F7A7}" srcOrd="3" destOrd="0" parTransId="{DC7745A6-E221-4D83-810F-8F01B3A8493C}" sibTransId="{B4B338AE-70AA-4E4F-946C-488337C97ACB}"/>
    <dgm:cxn modelId="{50D5C123-D8F7-4487-A6FE-78B465DF4257}" type="presOf" srcId="{A49979AE-FEF2-4AA3-9368-D21B9F921332}" destId="{834BCE69-F3E7-4E75-9493-68B29BCBB407}" srcOrd="1" destOrd="0" presId="urn:microsoft.com/office/officeart/2005/8/layout/chart3"/>
    <dgm:cxn modelId="{F98DA955-7236-4778-AA06-229C09BC9169}" type="presOf" srcId="{342FBA51-787E-483C-82D9-5EB61151F7A7}" destId="{87F3D927-981A-47B1-B84C-F9AC9EAAFE4B}" srcOrd="1" destOrd="0" presId="urn:microsoft.com/office/officeart/2005/8/layout/chart3"/>
    <dgm:cxn modelId="{2C4CB3A7-43FF-4E3B-AB31-917848450D7C}" type="presParOf" srcId="{72B081C7-D851-48F4-B6C3-96586F169017}" destId="{DEA50075-93F4-4346-B686-84EE808644E1}" srcOrd="0" destOrd="0" presId="urn:microsoft.com/office/officeart/2005/8/layout/chart3"/>
    <dgm:cxn modelId="{4904F21A-A16C-4E07-B278-F70C38CB8976}" type="presParOf" srcId="{72B081C7-D851-48F4-B6C3-96586F169017}" destId="{5C20F928-EE60-4547-976A-5E924F27CA22}" srcOrd="1" destOrd="0" presId="urn:microsoft.com/office/officeart/2005/8/layout/chart3"/>
    <dgm:cxn modelId="{64DAFDBC-B79E-4CCF-AF3F-150260F5A515}" type="presParOf" srcId="{72B081C7-D851-48F4-B6C3-96586F169017}" destId="{34B73504-4EDC-4589-B909-475248317B15}" srcOrd="2" destOrd="0" presId="urn:microsoft.com/office/officeart/2005/8/layout/chart3"/>
    <dgm:cxn modelId="{A321C348-505E-4816-AC23-0B1C16C0801F}" type="presParOf" srcId="{72B081C7-D851-48F4-B6C3-96586F169017}" destId="{834BCE69-F3E7-4E75-9493-68B29BCBB407}" srcOrd="3" destOrd="0" presId="urn:microsoft.com/office/officeart/2005/8/layout/chart3"/>
    <dgm:cxn modelId="{59CD1A38-643C-4DCA-96BF-2821BC37FA80}" type="presParOf" srcId="{72B081C7-D851-48F4-B6C3-96586F169017}" destId="{D243AA23-9E90-420D-A50C-34F3A6FA30B2}" srcOrd="4" destOrd="0" presId="urn:microsoft.com/office/officeart/2005/8/layout/chart3"/>
    <dgm:cxn modelId="{CCF4B18D-E85F-4BA5-89EE-BFFF67F7AA31}" type="presParOf" srcId="{72B081C7-D851-48F4-B6C3-96586F169017}" destId="{6B540695-D521-4C15-AEDF-1FBCB9BE62BF}" srcOrd="5" destOrd="0" presId="urn:microsoft.com/office/officeart/2005/8/layout/chart3"/>
    <dgm:cxn modelId="{6FABE82B-1C2B-4E65-A01A-41385A13379F}" type="presParOf" srcId="{72B081C7-D851-48F4-B6C3-96586F169017}" destId="{0F3BB749-FB47-4871-B982-2C80D2086FA6}" srcOrd="6" destOrd="0" presId="urn:microsoft.com/office/officeart/2005/8/layout/chart3"/>
    <dgm:cxn modelId="{064986EF-D952-4A95-973C-1A364969362A}" type="presParOf" srcId="{72B081C7-D851-48F4-B6C3-96586F169017}" destId="{87F3D927-981A-47B1-B84C-F9AC9EAAFE4B}"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ABB962-E44F-4AB2-BFD3-5C70D6BAD156}" type="doc">
      <dgm:prSet loTypeId="urn:microsoft.com/office/officeart/2005/8/layout/arrow4" loCatId="process" qsTypeId="urn:microsoft.com/office/officeart/2005/8/quickstyle/simple1" qsCatId="simple" csTypeId="urn:microsoft.com/office/officeart/2005/8/colors/colorful5" csCatId="colorful" phldr="1"/>
      <dgm:spPr/>
      <dgm:t>
        <a:bodyPr/>
        <a:lstStyle/>
        <a:p>
          <a:endParaRPr lang="zh-TW" altLang="en-US"/>
        </a:p>
      </dgm:t>
    </dgm:pt>
    <dgm:pt modelId="{E8D88476-5333-4D22-897D-9006ED7AC996}">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a:lnSpc>
              <a:spcPct val="100000"/>
            </a:lnSpc>
            <a:spcAft>
              <a:spcPts val="0"/>
            </a:spcAft>
          </a:pPr>
          <a:r>
            <a:rPr lang="zh-TW" altLang="en-US" sz="3200" b="1" dirty="0" smtClean="0">
              <a:solidFill>
                <a:srgbClr val="FF0000"/>
              </a:solidFill>
              <a:latin typeface="微軟正黑體" pitchFamily="34" charset="-120"/>
              <a:ea typeface="微軟正黑體" pitchFamily="34" charset="-120"/>
            </a:rPr>
            <a:t>創作保護</a:t>
          </a:r>
          <a:r>
            <a:rPr lang="en-US" altLang="zh-TW" sz="3200" b="1" dirty="0" smtClean="0">
              <a:solidFill>
                <a:srgbClr val="FF0000"/>
              </a:solidFill>
              <a:latin typeface="微軟正黑體" pitchFamily="34" charset="-120"/>
              <a:ea typeface="微軟正黑體" pitchFamily="34" charset="-120"/>
            </a:rPr>
            <a:t>(§10)</a:t>
          </a:r>
          <a:endParaRPr lang="zh-TW" altLang="en-US" sz="3200" b="1" dirty="0">
            <a:solidFill>
              <a:srgbClr val="FF0000"/>
            </a:solidFill>
            <a:latin typeface="微軟正黑體" pitchFamily="34" charset="-120"/>
            <a:ea typeface="微軟正黑體" pitchFamily="34" charset="-120"/>
          </a:endParaRPr>
        </a:p>
      </dgm:t>
    </dgm:pt>
    <dgm:pt modelId="{23D03BFC-4AA8-4299-AFBD-F127F13335BA}" type="parTrans" cxnId="{D716ABE1-ED7E-43D2-A7F9-BCC6CF9F84FB}">
      <dgm:prSet/>
      <dgm:spPr/>
      <dgm:t>
        <a:bodyPr/>
        <a:lstStyle/>
        <a:p>
          <a:endParaRPr lang="zh-TW" altLang="en-US"/>
        </a:p>
      </dgm:t>
    </dgm:pt>
    <dgm:pt modelId="{7AA4E54D-F9FC-49DC-8380-A90AFEE7D0A5}" type="sibTrans" cxnId="{D716ABE1-ED7E-43D2-A7F9-BCC6CF9F84FB}">
      <dgm:prSet/>
      <dgm:spPr/>
      <dgm:t>
        <a:bodyPr/>
        <a:lstStyle/>
        <a:p>
          <a:endParaRPr lang="zh-TW" altLang="en-US"/>
        </a:p>
      </dgm:t>
    </dgm:pt>
    <dgm:pt modelId="{89027FD9-4541-44E9-8464-B1099B376AA5}">
      <dgm:prSet phldrT="[文字]" custT="1">
        <dgm:style>
          <a:lnRef idx="1">
            <a:schemeClr val="accent6"/>
          </a:lnRef>
          <a:fillRef idx="2">
            <a:schemeClr val="accent6"/>
          </a:fillRef>
          <a:effectRef idx="1">
            <a:schemeClr val="accent6"/>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a:lnSpc>
              <a:spcPct val="100000"/>
            </a:lnSpc>
            <a:spcAft>
              <a:spcPts val="0"/>
            </a:spcAft>
          </a:pPr>
          <a:r>
            <a:rPr lang="zh-TW" altLang="en-US" sz="3200" b="1" i="0" dirty="0" smtClean="0">
              <a:solidFill>
                <a:srgbClr val="FF00FF"/>
              </a:solidFill>
              <a:latin typeface="微軟正黑體" pitchFamily="34" charset="-120"/>
              <a:ea typeface="微軟正黑體" pitchFamily="34" charset="-120"/>
            </a:rPr>
            <a:t>保護表達</a:t>
          </a:r>
          <a:r>
            <a:rPr lang="en-US" altLang="zh-TW" sz="3200" b="1" i="0" dirty="0" smtClean="0">
              <a:solidFill>
                <a:srgbClr val="FF00FF"/>
              </a:solidFill>
              <a:latin typeface="微軟正黑體" pitchFamily="34" charset="-120"/>
              <a:ea typeface="微軟正黑體" pitchFamily="34" charset="-120"/>
            </a:rPr>
            <a:t>(§10-1)</a:t>
          </a:r>
          <a:endParaRPr lang="zh-TW" altLang="en-US" sz="3200" b="1" i="0" dirty="0">
            <a:solidFill>
              <a:srgbClr val="FF00FF"/>
            </a:solidFill>
            <a:latin typeface="微軟正黑體" pitchFamily="34" charset="-120"/>
            <a:ea typeface="微軟正黑體" pitchFamily="34" charset="-120"/>
          </a:endParaRPr>
        </a:p>
      </dgm:t>
    </dgm:pt>
    <dgm:pt modelId="{7E40EA53-096A-4C55-AC85-F808DA39081F}" type="parTrans" cxnId="{C5245728-2085-4F34-BFD6-95A739DA0E9C}">
      <dgm:prSet/>
      <dgm:spPr/>
      <dgm:t>
        <a:bodyPr/>
        <a:lstStyle/>
        <a:p>
          <a:endParaRPr lang="zh-TW" altLang="en-US"/>
        </a:p>
      </dgm:t>
    </dgm:pt>
    <dgm:pt modelId="{FEF201B2-9FEE-4FAE-88EE-E8D09188D328}" type="sibTrans" cxnId="{C5245728-2085-4F34-BFD6-95A739DA0E9C}">
      <dgm:prSet/>
      <dgm:spPr/>
      <dgm:t>
        <a:bodyPr/>
        <a:lstStyle/>
        <a:p>
          <a:endParaRPr lang="zh-TW" altLang="en-US"/>
        </a:p>
      </dgm:t>
    </dgm:pt>
    <dgm:pt modelId="{C2F9DB1D-5816-4B65-830D-10514A0CB919}">
      <dgm:prSet phldrT="[文字]" custT="1">
        <dgm:style>
          <a:lnRef idx="1">
            <a:schemeClr val="accent6"/>
          </a:lnRef>
          <a:fillRef idx="2">
            <a:schemeClr val="accent6"/>
          </a:fillRef>
          <a:effectRef idx="1">
            <a:schemeClr val="accent6"/>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171450" indent="-171450" algn="just">
            <a:lnSpc>
              <a:spcPct val="70000"/>
            </a:lnSpc>
            <a:spcAft>
              <a:spcPts val="0"/>
            </a:spcAft>
          </a:pPr>
          <a:r>
            <a:rPr lang="zh-TW" altLang="en-US" sz="2000" b="1" dirty="0" smtClean="0">
              <a:solidFill>
                <a:srgbClr val="00B050"/>
              </a:solidFill>
              <a:latin typeface="微軟正黑體" pitchFamily="34" charset="-120"/>
              <a:ea typeface="微軟正黑體" pitchFamily="34" charset="-120"/>
            </a:rPr>
            <a:t>活動之發想、流程規劃、風格、手法等不受著作權保護，須以客觀化的表達形諸於外</a:t>
          </a:r>
          <a:r>
            <a:rPr lang="en-US" altLang="zh-TW" sz="2000" b="1" dirty="0" smtClean="0">
              <a:solidFill>
                <a:srgbClr val="00B050"/>
              </a:solidFill>
              <a:latin typeface="微軟正黑體" pitchFamily="34" charset="-120"/>
              <a:ea typeface="微軟正黑體" pitchFamily="34" charset="-120"/>
            </a:rPr>
            <a:t>(</a:t>
          </a:r>
          <a:r>
            <a:rPr lang="zh-TW" altLang="en-US" sz="2000" b="1" dirty="0" smtClean="0">
              <a:solidFill>
                <a:srgbClr val="00B050"/>
              </a:solidFill>
              <a:latin typeface="微軟正黑體" pitchFamily="34" charset="-120"/>
              <a:ea typeface="微軟正黑體" pitchFamily="34" charset="-120"/>
            </a:rPr>
            <a:t>劇本、畫作、影片</a:t>
          </a:r>
          <a:r>
            <a:rPr lang="en-US" altLang="zh-TW" sz="2000" b="1" dirty="0" smtClean="0">
              <a:solidFill>
                <a:srgbClr val="00B050"/>
              </a:solidFill>
              <a:latin typeface="微軟正黑體" pitchFamily="34" charset="-120"/>
              <a:ea typeface="微軟正黑體" pitchFamily="34" charset="-120"/>
            </a:rPr>
            <a:t>)</a:t>
          </a:r>
          <a:r>
            <a:rPr lang="zh-TW" altLang="en-US" sz="2000" b="1" dirty="0" smtClean="0">
              <a:solidFill>
                <a:srgbClr val="00B050"/>
              </a:solidFill>
              <a:latin typeface="微軟正黑體" pitchFamily="34" charset="-120"/>
              <a:ea typeface="微軟正黑體" pitchFamily="34" charset="-120"/>
            </a:rPr>
            <a:t>。</a:t>
          </a:r>
          <a:endParaRPr lang="zh-TW" altLang="en-US" sz="2000" b="1" dirty="0">
            <a:solidFill>
              <a:srgbClr val="00B050"/>
            </a:solidFill>
            <a:latin typeface="微軟正黑體" pitchFamily="34" charset="-120"/>
            <a:ea typeface="微軟正黑體" pitchFamily="34" charset="-120"/>
          </a:endParaRPr>
        </a:p>
      </dgm:t>
    </dgm:pt>
    <dgm:pt modelId="{066FDE93-B698-4F4E-B151-56A16A8649EA}" type="parTrans" cxnId="{80AF6F16-1049-4B5A-9778-49A63BC81076}">
      <dgm:prSet/>
      <dgm:spPr/>
      <dgm:t>
        <a:bodyPr/>
        <a:lstStyle/>
        <a:p>
          <a:endParaRPr lang="zh-TW" altLang="en-US"/>
        </a:p>
      </dgm:t>
    </dgm:pt>
    <dgm:pt modelId="{322FB115-52AB-486A-98AC-2960D9C3268D}" type="sibTrans" cxnId="{80AF6F16-1049-4B5A-9778-49A63BC81076}">
      <dgm:prSet/>
      <dgm:spPr/>
      <dgm:t>
        <a:bodyPr/>
        <a:lstStyle/>
        <a:p>
          <a:endParaRPr lang="zh-TW" altLang="en-US"/>
        </a:p>
      </dgm:t>
    </dgm:pt>
    <dgm:pt modelId="{EC9FAA6A-E7F9-4104-9EC6-5B2D001ACDED}">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84138" indent="-84138">
            <a:lnSpc>
              <a:spcPct val="80000"/>
            </a:lnSpc>
            <a:spcAft>
              <a:spcPts val="0"/>
            </a:spcAft>
          </a:pPr>
          <a:r>
            <a:rPr lang="zh-TW" altLang="en-US" sz="2400" b="0" dirty="0" smtClean="0">
              <a:latin typeface="微軟正黑體" pitchFamily="34" charset="-120"/>
              <a:ea typeface="微軟正黑體" pitchFamily="34" charset="-120"/>
            </a:rPr>
            <a:t>不同於商標權、專利權採註冊保護主義</a:t>
          </a:r>
          <a:endParaRPr lang="zh-TW" altLang="en-US" sz="2400" b="0" dirty="0">
            <a:latin typeface="微軟正黑體" pitchFamily="34" charset="-120"/>
            <a:ea typeface="微軟正黑體" pitchFamily="34" charset="-120"/>
          </a:endParaRPr>
        </a:p>
      </dgm:t>
    </dgm:pt>
    <dgm:pt modelId="{6A780C46-11D8-4C75-877D-54B5ABD56778}" type="parTrans" cxnId="{E8956A5E-3F44-4FC5-AE4B-353CCF171EB8}">
      <dgm:prSet/>
      <dgm:spPr/>
      <dgm:t>
        <a:bodyPr/>
        <a:lstStyle/>
        <a:p>
          <a:endParaRPr lang="zh-TW" altLang="en-US"/>
        </a:p>
      </dgm:t>
    </dgm:pt>
    <dgm:pt modelId="{6944100A-0364-4D6A-B766-97C1A74C1CE1}" type="sibTrans" cxnId="{E8956A5E-3F44-4FC5-AE4B-353CCF171EB8}">
      <dgm:prSet/>
      <dgm:spPr/>
      <dgm:t>
        <a:bodyPr/>
        <a:lstStyle/>
        <a:p>
          <a:endParaRPr lang="zh-TW" altLang="en-US"/>
        </a:p>
      </dgm:t>
    </dgm:pt>
    <dgm:pt modelId="{0EDAA33F-09AF-47E4-AB3A-DB6674949D71}">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92075" indent="-92075">
            <a:lnSpc>
              <a:spcPct val="80000"/>
            </a:lnSpc>
            <a:spcAft>
              <a:spcPts val="0"/>
            </a:spcAft>
          </a:pPr>
          <a:r>
            <a:rPr lang="zh-TW" altLang="en-US" sz="2400" b="1" dirty="0" smtClean="0">
              <a:solidFill>
                <a:srgbClr val="0000CC"/>
              </a:solidFill>
              <a:latin typeface="微軟正黑體" pitchFamily="34" charset="-120"/>
              <a:ea typeface="微軟正黑體" pitchFamily="34" charset="-120"/>
            </a:rPr>
            <a:t>不須申請登記、註冊</a:t>
          </a:r>
          <a:endParaRPr lang="zh-TW" altLang="en-US" sz="2400" b="1" dirty="0">
            <a:solidFill>
              <a:srgbClr val="0000CC"/>
            </a:solidFill>
            <a:latin typeface="微軟正黑體" pitchFamily="34" charset="-120"/>
            <a:ea typeface="微軟正黑體" pitchFamily="34" charset="-120"/>
          </a:endParaRPr>
        </a:p>
      </dgm:t>
    </dgm:pt>
    <dgm:pt modelId="{A43FAB41-DA97-4A4A-8237-C04A66F99918}" type="parTrans" cxnId="{77F480D2-F55E-48BC-9766-3640722DAA6C}">
      <dgm:prSet/>
      <dgm:spPr/>
      <dgm:t>
        <a:bodyPr/>
        <a:lstStyle/>
        <a:p>
          <a:endParaRPr lang="zh-TW" altLang="en-US"/>
        </a:p>
      </dgm:t>
    </dgm:pt>
    <dgm:pt modelId="{9175EFE0-CC3E-446D-A642-1CDC577320DC}" type="sibTrans" cxnId="{77F480D2-F55E-48BC-9766-3640722DAA6C}">
      <dgm:prSet/>
      <dgm:spPr/>
      <dgm:t>
        <a:bodyPr/>
        <a:lstStyle/>
        <a:p>
          <a:endParaRPr lang="zh-TW" altLang="en-US"/>
        </a:p>
      </dgm:t>
    </dgm:pt>
    <dgm:pt modelId="{8E4304CB-4C35-4365-86CA-1305B0C9AA3D}">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0" indent="0">
            <a:lnSpc>
              <a:spcPct val="80000"/>
            </a:lnSpc>
            <a:spcAft>
              <a:spcPts val="0"/>
            </a:spcAft>
          </a:pPr>
          <a:r>
            <a:rPr lang="zh-TW" altLang="en-US" sz="2400" b="1" dirty="0" smtClean="0">
              <a:latin typeface="微軟正黑體" pitchFamily="34" charset="-120"/>
              <a:ea typeface="微軟正黑體" pitchFamily="34" charset="-120"/>
            </a:rPr>
            <a:t>著作</a:t>
          </a:r>
          <a:r>
            <a:rPr lang="zh-TW" altLang="en-US" sz="2400" b="1" i="0" u="none" dirty="0" smtClean="0">
              <a:effectLst>
                <a:outerShdw blurRad="38100" dist="38100" dir="2700000" algn="tl">
                  <a:srgbClr val="000000">
                    <a:alpha val="43137"/>
                  </a:srgbClr>
                </a:outerShdw>
              </a:effectLst>
              <a:latin typeface="微軟正黑體" pitchFamily="34" charset="-120"/>
              <a:ea typeface="微軟正黑體" pitchFamily="34" charset="-120"/>
            </a:rPr>
            <a:t>完成時</a:t>
          </a:r>
          <a:r>
            <a:rPr lang="zh-TW" altLang="en-US" sz="2400" b="1" dirty="0" smtClean="0">
              <a:latin typeface="微軟正黑體" pitchFamily="34" charset="-120"/>
              <a:ea typeface="微軟正黑體" pitchFamily="34" charset="-120"/>
            </a:rPr>
            <a:t>即享有著作權</a:t>
          </a:r>
          <a:endParaRPr lang="zh-TW" altLang="en-US" sz="2400" b="1" dirty="0">
            <a:latin typeface="微軟正黑體" pitchFamily="34" charset="-120"/>
            <a:ea typeface="微軟正黑體" pitchFamily="34" charset="-120"/>
          </a:endParaRPr>
        </a:p>
      </dgm:t>
    </dgm:pt>
    <dgm:pt modelId="{52020BDE-A0A4-42DC-B783-A975F9A8C4EF}" type="parTrans" cxnId="{CFB68F68-A5A8-4DB7-B9DA-AA8D8A2A8036}">
      <dgm:prSet/>
      <dgm:spPr/>
      <dgm:t>
        <a:bodyPr/>
        <a:lstStyle/>
        <a:p>
          <a:endParaRPr lang="zh-TW" altLang="en-US"/>
        </a:p>
      </dgm:t>
    </dgm:pt>
    <dgm:pt modelId="{7F601FBF-4CA5-4B58-BA27-D76772F01C31}" type="sibTrans" cxnId="{CFB68F68-A5A8-4DB7-B9DA-AA8D8A2A8036}">
      <dgm:prSet/>
      <dgm:spPr/>
      <dgm:t>
        <a:bodyPr/>
        <a:lstStyle/>
        <a:p>
          <a:endParaRPr lang="zh-TW" altLang="en-US"/>
        </a:p>
      </dgm:t>
    </dgm:pt>
    <dgm:pt modelId="{164DE745-E5E8-41B1-AECA-FBA875F7537B}">
      <dgm:prSet phldrT="[文字]" custT="1">
        <dgm:style>
          <a:lnRef idx="1">
            <a:schemeClr val="accent6"/>
          </a:lnRef>
          <a:fillRef idx="2">
            <a:schemeClr val="accent6"/>
          </a:fillRef>
          <a:effectRef idx="1">
            <a:schemeClr val="accent6"/>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a:lnSpc>
              <a:spcPct val="80000"/>
            </a:lnSpc>
            <a:spcAft>
              <a:spcPts val="0"/>
            </a:spcAft>
          </a:pPr>
          <a:r>
            <a:rPr lang="zh-TW" altLang="en-US" sz="2400" b="1" i="0" dirty="0" smtClean="0">
              <a:latin typeface="微軟正黑體" pitchFamily="34" charset="-120"/>
              <a:ea typeface="微軟正黑體" pitchFamily="34" charset="-120"/>
            </a:rPr>
            <a:t>不保護「概念」 「思想」「原理」「方法」</a:t>
          </a:r>
          <a:endParaRPr lang="zh-TW" altLang="en-US" sz="2400" b="1" i="0" dirty="0">
            <a:latin typeface="微軟正黑體" pitchFamily="34" charset="-120"/>
            <a:ea typeface="微軟正黑體" pitchFamily="34" charset="-120"/>
          </a:endParaRPr>
        </a:p>
      </dgm:t>
    </dgm:pt>
    <dgm:pt modelId="{4FE403B6-9E5A-4A21-AEA1-270D779C2F46}" type="parTrans" cxnId="{D00B6535-4852-4ACA-9DA6-77C0AA8541F6}">
      <dgm:prSet/>
      <dgm:spPr/>
      <dgm:t>
        <a:bodyPr/>
        <a:lstStyle/>
        <a:p>
          <a:endParaRPr lang="zh-TW" altLang="en-US"/>
        </a:p>
      </dgm:t>
    </dgm:pt>
    <dgm:pt modelId="{48EC0E52-F7D3-40AB-BA74-B55D69217789}" type="sibTrans" cxnId="{D00B6535-4852-4ACA-9DA6-77C0AA8541F6}">
      <dgm:prSet/>
      <dgm:spPr/>
      <dgm:t>
        <a:bodyPr/>
        <a:lstStyle/>
        <a:p>
          <a:endParaRPr lang="zh-TW" altLang="en-US"/>
        </a:p>
      </dgm:t>
    </dgm:pt>
    <dgm:pt modelId="{806F2858-182E-42A1-A2B2-3F37DE8CAE06}" type="pres">
      <dgm:prSet presAssocID="{49ABB962-E44F-4AB2-BFD3-5C70D6BAD156}" presName="compositeShape" presStyleCnt="0">
        <dgm:presLayoutVars>
          <dgm:chMax val="2"/>
          <dgm:dir/>
          <dgm:resizeHandles val="exact"/>
        </dgm:presLayoutVars>
      </dgm:prSet>
      <dgm:spPr/>
      <dgm:t>
        <a:bodyPr/>
        <a:lstStyle/>
        <a:p>
          <a:endParaRPr lang="zh-TW" altLang="en-US"/>
        </a:p>
      </dgm:t>
    </dgm:pt>
    <dgm:pt modelId="{C11892E4-794C-432E-AAA8-83FAEDABB492}" type="pres">
      <dgm:prSet presAssocID="{E8D88476-5333-4D22-897D-9006ED7AC996}" presName="upArrow" presStyleLbl="node1" presStyleIdx="0" presStyleCnt="2" custScaleX="84226"/>
      <dgm:spPr/>
      <dgm:t>
        <a:bodyPr/>
        <a:lstStyle/>
        <a:p>
          <a:endParaRPr lang="zh-TW" altLang="en-US"/>
        </a:p>
      </dgm:t>
    </dgm:pt>
    <dgm:pt modelId="{C985355C-DFA7-46C6-A5F0-DBD999459F84}" type="pres">
      <dgm:prSet presAssocID="{E8D88476-5333-4D22-897D-9006ED7AC996}" presName="upArrowText" presStyleLbl="revTx" presStyleIdx="0" presStyleCnt="2" custScaleX="95054" custScaleY="91096">
        <dgm:presLayoutVars>
          <dgm:chMax val="0"/>
          <dgm:bulletEnabled val="1"/>
        </dgm:presLayoutVars>
      </dgm:prSet>
      <dgm:spPr/>
      <dgm:t>
        <a:bodyPr/>
        <a:lstStyle/>
        <a:p>
          <a:endParaRPr lang="zh-TW" altLang="en-US"/>
        </a:p>
      </dgm:t>
    </dgm:pt>
    <dgm:pt modelId="{7E507D18-F0A2-4FE7-B488-9D2892EFE370}" type="pres">
      <dgm:prSet presAssocID="{89027FD9-4541-44E9-8464-B1099B376AA5}" presName="downArrow" presStyleLbl="node1" presStyleIdx="1" presStyleCnt="2" custScaleX="84226"/>
      <dgm:spPr/>
      <dgm:t>
        <a:bodyPr/>
        <a:lstStyle/>
        <a:p>
          <a:endParaRPr lang="zh-TW" altLang="en-US"/>
        </a:p>
      </dgm:t>
    </dgm:pt>
    <dgm:pt modelId="{702E91A7-24AE-411C-8174-2481AA5E2564}" type="pres">
      <dgm:prSet presAssocID="{89027FD9-4541-44E9-8464-B1099B376AA5}" presName="downArrowText" presStyleLbl="revTx" presStyleIdx="1" presStyleCnt="2" custScaleY="105479" custLinFactNeighborX="-3451" custLinFactNeighborY="-1484">
        <dgm:presLayoutVars>
          <dgm:chMax val="0"/>
          <dgm:bulletEnabled val="1"/>
        </dgm:presLayoutVars>
      </dgm:prSet>
      <dgm:spPr/>
      <dgm:t>
        <a:bodyPr/>
        <a:lstStyle/>
        <a:p>
          <a:endParaRPr lang="zh-TW" altLang="en-US"/>
        </a:p>
      </dgm:t>
    </dgm:pt>
  </dgm:ptLst>
  <dgm:cxnLst>
    <dgm:cxn modelId="{DBB78932-8187-4378-9CEC-E644604C7F3F}" type="presOf" srcId="{164DE745-E5E8-41B1-AECA-FBA875F7537B}" destId="{702E91A7-24AE-411C-8174-2481AA5E2564}" srcOrd="0" destOrd="1" presId="urn:microsoft.com/office/officeart/2005/8/layout/arrow4"/>
    <dgm:cxn modelId="{1FDF8106-0784-4B10-BF0B-ECA49F44DC55}" type="presOf" srcId="{EC9FAA6A-E7F9-4104-9EC6-5B2D001ACDED}" destId="{C985355C-DFA7-46C6-A5F0-DBD999459F84}" srcOrd="0" destOrd="3" presId="urn:microsoft.com/office/officeart/2005/8/layout/arrow4"/>
    <dgm:cxn modelId="{0A989F8C-0EE6-429E-8444-F2F9D351D5B0}" type="presOf" srcId="{E8D88476-5333-4D22-897D-9006ED7AC996}" destId="{C985355C-DFA7-46C6-A5F0-DBD999459F84}" srcOrd="0" destOrd="0" presId="urn:microsoft.com/office/officeart/2005/8/layout/arrow4"/>
    <dgm:cxn modelId="{CFB68F68-A5A8-4DB7-B9DA-AA8D8A2A8036}" srcId="{E8D88476-5333-4D22-897D-9006ED7AC996}" destId="{8E4304CB-4C35-4365-86CA-1305B0C9AA3D}" srcOrd="0" destOrd="0" parTransId="{52020BDE-A0A4-42DC-B783-A975F9A8C4EF}" sibTransId="{7F601FBF-4CA5-4B58-BA27-D76772F01C31}"/>
    <dgm:cxn modelId="{D716ABE1-ED7E-43D2-A7F9-BCC6CF9F84FB}" srcId="{49ABB962-E44F-4AB2-BFD3-5C70D6BAD156}" destId="{E8D88476-5333-4D22-897D-9006ED7AC996}" srcOrd="0" destOrd="0" parTransId="{23D03BFC-4AA8-4299-AFBD-F127F13335BA}" sibTransId="{7AA4E54D-F9FC-49DC-8380-A90AFEE7D0A5}"/>
    <dgm:cxn modelId="{07C6AD38-2329-4C15-9A85-F94CC6660F7E}" type="presOf" srcId="{49ABB962-E44F-4AB2-BFD3-5C70D6BAD156}" destId="{806F2858-182E-42A1-A2B2-3F37DE8CAE06}" srcOrd="0" destOrd="0" presId="urn:microsoft.com/office/officeart/2005/8/layout/arrow4"/>
    <dgm:cxn modelId="{77F480D2-F55E-48BC-9766-3640722DAA6C}" srcId="{E8D88476-5333-4D22-897D-9006ED7AC996}" destId="{0EDAA33F-09AF-47E4-AB3A-DB6674949D71}" srcOrd="1" destOrd="0" parTransId="{A43FAB41-DA97-4A4A-8237-C04A66F99918}" sibTransId="{9175EFE0-CC3E-446D-A642-1CDC577320DC}"/>
    <dgm:cxn modelId="{C5245728-2085-4F34-BFD6-95A739DA0E9C}" srcId="{49ABB962-E44F-4AB2-BFD3-5C70D6BAD156}" destId="{89027FD9-4541-44E9-8464-B1099B376AA5}" srcOrd="1" destOrd="0" parTransId="{7E40EA53-096A-4C55-AC85-F808DA39081F}" sibTransId="{FEF201B2-9FEE-4FAE-88EE-E8D09188D328}"/>
    <dgm:cxn modelId="{3D536B08-1278-4043-8AAF-520A01FE3601}" type="presOf" srcId="{89027FD9-4541-44E9-8464-B1099B376AA5}" destId="{702E91A7-24AE-411C-8174-2481AA5E2564}" srcOrd="0" destOrd="0" presId="urn:microsoft.com/office/officeart/2005/8/layout/arrow4"/>
    <dgm:cxn modelId="{2123B8E0-2B09-4972-999E-429300CBEB69}" type="presOf" srcId="{C2F9DB1D-5816-4B65-830D-10514A0CB919}" destId="{702E91A7-24AE-411C-8174-2481AA5E2564}" srcOrd="0" destOrd="2" presId="urn:microsoft.com/office/officeart/2005/8/layout/arrow4"/>
    <dgm:cxn modelId="{80AF6F16-1049-4B5A-9778-49A63BC81076}" srcId="{89027FD9-4541-44E9-8464-B1099B376AA5}" destId="{C2F9DB1D-5816-4B65-830D-10514A0CB919}" srcOrd="1" destOrd="0" parTransId="{066FDE93-B698-4F4E-B151-56A16A8649EA}" sibTransId="{322FB115-52AB-486A-98AC-2960D9C3268D}"/>
    <dgm:cxn modelId="{D8D179DF-27C6-4063-9CA2-F7819A7976FB}" type="presOf" srcId="{8E4304CB-4C35-4365-86CA-1305B0C9AA3D}" destId="{C985355C-DFA7-46C6-A5F0-DBD999459F84}" srcOrd="0" destOrd="1" presId="urn:microsoft.com/office/officeart/2005/8/layout/arrow4"/>
    <dgm:cxn modelId="{D00B6535-4852-4ACA-9DA6-77C0AA8541F6}" srcId="{89027FD9-4541-44E9-8464-B1099B376AA5}" destId="{164DE745-E5E8-41B1-AECA-FBA875F7537B}" srcOrd="0" destOrd="0" parTransId="{4FE403B6-9E5A-4A21-AEA1-270D779C2F46}" sibTransId="{48EC0E52-F7D3-40AB-BA74-B55D69217789}"/>
    <dgm:cxn modelId="{E8956A5E-3F44-4FC5-AE4B-353CCF171EB8}" srcId="{E8D88476-5333-4D22-897D-9006ED7AC996}" destId="{EC9FAA6A-E7F9-4104-9EC6-5B2D001ACDED}" srcOrd="2" destOrd="0" parTransId="{6A780C46-11D8-4C75-877D-54B5ABD56778}" sibTransId="{6944100A-0364-4D6A-B766-97C1A74C1CE1}"/>
    <dgm:cxn modelId="{66A1F132-12D8-499C-A745-75BA997D5970}" type="presOf" srcId="{0EDAA33F-09AF-47E4-AB3A-DB6674949D71}" destId="{C985355C-DFA7-46C6-A5F0-DBD999459F84}" srcOrd="0" destOrd="2" presId="urn:microsoft.com/office/officeart/2005/8/layout/arrow4"/>
    <dgm:cxn modelId="{19191F4A-9529-4F3A-95AF-E520BC231645}" type="presParOf" srcId="{806F2858-182E-42A1-A2B2-3F37DE8CAE06}" destId="{C11892E4-794C-432E-AAA8-83FAEDABB492}" srcOrd="0" destOrd="0" presId="urn:microsoft.com/office/officeart/2005/8/layout/arrow4"/>
    <dgm:cxn modelId="{BB5EF0B9-E8D0-46CB-8B5F-4219482AF8DD}" type="presParOf" srcId="{806F2858-182E-42A1-A2B2-3F37DE8CAE06}" destId="{C985355C-DFA7-46C6-A5F0-DBD999459F84}" srcOrd="1" destOrd="0" presId="urn:microsoft.com/office/officeart/2005/8/layout/arrow4"/>
    <dgm:cxn modelId="{EB523FC3-9324-4F5A-95DB-980FA538C55F}" type="presParOf" srcId="{806F2858-182E-42A1-A2B2-3F37DE8CAE06}" destId="{7E507D18-F0A2-4FE7-B488-9D2892EFE370}" srcOrd="2" destOrd="0" presId="urn:microsoft.com/office/officeart/2005/8/layout/arrow4"/>
    <dgm:cxn modelId="{768E74B2-14CB-4974-B75B-921156F99232}" type="presParOf" srcId="{806F2858-182E-42A1-A2B2-3F37DE8CAE06}" destId="{702E91A7-24AE-411C-8174-2481AA5E2564}"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6146A60A-6B07-47FA-AAB5-8529ABECBBC7}" type="doc">
      <dgm:prSet loTypeId="urn:microsoft.com/office/officeart/2005/8/layout/hList7" loCatId="list" qsTypeId="urn:microsoft.com/office/officeart/2005/8/quickstyle/simple1" qsCatId="simple" csTypeId="urn:microsoft.com/office/officeart/2005/8/colors/colorful5" csCatId="colorful" phldr="1"/>
      <dgm:spPr/>
      <dgm:t>
        <a:bodyPr/>
        <a:lstStyle/>
        <a:p>
          <a:endParaRPr lang="zh-TW" altLang="en-US"/>
        </a:p>
      </dgm:t>
    </dgm:pt>
    <dgm:pt modelId="{AC9ED83D-6A43-4D7F-B226-4938AAC25FE8}">
      <dgm:prSet custT="1"/>
      <dgm:spPr/>
      <dgm:t>
        <a:bodyPr/>
        <a:lstStyle/>
        <a:p>
          <a:pPr rtl="0">
            <a:lnSpc>
              <a:spcPct val="80000"/>
            </a:lnSpc>
            <a:spcAft>
              <a:spcPts val="0"/>
            </a:spcAft>
          </a:pPr>
          <a:r>
            <a:rPr lang="zh-TW" altLang="en-US" sz="2800" b="1" dirty="0" smtClean="0">
              <a:latin typeface="微軟正黑體" panose="020B0604030504040204" pitchFamily="34" charset="-120"/>
              <a:ea typeface="微軟正黑體" panose="020B0604030504040204" pitchFamily="34" charset="-120"/>
            </a:rPr>
            <a:t>須標示原作者姓名</a:t>
          </a:r>
          <a:endParaRPr lang="zh-TW" altLang="en-US" sz="2800" dirty="0">
            <a:latin typeface="微軟正黑體" panose="020B0604030504040204" pitchFamily="34" charset="-120"/>
            <a:ea typeface="微軟正黑體" panose="020B0604030504040204" pitchFamily="34" charset="-120"/>
          </a:endParaRPr>
        </a:p>
      </dgm:t>
    </dgm:pt>
    <dgm:pt modelId="{2E73F6AA-DB9C-4888-94EA-2FEF71B5181B}" type="parTrans" cxnId="{83CA48DF-42C8-4C67-B90F-79BB478332BC}">
      <dgm:prSet/>
      <dgm:spPr/>
      <dgm:t>
        <a:bodyPr/>
        <a:lstStyle/>
        <a:p>
          <a:endParaRPr lang="zh-TW" altLang="en-US"/>
        </a:p>
      </dgm:t>
    </dgm:pt>
    <dgm:pt modelId="{E95D5FBC-F2A5-41F0-BE6A-7C2832867074}" type="sibTrans" cxnId="{83CA48DF-42C8-4C67-B90F-79BB478332BC}">
      <dgm:prSet/>
      <dgm:spPr/>
      <dgm:t>
        <a:bodyPr/>
        <a:lstStyle/>
        <a:p>
          <a:endParaRPr lang="zh-TW" altLang="en-US"/>
        </a:p>
      </dgm:t>
    </dgm:pt>
    <dgm:pt modelId="{D13869F1-B3FA-49D5-9E44-9CC332C1DEC4}">
      <dgm:prSet custT="1"/>
      <dgm:spPr/>
      <dgm:t>
        <a:bodyPr/>
        <a:lstStyle/>
        <a:p>
          <a:pPr rtl="0">
            <a:lnSpc>
              <a:spcPct val="80000"/>
            </a:lnSpc>
            <a:spcAft>
              <a:spcPts val="0"/>
            </a:spcAft>
          </a:pPr>
          <a:r>
            <a:rPr lang="zh-TW" altLang="en-US" sz="2800" b="1" dirty="0" smtClean="0">
              <a:latin typeface="微軟正黑體" panose="020B0604030504040204" pitchFamily="34" charset="-120"/>
              <a:ea typeface="微軟正黑體" panose="020B0604030504040204" pitchFamily="34" charset="-120"/>
            </a:rPr>
            <a:t>禁止改作</a:t>
          </a:r>
          <a:endParaRPr lang="zh-TW" altLang="en-US" sz="2800" dirty="0">
            <a:latin typeface="微軟正黑體" panose="020B0604030504040204" pitchFamily="34" charset="-120"/>
            <a:ea typeface="微軟正黑體" panose="020B0604030504040204" pitchFamily="34" charset="-120"/>
          </a:endParaRPr>
        </a:p>
      </dgm:t>
    </dgm:pt>
    <dgm:pt modelId="{537E645E-55ED-4CFD-814E-FC91CBAF86AD}" type="parTrans" cxnId="{180E87C6-1932-436B-B60F-0F1EE6D315C1}">
      <dgm:prSet/>
      <dgm:spPr/>
      <dgm:t>
        <a:bodyPr/>
        <a:lstStyle/>
        <a:p>
          <a:endParaRPr lang="zh-TW" altLang="en-US"/>
        </a:p>
      </dgm:t>
    </dgm:pt>
    <dgm:pt modelId="{8649FA9F-DF79-45AF-ACF9-33959255E8A6}" type="sibTrans" cxnId="{180E87C6-1932-436B-B60F-0F1EE6D315C1}">
      <dgm:prSet/>
      <dgm:spPr/>
      <dgm:t>
        <a:bodyPr/>
        <a:lstStyle/>
        <a:p>
          <a:endParaRPr lang="zh-TW" altLang="en-US"/>
        </a:p>
      </dgm:t>
    </dgm:pt>
    <dgm:pt modelId="{526F2158-AA30-4CD8-B308-A07FB84C7BA6}">
      <dgm:prSet custT="1"/>
      <dgm:spPr/>
      <dgm:t>
        <a:bodyPr/>
        <a:lstStyle/>
        <a:p>
          <a:pPr rtl="0">
            <a:spcAft>
              <a:spcPts val="0"/>
            </a:spcAft>
          </a:pPr>
          <a:r>
            <a:rPr lang="zh-TW" altLang="en-US" sz="2800" b="1" dirty="0" smtClean="0">
              <a:latin typeface="微軟正黑體" panose="020B0604030504040204" pitchFamily="34" charset="-120"/>
              <a:ea typeface="微軟正黑體" panose="020B0604030504040204" pitchFamily="34" charset="-120"/>
            </a:rPr>
            <a:t>相同方式分享</a:t>
          </a:r>
          <a:endParaRPr lang="zh-TW" altLang="en-US" sz="2800" dirty="0">
            <a:latin typeface="微軟正黑體" panose="020B0604030504040204" pitchFamily="34" charset="-120"/>
            <a:ea typeface="微軟正黑體" panose="020B0604030504040204" pitchFamily="34" charset="-120"/>
          </a:endParaRPr>
        </a:p>
      </dgm:t>
    </dgm:pt>
    <dgm:pt modelId="{CA94E36A-5468-44B3-9206-7F95D209E0E1}" type="parTrans" cxnId="{728AD6A8-ADBF-4856-985B-C008A1B1D69E}">
      <dgm:prSet/>
      <dgm:spPr/>
      <dgm:t>
        <a:bodyPr/>
        <a:lstStyle/>
        <a:p>
          <a:endParaRPr lang="zh-TW" altLang="en-US"/>
        </a:p>
      </dgm:t>
    </dgm:pt>
    <dgm:pt modelId="{FE4AAE38-5CDE-4F2D-B47F-C75378092D2A}" type="sibTrans" cxnId="{728AD6A8-ADBF-4856-985B-C008A1B1D69E}">
      <dgm:prSet/>
      <dgm:spPr/>
      <dgm:t>
        <a:bodyPr/>
        <a:lstStyle/>
        <a:p>
          <a:endParaRPr lang="zh-TW" altLang="en-US"/>
        </a:p>
      </dgm:t>
    </dgm:pt>
    <dgm:pt modelId="{229F997B-CADD-4E75-8D86-1FA7E0DB9F91}">
      <dgm:prSet custT="1"/>
      <dgm:spPr/>
      <dgm:t>
        <a:bodyPr/>
        <a:lstStyle/>
        <a:p>
          <a:pPr>
            <a:lnSpc>
              <a:spcPct val="80000"/>
            </a:lnSpc>
            <a:spcAft>
              <a:spcPts val="0"/>
            </a:spcAft>
          </a:pPr>
          <a:r>
            <a:rPr lang="zh-TW" altLang="en-US" sz="2800" b="1" dirty="0" smtClean="0">
              <a:latin typeface="微軟正黑體" panose="020B0604030504040204" pitchFamily="34" charset="-120"/>
              <a:ea typeface="微軟正黑體" panose="020B0604030504040204" pitchFamily="34" charset="-120"/>
            </a:rPr>
            <a:t>非商業利用</a:t>
          </a:r>
          <a:endParaRPr lang="zh-TW" altLang="en-US" sz="2800" dirty="0">
            <a:latin typeface="微軟正黑體" panose="020B0604030504040204" pitchFamily="34" charset="-120"/>
            <a:ea typeface="微軟正黑體" panose="020B0604030504040204" pitchFamily="34" charset="-120"/>
          </a:endParaRPr>
        </a:p>
      </dgm:t>
    </dgm:pt>
    <dgm:pt modelId="{AC8CEDD6-4B37-4DF9-9A27-AA84334EE005}" type="parTrans" cxnId="{545EB24C-1E38-482B-8311-FE8C777A3E7E}">
      <dgm:prSet/>
      <dgm:spPr/>
      <dgm:t>
        <a:bodyPr/>
        <a:lstStyle/>
        <a:p>
          <a:endParaRPr lang="zh-TW" altLang="en-US"/>
        </a:p>
      </dgm:t>
    </dgm:pt>
    <dgm:pt modelId="{3D74D8BF-FB23-42BF-A284-8CF7F92C9EF1}" type="sibTrans" cxnId="{545EB24C-1E38-482B-8311-FE8C777A3E7E}">
      <dgm:prSet/>
      <dgm:spPr/>
      <dgm:t>
        <a:bodyPr/>
        <a:lstStyle/>
        <a:p>
          <a:endParaRPr lang="zh-TW" altLang="en-US"/>
        </a:p>
      </dgm:t>
    </dgm:pt>
    <dgm:pt modelId="{5FD7D641-377B-474F-B4F6-BA470569A085}" type="pres">
      <dgm:prSet presAssocID="{6146A60A-6B07-47FA-AAB5-8529ABECBBC7}" presName="Name0" presStyleCnt="0">
        <dgm:presLayoutVars>
          <dgm:dir/>
          <dgm:resizeHandles val="exact"/>
        </dgm:presLayoutVars>
      </dgm:prSet>
      <dgm:spPr/>
      <dgm:t>
        <a:bodyPr/>
        <a:lstStyle/>
        <a:p>
          <a:endParaRPr lang="zh-TW" altLang="en-US"/>
        </a:p>
      </dgm:t>
    </dgm:pt>
    <dgm:pt modelId="{128EA929-8447-4200-9951-024F2D5AA60E}" type="pres">
      <dgm:prSet presAssocID="{6146A60A-6B07-47FA-AAB5-8529ABECBBC7}" presName="fgShape" presStyleLbl="fgShp" presStyleIdx="0" presStyleCnt="1" custScaleX="89054" custLinFactNeighborX="9773" custLinFactNeighborY="5710"/>
      <dgm:spPr>
        <a:prstGeom prst="rightArrow">
          <a:avLst/>
        </a:prstGeom>
        <a:effectLst>
          <a:outerShdw blurRad="76200" dir="13500000" sy="23000" kx="1200000" algn="br" rotWithShape="0">
            <a:prstClr val="black">
              <a:alpha val="20000"/>
            </a:prstClr>
          </a:outerShdw>
        </a:effectLst>
      </dgm:spPr>
      <dgm:t>
        <a:bodyPr/>
        <a:lstStyle/>
        <a:p>
          <a:endParaRPr lang="zh-TW" altLang="en-US"/>
        </a:p>
      </dgm:t>
    </dgm:pt>
    <dgm:pt modelId="{C4FD67BD-0C1F-4E8D-8530-43D45663FA68}" type="pres">
      <dgm:prSet presAssocID="{6146A60A-6B07-47FA-AAB5-8529ABECBBC7}" presName="linComp" presStyleCnt="0"/>
      <dgm:spPr/>
    </dgm:pt>
    <dgm:pt modelId="{65AD4E86-771F-41FD-9FE4-EB40F38A323A}" type="pres">
      <dgm:prSet presAssocID="{AC9ED83D-6A43-4D7F-B226-4938AAC25FE8}" presName="compNode" presStyleCnt="0"/>
      <dgm:spPr/>
    </dgm:pt>
    <dgm:pt modelId="{B42465D4-6188-40DB-ABEE-3BDADBCC2B92}" type="pres">
      <dgm:prSet presAssocID="{AC9ED83D-6A43-4D7F-B226-4938AAC25FE8}" presName="bkgdShape" presStyleLbl="node1" presStyleIdx="0" presStyleCnt="4"/>
      <dgm:spPr/>
      <dgm:t>
        <a:bodyPr/>
        <a:lstStyle/>
        <a:p>
          <a:endParaRPr lang="zh-TW" altLang="en-US"/>
        </a:p>
      </dgm:t>
    </dgm:pt>
    <dgm:pt modelId="{565FF69D-CEE4-4719-80B3-0B242F62B39E}" type="pres">
      <dgm:prSet presAssocID="{AC9ED83D-6A43-4D7F-B226-4938AAC25FE8}" presName="nodeTx" presStyleLbl="node1" presStyleIdx="0" presStyleCnt="4">
        <dgm:presLayoutVars>
          <dgm:bulletEnabled val="1"/>
        </dgm:presLayoutVars>
      </dgm:prSet>
      <dgm:spPr/>
      <dgm:t>
        <a:bodyPr/>
        <a:lstStyle/>
        <a:p>
          <a:endParaRPr lang="zh-TW" altLang="en-US"/>
        </a:p>
      </dgm:t>
    </dgm:pt>
    <dgm:pt modelId="{67E1E692-EC14-4076-8A8E-F6A2B4AFC617}" type="pres">
      <dgm:prSet presAssocID="{AC9ED83D-6A43-4D7F-B226-4938AAC25FE8}" presName="invisiNode" presStyleLbl="node1" presStyleIdx="0" presStyleCnt="4"/>
      <dgm:spPr/>
    </dgm:pt>
    <dgm:pt modelId="{A68A63B5-A854-4EA3-BEED-B03651439BF8}" type="pres">
      <dgm:prSet presAssocID="{AC9ED83D-6A43-4D7F-B226-4938AAC25FE8}" presName="imagNode" presStyleLbl="fgImgPlace1" presStyleIdx="0" presStyleCnt="4" custScaleX="111433" custScaleY="101376"/>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pt>
    <dgm:pt modelId="{9F56FD30-53FF-4E07-A999-E7A67DE7F1CB}" type="pres">
      <dgm:prSet presAssocID="{E95D5FBC-F2A5-41F0-BE6A-7C2832867074}" presName="sibTrans" presStyleLbl="sibTrans2D1" presStyleIdx="0" presStyleCnt="0"/>
      <dgm:spPr/>
      <dgm:t>
        <a:bodyPr/>
        <a:lstStyle/>
        <a:p>
          <a:endParaRPr lang="zh-TW" altLang="en-US"/>
        </a:p>
      </dgm:t>
    </dgm:pt>
    <dgm:pt modelId="{659AC760-FCBA-458A-9ED7-922084DB48C8}" type="pres">
      <dgm:prSet presAssocID="{229F997B-CADD-4E75-8D86-1FA7E0DB9F91}" presName="compNode" presStyleCnt="0"/>
      <dgm:spPr/>
    </dgm:pt>
    <dgm:pt modelId="{65EA239F-4003-4249-ADC2-8B01ED1AE70A}" type="pres">
      <dgm:prSet presAssocID="{229F997B-CADD-4E75-8D86-1FA7E0DB9F91}" presName="bkgdShape" presStyleLbl="node1" presStyleIdx="1" presStyleCnt="4" custLinFactNeighborX="-484" custLinFactNeighborY="129"/>
      <dgm:spPr/>
      <dgm:t>
        <a:bodyPr/>
        <a:lstStyle/>
        <a:p>
          <a:endParaRPr lang="zh-TW" altLang="en-US"/>
        </a:p>
      </dgm:t>
    </dgm:pt>
    <dgm:pt modelId="{6BDDE5F0-A27B-4BEF-AFCF-9A65444A3D53}" type="pres">
      <dgm:prSet presAssocID="{229F997B-CADD-4E75-8D86-1FA7E0DB9F91}" presName="nodeTx" presStyleLbl="node1" presStyleIdx="1" presStyleCnt="4">
        <dgm:presLayoutVars>
          <dgm:bulletEnabled val="1"/>
        </dgm:presLayoutVars>
      </dgm:prSet>
      <dgm:spPr/>
      <dgm:t>
        <a:bodyPr/>
        <a:lstStyle/>
        <a:p>
          <a:endParaRPr lang="zh-TW" altLang="en-US"/>
        </a:p>
      </dgm:t>
    </dgm:pt>
    <dgm:pt modelId="{00F0711B-7486-47DD-BDC4-0BDB2F092E5F}" type="pres">
      <dgm:prSet presAssocID="{229F997B-CADD-4E75-8D86-1FA7E0DB9F91}" presName="invisiNode" presStyleLbl="node1" presStyleIdx="1" presStyleCnt="4"/>
      <dgm:spPr/>
    </dgm:pt>
    <dgm:pt modelId="{09596AA8-A980-4DB8-A57D-7A5BF8F2EA40}" type="pres">
      <dgm:prSet presAssocID="{229F997B-CADD-4E75-8D86-1FA7E0DB9F91}" presName="imagNode" presStyleLbl="fgImgPlace1" presStyleIdx="1" presStyleCnt="4" custScaleX="95302" custLinFactNeighborX="-3508" custLinFactNeighborY="310"/>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E824B3BD-2416-4106-9C57-301257D56F71}" type="pres">
      <dgm:prSet presAssocID="{3D74D8BF-FB23-42BF-A284-8CF7F92C9EF1}" presName="sibTrans" presStyleLbl="sibTrans2D1" presStyleIdx="0" presStyleCnt="0"/>
      <dgm:spPr/>
      <dgm:t>
        <a:bodyPr/>
        <a:lstStyle/>
        <a:p>
          <a:endParaRPr lang="zh-TW" altLang="en-US"/>
        </a:p>
      </dgm:t>
    </dgm:pt>
    <dgm:pt modelId="{A6C5EA03-6FEE-43C2-880C-C1A7A1F3E8AA}" type="pres">
      <dgm:prSet presAssocID="{D13869F1-B3FA-49D5-9E44-9CC332C1DEC4}" presName="compNode" presStyleCnt="0"/>
      <dgm:spPr/>
    </dgm:pt>
    <dgm:pt modelId="{A6B6E71E-27F4-45C7-AD98-4CDD8F6BB4FC}" type="pres">
      <dgm:prSet presAssocID="{D13869F1-B3FA-49D5-9E44-9CC332C1DEC4}" presName="bkgdShape" presStyleLbl="node1" presStyleIdx="2" presStyleCnt="4" custLinFactNeighborX="-457" custLinFactNeighborY="-2001"/>
      <dgm:spPr/>
      <dgm:t>
        <a:bodyPr/>
        <a:lstStyle/>
        <a:p>
          <a:endParaRPr lang="zh-TW" altLang="en-US"/>
        </a:p>
      </dgm:t>
    </dgm:pt>
    <dgm:pt modelId="{4D684F75-058D-4A3F-ADE9-FA4F5F8E9A76}" type="pres">
      <dgm:prSet presAssocID="{D13869F1-B3FA-49D5-9E44-9CC332C1DEC4}" presName="nodeTx" presStyleLbl="node1" presStyleIdx="2" presStyleCnt="4">
        <dgm:presLayoutVars>
          <dgm:bulletEnabled val="1"/>
        </dgm:presLayoutVars>
      </dgm:prSet>
      <dgm:spPr/>
      <dgm:t>
        <a:bodyPr/>
        <a:lstStyle/>
        <a:p>
          <a:endParaRPr lang="zh-TW" altLang="en-US"/>
        </a:p>
      </dgm:t>
    </dgm:pt>
    <dgm:pt modelId="{4AC92C33-E837-44E0-BC00-24F2BFB74706}" type="pres">
      <dgm:prSet presAssocID="{D13869F1-B3FA-49D5-9E44-9CC332C1DEC4}" presName="invisiNode" presStyleLbl="node1" presStyleIdx="2" presStyleCnt="4"/>
      <dgm:spPr/>
    </dgm:pt>
    <dgm:pt modelId="{B3A2CEAF-3795-46F9-A800-AC72C7C46B53}" type="pres">
      <dgm:prSet presAssocID="{D13869F1-B3FA-49D5-9E44-9CC332C1DEC4}" presName="imagNode" presStyleLbl="fgImgPlace1" presStyleIdx="2" presStyleCnt="4" custScaleX="103494"/>
      <dgm:spPr>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dgm:spPr>
    </dgm:pt>
    <dgm:pt modelId="{3B86BA12-B374-4962-9F8A-3047846199FF}" type="pres">
      <dgm:prSet presAssocID="{8649FA9F-DF79-45AF-ACF9-33959255E8A6}" presName="sibTrans" presStyleLbl="sibTrans2D1" presStyleIdx="0" presStyleCnt="0"/>
      <dgm:spPr/>
      <dgm:t>
        <a:bodyPr/>
        <a:lstStyle/>
        <a:p>
          <a:endParaRPr lang="zh-TW" altLang="en-US"/>
        </a:p>
      </dgm:t>
    </dgm:pt>
    <dgm:pt modelId="{5C40179A-6B71-4DE3-9940-5A62FFDAD383}" type="pres">
      <dgm:prSet presAssocID="{526F2158-AA30-4CD8-B308-A07FB84C7BA6}" presName="compNode" presStyleCnt="0"/>
      <dgm:spPr/>
    </dgm:pt>
    <dgm:pt modelId="{7A335C5E-47C8-4098-A611-FD3A5860EF10}" type="pres">
      <dgm:prSet presAssocID="{526F2158-AA30-4CD8-B308-A07FB84C7BA6}" presName="bkgdShape" presStyleLbl="node1" presStyleIdx="3" presStyleCnt="4"/>
      <dgm:spPr/>
      <dgm:t>
        <a:bodyPr/>
        <a:lstStyle/>
        <a:p>
          <a:endParaRPr lang="zh-TW" altLang="en-US"/>
        </a:p>
      </dgm:t>
    </dgm:pt>
    <dgm:pt modelId="{71A0F70A-4862-4CCF-9BD2-789E44BFC9DF}" type="pres">
      <dgm:prSet presAssocID="{526F2158-AA30-4CD8-B308-A07FB84C7BA6}" presName="nodeTx" presStyleLbl="node1" presStyleIdx="3" presStyleCnt="4">
        <dgm:presLayoutVars>
          <dgm:bulletEnabled val="1"/>
        </dgm:presLayoutVars>
      </dgm:prSet>
      <dgm:spPr/>
      <dgm:t>
        <a:bodyPr/>
        <a:lstStyle/>
        <a:p>
          <a:endParaRPr lang="zh-TW" altLang="en-US"/>
        </a:p>
      </dgm:t>
    </dgm:pt>
    <dgm:pt modelId="{BDB2E959-BFDD-4718-84AA-D1B952553248}" type="pres">
      <dgm:prSet presAssocID="{526F2158-AA30-4CD8-B308-A07FB84C7BA6}" presName="invisiNode" presStyleLbl="node1" presStyleIdx="3" presStyleCnt="4"/>
      <dgm:spPr/>
    </dgm:pt>
    <dgm:pt modelId="{F42DCE15-EED4-45A2-A597-DFED15349DFA}" type="pres">
      <dgm:prSet presAssocID="{526F2158-AA30-4CD8-B308-A07FB84C7BA6}" presName="imagNode" presStyleLbl="fgImgPlace1" presStyleIdx="3" presStyleCnt="4" custScaleX="96444"/>
      <dgm:spPr>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dgm:spPr>
    </dgm:pt>
  </dgm:ptLst>
  <dgm:cxnLst>
    <dgm:cxn modelId="{52595300-9908-4045-AD85-A2E98BF824E9}" type="presOf" srcId="{AC9ED83D-6A43-4D7F-B226-4938AAC25FE8}" destId="{565FF69D-CEE4-4719-80B3-0B242F62B39E}" srcOrd="1" destOrd="0" presId="urn:microsoft.com/office/officeart/2005/8/layout/hList7"/>
    <dgm:cxn modelId="{D6F34BBC-41F9-4FFE-A86C-891DADCA9524}" type="presOf" srcId="{AC9ED83D-6A43-4D7F-B226-4938AAC25FE8}" destId="{B42465D4-6188-40DB-ABEE-3BDADBCC2B92}" srcOrd="0" destOrd="0" presId="urn:microsoft.com/office/officeart/2005/8/layout/hList7"/>
    <dgm:cxn modelId="{83CA48DF-42C8-4C67-B90F-79BB478332BC}" srcId="{6146A60A-6B07-47FA-AAB5-8529ABECBBC7}" destId="{AC9ED83D-6A43-4D7F-B226-4938AAC25FE8}" srcOrd="0" destOrd="0" parTransId="{2E73F6AA-DB9C-4888-94EA-2FEF71B5181B}" sibTransId="{E95D5FBC-F2A5-41F0-BE6A-7C2832867074}"/>
    <dgm:cxn modelId="{9DF24EBD-9023-4373-A539-A4D9489EB60A}" type="presOf" srcId="{229F997B-CADD-4E75-8D86-1FA7E0DB9F91}" destId="{65EA239F-4003-4249-ADC2-8B01ED1AE70A}" srcOrd="0" destOrd="0" presId="urn:microsoft.com/office/officeart/2005/8/layout/hList7"/>
    <dgm:cxn modelId="{7DE13D85-353F-44B5-8F9C-8B1D3413C941}" type="presOf" srcId="{D13869F1-B3FA-49D5-9E44-9CC332C1DEC4}" destId="{A6B6E71E-27F4-45C7-AD98-4CDD8F6BB4FC}" srcOrd="0" destOrd="0" presId="urn:microsoft.com/office/officeart/2005/8/layout/hList7"/>
    <dgm:cxn modelId="{545EB24C-1E38-482B-8311-FE8C777A3E7E}" srcId="{6146A60A-6B07-47FA-AAB5-8529ABECBBC7}" destId="{229F997B-CADD-4E75-8D86-1FA7E0DB9F91}" srcOrd="1" destOrd="0" parTransId="{AC8CEDD6-4B37-4DF9-9A27-AA84334EE005}" sibTransId="{3D74D8BF-FB23-42BF-A284-8CF7F92C9EF1}"/>
    <dgm:cxn modelId="{8A612AE3-58BB-49C1-BFAC-179C13F151A4}" type="presOf" srcId="{229F997B-CADD-4E75-8D86-1FA7E0DB9F91}" destId="{6BDDE5F0-A27B-4BEF-AFCF-9A65444A3D53}" srcOrd="1" destOrd="0" presId="urn:microsoft.com/office/officeart/2005/8/layout/hList7"/>
    <dgm:cxn modelId="{5CE26F34-E428-4C49-8798-7EBB53803111}" type="presOf" srcId="{526F2158-AA30-4CD8-B308-A07FB84C7BA6}" destId="{71A0F70A-4862-4CCF-9BD2-789E44BFC9DF}" srcOrd="1" destOrd="0" presId="urn:microsoft.com/office/officeart/2005/8/layout/hList7"/>
    <dgm:cxn modelId="{144456A9-316D-4BA9-926C-E9197DEAD3E9}" type="presOf" srcId="{E95D5FBC-F2A5-41F0-BE6A-7C2832867074}" destId="{9F56FD30-53FF-4E07-A999-E7A67DE7F1CB}" srcOrd="0" destOrd="0" presId="urn:microsoft.com/office/officeart/2005/8/layout/hList7"/>
    <dgm:cxn modelId="{E360E5B3-7298-4106-9A07-B75F39DA8D9E}" type="presOf" srcId="{D13869F1-B3FA-49D5-9E44-9CC332C1DEC4}" destId="{4D684F75-058D-4A3F-ADE9-FA4F5F8E9A76}" srcOrd="1" destOrd="0" presId="urn:microsoft.com/office/officeart/2005/8/layout/hList7"/>
    <dgm:cxn modelId="{8DE6C879-5571-4817-A7AF-A21FA1A583F6}" type="presOf" srcId="{3D74D8BF-FB23-42BF-A284-8CF7F92C9EF1}" destId="{E824B3BD-2416-4106-9C57-301257D56F71}" srcOrd="0" destOrd="0" presId="urn:microsoft.com/office/officeart/2005/8/layout/hList7"/>
    <dgm:cxn modelId="{180E87C6-1932-436B-B60F-0F1EE6D315C1}" srcId="{6146A60A-6B07-47FA-AAB5-8529ABECBBC7}" destId="{D13869F1-B3FA-49D5-9E44-9CC332C1DEC4}" srcOrd="2" destOrd="0" parTransId="{537E645E-55ED-4CFD-814E-FC91CBAF86AD}" sibTransId="{8649FA9F-DF79-45AF-ACF9-33959255E8A6}"/>
    <dgm:cxn modelId="{9DA231D7-418E-4718-B990-D9B1E43D4492}" type="presOf" srcId="{8649FA9F-DF79-45AF-ACF9-33959255E8A6}" destId="{3B86BA12-B374-4962-9F8A-3047846199FF}" srcOrd="0" destOrd="0" presId="urn:microsoft.com/office/officeart/2005/8/layout/hList7"/>
    <dgm:cxn modelId="{728AD6A8-ADBF-4856-985B-C008A1B1D69E}" srcId="{6146A60A-6B07-47FA-AAB5-8529ABECBBC7}" destId="{526F2158-AA30-4CD8-B308-A07FB84C7BA6}" srcOrd="3" destOrd="0" parTransId="{CA94E36A-5468-44B3-9206-7F95D209E0E1}" sibTransId="{FE4AAE38-5CDE-4F2D-B47F-C75378092D2A}"/>
    <dgm:cxn modelId="{129906E0-D039-4854-8DE9-8B24C3A65E3A}" type="presOf" srcId="{526F2158-AA30-4CD8-B308-A07FB84C7BA6}" destId="{7A335C5E-47C8-4098-A611-FD3A5860EF10}" srcOrd="0" destOrd="0" presId="urn:microsoft.com/office/officeart/2005/8/layout/hList7"/>
    <dgm:cxn modelId="{17336BE5-4F61-4460-AD80-6207991D0857}" type="presOf" srcId="{6146A60A-6B07-47FA-AAB5-8529ABECBBC7}" destId="{5FD7D641-377B-474F-B4F6-BA470569A085}" srcOrd="0" destOrd="0" presId="urn:microsoft.com/office/officeart/2005/8/layout/hList7"/>
    <dgm:cxn modelId="{FCACDE2C-9536-4DD3-A39E-080CEFF7AE02}" type="presParOf" srcId="{5FD7D641-377B-474F-B4F6-BA470569A085}" destId="{128EA929-8447-4200-9951-024F2D5AA60E}" srcOrd="0" destOrd="0" presId="urn:microsoft.com/office/officeart/2005/8/layout/hList7"/>
    <dgm:cxn modelId="{D4AF1994-C0FE-4CA2-A327-927EBF223C1B}" type="presParOf" srcId="{5FD7D641-377B-474F-B4F6-BA470569A085}" destId="{C4FD67BD-0C1F-4E8D-8530-43D45663FA68}" srcOrd="1" destOrd="0" presId="urn:microsoft.com/office/officeart/2005/8/layout/hList7"/>
    <dgm:cxn modelId="{A4DFC2E5-690A-4B6F-A056-7A8C64B5E9FE}" type="presParOf" srcId="{C4FD67BD-0C1F-4E8D-8530-43D45663FA68}" destId="{65AD4E86-771F-41FD-9FE4-EB40F38A323A}" srcOrd="0" destOrd="0" presId="urn:microsoft.com/office/officeart/2005/8/layout/hList7"/>
    <dgm:cxn modelId="{A12B9223-E8F1-4C09-9668-2629826D688C}" type="presParOf" srcId="{65AD4E86-771F-41FD-9FE4-EB40F38A323A}" destId="{B42465D4-6188-40DB-ABEE-3BDADBCC2B92}" srcOrd="0" destOrd="0" presId="urn:microsoft.com/office/officeart/2005/8/layout/hList7"/>
    <dgm:cxn modelId="{0C89152D-9B96-4C93-8F2F-6C80886ECC8E}" type="presParOf" srcId="{65AD4E86-771F-41FD-9FE4-EB40F38A323A}" destId="{565FF69D-CEE4-4719-80B3-0B242F62B39E}" srcOrd="1" destOrd="0" presId="urn:microsoft.com/office/officeart/2005/8/layout/hList7"/>
    <dgm:cxn modelId="{88216376-4A38-4B21-BF76-94677C8D391A}" type="presParOf" srcId="{65AD4E86-771F-41FD-9FE4-EB40F38A323A}" destId="{67E1E692-EC14-4076-8A8E-F6A2B4AFC617}" srcOrd="2" destOrd="0" presId="urn:microsoft.com/office/officeart/2005/8/layout/hList7"/>
    <dgm:cxn modelId="{D5F1D73E-F56C-4757-83B2-9C916ED20FB2}" type="presParOf" srcId="{65AD4E86-771F-41FD-9FE4-EB40F38A323A}" destId="{A68A63B5-A854-4EA3-BEED-B03651439BF8}" srcOrd="3" destOrd="0" presId="urn:microsoft.com/office/officeart/2005/8/layout/hList7"/>
    <dgm:cxn modelId="{2ABA1338-1A9F-4358-9E0B-A7BD03622A61}" type="presParOf" srcId="{C4FD67BD-0C1F-4E8D-8530-43D45663FA68}" destId="{9F56FD30-53FF-4E07-A999-E7A67DE7F1CB}" srcOrd="1" destOrd="0" presId="urn:microsoft.com/office/officeart/2005/8/layout/hList7"/>
    <dgm:cxn modelId="{3A691B6E-80F1-4740-B297-BACCC2CFFB2B}" type="presParOf" srcId="{C4FD67BD-0C1F-4E8D-8530-43D45663FA68}" destId="{659AC760-FCBA-458A-9ED7-922084DB48C8}" srcOrd="2" destOrd="0" presId="urn:microsoft.com/office/officeart/2005/8/layout/hList7"/>
    <dgm:cxn modelId="{BE14A88F-98E3-421D-B8AA-D57CD7EE49E3}" type="presParOf" srcId="{659AC760-FCBA-458A-9ED7-922084DB48C8}" destId="{65EA239F-4003-4249-ADC2-8B01ED1AE70A}" srcOrd="0" destOrd="0" presId="urn:microsoft.com/office/officeart/2005/8/layout/hList7"/>
    <dgm:cxn modelId="{02701264-95D0-44E1-BA06-8B6E571ED01E}" type="presParOf" srcId="{659AC760-FCBA-458A-9ED7-922084DB48C8}" destId="{6BDDE5F0-A27B-4BEF-AFCF-9A65444A3D53}" srcOrd="1" destOrd="0" presId="urn:microsoft.com/office/officeart/2005/8/layout/hList7"/>
    <dgm:cxn modelId="{1C8AB8C3-6899-4F37-A5E8-4162291492E6}" type="presParOf" srcId="{659AC760-FCBA-458A-9ED7-922084DB48C8}" destId="{00F0711B-7486-47DD-BDC4-0BDB2F092E5F}" srcOrd="2" destOrd="0" presId="urn:microsoft.com/office/officeart/2005/8/layout/hList7"/>
    <dgm:cxn modelId="{4F0400B4-7B34-4454-AD24-C699D7C71530}" type="presParOf" srcId="{659AC760-FCBA-458A-9ED7-922084DB48C8}" destId="{09596AA8-A980-4DB8-A57D-7A5BF8F2EA40}" srcOrd="3" destOrd="0" presId="urn:microsoft.com/office/officeart/2005/8/layout/hList7"/>
    <dgm:cxn modelId="{8AD35202-5CFF-4073-A3DB-D6173801DD00}" type="presParOf" srcId="{C4FD67BD-0C1F-4E8D-8530-43D45663FA68}" destId="{E824B3BD-2416-4106-9C57-301257D56F71}" srcOrd="3" destOrd="0" presId="urn:microsoft.com/office/officeart/2005/8/layout/hList7"/>
    <dgm:cxn modelId="{1551311C-39F2-4E6B-AEF8-BEADA299EAE2}" type="presParOf" srcId="{C4FD67BD-0C1F-4E8D-8530-43D45663FA68}" destId="{A6C5EA03-6FEE-43C2-880C-C1A7A1F3E8AA}" srcOrd="4" destOrd="0" presId="urn:microsoft.com/office/officeart/2005/8/layout/hList7"/>
    <dgm:cxn modelId="{D009FF4B-E546-4B63-8B70-2A4CF94387EF}" type="presParOf" srcId="{A6C5EA03-6FEE-43C2-880C-C1A7A1F3E8AA}" destId="{A6B6E71E-27F4-45C7-AD98-4CDD8F6BB4FC}" srcOrd="0" destOrd="0" presId="urn:microsoft.com/office/officeart/2005/8/layout/hList7"/>
    <dgm:cxn modelId="{0261605B-E44F-4FC8-8644-7DCDB067DC79}" type="presParOf" srcId="{A6C5EA03-6FEE-43C2-880C-C1A7A1F3E8AA}" destId="{4D684F75-058D-4A3F-ADE9-FA4F5F8E9A76}" srcOrd="1" destOrd="0" presId="urn:microsoft.com/office/officeart/2005/8/layout/hList7"/>
    <dgm:cxn modelId="{A498EF20-BC95-48FB-9950-79054D075B1F}" type="presParOf" srcId="{A6C5EA03-6FEE-43C2-880C-C1A7A1F3E8AA}" destId="{4AC92C33-E837-44E0-BC00-24F2BFB74706}" srcOrd="2" destOrd="0" presId="urn:microsoft.com/office/officeart/2005/8/layout/hList7"/>
    <dgm:cxn modelId="{0E672EF3-F384-4F3F-BD1F-0D3BC4E562E4}" type="presParOf" srcId="{A6C5EA03-6FEE-43C2-880C-C1A7A1F3E8AA}" destId="{B3A2CEAF-3795-46F9-A800-AC72C7C46B53}" srcOrd="3" destOrd="0" presId="urn:microsoft.com/office/officeart/2005/8/layout/hList7"/>
    <dgm:cxn modelId="{06F56D98-3BB0-4789-A982-3DE3A88DA1D1}" type="presParOf" srcId="{C4FD67BD-0C1F-4E8D-8530-43D45663FA68}" destId="{3B86BA12-B374-4962-9F8A-3047846199FF}" srcOrd="5" destOrd="0" presId="urn:microsoft.com/office/officeart/2005/8/layout/hList7"/>
    <dgm:cxn modelId="{7F083E1D-D422-46CC-9C03-6401ECAF6A53}" type="presParOf" srcId="{C4FD67BD-0C1F-4E8D-8530-43D45663FA68}" destId="{5C40179A-6B71-4DE3-9940-5A62FFDAD383}" srcOrd="6" destOrd="0" presId="urn:microsoft.com/office/officeart/2005/8/layout/hList7"/>
    <dgm:cxn modelId="{21001000-728A-4F48-BBAC-B1CCD4CEBA0F}" type="presParOf" srcId="{5C40179A-6B71-4DE3-9940-5A62FFDAD383}" destId="{7A335C5E-47C8-4098-A611-FD3A5860EF10}" srcOrd="0" destOrd="0" presId="urn:microsoft.com/office/officeart/2005/8/layout/hList7"/>
    <dgm:cxn modelId="{1D0393B7-7F82-4015-9FF0-BA16E18D8DED}" type="presParOf" srcId="{5C40179A-6B71-4DE3-9940-5A62FFDAD383}" destId="{71A0F70A-4862-4CCF-9BD2-789E44BFC9DF}" srcOrd="1" destOrd="0" presId="urn:microsoft.com/office/officeart/2005/8/layout/hList7"/>
    <dgm:cxn modelId="{0E81A959-11FA-4DB6-BC47-850353E54901}" type="presParOf" srcId="{5C40179A-6B71-4DE3-9940-5A62FFDAD383}" destId="{BDB2E959-BFDD-4718-84AA-D1B952553248}" srcOrd="2" destOrd="0" presId="urn:microsoft.com/office/officeart/2005/8/layout/hList7"/>
    <dgm:cxn modelId="{E8B984D8-AE19-4E5C-B1C3-C0CECA10B4E1}" type="presParOf" srcId="{5C40179A-6B71-4DE3-9940-5A62FFDAD383}" destId="{F42DCE15-EED4-45A2-A597-DFED15349DFA}"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784038-532D-44EE-8FD6-008CFF6E749D}" type="doc">
      <dgm:prSet loTypeId="urn:microsoft.com/office/officeart/2005/8/layout/bProcess3" loCatId="process" qsTypeId="urn:microsoft.com/office/officeart/2005/8/quickstyle/simple3" qsCatId="simple" csTypeId="urn:microsoft.com/office/officeart/2005/8/colors/colorful1" csCatId="colorful" phldr="1"/>
      <dgm:spPr/>
      <dgm:t>
        <a:bodyPr/>
        <a:lstStyle/>
        <a:p>
          <a:endParaRPr lang="zh-TW" altLang="en-US"/>
        </a:p>
      </dgm:t>
    </dgm:pt>
    <dgm:pt modelId="{E76D5FD9-6927-4BC9-BFB3-B374AD0275DE}">
      <dgm:prSet custT="1"/>
      <dgm:spPr/>
      <dgm:t>
        <a:bodyPr/>
        <a:lstStyle/>
        <a:p>
          <a:pPr algn="l" rtl="0">
            <a:lnSpc>
              <a:spcPct val="80000"/>
            </a:lnSpc>
            <a:spcAft>
              <a:spcPts val="0"/>
            </a:spcAft>
          </a:pPr>
          <a:r>
            <a:rPr lang="zh-TW" altLang="en-US" sz="2400" b="1" dirty="0" smtClean="0">
              <a:latin typeface="微軟正黑體" panose="020B0604030504040204" pitchFamily="34" charset="-120"/>
              <a:ea typeface="微軟正黑體" panose="020B0604030504040204" pitchFamily="34" charset="-120"/>
            </a:rPr>
            <a:t>活動的進行流程、節目安排的設計、主持人及來賓均相同或相仿？</a:t>
          </a:r>
          <a:endParaRPr lang="en-US" altLang="zh-TW" sz="2400" b="1" dirty="0" smtClean="0">
            <a:latin typeface="微軟正黑體" panose="020B0604030504040204" pitchFamily="34" charset="-120"/>
            <a:ea typeface="微軟正黑體" panose="020B0604030504040204" pitchFamily="34" charset="-120"/>
          </a:endParaRPr>
        </a:p>
        <a:p>
          <a:pPr algn="l" rtl="0">
            <a:lnSpc>
              <a:spcPct val="80000"/>
            </a:lnSpc>
            <a:spcAft>
              <a:spcPts val="0"/>
            </a:spcAft>
          </a:pPr>
          <a:r>
            <a:rPr lang="zh-TW" altLang="en-US" sz="2400" b="1" dirty="0" smtClean="0">
              <a:solidFill>
                <a:srgbClr val="0070C0"/>
              </a:solidFill>
              <a:latin typeface="微軟正黑體" panose="020B0604030504040204" pitchFamily="34" charset="-120"/>
              <a:ea typeface="微軟正黑體" panose="020B0604030504040204" pitchFamily="34" charset="-120"/>
            </a:rPr>
            <a:t>例：各縣市跨年晚會均安排倒數、施放煙火等節目橋段</a:t>
          </a:r>
          <a:endParaRPr lang="zh-TW" altLang="en-US" sz="2400" dirty="0">
            <a:solidFill>
              <a:srgbClr val="0070C0"/>
            </a:solidFill>
            <a:latin typeface="微軟正黑體" panose="020B0604030504040204" pitchFamily="34" charset="-120"/>
            <a:ea typeface="微軟正黑體" panose="020B0604030504040204" pitchFamily="34" charset="-120"/>
          </a:endParaRPr>
        </a:p>
      </dgm:t>
    </dgm:pt>
    <dgm:pt modelId="{8914FCD4-AD28-49C5-9261-7A65316E9A33}" type="parTrans" cxnId="{E131FA14-C922-4EB8-8F66-0C31500F72C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23C94F7-CC26-4866-926C-72D7A233A451}" type="sibTrans" cxnId="{E131FA14-C922-4EB8-8F66-0C31500F72C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1A1243C-41AD-4BD1-9B18-0E0B9B1EAFAF}">
      <dgm:prSet custT="1"/>
      <dgm:spPr/>
      <dgm:t>
        <a:bodyPr/>
        <a:lstStyle/>
        <a:p>
          <a:pPr rtl="0"/>
          <a:r>
            <a:rPr lang="zh-TW" altLang="en-US" sz="2800" b="1" dirty="0" smtClean="0">
              <a:solidFill>
                <a:srgbClr val="FF0000"/>
              </a:solidFill>
              <a:latin typeface="微軟正黑體" panose="020B0604030504040204" pitchFamily="34" charset="-120"/>
              <a:ea typeface="微軟正黑體" panose="020B0604030504040204" pitchFamily="34" charset="-120"/>
            </a:rPr>
            <a:t>無侵害著作權的問題</a:t>
          </a:r>
          <a:r>
            <a:rPr lang="zh-TW" altLang="en-US" sz="2800" b="1" dirty="0" smtClean="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因為活動的發想、流程僅屬概念、方法</a:t>
          </a:r>
          <a:endParaRPr lang="zh-TW" altLang="en-US" sz="2800" dirty="0">
            <a:latin typeface="微軟正黑體" panose="020B0604030504040204" pitchFamily="34" charset="-120"/>
            <a:ea typeface="微軟正黑體" panose="020B0604030504040204" pitchFamily="34" charset="-120"/>
          </a:endParaRPr>
        </a:p>
      </dgm:t>
    </dgm:pt>
    <dgm:pt modelId="{FB7AA6FD-65E3-4FF5-AB6C-FB059A23631C}" type="parTrans" cxnId="{36FF1E6D-EDF5-4C8A-B38A-EB090F30BE09}">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A4F7924-8334-447A-BB9C-894AE4C96CC6}" type="sibTrans" cxnId="{36FF1E6D-EDF5-4C8A-B38A-EB090F30BE09}">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E12E6AC-B8C9-4AA4-89C3-10D33C5B6442}" type="pres">
      <dgm:prSet presAssocID="{A7784038-532D-44EE-8FD6-008CFF6E749D}" presName="Name0" presStyleCnt="0">
        <dgm:presLayoutVars>
          <dgm:dir/>
          <dgm:resizeHandles val="exact"/>
        </dgm:presLayoutVars>
      </dgm:prSet>
      <dgm:spPr/>
      <dgm:t>
        <a:bodyPr/>
        <a:lstStyle/>
        <a:p>
          <a:endParaRPr lang="zh-TW" altLang="en-US"/>
        </a:p>
      </dgm:t>
    </dgm:pt>
    <dgm:pt modelId="{56D33607-3648-4942-86C4-44B11F8D5256}" type="pres">
      <dgm:prSet presAssocID="{E76D5FD9-6927-4BC9-BFB3-B374AD0275DE}" presName="node" presStyleLbl="node1" presStyleIdx="0" presStyleCnt="2" custScaleX="98218" custScaleY="144953">
        <dgm:presLayoutVars>
          <dgm:bulletEnabled val="1"/>
        </dgm:presLayoutVars>
      </dgm:prSet>
      <dgm:spPr/>
      <dgm:t>
        <a:bodyPr/>
        <a:lstStyle/>
        <a:p>
          <a:endParaRPr lang="zh-TW" altLang="en-US"/>
        </a:p>
      </dgm:t>
    </dgm:pt>
    <dgm:pt modelId="{F781D3A0-92BB-4BF8-A60F-7A140275B455}" type="pres">
      <dgm:prSet presAssocID="{A23C94F7-CC26-4866-926C-72D7A233A451}" presName="sibTrans" presStyleLbl="sibTrans1D1" presStyleIdx="0" presStyleCnt="1"/>
      <dgm:spPr/>
      <dgm:t>
        <a:bodyPr/>
        <a:lstStyle/>
        <a:p>
          <a:endParaRPr lang="zh-TW" altLang="en-US"/>
        </a:p>
      </dgm:t>
    </dgm:pt>
    <dgm:pt modelId="{4D3C2620-8FEB-4BA7-B893-062FC2AE279B}" type="pres">
      <dgm:prSet presAssocID="{A23C94F7-CC26-4866-926C-72D7A233A451}" presName="connectorText" presStyleLbl="sibTrans1D1" presStyleIdx="0" presStyleCnt="1"/>
      <dgm:spPr/>
      <dgm:t>
        <a:bodyPr/>
        <a:lstStyle/>
        <a:p>
          <a:endParaRPr lang="zh-TW" altLang="en-US"/>
        </a:p>
      </dgm:t>
    </dgm:pt>
    <dgm:pt modelId="{3AD9AA1E-9C05-4A35-9FA6-99D2CBDDA997}" type="pres">
      <dgm:prSet presAssocID="{31A1243C-41AD-4BD1-9B18-0E0B9B1EAFAF}" presName="node" presStyleLbl="node1" presStyleIdx="1" presStyleCnt="2">
        <dgm:presLayoutVars>
          <dgm:bulletEnabled val="1"/>
        </dgm:presLayoutVars>
      </dgm:prSet>
      <dgm:spPr/>
      <dgm:t>
        <a:bodyPr/>
        <a:lstStyle/>
        <a:p>
          <a:endParaRPr lang="zh-TW" altLang="en-US"/>
        </a:p>
      </dgm:t>
    </dgm:pt>
  </dgm:ptLst>
  <dgm:cxnLst>
    <dgm:cxn modelId="{E131FA14-C922-4EB8-8F66-0C31500F72CC}" srcId="{A7784038-532D-44EE-8FD6-008CFF6E749D}" destId="{E76D5FD9-6927-4BC9-BFB3-B374AD0275DE}" srcOrd="0" destOrd="0" parTransId="{8914FCD4-AD28-49C5-9261-7A65316E9A33}" sibTransId="{A23C94F7-CC26-4866-926C-72D7A233A451}"/>
    <dgm:cxn modelId="{FFC1B040-4CCF-4F6B-BFD0-5F03316FC639}" type="presOf" srcId="{E76D5FD9-6927-4BC9-BFB3-B374AD0275DE}" destId="{56D33607-3648-4942-86C4-44B11F8D5256}" srcOrd="0" destOrd="0" presId="urn:microsoft.com/office/officeart/2005/8/layout/bProcess3"/>
    <dgm:cxn modelId="{85A9B2A1-CBA4-46BE-8F88-D835177E7596}" type="presOf" srcId="{A7784038-532D-44EE-8FD6-008CFF6E749D}" destId="{7E12E6AC-B8C9-4AA4-89C3-10D33C5B6442}" srcOrd="0" destOrd="0" presId="urn:microsoft.com/office/officeart/2005/8/layout/bProcess3"/>
    <dgm:cxn modelId="{40272028-9B7A-4342-A21E-5C864F63B710}" type="presOf" srcId="{A23C94F7-CC26-4866-926C-72D7A233A451}" destId="{4D3C2620-8FEB-4BA7-B893-062FC2AE279B}" srcOrd="1" destOrd="0" presId="urn:microsoft.com/office/officeart/2005/8/layout/bProcess3"/>
    <dgm:cxn modelId="{36FF1E6D-EDF5-4C8A-B38A-EB090F30BE09}" srcId="{A7784038-532D-44EE-8FD6-008CFF6E749D}" destId="{31A1243C-41AD-4BD1-9B18-0E0B9B1EAFAF}" srcOrd="1" destOrd="0" parTransId="{FB7AA6FD-65E3-4FF5-AB6C-FB059A23631C}" sibTransId="{8A4F7924-8334-447A-BB9C-894AE4C96CC6}"/>
    <dgm:cxn modelId="{6B7F6F4B-099D-44B9-B51D-316496DB9105}" type="presOf" srcId="{31A1243C-41AD-4BD1-9B18-0E0B9B1EAFAF}" destId="{3AD9AA1E-9C05-4A35-9FA6-99D2CBDDA997}" srcOrd="0" destOrd="0" presId="urn:microsoft.com/office/officeart/2005/8/layout/bProcess3"/>
    <dgm:cxn modelId="{CAD66FEF-DCCB-4530-BFA3-8485657A8031}" type="presOf" srcId="{A23C94F7-CC26-4866-926C-72D7A233A451}" destId="{F781D3A0-92BB-4BF8-A60F-7A140275B455}" srcOrd="0" destOrd="0" presId="urn:microsoft.com/office/officeart/2005/8/layout/bProcess3"/>
    <dgm:cxn modelId="{68F368CA-BA32-4659-9D4F-62FFE15BD2EC}" type="presParOf" srcId="{7E12E6AC-B8C9-4AA4-89C3-10D33C5B6442}" destId="{56D33607-3648-4942-86C4-44B11F8D5256}" srcOrd="0" destOrd="0" presId="urn:microsoft.com/office/officeart/2005/8/layout/bProcess3"/>
    <dgm:cxn modelId="{61706643-7918-4E86-81F4-DCFB551F0104}" type="presParOf" srcId="{7E12E6AC-B8C9-4AA4-89C3-10D33C5B6442}" destId="{F781D3A0-92BB-4BF8-A60F-7A140275B455}" srcOrd="1" destOrd="0" presId="urn:microsoft.com/office/officeart/2005/8/layout/bProcess3"/>
    <dgm:cxn modelId="{13D20B76-FAEB-47A9-8EA1-460BDCF37682}" type="presParOf" srcId="{F781D3A0-92BB-4BF8-A60F-7A140275B455}" destId="{4D3C2620-8FEB-4BA7-B893-062FC2AE279B}" srcOrd="0" destOrd="0" presId="urn:microsoft.com/office/officeart/2005/8/layout/bProcess3"/>
    <dgm:cxn modelId="{8AB9E582-9B1B-4CE0-BA2E-7017FB18CA6E}" type="presParOf" srcId="{7E12E6AC-B8C9-4AA4-89C3-10D33C5B6442}" destId="{3AD9AA1E-9C05-4A35-9FA6-99D2CBDDA997}" srcOrd="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FA87FB48-2D47-4C3E-9B57-0A82EA47417E}">
      <dgm:prSet custT="1"/>
      <dgm:spPr/>
      <dgm:t>
        <a:bodyPr/>
        <a:lstStyle/>
        <a:p>
          <a:r>
            <a:rPr lang="zh-TW" altLang="en-US" sz="2400" b="1" dirty="0" smtClean="0">
              <a:latin typeface="微軟正黑體" panose="020B0604030504040204" pitchFamily="34" charset="-120"/>
              <a:ea typeface="微軟正黑體" panose="020B0604030504040204" pitchFamily="34" charset="-120"/>
            </a:rPr>
            <a:t>必須經由「表達」而外顯</a:t>
          </a:r>
          <a:endParaRPr lang="zh-TW" altLang="en-US" sz="2400" b="1" dirty="0">
            <a:latin typeface="微軟正黑體" panose="020B0604030504040204" pitchFamily="34" charset="-120"/>
            <a:ea typeface="微軟正黑體" panose="020B0604030504040204" pitchFamily="34" charset="-120"/>
          </a:endParaRPr>
        </a:p>
      </dgm:t>
    </dgm:pt>
    <dgm:pt modelId="{8D5B9A86-EACE-4573-9B63-19AA6D6BAEEA}" type="parTrans" cxnId="{F585E88E-2C3E-4959-B272-89E28669D975}">
      <dgm:prSet/>
      <dgm:spPr/>
      <dgm:t>
        <a:bodyPr/>
        <a:lstStyle/>
        <a:p>
          <a:endParaRPr lang="zh-TW" altLang="en-US"/>
        </a:p>
      </dgm:t>
    </dgm:pt>
    <dgm:pt modelId="{ED6EA36E-711E-44C0-A4F7-9B0F6C3687FE}" type="sibTrans" cxnId="{F585E88E-2C3E-4959-B272-89E28669D975}">
      <dgm:prSet/>
      <dgm:spPr/>
      <dgm:t>
        <a:bodyPr/>
        <a:lstStyle/>
        <a:p>
          <a:endParaRPr lang="zh-TW" altLang="en-US"/>
        </a:p>
      </dgm:t>
    </dgm:pt>
    <dgm:pt modelId="{854C2E2A-338A-4FFE-A506-A355A72036FE}">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須是人類精神活動的成果</a:t>
          </a:r>
          <a:endParaRPr lang="zh-TW" altLang="en-US" sz="24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pPr>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以翻譯軟體進行全文翻譯？</a:t>
          </a:r>
          <a:endParaRPr lang="zh-TW" altLang="en-US" sz="1800" b="1" dirty="0">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marL="228600" indent="-22860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創作的結果必須以客觀化的表達形諸於外，人類感官能感知其內容</a:t>
          </a:r>
          <a:endParaRPr lang="zh-TW" altLang="en-US" sz="1800" b="1" dirty="0">
            <a:latin typeface="微軟正黑體" panose="020B0604030504040204" pitchFamily="34" charset="-120"/>
            <a:ea typeface="微軟正黑體" panose="020B0604030504040204" pitchFamily="34" charset="-120"/>
          </a:endParaRPr>
        </a:p>
      </dgm:t>
    </dgm:pt>
    <dgm:pt modelId="{EA495606-4BF9-442A-922D-A50A28BD7C57}" type="sibTrans" cxnId="{0E268982-E009-4F6E-911A-EEED91850FCC}">
      <dgm:prSet/>
      <dgm:spPr/>
      <dgm:t>
        <a:bodyPr/>
        <a:lstStyle/>
        <a:p>
          <a:endParaRPr lang="zh-TW" altLang="en-US"/>
        </a:p>
      </dgm:t>
    </dgm:pt>
    <dgm:pt modelId="{6A26B640-73B9-4B94-9180-8EE40C7C8CDB}" type="parTrans" cxnId="{0E268982-E009-4F6E-911A-EEED91850FCC}">
      <dgm:prSet/>
      <dgm:spPr/>
      <dgm:t>
        <a:bodyPr/>
        <a:lstStyle/>
        <a:p>
          <a:endParaRPr lang="zh-TW" altLang="en-US"/>
        </a:p>
      </dgm:t>
    </dgm:pt>
    <dgm:pt modelId="{BE1CC278-F721-462F-ADE3-D9A95E7DC143}">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必須係獨立創作且具有創作性</a:t>
          </a:r>
          <a:endParaRPr lang="zh-TW" altLang="en-US" sz="2400" b="1" dirty="0">
            <a:latin typeface="微軟正黑體" panose="020B0604030504040204" pitchFamily="34" charset="-120"/>
            <a:ea typeface="微軟正黑體" panose="020B0604030504040204" pitchFamily="34" charset="-120"/>
          </a:endParaRPr>
        </a:p>
      </dgm:t>
    </dgm:pt>
    <dgm:pt modelId="{FC4D18D3-7BC7-4AE9-8841-D9A6C77B0E42}" type="sibTrans" cxnId="{4BB2E8F9-A03C-448E-B728-1E1AB6165250}">
      <dgm:prSet/>
      <dgm:spPr/>
      <dgm:t>
        <a:bodyPr/>
        <a:lstStyle/>
        <a:p>
          <a:endParaRPr lang="zh-TW" altLang="en-US"/>
        </a:p>
      </dgm:t>
    </dgm:pt>
    <dgm:pt modelId="{DAE4E31B-1148-45AD-A238-6064274E2B86}" type="parTrans" cxnId="{4BB2E8F9-A03C-448E-B728-1E1AB6165250}">
      <dgm:prSet/>
      <dgm:spPr/>
      <dgm:t>
        <a:bodyPr/>
        <a:lstStyle/>
        <a:p>
          <a:endParaRPr lang="zh-TW" altLang="en-US"/>
        </a:p>
      </dgm:t>
    </dgm:pt>
    <dgm:pt modelId="{634EB17F-DA8F-42A6-9A04-4D954F8088FC}">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屬於文學、科學、藝術或其他學術範圍</a:t>
          </a:r>
          <a:endParaRPr lang="zh-TW" altLang="en-US" sz="2400" b="1" dirty="0">
            <a:latin typeface="微軟正黑體" panose="020B0604030504040204" pitchFamily="34" charset="-120"/>
            <a:ea typeface="微軟正黑體" panose="020B0604030504040204" pitchFamily="34" charset="-120"/>
          </a:endParaRPr>
        </a:p>
      </dgm:t>
    </dgm:pt>
    <dgm:pt modelId="{B93620F5-075A-48E2-AE48-BC6C1133FD9D}" type="sibTrans" cxnId="{B5739CCB-875D-4062-98BA-3D1BD3FE5410}">
      <dgm:prSet/>
      <dgm:spPr/>
      <dgm:t>
        <a:bodyPr/>
        <a:lstStyle/>
        <a:p>
          <a:endParaRPr lang="zh-TW" altLang="en-US"/>
        </a:p>
      </dgm:t>
    </dgm:pt>
    <dgm:pt modelId="{C57B2815-7610-4FBD-A830-7B4800AA6E34}" type="parTrans" cxnId="{B5739CCB-875D-4062-98BA-3D1BD3FE5410}">
      <dgm:prSet/>
      <dgm:spPr/>
      <dgm:t>
        <a:bodyPr/>
        <a:lstStyle/>
        <a:p>
          <a:endParaRPr lang="zh-TW" altLang="en-US"/>
        </a:p>
      </dgm:t>
    </dgm:pt>
    <dgm:pt modelId="{E03FE395-5CF4-4D2A-9541-0AD67C79ECED}">
      <dgm:prSet phldrT="[文字]" custT="1"/>
      <dgm:spPr/>
      <dgm:t>
        <a:bodyPr/>
        <a:lstStyle/>
        <a:p>
          <a:pPr>
            <a:lnSpc>
              <a:spcPct val="80000"/>
            </a:lnSpc>
            <a:spcAft>
              <a:spcPts val="0"/>
            </a:spcAft>
          </a:pPr>
          <a:r>
            <a:rPr lang="zh-TW" altLang="en-US" sz="1800" b="1" dirty="0" smtClean="0">
              <a:solidFill>
                <a:srgbClr val="7030A0"/>
              </a:solidFill>
              <a:latin typeface="微軟正黑體" panose="020B0604030504040204" pitchFamily="34" charset="-120"/>
              <a:ea typeface="微軟正黑體" panose="020B0604030504040204" pitchFamily="34" charset="-120"/>
            </a:rPr>
            <a:t>色情影片</a:t>
          </a:r>
          <a:r>
            <a:rPr lang="en-US" altLang="zh-TW" sz="1800" b="1" dirty="0" smtClean="0">
              <a:solidFill>
                <a:srgbClr val="7030A0"/>
              </a:solidFill>
              <a:latin typeface="微軟正黑體" panose="020B0604030504040204" pitchFamily="34" charset="-120"/>
              <a:ea typeface="微軟正黑體" panose="020B0604030504040204" pitchFamily="34" charset="-120"/>
            </a:rPr>
            <a:t>?</a:t>
          </a:r>
          <a:endParaRPr lang="zh-TW" altLang="en-US" sz="1800" b="1" dirty="0">
            <a:solidFill>
              <a:srgbClr val="7030A0"/>
            </a:solidFill>
            <a:latin typeface="微軟正黑體" panose="020B0604030504040204" pitchFamily="34" charset="-120"/>
            <a:ea typeface="微軟正黑體" panose="020B0604030504040204" pitchFamily="34" charset="-120"/>
          </a:endParaRPr>
        </a:p>
      </dgm:t>
    </dgm:pt>
    <dgm:pt modelId="{EA77DB31-7832-4C9C-9799-FD5F5BA666B6}" type="parTrans" cxnId="{B2E8753E-E4BF-466F-B3FE-D6804269A468}">
      <dgm:prSet/>
      <dgm:spPr/>
      <dgm:t>
        <a:bodyPr/>
        <a:lstStyle/>
        <a:p>
          <a:endParaRPr lang="zh-TW" altLang="en-US"/>
        </a:p>
      </dgm:t>
    </dgm:pt>
    <dgm:pt modelId="{EC5A9B26-27E5-4C44-8575-1524672934F4}" type="sibTrans" cxnId="{B2E8753E-E4BF-466F-B3FE-D6804269A468}">
      <dgm:prSet/>
      <dgm:spPr/>
      <dgm:t>
        <a:bodyPr/>
        <a:lstStyle/>
        <a:p>
          <a:endParaRPr lang="zh-TW" altLang="en-US"/>
        </a:p>
      </dgm:t>
    </dgm:pt>
    <dgm:pt modelId="{0F01102E-7DB0-4C86-9A09-4485DE2915A3}">
      <dgm:prSet custT="1"/>
      <dgm:spPr/>
      <dgm:t>
        <a:bodyPr/>
        <a:lstStyle/>
        <a:p>
          <a:pPr marL="180975" indent="0">
            <a:lnSpc>
              <a:spcPct val="80000"/>
            </a:lnSpc>
            <a:spcAft>
              <a:spcPts val="0"/>
            </a:spcAft>
          </a:pPr>
          <a:r>
            <a:rPr lang="zh-TW" altLang="en-US" sz="1600" b="1" dirty="0" smtClean="0">
              <a:solidFill>
                <a:srgbClr val="7030A0"/>
              </a:solidFill>
              <a:latin typeface="微軟正黑體" panose="020B0604030504040204" pitchFamily="34" charset="-120"/>
              <a:ea typeface="微軟正黑體" panose="020B0604030504040204" pitchFamily="34" charset="-120"/>
            </a:rPr>
            <a:t>產品說明書？大頭照？偷拍照？</a:t>
          </a:r>
        </a:p>
      </dgm:t>
    </dgm:pt>
    <dgm:pt modelId="{28CE4687-A798-4D0A-A85F-EBC8944B39A5}" type="parTrans" cxnId="{88718184-0423-40B6-93BB-2C8CF6E27106}">
      <dgm:prSet/>
      <dgm:spPr/>
      <dgm:t>
        <a:bodyPr/>
        <a:lstStyle/>
        <a:p>
          <a:endParaRPr lang="zh-TW" altLang="en-US"/>
        </a:p>
      </dgm:t>
    </dgm:pt>
    <dgm:pt modelId="{162D763D-53AB-414F-888E-7F94E0F6A1C8}" type="sibTrans" cxnId="{88718184-0423-40B6-93BB-2C8CF6E27106}">
      <dgm:prSet/>
      <dgm:spPr/>
      <dgm:t>
        <a:bodyPr/>
        <a:lstStyle/>
        <a:p>
          <a:endParaRPr lang="zh-TW" altLang="en-US"/>
        </a:p>
      </dgm:t>
    </dgm:pt>
    <dgm:pt modelId="{A6A0A669-4824-49FA-B152-6BC979D76949}">
      <dgm:prSet custT="1"/>
      <dgm:spPr/>
      <dgm:t>
        <a:bodyPr/>
        <a:lstStyle/>
        <a:p>
          <a:pPr>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猴子自拍照</a:t>
          </a:r>
          <a:r>
            <a:rPr lang="en-US" altLang="zh-TW" sz="1800" b="1" dirty="0" smtClean="0">
              <a:latin typeface="微軟正黑體" panose="020B0604030504040204" pitchFamily="34" charset="-120"/>
              <a:ea typeface="微軟正黑體" panose="020B0604030504040204" pitchFamily="34" charset="-120"/>
            </a:rPr>
            <a:t>?(</a:t>
          </a:r>
          <a:r>
            <a:rPr lang="en-US" altLang="en-US" sz="1800" b="1" dirty="0" smtClean="0">
              <a:latin typeface="微軟正黑體" panose="020B0604030504040204" pitchFamily="34" charset="-120"/>
              <a:ea typeface="微軟正黑體" panose="020B0604030504040204" pitchFamily="34" charset="-120"/>
            </a:rPr>
            <a:t> David J. Slater vs.</a:t>
          </a:r>
          <a:r>
            <a:rPr lang="zh-TW" altLang="en-US" sz="1800" b="1" dirty="0" smtClean="0">
              <a:latin typeface="微軟正黑體" panose="020B0604030504040204" pitchFamily="34" charset="-120"/>
              <a:ea typeface="微軟正黑體" panose="020B0604030504040204" pitchFamily="34" charset="-120"/>
            </a:rPr>
            <a:t>維基百科</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4FCB23AE-410E-4F1C-93E1-4E0BBEACF387}" type="parTrans" cxnId="{B30F7CFE-85F9-4B05-A582-6FEB269A70B8}">
      <dgm:prSet/>
      <dgm:spPr/>
      <dgm:t>
        <a:bodyPr/>
        <a:lstStyle/>
        <a:p>
          <a:endParaRPr lang="zh-TW" altLang="en-US"/>
        </a:p>
      </dgm:t>
    </dgm:pt>
    <dgm:pt modelId="{643145AB-AA69-4B46-8474-B72D4FF64A4C}" type="sibTrans" cxnId="{B30F7CFE-85F9-4B05-A582-6FEB269A70B8}">
      <dgm:prSet/>
      <dgm:spPr/>
      <dgm:t>
        <a:bodyPr/>
        <a:lstStyle/>
        <a:p>
          <a:endParaRPr lang="zh-TW" altLang="en-US"/>
        </a:p>
      </dgm:t>
    </dgm:pt>
    <dgm:pt modelId="{2475D3EC-BCBE-4C81-B8AF-11C47698B6FA}">
      <dgm:prSet phldrT="[文字]" custT="1"/>
      <dgm:spPr/>
      <dgm:t>
        <a:bodyPr/>
        <a:lstStyle/>
        <a:p>
          <a:pPr marL="228600" indent="-228600">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原創性</a:t>
          </a:r>
          <a:r>
            <a:rPr lang="en-US" altLang="zh-TW" sz="2000" b="1" dirty="0" smtClean="0">
              <a:latin typeface="微軟正黑體" panose="020B0604030504040204" pitchFamily="34" charset="-120"/>
              <a:ea typeface="微軟正黑體" panose="020B0604030504040204" pitchFamily="34" charset="-120"/>
            </a:rPr>
            <a:t>&amp;</a:t>
          </a:r>
          <a:r>
            <a:rPr lang="zh-TW" altLang="en-US" sz="2000" b="1" dirty="0" smtClean="0">
              <a:latin typeface="微軟正黑體" panose="020B0604030504040204" pitchFamily="34" charset="-120"/>
              <a:ea typeface="微軟正黑體" panose="020B0604030504040204" pitchFamily="34" charset="-120"/>
            </a:rPr>
            <a:t>創作性</a:t>
          </a:r>
          <a:r>
            <a:rPr lang="en-US" altLang="zh-TW" sz="2000" b="1" dirty="0" smtClean="0">
              <a:latin typeface="微軟正黑體" panose="020B0604030504040204" pitchFamily="34" charset="-120"/>
              <a:ea typeface="微軟正黑體" panose="020B0604030504040204" pitchFamily="34" charset="-120"/>
            </a:rPr>
            <a:t>( </a:t>
          </a:r>
          <a:r>
            <a:rPr lang="zh-TW" altLang="en-US" sz="2000" b="1" dirty="0" smtClean="0">
              <a:latin typeface="微軟正黑體" panose="020B0604030504040204" pitchFamily="34" charset="-120"/>
              <a:ea typeface="微軟正黑體" panose="020B0604030504040204" pitchFamily="34" charset="-120"/>
            </a:rPr>
            <a:t>後述</a:t>
          </a:r>
          <a:r>
            <a:rPr lang="en-US" altLang="zh-TW" sz="2000" b="1"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626ED46F-CA35-4869-BC15-CCF31AB5B0ED}" type="parTrans" cxnId="{19DF096D-D731-478D-A7D8-5477B484A4F4}">
      <dgm:prSet/>
      <dgm:spPr/>
      <dgm:t>
        <a:bodyPr/>
        <a:lstStyle/>
        <a:p>
          <a:endParaRPr lang="zh-TW" altLang="en-US"/>
        </a:p>
      </dgm:t>
    </dgm:pt>
    <dgm:pt modelId="{096A4C6F-D792-406D-970B-30227918D6BA}" type="sibTrans" cxnId="{19DF096D-D731-478D-A7D8-5477B484A4F4}">
      <dgm:prSet/>
      <dgm:spPr/>
      <dgm:t>
        <a:bodyPr/>
        <a:lstStyle/>
        <a:p>
          <a:endParaRPr lang="zh-TW" altLang="en-US"/>
        </a:p>
      </dgm:t>
    </dgm:pt>
    <dgm:pt modelId="{45288CF1-5F6C-41EE-BF02-E62273F95304}">
      <dgm:prSet phldrT="[文字]" custT="1"/>
      <dgm:spPr/>
      <dgm:t>
        <a:bodyPr/>
        <a:lstStyle/>
        <a:p>
          <a:pPr marL="228600" indent="-228600">
            <a:lnSpc>
              <a:spcPct val="80000"/>
            </a:lnSpc>
            <a:spcAft>
              <a:spcPts val="0"/>
            </a:spcAft>
          </a:pPr>
          <a:r>
            <a:rPr lang="zh-TW" altLang="en-US" sz="1800" b="1" dirty="0" smtClean="0">
              <a:solidFill>
                <a:srgbClr val="7030A0"/>
              </a:solidFill>
              <a:latin typeface="微軟正黑體" panose="020B0604030504040204" pitchFamily="34" charset="-120"/>
              <a:ea typeface="微軟正黑體" panose="020B0604030504040204" pitchFamily="34" charset="-120"/>
            </a:rPr>
            <a:t>烘焙麵包的方法？</a:t>
          </a:r>
          <a:endParaRPr lang="zh-TW" altLang="en-US" sz="1800" b="1" dirty="0">
            <a:latin typeface="微軟正黑體" panose="020B0604030504040204" pitchFamily="34" charset="-120"/>
            <a:ea typeface="微軟正黑體" panose="020B0604030504040204" pitchFamily="34" charset="-120"/>
          </a:endParaRPr>
        </a:p>
      </dgm:t>
    </dgm:pt>
    <dgm:pt modelId="{74E2DDD1-2A0A-4BE4-9F07-7B7D761F51B5}" type="parTrans" cxnId="{5DC6F999-DA94-42C4-ACD1-904BEFE6E0F5}">
      <dgm:prSet/>
      <dgm:spPr/>
    </dgm:pt>
    <dgm:pt modelId="{FCB0DFC8-9425-48C5-9A17-3D39CDB5A429}" type="sibTrans" cxnId="{5DC6F999-DA94-42C4-ACD1-904BEFE6E0F5}">
      <dgm:prSet/>
      <dgm:spPr/>
    </dgm:pt>
    <dgm:pt modelId="{6D2F60B1-4C3C-4A35-8552-75EF128259B9}">
      <dgm:prSet phldrT="[文字]" custT="1"/>
      <dgm:spPr/>
      <dgm:t>
        <a:bodyPr/>
        <a:lstStyle/>
        <a:p>
          <a:pPr marL="228600" indent="-47625">
            <a:lnSpc>
              <a:spcPct val="80000"/>
            </a:lnSpc>
            <a:spcAft>
              <a:spcPts val="0"/>
            </a:spcAft>
          </a:pPr>
          <a:r>
            <a:rPr lang="zh-TW" altLang="en-US" sz="1600" b="1" dirty="0" smtClean="0">
              <a:solidFill>
                <a:srgbClr val="7030A0"/>
              </a:solidFill>
              <a:latin typeface="微軟正黑體" panose="020B0604030504040204" pitchFamily="34" charset="-120"/>
              <a:ea typeface="微軟正黑體" panose="020B0604030504040204" pitchFamily="34" charset="-120"/>
            </a:rPr>
            <a:t>二位攝影師在同一地點以相同角度拍攝國家戲劇院</a:t>
          </a:r>
          <a:r>
            <a:rPr lang="en-US" altLang="zh-TW" sz="1600" b="1" dirty="0" smtClean="0">
              <a:solidFill>
                <a:srgbClr val="7030A0"/>
              </a:solidFill>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C8488260-7AD6-4937-89BE-10B3E92CE918}" type="parTrans" cxnId="{50B01982-BE0E-483B-BEFD-909C8CD5BDA4}">
      <dgm:prSet/>
      <dgm:spPr/>
    </dgm:pt>
    <dgm:pt modelId="{75ACE3FA-FCFC-4684-8E0B-E4CF0D67B8F3}" type="sibTrans" cxnId="{50B01982-BE0E-483B-BEFD-909C8CD5BDA4}">
      <dgm:prSet/>
      <dgm:spPr/>
    </dgm:pt>
    <dgm:pt modelId="{0D8518C4-04A3-4385-BE9F-D45E0A85FB35}"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B60C35BE-4658-4BF2-8884-EF43BD469914}" type="pres">
      <dgm:prSet presAssocID="{854C2E2A-338A-4FFE-A506-A355A72036FE}" presName="parentLin" presStyleCnt="0"/>
      <dgm:spPr/>
      <dgm:t>
        <a:bodyPr/>
        <a:lstStyle/>
        <a:p>
          <a:endParaRPr lang="zh-TW" altLang="en-US"/>
        </a:p>
      </dgm:t>
    </dgm:pt>
    <dgm:pt modelId="{8A2D1CFD-516B-4E4B-B744-B3F1DB9E16BC}" type="pres">
      <dgm:prSet presAssocID="{854C2E2A-338A-4FFE-A506-A355A72036FE}" presName="parentLeftMargin" presStyleLbl="node1" presStyleIdx="0" presStyleCnt="4"/>
      <dgm:spPr/>
      <dgm:t>
        <a:bodyPr/>
        <a:lstStyle/>
        <a:p>
          <a:endParaRPr lang="zh-TW" altLang="en-US"/>
        </a:p>
      </dgm:t>
    </dgm:pt>
    <dgm:pt modelId="{1AA4E58F-4AA2-4A74-BD11-551F1094EFC8}" type="pres">
      <dgm:prSet presAssocID="{854C2E2A-338A-4FFE-A506-A355A72036FE}" presName="parentText" presStyleLbl="node1" presStyleIdx="0" presStyleCnt="4" custScaleX="123810">
        <dgm:presLayoutVars>
          <dgm:chMax val="0"/>
          <dgm:bulletEnabled val="1"/>
        </dgm:presLayoutVars>
      </dgm:prSet>
      <dgm:spPr/>
      <dgm:t>
        <a:bodyPr/>
        <a:lstStyle/>
        <a:p>
          <a:endParaRPr lang="zh-TW" altLang="en-US"/>
        </a:p>
      </dgm:t>
    </dgm:pt>
    <dgm:pt modelId="{50173800-4EB9-4B39-9501-EB940F61A9D0}" type="pres">
      <dgm:prSet presAssocID="{854C2E2A-338A-4FFE-A506-A355A72036FE}" presName="negativeSpace" presStyleCnt="0"/>
      <dgm:spPr/>
      <dgm:t>
        <a:bodyPr/>
        <a:lstStyle/>
        <a:p>
          <a:endParaRPr lang="zh-TW" altLang="en-US"/>
        </a:p>
      </dgm:t>
    </dgm:pt>
    <dgm:pt modelId="{9BC67206-4AB8-445A-AB3E-7AA9774875CB}" type="pres">
      <dgm:prSet presAssocID="{854C2E2A-338A-4FFE-A506-A355A72036FE}" presName="childText" presStyleLbl="conFgAcc1" presStyleIdx="0" presStyleCnt="4">
        <dgm:presLayoutVars>
          <dgm:bulletEnabled val="1"/>
        </dgm:presLayoutVars>
      </dgm:prSet>
      <dgm:spPr/>
      <dgm:t>
        <a:bodyPr/>
        <a:lstStyle/>
        <a:p>
          <a:endParaRPr lang="zh-TW" altLang="en-US"/>
        </a:p>
      </dgm:t>
    </dgm:pt>
    <dgm:pt modelId="{F95A4CD2-7A4F-42F0-A9F4-445F514E3F92}" type="pres">
      <dgm:prSet presAssocID="{F9A8411E-9D81-440D-BD65-681A1AB3F365}" presName="spaceBetweenRectangles" presStyleCnt="0"/>
      <dgm:spPr/>
      <dgm:t>
        <a:bodyPr/>
        <a:lstStyle/>
        <a:p>
          <a:endParaRPr lang="zh-TW" altLang="en-US"/>
        </a:p>
      </dgm:t>
    </dgm:pt>
    <dgm:pt modelId="{1D2B4ABB-FB0E-454D-916A-608D33D58A1E}" type="pres">
      <dgm:prSet presAssocID="{FA87FB48-2D47-4C3E-9B57-0A82EA47417E}" presName="parentLin" presStyleCnt="0"/>
      <dgm:spPr/>
      <dgm:t>
        <a:bodyPr/>
        <a:lstStyle/>
        <a:p>
          <a:endParaRPr lang="zh-TW" altLang="en-US"/>
        </a:p>
      </dgm:t>
    </dgm:pt>
    <dgm:pt modelId="{D6B6ED95-1360-47FE-8AD4-EFF518DD029E}" type="pres">
      <dgm:prSet presAssocID="{FA87FB48-2D47-4C3E-9B57-0A82EA47417E}" presName="parentLeftMargin" presStyleLbl="node1" presStyleIdx="0" presStyleCnt="4"/>
      <dgm:spPr/>
      <dgm:t>
        <a:bodyPr/>
        <a:lstStyle/>
        <a:p>
          <a:endParaRPr lang="zh-TW" altLang="en-US"/>
        </a:p>
      </dgm:t>
    </dgm:pt>
    <dgm:pt modelId="{3C5299F1-00AC-4A4D-9A0D-143EB587CE47}" type="pres">
      <dgm:prSet presAssocID="{FA87FB48-2D47-4C3E-9B57-0A82EA47417E}" presName="parentText" presStyleLbl="node1" presStyleIdx="1" presStyleCnt="4" custScaleX="123810">
        <dgm:presLayoutVars>
          <dgm:chMax val="0"/>
          <dgm:bulletEnabled val="1"/>
        </dgm:presLayoutVars>
      </dgm:prSet>
      <dgm:spPr/>
      <dgm:t>
        <a:bodyPr/>
        <a:lstStyle/>
        <a:p>
          <a:endParaRPr lang="zh-TW" altLang="en-US"/>
        </a:p>
      </dgm:t>
    </dgm:pt>
    <dgm:pt modelId="{DAA588AD-6A2E-439D-93DF-9922D77E7C81}" type="pres">
      <dgm:prSet presAssocID="{FA87FB48-2D47-4C3E-9B57-0A82EA47417E}" presName="negativeSpace" presStyleCnt="0"/>
      <dgm:spPr/>
      <dgm:t>
        <a:bodyPr/>
        <a:lstStyle/>
        <a:p>
          <a:endParaRPr lang="zh-TW" altLang="en-US"/>
        </a:p>
      </dgm:t>
    </dgm:pt>
    <dgm:pt modelId="{5ECD26DF-DD98-4862-85E5-C8ABD57E1A51}" type="pres">
      <dgm:prSet presAssocID="{FA87FB48-2D47-4C3E-9B57-0A82EA47417E}" presName="childText" presStyleLbl="conFgAcc1" presStyleIdx="1" presStyleCnt="4">
        <dgm:presLayoutVars>
          <dgm:bulletEnabled val="1"/>
        </dgm:presLayoutVars>
      </dgm:prSet>
      <dgm:spPr/>
      <dgm:t>
        <a:bodyPr/>
        <a:lstStyle/>
        <a:p>
          <a:endParaRPr lang="zh-TW" altLang="en-US"/>
        </a:p>
      </dgm:t>
    </dgm:pt>
    <dgm:pt modelId="{FB8FCCDB-230A-41E5-8511-6C61C0664C67}" type="pres">
      <dgm:prSet presAssocID="{ED6EA36E-711E-44C0-A4F7-9B0F6C3687FE}" presName="spaceBetweenRectangles" presStyleCnt="0"/>
      <dgm:spPr/>
      <dgm:t>
        <a:bodyPr/>
        <a:lstStyle/>
        <a:p>
          <a:endParaRPr lang="zh-TW" altLang="en-US"/>
        </a:p>
      </dgm:t>
    </dgm:pt>
    <dgm:pt modelId="{49D6A573-F6B7-4B18-8C22-B87EAB9AE7B1}" type="pres">
      <dgm:prSet presAssocID="{BE1CC278-F721-462F-ADE3-D9A95E7DC143}" presName="parentLin" presStyleCnt="0"/>
      <dgm:spPr/>
      <dgm:t>
        <a:bodyPr/>
        <a:lstStyle/>
        <a:p>
          <a:endParaRPr lang="zh-TW" altLang="en-US"/>
        </a:p>
      </dgm:t>
    </dgm:pt>
    <dgm:pt modelId="{BC6D2158-D19E-421D-91C4-FAD4177432B5}" type="pres">
      <dgm:prSet presAssocID="{BE1CC278-F721-462F-ADE3-D9A95E7DC143}" presName="parentLeftMargin" presStyleLbl="node1" presStyleIdx="1" presStyleCnt="4"/>
      <dgm:spPr/>
      <dgm:t>
        <a:bodyPr/>
        <a:lstStyle/>
        <a:p>
          <a:endParaRPr lang="zh-TW" altLang="en-US"/>
        </a:p>
      </dgm:t>
    </dgm:pt>
    <dgm:pt modelId="{32E5AD25-AD4A-41EE-B8F6-4EEE03951A6C}" type="pres">
      <dgm:prSet presAssocID="{BE1CC278-F721-462F-ADE3-D9A95E7DC143}" presName="parentText" presStyleLbl="node1" presStyleIdx="2" presStyleCnt="4" custScaleX="123810">
        <dgm:presLayoutVars>
          <dgm:chMax val="0"/>
          <dgm:bulletEnabled val="1"/>
        </dgm:presLayoutVars>
      </dgm:prSet>
      <dgm:spPr/>
      <dgm:t>
        <a:bodyPr/>
        <a:lstStyle/>
        <a:p>
          <a:endParaRPr lang="zh-TW" altLang="en-US"/>
        </a:p>
      </dgm:t>
    </dgm:pt>
    <dgm:pt modelId="{2E1EE2F6-C15B-42EE-A6FB-AF2539FF4CFE}" type="pres">
      <dgm:prSet presAssocID="{BE1CC278-F721-462F-ADE3-D9A95E7DC143}" presName="negativeSpace" presStyleCnt="0"/>
      <dgm:spPr/>
      <dgm:t>
        <a:bodyPr/>
        <a:lstStyle/>
        <a:p>
          <a:endParaRPr lang="zh-TW" altLang="en-US"/>
        </a:p>
      </dgm:t>
    </dgm:pt>
    <dgm:pt modelId="{C1125FC8-537E-4A6C-B977-9F1A7EAC4F14}" type="pres">
      <dgm:prSet presAssocID="{BE1CC278-F721-462F-ADE3-D9A95E7DC143}" presName="childText" presStyleLbl="conFgAcc1" presStyleIdx="2" presStyleCnt="4">
        <dgm:presLayoutVars>
          <dgm:bulletEnabled val="1"/>
        </dgm:presLayoutVars>
      </dgm:prSet>
      <dgm:spPr/>
      <dgm:t>
        <a:bodyPr/>
        <a:lstStyle/>
        <a:p>
          <a:endParaRPr lang="zh-TW" altLang="en-US"/>
        </a:p>
      </dgm:t>
    </dgm:pt>
    <dgm:pt modelId="{423B1B3A-F27E-404C-BE6D-A2B862D1CECB}" type="pres">
      <dgm:prSet presAssocID="{FC4D18D3-7BC7-4AE9-8841-D9A6C77B0E42}" presName="spaceBetweenRectangles" presStyleCnt="0"/>
      <dgm:spPr/>
      <dgm:t>
        <a:bodyPr/>
        <a:lstStyle/>
        <a:p>
          <a:endParaRPr lang="zh-TW" altLang="en-US"/>
        </a:p>
      </dgm:t>
    </dgm:pt>
    <dgm:pt modelId="{97C3EABF-F802-4BEE-A39E-5955526A9B6F}" type="pres">
      <dgm:prSet presAssocID="{634EB17F-DA8F-42A6-9A04-4D954F8088FC}" presName="parentLin" presStyleCnt="0"/>
      <dgm:spPr/>
      <dgm:t>
        <a:bodyPr/>
        <a:lstStyle/>
        <a:p>
          <a:endParaRPr lang="zh-TW" altLang="en-US"/>
        </a:p>
      </dgm:t>
    </dgm:pt>
    <dgm:pt modelId="{537A456C-F32B-452E-927B-8105DDB12435}" type="pres">
      <dgm:prSet presAssocID="{634EB17F-DA8F-42A6-9A04-4D954F8088FC}" presName="parentLeftMargin" presStyleLbl="node1" presStyleIdx="2" presStyleCnt="4"/>
      <dgm:spPr/>
      <dgm:t>
        <a:bodyPr/>
        <a:lstStyle/>
        <a:p>
          <a:endParaRPr lang="zh-TW" altLang="en-US"/>
        </a:p>
      </dgm:t>
    </dgm:pt>
    <dgm:pt modelId="{1610751A-F8CC-43DC-B226-6B142CA718CB}" type="pres">
      <dgm:prSet presAssocID="{634EB17F-DA8F-42A6-9A04-4D954F8088FC}" presName="parentText" presStyleLbl="node1" presStyleIdx="3" presStyleCnt="4" custScaleX="142857">
        <dgm:presLayoutVars>
          <dgm:chMax val="0"/>
          <dgm:bulletEnabled val="1"/>
        </dgm:presLayoutVars>
      </dgm:prSet>
      <dgm:spPr/>
      <dgm:t>
        <a:bodyPr/>
        <a:lstStyle/>
        <a:p>
          <a:endParaRPr lang="zh-TW" altLang="en-US"/>
        </a:p>
      </dgm:t>
    </dgm:pt>
    <dgm:pt modelId="{D58EB889-31FB-48C9-91D9-418B43EA9D8C}" type="pres">
      <dgm:prSet presAssocID="{634EB17F-DA8F-42A6-9A04-4D954F8088FC}" presName="negativeSpace" presStyleCnt="0"/>
      <dgm:spPr/>
      <dgm:t>
        <a:bodyPr/>
        <a:lstStyle/>
        <a:p>
          <a:endParaRPr lang="zh-TW" altLang="en-US"/>
        </a:p>
      </dgm:t>
    </dgm:pt>
    <dgm:pt modelId="{21888892-5A7A-40A5-9F25-22D92347B4A7}" type="pres">
      <dgm:prSet presAssocID="{634EB17F-DA8F-42A6-9A04-4D954F8088FC}" presName="childText" presStyleLbl="conFgAcc1" presStyleIdx="3" presStyleCnt="4">
        <dgm:presLayoutVars>
          <dgm:bulletEnabled val="1"/>
        </dgm:presLayoutVars>
      </dgm:prSet>
      <dgm:spPr/>
      <dgm:t>
        <a:bodyPr/>
        <a:lstStyle/>
        <a:p>
          <a:endParaRPr lang="zh-TW" altLang="en-US"/>
        </a:p>
      </dgm:t>
    </dgm:pt>
  </dgm:ptLst>
  <dgm:cxnLst>
    <dgm:cxn modelId="{EE650794-2A46-49B4-9353-B524D8297533}" type="presOf" srcId="{E03FE395-5CF4-4D2A-9541-0AD67C79ECED}" destId="{21888892-5A7A-40A5-9F25-22D92347B4A7}" srcOrd="0" destOrd="0" presId="urn:microsoft.com/office/officeart/2005/8/layout/list1"/>
    <dgm:cxn modelId="{21EB148F-E0FD-40F7-BF3C-74F3E1EC308A}" type="presOf" srcId="{47BC6ABE-64FC-4529-9771-00ADA7BF67BB}" destId="{5ECD26DF-DD98-4862-85E5-C8ABD57E1A51}" srcOrd="0" destOrd="0" presId="urn:microsoft.com/office/officeart/2005/8/layout/list1"/>
    <dgm:cxn modelId="{B5739CCB-875D-4062-98BA-3D1BD3FE5410}" srcId="{A70B9561-83DA-4E49-9859-809D323990DB}" destId="{634EB17F-DA8F-42A6-9A04-4D954F8088FC}" srcOrd="3" destOrd="0" parTransId="{C57B2815-7610-4FBD-A830-7B4800AA6E34}" sibTransId="{B93620F5-075A-48E2-AE48-BC6C1133FD9D}"/>
    <dgm:cxn modelId="{EC0F0193-C53A-4B0C-8106-97439EA2CFDC}" type="presOf" srcId="{A6A0A669-4824-49FA-B152-6BC979D76949}" destId="{9BC67206-4AB8-445A-AB3E-7AA9774875CB}" srcOrd="0" destOrd="1" presId="urn:microsoft.com/office/officeart/2005/8/layout/list1"/>
    <dgm:cxn modelId="{6B92E045-7DE5-4DDF-8402-EB0D4A1A63E7}" type="presOf" srcId="{854C2E2A-338A-4FFE-A506-A355A72036FE}" destId="{8A2D1CFD-516B-4E4B-B744-B3F1DB9E16BC}" srcOrd="0" destOrd="0" presId="urn:microsoft.com/office/officeart/2005/8/layout/list1"/>
    <dgm:cxn modelId="{633F1EFA-9143-4B35-9D43-EEB84C0BEE10}" type="presOf" srcId="{634EB17F-DA8F-42A6-9A04-4D954F8088FC}" destId="{1610751A-F8CC-43DC-B226-6B142CA718CB}" srcOrd="1" destOrd="0" presId="urn:microsoft.com/office/officeart/2005/8/layout/list1"/>
    <dgm:cxn modelId="{F585E88E-2C3E-4959-B272-89E28669D975}" srcId="{A70B9561-83DA-4E49-9859-809D323990DB}" destId="{FA87FB48-2D47-4C3E-9B57-0A82EA47417E}" srcOrd="1" destOrd="0" parTransId="{8D5B9A86-EACE-4573-9B63-19AA6D6BAEEA}" sibTransId="{ED6EA36E-711E-44C0-A4F7-9B0F6C3687FE}"/>
    <dgm:cxn modelId="{5DC6F999-DA94-42C4-ACD1-904BEFE6E0F5}" srcId="{FA87FB48-2D47-4C3E-9B57-0A82EA47417E}" destId="{45288CF1-5F6C-41EE-BF02-E62273F95304}" srcOrd="1" destOrd="0" parTransId="{74E2DDD1-2A0A-4BE4-9F07-7B7D761F51B5}" sibTransId="{FCB0DFC8-9425-48C5-9A17-3D39CDB5A429}"/>
    <dgm:cxn modelId="{DEA36893-08F5-4EA6-BAA5-10EFEB9E5868}" type="presOf" srcId="{FA87FB48-2D47-4C3E-9B57-0A82EA47417E}" destId="{D6B6ED95-1360-47FE-8AD4-EFF518DD029E}" srcOrd="0" destOrd="0" presId="urn:microsoft.com/office/officeart/2005/8/layout/list1"/>
    <dgm:cxn modelId="{498A6577-294A-4569-9C6C-EECEEF84FE19}" type="presOf" srcId="{A70B9561-83DA-4E49-9859-809D323990DB}" destId="{0D8518C4-04A3-4385-BE9F-D45E0A85FB35}" srcOrd="0" destOrd="0" presId="urn:microsoft.com/office/officeart/2005/8/layout/list1"/>
    <dgm:cxn modelId="{E827219A-DC4E-43C6-BF69-B1FC90C04F40}" type="presOf" srcId="{45288CF1-5F6C-41EE-BF02-E62273F95304}" destId="{5ECD26DF-DD98-4862-85E5-C8ABD57E1A51}" srcOrd="0" destOrd="1" presId="urn:microsoft.com/office/officeart/2005/8/layout/list1"/>
    <dgm:cxn modelId="{EF7878A8-6B6B-4FD3-B520-B2FF409DFDA3}" type="presOf" srcId="{7C358618-AF33-4B5E-AB05-4D47E4EEFF09}" destId="{9BC67206-4AB8-445A-AB3E-7AA9774875CB}" srcOrd="0" destOrd="0" presId="urn:microsoft.com/office/officeart/2005/8/layout/list1"/>
    <dgm:cxn modelId="{0978DB15-8E81-4F8A-BFE1-ED34C9676F64}" type="presOf" srcId="{854C2E2A-338A-4FFE-A506-A355A72036FE}" destId="{1AA4E58F-4AA2-4A74-BD11-551F1094EFC8}" srcOrd="1" destOrd="0" presId="urn:microsoft.com/office/officeart/2005/8/layout/list1"/>
    <dgm:cxn modelId="{DB309320-A2A0-4F28-AADE-34BDCAE5806C}" type="presOf" srcId="{BE1CC278-F721-462F-ADE3-D9A95E7DC143}" destId="{BC6D2158-D19E-421D-91C4-FAD4177432B5}" srcOrd="0" destOrd="0" presId="urn:microsoft.com/office/officeart/2005/8/layout/list1"/>
    <dgm:cxn modelId="{AC7EA888-A0CB-4459-BE41-08E3A8EFF0C2}" type="presOf" srcId="{0F01102E-7DB0-4C86-9A09-4485DE2915A3}" destId="{C1125FC8-537E-4A6C-B977-9F1A7EAC4F14}" srcOrd="0" destOrd="2" presId="urn:microsoft.com/office/officeart/2005/8/layout/list1"/>
    <dgm:cxn modelId="{05B279BB-BBB8-4E07-A4C6-A52350CD778B}" type="presOf" srcId="{2475D3EC-BCBE-4C81-B8AF-11C47698B6FA}" destId="{C1125FC8-537E-4A6C-B977-9F1A7EAC4F14}" srcOrd="0" destOrd="0" presId="urn:microsoft.com/office/officeart/2005/8/layout/list1"/>
    <dgm:cxn modelId="{B30F7CFE-85F9-4B05-A582-6FEB269A70B8}" srcId="{854C2E2A-338A-4FFE-A506-A355A72036FE}" destId="{A6A0A669-4824-49FA-B152-6BC979D76949}" srcOrd="1" destOrd="0" parTransId="{4FCB23AE-410E-4F1C-93E1-4E0BBEACF387}" sibTransId="{643145AB-AA69-4B46-8474-B72D4FF64A4C}"/>
    <dgm:cxn modelId="{BFC2CB62-8F35-4D0E-8335-5DBADA722E12}" type="presOf" srcId="{6D2F60B1-4C3C-4A35-8552-75EF128259B9}" destId="{C1125FC8-537E-4A6C-B977-9F1A7EAC4F14}" srcOrd="0" destOrd="1" presId="urn:microsoft.com/office/officeart/2005/8/layout/list1"/>
    <dgm:cxn modelId="{B5EF3C1B-1B34-4507-9A1F-AB3753C21119}" srcId="{854C2E2A-338A-4FFE-A506-A355A72036FE}" destId="{7C358618-AF33-4B5E-AB05-4D47E4EEFF09}" srcOrd="0" destOrd="0" parTransId="{EB33D261-08E8-4630-9A09-5BFE4E12D398}" sibTransId="{01EE8B5F-29BD-476D-B9D0-AFB885D44525}"/>
    <dgm:cxn modelId="{50B01982-BE0E-483B-BEFD-909C8CD5BDA4}" srcId="{BE1CC278-F721-462F-ADE3-D9A95E7DC143}" destId="{6D2F60B1-4C3C-4A35-8552-75EF128259B9}" srcOrd="1" destOrd="0" parTransId="{C8488260-7AD6-4937-89BE-10B3E92CE918}" sibTransId="{75ACE3FA-FCFC-4684-8E0B-E4CF0D67B8F3}"/>
    <dgm:cxn modelId="{4BB2E8F9-A03C-448E-B728-1E1AB6165250}" srcId="{A70B9561-83DA-4E49-9859-809D323990DB}" destId="{BE1CC278-F721-462F-ADE3-D9A95E7DC143}" srcOrd="2" destOrd="0" parTransId="{DAE4E31B-1148-45AD-A238-6064274E2B86}" sibTransId="{FC4D18D3-7BC7-4AE9-8841-D9A6C77B0E42}"/>
    <dgm:cxn modelId="{19DF096D-D731-478D-A7D8-5477B484A4F4}" srcId="{BE1CC278-F721-462F-ADE3-D9A95E7DC143}" destId="{2475D3EC-BCBE-4C81-B8AF-11C47698B6FA}" srcOrd="0" destOrd="0" parTransId="{626ED46F-CA35-4869-BC15-CCF31AB5B0ED}" sibTransId="{096A4C6F-D792-406D-970B-30227918D6BA}"/>
    <dgm:cxn modelId="{0E268982-E009-4F6E-911A-EEED91850FCC}" srcId="{FA87FB48-2D47-4C3E-9B57-0A82EA47417E}" destId="{47BC6ABE-64FC-4529-9771-00ADA7BF67BB}" srcOrd="0" destOrd="0" parTransId="{6A26B640-73B9-4B94-9180-8EE40C7C8CDB}" sibTransId="{EA495606-4BF9-442A-922D-A50A28BD7C57}"/>
    <dgm:cxn modelId="{A306C00B-67B2-4965-8EC1-19D1C09A59BB}" type="presOf" srcId="{634EB17F-DA8F-42A6-9A04-4D954F8088FC}" destId="{537A456C-F32B-452E-927B-8105DDB12435}" srcOrd="0" destOrd="0" presId="urn:microsoft.com/office/officeart/2005/8/layout/list1"/>
    <dgm:cxn modelId="{88718184-0423-40B6-93BB-2C8CF6E27106}" srcId="{BE1CC278-F721-462F-ADE3-D9A95E7DC143}" destId="{0F01102E-7DB0-4C86-9A09-4485DE2915A3}" srcOrd="2" destOrd="0" parTransId="{28CE4687-A798-4D0A-A85F-EBC8944B39A5}" sibTransId="{162D763D-53AB-414F-888E-7F94E0F6A1C8}"/>
    <dgm:cxn modelId="{6ACC7AC6-5726-4F6E-9934-5DD02F4B55A0}" srcId="{A70B9561-83DA-4E49-9859-809D323990DB}" destId="{854C2E2A-338A-4FFE-A506-A355A72036FE}" srcOrd="0" destOrd="0" parTransId="{A5008DDA-3E93-49CB-A268-963376CE763B}" sibTransId="{F9A8411E-9D81-440D-BD65-681A1AB3F365}"/>
    <dgm:cxn modelId="{BF640DC4-F41F-478D-85CC-110AB07F1665}" type="presOf" srcId="{BE1CC278-F721-462F-ADE3-D9A95E7DC143}" destId="{32E5AD25-AD4A-41EE-B8F6-4EEE03951A6C}" srcOrd="1" destOrd="0" presId="urn:microsoft.com/office/officeart/2005/8/layout/list1"/>
    <dgm:cxn modelId="{2026451A-8360-4192-8427-9437B7E57A4A}" type="presOf" srcId="{FA87FB48-2D47-4C3E-9B57-0A82EA47417E}" destId="{3C5299F1-00AC-4A4D-9A0D-143EB587CE47}" srcOrd="1" destOrd="0" presId="urn:microsoft.com/office/officeart/2005/8/layout/list1"/>
    <dgm:cxn modelId="{B2E8753E-E4BF-466F-B3FE-D6804269A468}" srcId="{634EB17F-DA8F-42A6-9A04-4D954F8088FC}" destId="{E03FE395-5CF4-4D2A-9541-0AD67C79ECED}" srcOrd="0" destOrd="0" parTransId="{EA77DB31-7832-4C9C-9799-FD5F5BA666B6}" sibTransId="{EC5A9B26-27E5-4C44-8575-1524672934F4}"/>
    <dgm:cxn modelId="{59B53A9B-43AF-43B7-841C-A44EED0655A0}" type="presParOf" srcId="{0D8518C4-04A3-4385-BE9F-D45E0A85FB35}" destId="{B60C35BE-4658-4BF2-8884-EF43BD469914}" srcOrd="0" destOrd="0" presId="urn:microsoft.com/office/officeart/2005/8/layout/list1"/>
    <dgm:cxn modelId="{9D96DA9E-04ED-4F39-8B61-010B72837EE7}" type="presParOf" srcId="{B60C35BE-4658-4BF2-8884-EF43BD469914}" destId="{8A2D1CFD-516B-4E4B-B744-B3F1DB9E16BC}" srcOrd="0" destOrd="0" presId="urn:microsoft.com/office/officeart/2005/8/layout/list1"/>
    <dgm:cxn modelId="{FD33189E-47B4-4C91-A6A8-737795ED6BA4}" type="presParOf" srcId="{B60C35BE-4658-4BF2-8884-EF43BD469914}" destId="{1AA4E58F-4AA2-4A74-BD11-551F1094EFC8}" srcOrd="1" destOrd="0" presId="urn:microsoft.com/office/officeart/2005/8/layout/list1"/>
    <dgm:cxn modelId="{FF89AEAD-B03B-48E7-9004-97EE9CBB8A90}" type="presParOf" srcId="{0D8518C4-04A3-4385-BE9F-D45E0A85FB35}" destId="{50173800-4EB9-4B39-9501-EB940F61A9D0}" srcOrd="1" destOrd="0" presId="urn:microsoft.com/office/officeart/2005/8/layout/list1"/>
    <dgm:cxn modelId="{832F3633-EBB4-4474-B6FF-402B84C663A7}" type="presParOf" srcId="{0D8518C4-04A3-4385-BE9F-D45E0A85FB35}" destId="{9BC67206-4AB8-445A-AB3E-7AA9774875CB}" srcOrd="2" destOrd="0" presId="urn:microsoft.com/office/officeart/2005/8/layout/list1"/>
    <dgm:cxn modelId="{BDC9724D-A0C5-4469-9217-6805A835D8BD}" type="presParOf" srcId="{0D8518C4-04A3-4385-BE9F-D45E0A85FB35}" destId="{F95A4CD2-7A4F-42F0-A9F4-445F514E3F92}" srcOrd="3" destOrd="0" presId="urn:microsoft.com/office/officeart/2005/8/layout/list1"/>
    <dgm:cxn modelId="{27508BA5-8535-46F7-854F-70AFC134C827}" type="presParOf" srcId="{0D8518C4-04A3-4385-BE9F-D45E0A85FB35}" destId="{1D2B4ABB-FB0E-454D-916A-608D33D58A1E}" srcOrd="4" destOrd="0" presId="urn:microsoft.com/office/officeart/2005/8/layout/list1"/>
    <dgm:cxn modelId="{E944CF56-FF9B-4CD4-883D-3272C6F610A5}" type="presParOf" srcId="{1D2B4ABB-FB0E-454D-916A-608D33D58A1E}" destId="{D6B6ED95-1360-47FE-8AD4-EFF518DD029E}" srcOrd="0" destOrd="0" presId="urn:microsoft.com/office/officeart/2005/8/layout/list1"/>
    <dgm:cxn modelId="{D29C62F6-EDFE-4BEF-842C-CA949D66FE91}" type="presParOf" srcId="{1D2B4ABB-FB0E-454D-916A-608D33D58A1E}" destId="{3C5299F1-00AC-4A4D-9A0D-143EB587CE47}" srcOrd="1" destOrd="0" presId="urn:microsoft.com/office/officeart/2005/8/layout/list1"/>
    <dgm:cxn modelId="{B64C69DF-8469-4EFA-AA73-80EA74B0B403}" type="presParOf" srcId="{0D8518C4-04A3-4385-BE9F-D45E0A85FB35}" destId="{DAA588AD-6A2E-439D-93DF-9922D77E7C81}" srcOrd="5" destOrd="0" presId="urn:microsoft.com/office/officeart/2005/8/layout/list1"/>
    <dgm:cxn modelId="{ED9FA29A-FD70-42F2-9024-A8DCAE23C518}" type="presParOf" srcId="{0D8518C4-04A3-4385-BE9F-D45E0A85FB35}" destId="{5ECD26DF-DD98-4862-85E5-C8ABD57E1A51}" srcOrd="6" destOrd="0" presId="urn:microsoft.com/office/officeart/2005/8/layout/list1"/>
    <dgm:cxn modelId="{21069CC8-8ABB-4D50-AF7A-3AA894135DAC}" type="presParOf" srcId="{0D8518C4-04A3-4385-BE9F-D45E0A85FB35}" destId="{FB8FCCDB-230A-41E5-8511-6C61C0664C67}" srcOrd="7" destOrd="0" presId="urn:microsoft.com/office/officeart/2005/8/layout/list1"/>
    <dgm:cxn modelId="{6FC2169F-9F57-47F8-BD51-AF7E22BE0348}" type="presParOf" srcId="{0D8518C4-04A3-4385-BE9F-D45E0A85FB35}" destId="{49D6A573-F6B7-4B18-8C22-B87EAB9AE7B1}" srcOrd="8" destOrd="0" presId="urn:microsoft.com/office/officeart/2005/8/layout/list1"/>
    <dgm:cxn modelId="{2ABA1A27-69D0-4F58-99E7-C67E9F582780}" type="presParOf" srcId="{49D6A573-F6B7-4B18-8C22-B87EAB9AE7B1}" destId="{BC6D2158-D19E-421D-91C4-FAD4177432B5}" srcOrd="0" destOrd="0" presId="urn:microsoft.com/office/officeart/2005/8/layout/list1"/>
    <dgm:cxn modelId="{D3493B94-464E-4E95-ACA3-665CBE8FF119}" type="presParOf" srcId="{49D6A573-F6B7-4B18-8C22-B87EAB9AE7B1}" destId="{32E5AD25-AD4A-41EE-B8F6-4EEE03951A6C}" srcOrd="1" destOrd="0" presId="urn:microsoft.com/office/officeart/2005/8/layout/list1"/>
    <dgm:cxn modelId="{DA8FD52E-6E43-4DE9-803E-B7804D70AE32}" type="presParOf" srcId="{0D8518C4-04A3-4385-BE9F-D45E0A85FB35}" destId="{2E1EE2F6-C15B-42EE-A6FB-AF2539FF4CFE}" srcOrd="9" destOrd="0" presId="urn:microsoft.com/office/officeart/2005/8/layout/list1"/>
    <dgm:cxn modelId="{10E02831-9A04-4DB6-8071-8E25C292BBB8}" type="presParOf" srcId="{0D8518C4-04A3-4385-BE9F-D45E0A85FB35}" destId="{C1125FC8-537E-4A6C-B977-9F1A7EAC4F14}" srcOrd="10" destOrd="0" presId="urn:microsoft.com/office/officeart/2005/8/layout/list1"/>
    <dgm:cxn modelId="{703A1F0C-873C-4E49-B00D-FD99937B5621}" type="presParOf" srcId="{0D8518C4-04A3-4385-BE9F-D45E0A85FB35}" destId="{423B1B3A-F27E-404C-BE6D-A2B862D1CECB}" srcOrd="11" destOrd="0" presId="urn:microsoft.com/office/officeart/2005/8/layout/list1"/>
    <dgm:cxn modelId="{A05C5A9E-F1FA-4466-9BDE-EC94362C9FDD}" type="presParOf" srcId="{0D8518C4-04A3-4385-BE9F-D45E0A85FB35}" destId="{97C3EABF-F802-4BEE-A39E-5955526A9B6F}" srcOrd="12" destOrd="0" presId="urn:microsoft.com/office/officeart/2005/8/layout/list1"/>
    <dgm:cxn modelId="{69D0540C-C826-4F07-9804-3D67D38210F6}" type="presParOf" srcId="{97C3EABF-F802-4BEE-A39E-5955526A9B6F}" destId="{537A456C-F32B-452E-927B-8105DDB12435}" srcOrd="0" destOrd="0" presId="urn:microsoft.com/office/officeart/2005/8/layout/list1"/>
    <dgm:cxn modelId="{991D92F1-446F-487B-9FE1-9825B695D9F1}" type="presParOf" srcId="{97C3EABF-F802-4BEE-A39E-5955526A9B6F}" destId="{1610751A-F8CC-43DC-B226-6B142CA718CB}" srcOrd="1" destOrd="0" presId="urn:microsoft.com/office/officeart/2005/8/layout/list1"/>
    <dgm:cxn modelId="{B9D520B2-5AAE-4B5F-BA29-430825A8C545}" type="presParOf" srcId="{0D8518C4-04A3-4385-BE9F-D45E0A85FB35}" destId="{D58EB889-31FB-48C9-91D9-418B43EA9D8C}" srcOrd="13" destOrd="0" presId="urn:microsoft.com/office/officeart/2005/8/layout/list1"/>
    <dgm:cxn modelId="{BADF67B0-8FFD-4349-B7F4-FA8C75FFF6FF}" type="presParOf" srcId="{0D8518C4-04A3-4385-BE9F-D45E0A85FB35}" destId="{21888892-5A7A-40A5-9F25-22D92347B4A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2" qsCatId="simple" csTypeId="urn:microsoft.com/office/officeart/2005/8/colors/colorful3" csCatId="colorful" phldr="1"/>
      <dgm:spPr/>
      <dgm:t>
        <a:bodyPr/>
        <a:lstStyle/>
        <a:p>
          <a:endParaRPr lang="zh-TW" altLang="en-US"/>
        </a:p>
      </dgm:t>
    </dgm:pt>
    <dgm:pt modelId="{38004D96-6DE9-4195-A401-1782500CFAE4}">
      <dgm:prSet phldrT="[文字]" custT="1"/>
      <dgm:spPr/>
      <dgm:t>
        <a:bodyPr/>
        <a:lstStyle/>
        <a:p>
          <a:pPr marL="263525" indent="-263525" algn="l"/>
          <a:r>
            <a:rPr lang="zh-TW" altLang="en-US" sz="2400" b="1" dirty="0" smtClean="0">
              <a:latin typeface="微軟正黑體" pitchFamily="34" charset="-120"/>
              <a:ea typeface="微軟正黑體" pitchFamily="34" charset="-120"/>
            </a:rPr>
            <a:t>原創性</a:t>
          </a:r>
          <a:endParaRPr lang="zh-TW" altLang="en-US" sz="2400" b="1" dirty="0">
            <a:latin typeface="微軟正黑體" pitchFamily="34" charset="-120"/>
            <a:ea typeface="微軟正黑體" pitchFamily="34" charset="-120"/>
          </a:endParaRPr>
        </a:p>
      </dgm:t>
    </dgm:pt>
    <dgm:pt modelId="{ABDBDE97-3705-41FD-9663-0EF3636EAD44}" type="parTrans" cxnId="{60D3B6B8-D590-48F9-B7AF-58F81C71D094}">
      <dgm:prSet/>
      <dgm:spPr/>
      <dgm:t>
        <a:bodyPr/>
        <a:lstStyle/>
        <a:p>
          <a:endParaRPr lang="zh-TW" altLang="en-US"/>
        </a:p>
      </dgm:t>
    </dgm:pt>
    <dgm:pt modelId="{C1FC657C-725F-4112-A938-45918B0FD3C3}" type="sibTrans" cxnId="{60D3B6B8-D590-48F9-B7AF-58F81C71D094}">
      <dgm:prSet/>
      <dgm:spPr/>
      <dgm:t>
        <a:bodyPr/>
        <a:lstStyle/>
        <a:p>
          <a:endParaRPr lang="zh-TW" altLang="en-US"/>
        </a:p>
      </dgm:t>
    </dgm:pt>
    <dgm:pt modelId="{29051FD1-18C4-40E2-B07C-EEF5A18AA7B4}">
      <dgm:prSet phldrT="[文字]" custT="1"/>
      <dgm:spPr/>
      <dgm:t>
        <a:bodyPr/>
        <a:lstStyle/>
        <a:p>
          <a:r>
            <a:rPr lang="zh-TW" altLang="en-US" sz="2400" b="1" dirty="0" smtClean="0">
              <a:latin typeface="微軟正黑體" pitchFamily="34" charset="-120"/>
              <a:ea typeface="微軟正黑體" pitchFamily="34" charset="-120"/>
            </a:rPr>
            <a:t>創作性</a:t>
          </a:r>
          <a:endParaRPr lang="zh-TW" altLang="en-US" sz="2400" b="1" dirty="0">
            <a:latin typeface="微軟正黑體" pitchFamily="34" charset="-120"/>
            <a:ea typeface="微軟正黑體" pitchFamily="34" charset="-120"/>
          </a:endParaRPr>
        </a:p>
      </dgm:t>
    </dgm:pt>
    <dgm:pt modelId="{6590DA36-E8BD-470A-8985-3C2796C88B2E}" type="parTrans" cxnId="{31452393-FAE6-4252-B1D9-2E32C5C8F223}">
      <dgm:prSet/>
      <dgm:spPr/>
      <dgm:t>
        <a:bodyPr/>
        <a:lstStyle/>
        <a:p>
          <a:endParaRPr lang="zh-TW" altLang="en-US"/>
        </a:p>
      </dgm:t>
    </dgm:pt>
    <dgm:pt modelId="{1E8D6836-23E8-4CA9-A030-04776FD08294}" type="sibTrans" cxnId="{31452393-FAE6-4252-B1D9-2E32C5C8F223}">
      <dgm:prSet/>
      <dgm:spPr/>
      <dgm:t>
        <a:bodyPr/>
        <a:lstStyle/>
        <a:p>
          <a:endParaRPr lang="zh-TW" altLang="en-US"/>
        </a:p>
      </dgm:t>
    </dgm:pt>
    <dgm:pt modelId="{6C1AEEC9-BA21-42EE-A340-5A059B54247C}">
      <dgm:prSet phldrT="[文字]" custT="1"/>
      <dgm:spPr/>
      <dgm:t>
        <a:bodyPr/>
        <a:lstStyle/>
        <a:p>
          <a:pPr marL="171450" indent="-171450" algn="l">
            <a:lnSpc>
              <a:spcPct val="80000"/>
            </a:lnSpc>
            <a:spcAft>
              <a:spcPts val="0"/>
            </a:spcAft>
          </a:pPr>
          <a:r>
            <a:rPr lang="zh-TW" altLang="en-US" sz="2000" b="1" dirty="0" smtClean="0">
              <a:solidFill>
                <a:srgbClr val="C00000"/>
              </a:solidFill>
              <a:latin typeface="微軟正黑體" pitchFamily="34" charset="-120"/>
              <a:ea typeface="微軟正黑體" pitchFamily="34" charset="-120"/>
            </a:rPr>
            <a:t>符合一定之「</a:t>
          </a:r>
          <a:r>
            <a:rPr lang="zh-TW" altLang="en-US" sz="2000" b="1" u="none" dirty="0" smtClean="0">
              <a:solidFill>
                <a:srgbClr val="C00000"/>
              </a:solidFill>
              <a:latin typeface="微軟正黑體" pitchFamily="34" charset="-120"/>
              <a:ea typeface="微軟正黑體" pitchFamily="34" charset="-120"/>
            </a:rPr>
            <a:t>創作高度」</a:t>
          </a:r>
          <a:endParaRPr lang="zh-TW" altLang="en-US" sz="2000" b="1" u="none" dirty="0">
            <a:solidFill>
              <a:srgbClr val="C00000"/>
            </a:solidFill>
            <a:latin typeface="微軟正黑體" pitchFamily="34" charset="-120"/>
            <a:ea typeface="微軟正黑體" pitchFamily="34" charset="-120"/>
          </a:endParaRPr>
        </a:p>
      </dgm:t>
    </dgm:pt>
    <dgm:pt modelId="{498E4B51-7539-42B1-9128-7083347532F7}" type="parTrans" cxnId="{AA1C3E68-154E-442E-8E41-67657BAE0A16}">
      <dgm:prSet/>
      <dgm:spPr/>
      <dgm:t>
        <a:bodyPr/>
        <a:lstStyle/>
        <a:p>
          <a:endParaRPr lang="zh-TW" altLang="en-US"/>
        </a:p>
      </dgm:t>
    </dgm:pt>
    <dgm:pt modelId="{718CDFEE-6F02-443D-BC2F-08DC19933223}" type="sibTrans" cxnId="{AA1C3E68-154E-442E-8E41-67657BAE0A16}">
      <dgm:prSet/>
      <dgm:spPr/>
      <dgm:t>
        <a:bodyPr/>
        <a:lstStyle/>
        <a:p>
          <a:endParaRPr lang="zh-TW" altLang="en-US"/>
        </a:p>
      </dgm:t>
    </dgm:pt>
    <dgm:pt modelId="{B494C828-4719-4113-AEEE-6C13ADE647BD}">
      <dgm:prSet phldrT="[文字]" custT="1"/>
      <dgm:spPr/>
      <dgm:t>
        <a:bodyPr/>
        <a:lstStyle/>
        <a:p>
          <a:pPr marL="171450" indent="-171450" algn="just">
            <a:lnSpc>
              <a:spcPct val="80000"/>
            </a:lnSpc>
            <a:spcAft>
              <a:spcPts val="0"/>
            </a:spcAft>
          </a:pPr>
          <a:r>
            <a:rPr lang="zh-TW" altLang="en-US" sz="1800" b="1" dirty="0" smtClean="0">
              <a:latin typeface="微軟正黑體" pitchFamily="34" charset="-120"/>
              <a:ea typeface="微軟正黑體" pitchFamily="34" charset="-120"/>
            </a:rPr>
            <a:t>司法實務上見解之闡述及判斷分歧，</a:t>
          </a:r>
          <a:r>
            <a:rPr lang="zh-TW" altLang="en-US" sz="1800" b="1" dirty="0" smtClean="0">
              <a:solidFill>
                <a:srgbClr val="0066FF"/>
              </a:solidFill>
              <a:latin typeface="微軟正黑體" pitchFamily="34" charset="-120"/>
              <a:ea typeface="微軟正黑體" pitchFamily="34" charset="-120"/>
            </a:rPr>
            <a:t>本局認應採最低創作性、最起碼創作之創意高度</a:t>
          </a:r>
          <a:r>
            <a:rPr lang="en-US" altLang="zh-TW" sz="1800" b="1" dirty="0" smtClean="0">
              <a:solidFill>
                <a:srgbClr val="0066FF"/>
              </a:solidFill>
              <a:latin typeface="微軟正黑體" pitchFamily="34" charset="-120"/>
              <a:ea typeface="微軟正黑體" pitchFamily="34" charset="-120"/>
            </a:rPr>
            <a:t>(</a:t>
          </a:r>
          <a:r>
            <a:rPr lang="zh-TW" altLang="en-US" sz="1800" b="1" dirty="0" smtClean="0">
              <a:solidFill>
                <a:srgbClr val="0066FF"/>
              </a:solidFill>
              <a:latin typeface="微軟正黑體" pitchFamily="34" charset="-120"/>
              <a:ea typeface="微軟正黑體" pitchFamily="34" charset="-120"/>
            </a:rPr>
            <a:t>或稱</a:t>
          </a:r>
          <a:r>
            <a:rPr lang="zh-TW" altLang="en-US" sz="1800" b="1" u="sng" dirty="0" smtClean="0">
              <a:solidFill>
                <a:srgbClr val="0066FF"/>
              </a:solidFill>
              <a:latin typeface="微軟正黑體" pitchFamily="34" charset="-120"/>
              <a:ea typeface="微軟正黑體" pitchFamily="34" charset="-120"/>
            </a:rPr>
            <a:t>美學不歧視原則</a:t>
          </a:r>
          <a:r>
            <a:rPr lang="en-US" altLang="zh-TW" sz="1800" b="1" dirty="0" smtClean="0">
              <a:solidFill>
                <a:srgbClr val="0066FF"/>
              </a:solidFill>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，需於個案中認定之。</a:t>
          </a:r>
          <a:endParaRPr lang="zh-TW" altLang="en-US" sz="1800" b="1" dirty="0">
            <a:latin typeface="微軟正黑體" pitchFamily="34" charset="-120"/>
            <a:ea typeface="微軟正黑體" pitchFamily="34" charset="-120"/>
          </a:endParaRPr>
        </a:p>
      </dgm:t>
    </dgm:pt>
    <dgm:pt modelId="{85082D9F-3E30-469A-AA94-7E5A9F9AF056}" type="parTrans" cxnId="{4090CAA4-0D95-4893-8FC6-33A12756B441}">
      <dgm:prSet/>
      <dgm:spPr/>
      <dgm:t>
        <a:bodyPr/>
        <a:lstStyle/>
        <a:p>
          <a:endParaRPr lang="zh-TW" altLang="en-US"/>
        </a:p>
      </dgm:t>
    </dgm:pt>
    <dgm:pt modelId="{4457E657-5C7F-4117-9E7F-866E718A15C2}" type="sibTrans" cxnId="{4090CAA4-0D95-4893-8FC6-33A12756B441}">
      <dgm:prSet/>
      <dgm:spPr/>
      <dgm:t>
        <a:bodyPr/>
        <a:lstStyle/>
        <a:p>
          <a:endParaRPr lang="zh-TW" altLang="en-US"/>
        </a:p>
      </dgm:t>
    </dgm:pt>
    <dgm:pt modelId="{1A9A3367-FA47-43F6-9201-BD6260E4EECB}">
      <dgm:prSet phldrT="[文字]" custT="1"/>
      <dgm:spPr/>
      <dgm:t>
        <a:bodyPr/>
        <a:lstStyle/>
        <a:p>
          <a:pPr marL="171450" indent="0" algn="just" rtl="0">
            <a:lnSpc>
              <a:spcPct val="80000"/>
            </a:lnSpc>
            <a:spcAft>
              <a:spcPts val="0"/>
            </a:spcAft>
          </a:pPr>
          <a:r>
            <a:rPr lang="zh-TW" sz="1800" b="1" dirty="0" smtClean="0">
              <a:latin typeface="微軟正黑體" pitchFamily="34" charset="-120"/>
              <a:ea typeface="微軟正黑體" pitchFamily="34" charset="-120"/>
            </a:rPr>
            <a:t>小學生的作文、美術繪畫、書法等作品亦享有著作權。</a:t>
          </a:r>
          <a:endParaRPr lang="zh-TW" altLang="en-US" sz="1800" b="1" dirty="0">
            <a:latin typeface="微軟正黑體" pitchFamily="34" charset="-120"/>
            <a:ea typeface="微軟正黑體" pitchFamily="34" charset="-120"/>
          </a:endParaRPr>
        </a:p>
      </dgm:t>
    </dgm:pt>
    <dgm:pt modelId="{2D15B3E6-B6A1-4635-9069-4E7EF2107596}" type="parTrans" cxnId="{80DEDF4B-37AA-4535-B181-70293BD3A8DE}">
      <dgm:prSet/>
      <dgm:spPr/>
      <dgm:t>
        <a:bodyPr/>
        <a:lstStyle/>
        <a:p>
          <a:endParaRPr lang="zh-TW" altLang="en-US"/>
        </a:p>
      </dgm:t>
    </dgm:pt>
    <dgm:pt modelId="{34468E2F-5799-4029-BCD8-E3603D749406}" type="sibTrans" cxnId="{80DEDF4B-37AA-4535-B181-70293BD3A8DE}">
      <dgm:prSet/>
      <dgm:spPr/>
      <dgm:t>
        <a:bodyPr/>
        <a:lstStyle/>
        <a:p>
          <a:endParaRPr lang="zh-TW" altLang="en-US"/>
        </a:p>
      </dgm:t>
    </dgm:pt>
    <dgm:pt modelId="{A04DC39D-BC5B-4BA9-AE5A-283578909B45}">
      <dgm:prSet phldrT="[文字]" custT="1"/>
      <dgm:spPr/>
      <dgm:t>
        <a:bodyPr/>
        <a:lstStyle/>
        <a:p>
          <a:pPr marL="358775" indent="-92075" algn="just" rtl="0">
            <a:lnSpc>
              <a:spcPct val="80000"/>
            </a:lnSpc>
            <a:spcAft>
              <a:spcPts val="0"/>
            </a:spcAft>
          </a:pPr>
          <a:r>
            <a:rPr lang="zh-TW" sz="1800" b="1" dirty="0" smtClean="0">
              <a:solidFill>
                <a:srgbClr val="0070C0"/>
              </a:solidFill>
              <a:latin typeface="微軟正黑體" pitchFamily="34" charset="-120"/>
              <a:ea typeface="微軟正黑體" pitchFamily="34" charset="-120"/>
            </a:rPr>
            <a:t>法律價值</a:t>
          </a:r>
          <a:r>
            <a:rPr lang="zh-TW" altLang="en-US" sz="1800" b="1" dirty="0" smtClean="0">
              <a:solidFill>
                <a:srgbClr val="0070C0"/>
              </a:solidFill>
              <a:latin typeface="微軟正黑體" pitchFamily="34" charset="-120"/>
              <a:ea typeface="微軟正黑體" pitchFamily="34" charset="-120"/>
            </a:rPr>
            <a:t>：小兒塗鴉與曠世鉅作等價</a:t>
          </a:r>
          <a:r>
            <a:rPr lang="en-US" altLang="zh-TW" sz="1800" b="1" dirty="0" smtClean="0">
              <a:solidFill>
                <a:srgbClr val="7030A0"/>
              </a:solidFill>
              <a:latin typeface="微軟正黑體" pitchFamily="34" charset="-120"/>
              <a:ea typeface="微軟正黑體" pitchFamily="34" charset="-120"/>
            </a:rPr>
            <a:t>(</a:t>
          </a:r>
          <a:r>
            <a:rPr lang="zh-TW" altLang="en-US" sz="1800" b="1" dirty="0" smtClean="0">
              <a:solidFill>
                <a:srgbClr val="7030A0"/>
              </a:solidFill>
              <a:latin typeface="微軟正黑體" pitchFamily="34" charset="-120"/>
              <a:ea typeface="微軟正黑體" pitchFamily="34" charset="-120"/>
            </a:rPr>
            <a:t>品質與美感非考量因素</a:t>
          </a:r>
          <a:r>
            <a:rPr lang="en-US" altLang="zh-TW" sz="1800" b="1" dirty="0" smtClean="0">
              <a:solidFill>
                <a:srgbClr val="7030A0"/>
              </a:solidFill>
              <a:latin typeface="微軟正黑體" pitchFamily="34" charset="-120"/>
              <a:ea typeface="微軟正黑體" pitchFamily="34" charset="-120"/>
            </a:rPr>
            <a:t>)</a:t>
          </a:r>
          <a:endParaRPr lang="zh-TW" altLang="en-US" sz="1800" b="1" dirty="0">
            <a:solidFill>
              <a:srgbClr val="7030A0"/>
            </a:solidFill>
            <a:latin typeface="微軟正黑體" pitchFamily="34" charset="-120"/>
            <a:ea typeface="微軟正黑體" pitchFamily="34" charset="-120"/>
          </a:endParaRPr>
        </a:p>
      </dgm:t>
    </dgm:pt>
    <dgm:pt modelId="{DFAC0274-4F89-4C03-BF52-BFF4A77DD590}" type="parTrans" cxnId="{38BFB25A-CEC1-4BDB-A17D-29CCA48A137E}">
      <dgm:prSet/>
      <dgm:spPr/>
      <dgm:t>
        <a:bodyPr/>
        <a:lstStyle/>
        <a:p>
          <a:endParaRPr lang="zh-TW" altLang="en-US"/>
        </a:p>
      </dgm:t>
    </dgm:pt>
    <dgm:pt modelId="{1F3E64C4-0FC4-4492-B80C-36F8B32FE575}" type="sibTrans" cxnId="{38BFB25A-CEC1-4BDB-A17D-29CCA48A137E}">
      <dgm:prSet/>
      <dgm:spPr/>
      <dgm:t>
        <a:bodyPr/>
        <a:lstStyle/>
        <a:p>
          <a:endParaRPr lang="zh-TW" altLang="en-US"/>
        </a:p>
      </dgm:t>
    </dgm:pt>
    <dgm:pt modelId="{533C696A-91C3-44F1-81F0-1AB3B6AA4C00}">
      <dgm:prSet custT="1"/>
      <dgm:spPr/>
      <dgm:t>
        <a:bodyPr/>
        <a:lstStyle/>
        <a:p>
          <a:pPr marL="358775" indent="-92075" rtl="0">
            <a:lnSpc>
              <a:spcPct val="80000"/>
            </a:lnSpc>
            <a:spcAft>
              <a:spcPts val="0"/>
            </a:spcAft>
          </a:pPr>
          <a:r>
            <a:rPr lang="zh-TW" altLang="en-US" sz="1800" b="1" dirty="0" smtClean="0">
              <a:solidFill>
                <a:srgbClr val="0070C0"/>
              </a:solidFill>
              <a:latin typeface="微軟正黑體" pitchFamily="34" charset="-120"/>
              <a:ea typeface="微軟正黑體" pitchFamily="34" charset="-120"/>
            </a:rPr>
            <a:t>市場價值：價格高低決定於自由市場</a:t>
          </a:r>
          <a:endParaRPr lang="zh-TW" altLang="en-US" sz="1800" dirty="0">
            <a:solidFill>
              <a:srgbClr val="0070C0"/>
            </a:solidFill>
            <a:latin typeface="微軟正黑體" pitchFamily="34" charset="-120"/>
            <a:ea typeface="微軟正黑體" pitchFamily="34" charset="-120"/>
          </a:endParaRPr>
        </a:p>
      </dgm:t>
    </dgm:pt>
    <dgm:pt modelId="{A0959709-9EF9-480C-BFEE-9DBE5652E5AB}" type="parTrans" cxnId="{ABFB4E7F-B143-4EFF-A037-7463FB742B4B}">
      <dgm:prSet/>
      <dgm:spPr/>
      <dgm:t>
        <a:bodyPr/>
        <a:lstStyle/>
        <a:p>
          <a:endParaRPr lang="zh-TW" altLang="en-US"/>
        </a:p>
      </dgm:t>
    </dgm:pt>
    <dgm:pt modelId="{2F1C6BF8-4678-4CE2-92F8-50814F0A25B1}" type="sibTrans" cxnId="{ABFB4E7F-B143-4EFF-A037-7463FB742B4B}">
      <dgm:prSet/>
      <dgm:spPr/>
      <dgm:t>
        <a:bodyPr/>
        <a:lstStyle/>
        <a:p>
          <a:endParaRPr lang="zh-TW" altLang="en-US"/>
        </a:p>
      </dgm:t>
    </dgm:pt>
    <dgm:pt modelId="{59917D64-6A41-43AE-A254-283EAAAAFC9E}">
      <dgm:prSet phldrT="[文字]" custT="1"/>
      <dgm:spPr/>
      <dgm:t>
        <a:bodyPr/>
        <a:lstStyle/>
        <a:p>
          <a:pPr marL="228600" indent="-228600">
            <a:lnSpc>
              <a:spcPct val="80000"/>
            </a:lnSpc>
            <a:spcAft>
              <a:spcPts val="0"/>
            </a:spcAft>
          </a:pPr>
          <a:r>
            <a:rPr lang="zh-TW" altLang="en-US" sz="2000" b="1" dirty="0" smtClean="0">
              <a:solidFill>
                <a:srgbClr val="C00000"/>
              </a:solidFill>
              <a:latin typeface="微軟正黑體" pitchFamily="34" charset="-120"/>
              <a:ea typeface="微軟正黑體" pitchFamily="34" charset="-120"/>
            </a:rPr>
            <a:t>獨立創作、</a:t>
          </a:r>
          <a:r>
            <a:rPr lang="zh-TW" altLang="en-US" sz="2000" b="1" u="none" dirty="0" smtClean="0">
              <a:solidFill>
                <a:srgbClr val="C00000"/>
              </a:solidFill>
              <a:latin typeface="微軟正黑體" pitchFamily="34" charset="-120"/>
              <a:ea typeface="微軟正黑體" pitchFamily="34" charset="-120"/>
            </a:rPr>
            <a:t>非抄襲</a:t>
          </a:r>
          <a:r>
            <a:rPr lang="zh-TW" altLang="en-US" sz="2000" b="1" dirty="0" smtClean="0">
              <a:solidFill>
                <a:srgbClr val="C00000"/>
              </a:solidFill>
              <a:latin typeface="微軟正黑體" pitchFamily="34" charset="-120"/>
              <a:ea typeface="微軟正黑體" pitchFamily="34" charset="-120"/>
            </a:rPr>
            <a:t>他人</a:t>
          </a:r>
          <a:endParaRPr lang="zh-TW" altLang="en-US" sz="2000" b="1" dirty="0">
            <a:latin typeface="微軟正黑體" pitchFamily="34" charset="-120"/>
            <a:ea typeface="微軟正黑體" pitchFamily="34" charset="-120"/>
          </a:endParaRPr>
        </a:p>
      </dgm:t>
    </dgm:pt>
    <dgm:pt modelId="{AE3EC9E4-1FAC-4969-B688-CD566A3875B5}" type="sibTrans" cxnId="{C7294525-481A-40BC-B4FC-1167D3C1CAAD}">
      <dgm:prSet/>
      <dgm:spPr/>
      <dgm:t>
        <a:bodyPr/>
        <a:lstStyle/>
        <a:p>
          <a:endParaRPr lang="zh-TW" altLang="en-US"/>
        </a:p>
      </dgm:t>
    </dgm:pt>
    <dgm:pt modelId="{FE64F59F-5600-4A4F-8AF1-1C5A4C0A39E2}" type="parTrans" cxnId="{C7294525-481A-40BC-B4FC-1167D3C1CAAD}">
      <dgm:prSet/>
      <dgm:spPr/>
      <dgm:t>
        <a:bodyPr/>
        <a:lstStyle/>
        <a:p>
          <a:endParaRPr lang="zh-TW" altLang="en-US"/>
        </a:p>
      </dgm:t>
    </dgm:pt>
    <dgm:pt modelId="{9ADABCBD-B717-40F6-8A2F-E355ECF1552F}">
      <dgm:prSet phldrT="[文字]" custT="1"/>
      <dgm:spPr/>
      <dgm:t>
        <a:bodyPr/>
        <a:lstStyle/>
        <a:p>
          <a:pPr marL="228600" indent="-228600">
            <a:lnSpc>
              <a:spcPct val="80000"/>
            </a:lnSpc>
            <a:spcAft>
              <a:spcPts val="0"/>
            </a:spcAft>
          </a:pPr>
          <a:r>
            <a:rPr lang="zh-TW" altLang="en-US" sz="2000" b="1" dirty="0" smtClean="0">
              <a:latin typeface="微軟正黑體" pitchFamily="34" charset="-120"/>
              <a:ea typeface="微軟正黑體" pitchFamily="34" charset="-120"/>
            </a:rPr>
            <a:t>縱使與他人著作雷同或相似，亦各別獨立受著作權保護</a:t>
          </a:r>
          <a:endParaRPr lang="zh-TW" altLang="en-US" sz="2000" b="1" dirty="0">
            <a:latin typeface="微軟正黑體" pitchFamily="34" charset="-120"/>
            <a:ea typeface="微軟正黑體" pitchFamily="34" charset="-120"/>
          </a:endParaRPr>
        </a:p>
      </dgm:t>
    </dgm:pt>
    <dgm:pt modelId="{D0EA7E6F-BA6A-49DF-AF8C-EDF2C6995756}" type="parTrans" cxnId="{F50B48BC-75E3-4E96-A075-E04F3658126B}">
      <dgm:prSet/>
      <dgm:spPr/>
      <dgm:t>
        <a:bodyPr/>
        <a:lstStyle/>
        <a:p>
          <a:endParaRPr lang="zh-TW" altLang="en-US"/>
        </a:p>
      </dgm:t>
    </dgm:pt>
    <dgm:pt modelId="{66831BA7-BD30-4334-8D79-748742573DC4}" type="sibTrans" cxnId="{F50B48BC-75E3-4E96-A075-E04F3658126B}">
      <dgm:prSet/>
      <dgm:spPr/>
      <dgm:t>
        <a:bodyPr/>
        <a:lstStyle/>
        <a:p>
          <a:endParaRPr lang="zh-TW" altLang="en-US"/>
        </a:p>
      </dgm:t>
    </dgm:pt>
    <dgm:pt modelId="{14041144-7DA7-493E-9FC2-10FB17CA2366}">
      <dgm:prSet phldrT="[文字]" custT="1"/>
      <dgm:spPr/>
      <dgm:t>
        <a:bodyPr/>
        <a:lstStyle/>
        <a:p>
          <a:pPr marL="180975" indent="0">
            <a:lnSpc>
              <a:spcPct val="80000"/>
            </a:lnSpc>
            <a:spcAft>
              <a:spcPts val="0"/>
            </a:spcAft>
          </a:pPr>
          <a:r>
            <a:rPr lang="zh-TW" altLang="en-US" sz="1800" b="1" dirty="0" smtClean="0">
              <a:solidFill>
                <a:srgbClr val="3366FF"/>
              </a:solidFill>
              <a:latin typeface="微軟正黑體" pitchFamily="34" charset="-120"/>
              <a:ea typeface="微軟正黑體" pitchFamily="34" charset="-120"/>
            </a:rPr>
            <a:t>以同一角度拍攝之</a:t>
          </a:r>
          <a:r>
            <a:rPr lang="en-US" altLang="zh-TW" sz="1800" b="1" dirty="0" smtClean="0">
              <a:solidFill>
                <a:srgbClr val="3366FF"/>
              </a:solidFill>
              <a:latin typeface="微軟正黑體" pitchFamily="34" charset="-120"/>
              <a:ea typeface="微軟正黑體" pitchFamily="34" charset="-120"/>
            </a:rPr>
            <a:t>101</a:t>
          </a:r>
          <a:r>
            <a:rPr lang="zh-TW" altLang="en-US" sz="1800" b="1" dirty="0" smtClean="0">
              <a:solidFill>
                <a:srgbClr val="3366FF"/>
              </a:solidFill>
              <a:latin typeface="微軟正黑體" pitchFamily="34" charset="-120"/>
              <a:ea typeface="微軟正黑體" pitchFamily="34" charset="-120"/>
            </a:rPr>
            <a:t>大樓的照片</a:t>
          </a:r>
          <a:endParaRPr lang="zh-TW" altLang="en-US" sz="1800" b="1" dirty="0">
            <a:solidFill>
              <a:srgbClr val="3366FF"/>
            </a:solidFill>
            <a:latin typeface="微軟正黑體" pitchFamily="34" charset="-120"/>
            <a:ea typeface="微軟正黑體" pitchFamily="34" charset="-120"/>
          </a:endParaRPr>
        </a:p>
      </dgm:t>
    </dgm:pt>
    <dgm:pt modelId="{1B202688-5C9D-4B75-9130-DEFAF8DE0D39}" type="parTrans" cxnId="{1E6D6D4D-5CCB-41AC-90CA-B78C1F3A00F1}">
      <dgm:prSet/>
      <dgm:spPr/>
      <dgm:t>
        <a:bodyPr/>
        <a:lstStyle/>
        <a:p>
          <a:endParaRPr lang="zh-TW" altLang="en-US"/>
        </a:p>
      </dgm:t>
    </dgm:pt>
    <dgm:pt modelId="{412C641E-59EA-41A1-B538-F621C79DDE0D}" type="sibTrans" cxnId="{1E6D6D4D-5CCB-41AC-90CA-B78C1F3A00F1}">
      <dgm:prSet/>
      <dgm:spPr/>
      <dgm:t>
        <a:bodyPr/>
        <a:lstStyle/>
        <a:p>
          <a:endParaRPr lang="zh-TW" altLang="en-US"/>
        </a:p>
      </dgm:t>
    </dgm:pt>
    <dgm:pt modelId="{0B775B35-0B40-45FB-B92E-BFA5E051FB11}"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5EA8AF77-FF77-45F1-AA6D-EE4BCEF89401}" type="pres">
      <dgm:prSet presAssocID="{38004D96-6DE9-4195-A401-1782500CFAE4}" presName="parentLin" presStyleCnt="0"/>
      <dgm:spPr/>
      <dgm:t>
        <a:bodyPr/>
        <a:lstStyle/>
        <a:p>
          <a:endParaRPr lang="zh-TW" altLang="en-US"/>
        </a:p>
      </dgm:t>
    </dgm:pt>
    <dgm:pt modelId="{1B6EEE3F-24F3-490B-BDDD-C6D0F02A8752}" type="pres">
      <dgm:prSet presAssocID="{38004D96-6DE9-4195-A401-1782500CFAE4}" presName="parentLeftMargin" presStyleLbl="node1" presStyleIdx="0" presStyleCnt="2"/>
      <dgm:spPr/>
      <dgm:t>
        <a:bodyPr/>
        <a:lstStyle/>
        <a:p>
          <a:endParaRPr lang="zh-TW" altLang="en-US"/>
        </a:p>
      </dgm:t>
    </dgm:pt>
    <dgm:pt modelId="{DD1FFFD7-CBB2-4964-B42E-BE36743CA1CD}" type="pres">
      <dgm:prSet presAssocID="{38004D96-6DE9-4195-A401-1782500CFAE4}" presName="parentText" presStyleLbl="node1" presStyleIdx="0" presStyleCnt="2">
        <dgm:presLayoutVars>
          <dgm:chMax val="0"/>
          <dgm:bulletEnabled val="1"/>
        </dgm:presLayoutVars>
      </dgm:prSet>
      <dgm:spPr/>
      <dgm:t>
        <a:bodyPr/>
        <a:lstStyle/>
        <a:p>
          <a:endParaRPr lang="zh-TW" altLang="en-US"/>
        </a:p>
      </dgm:t>
    </dgm:pt>
    <dgm:pt modelId="{80DCC7EF-5DF4-40E5-B353-70E66EF164A1}" type="pres">
      <dgm:prSet presAssocID="{38004D96-6DE9-4195-A401-1782500CFAE4}" presName="negativeSpace" presStyleCnt="0"/>
      <dgm:spPr/>
      <dgm:t>
        <a:bodyPr/>
        <a:lstStyle/>
        <a:p>
          <a:endParaRPr lang="zh-TW" altLang="en-US"/>
        </a:p>
      </dgm:t>
    </dgm:pt>
    <dgm:pt modelId="{D31D6CD6-8CF3-448B-B126-D2F14673445E}" type="pres">
      <dgm:prSet presAssocID="{38004D96-6DE9-4195-A401-1782500CFAE4}" presName="childText" presStyleLbl="conFgAcc1" presStyleIdx="0" presStyleCnt="2">
        <dgm:presLayoutVars>
          <dgm:bulletEnabled val="1"/>
        </dgm:presLayoutVars>
      </dgm:prSet>
      <dgm:spPr/>
      <dgm:t>
        <a:bodyPr/>
        <a:lstStyle/>
        <a:p>
          <a:endParaRPr lang="zh-TW" altLang="en-US"/>
        </a:p>
      </dgm:t>
    </dgm:pt>
    <dgm:pt modelId="{709E5F6C-D364-40E1-BC98-F61E671404DB}" type="pres">
      <dgm:prSet presAssocID="{C1FC657C-725F-4112-A938-45918B0FD3C3}" presName="spaceBetweenRectangles" presStyleCnt="0"/>
      <dgm:spPr/>
      <dgm:t>
        <a:bodyPr/>
        <a:lstStyle/>
        <a:p>
          <a:endParaRPr lang="zh-TW" altLang="en-US"/>
        </a:p>
      </dgm:t>
    </dgm:pt>
    <dgm:pt modelId="{F12C5420-886A-4D40-A81B-18562F7A73AE}" type="pres">
      <dgm:prSet presAssocID="{29051FD1-18C4-40E2-B07C-EEF5A18AA7B4}" presName="parentLin" presStyleCnt="0"/>
      <dgm:spPr/>
      <dgm:t>
        <a:bodyPr/>
        <a:lstStyle/>
        <a:p>
          <a:endParaRPr lang="zh-TW" altLang="en-US"/>
        </a:p>
      </dgm:t>
    </dgm:pt>
    <dgm:pt modelId="{9E0A272D-77F3-4D61-9037-618FB4011109}" type="pres">
      <dgm:prSet presAssocID="{29051FD1-18C4-40E2-B07C-EEF5A18AA7B4}" presName="parentLeftMargin" presStyleLbl="node1" presStyleIdx="0" presStyleCnt="2"/>
      <dgm:spPr/>
      <dgm:t>
        <a:bodyPr/>
        <a:lstStyle/>
        <a:p>
          <a:endParaRPr lang="zh-TW" altLang="en-US"/>
        </a:p>
      </dgm:t>
    </dgm:pt>
    <dgm:pt modelId="{E945A3F2-6AC8-4F1C-9B22-40B7F8600600}" type="pres">
      <dgm:prSet presAssocID="{29051FD1-18C4-40E2-B07C-EEF5A18AA7B4}" presName="parentText" presStyleLbl="node1" presStyleIdx="1" presStyleCnt="2">
        <dgm:presLayoutVars>
          <dgm:chMax val="0"/>
          <dgm:bulletEnabled val="1"/>
        </dgm:presLayoutVars>
      </dgm:prSet>
      <dgm:spPr/>
      <dgm:t>
        <a:bodyPr/>
        <a:lstStyle/>
        <a:p>
          <a:endParaRPr lang="zh-TW" altLang="en-US"/>
        </a:p>
      </dgm:t>
    </dgm:pt>
    <dgm:pt modelId="{4829FC2B-F44F-4F19-845A-5B4780B4B9FD}" type="pres">
      <dgm:prSet presAssocID="{29051FD1-18C4-40E2-B07C-EEF5A18AA7B4}" presName="negativeSpace" presStyleCnt="0"/>
      <dgm:spPr/>
      <dgm:t>
        <a:bodyPr/>
        <a:lstStyle/>
        <a:p>
          <a:endParaRPr lang="zh-TW" altLang="en-US"/>
        </a:p>
      </dgm:t>
    </dgm:pt>
    <dgm:pt modelId="{5586C93E-CB4F-472B-8E69-FAA75BC053EC}" type="pres">
      <dgm:prSet presAssocID="{29051FD1-18C4-40E2-B07C-EEF5A18AA7B4}" presName="childText" presStyleLbl="conFgAcc1" presStyleIdx="1" presStyleCnt="2">
        <dgm:presLayoutVars>
          <dgm:bulletEnabled val="1"/>
        </dgm:presLayoutVars>
      </dgm:prSet>
      <dgm:spPr/>
      <dgm:t>
        <a:bodyPr/>
        <a:lstStyle/>
        <a:p>
          <a:endParaRPr lang="zh-TW" altLang="en-US"/>
        </a:p>
      </dgm:t>
    </dgm:pt>
  </dgm:ptLst>
  <dgm:cxnLst>
    <dgm:cxn modelId="{31452393-FAE6-4252-B1D9-2E32C5C8F223}" srcId="{A70B9561-83DA-4E49-9859-809D323990DB}" destId="{29051FD1-18C4-40E2-B07C-EEF5A18AA7B4}" srcOrd="1" destOrd="0" parTransId="{6590DA36-E8BD-470A-8985-3C2796C88B2E}" sibTransId="{1E8D6836-23E8-4CA9-A030-04776FD08294}"/>
    <dgm:cxn modelId="{4D84073F-0C23-496D-8D91-A596EC8735DB}" type="presOf" srcId="{1A9A3367-FA47-43F6-9201-BD6260E4EECB}" destId="{5586C93E-CB4F-472B-8E69-FAA75BC053EC}" srcOrd="0" destOrd="2" presId="urn:microsoft.com/office/officeart/2005/8/layout/list1"/>
    <dgm:cxn modelId="{38BFB25A-CEC1-4BDB-A17D-29CCA48A137E}" srcId="{29051FD1-18C4-40E2-B07C-EEF5A18AA7B4}" destId="{A04DC39D-BC5B-4BA9-AE5A-283578909B45}" srcOrd="3" destOrd="0" parTransId="{DFAC0274-4F89-4C03-BF52-BFF4A77DD590}" sibTransId="{1F3E64C4-0FC4-4492-B80C-36F8B32FE575}"/>
    <dgm:cxn modelId="{80DEDF4B-37AA-4535-B181-70293BD3A8DE}" srcId="{29051FD1-18C4-40E2-B07C-EEF5A18AA7B4}" destId="{1A9A3367-FA47-43F6-9201-BD6260E4EECB}" srcOrd="2" destOrd="0" parTransId="{2D15B3E6-B6A1-4635-9069-4E7EF2107596}" sibTransId="{34468E2F-5799-4029-BCD8-E3603D749406}"/>
    <dgm:cxn modelId="{1E6D6D4D-5CCB-41AC-90CA-B78C1F3A00F1}" srcId="{38004D96-6DE9-4195-A401-1782500CFAE4}" destId="{14041144-7DA7-493E-9FC2-10FB17CA2366}" srcOrd="2" destOrd="0" parTransId="{1B202688-5C9D-4B75-9130-DEFAF8DE0D39}" sibTransId="{412C641E-59EA-41A1-B538-F621C79DDE0D}"/>
    <dgm:cxn modelId="{FE19D4DD-07AF-475F-BEE7-3E57BD82CD82}" type="presOf" srcId="{A04DC39D-BC5B-4BA9-AE5A-283578909B45}" destId="{5586C93E-CB4F-472B-8E69-FAA75BC053EC}" srcOrd="0" destOrd="3" presId="urn:microsoft.com/office/officeart/2005/8/layout/list1"/>
    <dgm:cxn modelId="{414E72C2-99A8-4E49-A8E0-B3E664A4790B}" type="presOf" srcId="{A70B9561-83DA-4E49-9859-809D323990DB}" destId="{0B775B35-0B40-45FB-B92E-BFA5E051FB11}" srcOrd="0" destOrd="0" presId="urn:microsoft.com/office/officeart/2005/8/layout/list1"/>
    <dgm:cxn modelId="{F5A6D86E-9060-4634-ABFE-A196A71706EF}" type="presOf" srcId="{29051FD1-18C4-40E2-B07C-EEF5A18AA7B4}" destId="{9E0A272D-77F3-4D61-9037-618FB4011109}" srcOrd="0" destOrd="0" presId="urn:microsoft.com/office/officeart/2005/8/layout/list1"/>
    <dgm:cxn modelId="{A095729D-6C7A-4102-BDB1-35D74C8C0740}" type="presOf" srcId="{9ADABCBD-B717-40F6-8A2F-E355ECF1552F}" destId="{D31D6CD6-8CF3-448B-B126-D2F14673445E}" srcOrd="0" destOrd="1" presId="urn:microsoft.com/office/officeart/2005/8/layout/list1"/>
    <dgm:cxn modelId="{C7294525-481A-40BC-B4FC-1167D3C1CAAD}" srcId="{38004D96-6DE9-4195-A401-1782500CFAE4}" destId="{59917D64-6A41-43AE-A254-283EAAAAFC9E}" srcOrd="0" destOrd="0" parTransId="{FE64F59F-5600-4A4F-8AF1-1C5A4C0A39E2}" sibTransId="{AE3EC9E4-1FAC-4969-B688-CD566A3875B5}"/>
    <dgm:cxn modelId="{F50B48BC-75E3-4E96-A075-E04F3658126B}" srcId="{38004D96-6DE9-4195-A401-1782500CFAE4}" destId="{9ADABCBD-B717-40F6-8A2F-E355ECF1552F}" srcOrd="1" destOrd="0" parTransId="{D0EA7E6F-BA6A-49DF-AF8C-EDF2C6995756}" sibTransId="{66831BA7-BD30-4334-8D79-748742573DC4}"/>
    <dgm:cxn modelId="{AA1C3E68-154E-442E-8E41-67657BAE0A16}" srcId="{29051FD1-18C4-40E2-B07C-EEF5A18AA7B4}" destId="{6C1AEEC9-BA21-42EE-A340-5A059B54247C}" srcOrd="0" destOrd="0" parTransId="{498E4B51-7539-42B1-9128-7083347532F7}" sibTransId="{718CDFEE-6F02-443D-BC2F-08DC19933223}"/>
    <dgm:cxn modelId="{60D3B6B8-D590-48F9-B7AF-58F81C71D094}" srcId="{A70B9561-83DA-4E49-9859-809D323990DB}" destId="{38004D96-6DE9-4195-A401-1782500CFAE4}" srcOrd="0" destOrd="0" parTransId="{ABDBDE97-3705-41FD-9663-0EF3636EAD44}" sibTransId="{C1FC657C-725F-4112-A938-45918B0FD3C3}"/>
    <dgm:cxn modelId="{B2B152D9-BAEA-4106-B785-E61CE8844324}" type="presOf" srcId="{14041144-7DA7-493E-9FC2-10FB17CA2366}" destId="{D31D6CD6-8CF3-448B-B126-D2F14673445E}" srcOrd="0" destOrd="2" presId="urn:microsoft.com/office/officeart/2005/8/layout/list1"/>
    <dgm:cxn modelId="{42C60016-A0F3-491E-8D14-D9A2E9DA0CD7}" type="presOf" srcId="{38004D96-6DE9-4195-A401-1782500CFAE4}" destId="{1B6EEE3F-24F3-490B-BDDD-C6D0F02A8752}" srcOrd="0" destOrd="0" presId="urn:microsoft.com/office/officeart/2005/8/layout/list1"/>
    <dgm:cxn modelId="{DE92D30A-C992-42CF-8C53-9C6ABA305C8F}" type="presOf" srcId="{6C1AEEC9-BA21-42EE-A340-5A059B54247C}" destId="{5586C93E-CB4F-472B-8E69-FAA75BC053EC}" srcOrd="0" destOrd="0" presId="urn:microsoft.com/office/officeart/2005/8/layout/list1"/>
    <dgm:cxn modelId="{5D599B2A-B400-4B2C-AE94-9B299BA2947B}" type="presOf" srcId="{59917D64-6A41-43AE-A254-283EAAAAFC9E}" destId="{D31D6CD6-8CF3-448B-B126-D2F14673445E}" srcOrd="0" destOrd="0" presId="urn:microsoft.com/office/officeart/2005/8/layout/list1"/>
    <dgm:cxn modelId="{FC065228-2D14-4FFE-BFD2-46C24FF9CEC9}" type="presOf" srcId="{533C696A-91C3-44F1-81F0-1AB3B6AA4C00}" destId="{5586C93E-CB4F-472B-8E69-FAA75BC053EC}" srcOrd="0" destOrd="4" presId="urn:microsoft.com/office/officeart/2005/8/layout/list1"/>
    <dgm:cxn modelId="{B2F3B39C-9275-49B0-902F-8470CF1F0127}" type="presOf" srcId="{38004D96-6DE9-4195-A401-1782500CFAE4}" destId="{DD1FFFD7-CBB2-4964-B42E-BE36743CA1CD}" srcOrd="1" destOrd="0" presId="urn:microsoft.com/office/officeart/2005/8/layout/list1"/>
    <dgm:cxn modelId="{ABFB4E7F-B143-4EFF-A037-7463FB742B4B}" srcId="{29051FD1-18C4-40E2-B07C-EEF5A18AA7B4}" destId="{533C696A-91C3-44F1-81F0-1AB3B6AA4C00}" srcOrd="4" destOrd="0" parTransId="{A0959709-9EF9-480C-BFEE-9DBE5652E5AB}" sibTransId="{2F1C6BF8-4678-4CE2-92F8-50814F0A25B1}"/>
    <dgm:cxn modelId="{4090CAA4-0D95-4893-8FC6-33A12756B441}" srcId="{29051FD1-18C4-40E2-B07C-EEF5A18AA7B4}" destId="{B494C828-4719-4113-AEEE-6C13ADE647BD}" srcOrd="1" destOrd="0" parTransId="{85082D9F-3E30-469A-AA94-7E5A9F9AF056}" sibTransId="{4457E657-5C7F-4117-9E7F-866E718A15C2}"/>
    <dgm:cxn modelId="{579CE3B2-B3CD-4AF8-862D-08980CB07211}" type="presOf" srcId="{29051FD1-18C4-40E2-B07C-EEF5A18AA7B4}" destId="{E945A3F2-6AC8-4F1C-9B22-40B7F8600600}" srcOrd="1" destOrd="0" presId="urn:microsoft.com/office/officeart/2005/8/layout/list1"/>
    <dgm:cxn modelId="{26F6EC59-79A9-47B3-93D4-72D294399B9F}" type="presOf" srcId="{B494C828-4719-4113-AEEE-6C13ADE647BD}" destId="{5586C93E-CB4F-472B-8E69-FAA75BC053EC}" srcOrd="0" destOrd="1" presId="urn:microsoft.com/office/officeart/2005/8/layout/list1"/>
    <dgm:cxn modelId="{03D59A3A-F7D2-4783-A014-2CA67187A9D0}" type="presParOf" srcId="{0B775B35-0B40-45FB-B92E-BFA5E051FB11}" destId="{5EA8AF77-FF77-45F1-AA6D-EE4BCEF89401}" srcOrd="0" destOrd="0" presId="urn:microsoft.com/office/officeart/2005/8/layout/list1"/>
    <dgm:cxn modelId="{0C0A676E-5181-4650-8EAD-2478FA4EC4B9}" type="presParOf" srcId="{5EA8AF77-FF77-45F1-AA6D-EE4BCEF89401}" destId="{1B6EEE3F-24F3-490B-BDDD-C6D0F02A8752}" srcOrd="0" destOrd="0" presId="urn:microsoft.com/office/officeart/2005/8/layout/list1"/>
    <dgm:cxn modelId="{896D0C02-81C8-4D65-AA3D-161E318BD4ED}" type="presParOf" srcId="{5EA8AF77-FF77-45F1-AA6D-EE4BCEF89401}" destId="{DD1FFFD7-CBB2-4964-B42E-BE36743CA1CD}" srcOrd="1" destOrd="0" presId="urn:microsoft.com/office/officeart/2005/8/layout/list1"/>
    <dgm:cxn modelId="{0F0C165E-13E5-4444-9ECD-D1CC421071B0}" type="presParOf" srcId="{0B775B35-0B40-45FB-B92E-BFA5E051FB11}" destId="{80DCC7EF-5DF4-40E5-B353-70E66EF164A1}" srcOrd="1" destOrd="0" presId="urn:microsoft.com/office/officeart/2005/8/layout/list1"/>
    <dgm:cxn modelId="{DF387585-40CB-4E90-90A0-4516D3611CF7}" type="presParOf" srcId="{0B775B35-0B40-45FB-B92E-BFA5E051FB11}" destId="{D31D6CD6-8CF3-448B-B126-D2F14673445E}" srcOrd="2" destOrd="0" presId="urn:microsoft.com/office/officeart/2005/8/layout/list1"/>
    <dgm:cxn modelId="{0AB818ED-A5AD-44C6-9E94-A95000473E88}" type="presParOf" srcId="{0B775B35-0B40-45FB-B92E-BFA5E051FB11}" destId="{709E5F6C-D364-40E1-BC98-F61E671404DB}" srcOrd="3" destOrd="0" presId="urn:microsoft.com/office/officeart/2005/8/layout/list1"/>
    <dgm:cxn modelId="{EF588179-5F83-4928-8AEC-79AD01AD288A}" type="presParOf" srcId="{0B775B35-0B40-45FB-B92E-BFA5E051FB11}" destId="{F12C5420-886A-4D40-A81B-18562F7A73AE}" srcOrd="4" destOrd="0" presId="urn:microsoft.com/office/officeart/2005/8/layout/list1"/>
    <dgm:cxn modelId="{18FC205D-0544-456B-9434-4F60194EF4D5}" type="presParOf" srcId="{F12C5420-886A-4D40-A81B-18562F7A73AE}" destId="{9E0A272D-77F3-4D61-9037-618FB4011109}" srcOrd="0" destOrd="0" presId="urn:microsoft.com/office/officeart/2005/8/layout/list1"/>
    <dgm:cxn modelId="{49CA7773-0AA2-4233-AC3F-03603808EB55}" type="presParOf" srcId="{F12C5420-886A-4D40-A81B-18562F7A73AE}" destId="{E945A3F2-6AC8-4F1C-9B22-40B7F8600600}" srcOrd="1" destOrd="0" presId="urn:microsoft.com/office/officeart/2005/8/layout/list1"/>
    <dgm:cxn modelId="{3BD73E0A-325D-4F80-A76D-3025A755F105}" type="presParOf" srcId="{0B775B35-0B40-45FB-B92E-BFA5E051FB11}" destId="{4829FC2B-F44F-4F19-845A-5B4780B4B9FD}" srcOrd="5" destOrd="0" presId="urn:microsoft.com/office/officeart/2005/8/layout/list1"/>
    <dgm:cxn modelId="{E0BD7FAE-3432-42FB-8061-399FCD4A5593}" type="presParOf" srcId="{0B775B35-0B40-45FB-B92E-BFA5E051FB11}" destId="{5586C93E-CB4F-472B-8E69-FAA75BC053E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AB7360A-4F19-4662-B16B-9CDA3195E5F6}" type="doc">
      <dgm:prSet loTypeId="urn:microsoft.com/office/officeart/2008/layout/HorizontalMultiLevelHierarchy" loCatId="hierarchy" qsTypeId="urn:microsoft.com/office/officeart/2005/8/quickstyle/simple3" qsCatId="simple" csTypeId="urn:microsoft.com/office/officeart/2005/8/colors/accent2_1" csCatId="accent2" phldr="1"/>
      <dgm:spPr/>
      <dgm:t>
        <a:bodyPr/>
        <a:lstStyle/>
        <a:p>
          <a:endParaRPr lang="zh-TW" altLang="en-US"/>
        </a:p>
      </dgm:t>
    </dgm:pt>
    <dgm:pt modelId="{6627D9E3-58B5-4608-9996-361F79011243}">
      <dgm:prSet/>
      <dgm:spPr>
        <a:solidFill>
          <a:schemeClr val="accent6">
            <a:lumMod val="40000"/>
            <a:lumOff val="60000"/>
          </a:schemeClr>
        </a:solidFill>
      </dgm:spPr>
      <dgm:t>
        <a:bodyPr vert="vert"/>
        <a:lstStyle/>
        <a:p>
          <a:pPr rtl="0"/>
          <a:r>
            <a:rPr lang="zh-TW" altLang="en-US" b="1" dirty="0" smtClean="0">
              <a:latin typeface="微軟正黑體" panose="020B0604030504040204" pitchFamily="34" charset="-120"/>
              <a:ea typeface="微軟正黑體" panose="020B0604030504040204" pitchFamily="34" charset="-120"/>
            </a:rPr>
            <a:t>著作權法第</a:t>
          </a:r>
          <a:r>
            <a:rPr lang="en-US" altLang="zh-TW" b="1" dirty="0" smtClean="0">
              <a:latin typeface="微軟正黑體" panose="020B0604030504040204" pitchFamily="34" charset="-120"/>
              <a:ea typeface="微軟正黑體" panose="020B0604030504040204" pitchFamily="34" charset="-120"/>
            </a:rPr>
            <a:t>9</a:t>
          </a:r>
          <a:r>
            <a:rPr lang="zh-TW" altLang="en-US" b="1" dirty="0" smtClean="0">
              <a:latin typeface="微軟正黑體" panose="020B0604030504040204" pitchFamily="34" charset="-120"/>
              <a:ea typeface="微軟正黑體" panose="020B0604030504040204" pitchFamily="34" charset="-120"/>
            </a:rPr>
            <a:t>條</a:t>
          </a:r>
          <a:endParaRPr lang="zh-TW" dirty="0"/>
        </a:p>
      </dgm:t>
    </dgm:pt>
    <dgm:pt modelId="{05C8D464-5E54-408D-84E5-89C929C84C6E}" type="parTrans" cxnId="{D7419866-7431-4235-B4FA-0B767C6A2835}">
      <dgm:prSet/>
      <dgm:spPr/>
      <dgm:t>
        <a:bodyPr/>
        <a:lstStyle/>
        <a:p>
          <a:endParaRPr lang="zh-TW" altLang="en-US"/>
        </a:p>
      </dgm:t>
    </dgm:pt>
    <dgm:pt modelId="{5CD1C1CD-EF50-453F-B2D5-DDC5BD9ACB5A}" type="sibTrans" cxnId="{D7419866-7431-4235-B4FA-0B767C6A2835}">
      <dgm:prSet/>
      <dgm:spPr/>
      <dgm:t>
        <a:bodyPr/>
        <a:lstStyle/>
        <a:p>
          <a:endParaRPr lang="zh-TW" altLang="en-US"/>
        </a:p>
      </dgm:t>
    </dgm:pt>
    <dgm:pt modelId="{6FB97569-FB3D-4AE3-AE32-09FA50B1A6E8}">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1.</a:t>
          </a:r>
          <a:r>
            <a:rPr lang="zh-TW" sz="2400" b="1" dirty="0" smtClean="0">
              <a:latin typeface="微軟正黑體" panose="020B0604030504040204" pitchFamily="34" charset="-120"/>
              <a:ea typeface="微軟正黑體" panose="020B0604030504040204" pitchFamily="34" charset="-120"/>
            </a:rPr>
            <a:t>憲法、法律、命令或</a:t>
          </a:r>
          <a:r>
            <a:rPr lang="zh-TW" sz="2400" b="1" u="sng" dirty="0" smtClean="0">
              <a:solidFill>
                <a:srgbClr val="FF0000"/>
              </a:solidFill>
              <a:latin typeface="微軟正黑體" panose="020B0604030504040204" pitchFamily="34" charset="-120"/>
              <a:ea typeface="微軟正黑體" panose="020B0604030504040204" pitchFamily="34" charset="-120"/>
            </a:rPr>
            <a:t>公文</a:t>
          </a:r>
          <a:endParaRPr lang="zh-TW" sz="2400" u="sng" dirty="0">
            <a:solidFill>
              <a:srgbClr val="FF0000"/>
            </a:solidFill>
            <a:latin typeface="微軟正黑體" panose="020B0604030504040204" pitchFamily="34" charset="-120"/>
            <a:ea typeface="微軟正黑體" panose="020B0604030504040204" pitchFamily="34" charset="-120"/>
          </a:endParaRPr>
        </a:p>
      </dgm:t>
    </dgm:pt>
    <dgm:pt modelId="{73280497-99AF-4D1A-86D9-55E0F216D21C}" type="parTrans" cxnId="{0C2BA345-C2DA-4CB5-A659-9BDB6775D672}">
      <dgm:prSet/>
      <dgm:spPr/>
      <dgm:t>
        <a:bodyPr/>
        <a:lstStyle/>
        <a:p>
          <a:endParaRPr lang="zh-TW" altLang="en-US"/>
        </a:p>
      </dgm:t>
    </dgm:pt>
    <dgm:pt modelId="{25BBA97D-46E1-48BC-A589-677B5740C8B1}" type="sibTrans" cxnId="{0C2BA345-C2DA-4CB5-A659-9BDB6775D672}">
      <dgm:prSet/>
      <dgm:spPr/>
      <dgm:t>
        <a:bodyPr/>
        <a:lstStyle/>
        <a:p>
          <a:endParaRPr lang="zh-TW" altLang="en-US"/>
        </a:p>
      </dgm:t>
    </dgm:pt>
    <dgm:pt modelId="{B944337D-38DE-4A23-A649-9C954300AA0C}">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2.</a:t>
          </a:r>
          <a:r>
            <a:rPr lang="zh-TW" sz="2400" b="1" u="dotted" baseline="0" dirty="0" smtClean="0">
              <a:latin typeface="微軟正黑體" panose="020B0604030504040204" pitchFamily="34" charset="-120"/>
              <a:ea typeface="微軟正黑體" panose="020B0604030504040204" pitchFamily="34" charset="-120"/>
            </a:rPr>
            <a:t>中央或地方機關</a:t>
          </a:r>
          <a:r>
            <a:rPr lang="zh-TW" sz="2400" b="1" dirty="0" smtClean="0">
              <a:latin typeface="微軟正黑體" panose="020B0604030504040204" pitchFamily="34" charset="-120"/>
              <a:ea typeface="微軟正黑體" panose="020B0604030504040204" pitchFamily="34" charset="-120"/>
            </a:rPr>
            <a:t>就前款著作作成之翻譯物或編輯物</a:t>
          </a:r>
          <a:endParaRPr lang="zh-TW" sz="2400" dirty="0">
            <a:latin typeface="微軟正黑體" panose="020B0604030504040204" pitchFamily="34" charset="-120"/>
            <a:ea typeface="微軟正黑體" panose="020B0604030504040204" pitchFamily="34" charset="-120"/>
          </a:endParaRPr>
        </a:p>
      </dgm:t>
    </dgm:pt>
    <dgm:pt modelId="{F29EC349-DBEE-49D9-A41B-78EA004EC61C}" type="parTrans" cxnId="{4F69FC0E-13D0-4590-88E4-B3ADE7AAE66F}">
      <dgm:prSet/>
      <dgm:spPr/>
      <dgm:t>
        <a:bodyPr/>
        <a:lstStyle/>
        <a:p>
          <a:endParaRPr lang="zh-TW" altLang="en-US"/>
        </a:p>
      </dgm:t>
    </dgm:pt>
    <dgm:pt modelId="{A407BD9D-2D60-4533-B53E-59A629AF418B}" type="sibTrans" cxnId="{4F69FC0E-13D0-4590-88E4-B3ADE7AAE66F}">
      <dgm:prSet/>
      <dgm:spPr/>
      <dgm:t>
        <a:bodyPr/>
        <a:lstStyle/>
        <a:p>
          <a:endParaRPr lang="zh-TW" altLang="en-US"/>
        </a:p>
      </dgm:t>
    </dgm:pt>
    <dgm:pt modelId="{0FE4D5CD-FF16-453B-ACF4-984653E50D4F}">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3.</a:t>
          </a:r>
          <a:r>
            <a:rPr lang="zh-TW" sz="2400" b="1"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dirty="0">
            <a:latin typeface="微軟正黑體" panose="020B0604030504040204" pitchFamily="34" charset="-120"/>
            <a:ea typeface="微軟正黑體" panose="020B0604030504040204" pitchFamily="34" charset="-120"/>
          </a:endParaRPr>
        </a:p>
      </dgm:t>
    </dgm:pt>
    <dgm:pt modelId="{58720AAF-823C-4011-BA9C-DD6700D0FC5A}" type="parTrans" cxnId="{717B2C8F-D28E-41E0-BDC0-F6409A9D03A1}">
      <dgm:prSet/>
      <dgm:spPr/>
      <dgm:t>
        <a:bodyPr/>
        <a:lstStyle/>
        <a:p>
          <a:endParaRPr lang="zh-TW" altLang="en-US"/>
        </a:p>
      </dgm:t>
    </dgm:pt>
    <dgm:pt modelId="{9755B447-84FA-4BE8-A32B-7646AF92E526}" type="sibTrans" cxnId="{717B2C8F-D28E-41E0-BDC0-F6409A9D03A1}">
      <dgm:prSet/>
      <dgm:spPr/>
      <dgm:t>
        <a:bodyPr/>
        <a:lstStyle/>
        <a:p>
          <a:endParaRPr lang="zh-TW" altLang="en-US"/>
        </a:p>
      </dgm:t>
    </dgm:pt>
    <dgm:pt modelId="{7D0C0EE2-154D-4256-90D1-FB54C50B8832}">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4.</a:t>
          </a:r>
          <a:r>
            <a:rPr lang="zh-TW" sz="2400" b="1" dirty="0" smtClean="0">
              <a:latin typeface="微軟正黑體" panose="020B0604030504040204" pitchFamily="34" charset="-120"/>
              <a:ea typeface="微軟正黑體" panose="020B0604030504040204" pitchFamily="34" charset="-120"/>
            </a:rPr>
            <a:t>單純為傳達事實之新聞報導所作成之</a:t>
          </a:r>
          <a:r>
            <a:rPr lang="zh-TW" sz="2400" b="1" u="sng" dirty="0" smtClean="0">
              <a:latin typeface="微軟正黑體" panose="020B0604030504040204" pitchFamily="34" charset="-120"/>
              <a:ea typeface="微軟正黑體" panose="020B0604030504040204" pitchFamily="34" charset="-120"/>
            </a:rPr>
            <a:t>語文</a:t>
          </a:r>
          <a:r>
            <a:rPr lang="zh-TW" sz="2400" b="1" dirty="0" smtClean="0">
              <a:latin typeface="微軟正黑體" panose="020B0604030504040204" pitchFamily="34" charset="-120"/>
              <a:ea typeface="微軟正黑體" panose="020B0604030504040204" pitchFamily="34" charset="-120"/>
            </a:rPr>
            <a:t>著作</a:t>
          </a:r>
          <a:endParaRPr lang="zh-TW" sz="2400" dirty="0">
            <a:latin typeface="微軟正黑體" panose="020B0604030504040204" pitchFamily="34" charset="-120"/>
            <a:ea typeface="微軟正黑體" panose="020B0604030504040204" pitchFamily="34" charset="-120"/>
          </a:endParaRPr>
        </a:p>
      </dgm:t>
    </dgm:pt>
    <dgm:pt modelId="{AAF7839F-E685-4CE3-A217-762C70BB246B}" type="parTrans" cxnId="{2B162F8C-5333-4047-B8BF-F773B909FBD8}">
      <dgm:prSet/>
      <dgm:spPr/>
      <dgm:t>
        <a:bodyPr/>
        <a:lstStyle/>
        <a:p>
          <a:endParaRPr lang="zh-TW" altLang="en-US"/>
        </a:p>
      </dgm:t>
    </dgm:pt>
    <dgm:pt modelId="{65457B6B-4B28-4D75-BB1F-CAAD33368448}" type="sibTrans" cxnId="{2B162F8C-5333-4047-B8BF-F773B909FBD8}">
      <dgm:prSet/>
      <dgm:spPr/>
      <dgm:t>
        <a:bodyPr/>
        <a:lstStyle/>
        <a:p>
          <a:endParaRPr lang="zh-TW" altLang="en-US"/>
        </a:p>
      </dgm:t>
    </dgm:pt>
    <dgm:pt modelId="{BB601546-7D30-46B3-928A-CA7E35046889}">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5.</a:t>
          </a:r>
          <a:r>
            <a:rPr lang="zh-TW" sz="2400" b="1" u="sng" dirty="0" smtClean="0">
              <a:latin typeface="微軟正黑體" panose="020B0604030504040204" pitchFamily="34" charset="-120"/>
              <a:ea typeface="微軟正黑體" panose="020B0604030504040204" pitchFamily="34" charset="-120"/>
            </a:rPr>
            <a:t>依法令</a:t>
          </a:r>
          <a:r>
            <a:rPr lang="zh-TW" sz="2400" b="1" dirty="0" smtClean="0">
              <a:latin typeface="微軟正黑體" panose="020B0604030504040204" pitchFamily="34" charset="-120"/>
              <a:ea typeface="微軟正黑體" panose="020B0604030504040204" pitchFamily="34" charset="-120"/>
            </a:rPr>
            <a:t>舉行之各類考試試題及其備用試題</a:t>
          </a:r>
          <a:endParaRPr lang="zh-TW" sz="2400" dirty="0">
            <a:latin typeface="微軟正黑體" panose="020B0604030504040204" pitchFamily="34" charset="-120"/>
            <a:ea typeface="微軟正黑體" panose="020B0604030504040204" pitchFamily="34" charset="-120"/>
          </a:endParaRPr>
        </a:p>
      </dgm:t>
    </dgm:pt>
    <dgm:pt modelId="{1ED9BAC7-0EC7-44A6-899E-D9249500A48B}" type="parTrans" cxnId="{A12C1157-FF02-4451-B4D9-6139968F476F}">
      <dgm:prSet/>
      <dgm:spPr/>
      <dgm:t>
        <a:bodyPr/>
        <a:lstStyle/>
        <a:p>
          <a:endParaRPr lang="zh-TW" altLang="en-US"/>
        </a:p>
      </dgm:t>
    </dgm:pt>
    <dgm:pt modelId="{7002065D-7B63-4437-8E5E-6410C0C37BC3}" type="sibTrans" cxnId="{A12C1157-FF02-4451-B4D9-6139968F476F}">
      <dgm:prSet/>
      <dgm:spPr/>
      <dgm:t>
        <a:bodyPr/>
        <a:lstStyle/>
        <a:p>
          <a:endParaRPr lang="zh-TW" altLang="en-US"/>
        </a:p>
      </dgm:t>
    </dgm:pt>
    <dgm:pt modelId="{0D663512-7D5C-4896-A9C7-9919B0ADCF03}" type="pres">
      <dgm:prSet presAssocID="{5AB7360A-4F19-4662-B16B-9CDA3195E5F6}" presName="Name0" presStyleCnt="0">
        <dgm:presLayoutVars>
          <dgm:chPref val="1"/>
          <dgm:dir/>
          <dgm:animOne val="branch"/>
          <dgm:animLvl val="lvl"/>
          <dgm:resizeHandles val="exact"/>
        </dgm:presLayoutVars>
      </dgm:prSet>
      <dgm:spPr/>
      <dgm:t>
        <a:bodyPr/>
        <a:lstStyle/>
        <a:p>
          <a:endParaRPr lang="zh-TW" altLang="en-US"/>
        </a:p>
      </dgm:t>
    </dgm:pt>
    <dgm:pt modelId="{4B69D7A2-44AC-4C26-BA05-62D8BC3D010C}" type="pres">
      <dgm:prSet presAssocID="{6627D9E3-58B5-4608-9996-361F79011243}" presName="root1" presStyleCnt="0"/>
      <dgm:spPr/>
      <dgm:t>
        <a:bodyPr/>
        <a:lstStyle/>
        <a:p>
          <a:endParaRPr lang="zh-TW" altLang="en-US"/>
        </a:p>
      </dgm:t>
    </dgm:pt>
    <dgm:pt modelId="{F8CD05BA-5188-4E31-96B7-05F90D51DA6C}" type="pres">
      <dgm:prSet presAssocID="{6627D9E3-58B5-4608-9996-361F79011243}" presName="LevelOneTextNode" presStyleLbl="node0" presStyleIdx="0" presStyleCnt="1" custScaleX="77877" custScaleY="104138">
        <dgm:presLayoutVars>
          <dgm:chPref val="3"/>
        </dgm:presLayoutVars>
      </dgm:prSet>
      <dgm:spPr/>
      <dgm:t>
        <a:bodyPr/>
        <a:lstStyle/>
        <a:p>
          <a:endParaRPr lang="zh-TW" altLang="en-US"/>
        </a:p>
      </dgm:t>
    </dgm:pt>
    <dgm:pt modelId="{0C087A34-6B41-416D-9F53-B17B679CDD8A}" type="pres">
      <dgm:prSet presAssocID="{6627D9E3-58B5-4608-9996-361F79011243}" presName="level2hierChild" presStyleCnt="0"/>
      <dgm:spPr/>
      <dgm:t>
        <a:bodyPr/>
        <a:lstStyle/>
        <a:p>
          <a:endParaRPr lang="zh-TW" altLang="en-US"/>
        </a:p>
      </dgm:t>
    </dgm:pt>
    <dgm:pt modelId="{FAC44210-E1DA-40B1-972F-4CC295DC319C}" type="pres">
      <dgm:prSet presAssocID="{73280497-99AF-4D1A-86D9-55E0F216D21C}" presName="conn2-1" presStyleLbl="parChTrans1D2" presStyleIdx="0" presStyleCnt="5"/>
      <dgm:spPr/>
      <dgm:t>
        <a:bodyPr/>
        <a:lstStyle/>
        <a:p>
          <a:endParaRPr lang="zh-TW" altLang="en-US"/>
        </a:p>
      </dgm:t>
    </dgm:pt>
    <dgm:pt modelId="{8122DDE6-C383-4EFD-B75A-6E7D3F022147}" type="pres">
      <dgm:prSet presAssocID="{73280497-99AF-4D1A-86D9-55E0F216D21C}" presName="connTx" presStyleLbl="parChTrans1D2" presStyleIdx="0" presStyleCnt="5"/>
      <dgm:spPr/>
      <dgm:t>
        <a:bodyPr/>
        <a:lstStyle/>
        <a:p>
          <a:endParaRPr lang="zh-TW" altLang="en-US"/>
        </a:p>
      </dgm:t>
    </dgm:pt>
    <dgm:pt modelId="{8E80FA80-946B-4CE0-BCFB-EB312E933FA9}" type="pres">
      <dgm:prSet presAssocID="{6FB97569-FB3D-4AE3-AE32-09FA50B1A6E8}" presName="root2" presStyleCnt="0"/>
      <dgm:spPr/>
      <dgm:t>
        <a:bodyPr/>
        <a:lstStyle/>
        <a:p>
          <a:endParaRPr lang="zh-TW" altLang="en-US"/>
        </a:p>
      </dgm:t>
    </dgm:pt>
    <dgm:pt modelId="{8307F36B-43A1-44A3-BD71-FA48C80C598B}" type="pres">
      <dgm:prSet presAssocID="{6FB97569-FB3D-4AE3-AE32-09FA50B1A6E8}" presName="LevelTwoTextNode" presStyleLbl="node2" presStyleIdx="0" presStyleCnt="5" custScaleX="268112" custScaleY="76120" custLinFactNeighborX="1039" custLinFactNeighborY="-1538">
        <dgm:presLayoutVars>
          <dgm:chPref val="3"/>
        </dgm:presLayoutVars>
      </dgm:prSet>
      <dgm:spPr/>
      <dgm:t>
        <a:bodyPr/>
        <a:lstStyle/>
        <a:p>
          <a:endParaRPr lang="zh-TW" altLang="en-US"/>
        </a:p>
      </dgm:t>
    </dgm:pt>
    <dgm:pt modelId="{4BCA8562-3796-4263-A62A-A62DAFD89513}" type="pres">
      <dgm:prSet presAssocID="{6FB97569-FB3D-4AE3-AE32-09FA50B1A6E8}" presName="level3hierChild" presStyleCnt="0"/>
      <dgm:spPr/>
      <dgm:t>
        <a:bodyPr/>
        <a:lstStyle/>
        <a:p>
          <a:endParaRPr lang="zh-TW" altLang="en-US"/>
        </a:p>
      </dgm:t>
    </dgm:pt>
    <dgm:pt modelId="{51D8390C-29BC-4FF6-8B3F-50AD3F12A747}" type="pres">
      <dgm:prSet presAssocID="{F29EC349-DBEE-49D9-A41B-78EA004EC61C}" presName="conn2-1" presStyleLbl="parChTrans1D2" presStyleIdx="1" presStyleCnt="5"/>
      <dgm:spPr/>
      <dgm:t>
        <a:bodyPr/>
        <a:lstStyle/>
        <a:p>
          <a:endParaRPr lang="zh-TW" altLang="en-US"/>
        </a:p>
      </dgm:t>
    </dgm:pt>
    <dgm:pt modelId="{405930A2-58DD-49EA-A2CE-CB991256FF87}" type="pres">
      <dgm:prSet presAssocID="{F29EC349-DBEE-49D9-A41B-78EA004EC61C}" presName="connTx" presStyleLbl="parChTrans1D2" presStyleIdx="1" presStyleCnt="5"/>
      <dgm:spPr/>
      <dgm:t>
        <a:bodyPr/>
        <a:lstStyle/>
        <a:p>
          <a:endParaRPr lang="zh-TW" altLang="en-US"/>
        </a:p>
      </dgm:t>
    </dgm:pt>
    <dgm:pt modelId="{83ED9EC9-FDA7-4DA9-80B2-E4D3C0325DF2}" type="pres">
      <dgm:prSet presAssocID="{B944337D-38DE-4A23-A649-9C954300AA0C}" presName="root2" presStyleCnt="0"/>
      <dgm:spPr/>
      <dgm:t>
        <a:bodyPr/>
        <a:lstStyle/>
        <a:p>
          <a:endParaRPr lang="zh-TW" altLang="en-US"/>
        </a:p>
      </dgm:t>
    </dgm:pt>
    <dgm:pt modelId="{D4DF0E13-C6AE-4354-BC5C-D5C022C9DC92}" type="pres">
      <dgm:prSet presAssocID="{B944337D-38DE-4A23-A649-9C954300AA0C}" presName="LevelTwoTextNode" presStyleLbl="node2" presStyleIdx="1" presStyleCnt="5" custScaleX="268112" custScaleY="76120">
        <dgm:presLayoutVars>
          <dgm:chPref val="3"/>
        </dgm:presLayoutVars>
      </dgm:prSet>
      <dgm:spPr/>
      <dgm:t>
        <a:bodyPr/>
        <a:lstStyle/>
        <a:p>
          <a:endParaRPr lang="zh-TW" altLang="en-US"/>
        </a:p>
      </dgm:t>
    </dgm:pt>
    <dgm:pt modelId="{FFA95AE9-B130-4FA8-B3DC-C4D8C90D40C6}" type="pres">
      <dgm:prSet presAssocID="{B944337D-38DE-4A23-A649-9C954300AA0C}" presName="level3hierChild" presStyleCnt="0"/>
      <dgm:spPr/>
      <dgm:t>
        <a:bodyPr/>
        <a:lstStyle/>
        <a:p>
          <a:endParaRPr lang="zh-TW" altLang="en-US"/>
        </a:p>
      </dgm:t>
    </dgm:pt>
    <dgm:pt modelId="{3609CECA-FCEC-4716-A150-885DB96C5163}" type="pres">
      <dgm:prSet presAssocID="{58720AAF-823C-4011-BA9C-DD6700D0FC5A}" presName="conn2-1" presStyleLbl="parChTrans1D2" presStyleIdx="2" presStyleCnt="5"/>
      <dgm:spPr/>
      <dgm:t>
        <a:bodyPr/>
        <a:lstStyle/>
        <a:p>
          <a:endParaRPr lang="zh-TW" altLang="en-US"/>
        </a:p>
      </dgm:t>
    </dgm:pt>
    <dgm:pt modelId="{D2A30B8E-F07B-47D8-A359-A880EB4B415F}" type="pres">
      <dgm:prSet presAssocID="{58720AAF-823C-4011-BA9C-DD6700D0FC5A}" presName="connTx" presStyleLbl="parChTrans1D2" presStyleIdx="2" presStyleCnt="5"/>
      <dgm:spPr/>
      <dgm:t>
        <a:bodyPr/>
        <a:lstStyle/>
        <a:p>
          <a:endParaRPr lang="zh-TW" altLang="en-US"/>
        </a:p>
      </dgm:t>
    </dgm:pt>
    <dgm:pt modelId="{261049E9-F736-4FEB-85E5-C712E957A7ED}" type="pres">
      <dgm:prSet presAssocID="{0FE4D5CD-FF16-453B-ACF4-984653E50D4F}" presName="root2" presStyleCnt="0"/>
      <dgm:spPr/>
      <dgm:t>
        <a:bodyPr/>
        <a:lstStyle/>
        <a:p>
          <a:endParaRPr lang="zh-TW" altLang="en-US"/>
        </a:p>
      </dgm:t>
    </dgm:pt>
    <dgm:pt modelId="{84F63537-5A05-4DCE-9D25-8D9E61EDCBD7}" type="pres">
      <dgm:prSet presAssocID="{0FE4D5CD-FF16-453B-ACF4-984653E50D4F}" presName="LevelTwoTextNode" presStyleLbl="node2" presStyleIdx="2" presStyleCnt="5" custScaleX="268112" custLinFactNeighborX="1039" custLinFactNeighborY="-2079">
        <dgm:presLayoutVars>
          <dgm:chPref val="3"/>
        </dgm:presLayoutVars>
      </dgm:prSet>
      <dgm:spPr/>
      <dgm:t>
        <a:bodyPr/>
        <a:lstStyle/>
        <a:p>
          <a:endParaRPr lang="zh-TW" altLang="en-US"/>
        </a:p>
      </dgm:t>
    </dgm:pt>
    <dgm:pt modelId="{BF6E5F82-E677-4D4B-9E87-3D0EAB45FFB0}" type="pres">
      <dgm:prSet presAssocID="{0FE4D5CD-FF16-453B-ACF4-984653E50D4F}" presName="level3hierChild" presStyleCnt="0"/>
      <dgm:spPr/>
      <dgm:t>
        <a:bodyPr/>
        <a:lstStyle/>
        <a:p>
          <a:endParaRPr lang="zh-TW" altLang="en-US"/>
        </a:p>
      </dgm:t>
    </dgm:pt>
    <dgm:pt modelId="{3804401E-2965-4804-ADC4-11228B66711F}" type="pres">
      <dgm:prSet presAssocID="{AAF7839F-E685-4CE3-A217-762C70BB246B}" presName="conn2-1" presStyleLbl="parChTrans1D2" presStyleIdx="3" presStyleCnt="5"/>
      <dgm:spPr/>
      <dgm:t>
        <a:bodyPr/>
        <a:lstStyle/>
        <a:p>
          <a:endParaRPr lang="zh-TW" altLang="en-US"/>
        </a:p>
      </dgm:t>
    </dgm:pt>
    <dgm:pt modelId="{E8BC064D-AABD-40D4-AC63-625E3D9164AC}" type="pres">
      <dgm:prSet presAssocID="{AAF7839F-E685-4CE3-A217-762C70BB246B}" presName="connTx" presStyleLbl="parChTrans1D2" presStyleIdx="3" presStyleCnt="5"/>
      <dgm:spPr/>
      <dgm:t>
        <a:bodyPr/>
        <a:lstStyle/>
        <a:p>
          <a:endParaRPr lang="zh-TW" altLang="en-US"/>
        </a:p>
      </dgm:t>
    </dgm:pt>
    <dgm:pt modelId="{47091E45-63C4-4D4C-BC38-A1AFD1CC3E63}" type="pres">
      <dgm:prSet presAssocID="{7D0C0EE2-154D-4256-90D1-FB54C50B8832}" presName="root2" presStyleCnt="0"/>
      <dgm:spPr/>
      <dgm:t>
        <a:bodyPr/>
        <a:lstStyle/>
        <a:p>
          <a:endParaRPr lang="zh-TW" altLang="en-US"/>
        </a:p>
      </dgm:t>
    </dgm:pt>
    <dgm:pt modelId="{758BDA94-01D1-4071-8406-FCCDBB2A39B9}" type="pres">
      <dgm:prSet presAssocID="{7D0C0EE2-154D-4256-90D1-FB54C50B8832}" presName="LevelTwoTextNode" presStyleLbl="node2" presStyleIdx="3" presStyleCnt="5" custScaleX="268112" custScaleY="76120">
        <dgm:presLayoutVars>
          <dgm:chPref val="3"/>
        </dgm:presLayoutVars>
      </dgm:prSet>
      <dgm:spPr/>
      <dgm:t>
        <a:bodyPr/>
        <a:lstStyle/>
        <a:p>
          <a:endParaRPr lang="zh-TW" altLang="en-US"/>
        </a:p>
      </dgm:t>
    </dgm:pt>
    <dgm:pt modelId="{B7115B8C-8339-46E1-A652-7BD05E606B6B}" type="pres">
      <dgm:prSet presAssocID="{7D0C0EE2-154D-4256-90D1-FB54C50B8832}" presName="level3hierChild" presStyleCnt="0"/>
      <dgm:spPr/>
      <dgm:t>
        <a:bodyPr/>
        <a:lstStyle/>
        <a:p>
          <a:endParaRPr lang="zh-TW" altLang="en-US"/>
        </a:p>
      </dgm:t>
    </dgm:pt>
    <dgm:pt modelId="{4150EE17-4629-485D-98CD-B4B7FFE845C1}" type="pres">
      <dgm:prSet presAssocID="{1ED9BAC7-0EC7-44A6-899E-D9249500A48B}" presName="conn2-1" presStyleLbl="parChTrans1D2" presStyleIdx="4" presStyleCnt="5"/>
      <dgm:spPr/>
      <dgm:t>
        <a:bodyPr/>
        <a:lstStyle/>
        <a:p>
          <a:endParaRPr lang="zh-TW" altLang="en-US"/>
        </a:p>
      </dgm:t>
    </dgm:pt>
    <dgm:pt modelId="{5AB28F54-4E6C-44E9-9529-82A0CCC7066F}" type="pres">
      <dgm:prSet presAssocID="{1ED9BAC7-0EC7-44A6-899E-D9249500A48B}" presName="connTx" presStyleLbl="parChTrans1D2" presStyleIdx="4" presStyleCnt="5"/>
      <dgm:spPr/>
      <dgm:t>
        <a:bodyPr/>
        <a:lstStyle/>
        <a:p>
          <a:endParaRPr lang="zh-TW" altLang="en-US"/>
        </a:p>
      </dgm:t>
    </dgm:pt>
    <dgm:pt modelId="{6DACE34A-D4D3-478B-89F8-E158C4264D51}" type="pres">
      <dgm:prSet presAssocID="{BB601546-7D30-46B3-928A-CA7E35046889}" presName="root2" presStyleCnt="0"/>
      <dgm:spPr/>
      <dgm:t>
        <a:bodyPr/>
        <a:lstStyle/>
        <a:p>
          <a:endParaRPr lang="zh-TW" altLang="en-US"/>
        </a:p>
      </dgm:t>
    </dgm:pt>
    <dgm:pt modelId="{565A1413-5A87-4FE4-B56B-AE9D335FFCF6}" type="pres">
      <dgm:prSet presAssocID="{BB601546-7D30-46B3-928A-CA7E35046889}" presName="LevelTwoTextNode" presStyleLbl="node2" presStyleIdx="4" presStyleCnt="5" custScaleX="268112" custScaleY="76120">
        <dgm:presLayoutVars>
          <dgm:chPref val="3"/>
        </dgm:presLayoutVars>
      </dgm:prSet>
      <dgm:spPr/>
      <dgm:t>
        <a:bodyPr/>
        <a:lstStyle/>
        <a:p>
          <a:endParaRPr lang="zh-TW" altLang="en-US"/>
        </a:p>
      </dgm:t>
    </dgm:pt>
    <dgm:pt modelId="{07F09D44-CA9F-4D77-B08B-CF7DE61920C0}" type="pres">
      <dgm:prSet presAssocID="{BB601546-7D30-46B3-928A-CA7E35046889}" presName="level3hierChild" presStyleCnt="0"/>
      <dgm:spPr/>
      <dgm:t>
        <a:bodyPr/>
        <a:lstStyle/>
        <a:p>
          <a:endParaRPr lang="zh-TW" altLang="en-US"/>
        </a:p>
      </dgm:t>
    </dgm:pt>
  </dgm:ptLst>
  <dgm:cxnLst>
    <dgm:cxn modelId="{B4C61280-F18E-4E5B-A2BF-2AB4A4651337}" type="presOf" srcId="{58720AAF-823C-4011-BA9C-DD6700D0FC5A}" destId="{D2A30B8E-F07B-47D8-A359-A880EB4B415F}" srcOrd="1" destOrd="0" presId="urn:microsoft.com/office/officeart/2008/layout/HorizontalMultiLevelHierarchy"/>
    <dgm:cxn modelId="{FE9CA242-BE12-4F97-86A6-F36009E20960}" type="presOf" srcId="{58720AAF-823C-4011-BA9C-DD6700D0FC5A}" destId="{3609CECA-FCEC-4716-A150-885DB96C5163}" srcOrd="0" destOrd="0" presId="urn:microsoft.com/office/officeart/2008/layout/HorizontalMultiLevelHierarchy"/>
    <dgm:cxn modelId="{717B2C8F-D28E-41E0-BDC0-F6409A9D03A1}" srcId="{6627D9E3-58B5-4608-9996-361F79011243}" destId="{0FE4D5CD-FF16-453B-ACF4-984653E50D4F}" srcOrd="2" destOrd="0" parTransId="{58720AAF-823C-4011-BA9C-DD6700D0FC5A}" sibTransId="{9755B447-84FA-4BE8-A32B-7646AF92E526}"/>
    <dgm:cxn modelId="{4CEFF64C-FC17-43B6-B985-F2F1AB835DE4}" type="presOf" srcId="{1ED9BAC7-0EC7-44A6-899E-D9249500A48B}" destId="{4150EE17-4629-485D-98CD-B4B7FFE845C1}" srcOrd="0" destOrd="0" presId="urn:microsoft.com/office/officeart/2008/layout/HorizontalMultiLevelHierarchy"/>
    <dgm:cxn modelId="{FF58B602-8060-40A9-8EE3-1EA99E3B4C3C}" type="presOf" srcId="{AAF7839F-E685-4CE3-A217-762C70BB246B}" destId="{3804401E-2965-4804-ADC4-11228B66711F}" srcOrd="0" destOrd="0" presId="urn:microsoft.com/office/officeart/2008/layout/HorizontalMultiLevelHierarchy"/>
    <dgm:cxn modelId="{0C2BA345-C2DA-4CB5-A659-9BDB6775D672}" srcId="{6627D9E3-58B5-4608-9996-361F79011243}" destId="{6FB97569-FB3D-4AE3-AE32-09FA50B1A6E8}" srcOrd="0" destOrd="0" parTransId="{73280497-99AF-4D1A-86D9-55E0F216D21C}" sibTransId="{25BBA97D-46E1-48BC-A589-677B5740C8B1}"/>
    <dgm:cxn modelId="{26BE81DD-67CE-4CC7-B036-1B67EF689730}" type="presOf" srcId="{7D0C0EE2-154D-4256-90D1-FB54C50B8832}" destId="{758BDA94-01D1-4071-8406-FCCDBB2A39B9}" srcOrd="0" destOrd="0" presId="urn:microsoft.com/office/officeart/2008/layout/HorizontalMultiLevelHierarchy"/>
    <dgm:cxn modelId="{A5B42909-0D6F-44A3-AB3F-8D5E7FB6E999}" type="presOf" srcId="{73280497-99AF-4D1A-86D9-55E0F216D21C}" destId="{8122DDE6-C383-4EFD-B75A-6E7D3F022147}" srcOrd="1" destOrd="0" presId="urn:microsoft.com/office/officeart/2008/layout/HorizontalMultiLevelHierarchy"/>
    <dgm:cxn modelId="{0BE8FBBE-7D77-4278-992A-FEABBD73515D}" type="presOf" srcId="{73280497-99AF-4D1A-86D9-55E0F216D21C}" destId="{FAC44210-E1DA-40B1-972F-4CC295DC319C}" srcOrd="0" destOrd="0" presId="urn:microsoft.com/office/officeart/2008/layout/HorizontalMultiLevelHierarchy"/>
    <dgm:cxn modelId="{2B162F8C-5333-4047-B8BF-F773B909FBD8}" srcId="{6627D9E3-58B5-4608-9996-361F79011243}" destId="{7D0C0EE2-154D-4256-90D1-FB54C50B8832}" srcOrd="3" destOrd="0" parTransId="{AAF7839F-E685-4CE3-A217-762C70BB246B}" sibTransId="{65457B6B-4B28-4D75-BB1F-CAAD33368448}"/>
    <dgm:cxn modelId="{09BCD97E-5892-4C12-AA0B-3EAE1A21FAA5}" type="presOf" srcId="{F29EC349-DBEE-49D9-A41B-78EA004EC61C}" destId="{51D8390C-29BC-4FF6-8B3F-50AD3F12A747}" srcOrd="0" destOrd="0" presId="urn:microsoft.com/office/officeart/2008/layout/HorizontalMultiLevelHierarchy"/>
    <dgm:cxn modelId="{16A7FA50-73E8-409A-8E21-566CD42F9315}" type="presOf" srcId="{BB601546-7D30-46B3-928A-CA7E35046889}" destId="{565A1413-5A87-4FE4-B56B-AE9D335FFCF6}" srcOrd="0" destOrd="0" presId="urn:microsoft.com/office/officeart/2008/layout/HorizontalMultiLevelHierarchy"/>
    <dgm:cxn modelId="{BFA33600-C31C-4CCB-A49B-200BF1D32ECA}" type="presOf" srcId="{6627D9E3-58B5-4608-9996-361F79011243}" destId="{F8CD05BA-5188-4E31-96B7-05F90D51DA6C}" srcOrd="0" destOrd="0" presId="urn:microsoft.com/office/officeart/2008/layout/HorizontalMultiLevelHierarchy"/>
    <dgm:cxn modelId="{B1700441-0B2C-4438-8363-1E744ECFB2C1}" type="presOf" srcId="{F29EC349-DBEE-49D9-A41B-78EA004EC61C}" destId="{405930A2-58DD-49EA-A2CE-CB991256FF87}" srcOrd="1" destOrd="0" presId="urn:microsoft.com/office/officeart/2008/layout/HorizontalMultiLevelHierarchy"/>
    <dgm:cxn modelId="{2B01D8C1-9D47-471A-8618-E57B2A754E35}" type="presOf" srcId="{6FB97569-FB3D-4AE3-AE32-09FA50B1A6E8}" destId="{8307F36B-43A1-44A3-BD71-FA48C80C598B}" srcOrd="0" destOrd="0" presId="urn:microsoft.com/office/officeart/2008/layout/HorizontalMultiLevelHierarchy"/>
    <dgm:cxn modelId="{FF8EFD54-3A7D-47B5-BEEA-A6BE9FA7E0A4}" type="presOf" srcId="{0FE4D5CD-FF16-453B-ACF4-984653E50D4F}" destId="{84F63537-5A05-4DCE-9D25-8D9E61EDCBD7}" srcOrd="0" destOrd="0" presId="urn:microsoft.com/office/officeart/2008/layout/HorizontalMultiLevelHierarchy"/>
    <dgm:cxn modelId="{2785F3DC-DDAB-418F-B592-F94D9D50F05C}" type="presOf" srcId="{B944337D-38DE-4A23-A649-9C954300AA0C}" destId="{D4DF0E13-C6AE-4354-BC5C-D5C022C9DC92}" srcOrd="0" destOrd="0" presId="urn:microsoft.com/office/officeart/2008/layout/HorizontalMultiLevelHierarchy"/>
    <dgm:cxn modelId="{9D7F36AE-72CD-4AA9-BF77-FCD84B8736D3}" type="presOf" srcId="{1ED9BAC7-0EC7-44A6-899E-D9249500A48B}" destId="{5AB28F54-4E6C-44E9-9529-82A0CCC7066F}" srcOrd="1" destOrd="0" presId="urn:microsoft.com/office/officeart/2008/layout/HorizontalMultiLevelHierarchy"/>
    <dgm:cxn modelId="{4F69FC0E-13D0-4590-88E4-B3ADE7AAE66F}" srcId="{6627D9E3-58B5-4608-9996-361F79011243}" destId="{B944337D-38DE-4A23-A649-9C954300AA0C}" srcOrd="1" destOrd="0" parTransId="{F29EC349-DBEE-49D9-A41B-78EA004EC61C}" sibTransId="{A407BD9D-2D60-4533-B53E-59A629AF418B}"/>
    <dgm:cxn modelId="{5F51F758-2781-4997-A432-07F48E9ED114}" type="presOf" srcId="{5AB7360A-4F19-4662-B16B-9CDA3195E5F6}" destId="{0D663512-7D5C-4896-A9C7-9919B0ADCF03}" srcOrd="0" destOrd="0" presId="urn:microsoft.com/office/officeart/2008/layout/HorizontalMultiLevelHierarchy"/>
    <dgm:cxn modelId="{D7419866-7431-4235-B4FA-0B767C6A2835}" srcId="{5AB7360A-4F19-4662-B16B-9CDA3195E5F6}" destId="{6627D9E3-58B5-4608-9996-361F79011243}" srcOrd="0" destOrd="0" parTransId="{05C8D464-5E54-408D-84E5-89C929C84C6E}" sibTransId="{5CD1C1CD-EF50-453F-B2D5-DDC5BD9ACB5A}"/>
    <dgm:cxn modelId="{A12C1157-FF02-4451-B4D9-6139968F476F}" srcId="{6627D9E3-58B5-4608-9996-361F79011243}" destId="{BB601546-7D30-46B3-928A-CA7E35046889}" srcOrd="4" destOrd="0" parTransId="{1ED9BAC7-0EC7-44A6-899E-D9249500A48B}" sibTransId="{7002065D-7B63-4437-8E5E-6410C0C37BC3}"/>
    <dgm:cxn modelId="{267F9BBA-082A-4862-BD48-7430FCDA5FC7}" type="presOf" srcId="{AAF7839F-E685-4CE3-A217-762C70BB246B}" destId="{E8BC064D-AABD-40D4-AC63-625E3D9164AC}" srcOrd="1" destOrd="0" presId="urn:microsoft.com/office/officeart/2008/layout/HorizontalMultiLevelHierarchy"/>
    <dgm:cxn modelId="{D198A704-BE84-4C2E-B0B8-662145D0C3C8}" type="presParOf" srcId="{0D663512-7D5C-4896-A9C7-9919B0ADCF03}" destId="{4B69D7A2-44AC-4C26-BA05-62D8BC3D010C}" srcOrd="0" destOrd="0" presId="urn:microsoft.com/office/officeart/2008/layout/HorizontalMultiLevelHierarchy"/>
    <dgm:cxn modelId="{B24B81C7-59BB-457D-8A36-171471DA4A18}" type="presParOf" srcId="{4B69D7A2-44AC-4C26-BA05-62D8BC3D010C}" destId="{F8CD05BA-5188-4E31-96B7-05F90D51DA6C}" srcOrd="0" destOrd="0" presId="urn:microsoft.com/office/officeart/2008/layout/HorizontalMultiLevelHierarchy"/>
    <dgm:cxn modelId="{2A183AC0-7F91-4AE6-ACC1-07E07971C5EE}" type="presParOf" srcId="{4B69D7A2-44AC-4C26-BA05-62D8BC3D010C}" destId="{0C087A34-6B41-416D-9F53-B17B679CDD8A}" srcOrd="1" destOrd="0" presId="urn:microsoft.com/office/officeart/2008/layout/HorizontalMultiLevelHierarchy"/>
    <dgm:cxn modelId="{984BF5CB-25A4-484B-A665-E38FEE69C8ED}" type="presParOf" srcId="{0C087A34-6B41-416D-9F53-B17B679CDD8A}" destId="{FAC44210-E1DA-40B1-972F-4CC295DC319C}" srcOrd="0" destOrd="0" presId="urn:microsoft.com/office/officeart/2008/layout/HorizontalMultiLevelHierarchy"/>
    <dgm:cxn modelId="{22C00B77-42E3-42B4-B6F2-A8E012D74714}" type="presParOf" srcId="{FAC44210-E1DA-40B1-972F-4CC295DC319C}" destId="{8122DDE6-C383-4EFD-B75A-6E7D3F022147}" srcOrd="0" destOrd="0" presId="urn:microsoft.com/office/officeart/2008/layout/HorizontalMultiLevelHierarchy"/>
    <dgm:cxn modelId="{33D8246E-7182-4D16-8CCC-7589B75BE124}" type="presParOf" srcId="{0C087A34-6B41-416D-9F53-B17B679CDD8A}" destId="{8E80FA80-946B-4CE0-BCFB-EB312E933FA9}" srcOrd="1" destOrd="0" presId="urn:microsoft.com/office/officeart/2008/layout/HorizontalMultiLevelHierarchy"/>
    <dgm:cxn modelId="{98F9C3C9-ACF5-4141-B447-C4A3270C2333}" type="presParOf" srcId="{8E80FA80-946B-4CE0-BCFB-EB312E933FA9}" destId="{8307F36B-43A1-44A3-BD71-FA48C80C598B}" srcOrd="0" destOrd="0" presId="urn:microsoft.com/office/officeart/2008/layout/HorizontalMultiLevelHierarchy"/>
    <dgm:cxn modelId="{5277DB77-6EC7-4900-8282-218AE49B9FE7}" type="presParOf" srcId="{8E80FA80-946B-4CE0-BCFB-EB312E933FA9}" destId="{4BCA8562-3796-4263-A62A-A62DAFD89513}" srcOrd="1" destOrd="0" presId="urn:microsoft.com/office/officeart/2008/layout/HorizontalMultiLevelHierarchy"/>
    <dgm:cxn modelId="{94EB88A9-7148-422C-8BF4-C0288258E5A5}" type="presParOf" srcId="{0C087A34-6B41-416D-9F53-B17B679CDD8A}" destId="{51D8390C-29BC-4FF6-8B3F-50AD3F12A747}" srcOrd="2" destOrd="0" presId="urn:microsoft.com/office/officeart/2008/layout/HorizontalMultiLevelHierarchy"/>
    <dgm:cxn modelId="{0B44FBDC-D172-466A-89AC-8E842EEAB366}" type="presParOf" srcId="{51D8390C-29BC-4FF6-8B3F-50AD3F12A747}" destId="{405930A2-58DD-49EA-A2CE-CB991256FF87}" srcOrd="0" destOrd="0" presId="urn:microsoft.com/office/officeart/2008/layout/HorizontalMultiLevelHierarchy"/>
    <dgm:cxn modelId="{0831E21B-F499-4F40-9BC6-FDB0CD41A0FE}" type="presParOf" srcId="{0C087A34-6B41-416D-9F53-B17B679CDD8A}" destId="{83ED9EC9-FDA7-4DA9-80B2-E4D3C0325DF2}" srcOrd="3" destOrd="0" presId="urn:microsoft.com/office/officeart/2008/layout/HorizontalMultiLevelHierarchy"/>
    <dgm:cxn modelId="{5D034890-31A8-4A98-9859-93206248B2F7}" type="presParOf" srcId="{83ED9EC9-FDA7-4DA9-80B2-E4D3C0325DF2}" destId="{D4DF0E13-C6AE-4354-BC5C-D5C022C9DC92}" srcOrd="0" destOrd="0" presId="urn:microsoft.com/office/officeart/2008/layout/HorizontalMultiLevelHierarchy"/>
    <dgm:cxn modelId="{3E4375D3-0CF9-4932-8327-BAB9F014ACD9}" type="presParOf" srcId="{83ED9EC9-FDA7-4DA9-80B2-E4D3C0325DF2}" destId="{FFA95AE9-B130-4FA8-B3DC-C4D8C90D40C6}" srcOrd="1" destOrd="0" presId="urn:microsoft.com/office/officeart/2008/layout/HorizontalMultiLevelHierarchy"/>
    <dgm:cxn modelId="{A6FEDCD4-0DCA-42C4-9EA7-BF6C227B5C1B}" type="presParOf" srcId="{0C087A34-6B41-416D-9F53-B17B679CDD8A}" destId="{3609CECA-FCEC-4716-A150-885DB96C5163}" srcOrd="4" destOrd="0" presId="urn:microsoft.com/office/officeart/2008/layout/HorizontalMultiLevelHierarchy"/>
    <dgm:cxn modelId="{819E24E5-6AB6-44F5-8326-99F1A056BCF0}" type="presParOf" srcId="{3609CECA-FCEC-4716-A150-885DB96C5163}" destId="{D2A30B8E-F07B-47D8-A359-A880EB4B415F}" srcOrd="0" destOrd="0" presId="urn:microsoft.com/office/officeart/2008/layout/HorizontalMultiLevelHierarchy"/>
    <dgm:cxn modelId="{056367E9-AB43-4EB4-B5B8-3C1EA7D61FCF}" type="presParOf" srcId="{0C087A34-6B41-416D-9F53-B17B679CDD8A}" destId="{261049E9-F736-4FEB-85E5-C712E957A7ED}" srcOrd="5" destOrd="0" presId="urn:microsoft.com/office/officeart/2008/layout/HorizontalMultiLevelHierarchy"/>
    <dgm:cxn modelId="{BFDD0F87-EDB1-4012-A79B-1FA020279C45}" type="presParOf" srcId="{261049E9-F736-4FEB-85E5-C712E957A7ED}" destId="{84F63537-5A05-4DCE-9D25-8D9E61EDCBD7}" srcOrd="0" destOrd="0" presId="urn:microsoft.com/office/officeart/2008/layout/HorizontalMultiLevelHierarchy"/>
    <dgm:cxn modelId="{4C5934B9-4445-49BE-808D-6FFD62CC8277}" type="presParOf" srcId="{261049E9-F736-4FEB-85E5-C712E957A7ED}" destId="{BF6E5F82-E677-4D4B-9E87-3D0EAB45FFB0}" srcOrd="1" destOrd="0" presId="urn:microsoft.com/office/officeart/2008/layout/HorizontalMultiLevelHierarchy"/>
    <dgm:cxn modelId="{7A3C1BA8-C51D-4BE3-BD63-4DF0B5E4217E}" type="presParOf" srcId="{0C087A34-6B41-416D-9F53-B17B679CDD8A}" destId="{3804401E-2965-4804-ADC4-11228B66711F}" srcOrd="6" destOrd="0" presId="urn:microsoft.com/office/officeart/2008/layout/HorizontalMultiLevelHierarchy"/>
    <dgm:cxn modelId="{41932DA1-9BF1-4978-A907-3FFE6B77E978}" type="presParOf" srcId="{3804401E-2965-4804-ADC4-11228B66711F}" destId="{E8BC064D-AABD-40D4-AC63-625E3D9164AC}" srcOrd="0" destOrd="0" presId="urn:microsoft.com/office/officeart/2008/layout/HorizontalMultiLevelHierarchy"/>
    <dgm:cxn modelId="{CA56684F-F5EB-429F-BE5A-3642854C80FD}" type="presParOf" srcId="{0C087A34-6B41-416D-9F53-B17B679CDD8A}" destId="{47091E45-63C4-4D4C-BC38-A1AFD1CC3E63}" srcOrd="7" destOrd="0" presId="urn:microsoft.com/office/officeart/2008/layout/HorizontalMultiLevelHierarchy"/>
    <dgm:cxn modelId="{4DC9D343-2D3F-4F7D-8926-E765B89BF848}" type="presParOf" srcId="{47091E45-63C4-4D4C-BC38-A1AFD1CC3E63}" destId="{758BDA94-01D1-4071-8406-FCCDBB2A39B9}" srcOrd="0" destOrd="0" presId="urn:microsoft.com/office/officeart/2008/layout/HorizontalMultiLevelHierarchy"/>
    <dgm:cxn modelId="{3016F31B-A158-4D54-8E4D-6A823149C87B}" type="presParOf" srcId="{47091E45-63C4-4D4C-BC38-A1AFD1CC3E63}" destId="{B7115B8C-8339-46E1-A652-7BD05E606B6B}" srcOrd="1" destOrd="0" presId="urn:microsoft.com/office/officeart/2008/layout/HorizontalMultiLevelHierarchy"/>
    <dgm:cxn modelId="{9761D0B2-7A04-4513-853B-25D4D787DCC0}" type="presParOf" srcId="{0C087A34-6B41-416D-9F53-B17B679CDD8A}" destId="{4150EE17-4629-485D-98CD-B4B7FFE845C1}" srcOrd="8" destOrd="0" presId="urn:microsoft.com/office/officeart/2008/layout/HorizontalMultiLevelHierarchy"/>
    <dgm:cxn modelId="{E1764D4C-F665-40F9-A06E-6604E5975A07}" type="presParOf" srcId="{4150EE17-4629-485D-98CD-B4B7FFE845C1}" destId="{5AB28F54-4E6C-44E9-9529-82A0CCC7066F}" srcOrd="0" destOrd="0" presId="urn:microsoft.com/office/officeart/2008/layout/HorizontalMultiLevelHierarchy"/>
    <dgm:cxn modelId="{E1A68A92-2546-406C-8185-C8A6BD51B147}" type="presParOf" srcId="{0C087A34-6B41-416D-9F53-B17B679CDD8A}" destId="{6DACE34A-D4D3-478B-89F8-E158C4264D51}" srcOrd="9" destOrd="0" presId="urn:microsoft.com/office/officeart/2008/layout/HorizontalMultiLevelHierarchy"/>
    <dgm:cxn modelId="{5621D85B-F398-43C2-B6DD-AC0BBCC36F73}" type="presParOf" srcId="{6DACE34A-D4D3-478B-89F8-E158C4264D51}" destId="{565A1413-5A87-4FE4-B56B-AE9D335FFCF6}" srcOrd="0" destOrd="0" presId="urn:microsoft.com/office/officeart/2008/layout/HorizontalMultiLevelHierarchy"/>
    <dgm:cxn modelId="{C31D2E73-0C1C-4077-BEEC-B404302DF2B3}" type="presParOf" srcId="{6DACE34A-D4D3-478B-89F8-E158C4264D51}" destId="{07F09D44-CA9F-4D77-B08B-CF7DE61920C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EF0929-C227-4214-9AC5-E1E84D55EE0A}"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zh-TW" altLang="en-US"/>
        </a:p>
      </dgm:t>
    </dgm:pt>
    <dgm:pt modelId="{2D067469-596F-46D3-B811-AA96D0E82249}">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Q1.</a:t>
          </a:r>
          <a:r>
            <a:rPr lang="zh-TW" altLang="en-US" sz="2000" b="1" dirty="0" smtClean="0">
              <a:latin typeface="微軟正黑體" panose="020B0604030504040204" pitchFamily="34" charset="-120"/>
              <a:ea typeface="微軟正黑體" panose="020B0604030504040204" pitchFamily="34" charset="-120"/>
            </a:rPr>
            <a:t>許教授將我國的文創法翻譯成法文</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該翻譯條文亦不受著作權法保護</a:t>
          </a:r>
          <a:r>
            <a:rPr lang="en-US" altLang="zh-TW" sz="2000" b="1" dirty="0" smtClean="0">
              <a:latin typeface="微軟正黑體" panose="020B0604030504040204" pitchFamily="34" charset="-120"/>
              <a:ea typeface="微軟正黑體" panose="020B0604030504040204" pitchFamily="34" charset="-120"/>
            </a:rPr>
            <a:t>?</a:t>
          </a:r>
          <a:endParaRPr lang="zh-TW" sz="2000" b="1" dirty="0">
            <a:latin typeface="微軟正黑體" panose="020B0604030504040204" pitchFamily="34" charset="-120"/>
            <a:ea typeface="微軟正黑體" panose="020B0604030504040204" pitchFamily="34" charset="-120"/>
          </a:endParaRPr>
        </a:p>
      </dgm:t>
    </dgm:pt>
    <dgm:pt modelId="{F4F2CCEC-C90B-4580-8569-D1BE78A2FB4B}" type="parTrans" cxnId="{92E09B9C-3555-421D-8E22-B64A420ADD0A}">
      <dgm:prSet/>
      <dgm:spPr/>
      <dgm:t>
        <a:bodyPr/>
        <a:lstStyle/>
        <a:p>
          <a:pPr algn="l"/>
          <a:endParaRPr lang="zh-TW" altLang="en-US" b="1"/>
        </a:p>
      </dgm:t>
    </dgm:pt>
    <dgm:pt modelId="{4B442A30-654E-45D7-8B0D-56595C8A90EB}" type="sibTrans" cxnId="{92E09B9C-3555-421D-8E22-B64A420ADD0A}">
      <dgm:prSet/>
      <dgm:spPr/>
      <dgm:t>
        <a:bodyPr/>
        <a:lstStyle/>
        <a:p>
          <a:pPr algn="l"/>
          <a:endParaRPr lang="zh-TW" altLang="en-US" b="1"/>
        </a:p>
      </dgm:t>
    </dgm:pt>
    <dgm:pt modelId="{E20A54C7-FF68-4B52-AC34-2ACE60323045}">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Q3.</a:t>
          </a:r>
          <a:r>
            <a:rPr lang="zh-TW" altLang="en-US" sz="2400" b="1" dirty="0" smtClean="0">
              <a:latin typeface="微軟正黑體" panose="020B0604030504040204" pitchFamily="34" charset="-120"/>
              <a:ea typeface="微軟正黑體" panose="020B0604030504040204" pitchFamily="34" charset="-120"/>
            </a:rPr>
            <a:t>廣告用語「不放手，直到夢想到手」可以受著作權保護</a:t>
          </a:r>
          <a:r>
            <a:rPr lang="en-US" alt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dgm:t>
    </dgm:pt>
    <dgm:pt modelId="{A5AFC786-C5BD-47B7-A955-41575AABDDF8}" type="parTrans" cxnId="{F74295F4-09FC-483F-A0E7-0414FF334DC5}">
      <dgm:prSet/>
      <dgm:spPr/>
      <dgm:t>
        <a:bodyPr/>
        <a:lstStyle/>
        <a:p>
          <a:pPr algn="l"/>
          <a:endParaRPr lang="zh-TW" altLang="en-US" b="1"/>
        </a:p>
      </dgm:t>
    </dgm:pt>
    <dgm:pt modelId="{CBFC5ABC-BCE4-4DD3-841F-6619E33F2AA8}" type="sibTrans" cxnId="{F74295F4-09FC-483F-A0E7-0414FF334DC5}">
      <dgm:prSet/>
      <dgm:spPr/>
      <dgm:t>
        <a:bodyPr/>
        <a:lstStyle/>
        <a:p>
          <a:pPr algn="l"/>
          <a:endParaRPr lang="zh-TW" altLang="en-US" b="1"/>
        </a:p>
      </dgm:t>
    </dgm:pt>
    <dgm:pt modelId="{1486C3D8-3A9A-4FFF-87F3-B70EDF56C107}">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Q2.</a:t>
          </a:r>
          <a:r>
            <a:rPr lang="zh-TW" altLang="en-US" sz="2400" b="1" dirty="0" smtClean="0">
              <a:latin typeface="微軟正黑體" panose="020B0604030504040204" pitchFamily="34" charset="-120"/>
              <a:ea typeface="微軟正黑體" panose="020B0604030504040204" pitchFamily="34" charset="-120"/>
            </a:rPr>
            <a:t>法院判決書不得為著作權的標的</a:t>
          </a:r>
          <a:r>
            <a:rPr lang="en-US" altLang="zh-TW" sz="2400" b="1" dirty="0" smtClean="0">
              <a:latin typeface="微軟正黑體" panose="020B0604030504040204" pitchFamily="34" charset="-120"/>
              <a:ea typeface="微軟正黑體" panose="020B0604030504040204" pitchFamily="34" charset="-120"/>
            </a:rPr>
            <a:t>?</a:t>
          </a:r>
          <a:endParaRPr lang="zh-TW" sz="2400" b="1" dirty="0">
            <a:latin typeface="微軟正黑體" panose="020B0604030504040204" pitchFamily="34" charset="-120"/>
            <a:ea typeface="微軟正黑體" panose="020B0604030504040204" pitchFamily="34" charset="-120"/>
          </a:endParaRPr>
        </a:p>
      </dgm:t>
    </dgm:pt>
    <dgm:pt modelId="{9F19FFDE-A006-4792-B554-0BE72AE6BC75}" type="parTrans" cxnId="{49707D21-08F9-49AF-8E40-A419B80BC5F5}">
      <dgm:prSet/>
      <dgm:spPr/>
      <dgm:t>
        <a:bodyPr/>
        <a:lstStyle/>
        <a:p>
          <a:pPr algn="l"/>
          <a:endParaRPr lang="zh-TW" altLang="en-US" b="1"/>
        </a:p>
      </dgm:t>
    </dgm:pt>
    <dgm:pt modelId="{D664ECD2-930D-407E-AEA9-7AC43365A1AA}" type="sibTrans" cxnId="{49707D21-08F9-49AF-8E40-A419B80BC5F5}">
      <dgm:prSet/>
      <dgm:spPr/>
      <dgm:t>
        <a:bodyPr/>
        <a:lstStyle/>
        <a:p>
          <a:pPr algn="l"/>
          <a:endParaRPr lang="zh-TW" altLang="en-US" b="1"/>
        </a:p>
      </dgm:t>
    </dgm:pt>
    <dgm:pt modelId="{3B7DDE5C-A31B-453C-9077-764381743DF7}">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A1.</a:t>
          </a:r>
          <a:r>
            <a:rPr lang="zh-TW" altLang="en-US" sz="2400" b="1" i="1" dirty="0" smtClean="0">
              <a:solidFill>
                <a:srgbClr val="C00000"/>
              </a:solidFill>
              <a:latin typeface="微軟正黑體" panose="020B0604030504040204" pitchFamily="34" charset="-120"/>
              <a:ea typeface="微軟正黑體" panose="020B0604030504040204" pitchFamily="34" charset="-120"/>
            </a:rPr>
            <a:t>錯！</a:t>
          </a:r>
          <a:r>
            <a:rPr lang="zh-TW" altLang="en-US" sz="2400" b="1" dirty="0" smtClean="0">
              <a:latin typeface="微軟正黑體" panose="020B0604030504040204" pitchFamily="34" charset="-120"/>
              <a:ea typeface="微軟正黑體" panose="020B0604030504040204" pitchFamily="34" charset="-120"/>
            </a:rPr>
            <a:t>因為譯者不是</a:t>
          </a:r>
          <a:r>
            <a:rPr lang="zh-TW" altLang="en-US" sz="2400" b="1" dirty="0" smtClean="0">
              <a:latin typeface="微軟正黑體" panose="020B0604030504040204" pitchFamily="34" charset="-120"/>
              <a:ea typeface="微軟正黑體" panose="020B0604030504040204" pitchFamily="34" charset="-120"/>
            </a:rPr>
            <a:t>中央或地方機關</a:t>
          </a:r>
          <a:endParaRPr lang="zh-TW" sz="2400" b="1" dirty="0">
            <a:latin typeface="微軟正黑體" panose="020B0604030504040204" pitchFamily="34" charset="-120"/>
            <a:ea typeface="微軟正黑體" panose="020B0604030504040204" pitchFamily="34" charset="-120"/>
          </a:endParaRPr>
        </a:p>
      </dgm:t>
    </dgm:pt>
    <dgm:pt modelId="{56FDAEA4-3EC3-4E3F-9140-D90431988512}" type="parTrans" cxnId="{5D699599-6995-4219-A135-ED9A29E2D1FB}">
      <dgm:prSet/>
      <dgm:spPr/>
      <dgm:t>
        <a:bodyPr/>
        <a:lstStyle/>
        <a:p>
          <a:pPr algn="l"/>
          <a:endParaRPr lang="zh-TW" altLang="en-US" b="1"/>
        </a:p>
      </dgm:t>
    </dgm:pt>
    <dgm:pt modelId="{08CA4C3A-C0BD-48EC-A11E-A458DD99FE73}" type="sibTrans" cxnId="{5D699599-6995-4219-A135-ED9A29E2D1FB}">
      <dgm:prSet/>
      <dgm:spPr/>
      <dgm:t>
        <a:bodyPr/>
        <a:lstStyle/>
        <a:p>
          <a:pPr algn="l"/>
          <a:endParaRPr lang="zh-TW" altLang="en-US" b="1"/>
        </a:p>
      </dgm:t>
    </dgm:pt>
    <dgm:pt modelId="{3F1DE676-523B-42DF-A7C6-C97C90182520}">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A2.</a:t>
          </a:r>
          <a:r>
            <a:rPr lang="zh-TW" altLang="en-US" sz="2400" b="1" dirty="0" smtClean="0">
              <a:latin typeface="微軟正黑體" panose="020B0604030504040204" pitchFamily="34" charset="-120"/>
              <a:ea typeface="微軟正黑體" panose="020B0604030504040204" pitchFamily="34" charset="-120"/>
            </a:rPr>
            <a:t>對！是</a:t>
          </a:r>
          <a:r>
            <a:rPr lang="zh-TW" altLang="zh-TW" sz="2400" b="1" dirty="0" smtClean="0">
              <a:latin typeface="微軟正黑體" panose="020B0604030504040204" pitchFamily="34" charset="-120"/>
              <a:ea typeface="微軟正黑體" panose="020B0604030504040204" pitchFamily="34" charset="-120"/>
            </a:rPr>
            <a:t>屬公務員職務上</a:t>
          </a:r>
          <a:r>
            <a:rPr lang="zh-TW" altLang="en-US" sz="2400" b="1" dirty="0" smtClean="0">
              <a:latin typeface="微軟正黑體" panose="020B0604030504040204" pitchFamily="34" charset="-120"/>
              <a:ea typeface="微軟正黑體" panose="020B0604030504040204" pitchFamily="34" charset="-120"/>
            </a:rPr>
            <a:t>製</a:t>
          </a:r>
          <a:r>
            <a:rPr lang="zh-TW" altLang="zh-TW" sz="2400" b="1" dirty="0" smtClean="0">
              <a:latin typeface="微軟正黑體" panose="020B0604030504040204" pitchFamily="34" charset="-120"/>
              <a:ea typeface="微軟正黑體" panose="020B0604030504040204" pitchFamily="34" charset="-120"/>
            </a:rPr>
            <a:t>作之文書或處理公務之文書</a:t>
          </a:r>
          <a:endParaRPr lang="zh-TW" sz="2400" b="1" dirty="0">
            <a:latin typeface="微軟正黑體" panose="020B0604030504040204" pitchFamily="34" charset="-120"/>
            <a:ea typeface="微軟正黑體" panose="020B0604030504040204" pitchFamily="34" charset="-120"/>
          </a:endParaRPr>
        </a:p>
      </dgm:t>
    </dgm:pt>
    <dgm:pt modelId="{633739AA-3AF3-448B-B07D-68B4CFE43D0B}" type="parTrans" cxnId="{19AF9E30-4F55-44CE-AF7C-B46D493A628E}">
      <dgm:prSet/>
      <dgm:spPr/>
      <dgm:t>
        <a:bodyPr/>
        <a:lstStyle/>
        <a:p>
          <a:pPr algn="l"/>
          <a:endParaRPr lang="zh-TW" altLang="en-US" b="1"/>
        </a:p>
      </dgm:t>
    </dgm:pt>
    <dgm:pt modelId="{169001EB-2136-44B0-AC0C-4D0D6283A0E5}" type="sibTrans" cxnId="{19AF9E30-4F55-44CE-AF7C-B46D493A628E}">
      <dgm:prSet/>
      <dgm:spPr/>
      <dgm:t>
        <a:bodyPr/>
        <a:lstStyle/>
        <a:p>
          <a:pPr algn="l"/>
          <a:endParaRPr lang="zh-TW" altLang="en-US" b="1"/>
        </a:p>
      </dgm:t>
    </dgm:pt>
    <dgm:pt modelId="{87C2E4C7-9BE2-447D-9AE9-3BA837549201}">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A3.</a:t>
          </a:r>
          <a:r>
            <a:rPr lang="zh-TW" altLang="en-US" sz="2400" b="1" i="1" dirty="0" smtClean="0">
              <a:solidFill>
                <a:srgbClr val="C00000"/>
              </a:solidFill>
              <a:latin typeface="微軟正黑體" panose="020B0604030504040204" pitchFamily="34" charset="-120"/>
              <a:ea typeface="微軟正黑體" panose="020B0604030504040204" pitchFamily="34" charset="-120"/>
            </a:rPr>
            <a:t>錯！</a:t>
          </a:r>
          <a:r>
            <a:rPr lang="zh-TW" altLang="en-US" sz="2400" b="1" dirty="0" smtClean="0">
              <a:latin typeface="微軟正黑體" panose="020B0604030504040204" pitchFamily="34" charset="-120"/>
              <a:ea typeface="微軟正黑體" panose="020B0604030504040204" pitchFamily="34" charset="-120"/>
            </a:rPr>
            <a:t>因文句過短，內容無法表達一定之創作性</a:t>
          </a:r>
          <a:endParaRPr lang="zh-TW" sz="2400" b="1" dirty="0">
            <a:latin typeface="微軟正黑體" panose="020B0604030504040204" pitchFamily="34" charset="-120"/>
            <a:ea typeface="微軟正黑體" panose="020B0604030504040204" pitchFamily="34" charset="-120"/>
          </a:endParaRPr>
        </a:p>
      </dgm:t>
    </dgm:pt>
    <dgm:pt modelId="{B7990417-BA11-43ED-B8BB-3C24CE9EDC1C}" type="parTrans" cxnId="{490647CB-E53C-4497-8C1C-2F46A03972C4}">
      <dgm:prSet/>
      <dgm:spPr/>
      <dgm:t>
        <a:bodyPr/>
        <a:lstStyle/>
        <a:p>
          <a:pPr algn="l"/>
          <a:endParaRPr lang="zh-TW" altLang="en-US" b="1"/>
        </a:p>
      </dgm:t>
    </dgm:pt>
    <dgm:pt modelId="{044324E0-8123-45DE-B818-7F48B5C5BD8A}" type="sibTrans" cxnId="{490647CB-E53C-4497-8C1C-2F46A03972C4}">
      <dgm:prSet/>
      <dgm:spPr/>
      <dgm:t>
        <a:bodyPr/>
        <a:lstStyle/>
        <a:p>
          <a:pPr algn="l"/>
          <a:endParaRPr lang="zh-TW" altLang="en-US" b="1"/>
        </a:p>
      </dgm:t>
    </dgm:pt>
    <dgm:pt modelId="{EEF06A42-D7F6-4D97-9D21-9880780B1789}">
      <dgm:prSet custT="1"/>
      <dgm:spPr/>
      <dgm:t>
        <a:bodyPr/>
        <a:lstStyle/>
        <a:p>
          <a:pPr algn="l" rtl="0"/>
          <a:r>
            <a:rPr lang="zh-TW" altLang="en-US" sz="2400" b="1" dirty="0" smtClean="0">
              <a:latin typeface="微軟正黑體" panose="020B0604030504040204" pitchFamily="34" charset="-120"/>
              <a:ea typeface="微軟正黑體" panose="020B0604030504040204" pitchFamily="34" charset="-120"/>
            </a:rPr>
            <a:t>Ｑ</a:t>
          </a:r>
          <a:r>
            <a:rPr lang="en-US" altLang="zh-TW" sz="2400" b="1" dirty="0" smtClean="0">
              <a:latin typeface="微軟正黑體" panose="020B0604030504040204" pitchFamily="34" charset="-120"/>
              <a:ea typeface="微軟正黑體" panose="020B0604030504040204" pitchFamily="34" charset="-120"/>
            </a:rPr>
            <a:t>4.</a:t>
          </a:r>
          <a:r>
            <a:rPr lang="zh-TW" altLang="en-US" sz="2400" b="1" dirty="0" smtClean="0">
              <a:latin typeface="微軟正黑體" panose="020B0604030504040204" pitchFamily="34" charset="-120"/>
              <a:ea typeface="微軟正黑體" panose="020B0604030504040204" pitchFamily="34" charset="-120"/>
            </a:rPr>
            <a:t>托福考試試題不屬著作權保護之標的</a:t>
          </a:r>
          <a:r>
            <a:rPr lang="en-US" alt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dgm:t>
    </dgm:pt>
    <dgm:pt modelId="{C326A75C-A2CC-44C0-97C7-A24BED330B60}" type="parTrans" cxnId="{DEBC0F29-D16F-4656-A44E-C13633CCFD19}">
      <dgm:prSet/>
      <dgm:spPr/>
      <dgm:t>
        <a:bodyPr/>
        <a:lstStyle/>
        <a:p>
          <a:pPr algn="l"/>
          <a:endParaRPr lang="zh-TW" altLang="en-US" b="1"/>
        </a:p>
      </dgm:t>
    </dgm:pt>
    <dgm:pt modelId="{3A261D10-EBCC-4696-AA5C-FACB6AC33F9D}" type="sibTrans" cxnId="{DEBC0F29-D16F-4656-A44E-C13633CCFD19}">
      <dgm:prSet/>
      <dgm:spPr/>
      <dgm:t>
        <a:bodyPr/>
        <a:lstStyle/>
        <a:p>
          <a:pPr algn="l"/>
          <a:endParaRPr lang="zh-TW" altLang="en-US" b="1"/>
        </a:p>
      </dgm:t>
    </dgm:pt>
    <dgm:pt modelId="{A7786288-43FF-4F8F-8916-E8F7B145C0BC}">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A4</a:t>
          </a:r>
          <a:r>
            <a:rPr lang="en-US" altLang="zh-TW" sz="2400" b="1" dirty="0" smtClean="0">
              <a:latin typeface="微軟正黑體" panose="020B0604030504040204" pitchFamily="34" charset="-120"/>
              <a:ea typeface="微軟正黑體" panose="020B0604030504040204" pitchFamily="34" charset="-120"/>
            </a:rPr>
            <a:t>.</a:t>
          </a:r>
          <a:r>
            <a:rPr lang="zh-TW" altLang="en-US" sz="2400" b="1" i="1" dirty="0" smtClean="0">
              <a:solidFill>
                <a:srgbClr val="C00000"/>
              </a:solidFill>
              <a:latin typeface="微軟正黑體" panose="020B0604030504040204" pitchFamily="34" charset="-120"/>
              <a:ea typeface="微軟正黑體" panose="020B0604030504040204" pitchFamily="34" charset="-120"/>
            </a:rPr>
            <a:t>錯！</a:t>
          </a:r>
          <a:r>
            <a:rPr lang="zh-TW" altLang="en-US" sz="2400" b="1" dirty="0" smtClean="0">
              <a:latin typeface="微軟正黑體" panose="020B0604030504040204" pitchFamily="34" charset="-120"/>
              <a:ea typeface="微軟正黑體" panose="020B0604030504040204" pitchFamily="34" charset="-120"/>
            </a:rPr>
            <a:t>因為托福考試並不是依據「本國法令」舉行之考試</a:t>
          </a:r>
          <a:endParaRPr lang="zh-TW" sz="2400" b="1" dirty="0">
            <a:latin typeface="微軟正黑體" panose="020B0604030504040204" pitchFamily="34" charset="-120"/>
            <a:ea typeface="微軟正黑體" panose="020B0604030504040204" pitchFamily="34" charset="-120"/>
          </a:endParaRPr>
        </a:p>
      </dgm:t>
    </dgm:pt>
    <dgm:pt modelId="{4D58A94C-19DC-4714-BD9C-F9F5194CA0C8}" type="parTrans" cxnId="{A3849E17-E9A6-4D5D-9473-84B9EB0F0335}">
      <dgm:prSet/>
      <dgm:spPr/>
      <dgm:t>
        <a:bodyPr/>
        <a:lstStyle/>
        <a:p>
          <a:pPr algn="l"/>
          <a:endParaRPr lang="zh-TW" altLang="en-US" b="1"/>
        </a:p>
      </dgm:t>
    </dgm:pt>
    <dgm:pt modelId="{076D2328-79FE-4956-827D-5EDE6F5ACCE4}" type="sibTrans" cxnId="{A3849E17-E9A6-4D5D-9473-84B9EB0F0335}">
      <dgm:prSet/>
      <dgm:spPr/>
      <dgm:t>
        <a:bodyPr/>
        <a:lstStyle/>
        <a:p>
          <a:pPr algn="l"/>
          <a:endParaRPr lang="zh-TW" altLang="en-US" b="1"/>
        </a:p>
      </dgm:t>
    </dgm:pt>
    <dgm:pt modelId="{75E5A5BD-A259-491E-AC4C-11C70D9FD4A3}" type="pres">
      <dgm:prSet presAssocID="{D9EF0929-C227-4214-9AC5-E1E84D55EE0A}" presName="Name0" presStyleCnt="0">
        <dgm:presLayoutVars>
          <dgm:dir/>
          <dgm:animLvl val="lvl"/>
          <dgm:resizeHandles val="exact"/>
        </dgm:presLayoutVars>
      </dgm:prSet>
      <dgm:spPr/>
      <dgm:t>
        <a:bodyPr/>
        <a:lstStyle/>
        <a:p>
          <a:endParaRPr lang="zh-TW" altLang="en-US"/>
        </a:p>
      </dgm:t>
    </dgm:pt>
    <dgm:pt modelId="{FE8460AE-5D02-4C4F-8760-5A6D7DC40F9F}" type="pres">
      <dgm:prSet presAssocID="{EEF06A42-D7F6-4D97-9D21-9880780B1789}" presName="boxAndChildren" presStyleCnt="0"/>
      <dgm:spPr/>
      <dgm:t>
        <a:bodyPr/>
        <a:lstStyle/>
        <a:p>
          <a:endParaRPr lang="zh-TW" altLang="en-US"/>
        </a:p>
      </dgm:t>
    </dgm:pt>
    <dgm:pt modelId="{D37C7E39-5DFF-4404-A12E-0ECD4CCF3A16}" type="pres">
      <dgm:prSet presAssocID="{EEF06A42-D7F6-4D97-9D21-9880780B1789}" presName="parentTextBox" presStyleLbl="node1" presStyleIdx="0" presStyleCnt="4"/>
      <dgm:spPr/>
      <dgm:t>
        <a:bodyPr/>
        <a:lstStyle/>
        <a:p>
          <a:endParaRPr lang="zh-TW" altLang="en-US"/>
        </a:p>
      </dgm:t>
    </dgm:pt>
    <dgm:pt modelId="{475EE468-7B8C-4338-9FC2-BCADB63A15F5}" type="pres">
      <dgm:prSet presAssocID="{EEF06A42-D7F6-4D97-9D21-9880780B1789}" presName="entireBox" presStyleLbl="node1" presStyleIdx="0" presStyleCnt="4"/>
      <dgm:spPr/>
      <dgm:t>
        <a:bodyPr/>
        <a:lstStyle/>
        <a:p>
          <a:endParaRPr lang="zh-TW" altLang="en-US"/>
        </a:p>
      </dgm:t>
    </dgm:pt>
    <dgm:pt modelId="{537BBB8D-C6F1-40FD-82A8-5E551FE18A25}" type="pres">
      <dgm:prSet presAssocID="{EEF06A42-D7F6-4D97-9D21-9880780B1789}" presName="descendantBox" presStyleCnt="0"/>
      <dgm:spPr/>
      <dgm:t>
        <a:bodyPr/>
        <a:lstStyle/>
        <a:p>
          <a:endParaRPr lang="zh-TW" altLang="en-US"/>
        </a:p>
      </dgm:t>
    </dgm:pt>
    <dgm:pt modelId="{4A724AF7-D6F8-4910-BEEC-A71668745A0A}" type="pres">
      <dgm:prSet presAssocID="{A7786288-43FF-4F8F-8916-E8F7B145C0BC}" presName="childTextBox" presStyleLbl="fgAccFollowNode1" presStyleIdx="0" presStyleCnt="4">
        <dgm:presLayoutVars>
          <dgm:bulletEnabled val="1"/>
        </dgm:presLayoutVars>
      </dgm:prSet>
      <dgm:spPr/>
      <dgm:t>
        <a:bodyPr/>
        <a:lstStyle/>
        <a:p>
          <a:endParaRPr lang="zh-TW" altLang="en-US"/>
        </a:p>
      </dgm:t>
    </dgm:pt>
    <dgm:pt modelId="{EAA5151B-9309-48B9-B360-173D63D120FA}" type="pres">
      <dgm:prSet presAssocID="{CBFC5ABC-BCE4-4DD3-841F-6619E33F2AA8}" presName="sp" presStyleCnt="0"/>
      <dgm:spPr/>
      <dgm:t>
        <a:bodyPr/>
        <a:lstStyle/>
        <a:p>
          <a:endParaRPr lang="zh-TW" altLang="en-US"/>
        </a:p>
      </dgm:t>
    </dgm:pt>
    <dgm:pt modelId="{593A2F06-E2D6-48AF-BF1F-0397F69C432B}" type="pres">
      <dgm:prSet presAssocID="{E20A54C7-FF68-4B52-AC34-2ACE60323045}" presName="arrowAndChildren" presStyleCnt="0"/>
      <dgm:spPr/>
      <dgm:t>
        <a:bodyPr/>
        <a:lstStyle/>
        <a:p>
          <a:endParaRPr lang="zh-TW" altLang="en-US"/>
        </a:p>
      </dgm:t>
    </dgm:pt>
    <dgm:pt modelId="{C86A16FA-FAE9-4A46-B099-866487913966}" type="pres">
      <dgm:prSet presAssocID="{E20A54C7-FF68-4B52-AC34-2ACE60323045}" presName="parentTextArrow" presStyleLbl="node1" presStyleIdx="0" presStyleCnt="4"/>
      <dgm:spPr/>
      <dgm:t>
        <a:bodyPr/>
        <a:lstStyle/>
        <a:p>
          <a:endParaRPr lang="zh-TW" altLang="en-US"/>
        </a:p>
      </dgm:t>
    </dgm:pt>
    <dgm:pt modelId="{EA7ACE8A-B4A8-4D18-8544-D56C714C3B5E}" type="pres">
      <dgm:prSet presAssocID="{E20A54C7-FF68-4B52-AC34-2ACE60323045}" presName="arrow" presStyleLbl="node1" presStyleIdx="1" presStyleCnt="4"/>
      <dgm:spPr/>
      <dgm:t>
        <a:bodyPr/>
        <a:lstStyle/>
        <a:p>
          <a:endParaRPr lang="zh-TW" altLang="en-US"/>
        </a:p>
      </dgm:t>
    </dgm:pt>
    <dgm:pt modelId="{4111A72C-D020-48DA-BBC4-59E9398E20B4}" type="pres">
      <dgm:prSet presAssocID="{E20A54C7-FF68-4B52-AC34-2ACE60323045}" presName="descendantArrow" presStyleCnt="0"/>
      <dgm:spPr/>
      <dgm:t>
        <a:bodyPr/>
        <a:lstStyle/>
        <a:p>
          <a:endParaRPr lang="zh-TW" altLang="en-US"/>
        </a:p>
      </dgm:t>
    </dgm:pt>
    <dgm:pt modelId="{D5A65388-1629-451E-9DAA-343D96556BF1}" type="pres">
      <dgm:prSet presAssocID="{87C2E4C7-9BE2-447D-9AE9-3BA837549201}" presName="childTextArrow" presStyleLbl="fgAccFollowNode1" presStyleIdx="1" presStyleCnt="4">
        <dgm:presLayoutVars>
          <dgm:bulletEnabled val="1"/>
        </dgm:presLayoutVars>
      </dgm:prSet>
      <dgm:spPr/>
      <dgm:t>
        <a:bodyPr/>
        <a:lstStyle/>
        <a:p>
          <a:endParaRPr lang="zh-TW" altLang="en-US"/>
        </a:p>
      </dgm:t>
    </dgm:pt>
    <dgm:pt modelId="{057A6A5B-79F1-4488-A8FB-574CAC8C721D}" type="pres">
      <dgm:prSet presAssocID="{D664ECD2-930D-407E-AEA9-7AC43365A1AA}" presName="sp" presStyleCnt="0"/>
      <dgm:spPr/>
      <dgm:t>
        <a:bodyPr/>
        <a:lstStyle/>
        <a:p>
          <a:endParaRPr lang="zh-TW" altLang="en-US"/>
        </a:p>
      </dgm:t>
    </dgm:pt>
    <dgm:pt modelId="{F0993962-8C0A-4EFA-A7A0-4CC6B6723C41}" type="pres">
      <dgm:prSet presAssocID="{1486C3D8-3A9A-4FFF-87F3-B70EDF56C107}" presName="arrowAndChildren" presStyleCnt="0"/>
      <dgm:spPr/>
      <dgm:t>
        <a:bodyPr/>
        <a:lstStyle/>
        <a:p>
          <a:endParaRPr lang="zh-TW" altLang="en-US"/>
        </a:p>
      </dgm:t>
    </dgm:pt>
    <dgm:pt modelId="{90948783-29F8-40DF-8257-B141750C11C9}" type="pres">
      <dgm:prSet presAssocID="{1486C3D8-3A9A-4FFF-87F3-B70EDF56C107}" presName="parentTextArrow" presStyleLbl="node1" presStyleIdx="1" presStyleCnt="4"/>
      <dgm:spPr/>
      <dgm:t>
        <a:bodyPr/>
        <a:lstStyle/>
        <a:p>
          <a:endParaRPr lang="zh-TW" altLang="en-US"/>
        </a:p>
      </dgm:t>
    </dgm:pt>
    <dgm:pt modelId="{0A01EBE6-32B7-4F86-A038-D500BD2218BB}" type="pres">
      <dgm:prSet presAssocID="{1486C3D8-3A9A-4FFF-87F3-B70EDF56C107}" presName="arrow" presStyleLbl="node1" presStyleIdx="2" presStyleCnt="4"/>
      <dgm:spPr/>
      <dgm:t>
        <a:bodyPr/>
        <a:lstStyle/>
        <a:p>
          <a:endParaRPr lang="zh-TW" altLang="en-US"/>
        </a:p>
      </dgm:t>
    </dgm:pt>
    <dgm:pt modelId="{7999DFEE-384A-4712-83B3-E86701A41F04}" type="pres">
      <dgm:prSet presAssocID="{1486C3D8-3A9A-4FFF-87F3-B70EDF56C107}" presName="descendantArrow" presStyleCnt="0"/>
      <dgm:spPr/>
      <dgm:t>
        <a:bodyPr/>
        <a:lstStyle/>
        <a:p>
          <a:endParaRPr lang="zh-TW" altLang="en-US"/>
        </a:p>
      </dgm:t>
    </dgm:pt>
    <dgm:pt modelId="{866907FC-96DC-491C-8CEC-474A262B96EE}" type="pres">
      <dgm:prSet presAssocID="{3F1DE676-523B-42DF-A7C6-C97C90182520}" presName="childTextArrow" presStyleLbl="fgAccFollowNode1" presStyleIdx="2" presStyleCnt="4">
        <dgm:presLayoutVars>
          <dgm:bulletEnabled val="1"/>
        </dgm:presLayoutVars>
      </dgm:prSet>
      <dgm:spPr/>
      <dgm:t>
        <a:bodyPr/>
        <a:lstStyle/>
        <a:p>
          <a:endParaRPr lang="zh-TW" altLang="en-US"/>
        </a:p>
      </dgm:t>
    </dgm:pt>
    <dgm:pt modelId="{4D889F81-55DA-4770-9980-45EA2280A1D0}" type="pres">
      <dgm:prSet presAssocID="{4B442A30-654E-45D7-8B0D-56595C8A90EB}" presName="sp" presStyleCnt="0"/>
      <dgm:spPr/>
      <dgm:t>
        <a:bodyPr/>
        <a:lstStyle/>
        <a:p>
          <a:endParaRPr lang="zh-TW" altLang="en-US"/>
        </a:p>
      </dgm:t>
    </dgm:pt>
    <dgm:pt modelId="{3D54389F-7015-4513-B49A-C14D9CF29F57}" type="pres">
      <dgm:prSet presAssocID="{2D067469-596F-46D3-B811-AA96D0E82249}" presName="arrowAndChildren" presStyleCnt="0"/>
      <dgm:spPr/>
      <dgm:t>
        <a:bodyPr/>
        <a:lstStyle/>
        <a:p>
          <a:endParaRPr lang="zh-TW" altLang="en-US"/>
        </a:p>
      </dgm:t>
    </dgm:pt>
    <dgm:pt modelId="{E2488F05-CE9A-4818-B864-47AB34595D30}" type="pres">
      <dgm:prSet presAssocID="{2D067469-596F-46D3-B811-AA96D0E82249}" presName="parentTextArrow" presStyleLbl="node1" presStyleIdx="2" presStyleCnt="4"/>
      <dgm:spPr/>
      <dgm:t>
        <a:bodyPr/>
        <a:lstStyle/>
        <a:p>
          <a:endParaRPr lang="zh-TW" altLang="en-US"/>
        </a:p>
      </dgm:t>
    </dgm:pt>
    <dgm:pt modelId="{48CE11A6-2C3D-44C8-852D-859C447416B6}" type="pres">
      <dgm:prSet presAssocID="{2D067469-596F-46D3-B811-AA96D0E82249}" presName="arrow" presStyleLbl="node1" presStyleIdx="3" presStyleCnt="4"/>
      <dgm:spPr/>
      <dgm:t>
        <a:bodyPr/>
        <a:lstStyle/>
        <a:p>
          <a:endParaRPr lang="zh-TW" altLang="en-US"/>
        </a:p>
      </dgm:t>
    </dgm:pt>
    <dgm:pt modelId="{FFB9720A-8EFE-4F19-A8D4-D674D44C55E3}" type="pres">
      <dgm:prSet presAssocID="{2D067469-596F-46D3-B811-AA96D0E82249}" presName="descendantArrow" presStyleCnt="0"/>
      <dgm:spPr/>
      <dgm:t>
        <a:bodyPr/>
        <a:lstStyle/>
        <a:p>
          <a:endParaRPr lang="zh-TW" altLang="en-US"/>
        </a:p>
      </dgm:t>
    </dgm:pt>
    <dgm:pt modelId="{BE6EA953-ED6B-4BFB-9ACA-238F27328DCC}" type="pres">
      <dgm:prSet presAssocID="{3B7DDE5C-A31B-453C-9077-764381743DF7}" presName="childTextArrow" presStyleLbl="fgAccFollowNode1" presStyleIdx="3" presStyleCnt="4">
        <dgm:presLayoutVars>
          <dgm:bulletEnabled val="1"/>
        </dgm:presLayoutVars>
      </dgm:prSet>
      <dgm:spPr/>
      <dgm:t>
        <a:bodyPr/>
        <a:lstStyle/>
        <a:p>
          <a:endParaRPr lang="zh-TW" altLang="en-US"/>
        </a:p>
      </dgm:t>
    </dgm:pt>
  </dgm:ptLst>
  <dgm:cxnLst>
    <dgm:cxn modelId="{38080CBD-38F8-4CCB-BD99-CEC8E94AACEF}" type="presOf" srcId="{E20A54C7-FF68-4B52-AC34-2ACE60323045}" destId="{C86A16FA-FAE9-4A46-B099-866487913966}" srcOrd="0" destOrd="0" presId="urn:microsoft.com/office/officeart/2005/8/layout/process4"/>
    <dgm:cxn modelId="{2D22FF21-C183-487F-8550-FA1AEA481539}" type="presOf" srcId="{EEF06A42-D7F6-4D97-9D21-9880780B1789}" destId="{475EE468-7B8C-4338-9FC2-BCADB63A15F5}" srcOrd="1" destOrd="0" presId="urn:microsoft.com/office/officeart/2005/8/layout/process4"/>
    <dgm:cxn modelId="{19AF9E30-4F55-44CE-AF7C-B46D493A628E}" srcId="{1486C3D8-3A9A-4FFF-87F3-B70EDF56C107}" destId="{3F1DE676-523B-42DF-A7C6-C97C90182520}" srcOrd="0" destOrd="0" parTransId="{633739AA-3AF3-448B-B07D-68B4CFE43D0B}" sibTransId="{169001EB-2136-44B0-AC0C-4D0D6283A0E5}"/>
    <dgm:cxn modelId="{D5F36A37-96B0-4D8A-B0E6-BC69A3D28E48}" type="presOf" srcId="{1486C3D8-3A9A-4FFF-87F3-B70EDF56C107}" destId="{0A01EBE6-32B7-4F86-A038-D500BD2218BB}" srcOrd="1" destOrd="0" presId="urn:microsoft.com/office/officeart/2005/8/layout/process4"/>
    <dgm:cxn modelId="{F74295F4-09FC-483F-A0E7-0414FF334DC5}" srcId="{D9EF0929-C227-4214-9AC5-E1E84D55EE0A}" destId="{E20A54C7-FF68-4B52-AC34-2ACE60323045}" srcOrd="2" destOrd="0" parTransId="{A5AFC786-C5BD-47B7-A955-41575AABDDF8}" sibTransId="{CBFC5ABC-BCE4-4DD3-841F-6619E33F2AA8}"/>
    <dgm:cxn modelId="{115E48C6-C1CC-4EE6-A2EE-BDE898E5C97F}" type="presOf" srcId="{2D067469-596F-46D3-B811-AA96D0E82249}" destId="{E2488F05-CE9A-4818-B864-47AB34595D30}" srcOrd="0" destOrd="0" presId="urn:microsoft.com/office/officeart/2005/8/layout/process4"/>
    <dgm:cxn modelId="{79DA328A-DBA9-40EA-AD8B-B6889C315DFD}" type="presOf" srcId="{E20A54C7-FF68-4B52-AC34-2ACE60323045}" destId="{EA7ACE8A-B4A8-4D18-8544-D56C714C3B5E}" srcOrd="1" destOrd="0" presId="urn:microsoft.com/office/officeart/2005/8/layout/process4"/>
    <dgm:cxn modelId="{F99A42AD-996C-4CA1-A53F-16A60CF8A96F}" type="presOf" srcId="{A7786288-43FF-4F8F-8916-E8F7B145C0BC}" destId="{4A724AF7-D6F8-4910-BEEC-A71668745A0A}" srcOrd="0" destOrd="0" presId="urn:microsoft.com/office/officeart/2005/8/layout/process4"/>
    <dgm:cxn modelId="{49707D21-08F9-49AF-8E40-A419B80BC5F5}" srcId="{D9EF0929-C227-4214-9AC5-E1E84D55EE0A}" destId="{1486C3D8-3A9A-4FFF-87F3-B70EDF56C107}" srcOrd="1" destOrd="0" parTransId="{9F19FFDE-A006-4792-B554-0BE72AE6BC75}" sibTransId="{D664ECD2-930D-407E-AEA9-7AC43365A1AA}"/>
    <dgm:cxn modelId="{6027F5E2-E2B0-45F7-95C4-75C739AC61ED}" type="presOf" srcId="{2D067469-596F-46D3-B811-AA96D0E82249}" destId="{48CE11A6-2C3D-44C8-852D-859C447416B6}" srcOrd="1" destOrd="0" presId="urn:microsoft.com/office/officeart/2005/8/layout/process4"/>
    <dgm:cxn modelId="{7CB90952-2533-4878-855B-1151AB87D586}" type="presOf" srcId="{D9EF0929-C227-4214-9AC5-E1E84D55EE0A}" destId="{75E5A5BD-A259-491E-AC4C-11C70D9FD4A3}" srcOrd="0" destOrd="0" presId="urn:microsoft.com/office/officeart/2005/8/layout/process4"/>
    <dgm:cxn modelId="{8B8CFF3B-1777-4022-86BB-9CD52D57EC22}" type="presOf" srcId="{87C2E4C7-9BE2-447D-9AE9-3BA837549201}" destId="{D5A65388-1629-451E-9DAA-343D96556BF1}" srcOrd="0" destOrd="0" presId="urn:microsoft.com/office/officeart/2005/8/layout/process4"/>
    <dgm:cxn modelId="{A3849E17-E9A6-4D5D-9473-84B9EB0F0335}" srcId="{EEF06A42-D7F6-4D97-9D21-9880780B1789}" destId="{A7786288-43FF-4F8F-8916-E8F7B145C0BC}" srcOrd="0" destOrd="0" parTransId="{4D58A94C-19DC-4714-BD9C-F9F5194CA0C8}" sibTransId="{076D2328-79FE-4956-827D-5EDE6F5ACCE4}"/>
    <dgm:cxn modelId="{490647CB-E53C-4497-8C1C-2F46A03972C4}" srcId="{E20A54C7-FF68-4B52-AC34-2ACE60323045}" destId="{87C2E4C7-9BE2-447D-9AE9-3BA837549201}" srcOrd="0" destOrd="0" parTransId="{B7990417-BA11-43ED-B8BB-3C24CE9EDC1C}" sibTransId="{044324E0-8123-45DE-B818-7F48B5C5BD8A}"/>
    <dgm:cxn modelId="{5D699599-6995-4219-A135-ED9A29E2D1FB}" srcId="{2D067469-596F-46D3-B811-AA96D0E82249}" destId="{3B7DDE5C-A31B-453C-9077-764381743DF7}" srcOrd="0" destOrd="0" parTransId="{56FDAEA4-3EC3-4E3F-9140-D90431988512}" sibTransId="{08CA4C3A-C0BD-48EC-A11E-A458DD99FE73}"/>
    <dgm:cxn modelId="{92E09B9C-3555-421D-8E22-B64A420ADD0A}" srcId="{D9EF0929-C227-4214-9AC5-E1E84D55EE0A}" destId="{2D067469-596F-46D3-B811-AA96D0E82249}" srcOrd="0" destOrd="0" parTransId="{F4F2CCEC-C90B-4580-8569-D1BE78A2FB4B}" sibTransId="{4B442A30-654E-45D7-8B0D-56595C8A90EB}"/>
    <dgm:cxn modelId="{44D37070-B318-48D2-9783-0139E0C843BC}" type="presOf" srcId="{EEF06A42-D7F6-4D97-9D21-9880780B1789}" destId="{D37C7E39-5DFF-4404-A12E-0ECD4CCF3A16}" srcOrd="0" destOrd="0" presId="urn:microsoft.com/office/officeart/2005/8/layout/process4"/>
    <dgm:cxn modelId="{F2C04C05-AAA1-4619-B0CF-46A4E28EBDE8}" type="presOf" srcId="{3B7DDE5C-A31B-453C-9077-764381743DF7}" destId="{BE6EA953-ED6B-4BFB-9ACA-238F27328DCC}" srcOrd="0" destOrd="0" presId="urn:microsoft.com/office/officeart/2005/8/layout/process4"/>
    <dgm:cxn modelId="{DEBC0F29-D16F-4656-A44E-C13633CCFD19}" srcId="{D9EF0929-C227-4214-9AC5-E1E84D55EE0A}" destId="{EEF06A42-D7F6-4D97-9D21-9880780B1789}" srcOrd="3" destOrd="0" parTransId="{C326A75C-A2CC-44C0-97C7-A24BED330B60}" sibTransId="{3A261D10-EBCC-4696-AA5C-FACB6AC33F9D}"/>
    <dgm:cxn modelId="{2258D94B-66D9-44FD-BE0A-97C3AF414F1B}" type="presOf" srcId="{3F1DE676-523B-42DF-A7C6-C97C90182520}" destId="{866907FC-96DC-491C-8CEC-474A262B96EE}" srcOrd="0" destOrd="0" presId="urn:microsoft.com/office/officeart/2005/8/layout/process4"/>
    <dgm:cxn modelId="{D8DD6092-7035-4734-B8FF-7539BB5EEED0}" type="presOf" srcId="{1486C3D8-3A9A-4FFF-87F3-B70EDF56C107}" destId="{90948783-29F8-40DF-8257-B141750C11C9}" srcOrd="0" destOrd="0" presId="urn:microsoft.com/office/officeart/2005/8/layout/process4"/>
    <dgm:cxn modelId="{495DC4B8-CD5D-4AA7-B880-792BDA6DD092}" type="presParOf" srcId="{75E5A5BD-A259-491E-AC4C-11C70D9FD4A3}" destId="{FE8460AE-5D02-4C4F-8760-5A6D7DC40F9F}" srcOrd="0" destOrd="0" presId="urn:microsoft.com/office/officeart/2005/8/layout/process4"/>
    <dgm:cxn modelId="{164529CF-E1A6-463B-AF00-D38968FF351B}" type="presParOf" srcId="{FE8460AE-5D02-4C4F-8760-5A6D7DC40F9F}" destId="{D37C7E39-5DFF-4404-A12E-0ECD4CCF3A16}" srcOrd="0" destOrd="0" presId="urn:microsoft.com/office/officeart/2005/8/layout/process4"/>
    <dgm:cxn modelId="{91E7A303-34F8-4BD3-9DDE-4820C9A2823D}" type="presParOf" srcId="{FE8460AE-5D02-4C4F-8760-5A6D7DC40F9F}" destId="{475EE468-7B8C-4338-9FC2-BCADB63A15F5}" srcOrd="1" destOrd="0" presId="urn:microsoft.com/office/officeart/2005/8/layout/process4"/>
    <dgm:cxn modelId="{7B2FB804-3A9F-48FA-A3F3-F393E008724E}" type="presParOf" srcId="{FE8460AE-5D02-4C4F-8760-5A6D7DC40F9F}" destId="{537BBB8D-C6F1-40FD-82A8-5E551FE18A25}" srcOrd="2" destOrd="0" presId="urn:microsoft.com/office/officeart/2005/8/layout/process4"/>
    <dgm:cxn modelId="{4C3F0D2A-B09B-4A3C-8FD7-C37D483B1D9E}" type="presParOf" srcId="{537BBB8D-C6F1-40FD-82A8-5E551FE18A25}" destId="{4A724AF7-D6F8-4910-BEEC-A71668745A0A}" srcOrd="0" destOrd="0" presId="urn:microsoft.com/office/officeart/2005/8/layout/process4"/>
    <dgm:cxn modelId="{6D8FDDD5-5386-4A37-BBCD-034E99F763A6}" type="presParOf" srcId="{75E5A5BD-A259-491E-AC4C-11C70D9FD4A3}" destId="{EAA5151B-9309-48B9-B360-173D63D120FA}" srcOrd="1" destOrd="0" presId="urn:microsoft.com/office/officeart/2005/8/layout/process4"/>
    <dgm:cxn modelId="{A710765F-6059-4600-8A86-6D6D619B336D}" type="presParOf" srcId="{75E5A5BD-A259-491E-AC4C-11C70D9FD4A3}" destId="{593A2F06-E2D6-48AF-BF1F-0397F69C432B}" srcOrd="2" destOrd="0" presId="urn:microsoft.com/office/officeart/2005/8/layout/process4"/>
    <dgm:cxn modelId="{ADF5F3D2-68A9-4543-9D38-FEC2D2D5931B}" type="presParOf" srcId="{593A2F06-E2D6-48AF-BF1F-0397F69C432B}" destId="{C86A16FA-FAE9-4A46-B099-866487913966}" srcOrd="0" destOrd="0" presId="urn:microsoft.com/office/officeart/2005/8/layout/process4"/>
    <dgm:cxn modelId="{9F8D4C47-F8E0-45E5-9DCE-C2114E4F39FF}" type="presParOf" srcId="{593A2F06-E2D6-48AF-BF1F-0397F69C432B}" destId="{EA7ACE8A-B4A8-4D18-8544-D56C714C3B5E}" srcOrd="1" destOrd="0" presId="urn:microsoft.com/office/officeart/2005/8/layout/process4"/>
    <dgm:cxn modelId="{DD417FB5-49D2-408A-A3BF-672B6FC7A24E}" type="presParOf" srcId="{593A2F06-E2D6-48AF-BF1F-0397F69C432B}" destId="{4111A72C-D020-48DA-BBC4-59E9398E20B4}" srcOrd="2" destOrd="0" presId="urn:microsoft.com/office/officeart/2005/8/layout/process4"/>
    <dgm:cxn modelId="{536A28E9-C3BD-423A-8228-14B72A8CDFCA}" type="presParOf" srcId="{4111A72C-D020-48DA-BBC4-59E9398E20B4}" destId="{D5A65388-1629-451E-9DAA-343D96556BF1}" srcOrd="0" destOrd="0" presId="urn:microsoft.com/office/officeart/2005/8/layout/process4"/>
    <dgm:cxn modelId="{426C3170-1EC5-49E8-922A-9DE2C4D6BC0F}" type="presParOf" srcId="{75E5A5BD-A259-491E-AC4C-11C70D9FD4A3}" destId="{057A6A5B-79F1-4488-A8FB-574CAC8C721D}" srcOrd="3" destOrd="0" presId="urn:microsoft.com/office/officeart/2005/8/layout/process4"/>
    <dgm:cxn modelId="{B46B9798-E7B8-4D63-9DAE-04A580DEF199}" type="presParOf" srcId="{75E5A5BD-A259-491E-AC4C-11C70D9FD4A3}" destId="{F0993962-8C0A-4EFA-A7A0-4CC6B6723C41}" srcOrd="4" destOrd="0" presId="urn:microsoft.com/office/officeart/2005/8/layout/process4"/>
    <dgm:cxn modelId="{48A6AF69-4E57-43FC-8241-A3E93D280AE6}" type="presParOf" srcId="{F0993962-8C0A-4EFA-A7A0-4CC6B6723C41}" destId="{90948783-29F8-40DF-8257-B141750C11C9}" srcOrd="0" destOrd="0" presId="urn:microsoft.com/office/officeart/2005/8/layout/process4"/>
    <dgm:cxn modelId="{EBA16B64-7C49-492A-ABEB-DA7B57BFC756}" type="presParOf" srcId="{F0993962-8C0A-4EFA-A7A0-4CC6B6723C41}" destId="{0A01EBE6-32B7-4F86-A038-D500BD2218BB}" srcOrd="1" destOrd="0" presId="urn:microsoft.com/office/officeart/2005/8/layout/process4"/>
    <dgm:cxn modelId="{D77F494E-BDFE-4B3C-A0E3-10B609C99F91}" type="presParOf" srcId="{F0993962-8C0A-4EFA-A7A0-4CC6B6723C41}" destId="{7999DFEE-384A-4712-83B3-E86701A41F04}" srcOrd="2" destOrd="0" presId="urn:microsoft.com/office/officeart/2005/8/layout/process4"/>
    <dgm:cxn modelId="{B6502B0E-08C7-4A40-B8B7-956B509D3463}" type="presParOf" srcId="{7999DFEE-384A-4712-83B3-E86701A41F04}" destId="{866907FC-96DC-491C-8CEC-474A262B96EE}" srcOrd="0" destOrd="0" presId="urn:microsoft.com/office/officeart/2005/8/layout/process4"/>
    <dgm:cxn modelId="{C74A46A1-3CA7-482D-8FED-76AFF2F107E6}" type="presParOf" srcId="{75E5A5BD-A259-491E-AC4C-11C70D9FD4A3}" destId="{4D889F81-55DA-4770-9980-45EA2280A1D0}" srcOrd="5" destOrd="0" presId="urn:microsoft.com/office/officeart/2005/8/layout/process4"/>
    <dgm:cxn modelId="{1C271725-B37D-4540-984A-537A518F4329}" type="presParOf" srcId="{75E5A5BD-A259-491E-AC4C-11C70D9FD4A3}" destId="{3D54389F-7015-4513-B49A-C14D9CF29F57}" srcOrd="6" destOrd="0" presId="urn:microsoft.com/office/officeart/2005/8/layout/process4"/>
    <dgm:cxn modelId="{807E6FA4-BAA0-46D8-879B-05E2662942B3}" type="presParOf" srcId="{3D54389F-7015-4513-B49A-C14D9CF29F57}" destId="{E2488F05-CE9A-4818-B864-47AB34595D30}" srcOrd="0" destOrd="0" presId="urn:microsoft.com/office/officeart/2005/8/layout/process4"/>
    <dgm:cxn modelId="{972538F2-AFE1-436A-9A44-6D38EF389570}" type="presParOf" srcId="{3D54389F-7015-4513-B49A-C14D9CF29F57}" destId="{48CE11A6-2C3D-44C8-852D-859C447416B6}" srcOrd="1" destOrd="0" presId="urn:microsoft.com/office/officeart/2005/8/layout/process4"/>
    <dgm:cxn modelId="{EC22182B-F68F-43BA-A554-4A53BA58C3A2}" type="presParOf" srcId="{3D54389F-7015-4513-B49A-C14D9CF29F57}" destId="{FFB9720A-8EFE-4F19-A8D4-D674D44C55E3}" srcOrd="2" destOrd="0" presId="urn:microsoft.com/office/officeart/2005/8/layout/process4"/>
    <dgm:cxn modelId="{CC376DA8-0664-4A9C-9503-DB2FDEA20E9D}" type="presParOf" srcId="{FFB9720A-8EFE-4F19-A8D4-D674D44C55E3}" destId="{BE6EA953-ED6B-4BFB-9ACA-238F27328DC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a:t>
          </a:r>
          <a:endParaRPr lang="zh-TW" altLang="en-US" sz="2800" b="1" dirty="0">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lnSpc>
              <a:spcPct val="80000"/>
            </a:lnSpc>
            <a:spcAft>
              <a:spcPts val="0"/>
            </a:spcAft>
          </a:pPr>
          <a:r>
            <a:rPr lang="zh-TW" altLang="en-US" sz="2000" b="1" dirty="0" smtClean="0">
              <a:solidFill>
                <a:srgbClr val="FF0000"/>
              </a:solidFill>
              <a:latin typeface="微軟正黑體" pitchFamily="34" charset="-120"/>
              <a:ea typeface="微軟正黑體" pitchFamily="34" charset="-120"/>
            </a:rPr>
            <a:t>原則：直接創作著作之人</a:t>
          </a:r>
          <a:r>
            <a:rPr lang="en-US" altLang="zh-TW" sz="2000" b="1" dirty="0" smtClean="0">
              <a:latin typeface="微軟正黑體" pitchFamily="34" charset="-120"/>
              <a:ea typeface="微軟正黑體" pitchFamily="34" charset="-120"/>
            </a:rPr>
            <a:t>(§3 I.</a:t>
          </a:r>
          <a:r>
            <a:rPr lang="en-US" altLang="zh-TW" sz="2000" b="1" dirty="0" smtClean="0">
              <a:latin typeface="新細明體"/>
              <a:ea typeface="新細明體"/>
            </a:rPr>
            <a:t>②)</a:t>
          </a:r>
          <a:endParaRPr lang="zh-TW" altLang="en-US" sz="2000" b="1"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pPr>
            <a:lnSpc>
              <a:spcPct val="80000"/>
            </a:lnSpc>
            <a:spcAft>
              <a:spcPts val="0"/>
            </a:spcAft>
          </a:pPr>
          <a:r>
            <a:rPr lang="zh-TW" altLang="en-US" sz="2000" b="1" dirty="0" smtClean="0">
              <a:latin typeface="微軟正黑體" pitchFamily="34" charset="-120"/>
              <a:ea typeface="微軟正黑體" pitchFamily="34" charset="-120"/>
            </a:rPr>
            <a:t>例外：依僱傭或出資聘人關係完成之著作</a:t>
          </a:r>
          <a:r>
            <a:rPr lang="en-US" altLang="zh-TW" sz="2000" b="1" dirty="0" smtClean="0">
              <a:latin typeface="微軟正黑體" pitchFamily="34" charset="-120"/>
              <a:ea typeface="微軟正黑體" pitchFamily="34" charset="-120"/>
            </a:rPr>
            <a:t>(§11</a:t>
          </a:r>
          <a:r>
            <a:rPr lang="zh-TW" altLang="en-US" sz="2000" b="1" dirty="0" smtClean="0">
              <a:latin typeface="微軟正黑體" pitchFamily="34" charset="-120"/>
              <a:ea typeface="微軟正黑體" pitchFamily="34" charset="-120"/>
            </a:rPr>
            <a:t>、</a:t>
          </a:r>
          <a:r>
            <a:rPr lang="en-US" altLang="zh-TW" sz="2000" b="1" dirty="0" smtClean="0">
              <a:latin typeface="微軟正黑體" pitchFamily="34" charset="-120"/>
              <a:ea typeface="微軟正黑體" pitchFamily="34" charset="-120"/>
            </a:rPr>
            <a:t>§12)</a:t>
          </a:r>
          <a:r>
            <a:rPr lang="zh-TW" altLang="en-US" sz="2000" b="1" dirty="0" smtClean="0">
              <a:latin typeface="微軟正黑體" pitchFamily="34" charset="-120"/>
              <a:ea typeface="微軟正黑體" pitchFamily="34" charset="-120"/>
            </a:rPr>
            <a:t>─</a:t>
          </a:r>
          <a:r>
            <a:rPr lang="zh-TW" altLang="en-US" sz="2000" b="1" dirty="0" smtClean="0">
              <a:solidFill>
                <a:srgbClr val="0000CC"/>
              </a:solidFill>
              <a:latin typeface="微軟正黑體" pitchFamily="34" charset="-120"/>
              <a:ea typeface="微軟正黑體" pitchFamily="34" charset="-120"/>
            </a:rPr>
            <a:t>可透過契約約定</a:t>
          </a:r>
          <a:endParaRPr lang="zh-TW" altLang="en-US" sz="2000" b="1" dirty="0">
            <a:solidFill>
              <a:srgbClr val="0000CC"/>
            </a:solidFill>
            <a:latin typeface="微軟正黑體" pitchFamily="34" charset="-120"/>
            <a:ea typeface="微軟正黑體" pitchFamily="34" charset="-120"/>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BE5FFB11-5476-48AD-A5E2-C37981FE2691}">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著作財產權人</a:t>
          </a:r>
          <a:endParaRPr lang="zh-TW" altLang="en-US" sz="2800" b="1" dirty="0">
            <a:latin typeface="微軟正黑體" pitchFamily="34" charset="-120"/>
            <a:ea typeface="微軟正黑體" pitchFamily="34" charset="-120"/>
          </a:endParaRPr>
        </a:p>
      </dgm:t>
    </dgm:pt>
    <dgm:pt modelId="{33FD67BA-C933-4E49-85B8-F5BE84631804}" type="parTrans" cxnId="{4993C841-0C98-4135-A589-D67936FD00BD}">
      <dgm:prSet/>
      <dgm:spPr/>
      <dgm:t>
        <a:bodyPr/>
        <a:lstStyle/>
        <a:p>
          <a:endParaRPr lang="zh-TW" altLang="en-US"/>
        </a:p>
      </dgm:t>
    </dgm:pt>
    <dgm:pt modelId="{E142E167-1992-41DB-88F5-FF282B71F685}" type="sibTrans" cxnId="{4993C841-0C98-4135-A589-D67936FD00BD}">
      <dgm:prSet/>
      <dgm:spPr/>
      <dgm:t>
        <a:bodyPr/>
        <a:lstStyle/>
        <a:p>
          <a:endParaRPr lang="zh-TW" altLang="en-US"/>
        </a:p>
      </dgm:t>
    </dgm:pt>
    <dgm:pt modelId="{CB80D0F1-1661-4230-A052-F08836D10BD4}">
      <dgm:prSet phldrT="[文字]" custT="1"/>
      <dgm:spPr/>
      <dgm:t>
        <a:bodyPr/>
        <a:lstStyle/>
        <a:p>
          <a:pPr>
            <a:lnSpc>
              <a:spcPct val="80000"/>
            </a:lnSpc>
            <a:spcAft>
              <a:spcPts val="0"/>
            </a:spcAft>
          </a:pPr>
          <a:r>
            <a:rPr lang="zh-TW" altLang="en-US" sz="2000" b="1" dirty="0" smtClean="0">
              <a:solidFill>
                <a:srgbClr val="FF0000"/>
              </a:solidFill>
              <a:latin typeface="微軟正黑體" pitchFamily="34" charset="-120"/>
              <a:ea typeface="微軟正黑體" pitchFamily="34" charset="-120"/>
            </a:rPr>
            <a:t>原則：著作人 </a:t>
          </a:r>
          <a:r>
            <a:rPr lang="en-US" altLang="zh-TW" sz="2000" b="1" dirty="0" smtClean="0">
              <a:solidFill>
                <a:schemeClr val="tx1"/>
              </a:solidFill>
              <a:latin typeface="微軟正黑體" pitchFamily="34" charset="-120"/>
              <a:ea typeface="微軟正黑體" pitchFamily="34" charset="-120"/>
            </a:rPr>
            <a:t>(§10)</a:t>
          </a:r>
          <a:endParaRPr lang="zh-TW" altLang="en-US" sz="2000" b="1" dirty="0">
            <a:solidFill>
              <a:schemeClr val="tx1"/>
            </a:solidFill>
            <a:latin typeface="微軟正黑體" pitchFamily="34" charset="-120"/>
            <a:ea typeface="微軟正黑體" pitchFamily="34" charset="-120"/>
          </a:endParaRPr>
        </a:p>
      </dgm:t>
    </dgm:pt>
    <dgm:pt modelId="{B93AF7C9-0E10-49C1-A05C-FB093807AED5}" type="parTrans" cxnId="{032D274D-D50D-40FC-B3FF-648A9E12CF15}">
      <dgm:prSet/>
      <dgm:spPr/>
      <dgm:t>
        <a:bodyPr/>
        <a:lstStyle/>
        <a:p>
          <a:endParaRPr lang="zh-TW" altLang="en-US"/>
        </a:p>
      </dgm:t>
    </dgm:pt>
    <dgm:pt modelId="{E391FD09-84A9-4561-BE94-16D4FFCC48F9}" type="sibTrans" cxnId="{032D274D-D50D-40FC-B3FF-648A9E12CF15}">
      <dgm:prSet/>
      <dgm:spPr/>
      <dgm:t>
        <a:bodyPr/>
        <a:lstStyle/>
        <a:p>
          <a:endParaRPr lang="zh-TW" altLang="en-US"/>
        </a:p>
      </dgm:t>
    </dgm:pt>
    <dgm:pt modelId="{08F3FC09-9A75-4774-B018-BB12CFD20F4A}">
      <dgm:prSet phldrT="[文字]" custT="1"/>
      <dgm:spPr/>
      <dgm:t>
        <a:bodyPr/>
        <a:lstStyle/>
        <a:p>
          <a:pPr>
            <a:lnSpc>
              <a:spcPct val="80000"/>
            </a:lnSpc>
            <a:spcAft>
              <a:spcPts val="0"/>
            </a:spcAft>
          </a:pPr>
          <a:r>
            <a:rPr lang="zh-TW" altLang="en-US" sz="2000" b="1" dirty="0" smtClean="0">
              <a:latin typeface="微軟正黑體" pitchFamily="34" charset="-120"/>
              <a:ea typeface="微軟正黑體" pitchFamily="34" charset="-120"/>
            </a:rPr>
            <a:t>例外：依僱傭或出資聘人關係完成之著作</a:t>
          </a:r>
          <a:r>
            <a:rPr lang="en-US" altLang="en-US" sz="2000" b="1" dirty="0" smtClean="0">
              <a:latin typeface="微軟正黑體" pitchFamily="34" charset="-120"/>
              <a:ea typeface="微軟正黑體" pitchFamily="34" charset="-120"/>
            </a:rPr>
            <a:t>(§11</a:t>
          </a:r>
          <a:r>
            <a:rPr lang="zh-TW" altLang="en-US" sz="2000" b="1" dirty="0" smtClean="0">
              <a:latin typeface="微軟正黑體" pitchFamily="34" charset="-120"/>
              <a:ea typeface="微軟正黑體" pitchFamily="34" charset="-120"/>
            </a:rPr>
            <a:t>、</a:t>
          </a:r>
          <a:r>
            <a:rPr lang="en-US" altLang="en-US" sz="2000" b="1" dirty="0" smtClean="0">
              <a:latin typeface="微軟正黑體" pitchFamily="34" charset="-120"/>
              <a:ea typeface="微軟正黑體" pitchFamily="34" charset="-120"/>
            </a:rPr>
            <a:t>§12)─</a:t>
          </a:r>
          <a:r>
            <a:rPr lang="zh-TW" altLang="en-US" sz="2000" b="1" dirty="0" smtClean="0">
              <a:solidFill>
                <a:srgbClr val="0000CC"/>
              </a:solidFill>
              <a:latin typeface="微軟正黑體" pitchFamily="34" charset="-120"/>
              <a:ea typeface="微軟正黑體" pitchFamily="34" charset="-120"/>
            </a:rPr>
            <a:t>可透過契約約定</a:t>
          </a:r>
          <a:endParaRPr lang="zh-TW" altLang="en-US" sz="2000" b="1" dirty="0">
            <a:solidFill>
              <a:srgbClr val="0000CC"/>
            </a:solidFill>
            <a:latin typeface="微軟正黑體" pitchFamily="34" charset="-120"/>
            <a:ea typeface="微軟正黑體" pitchFamily="34" charset="-120"/>
          </a:endParaRPr>
        </a:p>
      </dgm:t>
    </dgm:pt>
    <dgm:pt modelId="{F4A52B94-8BAD-490D-88EE-2400F7F2E6EF}" type="parTrans" cxnId="{F55A3CB7-A280-4299-85C4-A4F2B786D232}">
      <dgm:prSet/>
      <dgm:spPr/>
      <dgm:t>
        <a:bodyPr/>
        <a:lstStyle/>
        <a:p>
          <a:endParaRPr lang="zh-TW" altLang="en-US"/>
        </a:p>
      </dgm:t>
    </dgm:pt>
    <dgm:pt modelId="{B5E1A7D5-9E9B-4924-9649-849A17FFC2E8}" type="sibTrans" cxnId="{F55A3CB7-A280-4299-85C4-A4F2B786D232}">
      <dgm:prSet/>
      <dgm:spPr/>
      <dgm:t>
        <a:bodyPr/>
        <a:lstStyle/>
        <a:p>
          <a:endParaRPr lang="zh-TW" altLang="en-US"/>
        </a:p>
      </dgm:t>
    </dgm:pt>
    <dgm:pt modelId="{7B5602F3-A89D-42BE-B3C9-6626D5DFFF4E}">
      <dgm:prSet custT="1"/>
      <dgm:spPr/>
      <dgm:t>
        <a:bodyPr/>
        <a:lstStyle/>
        <a:p>
          <a:pPr>
            <a:lnSpc>
              <a:spcPct val="80000"/>
            </a:lnSpc>
            <a:spcAft>
              <a:spcPts val="0"/>
            </a:spcAft>
          </a:pPr>
          <a:r>
            <a:rPr lang="zh-TW" altLang="en-US" sz="2000" b="1" dirty="0" smtClean="0">
              <a:latin typeface="微軟正黑體" pitchFamily="34" charset="-120"/>
              <a:ea typeface="微軟正黑體" pitchFamily="34" charset="-120"/>
            </a:rPr>
            <a:t>在著作之原件或其已發行之重製物，或將著作公開發表時，以通常之方法表示著作人之本名或眾所周知之別名者，推定為該著作之著作人</a:t>
          </a:r>
          <a:r>
            <a:rPr lang="en-US" altLang="en-US" sz="2000" b="1" dirty="0" smtClean="0">
              <a:latin typeface="微軟正黑體" pitchFamily="34" charset="-120"/>
              <a:ea typeface="微軟正黑體" pitchFamily="34" charset="-120"/>
            </a:rPr>
            <a:t>(</a:t>
          </a:r>
          <a:r>
            <a:rPr lang="en-US" altLang="zh-TW" sz="2000" b="1" dirty="0" smtClean="0">
              <a:latin typeface="微軟正黑體" pitchFamily="34" charset="-120"/>
              <a:ea typeface="微軟正黑體" pitchFamily="34" charset="-120"/>
            </a:rPr>
            <a:t>§</a:t>
          </a:r>
          <a:r>
            <a:rPr lang="en-US" altLang="en-US" sz="2000" b="1" dirty="0" smtClean="0">
              <a:latin typeface="微軟正黑體" pitchFamily="34" charset="-120"/>
              <a:ea typeface="微軟正黑體" pitchFamily="34" charset="-120"/>
            </a:rPr>
            <a:t>13)</a:t>
          </a:r>
          <a:endParaRPr lang="zh-TW" altLang="en-US" sz="2000" b="1" dirty="0">
            <a:latin typeface="微軟正黑體" pitchFamily="34" charset="-120"/>
            <a:ea typeface="微軟正黑體" pitchFamily="34" charset="-120"/>
          </a:endParaRPr>
        </a:p>
      </dgm:t>
    </dgm:pt>
    <dgm:pt modelId="{73EA9306-612E-448C-823F-1DC2B3B0479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著作人之推定</a:t>
          </a:r>
          <a:endParaRPr lang="zh-TW" altLang="en-US" sz="2800" b="1" dirty="0">
            <a:latin typeface="微軟正黑體" pitchFamily="34" charset="-120"/>
            <a:ea typeface="微軟正黑體" pitchFamily="34" charset="-120"/>
          </a:endParaRPr>
        </a:p>
      </dgm:t>
    </dgm:pt>
    <dgm:pt modelId="{A2CAA45A-1D28-44CF-8BC4-202612DBAB90}" type="sibTrans" cxnId="{0366DD5B-484C-461B-8763-FC17B209B932}">
      <dgm:prSet/>
      <dgm:spPr/>
      <dgm:t>
        <a:bodyPr/>
        <a:lstStyle/>
        <a:p>
          <a:endParaRPr lang="zh-TW" altLang="en-US"/>
        </a:p>
      </dgm:t>
    </dgm:pt>
    <dgm:pt modelId="{26265976-FB2C-4C8A-8320-63F48F611CC2}" type="parTrans" cxnId="{0366DD5B-484C-461B-8763-FC17B209B932}">
      <dgm:prSet/>
      <dgm:spPr/>
      <dgm:t>
        <a:bodyPr/>
        <a:lstStyle/>
        <a:p>
          <a:endParaRPr lang="zh-TW" altLang="en-US"/>
        </a:p>
      </dgm:t>
    </dgm:pt>
    <dgm:pt modelId="{F61DA134-93EB-4C63-BCF5-309C662520F1}" type="sibTrans" cxnId="{9C6471AA-A750-47D3-921E-E364375C97A3}">
      <dgm:prSet/>
      <dgm:spPr/>
      <dgm:t>
        <a:bodyPr/>
        <a:lstStyle/>
        <a:p>
          <a:endParaRPr lang="zh-TW" altLang="en-US"/>
        </a:p>
      </dgm:t>
    </dgm:pt>
    <dgm:pt modelId="{53DE2013-70E6-4315-9DEE-6C922FE4CB44}" type="parTrans" cxnId="{9C6471AA-A750-47D3-921E-E364375C97A3}">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3"/>
      <dgm:spPr/>
      <dgm:t>
        <a:bodyPr/>
        <a:lstStyle/>
        <a:p>
          <a:endParaRPr lang="zh-TW" altLang="en-US"/>
        </a:p>
      </dgm:t>
    </dgm:pt>
    <dgm:pt modelId="{099013E0-3373-4D17-99A5-CC86C692F23E}" type="pres">
      <dgm:prSet presAssocID="{DA6A8BCA-8C3A-4A53-BAC9-8C8B41D4683B}" presName="parentText" presStyleLbl="node1" presStyleIdx="0" presStyleCnt="3">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3">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8E9A8A7B-D026-4C9A-9954-90A95CE35C7C}" type="pres">
      <dgm:prSet presAssocID="{BE5FFB11-5476-48AD-A5E2-C37981FE2691}" presName="parentLin" presStyleCnt="0"/>
      <dgm:spPr/>
      <dgm:t>
        <a:bodyPr/>
        <a:lstStyle/>
        <a:p>
          <a:endParaRPr lang="zh-TW" altLang="en-US"/>
        </a:p>
      </dgm:t>
    </dgm:pt>
    <dgm:pt modelId="{423BF165-AB5C-49CF-8024-D6BCA06AF8D8}" type="pres">
      <dgm:prSet presAssocID="{BE5FFB11-5476-48AD-A5E2-C37981FE2691}" presName="parentLeftMargin" presStyleLbl="node1" presStyleIdx="0" presStyleCnt="3"/>
      <dgm:spPr/>
      <dgm:t>
        <a:bodyPr/>
        <a:lstStyle/>
        <a:p>
          <a:endParaRPr lang="zh-TW" altLang="en-US"/>
        </a:p>
      </dgm:t>
    </dgm:pt>
    <dgm:pt modelId="{72EAF262-A319-46AB-BECB-220251B719CB}" type="pres">
      <dgm:prSet presAssocID="{BE5FFB11-5476-48AD-A5E2-C37981FE2691}" presName="parentText" presStyleLbl="node1" presStyleIdx="1" presStyleCnt="3">
        <dgm:presLayoutVars>
          <dgm:chMax val="0"/>
          <dgm:bulletEnabled val="1"/>
        </dgm:presLayoutVars>
      </dgm:prSet>
      <dgm:spPr/>
      <dgm:t>
        <a:bodyPr/>
        <a:lstStyle/>
        <a:p>
          <a:endParaRPr lang="zh-TW" altLang="en-US"/>
        </a:p>
      </dgm:t>
    </dgm:pt>
    <dgm:pt modelId="{54AFF3AE-6ACE-4AEA-BFED-D1C43F37F69A}" type="pres">
      <dgm:prSet presAssocID="{BE5FFB11-5476-48AD-A5E2-C37981FE2691}" presName="negativeSpace" presStyleCnt="0"/>
      <dgm:spPr/>
      <dgm:t>
        <a:bodyPr/>
        <a:lstStyle/>
        <a:p>
          <a:endParaRPr lang="zh-TW" altLang="en-US"/>
        </a:p>
      </dgm:t>
    </dgm:pt>
    <dgm:pt modelId="{33DA62F5-5F0E-4740-881B-A89CA483FE9F}" type="pres">
      <dgm:prSet presAssocID="{BE5FFB11-5476-48AD-A5E2-C37981FE2691}" presName="childText" presStyleLbl="conFgAcc1" presStyleIdx="1" presStyleCnt="3">
        <dgm:presLayoutVars>
          <dgm:bulletEnabled val="1"/>
        </dgm:presLayoutVars>
      </dgm:prSet>
      <dgm:spPr/>
      <dgm:t>
        <a:bodyPr/>
        <a:lstStyle/>
        <a:p>
          <a:endParaRPr lang="zh-TW" altLang="en-US"/>
        </a:p>
      </dgm:t>
    </dgm:pt>
    <dgm:pt modelId="{8331691E-6212-4B04-A163-C4092728BEC0}" type="pres">
      <dgm:prSet presAssocID="{E142E167-1992-41DB-88F5-FF282B71F685}" presName="spaceBetweenRectangles" presStyleCnt="0"/>
      <dgm:spPr/>
      <dgm:t>
        <a:bodyPr/>
        <a:lstStyle/>
        <a:p>
          <a:endParaRPr lang="zh-TW" altLang="en-US"/>
        </a:p>
      </dgm:t>
    </dgm:pt>
    <dgm:pt modelId="{2F7F7188-55BB-4BC2-B708-4837D48D9180}" type="pres">
      <dgm:prSet presAssocID="{73EA9306-612E-448C-823F-1DC2B3B0479B}" presName="parentLin" presStyleCnt="0"/>
      <dgm:spPr/>
      <dgm:t>
        <a:bodyPr/>
        <a:lstStyle/>
        <a:p>
          <a:endParaRPr lang="zh-TW" altLang="en-US"/>
        </a:p>
      </dgm:t>
    </dgm:pt>
    <dgm:pt modelId="{19A80E26-F65F-4A03-B816-F80D0EC8E672}" type="pres">
      <dgm:prSet presAssocID="{73EA9306-612E-448C-823F-1DC2B3B0479B}" presName="parentLeftMargin" presStyleLbl="node1" presStyleIdx="1" presStyleCnt="3"/>
      <dgm:spPr/>
      <dgm:t>
        <a:bodyPr/>
        <a:lstStyle/>
        <a:p>
          <a:endParaRPr lang="zh-TW" altLang="en-US"/>
        </a:p>
      </dgm:t>
    </dgm:pt>
    <dgm:pt modelId="{0C40AA0A-16A5-48EB-B715-D9B49F8A01BE}" type="pres">
      <dgm:prSet presAssocID="{73EA9306-612E-448C-823F-1DC2B3B0479B}" presName="parentText" presStyleLbl="node1" presStyleIdx="2" presStyleCnt="3">
        <dgm:presLayoutVars>
          <dgm:chMax val="0"/>
          <dgm:bulletEnabled val="1"/>
        </dgm:presLayoutVars>
      </dgm:prSet>
      <dgm:spPr/>
      <dgm:t>
        <a:bodyPr/>
        <a:lstStyle/>
        <a:p>
          <a:endParaRPr lang="zh-TW" altLang="en-US"/>
        </a:p>
      </dgm:t>
    </dgm:pt>
    <dgm:pt modelId="{C9DD2A9F-ED7C-4C8F-8C67-8FE7302E28D8}" type="pres">
      <dgm:prSet presAssocID="{73EA9306-612E-448C-823F-1DC2B3B0479B}" presName="negativeSpace" presStyleCnt="0"/>
      <dgm:spPr/>
      <dgm:t>
        <a:bodyPr/>
        <a:lstStyle/>
        <a:p>
          <a:endParaRPr lang="zh-TW" altLang="en-US"/>
        </a:p>
      </dgm:t>
    </dgm:pt>
    <dgm:pt modelId="{97B43274-C171-43BC-802C-8929CB83ED91}" type="pres">
      <dgm:prSet presAssocID="{73EA9306-612E-448C-823F-1DC2B3B0479B}" presName="childText" presStyleLbl="conFgAcc1" presStyleIdx="2" presStyleCnt="3">
        <dgm:presLayoutVars>
          <dgm:bulletEnabled val="1"/>
        </dgm:presLayoutVars>
      </dgm:prSet>
      <dgm:spPr/>
      <dgm:t>
        <a:bodyPr/>
        <a:lstStyle/>
        <a:p>
          <a:endParaRPr lang="zh-TW" altLang="en-US"/>
        </a:p>
      </dgm:t>
    </dgm:pt>
  </dgm:ptLst>
  <dgm:cxnLst>
    <dgm:cxn modelId="{CBD02837-B6B4-4AB8-9D58-C3AC1A7B7202}" type="presOf" srcId="{7B5602F3-A89D-42BE-B3C9-6626D5DFFF4E}" destId="{97B43274-C171-43BC-802C-8929CB83ED91}" srcOrd="0" destOrd="0" presId="urn:microsoft.com/office/officeart/2005/8/layout/list1"/>
    <dgm:cxn modelId="{C58233AA-DA93-401F-B113-F2B42E7832EA}" srcId="{2473722E-1B4D-4884-9479-FBB193756098}" destId="{DA6A8BCA-8C3A-4A53-BAC9-8C8B41D4683B}" srcOrd="0" destOrd="0" parTransId="{2B656FA8-FF68-41E7-A873-DA9FB06A5F96}" sibTransId="{8FFA710A-26B3-4326-8AAA-DC6B53B9A252}"/>
    <dgm:cxn modelId="{9E21744B-452A-4102-962C-6213F1CE38AB}" type="presOf" srcId="{2473722E-1B4D-4884-9479-FBB193756098}" destId="{B4C7BDF8-A9E0-44D9-A05D-CCCC2098B6EB}" srcOrd="0" destOrd="0" presId="urn:microsoft.com/office/officeart/2005/8/layout/list1"/>
    <dgm:cxn modelId="{2958F983-4D94-4D0D-963E-E16DD933E1EB}" type="presOf" srcId="{A4BFE637-2483-4169-9363-385955D06D54}" destId="{D025E244-0321-45F6-AAB2-AFD3950223A7}" srcOrd="0" destOrd="1" presId="urn:microsoft.com/office/officeart/2005/8/layout/list1"/>
    <dgm:cxn modelId="{E1B6D807-B9AF-4BDB-99C2-7221BA35AC63}" type="presOf" srcId="{CB80D0F1-1661-4230-A052-F08836D10BD4}" destId="{33DA62F5-5F0E-4740-881B-A89CA483FE9F}" srcOrd="0" destOrd="0" presId="urn:microsoft.com/office/officeart/2005/8/layout/list1"/>
    <dgm:cxn modelId="{4C817E35-1616-4F97-A23D-51BA7F9DC32E}" type="presOf" srcId="{73EA9306-612E-448C-823F-1DC2B3B0479B}" destId="{19A80E26-F65F-4A03-B816-F80D0EC8E672}" srcOrd="0" destOrd="0" presId="urn:microsoft.com/office/officeart/2005/8/layout/list1"/>
    <dgm:cxn modelId="{F55A3CB7-A280-4299-85C4-A4F2B786D232}" srcId="{BE5FFB11-5476-48AD-A5E2-C37981FE2691}" destId="{08F3FC09-9A75-4774-B018-BB12CFD20F4A}" srcOrd="1" destOrd="0" parTransId="{F4A52B94-8BAD-490D-88EE-2400F7F2E6EF}" sibTransId="{B5E1A7D5-9E9B-4924-9649-849A17FFC2E8}"/>
    <dgm:cxn modelId="{8AB76BD3-A183-400A-BF63-EC2650FC5978}" type="presOf" srcId="{73EA9306-612E-448C-823F-1DC2B3B0479B}" destId="{0C40AA0A-16A5-48EB-B715-D9B49F8A01BE}" srcOrd="1" destOrd="0" presId="urn:microsoft.com/office/officeart/2005/8/layout/list1"/>
    <dgm:cxn modelId="{8BA1CDF5-FA44-44E7-B45C-C3AD216F49BB}" type="presOf" srcId="{BE5FFB11-5476-48AD-A5E2-C37981FE2691}" destId="{72EAF262-A319-46AB-BECB-220251B719CB}" srcOrd="1" destOrd="0" presId="urn:microsoft.com/office/officeart/2005/8/layout/list1"/>
    <dgm:cxn modelId="{4993C841-0C98-4135-A589-D67936FD00BD}" srcId="{2473722E-1B4D-4884-9479-FBB193756098}" destId="{BE5FFB11-5476-48AD-A5E2-C37981FE2691}" srcOrd="1" destOrd="0" parTransId="{33FD67BA-C933-4E49-85B8-F5BE84631804}" sibTransId="{E142E167-1992-41DB-88F5-FF282B71F685}"/>
    <dgm:cxn modelId="{4696AF17-384C-418C-B5D3-A6BAF8C48811}" srcId="{DA6A8BCA-8C3A-4A53-BAC9-8C8B41D4683B}" destId="{A4BFE637-2483-4169-9363-385955D06D54}" srcOrd="1" destOrd="0" parTransId="{7DEFD9EF-66A1-46B8-8BA7-622793ED89AD}" sibTransId="{F5B64C84-FFC7-40C6-9466-663E7F66DD45}"/>
    <dgm:cxn modelId="{6F41A2F0-38C2-4951-98A3-7BC3B7B62F64}" type="presOf" srcId="{BE5FFB11-5476-48AD-A5E2-C37981FE2691}" destId="{423BF165-AB5C-49CF-8024-D6BCA06AF8D8}" srcOrd="0" destOrd="0" presId="urn:microsoft.com/office/officeart/2005/8/layout/list1"/>
    <dgm:cxn modelId="{DAD50B77-C51E-47FE-8FA0-8F6C18643AA1}" type="presOf" srcId="{DA6A8BCA-8C3A-4A53-BAC9-8C8B41D4683B}" destId="{099013E0-3373-4D17-99A5-CC86C692F23E}" srcOrd="1" destOrd="0" presId="urn:microsoft.com/office/officeart/2005/8/layout/list1"/>
    <dgm:cxn modelId="{8E212AFB-FE5A-462D-91F7-ADFAE85B7983}" type="presOf" srcId="{DA6A8BCA-8C3A-4A53-BAC9-8C8B41D4683B}" destId="{DD636A4A-7768-437B-BA2C-DA0C587455FE}" srcOrd="0" destOrd="0" presId="urn:microsoft.com/office/officeart/2005/8/layout/list1"/>
    <dgm:cxn modelId="{032D274D-D50D-40FC-B3FF-648A9E12CF15}" srcId="{BE5FFB11-5476-48AD-A5E2-C37981FE2691}" destId="{CB80D0F1-1661-4230-A052-F08836D10BD4}" srcOrd="0" destOrd="0" parTransId="{B93AF7C9-0E10-49C1-A05C-FB093807AED5}" sibTransId="{E391FD09-84A9-4561-BE94-16D4FFCC48F9}"/>
    <dgm:cxn modelId="{24C31407-7DCC-45E1-8813-7D3DF722BAA7}" type="presOf" srcId="{8A69B995-F27C-4960-B2FE-8F26FB971503}" destId="{D025E244-0321-45F6-AAB2-AFD3950223A7}" srcOrd="0" destOrd="0" presId="urn:microsoft.com/office/officeart/2005/8/layout/list1"/>
    <dgm:cxn modelId="{860C7A08-9F85-4F44-BC06-051B218CC100}" srcId="{DA6A8BCA-8C3A-4A53-BAC9-8C8B41D4683B}" destId="{8A69B995-F27C-4960-B2FE-8F26FB971503}" srcOrd="0" destOrd="0" parTransId="{3090EE61-753E-4806-897F-80583D2C2330}" sibTransId="{0DC3F85E-63B1-40BA-8445-55D152A030AD}"/>
    <dgm:cxn modelId="{8624FAFE-9327-4B7D-A6B5-27B83C6414FF}" type="presOf" srcId="{08F3FC09-9A75-4774-B018-BB12CFD20F4A}" destId="{33DA62F5-5F0E-4740-881B-A89CA483FE9F}" srcOrd="0" destOrd="1" presId="urn:microsoft.com/office/officeart/2005/8/layout/list1"/>
    <dgm:cxn modelId="{0366DD5B-484C-461B-8763-FC17B209B932}" srcId="{2473722E-1B4D-4884-9479-FBB193756098}" destId="{73EA9306-612E-448C-823F-1DC2B3B0479B}" srcOrd="2" destOrd="0" parTransId="{26265976-FB2C-4C8A-8320-63F48F611CC2}" sibTransId="{A2CAA45A-1D28-44CF-8BC4-202612DBAB90}"/>
    <dgm:cxn modelId="{9C6471AA-A750-47D3-921E-E364375C97A3}" srcId="{73EA9306-612E-448C-823F-1DC2B3B0479B}" destId="{7B5602F3-A89D-42BE-B3C9-6626D5DFFF4E}" srcOrd="0" destOrd="0" parTransId="{53DE2013-70E6-4315-9DEE-6C922FE4CB44}" sibTransId="{F61DA134-93EB-4C63-BCF5-309C662520F1}"/>
    <dgm:cxn modelId="{C8803F25-81ED-46F7-93EC-2B6DD5563B86}" type="presParOf" srcId="{B4C7BDF8-A9E0-44D9-A05D-CCCC2098B6EB}" destId="{6CD964EF-1993-45B7-977C-26E5E636B670}" srcOrd="0" destOrd="0" presId="urn:microsoft.com/office/officeart/2005/8/layout/list1"/>
    <dgm:cxn modelId="{9895EA03-9709-40E2-B3B4-D9E2F95D772A}" type="presParOf" srcId="{6CD964EF-1993-45B7-977C-26E5E636B670}" destId="{DD636A4A-7768-437B-BA2C-DA0C587455FE}" srcOrd="0" destOrd="0" presId="urn:microsoft.com/office/officeart/2005/8/layout/list1"/>
    <dgm:cxn modelId="{755DF86B-BE7D-46C8-A091-E78C4EC31A0C}" type="presParOf" srcId="{6CD964EF-1993-45B7-977C-26E5E636B670}" destId="{099013E0-3373-4D17-99A5-CC86C692F23E}" srcOrd="1" destOrd="0" presId="urn:microsoft.com/office/officeart/2005/8/layout/list1"/>
    <dgm:cxn modelId="{0744AD3F-EC3D-4594-8678-6968FB3E99F3}" type="presParOf" srcId="{B4C7BDF8-A9E0-44D9-A05D-CCCC2098B6EB}" destId="{A33A2B6C-8D8C-4932-A9D0-4869C9051EF3}" srcOrd="1" destOrd="0" presId="urn:microsoft.com/office/officeart/2005/8/layout/list1"/>
    <dgm:cxn modelId="{5F5F600B-6CAE-4308-90CE-DAF4985CA07B}" type="presParOf" srcId="{B4C7BDF8-A9E0-44D9-A05D-CCCC2098B6EB}" destId="{D025E244-0321-45F6-AAB2-AFD3950223A7}" srcOrd="2" destOrd="0" presId="urn:microsoft.com/office/officeart/2005/8/layout/list1"/>
    <dgm:cxn modelId="{A83F1813-08C8-46D8-AB67-67D0357D716D}" type="presParOf" srcId="{B4C7BDF8-A9E0-44D9-A05D-CCCC2098B6EB}" destId="{C63ED550-70E2-491F-8637-C5C0F2FC743F}" srcOrd="3" destOrd="0" presId="urn:microsoft.com/office/officeart/2005/8/layout/list1"/>
    <dgm:cxn modelId="{BBC43414-DC21-4E0B-8743-4749304D4C73}" type="presParOf" srcId="{B4C7BDF8-A9E0-44D9-A05D-CCCC2098B6EB}" destId="{8E9A8A7B-D026-4C9A-9954-90A95CE35C7C}" srcOrd="4" destOrd="0" presId="urn:microsoft.com/office/officeart/2005/8/layout/list1"/>
    <dgm:cxn modelId="{F2DB4EC9-B750-4B85-A6E3-6C5CEEEA2828}" type="presParOf" srcId="{8E9A8A7B-D026-4C9A-9954-90A95CE35C7C}" destId="{423BF165-AB5C-49CF-8024-D6BCA06AF8D8}" srcOrd="0" destOrd="0" presId="urn:microsoft.com/office/officeart/2005/8/layout/list1"/>
    <dgm:cxn modelId="{C48B305B-3FC8-4149-86DB-19651E62D489}" type="presParOf" srcId="{8E9A8A7B-D026-4C9A-9954-90A95CE35C7C}" destId="{72EAF262-A319-46AB-BECB-220251B719CB}" srcOrd="1" destOrd="0" presId="urn:microsoft.com/office/officeart/2005/8/layout/list1"/>
    <dgm:cxn modelId="{A48D3885-9B68-4606-B7C4-922C1182CA3C}" type="presParOf" srcId="{B4C7BDF8-A9E0-44D9-A05D-CCCC2098B6EB}" destId="{54AFF3AE-6ACE-4AEA-BFED-D1C43F37F69A}" srcOrd="5" destOrd="0" presId="urn:microsoft.com/office/officeart/2005/8/layout/list1"/>
    <dgm:cxn modelId="{8AC656EB-9582-4C1D-AC3B-58455EC2EB00}" type="presParOf" srcId="{B4C7BDF8-A9E0-44D9-A05D-CCCC2098B6EB}" destId="{33DA62F5-5F0E-4740-881B-A89CA483FE9F}" srcOrd="6" destOrd="0" presId="urn:microsoft.com/office/officeart/2005/8/layout/list1"/>
    <dgm:cxn modelId="{0547C618-BA9C-47B3-8DE9-F0A7F789E806}" type="presParOf" srcId="{B4C7BDF8-A9E0-44D9-A05D-CCCC2098B6EB}" destId="{8331691E-6212-4B04-A163-C4092728BEC0}" srcOrd="7" destOrd="0" presId="urn:microsoft.com/office/officeart/2005/8/layout/list1"/>
    <dgm:cxn modelId="{B81F4416-9942-43C7-A5BF-4EA0E7C131A4}" type="presParOf" srcId="{B4C7BDF8-A9E0-44D9-A05D-CCCC2098B6EB}" destId="{2F7F7188-55BB-4BC2-B708-4837D48D9180}" srcOrd="8" destOrd="0" presId="urn:microsoft.com/office/officeart/2005/8/layout/list1"/>
    <dgm:cxn modelId="{A14F8FCD-BAF1-49E5-8CF0-7E8461F19D65}" type="presParOf" srcId="{2F7F7188-55BB-4BC2-B708-4837D48D9180}" destId="{19A80E26-F65F-4A03-B816-F80D0EC8E672}" srcOrd="0" destOrd="0" presId="urn:microsoft.com/office/officeart/2005/8/layout/list1"/>
    <dgm:cxn modelId="{ED4EAE66-81BA-48A7-AFF5-0C45C5972B3F}" type="presParOf" srcId="{2F7F7188-55BB-4BC2-B708-4837D48D9180}" destId="{0C40AA0A-16A5-48EB-B715-D9B49F8A01BE}" srcOrd="1" destOrd="0" presId="urn:microsoft.com/office/officeart/2005/8/layout/list1"/>
    <dgm:cxn modelId="{FDC1BD9B-423E-47EC-BD39-85E2F912133C}" type="presParOf" srcId="{B4C7BDF8-A9E0-44D9-A05D-CCCC2098B6EB}" destId="{C9DD2A9F-ED7C-4C8F-8C67-8FE7302E28D8}" srcOrd="9" destOrd="0" presId="urn:microsoft.com/office/officeart/2005/8/layout/list1"/>
    <dgm:cxn modelId="{FD97618E-B71B-43E4-83D1-08F40BEE71FB}" type="presParOf" srcId="{B4C7BDF8-A9E0-44D9-A05D-CCCC2098B6EB}" destId="{97B43274-C171-43BC-802C-8929CB83ED9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854BA1-FAA7-4FD2-8831-6BBC4254EEC0}">
      <dsp:nvSpPr>
        <dsp:cNvPr id="0" name=""/>
        <dsp:cNvSpPr/>
      </dsp:nvSpPr>
      <dsp:spPr>
        <a:xfrm>
          <a:off x="0" y="0"/>
          <a:ext cx="777686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A3DE43C0-6197-4132-8421-49EDBF7EFDEF}">
      <dsp:nvSpPr>
        <dsp:cNvPr id="0" name=""/>
        <dsp:cNvSpPr/>
      </dsp:nvSpPr>
      <dsp:spPr>
        <a:xfrm>
          <a:off x="0" y="0"/>
          <a:ext cx="7776864" cy="1131490"/>
        </a:xfrm>
        <a:prstGeom prst="rect">
          <a:avLst/>
        </a:prstGeom>
        <a:noFill/>
        <a:ln>
          <a:noFill/>
        </a:ln>
        <a:effectLst>
          <a:outerShdw blurRad="50800" dist="38100" dir="8100000" algn="tr" rotWithShape="0">
            <a:prstClr val="black">
              <a:alpha val="40000"/>
            </a:prstClr>
          </a:outerShdw>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rtl="0">
            <a:lnSpc>
              <a:spcPct val="90000"/>
            </a:lnSpc>
            <a:spcBef>
              <a:spcPct val="0"/>
            </a:spcBef>
            <a:spcAft>
              <a:spcPct val="35000"/>
            </a:spcAft>
          </a:pPr>
          <a:r>
            <a:rPr lang="zh-TW" sz="4000" b="1" kern="1200" dirty="0" smtClean="0">
              <a:solidFill>
                <a:srgbClr val="002060"/>
              </a:solidFill>
              <a:effectLst/>
              <a:latin typeface="微軟正黑體" panose="020B0604030504040204" pitchFamily="34" charset="-120"/>
              <a:ea typeface="微軟正黑體" panose="020B0604030504040204" pitchFamily="34" charset="-120"/>
            </a:rPr>
            <a:t>著作權基本概念</a:t>
          </a:r>
          <a:endParaRPr lang="zh-TW" sz="4000" kern="1200" dirty="0">
            <a:solidFill>
              <a:srgbClr val="002060"/>
            </a:solidFill>
            <a:effectLst/>
            <a:latin typeface="微軟正黑體" panose="020B0604030504040204" pitchFamily="34" charset="-120"/>
            <a:ea typeface="微軟正黑體" panose="020B0604030504040204" pitchFamily="34" charset="-120"/>
          </a:endParaRPr>
        </a:p>
      </dsp:txBody>
      <dsp:txXfrm>
        <a:off x="0" y="0"/>
        <a:ext cx="7776864" cy="1131490"/>
      </dsp:txXfrm>
    </dsp:sp>
    <dsp:sp modelId="{6DA9283B-01BC-4AA3-848E-EBF3BE147601}">
      <dsp:nvSpPr>
        <dsp:cNvPr id="0" name=""/>
        <dsp:cNvSpPr/>
      </dsp:nvSpPr>
      <dsp:spPr>
        <a:xfrm>
          <a:off x="0" y="1131490"/>
          <a:ext cx="777686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172F4EB-8A3A-42DB-9562-DDF8FEFDAB2F}">
      <dsp:nvSpPr>
        <dsp:cNvPr id="0" name=""/>
        <dsp:cNvSpPr/>
      </dsp:nvSpPr>
      <dsp:spPr>
        <a:xfrm>
          <a:off x="0" y="1131490"/>
          <a:ext cx="7776864" cy="1131490"/>
        </a:xfrm>
        <a:prstGeom prst="rect">
          <a:avLst/>
        </a:prstGeom>
        <a:noFill/>
        <a:ln>
          <a:noFill/>
        </a:ln>
        <a:effectLst>
          <a:outerShdw blurRad="50800" dist="38100" dir="8100000" algn="tr" rotWithShape="0">
            <a:prstClr val="black">
              <a:alpha val="40000"/>
            </a:prstClr>
          </a:outerShdw>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rtl="0">
            <a:lnSpc>
              <a:spcPct val="90000"/>
            </a:lnSpc>
            <a:spcBef>
              <a:spcPct val="0"/>
            </a:spcBef>
            <a:spcAft>
              <a:spcPct val="35000"/>
            </a:spcAft>
          </a:pPr>
          <a:r>
            <a:rPr lang="zh-TW" sz="4000" b="1" kern="1200" dirty="0" smtClean="0">
              <a:solidFill>
                <a:srgbClr val="002060"/>
              </a:solidFill>
              <a:effectLst/>
              <a:latin typeface="微軟正黑體" panose="020B0604030504040204" pitchFamily="34" charset="-120"/>
              <a:ea typeface="微軟正黑體" panose="020B0604030504040204" pitchFamily="34" charset="-120"/>
            </a:rPr>
            <a:t>日常公務常見著作權問題</a:t>
          </a:r>
          <a:endParaRPr lang="zh-TW" sz="4000" kern="1200" dirty="0">
            <a:solidFill>
              <a:srgbClr val="002060"/>
            </a:solidFill>
            <a:effectLst/>
            <a:latin typeface="微軟正黑體" panose="020B0604030504040204" pitchFamily="34" charset="-120"/>
            <a:ea typeface="微軟正黑體" panose="020B0604030504040204" pitchFamily="34" charset="-120"/>
          </a:endParaRPr>
        </a:p>
      </dsp:txBody>
      <dsp:txXfrm>
        <a:off x="0" y="1131490"/>
        <a:ext cx="7776864" cy="1131490"/>
      </dsp:txXfrm>
    </dsp:sp>
    <dsp:sp modelId="{A1A60BB3-80B6-460C-AF45-BDD90816CA58}">
      <dsp:nvSpPr>
        <dsp:cNvPr id="0" name=""/>
        <dsp:cNvSpPr/>
      </dsp:nvSpPr>
      <dsp:spPr>
        <a:xfrm>
          <a:off x="0" y="2262981"/>
          <a:ext cx="777686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8DC7EBF-A4F8-4FC3-B018-26D7AA90A144}">
      <dsp:nvSpPr>
        <dsp:cNvPr id="0" name=""/>
        <dsp:cNvSpPr/>
      </dsp:nvSpPr>
      <dsp:spPr>
        <a:xfrm>
          <a:off x="0" y="2262981"/>
          <a:ext cx="7776864" cy="1131490"/>
        </a:xfrm>
        <a:prstGeom prst="rect">
          <a:avLst/>
        </a:prstGeom>
        <a:noFill/>
        <a:ln>
          <a:noFill/>
        </a:ln>
        <a:effectLst>
          <a:outerShdw blurRad="50800" dist="38100" dir="8100000" algn="tr" rotWithShape="0">
            <a:prstClr val="black">
              <a:alpha val="40000"/>
            </a:prstClr>
          </a:outerShdw>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rtl="0">
            <a:lnSpc>
              <a:spcPct val="90000"/>
            </a:lnSpc>
            <a:spcBef>
              <a:spcPct val="0"/>
            </a:spcBef>
            <a:spcAft>
              <a:spcPct val="35000"/>
            </a:spcAft>
          </a:pPr>
          <a:r>
            <a:rPr lang="zh-TW" sz="4000" b="1" kern="1200" dirty="0" smtClean="0">
              <a:solidFill>
                <a:srgbClr val="002060"/>
              </a:solidFill>
              <a:effectLst/>
              <a:latin typeface="微軟正黑體" panose="020B0604030504040204" pitchFamily="34" charset="-120"/>
              <a:ea typeface="微軟正黑體" panose="020B0604030504040204" pitchFamily="34" charset="-120"/>
            </a:rPr>
            <a:t>運用新媒體涉及之著作權問題</a:t>
          </a:r>
          <a:endParaRPr lang="zh-TW" sz="4000" kern="1200" dirty="0">
            <a:solidFill>
              <a:srgbClr val="002060"/>
            </a:solidFill>
            <a:effectLst/>
            <a:latin typeface="微軟正黑體" panose="020B0604030504040204" pitchFamily="34" charset="-120"/>
            <a:ea typeface="微軟正黑體" panose="020B0604030504040204" pitchFamily="34" charset="-120"/>
          </a:endParaRPr>
        </a:p>
      </dsp:txBody>
      <dsp:txXfrm>
        <a:off x="0" y="2262981"/>
        <a:ext cx="7776864" cy="1131490"/>
      </dsp:txXfrm>
    </dsp:sp>
    <dsp:sp modelId="{81707891-24B4-42C9-9A7D-05BA05581CEC}">
      <dsp:nvSpPr>
        <dsp:cNvPr id="0" name=""/>
        <dsp:cNvSpPr/>
      </dsp:nvSpPr>
      <dsp:spPr>
        <a:xfrm>
          <a:off x="0" y="3394472"/>
          <a:ext cx="777686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4639AE8A-693A-4792-8EB0-13A6E6E3EA0A}">
      <dsp:nvSpPr>
        <dsp:cNvPr id="0" name=""/>
        <dsp:cNvSpPr/>
      </dsp:nvSpPr>
      <dsp:spPr>
        <a:xfrm>
          <a:off x="0" y="3394472"/>
          <a:ext cx="7776864" cy="1131490"/>
        </a:xfrm>
        <a:prstGeom prst="rect">
          <a:avLst/>
        </a:prstGeom>
        <a:noFill/>
        <a:ln>
          <a:noFill/>
        </a:ln>
        <a:effectLst>
          <a:outerShdw blurRad="50800" dist="38100" dir="8100000" algn="tr" rotWithShape="0">
            <a:prstClr val="black">
              <a:alpha val="40000"/>
            </a:prstClr>
          </a:outerShdw>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rtl="0">
            <a:lnSpc>
              <a:spcPct val="90000"/>
            </a:lnSpc>
            <a:spcBef>
              <a:spcPct val="0"/>
            </a:spcBef>
            <a:spcAft>
              <a:spcPct val="35000"/>
            </a:spcAft>
          </a:pPr>
          <a:r>
            <a:rPr lang="zh-TW" sz="4000" b="1" kern="1200" dirty="0" smtClean="0">
              <a:solidFill>
                <a:srgbClr val="002060"/>
              </a:solidFill>
              <a:effectLst/>
              <a:latin typeface="微軟正黑體" panose="020B0604030504040204" pitchFamily="34" charset="-120"/>
              <a:ea typeface="微軟正黑體" panose="020B0604030504040204" pitchFamily="34" charset="-120"/>
            </a:rPr>
            <a:t>著作權</a:t>
          </a:r>
          <a:r>
            <a:rPr lang="zh-TW" altLang="en-US" sz="4000" b="1" kern="1200" dirty="0" smtClean="0">
              <a:solidFill>
                <a:srgbClr val="002060"/>
              </a:solidFill>
              <a:effectLst/>
              <a:latin typeface="微軟正黑體" panose="020B0604030504040204" pitchFamily="34" charset="-120"/>
              <a:ea typeface="微軟正黑體" panose="020B0604030504040204" pitchFamily="34" charset="-120"/>
            </a:rPr>
            <a:t>之</a:t>
          </a:r>
          <a:r>
            <a:rPr lang="zh-TW" sz="4000" b="1" kern="1200" dirty="0" smtClean="0">
              <a:solidFill>
                <a:srgbClr val="002060"/>
              </a:solidFill>
              <a:effectLst/>
              <a:latin typeface="微軟正黑體" panose="020B0604030504040204" pitchFamily="34" charset="-120"/>
              <a:ea typeface="微軟正黑體" panose="020B0604030504040204" pitchFamily="34" charset="-120"/>
            </a:rPr>
            <a:t>授權</a:t>
          </a:r>
          <a:endParaRPr lang="zh-TW" sz="4000" kern="1200" dirty="0">
            <a:solidFill>
              <a:srgbClr val="002060"/>
            </a:solidFill>
            <a:effectLst/>
            <a:latin typeface="微軟正黑體" panose="020B0604030504040204" pitchFamily="34" charset="-120"/>
            <a:ea typeface="微軟正黑體" panose="020B0604030504040204" pitchFamily="34" charset="-120"/>
          </a:endParaRPr>
        </a:p>
      </dsp:txBody>
      <dsp:txXfrm>
        <a:off x="0" y="3394472"/>
        <a:ext cx="7776864" cy="113149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AF6C3E-19EA-4338-A1E7-E9445ABAE0FD}">
      <dsp:nvSpPr>
        <dsp:cNvPr id="0" name=""/>
        <dsp:cNvSpPr/>
      </dsp:nvSpPr>
      <dsp:spPr>
        <a:xfrm>
          <a:off x="425815" y="1405117"/>
          <a:ext cx="1627580" cy="1045344"/>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itchFamily="34" charset="-120"/>
              <a:ea typeface="微軟正黑體" pitchFamily="34" charset="-120"/>
            </a:rPr>
            <a:t>先視契約有無約定</a:t>
          </a:r>
          <a:endParaRPr lang="zh-TW" altLang="en-US" sz="2000" b="1" kern="1200" dirty="0">
            <a:latin typeface="微軟正黑體" pitchFamily="34" charset="-120"/>
            <a:ea typeface="微軟正黑體" pitchFamily="34" charset="-120"/>
          </a:endParaRPr>
        </a:p>
      </dsp:txBody>
      <dsp:txXfrm>
        <a:off x="456432" y="1435734"/>
        <a:ext cx="1566346" cy="984110"/>
      </dsp:txXfrm>
    </dsp:sp>
    <dsp:sp modelId="{9B1071B5-6A5B-42BD-AFC4-EC4C30F7690D}">
      <dsp:nvSpPr>
        <dsp:cNvPr id="0" name=""/>
        <dsp:cNvSpPr/>
      </dsp:nvSpPr>
      <dsp:spPr>
        <a:xfrm rot="18842136">
          <a:off x="1883610" y="1500235"/>
          <a:ext cx="1113732" cy="54438"/>
        </a:xfrm>
        <a:custGeom>
          <a:avLst/>
          <a:gdLst/>
          <a:ahLst/>
          <a:cxnLst/>
          <a:rect l="0" t="0" r="0" b="0"/>
          <a:pathLst>
            <a:path>
              <a:moveTo>
                <a:pt x="0" y="27219"/>
              </a:moveTo>
              <a:lnTo>
                <a:pt x="1113732" y="2721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412633" y="1499611"/>
        <a:ext cx="55686" cy="55686"/>
      </dsp:txXfrm>
    </dsp:sp>
    <dsp:sp modelId="{B0451678-6F43-489D-8ED2-6F85745B237A}">
      <dsp:nvSpPr>
        <dsp:cNvPr id="0" name=""/>
        <dsp:cNvSpPr/>
      </dsp:nvSpPr>
      <dsp:spPr>
        <a:xfrm>
          <a:off x="2827557" y="604446"/>
          <a:ext cx="2090688" cy="1045344"/>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無約定</a:t>
          </a:r>
          <a:r>
            <a:rPr lang="en-US" altLang="zh-TW" sz="1800" b="1" kern="1200" smtClean="0">
              <a:latin typeface="微軟正黑體" pitchFamily="34" charset="-120"/>
              <a:ea typeface="微軟正黑體" pitchFamily="34" charset="-120"/>
            </a:rPr>
            <a:t>,</a:t>
          </a:r>
          <a:r>
            <a:rPr lang="zh-TW" altLang="en-US" sz="1800" b="1" kern="1200" smtClean="0">
              <a:latin typeface="微軟正黑體" pitchFamily="34" charset="-120"/>
              <a:ea typeface="微軟正黑體" pitchFamily="34" charset="-120"/>
            </a:rPr>
            <a:t>以</a:t>
          </a:r>
          <a:r>
            <a:rPr lang="zh-TW" altLang="en-US" sz="1800" b="1" u="sng" kern="1200" smtClean="0">
              <a:latin typeface="微軟正黑體" pitchFamily="34" charset="-120"/>
              <a:ea typeface="微軟正黑體" pitchFamily="34" charset="-120"/>
            </a:rPr>
            <a:t>受雇人</a:t>
          </a:r>
          <a:r>
            <a:rPr lang="en-US" altLang="zh-TW" sz="1800" b="1" u="sng" kern="1200" dirty="0" smtClean="0">
              <a:latin typeface="微軟正黑體" pitchFamily="34" charset="-120"/>
              <a:ea typeface="微軟正黑體" pitchFamily="34" charset="-120"/>
            </a:rPr>
            <a:t>(</a:t>
          </a:r>
          <a:r>
            <a:rPr lang="zh-TW" altLang="en-US" sz="1800" b="1" u="sng" kern="1200" dirty="0" smtClean="0">
              <a:latin typeface="微軟正黑體" pitchFamily="34" charset="-120"/>
              <a:ea typeface="微軟正黑體" pitchFamily="34" charset="-120"/>
            </a:rPr>
            <a:t>公務員</a:t>
          </a:r>
          <a:r>
            <a:rPr lang="en-US" altLang="zh-TW" sz="1800" b="1" u="sng"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為著作人</a:t>
          </a:r>
          <a:endParaRPr lang="zh-TW" altLang="en-US" sz="1800" b="1" kern="1200" dirty="0">
            <a:latin typeface="微軟正黑體" pitchFamily="34" charset="-120"/>
            <a:ea typeface="微軟正黑體" pitchFamily="34" charset="-120"/>
          </a:endParaRPr>
        </a:p>
      </dsp:txBody>
      <dsp:txXfrm>
        <a:off x="2858174" y="635063"/>
        <a:ext cx="2029454" cy="984110"/>
      </dsp:txXfrm>
    </dsp:sp>
    <dsp:sp modelId="{48F14C65-10E4-46EF-AF47-C3D2D62FF8F1}">
      <dsp:nvSpPr>
        <dsp:cNvPr id="0" name=""/>
        <dsp:cNvSpPr/>
      </dsp:nvSpPr>
      <dsp:spPr>
        <a:xfrm rot="19457599">
          <a:off x="4821445" y="799362"/>
          <a:ext cx="1029876" cy="54438"/>
        </a:xfrm>
        <a:custGeom>
          <a:avLst/>
          <a:gdLst/>
          <a:ahLst/>
          <a:cxnLst/>
          <a:rect l="0" t="0" r="0" b="0"/>
          <a:pathLst>
            <a:path>
              <a:moveTo>
                <a:pt x="0" y="27219"/>
              </a:moveTo>
              <a:lnTo>
                <a:pt x="1029876" y="2721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310637" y="800835"/>
        <a:ext cx="51493" cy="51493"/>
      </dsp:txXfrm>
    </dsp:sp>
    <dsp:sp modelId="{81517D5D-7F33-440F-AEFF-B0902FBCD3E3}">
      <dsp:nvSpPr>
        <dsp:cNvPr id="0" name=""/>
        <dsp:cNvSpPr/>
      </dsp:nvSpPr>
      <dsp:spPr>
        <a:xfrm>
          <a:off x="5754521" y="3373"/>
          <a:ext cx="2090688" cy="1045344"/>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l"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無約定</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著作財產權歸</a:t>
          </a:r>
          <a:r>
            <a:rPr lang="zh-TW" altLang="en-US" sz="1800" b="1" u="sng" kern="1200" dirty="0" smtClean="0">
              <a:latin typeface="微軟正黑體" pitchFamily="34" charset="-120"/>
              <a:ea typeface="微軟正黑體" pitchFamily="34" charset="-120"/>
            </a:rPr>
            <a:t>雇用人</a:t>
          </a:r>
          <a:r>
            <a:rPr lang="en-US" altLang="zh-TW" sz="1800" b="1" u="sng" kern="1200" dirty="0" smtClean="0">
              <a:latin typeface="微軟正黑體" pitchFamily="34" charset="-120"/>
              <a:ea typeface="微軟正黑體" pitchFamily="34" charset="-120"/>
            </a:rPr>
            <a:t>(</a:t>
          </a:r>
          <a:r>
            <a:rPr lang="zh-TW" altLang="en-US" sz="1800" b="1" u="sng" kern="1200" dirty="0" smtClean="0">
              <a:latin typeface="微軟正黑體" pitchFamily="34" charset="-120"/>
              <a:ea typeface="微軟正黑體" pitchFamily="34" charset="-120"/>
            </a:rPr>
            <a:t>機關</a:t>
          </a:r>
          <a:r>
            <a:rPr lang="en-US" altLang="zh-TW" sz="1800" b="1" u="sng"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享有</a:t>
          </a:r>
          <a:endParaRPr lang="zh-TW" altLang="en-US" sz="1800" b="1" kern="1200" dirty="0">
            <a:latin typeface="微軟正黑體" pitchFamily="34" charset="-120"/>
            <a:ea typeface="微軟正黑體" pitchFamily="34" charset="-120"/>
          </a:endParaRPr>
        </a:p>
      </dsp:txBody>
      <dsp:txXfrm>
        <a:off x="5785138" y="33990"/>
        <a:ext cx="2029454" cy="984110"/>
      </dsp:txXfrm>
    </dsp:sp>
    <dsp:sp modelId="{BFEA8373-B301-43D6-A376-E2E128308599}">
      <dsp:nvSpPr>
        <dsp:cNvPr id="0" name=""/>
        <dsp:cNvSpPr/>
      </dsp:nvSpPr>
      <dsp:spPr>
        <a:xfrm rot="2142401">
          <a:off x="4821445" y="1400435"/>
          <a:ext cx="1029876" cy="54438"/>
        </a:xfrm>
        <a:custGeom>
          <a:avLst/>
          <a:gdLst/>
          <a:ahLst/>
          <a:cxnLst/>
          <a:rect l="0" t="0" r="0" b="0"/>
          <a:pathLst>
            <a:path>
              <a:moveTo>
                <a:pt x="0" y="27219"/>
              </a:moveTo>
              <a:lnTo>
                <a:pt x="1029876" y="2721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310637" y="1401908"/>
        <a:ext cx="51493" cy="51493"/>
      </dsp:txXfrm>
    </dsp:sp>
    <dsp:sp modelId="{31346B3B-7D3A-4D10-B114-FF0239AC3B19}">
      <dsp:nvSpPr>
        <dsp:cNvPr id="0" name=""/>
        <dsp:cNvSpPr/>
      </dsp:nvSpPr>
      <dsp:spPr>
        <a:xfrm>
          <a:off x="5754521" y="1205519"/>
          <a:ext cx="2090688" cy="1045344"/>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l"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約定受雇人</a:t>
          </a:r>
          <a:r>
            <a:rPr lang="en-US" altLang="zh-TW" sz="1800" b="1" kern="1200" dirty="0" smtClean="0">
              <a:latin typeface="微軟正黑體" pitchFamily="34" charset="-120"/>
              <a:ea typeface="微軟正黑體" pitchFamily="34" charset="-120"/>
            </a:rPr>
            <a:t>(</a:t>
          </a:r>
          <a:r>
            <a:rPr lang="zh-TW" altLang="en-US" sz="1800" b="1" u="sng" kern="1200" dirty="0" smtClean="0">
              <a:latin typeface="微軟正黑體" pitchFamily="34" charset="-120"/>
              <a:ea typeface="微軟正黑體" pitchFamily="34" charset="-120"/>
            </a:rPr>
            <a:t>公務員</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享有著作財產權</a:t>
          </a:r>
          <a:endParaRPr lang="zh-TW" altLang="en-US" sz="1800" b="1" kern="1200" dirty="0">
            <a:latin typeface="微軟正黑體" pitchFamily="34" charset="-120"/>
            <a:ea typeface="微軟正黑體" pitchFamily="34" charset="-120"/>
          </a:endParaRPr>
        </a:p>
      </dsp:txBody>
      <dsp:txXfrm>
        <a:off x="5785138" y="1236136"/>
        <a:ext cx="2029454" cy="984110"/>
      </dsp:txXfrm>
    </dsp:sp>
    <dsp:sp modelId="{2DEF0FD8-3316-4D56-AD90-674DD72C82A4}">
      <dsp:nvSpPr>
        <dsp:cNvPr id="0" name=""/>
        <dsp:cNvSpPr/>
      </dsp:nvSpPr>
      <dsp:spPr>
        <a:xfrm rot="3139495">
          <a:off x="1807146" y="2401844"/>
          <a:ext cx="1266660" cy="54438"/>
        </a:xfrm>
        <a:custGeom>
          <a:avLst/>
          <a:gdLst/>
          <a:ahLst/>
          <a:cxnLst/>
          <a:rect l="0" t="0" r="0" b="0"/>
          <a:pathLst>
            <a:path>
              <a:moveTo>
                <a:pt x="0" y="27219"/>
              </a:moveTo>
              <a:lnTo>
                <a:pt x="1266660" y="2721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408810" y="2397397"/>
        <a:ext cx="63333" cy="63333"/>
      </dsp:txXfrm>
    </dsp:sp>
    <dsp:sp modelId="{7EDE4BD0-4003-4EA1-B093-24A9D20D2ADB}">
      <dsp:nvSpPr>
        <dsp:cNvPr id="0" name=""/>
        <dsp:cNvSpPr/>
      </dsp:nvSpPr>
      <dsp:spPr>
        <a:xfrm>
          <a:off x="2827557" y="2407665"/>
          <a:ext cx="2090688" cy="1045344"/>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約定雇用人</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機關</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為著作人</a:t>
          </a:r>
          <a:endParaRPr lang="zh-TW" altLang="en-US" sz="1800" b="1" kern="1200" dirty="0">
            <a:latin typeface="微軟正黑體" pitchFamily="34" charset="-120"/>
            <a:ea typeface="微軟正黑體" pitchFamily="34" charset="-120"/>
          </a:endParaRPr>
        </a:p>
      </dsp:txBody>
      <dsp:txXfrm>
        <a:off x="2858174" y="2438282"/>
        <a:ext cx="2029454" cy="984110"/>
      </dsp:txXfrm>
    </dsp:sp>
    <dsp:sp modelId="{F94B2B0F-FDF9-4054-97A9-F7129B8AE93A}">
      <dsp:nvSpPr>
        <dsp:cNvPr id="0" name=""/>
        <dsp:cNvSpPr/>
      </dsp:nvSpPr>
      <dsp:spPr>
        <a:xfrm>
          <a:off x="4918246" y="2903118"/>
          <a:ext cx="836275" cy="54438"/>
        </a:xfrm>
        <a:custGeom>
          <a:avLst/>
          <a:gdLst/>
          <a:ahLst/>
          <a:cxnLst/>
          <a:rect l="0" t="0" r="0" b="0"/>
          <a:pathLst>
            <a:path>
              <a:moveTo>
                <a:pt x="0" y="27219"/>
              </a:moveTo>
              <a:lnTo>
                <a:pt x="836275" y="2721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315477" y="2909431"/>
        <a:ext cx="41813" cy="41813"/>
      </dsp:txXfrm>
    </dsp:sp>
    <dsp:sp modelId="{2F129827-5E37-4F33-AB83-DFCEB9B450AD}">
      <dsp:nvSpPr>
        <dsp:cNvPr id="0" name=""/>
        <dsp:cNvSpPr/>
      </dsp:nvSpPr>
      <dsp:spPr>
        <a:xfrm>
          <a:off x="5754521" y="2407665"/>
          <a:ext cx="2090688" cy="1045344"/>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TW" altLang="en-US" sz="1800" b="1" kern="1200" dirty="0" smtClean="0">
              <a:latin typeface="微軟正黑體" pitchFamily="34" charset="-120"/>
              <a:ea typeface="微軟正黑體" pitchFamily="34" charset="-120"/>
            </a:rPr>
            <a:t>雇用人</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機關</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享有著作人格權及著作財產權</a:t>
          </a:r>
          <a:endParaRPr lang="zh-TW" altLang="en-US" sz="1800" b="1" kern="1200" dirty="0">
            <a:latin typeface="微軟正黑體" pitchFamily="34" charset="-120"/>
            <a:ea typeface="微軟正黑體" pitchFamily="34" charset="-120"/>
          </a:endParaRPr>
        </a:p>
      </dsp:txBody>
      <dsp:txXfrm>
        <a:off x="5785138" y="2438282"/>
        <a:ext cx="2029454" cy="98411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BAE44-C985-49B5-825B-2A6A548A1EE5}">
      <dsp:nvSpPr>
        <dsp:cNvPr id="0" name=""/>
        <dsp:cNvSpPr/>
      </dsp:nvSpPr>
      <dsp:spPr>
        <a:xfrm>
          <a:off x="8206" y="969998"/>
          <a:ext cx="2212769" cy="1106384"/>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先視契約有無約定</a:t>
          </a:r>
          <a:endParaRPr lang="zh-TW" altLang="en-US" sz="2000" b="1" kern="1200" dirty="0">
            <a:latin typeface="微軟正黑體" panose="020B0604030504040204" pitchFamily="34" charset="-120"/>
            <a:ea typeface="微軟正黑體" panose="020B0604030504040204" pitchFamily="34" charset="-120"/>
          </a:endParaRPr>
        </a:p>
      </dsp:txBody>
      <dsp:txXfrm>
        <a:off x="40611" y="1002403"/>
        <a:ext cx="2147959" cy="1041574"/>
      </dsp:txXfrm>
    </dsp:sp>
    <dsp:sp modelId="{59B57293-5030-4D08-94DB-E04FC7EBEB9E}">
      <dsp:nvSpPr>
        <dsp:cNvPr id="0" name=""/>
        <dsp:cNvSpPr/>
      </dsp:nvSpPr>
      <dsp:spPr>
        <a:xfrm rot="18761737">
          <a:off x="2010894" y="1016412"/>
          <a:ext cx="1305269" cy="54228"/>
        </a:xfrm>
        <a:custGeom>
          <a:avLst/>
          <a:gdLst/>
          <a:ahLst/>
          <a:cxnLst/>
          <a:rect l="0" t="0" r="0" b="0"/>
          <a:pathLst>
            <a:path>
              <a:moveTo>
                <a:pt x="0" y="27114"/>
              </a:moveTo>
              <a:lnTo>
                <a:pt x="1305269" y="2711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30897" y="1010894"/>
        <a:ext cx="65263" cy="65263"/>
      </dsp:txXfrm>
    </dsp:sp>
    <dsp:sp modelId="{0EECA5D5-92A9-4CFB-945C-6662E6A6CA70}">
      <dsp:nvSpPr>
        <dsp:cNvPr id="0" name=""/>
        <dsp:cNvSpPr/>
      </dsp:nvSpPr>
      <dsp:spPr>
        <a:xfrm>
          <a:off x="3106083" y="10669"/>
          <a:ext cx="2212769" cy="1106384"/>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約定出資人為著作人</a:t>
          </a:r>
          <a:endParaRPr lang="zh-TW" altLang="en-US" sz="2400" b="1" kern="1200" dirty="0">
            <a:latin typeface="微軟正黑體" panose="020B0604030504040204" pitchFamily="34" charset="-120"/>
            <a:ea typeface="微軟正黑體" panose="020B0604030504040204" pitchFamily="34" charset="-120"/>
          </a:endParaRPr>
        </a:p>
      </dsp:txBody>
      <dsp:txXfrm>
        <a:off x="3138488" y="43074"/>
        <a:ext cx="2147959" cy="1041574"/>
      </dsp:txXfrm>
    </dsp:sp>
    <dsp:sp modelId="{D3C7D178-3BB9-40DA-B7F5-414D3A0ACC0A}">
      <dsp:nvSpPr>
        <dsp:cNvPr id="0" name=""/>
        <dsp:cNvSpPr/>
      </dsp:nvSpPr>
      <dsp:spPr>
        <a:xfrm>
          <a:off x="5318852" y="536747"/>
          <a:ext cx="885107" cy="54228"/>
        </a:xfrm>
        <a:custGeom>
          <a:avLst/>
          <a:gdLst/>
          <a:ahLst/>
          <a:cxnLst/>
          <a:rect l="0" t="0" r="0" b="0"/>
          <a:pathLst>
            <a:path>
              <a:moveTo>
                <a:pt x="0" y="27114"/>
              </a:moveTo>
              <a:lnTo>
                <a:pt x="885107" y="2711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39278" y="541733"/>
        <a:ext cx="44255" cy="44255"/>
      </dsp:txXfrm>
    </dsp:sp>
    <dsp:sp modelId="{27312B7A-0F3E-461B-992D-B7A5123FCF95}">
      <dsp:nvSpPr>
        <dsp:cNvPr id="0" name=""/>
        <dsp:cNvSpPr/>
      </dsp:nvSpPr>
      <dsp:spPr>
        <a:xfrm>
          <a:off x="6203960" y="523"/>
          <a:ext cx="2212769" cy="1126675"/>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出資人享有著作財產權</a:t>
          </a:r>
          <a:endParaRPr lang="zh-TW" altLang="en-US" sz="2000" b="1" kern="1200" dirty="0">
            <a:latin typeface="微軟正黑體" panose="020B0604030504040204" pitchFamily="34" charset="-120"/>
            <a:ea typeface="微軟正黑體" panose="020B0604030504040204" pitchFamily="34" charset="-120"/>
          </a:endParaRPr>
        </a:p>
      </dsp:txBody>
      <dsp:txXfrm>
        <a:off x="6236959" y="33522"/>
        <a:ext cx="2146771" cy="1060677"/>
      </dsp:txXfrm>
    </dsp:sp>
    <dsp:sp modelId="{8AC2742A-3EA9-40D1-A5C4-712B0CDF14DB}">
      <dsp:nvSpPr>
        <dsp:cNvPr id="0" name=""/>
        <dsp:cNvSpPr/>
      </dsp:nvSpPr>
      <dsp:spPr>
        <a:xfrm rot="2838263">
          <a:off x="2010894" y="1975741"/>
          <a:ext cx="1305269" cy="54228"/>
        </a:xfrm>
        <a:custGeom>
          <a:avLst/>
          <a:gdLst/>
          <a:ahLst/>
          <a:cxnLst/>
          <a:rect l="0" t="0" r="0" b="0"/>
          <a:pathLst>
            <a:path>
              <a:moveTo>
                <a:pt x="0" y="27114"/>
              </a:moveTo>
              <a:lnTo>
                <a:pt x="1305269" y="2711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30897" y="1970224"/>
        <a:ext cx="65263" cy="65263"/>
      </dsp:txXfrm>
    </dsp:sp>
    <dsp:sp modelId="{8756C1C1-55C2-42C6-A723-D9078D1042D0}">
      <dsp:nvSpPr>
        <dsp:cNvPr id="0" name=""/>
        <dsp:cNvSpPr/>
      </dsp:nvSpPr>
      <dsp:spPr>
        <a:xfrm>
          <a:off x="3106083" y="1929328"/>
          <a:ext cx="2212769" cy="1106384"/>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無約定，以</a:t>
          </a:r>
          <a:r>
            <a:rPr lang="zh-TW" altLang="en-US" sz="2400" b="1" u="sng" kern="1200" dirty="0" smtClean="0">
              <a:latin typeface="微軟正黑體" panose="020B0604030504040204" pitchFamily="34" charset="-120"/>
              <a:ea typeface="微軟正黑體" panose="020B0604030504040204" pitchFamily="34" charset="-120"/>
            </a:rPr>
            <a:t>受聘人</a:t>
          </a:r>
          <a:r>
            <a:rPr lang="zh-TW" altLang="en-US" sz="2400" b="1" kern="1200" dirty="0" smtClean="0">
              <a:latin typeface="微軟正黑體" panose="020B0604030504040204" pitchFamily="34" charset="-120"/>
              <a:ea typeface="微軟正黑體" panose="020B0604030504040204" pitchFamily="34" charset="-120"/>
            </a:rPr>
            <a:t>為著作人</a:t>
          </a:r>
          <a:endParaRPr lang="zh-TW" altLang="en-US" sz="2400" b="1" kern="1200" dirty="0">
            <a:latin typeface="微軟正黑體" panose="020B0604030504040204" pitchFamily="34" charset="-120"/>
            <a:ea typeface="微軟正黑體" panose="020B0604030504040204" pitchFamily="34" charset="-120"/>
          </a:endParaRPr>
        </a:p>
      </dsp:txBody>
      <dsp:txXfrm>
        <a:off x="3138488" y="1961733"/>
        <a:ext cx="2147959" cy="1041574"/>
      </dsp:txXfrm>
    </dsp:sp>
    <dsp:sp modelId="{959BB615-D775-4631-AA6F-4358AE0E9915}">
      <dsp:nvSpPr>
        <dsp:cNvPr id="0" name=""/>
        <dsp:cNvSpPr/>
      </dsp:nvSpPr>
      <dsp:spPr>
        <a:xfrm rot="19457599">
          <a:off x="5216399" y="2137320"/>
          <a:ext cx="1090013" cy="54228"/>
        </a:xfrm>
        <a:custGeom>
          <a:avLst/>
          <a:gdLst/>
          <a:ahLst/>
          <a:cxnLst/>
          <a:rect l="0" t="0" r="0" b="0"/>
          <a:pathLst>
            <a:path>
              <a:moveTo>
                <a:pt x="0" y="27114"/>
              </a:moveTo>
              <a:lnTo>
                <a:pt x="1090013" y="2711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34156" y="2137184"/>
        <a:ext cx="54500" cy="54500"/>
      </dsp:txXfrm>
    </dsp:sp>
    <dsp:sp modelId="{16734837-E505-41B2-AE72-230AE8E05C9C}">
      <dsp:nvSpPr>
        <dsp:cNvPr id="0" name=""/>
        <dsp:cNvSpPr/>
      </dsp:nvSpPr>
      <dsp:spPr>
        <a:xfrm>
          <a:off x="6203960" y="1293157"/>
          <a:ext cx="2212769" cy="11063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有約定從其約定</a:t>
          </a:r>
          <a:endParaRPr lang="zh-TW" altLang="en-US" sz="2000" b="1" kern="1200" dirty="0">
            <a:latin typeface="微軟正黑體" panose="020B0604030504040204" pitchFamily="34" charset="-120"/>
            <a:ea typeface="微軟正黑體" panose="020B0604030504040204" pitchFamily="34" charset="-120"/>
          </a:endParaRPr>
        </a:p>
      </dsp:txBody>
      <dsp:txXfrm>
        <a:off x="6236365" y="1325562"/>
        <a:ext cx="2147959" cy="1041574"/>
      </dsp:txXfrm>
    </dsp:sp>
    <dsp:sp modelId="{737D0936-BE2A-4F67-9607-D44328FDBB23}">
      <dsp:nvSpPr>
        <dsp:cNvPr id="0" name=""/>
        <dsp:cNvSpPr/>
      </dsp:nvSpPr>
      <dsp:spPr>
        <a:xfrm rot="2142401">
          <a:off x="5216399" y="2773492"/>
          <a:ext cx="1090013" cy="54228"/>
        </a:xfrm>
        <a:custGeom>
          <a:avLst/>
          <a:gdLst/>
          <a:ahLst/>
          <a:cxnLst/>
          <a:rect l="0" t="0" r="0" b="0"/>
          <a:pathLst>
            <a:path>
              <a:moveTo>
                <a:pt x="0" y="27114"/>
              </a:moveTo>
              <a:lnTo>
                <a:pt x="1090013" y="2711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34156" y="2773355"/>
        <a:ext cx="54500" cy="54500"/>
      </dsp:txXfrm>
    </dsp:sp>
    <dsp:sp modelId="{6A66396D-AF3B-4638-A3F8-985F07791A42}">
      <dsp:nvSpPr>
        <dsp:cNvPr id="0" name=""/>
        <dsp:cNvSpPr/>
      </dsp:nvSpPr>
      <dsp:spPr>
        <a:xfrm>
          <a:off x="6203960" y="2565499"/>
          <a:ext cx="2212769" cy="11063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TW" altLang="en-US" sz="2000" b="1" kern="1200" dirty="0" smtClean="0">
              <a:latin typeface="微軟正黑體" panose="020B0604030504040204" pitchFamily="34" charset="-120"/>
              <a:ea typeface="微軟正黑體" panose="020B0604030504040204" pitchFamily="34" charset="-120"/>
            </a:rPr>
            <a:t>無約定</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u="sng" kern="1200" dirty="0" smtClean="0">
              <a:latin typeface="微軟正黑體" panose="020B0604030504040204" pitchFamily="34" charset="-120"/>
              <a:ea typeface="微軟正黑體" panose="020B0604030504040204" pitchFamily="34" charset="-120"/>
            </a:rPr>
            <a:t>受聘人</a:t>
          </a:r>
          <a:r>
            <a:rPr lang="zh-TW" altLang="en-US" sz="2000" b="1" kern="1200" dirty="0" smtClean="0">
              <a:latin typeface="微軟正黑體" panose="020B0604030504040204" pitchFamily="34" charset="-120"/>
              <a:ea typeface="微軟正黑體" panose="020B0604030504040204" pitchFamily="34" charset="-120"/>
            </a:rPr>
            <a:t>享有著作財產權</a:t>
          </a:r>
        </a:p>
      </dsp:txBody>
      <dsp:txXfrm>
        <a:off x="6236365" y="2597904"/>
        <a:ext cx="2147959" cy="104157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7932A6-DB8F-408D-8EFB-C5A89575C604}">
      <dsp:nvSpPr>
        <dsp:cNvPr id="0" name=""/>
        <dsp:cNvSpPr/>
      </dsp:nvSpPr>
      <dsp:spPr>
        <a:xfrm>
          <a:off x="41" y="2229"/>
          <a:ext cx="3936847" cy="9504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著作財產權</a:t>
          </a:r>
          <a:endParaRPr lang="zh-TW" altLang="en-US" sz="3200" b="1" kern="1200" dirty="0">
            <a:latin typeface="微軟正黑體" panose="020B0604030504040204" pitchFamily="34" charset="-120"/>
            <a:ea typeface="微軟正黑體" panose="020B0604030504040204" pitchFamily="34" charset="-120"/>
          </a:endParaRPr>
        </a:p>
      </dsp:txBody>
      <dsp:txXfrm>
        <a:off x="41" y="2229"/>
        <a:ext cx="3936847" cy="950400"/>
      </dsp:txXfrm>
    </dsp:sp>
    <dsp:sp modelId="{40610DA8-B26E-4C77-A3BA-27A4D463C88F}">
      <dsp:nvSpPr>
        <dsp:cNvPr id="0" name=""/>
        <dsp:cNvSpPr/>
      </dsp:nvSpPr>
      <dsp:spPr>
        <a:xfrm>
          <a:off x="41" y="952629"/>
          <a:ext cx="3936847" cy="271755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zh-TW" sz="2400" b="1" kern="1200" dirty="0" smtClean="0">
              <a:solidFill>
                <a:srgbClr val="002060"/>
              </a:solidFill>
              <a:latin typeface="微軟正黑體" panose="020B0604030504040204" pitchFamily="34" charset="-120"/>
              <a:ea typeface="微軟正黑體" panose="020B0604030504040204" pitchFamily="34" charset="-120"/>
            </a:rPr>
            <a:t>公開播送</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公開上映</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公開演出</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公開傳輸</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公開口述</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重製</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altLang="zh-TW" sz="2400" b="1" kern="1200" dirty="0" smtClean="0">
              <a:solidFill>
                <a:srgbClr val="002060"/>
              </a:solidFill>
              <a:latin typeface="微軟正黑體" panose="020B0604030504040204" pitchFamily="34" charset="-120"/>
              <a:ea typeface="微軟正黑體" panose="020B0604030504040204" pitchFamily="34" charset="-120"/>
            </a:rPr>
            <a:t>改作</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altLang="zh-TW" sz="2400" b="1" kern="1200" dirty="0" smtClean="0">
              <a:solidFill>
                <a:srgbClr val="002060"/>
              </a:solidFill>
              <a:latin typeface="微軟正黑體" panose="020B0604030504040204" pitchFamily="34" charset="-120"/>
              <a:ea typeface="微軟正黑體" panose="020B0604030504040204" pitchFamily="34" charset="-120"/>
            </a:rPr>
            <a:t>編輯</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公開展示</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出租</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散布</a:t>
          </a:r>
          <a:r>
            <a:rPr lang="en-US" altLang="zh-TW" sz="2400" kern="1200" dirty="0" smtClean="0">
              <a:latin typeface="微軟正黑體" panose="020B0604030504040204" pitchFamily="34" charset="-120"/>
              <a:ea typeface="微軟正黑體" panose="020B0604030504040204" pitchFamily="34" charset="-120"/>
            </a:rPr>
            <a:t>(</a:t>
          </a:r>
          <a:r>
            <a:rPr lang="en-US" sz="2400" kern="1200" dirty="0" smtClean="0">
              <a:latin typeface="微軟正黑體" panose="020B0604030504040204" pitchFamily="34" charset="-120"/>
              <a:ea typeface="微軟正黑體" panose="020B0604030504040204" pitchFamily="34" charset="-120"/>
            </a:rPr>
            <a:t>§22~§29</a:t>
          </a:r>
          <a:r>
            <a:rPr lang="en-US" altLang="zh-TW" sz="2400"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41" y="952629"/>
        <a:ext cx="3936847" cy="2717550"/>
      </dsp:txXfrm>
    </dsp:sp>
    <dsp:sp modelId="{304153F2-4A69-48C0-92EC-79020A628696}">
      <dsp:nvSpPr>
        <dsp:cNvPr id="0" name=""/>
        <dsp:cNvSpPr/>
      </dsp:nvSpPr>
      <dsp:spPr>
        <a:xfrm>
          <a:off x="4488047" y="2229"/>
          <a:ext cx="3936847" cy="950400"/>
        </a:xfrm>
        <a:prstGeom prst="rect">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著作人格權</a:t>
          </a:r>
          <a:endParaRPr lang="zh-TW" altLang="en-US" sz="3200" b="1" kern="1200" dirty="0">
            <a:latin typeface="微軟正黑體" panose="020B0604030504040204" pitchFamily="34" charset="-120"/>
            <a:ea typeface="微軟正黑體" panose="020B0604030504040204" pitchFamily="34" charset="-120"/>
          </a:endParaRPr>
        </a:p>
      </dsp:txBody>
      <dsp:txXfrm>
        <a:off x="4488047" y="2229"/>
        <a:ext cx="3936847" cy="950400"/>
      </dsp:txXfrm>
    </dsp:sp>
    <dsp:sp modelId="{88E80221-3EFC-4BE1-8A3A-523BBD10856A}">
      <dsp:nvSpPr>
        <dsp:cNvPr id="0" name=""/>
        <dsp:cNvSpPr/>
      </dsp:nvSpPr>
      <dsp:spPr>
        <a:xfrm>
          <a:off x="4488047" y="952629"/>
          <a:ext cx="3936847" cy="2717550"/>
        </a:xfrm>
        <a:prstGeom prst="rect">
          <a:avLst/>
        </a:prstGeom>
        <a:solidFill>
          <a:schemeClr val="accent4">
            <a:tint val="40000"/>
            <a:alpha val="90000"/>
            <a:hueOff val="-3945706"/>
            <a:satOff val="22157"/>
            <a:lumOff val="1408"/>
            <a:alphaOff val="0"/>
          </a:scheme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zh-TW" sz="2400" b="1" kern="1200" dirty="0" smtClean="0">
              <a:solidFill>
                <a:srgbClr val="002060"/>
              </a:solidFill>
              <a:latin typeface="微軟正黑體" panose="020B0604030504040204" pitchFamily="34" charset="-120"/>
              <a:ea typeface="微軟正黑體" panose="020B0604030504040204" pitchFamily="34" charset="-120"/>
            </a:rPr>
            <a:t>公開發表權</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姓名表示權</a:t>
          </a:r>
          <a:r>
            <a:rPr lang="zh-TW" altLang="en-US" sz="2400" b="1" kern="1200" dirty="0" smtClean="0">
              <a:solidFill>
                <a:srgbClr val="002060"/>
              </a:solidFill>
              <a:latin typeface="微軟正黑體" panose="020B0604030504040204" pitchFamily="34" charset="-120"/>
              <a:ea typeface="微軟正黑體" panose="020B0604030504040204" pitchFamily="34" charset="-120"/>
            </a:rPr>
            <a:t>、</a:t>
          </a:r>
          <a:r>
            <a:rPr lang="zh-TW" sz="2400" b="1" kern="1200" dirty="0" smtClean="0">
              <a:solidFill>
                <a:srgbClr val="002060"/>
              </a:solidFill>
              <a:latin typeface="微軟正黑體" panose="020B0604030504040204" pitchFamily="34" charset="-120"/>
              <a:ea typeface="微軟正黑體" panose="020B0604030504040204" pitchFamily="34" charset="-120"/>
            </a:rPr>
            <a:t>禁止不當改變權</a:t>
          </a:r>
          <a:r>
            <a:rPr lang="en-US" altLang="zh-TW" sz="2400" kern="1200" dirty="0" smtClean="0">
              <a:latin typeface="微軟正黑體" panose="020B0604030504040204" pitchFamily="34" charset="-120"/>
              <a:ea typeface="微軟正黑體" panose="020B0604030504040204" pitchFamily="34" charset="-120"/>
            </a:rPr>
            <a:t>(</a:t>
          </a:r>
          <a:r>
            <a:rPr lang="en-US" sz="2400" kern="1200" dirty="0" smtClean="0">
              <a:latin typeface="微軟正黑體" panose="020B0604030504040204" pitchFamily="34" charset="-120"/>
              <a:ea typeface="微軟正黑體" panose="020B0604030504040204" pitchFamily="34" charset="-120"/>
            </a:rPr>
            <a:t>§15~§17</a:t>
          </a:r>
          <a:r>
            <a:rPr lang="en-US" altLang="zh-TW" sz="2400"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4488047" y="952629"/>
        <a:ext cx="3936847" cy="271755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C75E2-C12F-45FD-82DA-10FA69897A40}">
      <dsp:nvSpPr>
        <dsp:cNvPr id="0" name=""/>
        <dsp:cNvSpPr/>
      </dsp:nvSpPr>
      <dsp:spPr>
        <a:xfrm>
          <a:off x="343" y="36192"/>
          <a:ext cx="2457390" cy="229941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76200" dir="13500000" sy="23000" kx="1200000" algn="br"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印刷、掃描書籍、上傳影片、錄音、錄影、翻拍相片、畫作</a:t>
          </a:r>
          <a:endParaRPr lang="en-US" altLang="zh-TW" sz="2000" b="1" kern="1200" dirty="0" smtClean="0">
            <a:latin typeface="微軟正黑體" panose="020B0604030504040204" pitchFamily="34" charset="-120"/>
            <a:ea typeface="微軟正黑體" panose="020B0604030504040204" pitchFamily="34" charset="-120"/>
          </a:endParaRPr>
        </a:p>
        <a:p>
          <a:pPr lvl="0" algn="l" defTabSz="889000" rtl="0">
            <a:lnSpc>
              <a:spcPct val="90000"/>
            </a:lnSpc>
            <a:spcBef>
              <a:spcPct val="0"/>
            </a:spcBef>
            <a:spcAft>
              <a:spcPct val="35000"/>
            </a:spcAft>
          </a:pPr>
          <a:r>
            <a:rPr lang="zh-TW" altLang="en-US" sz="3200" b="1" kern="1200" dirty="0" smtClean="0">
              <a:solidFill>
                <a:srgbClr val="0000CC"/>
              </a:solidFill>
              <a:latin typeface="微軟正黑體" panose="020B0604030504040204" pitchFamily="34" charset="-120"/>
              <a:ea typeface="微軟正黑體" panose="020B0604030504040204" pitchFamily="34" charset="-120"/>
            </a:rPr>
            <a:t>重製</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音樂</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視聽</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攝影</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美術著作</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dsp:txBody>
      <dsp:txXfrm>
        <a:off x="343" y="36192"/>
        <a:ext cx="2457390" cy="2299417"/>
      </dsp:txXfrm>
    </dsp:sp>
    <dsp:sp modelId="{335193ED-789C-4F8A-98FE-B9F4FFB6C145}">
      <dsp:nvSpPr>
        <dsp:cNvPr id="0" name=""/>
        <dsp:cNvSpPr/>
      </dsp:nvSpPr>
      <dsp:spPr>
        <a:xfrm>
          <a:off x="2932352" y="36192"/>
          <a:ext cx="2457390" cy="229941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76200" dir="13500000" sy="23000" kx="1200000" algn="br"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展出日本草間彌生的美術作品、郎靜山的</a:t>
          </a:r>
          <a:r>
            <a:rPr lang="zh-TW" sz="2000" b="1" kern="1200" dirty="0" smtClean="0">
              <a:latin typeface="微軟正黑體" panose="020B0604030504040204" pitchFamily="34" charset="-120"/>
              <a:ea typeface="微軟正黑體" panose="020B0604030504040204" pitchFamily="34" charset="-120"/>
            </a:rPr>
            <a:t>攝影</a:t>
          </a:r>
          <a:r>
            <a:rPr lang="zh-TW" altLang="en-US" sz="2000" b="1" kern="1200" dirty="0" smtClean="0">
              <a:latin typeface="微軟正黑體" panose="020B0604030504040204" pitchFamily="34" charset="-120"/>
              <a:ea typeface="微軟正黑體" panose="020B0604030504040204" pitchFamily="34" charset="-120"/>
            </a:rPr>
            <a:t>作品</a:t>
          </a:r>
          <a:endParaRPr lang="en-US" altLang="zh-TW" sz="2000" b="1" kern="1200" dirty="0" smtClean="0">
            <a:latin typeface="微軟正黑體" panose="020B0604030504040204" pitchFamily="34" charset="-120"/>
            <a:ea typeface="微軟正黑體" panose="020B0604030504040204" pitchFamily="34" charset="-120"/>
          </a:endParaRPr>
        </a:p>
        <a:p>
          <a:pPr lvl="0" algn="l" defTabSz="889000" rtl="0">
            <a:lnSpc>
              <a:spcPct val="90000"/>
            </a:lnSpc>
            <a:spcBef>
              <a:spcPct val="0"/>
            </a:spcBef>
            <a:spcAft>
              <a:spcPct val="35000"/>
            </a:spcAft>
          </a:pPr>
          <a:r>
            <a:rPr lang="zh-TW" altLang="en-US" sz="3200" b="1" kern="1200" dirty="0" smtClean="0">
              <a:solidFill>
                <a:srgbClr val="0000CC"/>
              </a:solidFill>
              <a:latin typeface="微軟正黑體" panose="020B0604030504040204" pitchFamily="34" charset="-120"/>
              <a:ea typeface="微軟正黑體" panose="020B0604030504040204" pitchFamily="34" charset="-120"/>
            </a:rPr>
            <a:t>公開展示</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美術</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攝影著作</a:t>
          </a:r>
          <a:endParaRPr lang="en-US" altLang="zh-TW" sz="2000" b="1" kern="1200" dirty="0" smtClean="0">
            <a:latin typeface="微軟正黑體" panose="020B0604030504040204" pitchFamily="34" charset="-120"/>
            <a:ea typeface="微軟正黑體" panose="020B0604030504040204" pitchFamily="34" charset="-120"/>
          </a:endParaRPr>
        </a:p>
      </dsp:txBody>
      <dsp:txXfrm>
        <a:off x="2932352" y="36192"/>
        <a:ext cx="2457390" cy="2299417"/>
      </dsp:txXfrm>
    </dsp:sp>
    <dsp:sp modelId="{FC0BDEF3-F36A-462F-91D7-13E9C43AC910}">
      <dsp:nvSpPr>
        <dsp:cNvPr id="0" name=""/>
        <dsp:cNvSpPr/>
      </dsp:nvSpPr>
      <dsp:spPr>
        <a:xfrm>
          <a:off x="5864362" y="36192"/>
          <a:ext cx="2457390" cy="2299417"/>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76200" dir="13500000" sy="23000" kx="1200000" algn="br"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販售、轉讓、贈送書籍、光碟</a:t>
          </a:r>
          <a:endParaRPr lang="en-US" altLang="zh-TW" sz="2000" b="1" kern="1200" dirty="0" smtClean="0">
            <a:latin typeface="微軟正黑體" panose="020B0604030504040204" pitchFamily="34" charset="-120"/>
            <a:ea typeface="微軟正黑體" panose="020B0604030504040204" pitchFamily="34" charset="-120"/>
          </a:endParaRPr>
        </a:p>
        <a:p>
          <a:pPr lvl="0" algn="l" defTabSz="889000" rtl="0">
            <a:lnSpc>
              <a:spcPct val="90000"/>
            </a:lnSpc>
            <a:spcBef>
              <a:spcPct val="0"/>
            </a:spcBef>
            <a:spcAft>
              <a:spcPct val="35000"/>
            </a:spcAft>
          </a:pPr>
          <a:r>
            <a:rPr lang="zh-TW" altLang="en-US" sz="3200" b="1" kern="1200" dirty="0" smtClean="0">
              <a:solidFill>
                <a:srgbClr val="0000CC"/>
              </a:solidFill>
              <a:latin typeface="微軟正黑體" panose="020B0604030504040204" pitchFamily="34" charset="-120"/>
              <a:ea typeface="微軟正黑體" panose="020B0604030504040204" pitchFamily="34" charset="-120"/>
            </a:rPr>
            <a:t>散布</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視聽</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音樂</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錄音著作</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dsp:txBody>
      <dsp:txXfrm>
        <a:off x="5864362" y="36192"/>
        <a:ext cx="2457390" cy="2299417"/>
      </dsp:txXfrm>
    </dsp:sp>
    <dsp:sp modelId="{DF8E4E78-7C27-437A-B17F-AB1094460520}">
      <dsp:nvSpPr>
        <dsp:cNvPr id="0" name=""/>
        <dsp:cNvSpPr/>
      </dsp:nvSpPr>
      <dsp:spPr>
        <a:xfrm>
          <a:off x="343" y="2810229"/>
          <a:ext cx="2457390" cy="2194137"/>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76200" dir="13500000" sy="23000" kx="1200000" algn="br"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b="1" kern="1200" dirty="0" smtClean="0">
              <a:latin typeface="微軟正黑體" panose="020B0604030504040204" pitchFamily="34" charset="-120"/>
              <a:ea typeface="微軟正黑體" panose="020B0604030504040204" pitchFamily="34" charset="-120"/>
            </a:rPr>
            <a:t>出租漫畫、</a:t>
          </a:r>
          <a:r>
            <a:rPr lang="en-US" sz="2000" b="1" kern="1200" dirty="0" smtClean="0">
              <a:latin typeface="微軟正黑體" panose="020B0604030504040204" pitchFamily="34" charset="-120"/>
              <a:ea typeface="微軟正黑體" panose="020B0604030504040204" pitchFamily="34" charset="-120"/>
            </a:rPr>
            <a:t>DVD </a:t>
          </a:r>
        </a:p>
        <a:p>
          <a:pPr lvl="0" algn="l" defTabSz="889000" rtl="0">
            <a:lnSpc>
              <a:spcPct val="90000"/>
            </a:lnSpc>
            <a:spcBef>
              <a:spcPct val="0"/>
            </a:spcBef>
            <a:spcAft>
              <a:spcPct val="35000"/>
            </a:spcAft>
          </a:pPr>
          <a:r>
            <a:rPr lang="zh-TW" altLang="en-US" sz="3200" b="1" kern="1200" dirty="0" smtClean="0">
              <a:solidFill>
                <a:srgbClr val="0000CC"/>
              </a:solidFill>
              <a:latin typeface="微軟正黑體" panose="020B0604030504040204" pitchFamily="34" charset="-120"/>
              <a:ea typeface="微軟正黑體" panose="020B0604030504040204" pitchFamily="34" charset="-120"/>
            </a:rPr>
            <a:t>出租</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kern="1200" dirty="0" smtClean="0">
              <a:solidFill>
                <a:srgbClr val="0000CC"/>
              </a:solidFill>
              <a:latin typeface="微軟正黑體" panose="020B0604030504040204" pitchFamily="34" charset="-120"/>
              <a:ea typeface="微軟正黑體" panose="020B0604030504040204" pitchFamily="34" charset="-120"/>
            </a:rPr>
            <a:t>,</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視聽著作</a:t>
          </a:r>
          <a:endParaRPr lang="zh-TW" sz="2000" b="1" kern="1200" dirty="0">
            <a:solidFill>
              <a:srgbClr val="0000CC"/>
            </a:solidFill>
            <a:latin typeface="微軟正黑體" panose="020B0604030504040204" pitchFamily="34" charset="-120"/>
            <a:ea typeface="微軟正黑體" panose="020B0604030504040204" pitchFamily="34" charset="-120"/>
          </a:endParaRPr>
        </a:p>
      </dsp:txBody>
      <dsp:txXfrm>
        <a:off x="343" y="2810229"/>
        <a:ext cx="2457390" cy="2194137"/>
      </dsp:txXfrm>
    </dsp:sp>
    <dsp:sp modelId="{3865CD50-A343-4A2F-BE54-B85BDE968F88}">
      <dsp:nvSpPr>
        <dsp:cNvPr id="0" name=""/>
        <dsp:cNvSpPr/>
      </dsp:nvSpPr>
      <dsp:spPr>
        <a:xfrm>
          <a:off x="2932352" y="2810229"/>
          <a:ext cx="2457390" cy="2194137"/>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76200" dir="13500000" sy="23000" kx="1200000" algn="br"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將報紙上每日專欄文章集結成書</a:t>
          </a:r>
          <a:endParaRPr lang="en-US" altLang="zh-TW" sz="2000" b="1" kern="1200" dirty="0" smtClean="0">
            <a:latin typeface="微軟正黑體" panose="020B0604030504040204" pitchFamily="34" charset="-120"/>
            <a:ea typeface="微軟正黑體" panose="020B0604030504040204" pitchFamily="34" charset="-120"/>
          </a:endParaRPr>
        </a:p>
        <a:p>
          <a:pPr lvl="0" algn="l" defTabSz="889000" rtl="0">
            <a:lnSpc>
              <a:spcPct val="90000"/>
            </a:lnSpc>
            <a:spcBef>
              <a:spcPct val="0"/>
            </a:spcBef>
            <a:spcAft>
              <a:spcPct val="35000"/>
            </a:spcAft>
          </a:pPr>
          <a:r>
            <a:rPr lang="zh-TW" altLang="en-US" sz="3200" b="1" kern="1200" dirty="0" smtClean="0">
              <a:solidFill>
                <a:srgbClr val="0000CC"/>
              </a:solidFill>
              <a:latin typeface="微軟正黑體" panose="020B0604030504040204" pitchFamily="34" charset="-120"/>
              <a:ea typeface="微軟正黑體" panose="020B0604030504040204" pitchFamily="34" charset="-120"/>
            </a:rPr>
            <a:t>編輯</a:t>
          </a:r>
          <a:r>
            <a:rPr lang="zh-TW" altLang="en-US" sz="2000" b="1" kern="1200" dirty="0" smtClean="0">
              <a:solidFill>
                <a:srgbClr val="0000CC"/>
              </a:solidFill>
              <a:latin typeface="微軟正黑體" panose="020B0604030504040204" pitchFamily="34" charset="-120"/>
              <a:ea typeface="微軟正黑體" panose="020B0604030504040204" pitchFamily="34" charset="-120"/>
            </a:rPr>
            <a:t>語文著作</a:t>
          </a:r>
          <a:endParaRPr lang="zh-TW" altLang="en-US" sz="2000" b="1" kern="1200" dirty="0">
            <a:latin typeface="微軟正黑體" panose="020B0604030504040204" pitchFamily="34" charset="-120"/>
            <a:ea typeface="微軟正黑體" panose="020B0604030504040204" pitchFamily="34" charset="-120"/>
          </a:endParaRPr>
        </a:p>
      </dsp:txBody>
      <dsp:txXfrm>
        <a:off x="2932352" y="2810229"/>
        <a:ext cx="2457390" cy="2194137"/>
      </dsp:txXfrm>
    </dsp:sp>
    <dsp:sp modelId="{FA48A9C8-338B-4FC2-A6DA-9F85311D7A04}">
      <dsp:nvSpPr>
        <dsp:cNvPr id="0" name=""/>
        <dsp:cNvSpPr/>
      </dsp:nvSpPr>
      <dsp:spPr>
        <a:xfrm>
          <a:off x="5864362" y="2810229"/>
          <a:ext cx="2457390" cy="219413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76200" dir="13500000" sy="23000" kx="1200000" algn="br"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將日文研究報告翻譯成中文、將小說改為劇本</a:t>
          </a:r>
          <a:endParaRPr lang="en-US" altLang="zh-TW" sz="2000" b="1" kern="1200" dirty="0" smtClean="0">
            <a:latin typeface="微軟正黑體" panose="020B0604030504040204" pitchFamily="34" charset="-120"/>
            <a:ea typeface="微軟正黑體" panose="020B0604030504040204" pitchFamily="34" charset="-120"/>
          </a:endParaRPr>
        </a:p>
        <a:p>
          <a:pPr lvl="0" algn="l" defTabSz="889000" rtl="0">
            <a:lnSpc>
              <a:spcPct val="90000"/>
            </a:lnSpc>
            <a:spcBef>
              <a:spcPct val="0"/>
            </a:spcBef>
            <a:spcAft>
              <a:spcPct val="35000"/>
            </a:spcAft>
          </a:pPr>
          <a:r>
            <a:rPr lang="zh-TW" altLang="en-US" sz="2000" b="1" kern="1200" dirty="0" smtClean="0">
              <a:solidFill>
                <a:srgbClr val="0000CC"/>
              </a:solidFill>
              <a:latin typeface="微軟正黑體" panose="020B0604030504040204" pitchFamily="34" charset="-120"/>
              <a:ea typeface="微軟正黑體" panose="020B0604030504040204" pitchFamily="34" charset="-120"/>
            </a:rPr>
            <a:t>以翻譯、改寫方式進行</a:t>
          </a:r>
          <a:r>
            <a:rPr lang="zh-TW" altLang="en-US" sz="3200" b="1" kern="1200" dirty="0" smtClean="0">
              <a:solidFill>
                <a:srgbClr val="0000CC"/>
              </a:solidFill>
              <a:latin typeface="微軟正黑體" panose="020B0604030504040204" pitchFamily="34" charset="-120"/>
              <a:ea typeface="微軟正黑體" panose="020B0604030504040204" pitchFamily="34" charset="-120"/>
            </a:rPr>
            <a:t>改作</a:t>
          </a:r>
          <a:endParaRPr lang="zh-TW" altLang="en-US" sz="2000" b="1" kern="1200" dirty="0">
            <a:latin typeface="微軟正黑體" panose="020B0604030504040204" pitchFamily="34" charset="-120"/>
            <a:ea typeface="微軟正黑體" panose="020B0604030504040204" pitchFamily="34" charset="-120"/>
          </a:endParaRPr>
        </a:p>
      </dsp:txBody>
      <dsp:txXfrm>
        <a:off x="5864362" y="2810229"/>
        <a:ext cx="2457390" cy="219413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29B08-B395-4647-9C7E-AC6B021DA2CA}">
      <dsp:nvSpPr>
        <dsp:cNvPr id="0" name=""/>
        <dsp:cNvSpPr/>
      </dsp:nvSpPr>
      <dsp:spPr>
        <a:xfrm>
          <a:off x="4563" y="122455"/>
          <a:ext cx="2714370" cy="2914085"/>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76200" dir="18900000" sy="23000" kx="-1200000" algn="bl"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sz="2200" b="1" kern="1200" dirty="0" smtClean="0">
              <a:latin typeface="微軟正黑體" panose="020B0604030504040204" pitchFamily="34" charset="-120"/>
              <a:ea typeface="微軟正黑體" panose="020B0604030504040204" pitchFamily="34" charset="-120"/>
            </a:rPr>
            <a:t>電視台、廣播電台播放節目</a:t>
          </a:r>
          <a:r>
            <a:rPr lang="zh-TW" altLang="en-US" sz="2200" b="1" kern="1200" dirty="0" smtClean="0">
              <a:latin typeface="微軟正黑體" panose="020B0604030504040204" pitchFamily="34" charset="-120"/>
              <a:ea typeface="微軟正黑體" panose="020B0604030504040204" pitchFamily="34" charset="-120"/>
            </a:rPr>
            <a:t>、</a:t>
          </a:r>
          <a:r>
            <a:rPr lang="zh-TW" sz="2200" b="1" kern="1200" dirty="0" smtClean="0">
              <a:latin typeface="微軟正黑體" panose="020B0604030504040204" pitchFamily="34" charset="-120"/>
              <a:ea typeface="微軟正黑體" panose="020B0604030504040204" pitchFamily="34" charset="-120"/>
            </a:rPr>
            <a:t>有線系統台或旅館房間播放電視、廣播</a:t>
          </a:r>
          <a:endParaRPr lang="en-US" altLang="zh-TW" sz="2200" b="1" kern="1200" dirty="0" smtClean="0">
            <a:latin typeface="微軟正黑體" panose="020B0604030504040204" pitchFamily="34" charset="-120"/>
            <a:ea typeface="微軟正黑體" panose="020B0604030504040204" pitchFamily="34" charset="-120"/>
          </a:endParaRPr>
        </a:p>
        <a:p>
          <a:pPr lvl="0" algn="l" defTabSz="977900" rtl="0">
            <a:lnSpc>
              <a:spcPct val="90000"/>
            </a:lnSpc>
            <a:spcBef>
              <a:spcPct val="0"/>
            </a:spcBef>
            <a:spcAft>
              <a:spcPct val="35000"/>
            </a:spcAft>
          </a:pPr>
          <a:r>
            <a:rPr lang="zh-TW" altLang="en-US" sz="2800" b="1" kern="1200" dirty="0" smtClean="0">
              <a:solidFill>
                <a:srgbClr val="FF0000"/>
              </a:solidFill>
              <a:latin typeface="微軟正黑體" panose="020B0604030504040204" pitchFamily="34" charset="-120"/>
              <a:ea typeface="微軟正黑體" panose="020B0604030504040204" pitchFamily="34" charset="-120"/>
            </a:rPr>
            <a:t>公開播送</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視聽</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語文著作</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endParaRPr lang="zh-TW" sz="2000" kern="1200" dirty="0">
            <a:solidFill>
              <a:srgbClr val="FF0000"/>
            </a:solidFill>
            <a:latin typeface="微軟正黑體" panose="020B0604030504040204" pitchFamily="34" charset="-120"/>
            <a:ea typeface="微軟正黑體" panose="020B0604030504040204" pitchFamily="34" charset="-120"/>
          </a:endParaRPr>
        </a:p>
      </dsp:txBody>
      <dsp:txXfrm>
        <a:off x="4563" y="122455"/>
        <a:ext cx="2714370" cy="2914085"/>
      </dsp:txXfrm>
    </dsp:sp>
    <dsp:sp modelId="{3CB730E3-5439-4919-8B06-0611566ADE46}">
      <dsp:nvSpPr>
        <dsp:cNvPr id="0" name=""/>
        <dsp:cNvSpPr/>
      </dsp:nvSpPr>
      <dsp:spPr>
        <a:xfrm>
          <a:off x="2890659" y="144015"/>
          <a:ext cx="2982266" cy="2889680"/>
        </a:xfrm>
        <a:prstGeom prst="rect">
          <a:avLst/>
        </a:prstGeom>
        <a:gradFill rotWithShape="0">
          <a:gsLst>
            <a:gs pos="0">
              <a:schemeClr val="accent5">
                <a:hueOff val="-2483469"/>
                <a:satOff val="9953"/>
                <a:lumOff val="2157"/>
                <a:alphaOff val="0"/>
                <a:tint val="50000"/>
                <a:satMod val="300000"/>
              </a:schemeClr>
            </a:gs>
            <a:gs pos="35000">
              <a:schemeClr val="accent5">
                <a:hueOff val="-2483469"/>
                <a:satOff val="9953"/>
                <a:lumOff val="2157"/>
                <a:alphaOff val="0"/>
                <a:tint val="37000"/>
                <a:satMod val="300000"/>
              </a:schemeClr>
            </a:gs>
            <a:gs pos="100000">
              <a:schemeClr val="accent5">
                <a:hueOff val="-2483469"/>
                <a:satOff val="9953"/>
                <a:lumOff val="2157"/>
                <a:alphaOff val="0"/>
                <a:tint val="15000"/>
                <a:satMod val="350000"/>
              </a:schemeClr>
            </a:gs>
          </a:gsLst>
          <a:lin ang="16200000" scaled="1"/>
        </a:gradFill>
        <a:ln>
          <a:noFill/>
        </a:ln>
        <a:effectLst>
          <a:outerShdw blurRad="76200" dir="18900000" sy="23000" kx="-1200000" algn="bl"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80000"/>
            </a:lnSpc>
            <a:spcBef>
              <a:spcPct val="0"/>
            </a:spcBef>
            <a:spcAft>
              <a:spcPts val="600"/>
            </a:spcAft>
          </a:pPr>
          <a:r>
            <a:rPr lang="zh-TW" sz="2200" b="1" kern="1200" dirty="0" smtClean="0">
              <a:latin typeface="微軟正黑體" panose="020B0604030504040204" pitchFamily="34" charset="-120"/>
              <a:ea typeface="微軟正黑體" panose="020B0604030504040204" pitchFamily="34" charset="-120"/>
            </a:rPr>
            <a:t>在活動中心演奏或演唱歌曲</a:t>
          </a:r>
          <a:r>
            <a:rPr lang="zh-TW" altLang="en-US" sz="2200" b="1" kern="1200" dirty="0" smtClean="0">
              <a:latin typeface="微軟正黑體" panose="020B0604030504040204" pitchFamily="34" charset="-120"/>
              <a:ea typeface="微軟正黑體" panose="020B0604030504040204" pitchFamily="34" charset="-120"/>
            </a:rPr>
            <a:t>、</a:t>
          </a:r>
          <a:r>
            <a:rPr lang="zh-TW" sz="2200" b="1" kern="1200" dirty="0" smtClean="0">
              <a:latin typeface="微軟正黑體" panose="020B0604030504040204" pitchFamily="34" charset="-120"/>
              <a:ea typeface="微軟正黑體" panose="020B0604030504040204" pitchFamily="34" charset="-120"/>
            </a:rPr>
            <a:t>辦公室午休時間播放音樂、語文教學</a:t>
          </a:r>
          <a:r>
            <a:rPr lang="en-US" sz="2200" b="1" kern="1200" dirty="0" smtClean="0">
              <a:latin typeface="微軟正黑體" panose="020B0604030504040204" pitchFamily="34" charset="-120"/>
              <a:ea typeface="微軟正黑體" panose="020B0604030504040204" pitchFamily="34" charset="-120"/>
            </a:rPr>
            <a:t>CD</a:t>
          </a:r>
          <a:r>
            <a:rPr lang="zh-TW" altLang="en-US" sz="2200" b="1" kern="1200" dirty="0" smtClean="0">
              <a:latin typeface="微軟正黑體" panose="020B0604030504040204" pitchFamily="34" charset="-120"/>
              <a:ea typeface="微軟正黑體" panose="020B0604030504040204" pitchFamily="34" charset="-120"/>
            </a:rPr>
            <a:t>、</a:t>
          </a:r>
          <a:r>
            <a:rPr lang="zh-TW" altLang="zh-TW" sz="2200" b="1" kern="1200" dirty="0" smtClean="0">
              <a:latin typeface="微軟正黑體" panose="020B0604030504040204" pitchFamily="34" charset="-120"/>
              <a:ea typeface="微軟正黑體" panose="020B0604030504040204" pitchFamily="34" charset="-120"/>
            </a:rPr>
            <a:t>將電視、廣播節目</a:t>
          </a:r>
          <a:r>
            <a:rPr lang="zh-TW" sz="2200" b="1" kern="1200" dirty="0" smtClean="0">
              <a:latin typeface="微軟正黑體" panose="020B0604030504040204" pitchFamily="34" charset="-120"/>
              <a:ea typeface="微軟正黑體" panose="020B0604030504040204" pitchFamily="34" charset="-120"/>
            </a:rPr>
            <a:t>播送至各辦公樓層</a:t>
          </a:r>
          <a:endParaRPr lang="en-US" altLang="zh-TW" sz="2200" b="1" kern="1200" dirty="0" smtClean="0">
            <a:latin typeface="微軟正黑體" panose="020B0604030504040204" pitchFamily="34" charset="-120"/>
            <a:ea typeface="微軟正黑體" panose="020B0604030504040204" pitchFamily="34" charset="-120"/>
          </a:endParaRPr>
        </a:p>
        <a:p>
          <a:pPr lvl="0" algn="l" defTabSz="977900" rtl="0">
            <a:lnSpc>
              <a:spcPct val="90000"/>
            </a:lnSpc>
            <a:spcBef>
              <a:spcPct val="0"/>
            </a:spcBef>
            <a:spcAft>
              <a:spcPct val="35000"/>
            </a:spcAft>
          </a:pPr>
          <a:r>
            <a:rPr lang="zh-TW" altLang="en-US" sz="2800" b="1" kern="1200" dirty="0" smtClean="0">
              <a:solidFill>
                <a:srgbClr val="FF0000"/>
              </a:solidFill>
              <a:latin typeface="微軟正黑體" panose="020B0604030504040204" pitchFamily="34" charset="-120"/>
              <a:ea typeface="微軟正黑體" panose="020B0604030504040204" pitchFamily="34" charset="-120"/>
            </a:rPr>
            <a:t>公開演出</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語文</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錄音著作</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endParaRPr lang="zh-TW" sz="2000" b="1" kern="1200" dirty="0">
            <a:solidFill>
              <a:srgbClr val="FF0000"/>
            </a:solidFill>
            <a:latin typeface="微軟正黑體" panose="020B0604030504040204" pitchFamily="34" charset="-120"/>
            <a:ea typeface="微軟正黑體" panose="020B0604030504040204" pitchFamily="34" charset="-120"/>
          </a:endParaRPr>
        </a:p>
      </dsp:txBody>
      <dsp:txXfrm>
        <a:off x="2890659" y="144015"/>
        <a:ext cx="2982266" cy="2889680"/>
      </dsp:txXfrm>
    </dsp:sp>
    <dsp:sp modelId="{70A21ACD-41A6-4D3E-AE99-97D5BE767CD9}">
      <dsp:nvSpPr>
        <dsp:cNvPr id="0" name=""/>
        <dsp:cNvSpPr/>
      </dsp:nvSpPr>
      <dsp:spPr>
        <a:xfrm>
          <a:off x="6065582" y="193801"/>
          <a:ext cx="2388432" cy="2758529"/>
        </a:xfrm>
        <a:prstGeom prst="rect">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76200" dir="18900000" sy="23000" kx="-1200000" algn="bl"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sz="2200" b="1" kern="1200" dirty="0" smtClean="0">
              <a:latin typeface="微軟正黑體" panose="020B0604030504040204" pitchFamily="34" charset="-120"/>
              <a:ea typeface="微軟正黑體" panose="020B0604030504040204" pitchFamily="34" charset="-120"/>
            </a:rPr>
            <a:t>在</a:t>
          </a:r>
          <a:r>
            <a:rPr lang="zh-TW" altLang="en-US" sz="2200" b="1" kern="1200" dirty="0" smtClean="0">
              <a:latin typeface="微軟正黑體" panose="020B0604030504040204" pitchFamily="34" charset="-120"/>
              <a:ea typeface="微軟正黑體" panose="020B0604030504040204" pitchFamily="34" charset="-120"/>
            </a:rPr>
            <a:t>電影院、</a:t>
          </a:r>
          <a:r>
            <a:rPr lang="zh-TW" sz="2200" b="1" kern="1200" dirty="0" smtClean="0">
              <a:latin typeface="微軟正黑體" panose="020B0604030504040204" pitchFamily="34" charset="-120"/>
              <a:ea typeface="微軟正黑體" panose="020B0604030504040204" pitchFamily="34" charset="-120"/>
            </a:rPr>
            <a:t>禮堂</a:t>
          </a:r>
          <a:r>
            <a:rPr lang="zh-TW" sz="2200" b="1" kern="1200" dirty="0" smtClean="0">
              <a:latin typeface="微軟正黑體" panose="020B0604030504040204" pitchFamily="34" charset="-120"/>
              <a:ea typeface="微軟正黑體" panose="020B0604030504040204" pitchFamily="34" charset="-120"/>
            </a:rPr>
            <a:t>、會議中心等場所播放</a:t>
          </a:r>
          <a:r>
            <a:rPr lang="en-US" sz="2200" b="1" kern="1200" dirty="0" smtClean="0">
              <a:latin typeface="微軟正黑體" panose="020B0604030504040204" pitchFamily="34" charset="-120"/>
              <a:ea typeface="微軟正黑體" panose="020B0604030504040204" pitchFamily="34" charset="-120"/>
            </a:rPr>
            <a:t>DVD</a:t>
          </a:r>
          <a:r>
            <a:rPr lang="zh-TW" sz="2200" b="1" kern="1200" dirty="0" smtClean="0">
              <a:latin typeface="微軟正黑體" panose="020B0604030504040204" pitchFamily="34" charset="-120"/>
              <a:ea typeface="微軟正黑體" panose="020B0604030504040204" pitchFamily="34" charset="-120"/>
            </a:rPr>
            <a:t>影片</a:t>
          </a:r>
          <a:endParaRPr lang="en-US" altLang="zh-TW" sz="2000" b="1" kern="1200" dirty="0" smtClean="0">
            <a:latin typeface="微軟正黑體" panose="020B0604030504040204" pitchFamily="34" charset="-120"/>
            <a:ea typeface="微軟正黑體" panose="020B0604030504040204" pitchFamily="34" charset="-120"/>
          </a:endParaRPr>
        </a:p>
        <a:p>
          <a:pPr lvl="0" algn="l" defTabSz="977900" rtl="0">
            <a:lnSpc>
              <a:spcPct val="90000"/>
            </a:lnSpc>
            <a:spcBef>
              <a:spcPct val="0"/>
            </a:spcBef>
            <a:spcAft>
              <a:spcPct val="35000"/>
            </a:spcAft>
          </a:pPr>
          <a:r>
            <a:rPr lang="zh-TW" altLang="en-US" sz="2800" b="1" kern="1200" dirty="0" smtClean="0">
              <a:solidFill>
                <a:srgbClr val="FF0000"/>
              </a:solidFill>
              <a:latin typeface="微軟正黑體" panose="020B0604030504040204" pitchFamily="34" charset="-120"/>
              <a:ea typeface="微軟正黑體" panose="020B0604030504040204" pitchFamily="34" charset="-120"/>
            </a:rPr>
            <a:t>公開上映</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視聽著作</a:t>
          </a:r>
          <a:endParaRPr lang="zh-TW" sz="2000" kern="1200" dirty="0">
            <a:solidFill>
              <a:srgbClr val="FF0000"/>
            </a:solidFill>
            <a:latin typeface="微軟正黑體" panose="020B0604030504040204" pitchFamily="34" charset="-120"/>
            <a:ea typeface="微軟正黑體" panose="020B0604030504040204" pitchFamily="34" charset="-120"/>
          </a:endParaRPr>
        </a:p>
      </dsp:txBody>
      <dsp:txXfrm>
        <a:off x="6065582" y="193801"/>
        <a:ext cx="2388432" cy="2758529"/>
      </dsp:txXfrm>
    </dsp:sp>
    <dsp:sp modelId="{A092529C-8D22-46ED-A08C-7F8BCC38697F}">
      <dsp:nvSpPr>
        <dsp:cNvPr id="0" name=""/>
        <dsp:cNvSpPr/>
      </dsp:nvSpPr>
      <dsp:spPr>
        <a:xfrm>
          <a:off x="514390" y="3172708"/>
          <a:ext cx="3753864" cy="1855037"/>
        </a:xfrm>
        <a:prstGeom prst="rect">
          <a:avLst/>
        </a:prstGeom>
        <a:gradFill rotWithShape="0">
          <a:gsLst>
            <a:gs pos="0">
              <a:schemeClr val="accent5">
                <a:hueOff val="-7450407"/>
                <a:satOff val="29858"/>
                <a:lumOff val="6471"/>
                <a:alphaOff val="0"/>
                <a:tint val="50000"/>
                <a:satMod val="300000"/>
              </a:schemeClr>
            </a:gs>
            <a:gs pos="35000">
              <a:schemeClr val="accent5">
                <a:hueOff val="-7450407"/>
                <a:satOff val="29858"/>
                <a:lumOff val="6471"/>
                <a:alphaOff val="0"/>
                <a:tint val="37000"/>
                <a:satMod val="300000"/>
              </a:schemeClr>
            </a:gs>
            <a:gs pos="100000">
              <a:schemeClr val="accent5">
                <a:hueOff val="-7450407"/>
                <a:satOff val="29858"/>
                <a:lumOff val="6471"/>
                <a:alphaOff val="0"/>
                <a:tint val="15000"/>
                <a:satMod val="350000"/>
              </a:schemeClr>
            </a:gs>
          </a:gsLst>
          <a:lin ang="16200000" scaled="1"/>
        </a:gradFill>
        <a:ln>
          <a:noFill/>
        </a:ln>
        <a:effectLst>
          <a:outerShdw blurRad="76200" dir="18900000" sy="23000" kx="-1200000" algn="bl"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將文宣、影片、圖片、音樂上傳至網路上</a:t>
          </a:r>
          <a:endParaRPr lang="en-US" altLang="zh-TW" sz="2200" b="1" kern="1200" dirty="0" smtClean="0">
            <a:latin typeface="微軟正黑體" panose="020B0604030504040204" pitchFamily="34" charset="-120"/>
            <a:ea typeface="微軟正黑體" panose="020B0604030504040204" pitchFamily="34" charset="-120"/>
          </a:endParaRPr>
        </a:p>
        <a:p>
          <a:pPr lvl="0" algn="l" defTabSz="977900" rtl="0">
            <a:lnSpc>
              <a:spcPct val="90000"/>
            </a:lnSpc>
            <a:spcBef>
              <a:spcPct val="0"/>
            </a:spcBef>
            <a:spcAft>
              <a:spcPct val="35000"/>
            </a:spcAft>
          </a:pPr>
          <a:r>
            <a:rPr lang="zh-TW" altLang="en-US" sz="2800" b="1" kern="1200" dirty="0" smtClean="0">
              <a:solidFill>
                <a:srgbClr val="FF0000"/>
              </a:solidFill>
              <a:latin typeface="微軟正黑體" panose="020B0604030504040204" pitchFamily="34" charset="-120"/>
              <a:ea typeface="微軟正黑體" panose="020B0604030504040204" pitchFamily="34" charset="-120"/>
            </a:rPr>
            <a:t>公開傳輸</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語文</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視聽</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攝影</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圖形</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美術著作</a:t>
          </a:r>
          <a:r>
            <a:rPr lang="en-US" altLang="zh-TW" sz="2000" b="1" kern="1200" dirty="0" smtClean="0">
              <a:solidFill>
                <a:srgbClr val="FF0000"/>
              </a:solidFill>
              <a:latin typeface="微軟正黑體" panose="020B0604030504040204" pitchFamily="34" charset="-120"/>
              <a:ea typeface="微軟正黑體" panose="020B0604030504040204" pitchFamily="34" charset="-120"/>
            </a:rPr>
            <a:t>…</a:t>
          </a:r>
          <a:endParaRPr lang="zh-TW" altLang="en-US" sz="2000" kern="1200" dirty="0">
            <a:solidFill>
              <a:srgbClr val="FF0000"/>
            </a:solidFill>
            <a:latin typeface="微軟正黑體" panose="020B0604030504040204" pitchFamily="34" charset="-120"/>
            <a:ea typeface="微軟正黑體" panose="020B0604030504040204" pitchFamily="34" charset="-120"/>
          </a:endParaRPr>
        </a:p>
      </dsp:txBody>
      <dsp:txXfrm>
        <a:off x="514390" y="3172708"/>
        <a:ext cx="3753864" cy="1855037"/>
      </dsp:txXfrm>
    </dsp:sp>
    <dsp:sp modelId="{582E05B7-1EB5-4839-9B37-0B523D7403A0}">
      <dsp:nvSpPr>
        <dsp:cNvPr id="0" name=""/>
        <dsp:cNvSpPr/>
      </dsp:nvSpPr>
      <dsp:spPr>
        <a:xfrm>
          <a:off x="4762861" y="3172708"/>
          <a:ext cx="2616162" cy="1844268"/>
        </a:xfrm>
        <a:prstGeom prst="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76200" dir="18900000" sy="23000" kx="-1200000" algn="bl" rotWithShape="0">
            <a:prstClr val="black">
              <a:alpha val="2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演講、朗誦</a:t>
          </a:r>
          <a:endParaRPr lang="en-US" altLang="zh-TW" sz="2400" b="1" kern="1200" dirty="0" smtClean="0">
            <a:latin typeface="微軟正黑體" panose="020B0604030504040204" pitchFamily="34" charset="-120"/>
            <a:ea typeface="微軟正黑體" panose="020B0604030504040204" pitchFamily="34" charset="-120"/>
          </a:endParaRPr>
        </a:p>
        <a:p>
          <a:pPr lvl="0" algn="l" defTabSz="1066800" rtl="0">
            <a:lnSpc>
              <a:spcPct val="90000"/>
            </a:lnSpc>
            <a:spcBef>
              <a:spcPct val="0"/>
            </a:spcBef>
            <a:spcAft>
              <a:spcPct val="35000"/>
            </a:spcAft>
          </a:pPr>
          <a:r>
            <a:rPr lang="zh-TW" altLang="en-US" sz="2800" b="1" kern="1200" dirty="0" smtClean="0">
              <a:solidFill>
                <a:srgbClr val="FF0000"/>
              </a:solidFill>
              <a:latin typeface="微軟正黑體" panose="020B0604030504040204" pitchFamily="34" charset="-120"/>
              <a:ea typeface="微軟正黑體" panose="020B0604030504040204" pitchFamily="34" charset="-120"/>
            </a:rPr>
            <a:t>公開口述</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語文著作</a:t>
          </a:r>
          <a:endParaRPr lang="zh-TW" altLang="en-US" sz="2000" kern="1200" dirty="0">
            <a:solidFill>
              <a:srgbClr val="FF0000"/>
            </a:solidFill>
            <a:latin typeface="微軟正黑體" panose="020B0604030504040204" pitchFamily="34" charset="-120"/>
            <a:ea typeface="微軟正黑體" panose="020B0604030504040204" pitchFamily="34" charset="-120"/>
          </a:endParaRPr>
        </a:p>
      </dsp:txBody>
      <dsp:txXfrm>
        <a:off x="4762861" y="3172708"/>
        <a:ext cx="2616162" cy="184426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9ED958-3003-4709-8123-896FA47DB7E8}">
      <dsp:nvSpPr>
        <dsp:cNvPr id="0" name=""/>
        <dsp:cNvSpPr/>
      </dsp:nvSpPr>
      <dsp:spPr>
        <a:xfrm>
          <a:off x="-245950" y="-91580"/>
          <a:ext cx="2436201" cy="2296989"/>
        </a:xfrm>
        <a:prstGeom prst="upArrow">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A609290-AAAE-4252-9903-428CB7AE04A8}">
      <dsp:nvSpPr>
        <dsp:cNvPr id="0" name=""/>
        <dsp:cNvSpPr/>
      </dsp:nvSpPr>
      <dsp:spPr>
        <a:xfrm>
          <a:off x="2153739" y="-91580"/>
          <a:ext cx="6181193" cy="2296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0" rIns="227584" bIns="227584" numCol="1" spcCol="1270" anchor="ctr" anchorCtr="0">
          <a:noAutofit/>
        </a:bodyPr>
        <a:lstStyle/>
        <a:p>
          <a:pPr lvl="0" algn="l" defTabSz="1422400" rtl="0">
            <a:lnSpc>
              <a:spcPct val="90000"/>
            </a:lnSpc>
            <a:spcBef>
              <a:spcPct val="0"/>
            </a:spcBef>
            <a:spcAft>
              <a:spcPts val="0"/>
            </a:spcAft>
          </a:pPr>
          <a:r>
            <a:rPr lang="zh-TW" altLang="en-US" sz="3200" b="1" u="sng" kern="1200" dirty="0" smtClean="0">
              <a:solidFill>
                <a:srgbClr val="0070C0"/>
              </a:solidFill>
              <a:latin typeface="微軟正黑體" panose="020B0604030504040204" pitchFamily="34" charset="-120"/>
              <a:ea typeface="微軟正黑體" panose="020B0604030504040204" pitchFamily="34" charset="-120"/>
            </a:rPr>
            <a:t>一</a:t>
          </a:r>
          <a:r>
            <a:rPr lang="en-US" altLang="zh-TW" sz="3200" b="1" u="sng" kern="1200" dirty="0" smtClean="0">
              <a:solidFill>
                <a:srgbClr val="0070C0"/>
              </a:solidFill>
              <a:latin typeface="微軟正黑體" panose="020B0604030504040204" pitchFamily="34" charset="-120"/>
              <a:ea typeface="微軟正黑體" panose="020B0604030504040204" pitchFamily="34" charset="-120"/>
            </a:rPr>
            <a:t>.</a:t>
          </a:r>
          <a:r>
            <a:rPr lang="zh-TW" altLang="en-US" sz="3200" b="1" u="sng" kern="1200" dirty="0" smtClean="0">
              <a:solidFill>
                <a:srgbClr val="0070C0"/>
              </a:solidFill>
              <a:latin typeface="微軟正黑體" panose="020B0604030504040204" pitchFamily="34" charset="-120"/>
              <a:ea typeface="微軟正黑體" panose="020B0604030504040204" pitchFamily="34" charset="-120"/>
            </a:rPr>
            <a:t>取得著作權人同意或授權</a:t>
          </a:r>
          <a:endParaRPr lang="zh-TW" altLang="en-US" sz="3200" b="1" u="sng" kern="1200" dirty="0">
            <a:solidFill>
              <a:srgbClr val="0070C0"/>
            </a:solidFill>
            <a:latin typeface="微軟正黑體" panose="020B0604030504040204" pitchFamily="34" charset="-120"/>
            <a:ea typeface="微軟正黑體" panose="020B0604030504040204" pitchFamily="34" charset="-120"/>
          </a:endParaRPr>
        </a:p>
        <a:p>
          <a:pPr marL="228600" lvl="1" indent="-228600" algn="l" defTabSz="1066800" rtl="0">
            <a:lnSpc>
              <a:spcPct val="90000"/>
            </a:lnSpc>
            <a:spcBef>
              <a:spcPct val="0"/>
            </a:spcBef>
            <a:spcAft>
              <a:spcPts val="0"/>
            </a:spcAft>
            <a:buChar char="••"/>
          </a:pPr>
          <a:r>
            <a:rPr lang="zh-TW" altLang="en-US" sz="2400" b="1" kern="1200" dirty="0" smtClean="0">
              <a:latin typeface="微軟正黑體" panose="020B0604030504040204" pitchFamily="34" charset="-120"/>
              <a:ea typeface="微軟正黑體" panose="020B0604030504040204" pitchFamily="34" charset="-120"/>
            </a:rPr>
            <a:t>依契約自由原則約定授權範圍</a:t>
          </a:r>
          <a:r>
            <a:rPr lang="en-US" altLang="zh-TW" sz="2400" b="1" kern="1200" dirty="0" smtClean="0">
              <a:latin typeface="微軟正黑體" panose="020B0604030504040204" pitchFamily="34" charset="-120"/>
              <a:ea typeface="微軟正黑體" panose="020B0604030504040204" pitchFamily="34" charset="-120"/>
            </a:rPr>
            <a:t>(</a:t>
          </a:r>
          <a:r>
            <a:rPr lang="zh-TW" altLang="en-US" sz="2400" b="1" kern="1200" dirty="0" smtClean="0">
              <a:latin typeface="微軟正黑體" panose="020B0604030504040204" pitchFamily="34" charset="-120"/>
              <a:ea typeface="微軟正黑體" panose="020B0604030504040204" pitchFamily="34" charset="-120"/>
            </a:rPr>
            <a:t>私權關係</a:t>
          </a:r>
          <a:r>
            <a:rPr lang="en-US" altLang="zh-TW" sz="2400" b="1" kern="1200" dirty="0" smtClean="0">
              <a:latin typeface="微軟正黑體" panose="020B0604030504040204" pitchFamily="34" charset="-120"/>
              <a:ea typeface="微軟正黑體" panose="020B0604030504040204" pitchFamily="34" charset="-120"/>
            </a:rPr>
            <a:t>)</a:t>
          </a:r>
          <a:endParaRPr lang="zh-TW" altLang="en-US" sz="2400" b="1" kern="1200" dirty="0">
            <a:latin typeface="微軟正黑體" panose="020B0604030504040204" pitchFamily="34" charset="-120"/>
            <a:ea typeface="微軟正黑體" panose="020B0604030504040204" pitchFamily="34" charset="-120"/>
          </a:endParaRPr>
        </a:p>
        <a:p>
          <a:pPr marL="228600" lvl="1" indent="-228600" algn="l" defTabSz="1066800" rtl="0">
            <a:lnSpc>
              <a:spcPct val="90000"/>
            </a:lnSpc>
            <a:spcBef>
              <a:spcPct val="0"/>
            </a:spcBef>
            <a:spcAft>
              <a:spcPts val="0"/>
            </a:spcAft>
            <a:buChar char="••"/>
          </a:pPr>
          <a:r>
            <a:rPr lang="zh-TW" sz="2400" b="1" kern="1200" dirty="0" smtClean="0">
              <a:solidFill>
                <a:srgbClr val="C00000"/>
              </a:solidFill>
              <a:latin typeface="微軟正黑體" panose="020B0604030504040204" pitchFamily="34" charset="-120"/>
              <a:ea typeface="微軟正黑體" panose="020B0604030504040204" pitchFamily="34" charset="-120"/>
            </a:rPr>
            <a:t>約定不明的部分推定為未授權</a:t>
          </a:r>
          <a:r>
            <a:rPr lang="en-US" altLang="zh-TW" sz="2400" b="1" kern="1200" dirty="0" smtClean="0">
              <a:latin typeface="微軟正黑體" panose="020B0604030504040204" pitchFamily="34" charset="-120"/>
              <a:ea typeface="微軟正黑體" panose="020B0604030504040204" pitchFamily="34" charset="-120"/>
            </a:rPr>
            <a:t>(</a:t>
          </a:r>
          <a:r>
            <a:rPr lang="zh-TW" altLang="en-US" sz="2400" b="1" kern="1200" dirty="0" smtClean="0">
              <a:latin typeface="微軟正黑體" panose="020B0604030504040204" pitchFamily="34" charset="-120"/>
              <a:ea typeface="微軟正黑體" panose="020B0604030504040204" pitchFamily="34" charset="-120"/>
            </a:rPr>
            <a:t>第</a:t>
          </a:r>
          <a:r>
            <a:rPr lang="en-US" sz="2400" b="1" kern="1200" dirty="0" smtClean="0">
              <a:latin typeface="微軟正黑體" panose="020B0604030504040204" pitchFamily="34" charset="-120"/>
              <a:ea typeface="微軟正黑體" panose="020B0604030504040204" pitchFamily="34" charset="-120"/>
            </a:rPr>
            <a:t>37</a:t>
          </a:r>
          <a:r>
            <a:rPr lang="zh-TW" altLang="en-US" sz="2400" b="1" kern="1200" dirty="0" smtClean="0">
              <a:latin typeface="微軟正黑體" panose="020B0604030504040204" pitchFamily="34" charset="-120"/>
              <a:ea typeface="微軟正黑體" panose="020B0604030504040204" pitchFamily="34" charset="-120"/>
            </a:rPr>
            <a:t>條</a:t>
          </a:r>
          <a:r>
            <a:rPr lang="en-US" altLang="zh-TW" sz="2400" b="1" kern="1200" dirty="0" smtClean="0">
              <a:latin typeface="微軟正黑體" panose="020B0604030504040204" pitchFamily="34" charset="-120"/>
              <a:ea typeface="微軟正黑體" panose="020B0604030504040204" pitchFamily="34" charset="-120"/>
            </a:rPr>
            <a:t>)</a:t>
          </a:r>
          <a:endParaRPr lang="zh-TW" sz="2400" b="1" kern="1200" dirty="0">
            <a:latin typeface="微軟正黑體" panose="020B0604030504040204" pitchFamily="34" charset="-120"/>
            <a:ea typeface="微軟正黑體" panose="020B0604030504040204" pitchFamily="34" charset="-120"/>
          </a:endParaRPr>
        </a:p>
        <a:p>
          <a:pPr marL="228600" lvl="1" indent="-228600" algn="l" defTabSz="1066800" rtl="0">
            <a:lnSpc>
              <a:spcPct val="90000"/>
            </a:lnSpc>
            <a:spcBef>
              <a:spcPct val="0"/>
            </a:spcBef>
            <a:spcAft>
              <a:spcPts val="0"/>
            </a:spcAft>
            <a:buChar char="••"/>
          </a:pPr>
          <a:r>
            <a:rPr lang="zh-TW" altLang="en-US" sz="2400" b="1" kern="1200" dirty="0" smtClean="0">
              <a:latin typeface="微軟正黑體" panose="020B0604030504040204" pitchFamily="34" charset="-120"/>
              <a:ea typeface="微軟正黑體" panose="020B0604030504040204" pitchFamily="34" charset="-120"/>
            </a:rPr>
            <a:t>應注意標示作者姓名等著作人格權問題</a:t>
          </a:r>
          <a:endParaRPr lang="zh-TW" sz="2400" b="1" kern="1200" dirty="0">
            <a:latin typeface="微軟正黑體" panose="020B0604030504040204" pitchFamily="34" charset="-120"/>
            <a:ea typeface="微軟正黑體" panose="020B0604030504040204" pitchFamily="34" charset="-120"/>
          </a:endParaRPr>
        </a:p>
      </dsp:txBody>
      <dsp:txXfrm>
        <a:off x="2153739" y="-91580"/>
        <a:ext cx="6181193" cy="2296989"/>
      </dsp:txXfrm>
    </dsp:sp>
    <dsp:sp modelId="{47E01484-8126-4812-85A3-B5E2EF26CD20}">
      <dsp:nvSpPr>
        <dsp:cNvPr id="0" name=""/>
        <dsp:cNvSpPr/>
      </dsp:nvSpPr>
      <dsp:spPr>
        <a:xfrm>
          <a:off x="582013" y="2396824"/>
          <a:ext cx="2436201" cy="2296989"/>
        </a:xfrm>
        <a:prstGeom prst="downArrow">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07CC597-4F85-4D70-A70F-70871FDBFA45}">
      <dsp:nvSpPr>
        <dsp:cNvPr id="0" name=""/>
        <dsp:cNvSpPr/>
      </dsp:nvSpPr>
      <dsp:spPr>
        <a:xfrm>
          <a:off x="2599910" y="2213662"/>
          <a:ext cx="6009312" cy="26633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0" rIns="213360" bIns="213360" numCol="1" spcCol="1270" anchor="ctr" anchorCtr="0">
          <a:noAutofit/>
        </a:bodyPr>
        <a:lstStyle/>
        <a:p>
          <a:pPr lvl="0" algn="l" defTabSz="1333500" rtl="0">
            <a:lnSpc>
              <a:spcPct val="90000"/>
            </a:lnSpc>
            <a:spcBef>
              <a:spcPct val="0"/>
            </a:spcBef>
            <a:spcAft>
              <a:spcPts val="0"/>
            </a:spcAft>
          </a:pPr>
          <a:r>
            <a:rPr lang="zh-TW" sz="3000" b="1" kern="1200" dirty="0" smtClean="0">
              <a:solidFill>
                <a:srgbClr val="FF00FF"/>
              </a:solidFill>
              <a:latin typeface="微軟正黑體" panose="020B0604030504040204" pitchFamily="34" charset="-120"/>
              <a:ea typeface="微軟正黑體" panose="020B0604030504040204" pitchFamily="34" charset="-120"/>
            </a:rPr>
            <a:t>二</a:t>
          </a:r>
          <a:r>
            <a:rPr lang="en-US" altLang="zh-TW" sz="3000" b="1" kern="1200" dirty="0" smtClean="0">
              <a:solidFill>
                <a:srgbClr val="FF00FF"/>
              </a:solidFill>
              <a:latin typeface="微軟正黑體" panose="020B0604030504040204" pitchFamily="34" charset="-120"/>
              <a:ea typeface="微軟正黑體" panose="020B0604030504040204" pitchFamily="34" charset="-120"/>
            </a:rPr>
            <a:t>.</a:t>
          </a:r>
          <a:r>
            <a:rPr lang="zh-TW" sz="3000" b="1" kern="1200" dirty="0" smtClean="0">
              <a:solidFill>
                <a:srgbClr val="FF00FF"/>
              </a:solidFill>
              <a:latin typeface="微軟正黑體" panose="020B0604030504040204" pitchFamily="34" charset="-120"/>
              <a:ea typeface="微軟正黑體" panose="020B0604030504040204" pitchFamily="34" charset="-120"/>
            </a:rPr>
            <a:t>符合合理使用</a:t>
          </a:r>
          <a:r>
            <a:rPr lang="en-US" sz="2800" b="1" kern="1200" dirty="0" smtClean="0">
              <a:solidFill>
                <a:srgbClr val="FF00FF"/>
              </a:solidFill>
              <a:latin typeface="微軟正黑體" panose="020B0604030504040204" pitchFamily="34" charset="-120"/>
              <a:ea typeface="微軟正黑體" panose="020B0604030504040204" pitchFamily="34" charset="-120"/>
            </a:rPr>
            <a:t>(</a:t>
          </a:r>
          <a:r>
            <a:rPr lang="zh-TW" sz="2800" b="1" kern="1200" dirty="0" smtClean="0">
              <a:solidFill>
                <a:srgbClr val="FF00FF"/>
              </a:solidFill>
              <a:latin typeface="微軟正黑體" panose="020B0604030504040204" pitchFamily="34" charset="-120"/>
              <a:ea typeface="微軟正黑體" panose="020B0604030504040204" pitchFamily="34" charset="-120"/>
            </a:rPr>
            <a:t>著作財產權限制）</a:t>
          </a:r>
          <a:endParaRPr lang="zh-TW" sz="2800" b="1" kern="1200" dirty="0">
            <a:solidFill>
              <a:srgbClr val="FF00FF"/>
            </a:solidFill>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符合</a:t>
          </a:r>
          <a:r>
            <a:rPr lang="zh-TW" sz="2200" b="1" u="sng" kern="1200" dirty="0" smtClean="0">
              <a:latin typeface="微軟正黑體" panose="020B0604030504040204" pitchFamily="34" charset="-120"/>
              <a:ea typeface="微軟正黑體" panose="020B0604030504040204" pitchFamily="34" charset="-120"/>
            </a:rPr>
            <a:t>第</a:t>
          </a:r>
          <a:r>
            <a:rPr lang="en-US" sz="2200" b="1" u="sng" kern="1200" dirty="0" smtClean="0">
              <a:latin typeface="微軟正黑體" panose="020B0604030504040204" pitchFamily="34" charset="-120"/>
              <a:ea typeface="微軟正黑體" panose="020B0604030504040204" pitchFamily="34" charset="-120"/>
            </a:rPr>
            <a:t>44</a:t>
          </a:r>
          <a:r>
            <a:rPr lang="zh-TW" sz="2200" b="1" u="sng" kern="1200" dirty="0" smtClean="0">
              <a:latin typeface="微軟正黑體" panose="020B0604030504040204" pitchFamily="34" charset="-120"/>
              <a:ea typeface="微軟正黑體" panose="020B0604030504040204" pitchFamily="34" charset="-120"/>
            </a:rPr>
            <a:t>條至第</a:t>
          </a:r>
          <a:r>
            <a:rPr lang="en-US" sz="2200" b="1" u="sng" kern="1200" dirty="0" smtClean="0">
              <a:latin typeface="微軟正黑體" panose="020B0604030504040204" pitchFamily="34" charset="-120"/>
              <a:ea typeface="微軟正黑體" panose="020B0604030504040204" pitchFamily="34" charset="-120"/>
            </a:rPr>
            <a:t>63</a:t>
          </a:r>
          <a:r>
            <a:rPr lang="zh-TW" sz="2200" b="1" u="sng" kern="1200" dirty="0" smtClean="0">
              <a:latin typeface="微軟正黑體" panose="020B0604030504040204" pitchFamily="34" charset="-120"/>
              <a:ea typeface="微軟正黑體" panose="020B0604030504040204" pitchFamily="34" charset="-120"/>
            </a:rPr>
            <a:t>條</a:t>
          </a:r>
          <a:r>
            <a:rPr lang="zh-TW" altLang="en-US" sz="2200" b="1" kern="1200" dirty="0" smtClean="0">
              <a:latin typeface="微軟正黑體" panose="020B0604030504040204" pitchFamily="34" charset="-120"/>
              <a:ea typeface="微軟正黑體" panose="020B0604030504040204" pitchFamily="34" charset="-120"/>
            </a:rPr>
            <a:t>列舉情形之一</a:t>
          </a:r>
          <a:endParaRPr lang="zh-TW"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符合</a:t>
          </a:r>
          <a:r>
            <a:rPr lang="zh-TW" sz="2200" b="1" u="sng" kern="1200" dirty="0" smtClean="0">
              <a:latin typeface="微軟正黑體" panose="020B0604030504040204" pitchFamily="34" charset="-120"/>
              <a:ea typeface="微軟正黑體" panose="020B0604030504040204" pitchFamily="34" charset="-120"/>
            </a:rPr>
            <a:t>第</a:t>
          </a:r>
          <a:r>
            <a:rPr lang="en-US" sz="2200" b="1" u="sng" kern="1200" dirty="0" smtClean="0">
              <a:latin typeface="微軟正黑體" panose="020B0604030504040204" pitchFamily="34" charset="-120"/>
              <a:ea typeface="微軟正黑體" panose="020B0604030504040204" pitchFamily="34" charset="-120"/>
            </a:rPr>
            <a:t>65</a:t>
          </a:r>
          <a:r>
            <a:rPr lang="zh-TW" sz="2200" b="1" u="sng" kern="1200" dirty="0" smtClean="0">
              <a:latin typeface="微軟正黑體" panose="020B0604030504040204" pitchFamily="34" charset="-120"/>
              <a:ea typeface="微軟正黑體" panose="020B0604030504040204" pitchFamily="34" charset="-120"/>
            </a:rPr>
            <a:t>條第</a:t>
          </a:r>
          <a:r>
            <a:rPr lang="en-US" sz="2200" b="1" u="sng" kern="1200" dirty="0" smtClean="0">
              <a:latin typeface="微軟正黑體" panose="020B0604030504040204" pitchFamily="34" charset="-120"/>
              <a:ea typeface="微軟正黑體" panose="020B0604030504040204" pitchFamily="34" charset="-120"/>
            </a:rPr>
            <a:t>2</a:t>
          </a:r>
          <a:r>
            <a:rPr lang="zh-TW" sz="2200" b="1" u="sng" kern="1200" dirty="0" smtClean="0">
              <a:latin typeface="微軟正黑體" panose="020B0604030504040204" pitchFamily="34" charset="-120"/>
              <a:ea typeface="微軟正黑體" panose="020B0604030504040204" pitchFamily="34" charset="-120"/>
            </a:rPr>
            <a:t>項「其他合理使用</a:t>
          </a:r>
          <a:r>
            <a:rPr lang="zh-TW" sz="2200" b="1" kern="1200" dirty="0" smtClean="0">
              <a:latin typeface="微軟正黑體" panose="020B0604030504040204" pitchFamily="34" charset="-120"/>
              <a:ea typeface="微軟正黑體" panose="020B0604030504040204" pitchFamily="34" charset="-120"/>
            </a:rPr>
            <a:t>」</a:t>
          </a:r>
          <a:r>
            <a:rPr lang="zh-TW" altLang="en-US" sz="2200" b="1" kern="1200" dirty="0" smtClean="0">
              <a:latin typeface="微軟正黑體" panose="020B0604030504040204" pitchFamily="34" charset="-120"/>
              <a:ea typeface="微軟正黑體" panose="020B0604030504040204" pitchFamily="34" charset="-120"/>
            </a:rPr>
            <a:t>情形</a:t>
          </a:r>
          <a:endParaRPr lang="zh-TW"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應註明出處</a:t>
          </a:r>
          <a:r>
            <a:rPr lang="en-US" altLang="zh-TW" sz="2200" b="1" kern="1200" dirty="0" smtClean="0">
              <a:latin typeface="微軟正黑體" panose="020B0604030504040204" pitchFamily="34" charset="-120"/>
              <a:ea typeface="微軟正黑體" panose="020B0604030504040204" pitchFamily="34" charset="-120"/>
            </a:rPr>
            <a:t>(</a:t>
          </a:r>
          <a:r>
            <a:rPr lang="zh-TW" altLang="en-US" sz="2200" b="1" kern="1200" dirty="0" smtClean="0">
              <a:latin typeface="微軟正黑體" panose="020B0604030504040204" pitchFamily="34" charset="-120"/>
              <a:ea typeface="微軟正黑體" panose="020B0604030504040204" pitchFamily="34" charset="-120"/>
            </a:rPr>
            <a:t>第</a:t>
          </a:r>
          <a:r>
            <a:rPr lang="en-US" altLang="zh-TW" sz="2200" b="1" kern="1200" dirty="0" smtClean="0">
              <a:latin typeface="微軟正黑體" panose="020B0604030504040204" pitchFamily="34" charset="-120"/>
              <a:ea typeface="微軟正黑體" panose="020B0604030504040204" pitchFamily="34" charset="-120"/>
            </a:rPr>
            <a:t>64</a:t>
          </a:r>
          <a:r>
            <a:rPr lang="zh-TW" altLang="en-US" sz="2200" b="1" kern="1200" dirty="0" smtClean="0">
              <a:latin typeface="微軟正黑體" panose="020B0604030504040204" pitchFamily="34" charset="-120"/>
              <a:ea typeface="微軟正黑體" panose="020B0604030504040204" pitchFamily="34" charset="-120"/>
            </a:rPr>
            <a:t>條</a:t>
          </a:r>
          <a:r>
            <a:rPr lang="en-US" altLang="zh-TW" sz="2200" b="1" kern="1200" dirty="0" smtClean="0">
              <a:latin typeface="微軟正黑體" panose="020B0604030504040204" pitchFamily="34" charset="-120"/>
              <a:ea typeface="微軟正黑體" panose="020B0604030504040204" pitchFamily="34" charset="-120"/>
            </a:rPr>
            <a:t>)</a:t>
          </a:r>
          <a:endParaRPr lang="zh-TW"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00B050"/>
              </a:solidFill>
              <a:latin typeface="微軟正黑體" panose="020B0604030504040204" pitchFamily="34" charset="-120"/>
              <a:ea typeface="微軟正黑體" panose="020B0604030504040204" pitchFamily="34" charset="-120"/>
            </a:rPr>
            <a:t>個案是否構成合理使用，仍應由司法機關於具體個案</a:t>
          </a:r>
          <a:r>
            <a:rPr lang="zh-TW" altLang="en-US" sz="2200" b="1" kern="1200" smtClean="0">
              <a:solidFill>
                <a:srgbClr val="00B050"/>
              </a:solidFill>
              <a:latin typeface="微軟正黑體" panose="020B0604030504040204" pitchFamily="34" charset="-120"/>
              <a:ea typeface="微軟正黑體" panose="020B0604030504040204" pitchFamily="34" charset="-120"/>
            </a:rPr>
            <a:t>認定之</a:t>
          </a:r>
          <a:endParaRPr lang="zh-TW" altLang="en-US" sz="2200" b="1" kern="1200" dirty="0">
            <a:solidFill>
              <a:srgbClr val="00B050"/>
            </a:solidFill>
            <a:latin typeface="微軟正黑體" panose="020B0604030504040204" pitchFamily="34" charset="-120"/>
            <a:ea typeface="微軟正黑體" panose="020B0604030504040204" pitchFamily="34" charset="-120"/>
          </a:endParaRPr>
        </a:p>
      </dsp:txBody>
      <dsp:txXfrm>
        <a:off x="2599910" y="2213662"/>
        <a:ext cx="6009312" cy="266331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CBBA20-475A-4030-91CF-9AB2996E251C}">
      <dsp:nvSpPr>
        <dsp:cNvPr id="0" name=""/>
        <dsp:cNvSpPr/>
      </dsp:nvSpPr>
      <dsp:spPr>
        <a:xfrm>
          <a:off x="37" y="169296"/>
          <a:ext cx="3631927" cy="8352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zh-TW" sz="2900" b="1" kern="1200" dirty="0" smtClean="0">
              <a:latin typeface="微軟正黑體" pitchFamily="34" charset="-120"/>
              <a:ea typeface="微軟正黑體" pitchFamily="34" charset="-120"/>
            </a:rPr>
            <a:t>公之利用</a:t>
          </a:r>
          <a:endParaRPr lang="zh-TW" sz="2900" b="1" kern="1200" dirty="0">
            <a:latin typeface="微軟正黑體" pitchFamily="34" charset="-120"/>
            <a:ea typeface="微軟正黑體" pitchFamily="34" charset="-120"/>
          </a:endParaRPr>
        </a:p>
      </dsp:txBody>
      <dsp:txXfrm>
        <a:off x="37" y="169296"/>
        <a:ext cx="3631927" cy="835200"/>
      </dsp:txXfrm>
    </dsp:sp>
    <dsp:sp modelId="{0047EF9B-77C3-4924-A1FF-C5AF508B3793}">
      <dsp:nvSpPr>
        <dsp:cNvPr id="0" name=""/>
        <dsp:cNvSpPr/>
      </dsp:nvSpPr>
      <dsp:spPr>
        <a:xfrm>
          <a:off x="37" y="1004496"/>
          <a:ext cx="3631927" cy="366183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政府公務目的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司法目的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教育目的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新聞傳播</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altLang="en-US" sz="2900" b="1" kern="1200" dirty="0" smtClean="0">
              <a:latin typeface="微軟正黑體" pitchFamily="34" charset="-120"/>
              <a:ea typeface="微軟正黑體" pitchFamily="34" charset="-120"/>
            </a:rPr>
            <a:t>非營利性</a:t>
          </a:r>
          <a:r>
            <a:rPr lang="zh-TW" sz="2900" b="1" kern="1200" dirty="0" smtClean="0">
              <a:latin typeface="微軟正黑體" pitchFamily="34" charset="-120"/>
              <a:ea typeface="微軟正黑體" pitchFamily="34" charset="-120"/>
            </a:rPr>
            <a:t>活動</a:t>
          </a:r>
          <a:endParaRPr lang="zh-TW" sz="2900" b="1" kern="1200" dirty="0">
            <a:latin typeface="微軟正黑體" pitchFamily="34" charset="-120"/>
            <a:ea typeface="微軟正黑體" pitchFamily="34" charset="-120"/>
          </a:endParaRPr>
        </a:p>
      </dsp:txBody>
      <dsp:txXfrm>
        <a:off x="37" y="1004496"/>
        <a:ext cx="3631927" cy="3661830"/>
      </dsp:txXfrm>
    </dsp:sp>
    <dsp:sp modelId="{9D4D3EB7-D470-4086-A925-3B4888D7AEFE}">
      <dsp:nvSpPr>
        <dsp:cNvPr id="0" name=""/>
        <dsp:cNvSpPr/>
      </dsp:nvSpPr>
      <dsp:spPr>
        <a:xfrm>
          <a:off x="4140434" y="169296"/>
          <a:ext cx="3631927" cy="8352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rtl="0">
            <a:lnSpc>
              <a:spcPct val="90000"/>
            </a:lnSpc>
            <a:spcBef>
              <a:spcPct val="0"/>
            </a:spcBef>
            <a:spcAft>
              <a:spcPct val="35000"/>
            </a:spcAft>
          </a:pPr>
          <a:r>
            <a:rPr lang="zh-TW" sz="2900" b="1" kern="1200" dirty="0" smtClean="0">
              <a:latin typeface="微軟正黑體" pitchFamily="34" charset="-120"/>
              <a:ea typeface="微軟正黑體" pitchFamily="34" charset="-120"/>
            </a:rPr>
            <a:t>私之利用</a:t>
          </a:r>
          <a:endParaRPr lang="zh-TW" sz="2900" b="1" kern="1200" dirty="0">
            <a:latin typeface="微軟正黑體" pitchFamily="34" charset="-120"/>
            <a:ea typeface="微軟正黑體" pitchFamily="34" charset="-120"/>
          </a:endParaRPr>
        </a:p>
      </dsp:txBody>
      <dsp:txXfrm>
        <a:off x="4140434" y="169296"/>
        <a:ext cx="3631927" cy="835200"/>
      </dsp:txXfrm>
    </dsp:sp>
    <dsp:sp modelId="{37E152B3-FB73-4FEB-9054-EF735DDE2EF6}">
      <dsp:nvSpPr>
        <dsp:cNvPr id="0" name=""/>
        <dsp:cNvSpPr/>
      </dsp:nvSpPr>
      <dsp:spPr>
        <a:xfrm>
          <a:off x="4140434" y="1004496"/>
          <a:ext cx="3631927" cy="366183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個人利用</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學術目的</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altLang="en-US" sz="2900" b="1" kern="1200" dirty="0" smtClean="0">
              <a:latin typeface="微軟正黑體" pitchFamily="34" charset="-120"/>
              <a:ea typeface="微軟正黑體" pitchFamily="34" charset="-120"/>
            </a:rPr>
            <a:t>視聽障及學習障礙</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公開場所展示著作</a:t>
          </a:r>
          <a:endParaRPr lang="zh-TW" sz="2900" b="1" kern="1200" dirty="0">
            <a:latin typeface="微軟正黑體" pitchFamily="34" charset="-120"/>
            <a:ea typeface="微軟正黑體" pitchFamily="34" charset="-120"/>
          </a:endParaRPr>
        </a:p>
        <a:p>
          <a:pPr marL="285750" lvl="1" indent="-285750" algn="l" defTabSz="1289050" rtl="0">
            <a:lnSpc>
              <a:spcPct val="90000"/>
            </a:lnSpc>
            <a:spcBef>
              <a:spcPct val="0"/>
            </a:spcBef>
            <a:spcAft>
              <a:spcPct val="15000"/>
            </a:spcAft>
            <a:buChar char="••"/>
          </a:pPr>
          <a:r>
            <a:rPr lang="zh-TW" sz="2900" b="1" kern="1200" dirty="0" smtClean="0">
              <a:latin typeface="微軟正黑體" pitchFamily="34" charset="-120"/>
              <a:ea typeface="微軟正黑體" pitchFamily="34" charset="-120"/>
            </a:rPr>
            <a:t>第一次銷售理論</a:t>
          </a:r>
          <a:endParaRPr lang="zh-TW" sz="2900" b="1" kern="1200" dirty="0">
            <a:latin typeface="微軟正黑體" pitchFamily="34" charset="-120"/>
            <a:ea typeface="微軟正黑體" pitchFamily="34" charset="-120"/>
          </a:endParaRPr>
        </a:p>
      </dsp:txBody>
      <dsp:txXfrm>
        <a:off x="4140434" y="1004496"/>
        <a:ext cx="3631927" cy="366183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1DF1A-67C4-46D5-960B-089C1B6AD693}">
      <dsp:nvSpPr>
        <dsp:cNvPr id="0" name=""/>
        <dsp:cNvSpPr/>
      </dsp:nvSpPr>
      <dsp:spPr>
        <a:xfrm>
          <a:off x="0" y="287320"/>
          <a:ext cx="8418077" cy="3049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3336" tIns="916432" rIns="653336" bIns="142240" numCol="1" spcCol="1270" anchor="t" anchorCtr="0">
          <a:noAutofit/>
        </a:bodyPr>
        <a:lstStyle/>
        <a:p>
          <a:pPr marL="228600" lvl="1" indent="-228600" algn="l" defTabSz="889000" rtl="0">
            <a:lnSpc>
              <a:spcPct val="90000"/>
            </a:lnSpc>
            <a:spcBef>
              <a:spcPct val="0"/>
            </a:spcBef>
            <a:spcAft>
              <a:spcPts val="0"/>
            </a:spcAft>
            <a:buChar char="••"/>
          </a:pPr>
          <a:r>
            <a:rPr lang="zh-TW" altLang="en-US" sz="2000" b="1" kern="1200" dirty="0" smtClean="0">
              <a:solidFill>
                <a:srgbClr val="0000CC"/>
              </a:solidFill>
              <a:latin typeface="微軟正黑體" pitchFamily="34" charset="-120"/>
              <a:ea typeface="微軟正黑體" pitchFamily="34" charset="-120"/>
            </a:rPr>
            <a:t>利用之目的及性質</a:t>
          </a:r>
          <a:r>
            <a:rPr lang="en-US" altLang="zh-TW" sz="2000" b="1" kern="1200" dirty="0" smtClean="0">
              <a:solidFill>
                <a:schemeClr val="tx1"/>
              </a:solidFill>
              <a:latin typeface="微軟正黑體" pitchFamily="34" charset="-120"/>
              <a:ea typeface="微軟正黑體" pitchFamily="34" charset="-120"/>
            </a:rPr>
            <a:t>(</a:t>
          </a:r>
          <a:r>
            <a:rPr lang="zh-TW" altLang="en-US" sz="2000" b="1" kern="1200" dirty="0" smtClean="0">
              <a:solidFill>
                <a:schemeClr val="tx1"/>
              </a:solidFill>
              <a:latin typeface="微軟正黑體" pitchFamily="34" charset="-120"/>
              <a:ea typeface="微軟正黑體" pitchFamily="34" charset="-120"/>
            </a:rPr>
            <a:t>是否具有商業目的？</a:t>
          </a:r>
          <a:r>
            <a:rPr lang="en-US" altLang="zh-TW" sz="2000" b="1" kern="1200" dirty="0" smtClean="0">
              <a:solidFill>
                <a:schemeClr val="tx1"/>
              </a:solidFill>
              <a:latin typeface="微軟正黑體" pitchFamily="34" charset="-120"/>
              <a:ea typeface="微軟正黑體" pitchFamily="34" charset="-120"/>
            </a:rPr>
            <a:t>)</a:t>
          </a:r>
          <a:endParaRPr lang="zh-TW" altLang="en-US" sz="2000" kern="1200" dirty="0">
            <a:solidFill>
              <a:schemeClr val="tx1"/>
            </a:solidFill>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0000CC"/>
              </a:solidFill>
              <a:latin typeface="微軟正黑體" pitchFamily="34" charset="-120"/>
              <a:ea typeface="微軟正黑體" pitchFamily="34" charset="-120"/>
            </a:rPr>
            <a:t>著作之性質</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指被利用之原著作，事實性的？還是虛構性？</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0000CC"/>
              </a:solidFill>
              <a:latin typeface="微軟正黑體" pitchFamily="34" charset="-120"/>
              <a:ea typeface="微軟正黑體" pitchFamily="34" charset="-120"/>
            </a:rPr>
            <a:t>利用之質量及其在整個著作所占之比例</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指利用的部分占原著作之比例</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利用結果對著作潛在市場與現在價值之影響</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最重要的要素</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 </a:t>
          </a:r>
          <a:endParaRPr lang="zh-TW" altLang="en-US" sz="2000" kern="1200" dirty="0">
            <a:solidFill>
              <a:srgbClr val="C00000"/>
            </a:solidFill>
            <a:latin typeface="微軟正黑體" pitchFamily="34" charset="-120"/>
            <a:ea typeface="微軟正黑體" pitchFamily="34" charset="-120"/>
          </a:endParaRPr>
        </a:p>
      </dsp:txBody>
      <dsp:txXfrm>
        <a:off x="0" y="287320"/>
        <a:ext cx="8418077" cy="3049200"/>
      </dsp:txXfrm>
    </dsp:sp>
    <dsp:sp modelId="{E5953A98-F662-45DE-B8BB-AFF5945582B4}">
      <dsp:nvSpPr>
        <dsp:cNvPr id="0" name=""/>
        <dsp:cNvSpPr/>
      </dsp:nvSpPr>
      <dsp:spPr>
        <a:xfrm>
          <a:off x="420903" y="2112"/>
          <a:ext cx="6933356" cy="934648"/>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2728" tIns="0" rIns="22272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判斷</a:t>
          </a:r>
          <a:r>
            <a:rPr lang="en-US" altLang="zh-TW" sz="2400" b="1" kern="1200" dirty="0" smtClean="0">
              <a:latin typeface="微軟正黑體" pitchFamily="34" charset="-120"/>
              <a:ea typeface="微軟正黑體" pitchFamily="34" charset="-120"/>
            </a:rPr>
            <a:t>§44-§63</a:t>
          </a:r>
          <a:r>
            <a:rPr lang="zh-TW" altLang="en-US" sz="2400" b="1" kern="1200" dirty="0" smtClean="0">
              <a:latin typeface="微軟正黑體" pitchFamily="34" charset="-120"/>
              <a:ea typeface="微軟正黑體" pitchFamily="34" charset="-120"/>
            </a:rPr>
            <a:t>所定「合理範圍」之基準</a:t>
          </a:r>
          <a:endParaRPr lang="zh-TW" sz="2400" kern="1200" dirty="0">
            <a:latin typeface="微軟正黑體" pitchFamily="34" charset="-120"/>
            <a:ea typeface="微軟正黑體" pitchFamily="34" charset="-120"/>
          </a:endParaRPr>
        </a:p>
      </dsp:txBody>
      <dsp:txXfrm>
        <a:off x="466529" y="47738"/>
        <a:ext cx="6842104" cy="843396"/>
      </dsp:txXfrm>
    </dsp:sp>
    <dsp:sp modelId="{3832E75E-F0E4-463A-AA60-3C0772047C97}">
      <dsp:nvSpPr>
        <dsp:cNvPr id="0" name=""/>
        <dsp:cNvSpPr/>
      </dsp:nvSpPr>
      <dsp:spPr>
        <a:xfrm>
          <a:off x="0" y="4223560"/>
          <a:ext cx="8418077" cy="11088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 modelId="{481463C4-F22E-4825-857A-142BD0ADDDBF}">
      <dsp:nvSpPr>
        <dsp:cNvPr id="0" name=""/>
        <dsp:cNvSpPr/>
      </dsp:nvSpPr>
      <dsp:spPr>
        <a:xfrm>
          <a:off x="425192" y="3568431"/>
          <a:ext cx="7922909" cy="1298880"/>
        </a:xfrm>
        <a:prstGeom prst="roundRect">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2728" tIns="0" rIns="222728" bIns="0" numCol="1" spcCol="1270" anchor="ctr" anchorCtr="0">
          <a:noAutofit/>
        </a:bodyPr>
        <a:lstStyle/>
        <a:p>
          <a:pPr lvl="0" algn="just"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如果不符合</a:t>
          </a:r>
          <a:r>
            <a:rPr lang="en-US" altLang="en-US" sz="2400" b="1" kern="1200" dirty="0" smtClean="0">
              <a:latin typeface="微軟正黑體" pitchFamily="34" charset="-120"/>
              <a:ea typeface="微軟正黑體" pitchFamily="34" charset="-120"/>
            </a:rPr>
            <a:t>§44~ §63</a:t>
          </a:r>
          <a:r>
            <a:rPr lang="zh-TW" altLang="en-US" sz="2400" b="1" kern="1200" dirty="0" smtClean="0">
              <a:latin typeface="微軟正黑體" pitchFamily="34" charset="-120"/>
              <a:ea typeface="微軟正黑體" pitchFamily="34" charset="-120"/>
            </a:rPr>
            <a:t>臚列之合理使用情形，經審酌 </a:t>
          </a:r>
          <a:r>
            <a:rPr lang="en-US" altLang="en-US" sz="2400" b="1" kern="1200" dirty="0" smtClean="0">
              <a:latin typeface="微軟正黑體" pitchFamily="34" charset="-120"/>
              <a:ea typeface="微軟正黑體" pitchFamily="34" charset="-120"/>
            </a:rPr>
            <a:t>65</a:t>
          </a:r>
          <a:r>
            <a:rPr lang="zh-TW" altLang="en-US" sz="2400" b="1" kern="1200" dirty="0" smtClean="0">
              <a:latin typeface="微軟正黑體" pitchFamily="34" charset="-120"/>
              <a:ea typeface="微軟正黑體" pitchFamily="34" charset="-120"/>
            </a:rPr>
            <a:t>條第</a:t>
          </a:r>
          <a:r>
            <a:rPr lang="en-US" altLang="en-US" sz="2400" b="1" kern="1200" dirty="0" smtClean="0">
              <a:latin typeface="微軟正黑體" pitchFamily="34" charset="-120"/>
              <a:ea typeface="微軟正黑體" pitchFamily="34" charset="-120"/>
            </a:rPr>
            <a:t>2</a:t>
          </a:r>
          <a:r>
            <a:rPr lang="zh-TW" altLang="en-US" sz="2400" b="1" kern="1200" dirty="0" smtClean="0">
              <a:latin typeface="微軟正黑體" pitchFamily="34" charset="-120"/>
              <a:ea typeface="微軟正黑體" pitchFamily="34" charset="-120"/>
            </a:rPr>
            <a:t>項的</a:t>
          </a:r>
          <a:r>
            <a:rPr lang="en-US" altLang="zh-TW" sz="2400" b="1" kern="1200" dirty="0" smtClean="0">
              <a:latin typeface="微軟正黑體" pitchFamily="34" charset="-120"/>
              <a:ea typeface="微軟正黑體" pitchFamily="34" charset="-120"/>
            </a:rPr>
            <a:t>4</a:t>
          </a:r>
          <a:r>
            <a:rPr lang="zh-TW" altLang="en-US" sz="2400" b="1" kern="1200" dirty="0" smtClean="0">
              <a:latin typeface="微軟正黑體" pitchFamily="34" charset="-120"/>
              <a:ea typeface="微軟正黑體" pitchFamily="34" charset="-120"/>
            </a:rPr>
            <a:t>款判斷</a:t>
          </a:r>
          <a:r>
            <a:rPr lang="zh-TW" altLang="en-US" sz="2400" b="1" kern="1200" dirty="0" smtClean="0">
              <a:latin typeface="微軟正黑體" pitchFamily="34" charset="-120"/>
              <a:ea typeface="微軟正黑體" pitchFamily="34" charset="-120"/>
            </a:rPr>
            <a:t>基準後如認為合理，仍得成立合理使用</a:t>
          </a:r>
        </a:p>
      </dsp:txBody>
      <dsp:txXfrm>
        <a:off x="488598" y="3631837"/>
        <a:ext cx="7796097" cy="117206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038D8-660F-48DB-A5BD-6BD4DDCB2415}">
      <dsp:nvSpPr>
        <dsp:cNvPr id="0" name=""/>
        <dsp:cNvSpPr/>
      </dsp:nvSpPr>
      <dsp:spPr>
        <a:xfrm>
          <a:off x="5625396" y="4703758"/>
          <a:ext cx="476022" cy="91440"/>
        </a:xfrm>
        <a:custGeom>
          <a:avLst/>
          <a:gdLst/>
          <a:ahLst/>
          <a:cxnLst/>
          <a:rect l="0" t="0" r="0" b="0"/>
          <a:pathLst>
            <a:path>
              <a:moveTo>
                <a:pt x="0" y="45720"/>
              </a:moveTo>
              <a:lnTo>
                <a:pt x="476022"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DB57E4-DC7C-411D-9B68-04577F3DF424}">
      <dsp:nvSpPr>
        <dsp:cNvPr id="0" name=""/>
        <dsp:cNvSpPr/>
      </dsp:nvSpPr>
      <dsp:spPr>
        <a:xfrm>
          <a:off x="2608412" y="4703758"/>
          <a:ext cx="476022" cy="91440"/>
        </a:xfrm>
        <a:custGeom>
          <a:avLst/>
          <a:gdLst/>
          <a:ahLst/>
          <a:cxnLst/>
          <a:rect l="0" t="0" r="0" b="0"/>
          <a:pathLst>
            <a:path>
              <a:moveTo>
                <a:pt x="0" y="45720"/>
              </a:moveTo>
              <a:lnTo>
                <a:pt x="476022" y="457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7593DB-EC38-4206-A820-EB20B278EA07}">
      <dsp:nvSpPr>
        <dsp:cNvPr id="0" name=""/>
        <dsp:cNvSpPr/>
      </dsp:nvSpPr>
      <dsp:spPr>
        <a:xfrm>
          <a:off x="5464548" y="3680310"/>
          <a:ext cx="476022" cy="91440"/>
        </a:xfrm>
        <a:custGeom>
          <a:avLst/>
          <a:gdLst/>
          <a:ahLst/>
          <a:cxnLst/>
          <a:rect l="0" t="0" r="0" b="0"/>
          <a:pathLst>
            <a:path>
              <a:moveTo>
                <a:pt x="0" y="45720"/>
              </a:moveTo>
              <a:lnTo>
                <a:pt x="476022"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8A33EA-42E4-492A-BA2E-DAEB71343A61}">
      <dsp:nvSpPr>
        <dsp:cNvPr id="0" name=""/>
        <dsp:cNvSpPr/>
      </dsp:nvSpPr>
      <dsp:spPr>
        <a:xfrm>
          <a:off x="2608412" y="2044559"/>
          <a:ext cx="476022" cy="1681470"/>
        </a:xfrm>
        <a:custGeom>
          <a:avLst/>
          <a:gdLst/>
          <a:ahLst/>
          <a:cxnLst/>
          <a:rect l="0" t="0" r="0" b="0"/>
          <a:pathLst>
            <a:path>
              <a:moveTo>
                <a:pt x="0" y="0"/>
              </a:moveTo>
              <a:lnTo>
                <a:pt x="238011" y="0"/>
              </a:lnTo>
              <a:lnTo>
                <a:pt x="238011" y="1681470"/>
              </a:lnTo>
              <a:lnTo>
                <a:pt x="476022" y="168147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32C669-E4B2-4558-9DEE-9873AAFE6D9E}">
      <dsp:nvSpPr>
        <dsp:cNvPr id="0" name=""/>
        <dsp:cNvSpPr/>
      </dsp:nvSpPr>
      <dsp:spPr>
        <a:xfrm>
          <a:off x="5464548" y="2510564"/>
          <a:ext cx="476022" cy="91440"/>
        </a:xfrm>
        <a:custGeom>
          <a:avLst/>
          <a:gdLst/>
          <a:ahLst/>
          <a:cxnLst/>
          <a:rect l="0" t="0" r="0" b="0"/>
          <a:pathLst>
            <a:path>
              <a:moveTo>
                <a:pt x="0" y="45720"/>
              </a:moveTo>
              <a:lnTo>
                <a:pt x="476022"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7BE133-7D3C-40D5-8817-23B6963CA49E}">
      <dsp:nvSpPr>
        <dsp:cNvPr id="0" name=""/>
        <dsp:cNvSpPr/>
      </dsp:nvSpPr>
      <dsp:spPr>
        <a:xfrm>
          <a:off x="2608412" y="2044559"/>
          <a:ext cx="476022" cy="511724"/>
        </a:xfrm>
        <a:custGeom>
          <a:avLst/>
          <a:gdLst/>
          <a:ahLst/>
          <a:cxnLst/>
          <a:rect l="0" t="0" r="0" b="0"/>
          <a:pathLst>
            <a:path>
              <a:moveTo>
                <a:pt x="0" y="0"/>
              </a:moveTo>
              <a:lnTo>
                <a:pt x="238011" y="0"/>
              </a:lnTo>
              <a:lnTo>
                <a:pt x="238011" y="511724"/>
              </a:lnTo>
              <a:lnTo>
                <a:pt x="476022" y="51172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0AA218-2705-4F65-B7CE-2F8F3AE39BD1}">
      <dsp:nvSpPr>
        <dsp:cNvPr id="0" name=""/>
        <dsp:cNvSpPr/>
      </dsp:nvSpPr>
      <dsp:spPr>
        <a:xfrm>
          <a:off x="5464548" y="1340817"/>
          <a:ext cx="476022" cy="91440"/>
        </a:xfrm>
        <a:custGeom>
          <a:avLst/>
          <a:gdLst/>
          <a:ahLst/>
          <a:cxnLst/>
          <a:rect l="0" t="0" r="0" b="0"/>
          <a:pathLst>
            <a:path>
              <a:moveTo>
                <a:pt x="0" y="45720"/>
              </a:moveTo>
              <a:lnTo>
                <a:pt x="476022"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5E14DC-4D7E-4FF8-BDF5-5015FD642B79}">
      <dsp:nvSpPr>
        <dsp:cNvPr id="0" name=""/>
        <dsp:cNvSpPr/>
      </dsp:nvSpPr>
      <dsp:spPr>
        <a:xfrm>
          <a:off x="2608412" y="1386537"/>
          <a:ext cx="476022" cy="658021"/>
        </a:xfrm>
        <a:custGeom>
          <a:avLst/>
          <a:gdLst/>
          <a:ahLst/>
          <a:cxnLst/>
          <a:rect l="0" t="0" r="0" b="0"/>
          <a:pathLst>
            <a:path>
              <a:moveTo>
                <a:pt x="0" y="658021"/>
              </a:moveTo>
              <a:lnTo>
                <a:pt x="238011" y="658021"/>
              </a:lnTo>
              <a:lnTo>
                <a:pt x="238011" y="0"/>
              </a:lnTo>
              <a:lnTo>
                <a:pt x="476022"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49E9E3-F53D-44BF-99D2-C2B1E7A900B4}">
      <dsp:nvSpPr>
        <dsp:cNvPr id="0" name=""/>
        <dsp:cNvSpPr/>
      </dsp:nvSpPr>
      <dsp:spPr>
        <a:xfrm>
          <a:off x="5464548" y="317369"/>
          <a:ext cx="476022" cy="91440"/>
        </a:xfrm>
        <a:custGeom>
          <a:avLst/>
          <a:gdLst/>
          <a:ahLst/>
          <a:cxnLst/>
          <a:rect l="0" t="0" r="0" b="0"/>
          <a:pathLst>
            <a:path>
              <a:moveTo>
                <a:pt x="0" y="45720"/>
              </a:moveTo>
              <a:lnTo>
                <a:pt x="476022"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698F5C-9E3E-4992-B577-79DC783FDE0B}">
      <dsp:nvSpPr>
        <dsp:cNvPr id="0" name=""/>
        <dsp:cNvSpPr/>
      </dsp:nvSpPr>
      <dsp:spPr>
        <a:xfrm>
          <a:off x="2608412" y="363089"/>
          <a:ext cx="476022" cy="1681470"/>
        </a:xfrm>
        <a:custGeom>
          <a:avLst/>
          <a:gdLst/>
          <a:ahLst/>
          <a:cxnLst/>
          <a:rect l="0" t="0" r="0" b="0"/>
          <a:pathLst>
            <a:path>
              <a:moveTo>
                <a:pt x="0" y="1681470"/>
              </a:moveTo>
              <a:lnTo>
                <a:pt x="238011" y="1681470"/>
              </a:lnTo>
              <a:lnTo>
                <a:pt x="238011" y="0"/>
              </a:lnTo>
              <a:lnTo>
                <a:pt x="476022"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5D0E63-082C-4AA8-A622-C4424FE1D95C}">
      <dsp:nvSpPr>
        <dsp:cNvPr id="0" name=""/>
        <dsp:cNvSpPr/>
      </dsp:nvSpPr>
      <dsp:spPr>
        <a:xfrm>
          <a:off x="228299" y="1681592"/>
          <a:ext cx="2380113" cy="72593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利用條件</a:t>
          </a:r>
          <a:endParaRPr lang="zh-TW" altLang="en-US" sz="2400" kern="1200" dirty="0">
            <a:latin typeface="微軟正黑體" panose="020B0604030504040204" pitchFamily="34" charset="-120"/>
            <a:ea typeface="微軟正黑體" panose="020B0604030504040204" pitchFamily="34" charset="-120"/>
          </a:endParaRPr>
        </a:p>
      </dsp:txBody>
      <dsp:txXfrm>
        <a:off x="228299" y="1681592"/>
        <a:ext cx="2380113" cy="725934"/>
      </dsp:txXfrm>
    </dsp:sp>
    <dsp:sp modelId="{02E4FC45-9B53-4630-A371-3F4A71082280}">
      <dsp:nvSpPr>
        <dsp:cNvPr id="0" name=""/>
        <dsp:cNvSpPr/>
      </dsp:nvSpPr>
      <dsp:spPr>
        <a:xfrm>
          <a:off x="3084434" y="121"/>
          <a:ext cx="2380113" cy="725934"/>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非以營利為目的</a:t>
          </a:r>
          <a:endParaRPr lang="zh-TW" altLang="en-US" sz="2000" kern="1200" dirty="0">
            <a:latin typeface="微軟正黑體" panose="020B0604030504040204" pitchFamily="34" charset="-120"/>
            <a:ea typeface="微軟正黑體" panose="020B0604030504040204" pitchFamily="34" charset="-120"/>
          </a:endParaRPr>
        </a:p>
      </dsp:txBody>
      <dsp:txXfrm>
        <a:off x="3084434" y="121"/>
        <a:ext cx="2380113" cy="725934"/>
      </dsp:txXfrm>
    </dsp:sp>
    <dsp:sp modelId="{DFE19CE9-C47C-48D4-9E52-7DD451964CE7}">
      <dsp:nvSpPr>
        <dsp:cNvPr id="0" name=""/>
        <dsp:cNvSpPr/>
      </dsp:nvSpPr>
      <dsp:spPr>
        <a:xfrm>
          <a:off x="5940570" y="121"/>
          <a:ext cx="2564786" cy="725934"/>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90000"/>
            </a:lnSpc>
            <a:spcBef>
              <a:spcPct val="0"/>
            </a:spcBef>
            <a:spcAft>
              <a:spcPts val="0"/>
            </a:spcAft>
          </a:pP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rPr>
            <a:t>以活動主辦單位之目為斷</a:t>
          </a:r>
          <a:endParaRPr lang="zh-TW" altLang="en-US" sz="1800" kern="1200" dirty="0">
            <a:solidFill>
              <a:srgbClr val="0070C0"/>
            </a:solidFill>
            <a:effectLst/>
            <a:latin typeface="微軟正黑體" panose="020B0604030504040204" pitchFamily="34" charset="-120"/>
            <a:ea typeface="微軟正黑體" panose="020B0604030504040204" pitchFamily="34" charset="-120"/>
          </a:endParaRPr>
        </a:p>
      </dsp:txBody>
      <dsp:txXfrm>
        <a:off x="5940570" y="121"/>
        <a:ext cx="2564786" cy="725934"/>
      </dsp:txXfrm>
    </dsp:sp>
    <dsp:sp modelId="{51116F82-4BA0-40A5-B9A3-EA7BF201B2D1}">
      <dsp:nvSpPr>
        <dsp:cNvPr id="0" name=""/>
        <dsp:cNvSpPr/>
      </dsp:nvSpPr>
      <dsp:spPr>
        <a:xfrm>
          <a:off x="3084434" y="1023570"/>
          <a:ext cx="2380113" cy="725934"/>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未對觀眾或聽眾直接或間接收取任何費用</a:t>
          </a:r>
        </a:p>
      </dsp:txBody>
      <dsp:txXfrm>
        <a:off x="3084434" y="1023570"/>
        <a:ext cx="2380113" cy="725934"/>
      </dsp:txXfrm>
    </dsp:sp>
    <dsp:sp modelId="{671C51DF-3757-47DF-B312-0EFB0D13FA8E}">
      <dsp:nvSpPr>
        <dsp:cNvPr id="0" name=""/>
        <dsp:cNvSpPr/>
      </dsp:nvSpPr>
      <dsp:spPr>
        <a:xfrm>
          <a:off x="5940570" y="1023570"/>
          <a:ext cx="2564786" cy="725934"/>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含清潔費</a:t>
          </a:r>
          <a:r>
            <a:rPr lang="en-US" altLang="en-US" sz="2000" b="1" kern="1200"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入場費等</a:t>
          </a:r>
        </a:p>
      </dsp:txBody>
      <dsp:txXfrm>
        <a:off x="5940570" y="1023570"/>
        <a:ext cx="2564786" cy="725934"/>
      </dsp:txXfrm>
    </dsp:sp>
    <dsp:sp modelId="{1847F654-4AA6-451E-AD17-B8FEA48DAAC9}">
      <dsp:nvSpPr>
        <dsp:cNvPr id="0" name=""/>
        <dsp:cNvSpPr/>
      </dsp:nvSpPr>
      <dsp:spPr>
        <a:xfrm>
          <a:off x="3084434" y="2193316"/>
          <a:ext cx="2380113" cy="725934"/>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smtClean="0">
              <a:latin typeface="微軟正黑體" panose="020B0604030504040204" pitchFamily="34" charset="-120"/>
              <a:ea typeface="微軟正黑體" panose="020B0604030504040204" pitchFamily="34" charset="-120"/>
            </a:rPr>
            <a:t>未對表演人支付報酬</a:t>
          </a:r>
          <a:endParaRPr lang="zh-TW" altLang="en-US" sz="2000" b="1" kern="1200" dirty="0" smtClean="0">
            <a:latin typeface="微軟正黑體" panose="020B0604030504040204" pitchFamily="34" charset="-120"/>
            <a:ea typeface="微軟正黑體" panose="020B0604030504040204" pitchFamily="34" charset="-120"/>
          </a:endParaRPr>
        </a:p>
      </dsp:txBody>
      <dsp:txXfrm>
        <a:off x="3084434" y="2193316"/>
        <a:ext cx="2380113" cy="725934"/>
      </dsp:txXfrm>
    </dsp:sp>
    <dsp:sp modelId="{1BF0E46A-2147-4709-8106-3598A311110D}">
      <dsp:nvSpPr>
        <dsp:cNvPr id="0" name=""/>
        <dsp:cNvSpPr/>
      </dsp:nvSpPr>
      <dsp:spPr>
        <a:xfrm>
          <a:off x="5940570" y="2047019"/>
          <a:ext cx="2564786" cy="1018529"/>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a:lnSpc>
              <a:spcPct val="90000"/>
            </a:lnSpc>
            <a:spcBef>
              <a:spcPct val="0"/>
            </a:spcBef>
            <a:spcAft>
              <a:spcPts val="0"/>
            </a:spcAft>
          </a:pP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rPr>
            <a:t>含工資、津貼、抽紅或工作獎金</a:t>
          </a:r>
          <a:r>
            <a:rPr lang="en-US" altLang="en-US" sz="1800" b="1" kern="1200" dirty="0" smtClean="0">
              <a:solidFill>
                <a:srgbClr val="0070C0"/>
              </a:solidFill>
              <a:effectLst/>
              <a:latin typeface="微軟正黑體" panose="020B0604030504040204" pitchFamily="34" charset="-120"/>
              <a:ea typeface="微軟正黑體" panose="020B0604030504040204" pitchFamily="34" charset="-120"/>
            </a:rPr>
            <a:t>;</a:t>
          </a: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rPr>
            <a:t>不包含中獎或獲得名次之獎金</a:t>
          </a:r>
        </a:p>
      </dsp:txBody>
      <dsp:txXfrm>
        <a:off x="5940570" y="2047019"/>
        <a:ext cx="2564786" cy="1018529"/>
      </dsp:txXfrm>
    </dsp:sp>
    <dsp:sp modelId="{2047B878-DD88-48CE-A688-DF1A2EBAD486}">
      <dsp:nvSpPr>
        <dsp:cNvPr id="0" name=""/>
        <dsp:cNvSpPr/>
      </dsp:nvSpPr>
      <dsp:spPr>
        <a:xfrm>
          <a:off x="3084434" y="3363062"/>
          <a:ext cx="2380113" cy="725934"/>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須是「特定活動」</a:t>
          </a:r>
        </a:p>
      </dsp:txBody>
      <dsp:txXfrm>
        <a:off x="3084434" y="3363062"/>
        <a:ext cx="2380113" cy="725934"/>
      </dsp:txXfrm>
    </dsp:sp>
    <dsp:sp modelId="{94D133F7-2F86-4E20-9654-97D8CC2BF4B1}">
      <dsp:nvSpPr>
        <dsp:cNvPr id="0" name=""/>
        <dsp:cNvSpPr/>
      </dsp:nvSpPr>
      <dsp:spPr>
        <a:xfrm>
          <a:off x="5940570" y="3363062"/>
          <a:ext cx="2564786" cy="725934"/>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非經常性</a:t>
          </a:r>
          <a:r>
            <a:rPr lang="en-US" altLang="zh-TW" sz="2000" b="1" kern="1200"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非例行性</a:t>
          </a:r>
        </a:p>
      </dsp:txBody>
      <dsp:txXfrm>
        <a:off x="5940570" y="3363062"/>
        <a:ext cx="2564786" cy="725934"/>
      </dsp:txXfrm>
    </dsp:sp>
    <dsp:sp modelId="{D6F692CE-03CE-4D9F-813A-C7DB4DD57B7A}">
      <dsp:nvSpPr>
        <dsp:cNvPr id="0" name=""/>
        <dsp:cNvSpPr/>
      </dsp:nvSpPr>
      <dsp:spPr>
        <a:xfrm>
          <a:off x="228299" y="4386511"/>
          <a:ext cx="2380113" cy="72593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228299" y="4386511"/>
        <a:ext cx="2380113" cy="725934"/>
      </dsp:txXfrm>
    </dsp:sp>
    <dsp:sp modelId="{CB0F692D-9B3F-4B67-9BC1-444D61D28735}">
      <dsp:nvSpPr>
        <dsp:cNvPr id="0" name=""/>
        <dsp:cNvSpPr/>
      </dsp:nvSpPr>
      <dsp:spPr>
        <a:xfrm>
          <a:off x="3084434" y="4386511"/>
          <a:ext cx="2540961" cy="725934"/>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ct val="35000"/>
            </a:spcAft>
          </a:pPr>
          <a:r>
            <a:rPr lang="zh-TW" altLang="en-US" sz="2000" b="1" kern="1200" dirty="0" smtClean="0">
              <a:solidFill>
                <a:srgbClr val="C00000"/>
              </a:solidFill>
              <a:latin typeface="微軟正黑體" panose="020B0604030504040204" pitchFamily="34" charset="-120"/>
              <a:ea typeface="微軟正黑體" panose="020B0604030504040204" pitchFamily="34" charset="-120"/>
            </a:rPr>
            <a:t>公開口述、公開播送、公開上映或公開演出</a:t>
          </a:r>
          <a:endParaRPr lang="zh-TW" altLang="en-US" sz="2000" kern="1200" dirty="0">
            <a:solidFill>
              <a:srgbClr val="C00000"/>
            </a:solidFill>
            <a:latin typeface="微軟正黑體" panose="020B0604030504040204" pitchFamily="34" charset="-120"/>
            <a:ea typeface="微軟正黑體" panose="020B0604030504040204" pitchFamily="34" charset="-120"/>
          </a:endParaRPr>
        </a:p>
      </dsp:txBody>
      <dsp:txXfrm>
        <a:off x="3084434" y="4386511"/>
        <a:ext cx="2540961" cy="725934"/>
      </dsp:txXfrm>
    </dsp:sp>
    <dsp:sp modelId="{8775FE06-C085-46EE-8B6B-AF1832DDD076}">
      <dsp:nvSpPr>
        <dsp:cNvPr id="0" name=""/>
        <dsp:cNvSpPr/>
      </dsp:nvSpPr>
      <dsp:spPr>
        <a:xfrm>
          <a:off x="6101418" y="4386511"/>
          <a:ext cx="2380113" cy="725934"/>
        </a:xfrm>
        <a:prstGeom prst="rect">
          <a:avLst/>
        </a:prstGeom>
        <a:noFill/>
        <a:ln w="9525" cap="flat" cmpd="sng" algn="ctr">
          <a:no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ts val="0"/>
            </a:spcAft>
          </a:pPr>
          <a:r>
            <a:rPr lang="zh-TW" altLang="en-US" sz="2000" b="1" kern="1200" dirty="0" smtClean="0">
              <a:solidFill>
                <a:srgbClr val="0066FF"/>
              </a:solidFill>
              <a:latin typeface="微軟正黑體" panose="020B0604030504040204" pitchFamily="34" charset="-120"/>
              <a:ea typeface="微軟正黑體" panose="020B0604030504040204" pitchFamily="34" charset="-120"/>
            </a:rPr>
            <a:t>不及於重製、公開傳輸等</a:t>
          </a:r>
          <a:endParaRPr lang="zh-TW" altLang="en-US" sz="2000" kern="1200" dirty="0">
            <a:solidFill>
              <a:srgbClr val="0066FF"/>
            </a:solidFill>
            <a:latin typeface="微軟正黑體" panose="020B0604030504040204" pitchFamily="34" charset="-120"/>
            <a:ea typeface="微軟正黑體" panose="020B0604030504040204" pitchFamily="34" charset="-120"/>
          </a:endParaRPr>
        </a:p>
      </dsp:txBody>
      <dsp:txXfrm>
        <a:off x="6101418" y="4386511"/>
        <a:ext cx="2380113" cy="72593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706C9-30F2-4F84-AB8F-7DD5F80A7489}">
      <dsp:nvSpPr>
        <dsp:cNvPr id="0" name=""/>
        <dsp:cNvSpPr/>
      </dsp:nvSpPr>
      <dsp:spPr>
        <a:xfrm>
          <a:off x="215757" y="0"/>
          <a:ext cx="3924994" cy="636055"/>
        </a:xfrm>
        <a:prstGeom prst="chevron">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rtl="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sz="2800" b="1" kern="1200" dirty="0">
            <a:latin typeface="微軟正黑體" panose="020B0604030504040204" pitchFamily="34" charset="-120"/>
            <a:ea typeface="微軟正黑體" panose="020B0604030504040204" pitchFamily="34" charset="-120"/>
          </a:endParaRPr>
        </a:p>
      </dsp:txBody>
      <dsp:txXfrm>
        <a:off x="533785" y="0"/>
        <a:ext cx="3288939" cy="636055"/>
      </dsp:txXfrm>
    </dsp:sp>
    <dsp:sp modelId="{661A0994-9DAD-455A-AE61-A06605CF2A4D}">
      <dsp:nvSpPr>
        <dsp:cNvPr id="0" name=""/>
        <dsp:cNvSpPr/>
      </dsp:nvSpPr>
      <dsp:spPr>
        <a:xfrm>
          <a:off x="281414" y="719067"/>
          <a:ext cx="3689212" cy="3495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rtl="0">
            <a:lnSpc>
              <a:spcPct val="90000"/>
            </a:lnSpc>
            <a:spcBef>
              <a:spcPct val="0"/>
            </a:spcBef>
            <a:spcAft>
              <a:spcPts val="0"/>
            </a:spcAft>
            <a:buChar char="••"/>
          </a:pPr>
          <a:r>
            <a:rPr lang="zh-TW" altLang="en-US" sz="2200" b="1" kern="1200" dirty="0" smtClean="0">
              <a:solidFill>
                <a:srgbClr val="0000CC"/>
              </a:solidFill>
              <a:latin typeface="微軟正黑體" panose="020B0604030504040204" pitchFamily="34" charset="-120"/>
              <a:ea typeface="微軟正黑體" panose="020B0604030504040204" pitchFamily="34" charset="-120"/>
            </a:rPr>
            <a:t>非經常性利用者</a:t>
          </a:r>
          <a:endParaRPr lang="zh-TW" altLang="en-US" sz="2200" b="1" kern="1200" dirty="0">
            <a:solidFill>
              <a:srgbClr val="0000CC"/>
            </a:solidFill>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kern="1200" dirty="0">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sz="2200" b="1" kern="1200" dirty="0" smtClean="0">
              <a:latin typeface="微軟正黑體" panose="020B0604030504040204" pitchFamily="34" charset="-120"/>
              <a:ea typeface="微軟正黑體" panose="020B0604030504040204" pitchFamily="34" charset="-120"/>
            </a:rPr>
            <a:t>為特定節慶、主題而舉辦之「電影欣賞週」、「卡拉</a:t>
          </a:r>
          <a:r>
            <a:rPr lang="en-US" sz="2200" b="1" kern="1200" dirty="0" smtClean="0">
              <a:latin typeface="微軟正黑體" panose="020B0604030504040204" pitchFamily="34" charset="-120"/>
              <a:ea typeface="微軟正黑體" panose="020B0604030504040204" pitchFamily="34" charset="-120"/>
            </a:rPr>
            <a:t>OK</a:t>
          </a:r>
          <a:r>
            <a:rPr lang="zh-TW" sz="2200" b="1" kern="1200" dirty="0" smtClean="0">
              <a:latin typeface="微軟正黑體" panose="020B0604030504040204" pitchFamily="34" charset="-120"/>
              <a:ea typeface="微軟正黑體" panose="020B0604030504040204" pitchFamily="34" charset="-120"/>
            </a:rPr>
            <a:t>大賽」等</a:t>
          </a:r>
          <a:endParaRPr lang="zh-TW"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0000CC"/>
              </a:solidFill>
              <a:latin typeface="微軟正黑體" panose="020B0604030504040204" pitchFamily="34" charset="-120"/>
              <a:ea typeface="微軟正黑體" panose="020B0604030504040204" pitchFamily="34" charset="-120"/>
            </a:rPr>
            <a:t>未對表演人支付報酬者</a:t>
          </a:r>
          <a:endParaRPr lang="zh-TW" altLang="en-US" sz="2200" b="1" kern="1200" dirty="0">
            <a:solidFill>
              <a:srgbClr val="0000CC"/>
            </a:solidFill>
            <a:latin typeface="微軟正黑體" panose="020B0604030504040204" pitchFamily="34" charset="-120"/>
            <a:ea typeface="微軟正黑體" panose="020B0604030504040204" pitchFamily="34" charset="-120"/>
          </a:endParaRPr>
        </a:p>
        <a:p>
          <a:pPr marL="457200" lvl="2" indent="-228600" algn="l" defTabSz="97790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由主管、員工</a:t>
          </a:r>
          <a:r>
            <a:rPr lang="zh-TW" altLang="en-US" sz="2200" b="1" kern="1200" dirty="0" smtClean="0">
              <a:solidFill>
                <a:srgbClr val="00B0F0"/>
              </a:solidFill>
              <a:latin typeface="微軟正黑體" panose="020B0604030504040204" pitchFamily="34" charset="-120"/>
              <a:ea typeface="微軟正黑體" panose="020B0604030504040204" pitchFamily="34" charset="-120"/>
            </a:rPr>
            <a:t>自行粉墨登場</a:t>
          </a:r>
          <a:r>
            <a:rPr lang="zh-TW" altLang="en-US" sz="2200" b="1" kern="1200" dirty="0" smtClean="0">
              <a:latin typeface="微軟正黑體" panose="020B0604030504040204" pitchFamily="34" charset="-120"/>
              <a:ea typeface="微軟正黑體" panose="020B0604030504040204" pitchFamily="34" charset="-120"/>
            </a:rPr>
            <a:t>，提供助興節目</a:t>
          </a:r>
          <a:endParaRPr lang="zh-TW" altLang="en-US" sz="2200" b="1" kern="1200" dirty="0">
            <a:latin typeface="微軟正黑體" panose="020B0604030504040204" pitchFamily="34" charset="-120"/>
            <a:ea typeface="微軟正黑體" panose="020B0604030504040204" pitchFamily="34" charset="-120"/>
          </a:endParaRPr>
        </a:p>
      </dsp:txBody>
      <dsp:txXfrm>
        <a:off x="281414" y="719067"/>
        <a:ext cx="3689212" cy="3495662"/>
      </dsp:txXfrm>
    </dsp:sp>
    <dsp:sp modelId="{7E92E812-0F53-4679-8BC1-54111CB2F2FB}">
      <dsp:nvSpPr>
        <dsp:cNvPr id="0" name=""/>
        <dsp:cNvSpPr/>
      </dsp:nvSpPr>
      <dsp:spPr>
        <a:xfrm>
          <a:off x="4482891" y="0"/>
          <a:ext cx="3924994" cy="636055"/>
        </a:xfrm>
        <a:prstGeom prst="chevron">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不符合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altLang="en-US" sz="2800" b="1" kern="1200" dirty="0">
            <a:latin typeface="微軟正黑體" panose="020B0604030504040204" pitchFamily="34" charset="-120"/>
            <a:ea typeface="微軟正黑體" panose="020B0604030504040204" pitchFamily="34" charset="-120"/>
          </a:endParaRPr>
        </a:p>
      </dsp:txBody>
      <dsp:txXfrm>
        <a:off x="4800919" y="0"/>
        <a:ext cx="3288939" cy="636055"/>
      </dsp:txXfrm>
    </dsp:sp>
    <dsp:sp modelId="{483EBDC2-BF2B-48DB-9F62-09FBC8F3D563}">
      <dsp:nvSpPr>
        <dsp:cNvPr id="0" name=""/>
        <dsp:cNvSpPr/>
      </dsp:nvSpPr>
      <dsp:spPr>
        <a:xfrm>
          <a:off x="4143411" y="602741"/>
          <a:ext cx="4425540" cy="3517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機關、學校於午休時間或課間播放音樂</a:t>
          </a:r>
          <a:endParaRPr lang="zh-TW" altLang="en-US" sz="1800" b="1" kern="1200" dirty="0">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tabLst/>
          </a:pPr>
          <a:r>
            <a:rPr lang="zh-TW" altLang="en-US" sz="1800" b="1" kern="1200" dirty="0" smtClean="0">
              <a:latin typeface="微軟正黑體" panose="020B0604030504040204" pitchFamily="34" charset="-120"/>
              <a:ea typeface="微軟正黑體" panose="020B0604030504040204" pitchFamily="34" charset="-120"/>
            </a:rPr>
            <a:t>在</a:t>
          </a:r>
          <a:r>
            <a:rPr lang="zh-TW" sz="1800" b="1" kern="1200" dirty="0" smtClean="0">
              <a:latin typeface="微軟正黑體" panose="020B0604030504040204" pitchFamily="34" charset="-120"/>
              <a:ea typeface="微軟正黑體" panose="020B0604030504040204" pitchFamily="34" charset="-120"/>
            </a:rPr>
            <a:t>區民或里民活動中心等場所，</a:t>
          </a:r>
          <a:r>
            <a:rPr lang="zh-TW" altLang="en-US" sz="1800" b="1" kern="1200" dirty="0" smtClean="0">
              <a:latin typeface="微軟正黑體" panose="020B0604030504040204" pitchFamily="34" charset="-120"/>
              <a:ea typeface="微軟正黑體" panose="020B0604030504040204" pitchFamily="34" charset="-120"/>
            </a:rPr>
            <a:t>提</a:t>
          </a:r>
          <a:r>
            <a:rPr lang="zh-TW" sz="1800" b="1" kern="1200"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800" b="1" kern="1200" dirty="0">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tabLst/>
          </a:pPr>
          <a:r>
            <a:rPr lang="zh-TW" altLang="en-US" sz="1800" b="1" kern="1200" dirty="0" smtClean="0">
              <a:latin typeface="微軟正黑體" panose="020B0604030504040204" pitchFamily="34" charset="-120"/>
              <a:ea typeface="微軟正黑體" panose="020B0604030504040204" pitchFamily="34" charset="-120"/>
            </a:rPr>
            <a:t>為宣導兩性平等，於市民會館連續半年每月選定一日播放性別議題相關電影</a:t>
          </a:r>
          <a:endParaRPr lang="zh-TW" sz="18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在跨年活動、中秋、端午晚會、海洋祭、農特產品推廣活動、嘉年華會、花博等活動中</a:t>
          </a:r>
          <a:r>
            <a:rPr lang="zh-TW" altLang="en-US" sz="1800" b="1" kern="1200" dirty="0" smtClean="0">
              <a:solidFill>
                <a:srgbClr val="0000CC"/>
              </a:solidFill>
              <a:latin typeface="微軟正黑體" panose="020B0604030504040204" pitchFamily="34" charset="-120"/>
              <a:ea typeface="微軟正黑體" panose="020B0604030504040204" pitchFamily="34" charset="-120"/>
            </a:rPr>
            <a:t>邀請藝人</a:t>
          </a:r>
          <a:r>
            <a:rPr lang="zh-TW" altLang="en-US" sz="1800" b="1" kern="1200" dirty="0" smtClean="0">
              <a:latin typeface="微軟正黑體" panose="020B0604030504040204" pitchFamily="34" charset="-120"/>
              <a:ea typeface="微軟正黑體" panose="020B0604030504040204" pitchFamily="34" charset="-120"/>
            </a:rPr>
            <a:t>演唱歌曲並支付藝人報酬者</a:t>
          </a:r>
          <a:endParaRPr lang="zh-TW" altLang="en-US" sz="1800" b="1" kern="1200" dirty="0">
            <a:latin typeface="微軟正黑體" panose="020B0604030504040204" pitchFamily="34" charset="-120"/>
            <a:ea typeface="微軟正黑體" panose="020B0604030504040204" pitchFamily="34" charset="-120"/>
          </a:endParaRPr>
        </a:p>
      </dsp:txBody>
      <dsp:txXfrm>
        <a:off x="4143411" y="602741"/>
        <a:ext cx="4425540" cy="35175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56B45-E43A-450C-8C77-9EA437D12D40}">
      <dsp:nvSpPr>
        <dsp:cNvPr id="0" name=""/>
        <dsp:cNvSpPr/>
      </dsp:nvSpPr>
      <dsp:spPr>
        <a:xfrm rot="5400000">
          <a:off x="749186" y="248394"/>
          <a:ext cx="2384483" cy="3967727"/>
        </a:xfrm>
        <a:prstGeom prst="corner">
          <a:avLst>
            <a:gd name="adj1" fmla="val 16120"/>
            <a:gd name="adj2" fmla="val 1611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9C8CC9BA-0B73-432E-BB26-0E3BFD153B9F}">
      <dsp:nvSpPr>
        <dsp:cNvPr id="0" name=""/>
        <dsp:cNvSpPr/>
      </dsp:nvSpPr>
      <dsp:spPr>
        <a:xfrm>
          <a:off x="370372" y="1548251"/>
          <a:ext cx="3582086" cy="3139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zh-TW" sz="3200" b="1" kern="1200" dirty="0" smtClean="0">
              <a:solidFill>
                <a:srgbClr val="0000CC"/>
              </a:solidFill>
              <a:latin typeface="微軟正黑體" pitchFamily="34" charset="-120"/>
              <a:ea typeface="微軟正黑體" pitchFamily="34" charset="-120"/>
            </a:rPr>
            <a:t>什麼是著作</a:t>
          </a:r>
          <a:r>
            <a:rPr lang="en-US" sz="3200" b="1" kern="1200" dirty="0" smtClean="0">
              <a:solidFill>
                <a:srgbClr val="0000CC"/>
              </a:solidFill>
              <a:latin typeface="微軟正黑體" pitchFamily="34" charset="-120"/>
              <a:ea typeface="微軟正黑體" pitchFamily="34" charset="-120"/>
            </a:rPr>
            <a:t>?</a:t>
          </a:r>
          <a:endParaRPr lang="zh-TW" sz="3200" b="1" kern="1200" dirty="0">
            <a:solidFill>
              <a:srgbClr val="0000CC"/>
            </a:solidFill>
            <a:latin typeface="微軟正黑體" pitchFamily="34" charset="-120"/>
            <a:ea typeface="微軟正黑體" pitchFamily="34" charset="-120"/>
          </a:endParaRPr>
        </a:p>
        <a:p>
          <a:pPr marL="228600" lvl="1" indent="-228600" algn="l" defTabSz="1066800" rtl="0">
            <a:lnSpc>
              <a:spcPct val="90000"/>
            </a:lnSpc>
            <a:spcBef>
              <a:spcPct val="0"/>
            </a:spcBef>
            <a:spcAft>
              <a:spcPts val="0"/>
            </a:spcAft>
            <a:buChar char="••"/>
          </a:pPr>
          <a:r>
            <a:rPr lang="zh-TW" sz="2400" b="1" kern="1200" dirty="0" smtClean="0">
              <a:latin typeface="微軟正黑體" pitchFamily="34" charset="-120"/>
              <a:ea typeface="微軟正黑體" pitchFamily="34" charset="-120"/>
            </a:rPr>
            <a:t>著作是指屬於文學、科學、藝術或其他學術範圍之創作</a:t>
          </a:r>
          <a:endParaRPr lang="zh-TW" sz="2400" b="1" kern="1200" dirty="0">
            <a:latin typeface="微軟正黑體" pitchFamily="34" charset="-120"/>
            <a:ea typeface="微軟正黑體" pitchFamily="34" charset="-120"/>
          </a:endParaRPr>
        </a:p>
      </dsp:txBody>
      <dsp:txXfrm>
        <a:off x="370372" y="1548251"/>
        <a:ext cx="3582086" cy="3139908"/>
      </dsp:txXfrm>
    </dsp:sp>
    <dsp:sp modelId="{E7D6BA9A-DA97-4025-B2CB-6DBAD7621597}">
      <dsp:nvSpPr>
        <dsp:cNvPr id="0" name=""/>
        <dsp:cNvSpPr/>
      </dsp:nvSpPr>
      <dsp:spPr>
        <a:xfrm>
          <a:off x="3322711" y="144015"/>
          <a:ext cx="675865" cy="675865"/>
        </a:xfrm>
        <a:prstGeom prst="triangle">
          <a:avLst>
            <a:gd name="adj" fmla="val 100000"/>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05C9B669-F1C1-4977-BED9-F01132A9382C}">
      <dsp:nvSpPr>
        <dsp:cNvPr id="0" name=""/>
        <dsp:cNvSpPr/>
      </dsp:nvSpPr>
      <dsp:spPr>
        <a:xfrm rot="5400000">
          <a:off x="5178005" y="-508782"/>
          <a:ext cx="2384483" cy="3967727"/>
        </a:xfrm>
        <a:prstGeom prst="corner">
          <a:avLst>
            <a:gd name="adj1" fmla="val 16120"/>
            <a:gd name="adj2" fmla="val 16110"/>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2D0AD388-67A0-4C05-9DD3-F945B8E1A672}">
      <dsp:nvSpPr>
        <dsp:cNvPr id="0" name=""/>
        <dsp:cNvSpPr/>
      </dsp:nvSpPr>
      <dsp:spPr>
        <a:xfrm>
          <a:off x="4779975" y="676712"/>
          <a:ext cx="3582086" cy="3139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zh-TW" sz="3200" b="1" kern="1200" dirty="0" smtClean="0">
              <a:solidFill>
                <a:srgbClr val="0000CC"/>
              </a:solidFill>
              <a:latin typeface="微軟正黑體" pitchFamily="34" charset="-120"/>
              <a:ea typeface="微軟正黑體" pitchFamily="34" charset="-120"/>
            </a:rPr>
            <a:t>什麼是著作權</a:t>
          </a:r>
          <a:r>
            <a:rPr lang="en-US" altLang="zh-TW" sz="3200" b="1" kern="1200" dirty="0" smtClean="0">
              <a:solidFill>
                <a:srgbClr val="0000CC"/>
              </a:solidFill>
              <a:latin typeface="微軟正黑體" pitchFamily="34" charset="-120"/>
              <a:ea typeface="微軟正黑體" pitchFamily="34" charset="-120"/>
            </a:rPr>
            <a:t>?</a:t>
          </a:r>
          <a:endParaRPr lang="en-US" sz="3200" b="1" kern="1200" dirty="0" smtClean="0">
            <a:solidFill>
              <a:srgbClr val="0000CC"/>
            </a:solidFill>
            <a:latin typeface="微軟正黑體" pitchFamily="34" charset="-120"/>
            <a:ea typeface="微軟正黑體" pitchFamily="34" charset="-120"/>
          </a:endParaRPr>
        </a:p>
        <a:p>
          <a:pPr marL="228600" lvl="1" indent="-228600" algn="l" defTabSz="1066800" rtl="0">
            <a:lnSpc>
              <a:spcPct val="90000"/>
            </a:lnSpc>
            <a:spcBef>
              <a:spcPct val="0"/>
            </a:spcBef>
            <a:spcAft>
              <a:spcPct val="15000"/>
            </a:spcAft>
            <a:buChar char="••"/>
          </a:pPr>
          <a:r>
            <a:rPr lang="zh-TW" altLang="en-US" sz="2400" b="1" kern="1200" dirty="0" smtClean="0">
              <a:latin typeface="微軟正黑體" pitchFamily="34" charset="-120"/>
              <a:ea typeface="微軟正黑體" pitchFamily="34" charset="-120"/>
            </a:rPr>
            <a:t>是一種保護作者所創作的著作，而由國家法律創設的專有權利</a:t>
          </a:r>
          <a:endParaRPr lang="en-US" sz="3200" b="1" kern="1200" dirty="0" smtClean="0">
            <a:solidFill>
              <a:srgbClr val="0000CC"/>
            </a:solidFill>
            <a:latin typeface="微軟正黑體" pitchFamily="34" charset="-120"/>
            <a:ea typeface="微軟正黑體" pitchFamily="34" charset="-120"/>
          </a:endParaRPr>
        </a:p>
        <a:p>
          <a:pPr marL="228600" lvl="1" indent="-228600" algn="l" defTabSz="1066800" rtl="0">
            <a:lnSpc>
              <a:spcPct val="90000"/>
            </a:lnSpc>
            <a:spcBef>
              <a:spcPct val="0"/>
            </a:spcBef>
            <a:spcAft>
              <a:spcPct val="15000"/>
            </a:spcAft>
            <a:buChar char="••"/>
          </a:pPr>
          <a:r>
            <a:rPr lang="zh-TW" sz="2400" b="1" kern="1200" dirty="0" smtClean="0">
              <a:solidFill>
                <a:srgbClr val="002060"/>
              </a:solidFill>
              <a:latin typeface="微軟正黑體" pitchFamily="34" charset="-120"/>
              <a:ea typeface="微軟正黑體" pitchFamily="34" charset="-120"/>
            </a:rPr>
            <a:t>包含二種權利：</a:t>
          </a:r>
          <a:endParaRPr lang="zh-TW" sz="2400" b="1" kern="1200" dirty="0">
            <a:solidFill>
              <a:srgbClr val="002060"/>
            </a:solidFill>
            <a:latin typeface="微軟正黑體" pitchFamily="34" charset="-120"/>
            <a:ea typeface="微軟正黑體" pitchFamily="34" charset="-120"/>
          </a:endParaRPr>
        </a:p>
        <a:p>
          <a:pPr marL="457200" lvl="2" indent="-228600" algn="l" defTabSz="1066800" rtl="0">
            <a:lnSpc>
              <a:spcPct val="90000"/>
            </a:lnSpc>
            <a:spcBef>
              <a:spcPct val="0"/>
            </a:spcBef>
            <a:spcAft>
              <a:spcPct val="15000"/>
            </a:spcAft>
            <a:buChar char="••"/>
          </a:pPr>
          <a:r>
            <a:rPr lang="zh-TW" sz="2400" b="1" u="sng" kern="1200" dirty="0" smtClean="0">
              <a:solidFill>
                <a:srgbClr val="C00000"/>
              </a:solidFill>
              <a:latin typeface="微軟正黑體" pitchFamily="34" charset="-120"/>
              <a:ea typeface="微軟正黑體" pitchFamily="34" charset="-120"/>
            </a:rPr>
            <a:t>著作人格權</a:t>
          </a:r>
          <a:endParaRPr lang="zh-TW" sz="2400" b="1" kern="1200" dirty="0">
            <a:solidFill>
              <a:srgbClr val="C00000"/>
            </a:solidFill>
            <a:latin typeface="微軟正黑體" pitchFamily="34" charset="-120"/>
            <a:ea typeface="微軟正黑體" pitchFamily="34" charset="-120"/>
          </a:endParaRPr>
        </a:p>
        <a:p>
          <a:pPr marL="457200" lvl="2" indent="-228600" algn="l" defTabSz="1066800" rtl="0">
            <a:lnSpc>
              <a:spcPct val="90000"/>
            </a:lnSpc>
            <a:spcBef>
              <a:spcPct val="0"/>
            </a:spcBef>
            <a:spcAft>
              <a:spcPct val="15000"/>
            </a:spcAft>
            <a:buChar char="••"/>
          </a:pPr>
          <a:r>
            <a:rPr lang="zh-TW" sz="2400" b="1" u="sng" kern="1200" dirty="0" smtClean="0">
              <a:solidFill>
                <a:srgbClr val="C00000"/>
              </a:solidFill>
              <a:latin typeface="微軟正黑體" pitchFamily="34" charset="-120"/>
              <a:ea typeface="微軟正黑體" pitchFamily="34" charset="-120"/>
            </a:rPr>
            <a:t>著作財產權</a:t>
          </a:r>
          <a:endParaRPr lang="zh-TW" sz="2400" b="1" kern="1200" dirty="0">
            <a:solidFill>
              <a:srgbClr val="C00000"/>
            </a:solidFill>
            <a:latin typeface="微軟正黑體" pitchFamily="34" charset="-120"/>
            <a:ea typeface="微軟正黑體" pitchFamily="34" charset="-120"/>
          </a:endParaRPr>
        </a:p>
      </dsp:txBody>
      <dsp:txXfrm>
        <a:off x="4779975" y="676712"/>
        <a:ext cx="3582086" cy="313990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57EDC7-91EE-4BEA-BC7B-0D9ADA43B793}">
      <dsp:nvSpPr>
        <dsp:cNvPr id="0" name=""/>
        <dsp:cNvSpPr/>
      </dsp:nvSpPr>
      <dsp:spPr>
        <a:xfrm>
          <a:off x="6079" y="2853"/>
          <a:ext cx="8495128" cy="1326490"/>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266700" lvl="0" indent="-266700" algn="l" defTabSz="1111250" rtl="0">
            <a:lnSpc>
              <a:spcPct val="90000"/>
            </a:lnSpc>
            <a:spcBef>
              <a:spcPct val="0"/>
            </a:spcBef>
            <a:spcAft>
              <a:spcPct val="35000"/>
            </a:spcAft>
          </a:pPr>
          <a:r>
            <a:rPr lang="en-US" sz="2500" kern="1200" dirty="0" smtClean="0">
              <a:latin typeface="微軟正黑體" panose="020B0604030504040204" pitchFamily="34" charset="-120"/>
              <a:ea typeface="微軟正黑體" panose="020B0604030504040204" pitchFamily="34" charset="-120"/>
            </a:rPr>
            <a:t>Q.</a:t>
          </a:r>
          <a:r>
            <a:rPr lang="zh-TW" sz="2500" kern="1200" dirty="0" smtClean="0">
              <a:latin typeface="微軟正黑體" panose="020B0604030504040204" pitchFamily="34" charset="-120"/>
              <a:ea typeface="微軟正黑體" panose="020B0604030504040204" pitchFamily="34" charset="-120"/>
            </a:rPr>
            <a:t>小學校長於迎新活動打扮成寶可夢</a:t>
          </a:r>
          <a:r>
            <a:rPr lang="en-US" sz="2500" kern="1200" dirty="0" smtClean="0">
              <a:latin typeface="微軟正黑體" panose="020B0604030504040204" pitchFamily="34" charset="-120"/>
              <a:ea typeface="微軟正黑體" panose="020B0604030504040204" pitchFamily="34" charset="-120"/>
            </a:rPr>
            <a:t>?</a:t>
          </a:r>
          <a:r>
            <a:rPr lang="zh-TW" sz="2500" kern="1200" dirty="0" smtClean="0">
              <a:latin typeface="微軟正黑體" panose="020B0604030504040204" pitchFamily="34" charset="-120"/>
              <a:ea typeface="微軟正黑體" panose="020B0604030504040204" pitchFamily="34" charset="-120"/>
            </a:rPr>
            <a:t>首長於觀光推廣活動中打扮成國外動漫角色</a:t>
          </a:r>
          <a:r>
            <a:rPr lang="en-US" sz="2500" kern="1200" dirty="0" smtClean="0">
              <a:latin typeface="微軟正黑體" panose="020B0604030504040204" pitchFamily="34" charset="-120"/>
              <a:ea typeface="微軟正黑體" panose="020B0604030504040204" pitchFamily="34" charset="-120"/>
            </a:rPr>
            <a:t>(</a:t>
          </a:r>
          <a:r>
            <a:rPr lang="zh-TW" sz="2500" kern="1200" dirty="0" smtClean="0">
              <a:latin typeface="微軟正黑體" panose="020B0604030504040204" pitchFamily="34" charset="-120"/>
              <a:ea typeface="微軟正黑體" panose="020B0604030504040204" pitchFamily="34" charset="-120"/>
            </a:rPr>
            <a:t>超人、鳴人、蜘蛛人、皮卡丘</a:t>
          </a:r>
          <a:r>
            <a:rPr lang="en-US" sz="2500" kern="1200" dirty="0" smtClean="0">
              <a:latin typeface="微軟正黑體" panose="020B0604030504040204" pitchFamily="34" charset="-120"/>
              <a:ea typeface="微軟正黑體" panose="020B0604030504040204" pitchFamily="34" charset="-120"/>
            </a:rPr>
            <a:t>)?</a:t>
          </a:r>
          <a:endParaRPr lang="zh-TW" sz="2500" kern="1200" dirty="0">
            <a:latin typeface="微軟正黑體" panose="020B0604030504040204" pitchFamily="34" charset="-120"/>
            <a:ea typeface="微軟正黑體" panose="020B0604030504040204" pitchFamily="34" charset="-120"/>
          </a:endParaRPr>
        </a:p>
      </dsp:txBody>
      <dsp:txXfrm>
        <a:off x="44931" y="41705"/>
        <a:ext cx="8417424" cy="1248786"/>
      </dsp:txXfrm>
    </dsp:sp>
    <dsp:sp modelId="{09654B73-4C4D-4C63-9708-9A7A5A59DD9D}">
      <dsp:nvSpPr>
        <dsp:cNvPr id="0" name=""/>
        <dsp:cNvSpPr/>
      </dsp:nvSpPr>
      <dsp:spPr>
        <a:xfrm>
          <a:off x="93258" y="1862399"/>
          <a:ext cx="2985109" cy="3074539"/>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solidFill>
            <a:srgbClr val="00B05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zh-TW" sz="2000" kern="1200" dirty="0" smtClean="0">
              <a:latin typeface="微軟正黑體" panose="020B0604030504040204" pitchFamily="34" charset="-120"/>
              <a:ea typeface="微軟正黑體" panose="020B0604030504040204" pitchFamily="34" charset="-120"/>
            </a:rPr>
            <a:t>(1)</a:t>
          </a:r>
          <a:r>
            <a:rPr lang="zh-TW" altLang="en-US" sz="2000" kern="1200" dirty="0" smtClean="0">
              <a:latin typeface="微軟正黑體" panose="020B0604030504040204" pitchFamily="34" charset="-120"/>
              <a:ea typeface="微軟正黑體" panose="020B0604030504040204" pitchFamily="34" charset="-120"/>
            </a:rPr>
            <a:t>如果係使用向廠商購買之現成服裝、道具進行角色扮演，因不涉及著作之利用，並無著作權侵害問題。</a:t>
          </a:r>
          <a:endParaRPr lang="zh-TW" altLang="en-US" sz="2000" kern="1200" dirty="0">
            <a:latin typeface="微軟正黑體" panose="020B0604030504040204" pitchFamily="34" charset="-120"/>
            <a:ea typeface="微軟正黑體" panose="020B0604030504040204" pitchFamily="34" charset="-120"/>
          </a:endParaRPr>
        </a:p>
      </dsp:txBody>
      <dsp:txXfrm>
        <a:off x="180689" y="1949830"/>
        <a:ext cx="2810247" cy="2899677"/>
      </dsp:txXfrm>
    </dsp:sp>
    <dsp:sp modelId="{10AB72BC-3D2D-43C1-A0DC-98BB14378A3F}">
      <dsp:nvSpPr>
        <dsp:cNvPr id="0" name=""/>
        <dsp:cNvSpPr/>
      </dsp:nvSpPr>
      <dsp:spPr>
        <a:xfrm>
          <a:off x="3453142" y="1560731"/>
          <a:ext cx="4133126" cy="950825"/>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rgbClr val="C00000"/>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altLang="zh-TW" sz="2000" kern="1200" dirty="0" smtClean="0">
              <a:latin typeface="微軟正黑體" panose="020B0604030504040204" pitchFamily="34" charset="-120"/>
              <a:ea typeface="微軟正黑體" panose="020B0604030504040204" pitchFamily="34" charset="-120"/>
            </a:rPr>
            <a:t>(2)</a:t>
          </a:r>
          <a:r>
            <a:rPr lang="zh-TW" altLang="en-US" sz="2000" kern="1200" dirty="0" smtClean="0">
              <a:latin typeface="微軟正黑體" panose="020B0604030504040204" pitchFamily="34" charset="-120"/>
              <a:ea typeface="微軟正黑體" panose="020B0604030504040204" pitchFamily="34" charset="-120"/>
            </a:rPr>
            <a:t>如果依據寶可夢造型自製服裝、道具，則涉及</a:t>
          </a:r>
          <a:r>
            <a:rPr lang="zh-TW" altLang="en-US" sz="2000" b="1" kern="1200" dirty="0" smtClean="0">
              <a:latin typeface="微軟正黑體" panose="020B0604030504040204" pitchFamily="34" charset="-120"/>
              <a:ea typeface="微軟正黑體" panose="020B0604030504040204" pitchFamily="34" charset="-120"/>
            </a:rPr>
            <a:t>「重製」</a:t>
          </a:r>
          <a:r>
            <a:rPr lang="zh-TW" altLang="en-US" sz="2000" kern="1200" dirty="0" smtClean="0">
              <a:latin typeface="微軟正黑體" panose="020B0604030504040204" pitchFamily="34" charset="-120"/>
              <a:ea typeface="微軟正黑體" panose="020B0604030504040204" pitchFamily="34" charset="-120"/>
            </a:rPr>
            <a:t>行為</a:t>
          </a:r>
          <a:endParaRPr lang="zh-TW" altLang="en-US" sz="2000" kern="1200" dirty="0">
            <a:latin typeface="微軟正黑體" panose="020B0604030504040204" pitchFamily="34" charset="-120"/>
            <a:ea typeface="微軟正黑體" panose="020B0604030504040204" pitchFamily="34" charset="-120"/>
          </a:endParaRPr>
        </a:p>
      </dsp:txBody>
      <dsp:txXfrm>
        <a:off x="3480991" y="1588580"/>
        <a:ext cx="4077428" cy="895127"/>
      </dsp:txXfrm>
    </dsp:sp>
    <dsp:sp modelId="{9F42C735-A780-4425-8197-43C6C64F4479}">
      <dsp:nvSpPr>
        <dsp:cNvPr id="0" name=""/>
        <dsp:cNvSpPr/>
      </dsp:nvSpPr>
      <dsp:spPr>
        <a:xfrm>
          <a:off x="3086182" y="2675221"/>
          <a:ext cx="5421105" cy="2581362"/>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b="1" kern="1200" dirty="0" smtClean="0">
              <a:latin typeface="微軟正黑體" panose="020B0604030504040204" pitchFamily="34" charset="-120"/>
              <a:ea typeface="微軟正黑體" panose="020B0604030504040204" pitchFamily="34" charset="-120"/>
            </a:rPr>
            <a:t>如非屬商業目的之利用，並依其利用情形經個案審酌，其利用的質與量屬輕微，且</a:t>
          </a:r>
          <a:r>
            <a:rPr lang="zh-TW" sz="2000" b="1" i="1" kern="1200" dirty="0" smtClean="0">
              <a:latin typeface="微軟正黑體" panose="020B0604030504040204" pitchFamily="34" charset="-120"/>
              <a:ea typeface="微軟正黑體" panose="020B0604030504040204" pitchFamily="34" charset="-120"/>
            </a:rPr>
            <a:t>對權利人的經濟利益不致有太大影響者</a:t>
          </a:r>
          <a:r>
            <a:rPr lang="zh-TW" sz="2000" b="1" kern="1200" dirty="0" smtClean="0">
              <a:latin typeface="微軟正黑體" panose="020B0604030504040204" pitchFamily="34" charset="-120"/>
              <a:ea typeface="微軟正黑體" panose="020B0604030504040204" pitchFamily="34" charset="-120"/>
            </a:rPr>
            <a:t>，似有依著作權法第</a:t>
          </a:r>
          <a:r>
            <a:rPr lang="en-US" sz="2000" b="1" kern="1200" dirty="0" smtClean="0">
              <a:latin typeface="微軟正黑體" panose="020B0604030504040204" pitchFamily="34" charset="-120"/>
              <a:ea typeface="微軟正黑體" panose="020B0604030504040204" pitchFamily="34" charset="-120"/>
            </a:rPr>
            <a:t>65</a:t>
          </a:r>
          <a:r>
            <a:rPr lang="zh-TW" sz="2000" b="1" kern="1200" dirty="0" smtClean="0">
              <a:latin typeface="微軟正黑體" panose="020B0604030504040204" pitchFamily="34" charset="-120"/>
              <a:ea typeface="微軟正黑體" panose="020B0604030504040204" pitchFamily="34" charset="-120"/>
            </a:rPr>
            <a:t>條第</a:t>
          </a:r>
          <a:r>
            <a:rPr lang="en-US" sz="2000" b="1" kern="1200" dirty="0" smtClean="0">
              <a:latin typeface="微軟正黑體" panose="020B0604030504040204" pitchFamily="34" charset="-120"/>
              <a:ea typeface="微軟正黑體" panose="020B0604030504040204" pitchFamily="34" charset="-120"/>
            </a:rPr>
            <a:t>2</a:t>
          </a:r>
          <a:r>
            <a:rPr lang="zh-TW" sz="2000" b="1" kern="1200" dirty="0" smtClean="0">
              <a:latin typeface="微軟正黑體" panose="020B0604030504040204" pitchFamily="34" charset="-120"/>
              <a:ea typeface="微軟正黑體" panose="020B0604030504040204" pitchFamily="34" charset="-120"/>
            </a:rPr>
            <a:t>項規定主張合理使用的空間</a:t>
          </a:r>
          <a:r>
            <a:rPr lang="zh-TW" sz="2000" kern="1200" dirty="0" smtClean="0">
              <a:latin typeface="微軟正黑體" panose="020B0604030504040204" pitchFamily="34" charset="-120"/>
              <a:ea typeface="微軟正黑體" panose="020B0604030504040204" pitchFamily="34" charset="-120"/>
            </a:rPr>
            <a:t>，惟具體個案情形，尚須依實際利用情狀綜合判斷</a:t>
          </a:r>
          <a:r>
            <a:rPr lang="en-US" altLang="zh-TW" sz="2000" kern="1200" dirty="0" smtClean="0">
              <a:latin typeface="微軟正黑體" panose="020B0604030504040204" pitchFamily="34" charset="-120"/>
              <a:ea typeface="微軟正黑體" panose="020B0604030504040204" pitchFamily="34" charset="-120"/>
            </a:rPr>
            <a:t>(</a:t>
          </a:r>
          <a:r>
            <a:rPr lang="zh-TW" altLang="en-US" sz="2000" kern="1200" dirty="0" smtClean="0">
              <a:latin typeface="微軟正黑體" panose="020B0604030504040204" pitchFamily="34" charset="-120"/>
              <a:ea typeface="微軟正黑體" panose="020B0604030504040204" pitchFamily="34" charset="-120"/>
            </a:rPr>
            <a:t>智慧局電子郵件</a:t>
          </a:r>
          <a:r>
            <a:rPr lang="en-US" altLang="zh-TW" sz="2000" kern="1200" dirty="0" smtClean="0">
              <a:latin typeface="微軟正黑體" panose="020B0604030504040204" pitchFamily="34" charset="-120"/>
              <a:ea typeface="微軟正黑體" panose="020B0604030504040204" pitchFamily="34" charset="-120"/>
            </a:rPr>
            <a:t>1050909)</a:t>
          </a:r>
          <a:endParaRPr lang="zh-TW" sz="2000" kern="1200" dirty="0">
            <a:latin typeface="微軟正黑體" panose="020B0604030504040204" pitchFamily="34" charset="-120"/>
            <a:ea typeface="微軟正黑體" panose="020B0604030504040204" pitchFamily="34" charset="-120"/>
          </a:endParaRPr>
        </a:p>
      </dsp:txBody>
      <dsp:txXfrm>
        <a:off x="3161788" y="2750827"/>
        <a:ext cx="5269893" cy="243015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F8EAE9-5A85-4CA3-B237-33E77D67F66F}">
      <dsp:nvSpPr>
        <dsp:cNvPr id="0" name=""/>
        <dsp:cNvSpPr/>
      </dsp:nvSpPr>
      <dsp:spPr>
        <a:xfrm>
          <a:off x="6215" y="451490"/>
          <a:ext cx="2286249" cy="2697419"/>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ts val="0"/>
            </a:spcAft>
          </a:pPr>
          <a:r>
            <a:rPr lang="zh-TW" sz="2000" b="1" kern="1200" dirty="0" smtClean="0">
              <a:latin typeface="微軟正黑體" panose="020B0604030504040204" pitchFamily="34" charset="-120"/>
              <a:ea typeface="微軟正黑體" panose="020B0604030504040204" pitchFamily="34" charset="-120"/>
            </a:rPr>
            <a:t>哆啦</a:t>
          </a:r>
          <a:r>
            <a:rPr lang="en-US" sz="2000" b="1" kern="1200" dirty="0" smtClean="0">
              <a:latin typeface="微軟正黑體" panose="020B0604030504040204" pitchFamily="34" charset="-120"/>
              <a:ea typeface="微軟正黑體" panose="020B0604030504040204" pitchFamily="34" charset="-120"/>
            </a:rPr>
            <a:t>A</a:t>
          </a:r>
          <a:r>
            <a:rPr lang="zh-TW" sz="2000" b="1" kern="1200" dirty="0" smtClean="0">
              <a:latin typeface="微軟正黑體" panose="020B0604030504040204" pitchFamily="34" charset="-120"/>
              <a:ea typeface="微軟正黑體" panose="020B0604030504040204" pitchFamily="34" charset="-120"/>
            </a:rPr>
            <a:t>夢、米老鼠、憤怒鳥、龍貓及</a:t>
          </a:r>
          <a:r>
            <a:rPr lang="en-US" sz="2000" b="1" kern="1200" dirty="0" smtClean="0">
              <a:latin typeface="微軟正黑體" panose="020B0604030504040204" pitchFamily="34" charset="-120"/>
              <a:ea typeface="微軟正黑體" panose="020B0604030504040204" pitchFamily="34" charset="-120"/>
            </a:rPr>
            <a:t>Hello Kitty</a:t>
          </a:r>
          <a:r>
            <a:rPr lang="zh-TW" sz="2000" b="1" kern="1200" dirty="0" smtClean="0">
              <a:latin typeface="微軟正黑體" panose="020B0604030504040204" pitchFamily="34" charset="-120"/>
              <a:ea typeface="微軟正黑體" panose="020B0604030504040204" pitchFamily="34" charset="-120"/>
            </a:rPr>
            <a:t>等卡通角色人物，屬美術著作，受著作權法保護</a:t>
          </a:r>
          <a:endParaRPr lang="zh-TW" sz="2000" b="1" kern="1200" dirty="0">
            <a:latin typeface="微軟正黑體" panose="020B0604030504040204" pitchFamily="34" charset="-120"/>
            <a:ea typeface="微軟正黑體" panose="020B0604030504040204" pitchFamily="34" charset="-120"/>
          </a:endParaRPr>
        </a:p>
      </dsp:txBody>
      <dsp:txXfrm>
        <a:off x="73177" y="518452"/>
        <a:ext cx="2152325" cy="2563495"/>
      </dsp:txXfrm>
    </dsp:sp>
    <dsp:sp modelId="{F85C5742-CAE4-4F62-AC49-9B7AA638B13E}">
      <dsp:nvSpPr>
        <dsp:cNvPr id="0" name=""/>
        <dsp:cNvSpPr/>
      </dsp:nvSpPr>
      <dsp:spPr>
        <a:xfrm>
          <a:off x="2292464" y="1774253"/>
          <a:ext cx="830374" cy="51892"/>
        </a:xfrm>
        <a:custGeom>
          <a:avLst/>
          <a:gdLst/>
          <a:ahLst/>
          <a:cxnLst/>
          <a:rect l="0" t="0" r="0" b="0"/>
          <a:pathLst>
            <a:path>
              <a:moveTo>
                <a:pt x="0" y="25946"/>
              </a:moveTo>
              <a:lnTo>
                <a:pt x="830374" y="2594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86892" y="1779440"/>
        <a:ext cx="41518" cy="41518"/>
      </dsp:txXfrm>
    </dsp:sp>
    <dsp:sp modelId="{359AC649-8B99-49CA-B179-12611CF67EDD}">
      <dsp:nvSpPr>
        <dsp:cNvPr id="0" name=""/>
        <dsp:cNvSpPr/>
      </dsp:nvSpPr>
      <dsp:spPr>
        <a:xfrm>
          <a:off x="3122839" y="409463"/>
          <a:ext cx="2255898" cy="2781473"/>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ct val="35000"/>
            </a:spcAft>
          </a:pPr>
          <a:r>
            <a:rPr lang="zh-TW" sz="2000" b="1" kern="1200" dirty="0" smtClean="0">
              <a:latin typeface="微軟正黑體" panose="020B0604030504040204" pitchFamily="34" charset="-120"/>
              <a:ea typeface="微軟正黑體" panose="020B0604030504040204" pitchFamily="34" charset="-120"/>
            </a:rPr>
            <a:t>將卡通人物繪製於牆面上、公車亭、將稻禾修剪成</a:t>
          </a:r>
          <a:r>
            <a:rPr lang="en-US" sz="2000" b="1" kern="1200" dirty="0" smtClean="0">
              <a:latin typeface="微軟正黑體" panose="020B0604030504040204" pitchFamily="34" charset="-120"/>
              <a:ea typeface="微軟正黑體" panose="020B0604030504040204" pitchFamily="34" charset="-120"/>
            </a:rPr>
            <a:t>Line</a:t>
          </a:r>
          <a:r>
            <a:rPr lang="zh-TW" sz="2000" b="1" kern="1200" dirty="0" smtClean="0">
              <a:latin typeface="微軟正黑體" panose="020B0604030504040204" pitchFamily="34" charset="-120"/>
              <a:ea typeface="微軟正黑體" panose="020B0604030504040204" pitchFamily="34" charset="-120"/>
            </a:rPr>
            <a:t>卡通人物造型自田中浮現、將</a:t>
          </a:r>
          <a:r>
            <a:rPr lang="en-US" sz="2000" b="1" kern="1200" dirty="0" smtClean="0">
              <a:latin typeface="微軟正黑體" panose="020B0604030504040204" pitchFamily="34" charset="-120"/>
              <a:ea typeface="微軟正黑體" panose="020B0604030504040204" pitchFamily="34" charset="-120"/>
            </a:rPr>
            <a:t>Hello Kitty</a:t>
          </a:r>
          <a:r>
            <a:rPr lang="zh-TW" sz="2000" b="1" kern="1200" dirty="0" smtClean="0">
              <a:latin typeface="微軟正黑體" panose="020B0604030504040204" pitchFamily="34" charset="-120"/>
              <a:ea typeface="微軟正黑體" panose="020B0604030504040204" pitchFamily="34" charset="-120"/>
            </a:rPr>
            <a:t>繪製於糕點上等等</a:t>
          </a:r>
          <a:endParaRPr lang="zh-TW" sz="2000" b="1" kern="1200" dirty="0">
            <a:latin typeface="微軟正黑體" panose="020B0604030504040204" pitchFamily="34" charset="-120"/>
            <a:ea typeface="微軟正黑體" panose="020B0604030504040204" pitchFamily="34" charset="-120"/>
          </a:endParaRPr>
        </a:p>
      </dsp:txBody>
      <dsp:txXfrm>
        <a:off x="3188912" y="475536"/>
        <a:ext cx="2123752" cy="2649327"/>
      </dsp:txXfrm>
    </dsp:sp>
    <dsp:sp modelId="{57793CFA-CAB3-4409-BDD2-438FE6606726}">
      <dsp:nvSpPr>
        <dsp:cNvPr id="0" name=""/>
        <dsp:cNvSpPr/>
      </dsp:nvSpPr>
      <dsp:spPr>
        <a:xfrm rot="18289469">
          <a:off x="5066884" y="1177422"/>
          <a:ext cx="1454081" cy="51892"/>
        </a:xfrm>
        <a:custGeom>
          <a:avLst/>
          <a:gdLst/>
          <a:ahLst/>
          <a:cxnLst/>
          <a:rect l="0" t="0" r="0" b="0"/>
          <a:pathLst>
            <a:path>
              <a:moveTo>
                <a:pt x="0" y="25946"/>
              </a:moveTo>
              <a:lnTo>
                <a:pt x="1454081" y="2594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57573" y="1167016"/>
        <a:ext cx="72704" cy="72704"/>
      </dsp:txXfrm>
    </dsp:sp>
    <dsp:sp modelId="{F540EFFF-9EE1-48FA-A406-120EFF62EB05}">
      <dsp:nvSpPr>
        <dsp:cNvPr id="0" name=""/>
        <dsp:cNvSpPr/>
      </dsp:nvSpPr>
      <dsp:spPr>
        <a:xfrm>
          <a:off x="6209112" y="87552"/>
          <a:ext cx="2075935" cy="1037967"/>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涉及「</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重製</a:t>
          </a:r>
          <a:r>
            <a:rPr lang="zh-TW" altLang="en-US" sz="1800" b="1" kern="1200" dirty="0" smtClean="0">
              <a:latin typeface="微軟正黑體" panose="020B0604030504040204" pitchFamily="34" charset="-120"/>
              <a:ea typeface="微軟正黑體" panose="020B0604030504040204" pitchFamily="34" charset="-120"/>
            </a:rPr>
            <a:t>」行為</a:t>
          </a:r>
          <a:endParaRPr lang="zh-TW" altLang="en-US" sz="1800" b="1" kern="1200" dirty="0">
            <a:latin typeface="微軟正黑體" panose="020B0604030504040204" pitchFamily="34" charset="-120"/>
            <a:ea typeface="微軟正黑體" panose="020B0604030504040204" pitchFamily="34" charset="-120"/>
          </a:endParaRPr>
        </a:p>
      </dsp:txBody>
      <dsp:txXfrm>
        <a:off x="6239513" y="117953"/>
        <a:ext cx="2015133" cy="977165"/>
      </dsp:txXfrm>
    </dsp:sp>
    <dsp:sp modelId="{74A63A92-5E40-4A97-9A69-2CFFA7D98DB8}">
      <dsp:nvSpPr>
        <dsp:cNvPr id="0" name=""/>
        <dsp:cNvSpPr/>
      </dsp:nvSpPr>
      <dsp:spPr>
        <a:xfrm>
          <a:off x="5378737" y="1774253"/>
          <a:ext cx="830374" cy="51892"/>
        </a:xfrm>
        <a:custGeom>
          <a:avLst/>
          <a:gdLst/>
          <a:ahLst/>
          <a:cxnLst/>
          <a:rect l="0" t="0" r="0" b="0"/>
          <a:pathLst>
            <a:path>
              <a:moveTo>
                <a:pt x="0" y="25946"/>
              </a:moveTo>
              <a:lnTo>
                <a:pt x="830374" y="2594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73165" y="1779440"/>
        <a:ext cx="41518" cy="41518"/>
      </dsp:txXfrm>
    </dsp:sp>
    <dsp:sp modelId="{1CE66204-5D7B-4B87-9480-EA6AEE73BA0D}">
      <dsp:nvSpPr>
        <dsp:cNvPr id="0" name=""/>
        <dsp:cNvSpPr/>
      </dsp:nvSpPr>
      <dsp:spPr>
        <a:xfrm>
          <a:off x="6209112" y="1281216"/>
          <a:ext cx="2075935" cy="1037967"/>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另行加入創意，仍涉及「</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改作</a:t>
          </a:r>
          <a:r>
            <a:rPr lang="zh-TW" altLang="en-US" sz="1800" b="1" kern="1200" dirty="0" smtClean="0">
              <a:latin typeface="微軟正黑體" panose="020B0604030504040204" pitchFamily="34" charset="-120"/>
              <a:ea typeface="微軟正黑體" panose="020B0604030504040204" pitchFamily="34" charset="-120"/>
            </a:rPr>
            <a:t>」行為</a:t>
          </a:r>
          <a:endParaRPr lang="zh-TW" altLang="en-US" sz="1800" b="1" kern="1200" dirty="0">
            <a:latin typeface="微軟正黑體" panose="020B0604030504040204" pitchFamily="34" charset="-120"/>
            <a:ea typeface="微軟正黑體" panose="020B0604030504040204" pitchFamily="34" charset="-120"/>
          </a:endParaRPr>
        </a:p>
      </dsp:txBody>
      <dsp:txXfrm>
        <a:off x="6239513" y="1311617"/>
        <a:ext cx="2015133" cy="977165"/>
      </dsp:txXfrm>
    </dsp:sp>
    <dsp:sp modelId="{6C84BFE9-3DB4-4E47-B44F-940F3ED45B39}">
      <dsp:nvSpPr>
        <dsp:cNvPr id="0" name=""/>
        <dsp:cNvSpPr/>
      </dsp:nvSpPr>
      <dsp:spPr>
        <a:xfrm rot="3310531">
          <a:off x="5066884" y="2371085"/>
          <a:ext cx="1454081" cy="51892"/>
        </a:xfrm>
        <a:custGeom>
          <a:avLst/>
          <a:gdLst/>
          <a:ahLst/>
          <a:cxnLst/>
          <a:rect l="0" t="0" r="0" b="0"/>
          <a:pathLst>
            <a:path>
              <a:moveTo>
                <a:pt x="0" y="25946"/>
              </a:moveTo>
              <a:lnTo>
                <a:pt x="1454081" y="2594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57573" y="2360679"/>
        <a:ext cx="72704" cy="72704"/>
      </dsp:txXfrm>
    </dsp:sp>
    <dsp:sp modelId="{F1797CDB-E733-4B0D-BC1B-8E366C427915}">
      <dsp:nvSpPr>
        <dsp:cNvPr id="0" name=""/>
        <dsp:cNvSpPr/>
      </dsp:nvSpPr>
      <dsp:spPr>
        <a:xfrm>
          <a:off x="6209112" y="2474879"/>
          <a:ext cx="2075935" cy="1037967"/>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進一步有銷售商品之行為，則另涉及「</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散布</a:t>
          </a:r>
          <a:r>
            <a:rPr lang="zh-TW" altLang="en-US" sz="1800" b="1" kern="1200" dirty="0" smtClean="0">
              <a:latin typeface="微軟正黑體" panose="020B0604030504040204" pitchFamily="34" charset="-120"/>
              <a:ea typeface="微軟正黑體" panose="020B0604030504040204" pitchFamily="34" charset="-120"/>
            </a:rPr>
            <a:t>」行為</a:t>
          </a:r>
          <a:endParaRPr lang="zh-TW" altLang="en-US" sz="1800" b="1" kern="1200" dirty="0">
            <a:latin typeface="微軟正黑體" panose="020B0604030504040204" pitchFamily="34" charset="-120"/>
            <a:ea typeface="微軟正黑體" panose="020B0604030504040204" pitchFamily="34" charset="-120"/>
          </a:endParaRPr>
        </a:p>
      </dsp:txBody>
      <dsp:txXfrm>
        <a:off x="6239513" y="2505280"/>
        <a:ext cx="2015133" cy="97716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A3B84-C059-46F0-827B-8A101E40CA43}">
      <dsp:nvSpPr>
        <dsp:cNvPr id="0" name=""/>
        <dsp:cNvSpPr/>
      </dsp:nvSpPr>
      <dsp:spPr>
        <a:xfrm>
          <a:off x="2394536" y="2890395"/>
          <a:ext cx="478261" cy="581504"/>
        </a:xfrm>
        <a:custGeom>
          <a:avLst/>
          <a:gdLst/>
          <a:ahLst/>
          <a:cxnLst/>
          <a:rect l="0" t="0" r="0" b="0"/>
          <a:pathLst>
            <a:path>
              <a:moveTo>
                <a:pt x="0" y="0"/>
              </a:moveTo>
              <a:lnTo>
                <a:pt x="239130" y="0"/>
              </a:lnTo>
              <a:lnTo>
                <a:pt x="239130" y="581504"/>
              </a:lnTo>
              <a:lnTo>
                <a:pt x="478261" y="58150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BB9CD2-525F-4391-AF80-83B7A7D3B434}">
      <dsp:nvSpPr>
        <dsp:cNvPr id="0" name=""/>
        <dsp:cNvSpPr/>
      </dsp:nvSpPr>
      <dsp:spPr>
        <a:xfrm>
          <a:off x="5264106" y="2376264"/>
          <a:ext cx="478261" cy="1630349"/>
        </a:xfrm>
        <a:custGeom>
          <a:avLst/>
          <a:gdLst/>
          <a:ahLst/>
          <a:cxnLst/>
          <a:rect l="0" t="0" r="0" b="0"/>
          <a:pathLst>
            <a:path>
              <a:moveTo>
                <a:pt x="0" y="0"/>
              </a:moveTo>
              <a:lnTo>
                <a:pt x="239130" y="0"/>
              </a:lnTo>
              <a:lnTo>
                <a:pt x="239130" y="1630349"/>
              </a:lnTo>
              <a:lnTo>
                <a:pt x="478261" y="163034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AE01D5-FBA7-4EB4-80F1-421626459501}">
      <dsp:nvSpPr>
        <dsp:cNvPr id="0" name=""/>
        <dsp:cNvSpPr/>
      </dsp:nvSpPr>
      <dsp:spPr>
        <a:xfrm>
          <a:off x="5264106" y="2376264"/>
          <a:ext cx="478261" cy="602087"/>
        </a:xfrm>
        <a:custGeom>
          <a:avLst/>
          <a:gdLst/>
          <a:ahLst/>
          <a:cxnLst/>
          <a:rect l="0" t="0" r="0" b="0"/>
          <a:pathLst>
            <a:path>
              <a:moveTo>
                <a:pt x="0" y="0"/>
              </a:moveTo>
              <a:lnTo>
                <a:pt x="239130" y="0"/>
              </a:lnTo>
              <a:lnTo>
                <a:pt x="239130" y="602087"/>
              </a:lnTo>
              <a:lnTo>
                <a:pt x="478261" y="60208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4CA63B-AE57-4473-ADCF-FAA621E1D1D8}">
      <dsp:nvSpPr>
        <dsp:cNvPr id="0" name=""/>
        <dsp:cNvSpPr/>
      </dsp:nvSpPr>
      <dsp:spPr>
        <a:xfrm>
          <a:off x="5264106" y="1950088"/>
          <a:ext cx="478261" cy="426175"/>
        </a:xfrm>
        <a:custGeom>
          <a:avLst/>
          <a:gdLst/>
          <a:ahLst/>
          <a:cxnLst/>
          <a:rect l="0" t="0" r="0" b="0"/>
          <a:pathLst>
            <a:path>
              <a:moveTo>
                <a:pt x="0" y="426175"/>
              </a:moveTo>
              <a:lnTo>
                <a:pt x="239130" y="426175"/>
              </a:lnTo>
              <a:lnTo>
                <a:pt x="239130" y="0"/>
              </a:lnTo>
              <a:lnTo>
                <a:pt x="478261"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648CE5-AAC4-46EB-BDC0-17C2716D5A83}">
      <dsp:nvSpPr>
        <dsp:cNvPr id="0" name=""/>
        <dsp:cNvSpPr/>
      </dsp:nvSpPr>
      <dsp:spPr>
        <a:xfrm>
          <a:off x="5264106" y="833870"/>
          <a:ext cx="478261" cy="1542393"/>
        </a:xfrm>
        <a:custGeom>
          <a:avLst/>
          <a:gdLst/>
          <a:ahLst/>
          <a:cxnLst/>
          <a:rect l="0" t="0" r="0" b="0"/>
          <a:pathLst>
            <a:path>
              <a:moveTo>
                <a:pt x="0" y="1542393"/>
              </a:moveTo>
              <a:lnTo>
                <a:pt x="239130" y="1542393"/>
              </a:lnTo>
              <a:lnTo>
                <a:pt x="239130" y="0"/>
              </a:lnTo>
              <a:lnTo>
                <a:pt x="478261"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09E722-A8FF-4D29-9855-9C873F4DE2CD}">
      <dsp:nvSpPr>
        <dsp:cNvPr id="0" name=""/>
        <dsp:cNvSpPr/>
      </dsp:nvSpPr>
      <dsp:spPr>
        <a:xfrm>
          <a:off x="2394536" y="2376264"/>
          <a:ext cx="478261" cy="514131"/>
        </a:xfrm>
        <a:custGeom>
          <a:avLst/>
          <a:gdLst/>
          <a:ahLst/>
          <a:cxnLst/>
          <a:rect l="0" t="0" r="0" b="0"/>
          <a:pathLst>
            <a:path>
              <a:moveTo>
                <a:pt x="0" y="514131"/>
              </a:moveTo>
              <a:lnTo>
                <a:pt x="239130" y="514131"/>
              </a:lnTo>
              <a:lnTo>
                <a:pt x="239130" y="0"/>
              </a:lnTo>
              <a:lnTo>
                <a:pt x="478261"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FAD189-FAFC-42C0-A1EC-256A50E2D7B7}">
      <dsp:nvSpPr>
        <dsp:cNvPr id="0" name=""/>
        <dsp:cNvSpPr/>
      </dsp:nvSpPr>
      <dsp:spPr>
        <a:xfrm>
          <a:off x="2394536" y="1029526"/>
          <a:ext cx="478261" cy="91440"/>
        </a:xfrm>
        <a:custGeom>
          <a:avLst/>
          <a:gdLst/>
          <a:ahLst/>
          <a:cxnLst/>
          <a:rect l="0" t="0" r="0" b="0"/>
          <a:pathLst>
            <a:path>
              <a:moveTo>
                <a:pt x="0" y="45720"/>
              </a:moveTo>
              <a:lnTo>
                <a:pt x="478261" y="457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BE4012-414F-4D35-BFC9-69AEE0BDB30A}">
      <dsp:nvSpPr>
        <dsp:cNvPr id="0" name=""/>
        <dsp:cNvSpPr/>
      </dsp:nvSpPr>
      <dsp:spPr>
        <a:xfrm>
          <a:off x="3228" y="710572"/>
          <a:ext cx="2391308" cy="729348"/>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3228" y="710572"/>
        <a:ext cx="2391308" cy="729348"/>
      </dsp:txXfrm>
    </dsp:sp>
    <dsp:sp modelId="{F8CC623A-EF89-46E3-8CC3-A1A8D588BCE5}">
      <dsp:nvSpPr>
        <dsp:cNvPr id="0" name=""/>
        <dsp:cNvSpPr/>
      </dsp:nvSpPr>
      <dsp:spPr>
        <a:xfrm>
          <a:off x="2872797" y="505191"/>
          <a:ext cx="2391308" cy="1140111"/>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80000"/>
            </a:lnSpc>
            <a:spcBef>
              <a:spcPct val="0"/>
            </a:spcBef>
            <a:spcAft>
              <a:spcPts val="0"/>
            </a:spcAft>
          </a:pPr>
          <a:r>
            <a:rPr lang="zh-TW" sz="2000" b="1" kern="1200" dirty="0" smtClean="0">
              <a:latin typeface="微軟正黑體" panose="020B0604030504040204" pitchFamily="34" charset="-120"/>
              <a:ea typeface="微軟正黑體" panose="020B0604030504040204" pitchFamily="34" charset="-120"/>
            </a:rPr>
            <a:t>報導、評論、教學、研究 、其他正當目的</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例如：著書</a:t>
          </a:r>
          <a:r>
            <a:rPr lang="en-US" sz="2000" b="1" kern="1200" dirty="0" smtClean="0">
              <a:latin typeface="微軟正黑體" panose="020B0604030504040204" pitchFamily="34" charset="-120"/>
              <a:ea typeface="微軟正黑體" panose="020B0604030504040204" pitchFamily="34" charset="-120"/>
            </a:rPr>
            <a:t>)</a:t>
          </a:r>
          <a:endParaRPr lang="zh-TW" sz="2000" kern="1200" dirty="0">
            <a:latin typeface="微軟正黑體" panose="020B0604030504040204" pitchFamily="34" charset="-120"/>
            <a:ea typeface="微軟正黑體" panose="020B0604030504040204" pitchFamily="34" charset="-120"/>
          </a:endParaRPr>
        </a:p>
      </dsp:txBody>
      <dsp:txXfrm>
        <a:off x="2872797" y="505191"/>
        <a:ext cx="2391308" cy="1140111"/>
      </dsp:txXfrm>
    </dsp:sp>
    <dsp:sp modelId="{734FD12A-3935-4EBB-BF11-BCEECF60B757}">
      <dsp:nvSpPr>
        <dsp:cNvPr id="0" name=""/>
        <dsp:cNvSpPr/>
      </dsp:nvSpPr>
      <dsp:spPr>
        <a:xfrm>
          <a:off x="3228" y="2525720"/>
          <a:ext cx="2391308" cy="729348"/>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利用行為</a:t>
          </a:r>
          <a:r>
            <a:rPr lang="zh-TW" altLang="en-US" sz="2400" b="1" kern="1200" dirty="0" smtClean="0">
              <a:latin typeface="微軟正黑體" panose="020B0604030504040204" pitchFamily="34" charset="-120"/>
              <a:ea typeface="微軟正黑體" panose="020B0604030504040204" pitchFamily="34" charset="-120"/>
            </a:rPr>
            <a:t>、對象</a:t>
          </a:r>
          <a:endParaRPr lang="zh-TW" sz="2400" kern="1200" dirty="0">
            <a:latin typeface="微軟正黑體" panose="020B0604030504040204" pitchFamily="34" charset="-120"/>
            <a:ea typeface="微軟正黑體" panose="020B0604030504040204" pitchFamily="34" charset="-120"/>
          </a:endParaRPr>
        </a:p>
      </dsp:txBody>
      <dsp:txXfrm>
        <a:off x="3228" y="2525720"/>
        <a:ext cx="2391308" cy="729348"/>
      </dsp:txXfrm>
    </dsp:sp>
    <dsp:sp modelId="{C537BCF0-EDFD-475A-8651-788B8DC7ADEC}">
      <dsp:nvSpPr>
        <dsp:cNvPr id="0" name=""/>
        <dsp:cNvSpPr/>
      </dsp:nvSpPr>
      <dsp:spPr>
        <a:xfrm>
          <a:off x="2872797" y="1944215"/>
          <a:ext cx="2391308" cy="864096"/>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引用</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部分重製</a:t>
          </a:r>
          <a:r>
            <a:rPr lang="zh-TW" altLang="en-US" sz="2400" b="1" kern="1200" dirty="0" smtClean="0">
              <a:latin typeface="微軟正黑體" panose="020B0604030504040204" pitchFamily="34" charset="-120"/>
              <a:ea typeface="微軟正黑體" panose="020B0604030504040204" pitchFamily="34" charset="-120"/>
            </a:rPr>
            <a:t>、散布</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2872797" y="1944215"/>
        <a:ext cx="2391308" cy="864096"/>
      </dsp:txXfrm>
    </dsp:sp>
    <dsp:sp modelId="{47E936AF-F7D8-4849-B582-12A12FEB64E5}">
      <dsp:nvSpPr>
        <dsp:cNvPr id="0" name=""/>
        <dsp:cNvSpPr/>
      </dsp:nvSpPr>
      <dsp:spPr>
        <a:xfrm>
          <a:off x="5742367" y="381239"/>
          <a:ext cx="2391308" cy="905260"/>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0000CC"/>
              </a:solidFill>
              <a:latin typeface="微軟正黑體" panose="020B0604030504040204" pitchFamily="34" charset="-120"/>
              <a:ea typeface="微軟正黑體" panose="020B0604030504040204" pitchFamily="34" charset="-120"/>
            </a:rPr>
            <a:t>節錄或抄錄他人著作供自己著作之</a:t>
          </a:r>
          <a:r>
            <a:rPr lang="zh-TW" altLang="en-US" sz="1800" b="1" u="sng" kern="1200" dirty="0" smtClean="0">
              <a:solidFill>
                <a:srgbClr val="0000CC"/>
              </a:solidFill>
              <a:latin typeface="微軟正黑體" panose="020B0604030504040204" pitchFamily="34" charset="-120"/>
              <a:ea typeface="微軟正黑體" panose="020B0604030504040204" pitchFamily="34" charset="-120"/>
            </a:rPr>
            <a:t>注釋或參證</a:t>
          </a:r>
          <a:r>
            <a:rPr lang="zh-TW" altLang="en-US" sz="1800" b="1" kern="1200" dirty="0" smtClean="0">
              <a:solidFill>
                <a:srgbClr val="0000CC"/>
              </a:solidFill>
              <a:latin typeface="微軟正黑體" panose="020B0604030504040204" pitchFamily="34" charset="-120"/>
              <a:ea typeface="微軟正黑體" panose="020B0604030504040204" pitchFamily="34" charset="-120"/>
            </a:rPr>
            <a:t>之用</a:t>
          </a:r>
          <a:endParaRPr lang="zh-TW" altLang="en-US" sz="1800" b="1" kern="1200" dirty="0">
            <a:solidFill>
              <a:srgbClr val="0000CC"/>
            </a:solidFill>
            <a:latin typeface="微軟正黑體" panose="020B0604030504040204" pitchFamily="34" charset="-120"/>
            <a:ea typeface="微軟正黑體" panose="020B0604030504040204" pitchFamily="34" charset="-120"/>
          </a:endParaRPr>
        </a:p>
      </dsp:txBody>
      <dsp:txXfrm>
        <a:off x="5742367" y="381239"/>
        <a:ext cx="2391308" cy="905260"/>
      </dsp:txXfrm>
    </dsp:sp>
    <dsp:sp modelId="{4462244F-0060-4850-9722-DB3AB3D263F3}">
      <dsp:nvSpPr>
        <dsp:cNvPr id="0" name=""/>
        <dsp:cNvSpPr/>
      </dsp:nvSpPr>
      <dsp:spPr>
        <a:xfrm>
          <a:off x="5742367" y="1585414"/>
          <a:ext cx="2391308" cy="729348"/>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0000CC"/>
              </a:solidFill>
              <a:latin typeface="微軟正黑體" panose="020B0604030504040204" pitchFamily="34" charset="-120"/>
              <a:ea typeface="微軟正黑體" panose="020B0604030504040204" pitchFamily="34" charset="-120"/>
            </a:rPr>
            <a:t>引用之部分係</a:t>
          </a:r>
          <a:r>
            <a:rPr lang="zh-TW" altLang="en-US" sz="1800" b="1" u="sng" kern="1200" dirty="0" smtClean="0">
              <a:solidFill>
                <a:srgbClr val="0000CC"/>
              </a:solidFill>
              <a:latin typeface="微軟正黑體" panose="020B0604030504040204" pitchFamily="34" charset="-120"/>
              <a:ea typeface="微軟正黑體" panose="020B0604030504040204" pitchFamily="34" charset="-120"/>
            </a:rPr>
            <a:t>附屬</a:t>
          </a:r>
          <a:r>
            <a:rPr lang="zh-TW" altLang="en-US" sz="1800" b="1" kern="1200" dirty="0" smtClean="0">
              <a:solidFill>
                <a:srgbClr val="0000CC"/>
              </a:solidFill>
              <a:latin typeface="微軟正黑體" panose="020B0604030504040204" pitchFamily="34" charset="-120"/>
              <a:ea typeface="微軟正黑體" panose="020B0604030504040204" pitchFamily="34" charset="-120"/>
            </a:rPr>
            <a:t>於自己著作之內容</a:t>
          </a:r>
          <a:endParaRPr lang="zh-TW" altLang="en-US" sz="1800" b="1" kern="1200" dirty="0">
            <a:solidFill>
              <a:srgbClr val="0000CC"/>
            </a:solidFill>
            <a:latin typeface="微軟正黑體" panose="020B0604030504040204" pitchFamily="34" charset="-120"/>
            <a:ea typeface="微軟正黑體" panose="020B0604030504040204" pitchFamily="34" charset="-120"/>
          </a:endParaRPr>
        </a:p>
      </dsp:txBody>
      <dsp:txXfrm>
        <a:off x="5742367" y="1585414"/>
        <a:ext cx="2391308" cy="729348"/>
      </dsp:txXfrm>
    </dsp:sp>
    <dsp:sp modelId="{F2D9B8C1-79FE-4489-81B7-2A85AD921DAF}">
      <dsp:nvSpPr>
        <dsp:cNvPr id="0" name=""/>
        <dsp:cNvSpPr/>
      </dsp:nvSpPr>
      <dsp:spPr>
        <a:xfrm>
          <a:off x="5742367" y="2613676"/>
          <a:ext cx="2391308" cy="729348"/>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0000CC"/>
              </a:solidFill>
              <a:latin typeface="微軟正黑體" panose="020B0604030504040204" pitchFamily="34" charset="-120"/>
              <a:ea typeface="微軟正黑體" panose="020B0604030504040204" pitchFamily="34" charset="-120"/>
            </a:rPr>
            <a:t>引用部分與自已部分</a:t>
          </a:r>
          <a:r>
            <a:rPr lang="zh-TW" altLang="en-US" sz="1800" b="1" u="sng" kern="1200" dirty="0" smtClean="0">
              <a:solidFill>
                <a:srgbClr val="0000CC"/>
              </a:solidFill>
              <a:latin typeface="微軟正黑體" panose="020B0604030504040204" pitchFamily="34" charset="-120"/>
              <a:ea typeface="微軟正黑體" panose="020B0604030504040204" pitchFamily="34" charset="-120"/>
            </a:rPr>
            <a:t>得加以區別</a:t>
          </a:r>
          <a:endParaRPr lang="zh-TW" altLang="en-US" sz="1800" b="1" kern="1200" dirty="0">
            <a:solidFill>
              <a:srgbClr val="0000CC"/>
            </a:solidFill>
            <a:latin typeface="微軟正黑體" panose="020B0604030504040204" pitchFamily="34" charset="-120"/>
            <a:ea typeface="微軟正黑體" panose="020B0604030504040204" pitchFamily="34" charset="-120"/>
          </a:endParaRPr>
        </a:p>
      </dsp:txBody>
      <dsp:txXfrm>
        <a:off x="5742367" y="2613676"/>
        <a:ext cx="2391308" cy="729348"/>
      </dsp:txXfrm>
    </dsp:sp>
    <dsp:sp modelId="{CBBA0513-2E8E-417E-9719-A1C740FBBFE5}">
      <dsp:nvSpPr>
        <dsp:cNvPr id="0" name=""/>
        <dsp:cNvSpPr/>
      </dsp:nvSpPr>
      <dsp:spPr>
        <a:xfrm>
          <a:off x="5742367" y="3641939"/>
          <a:ext cx="2391308" cy="729348"/>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FF0000"/>
              </a:solidFill>
              <a:latin typeface="微軟正黑體" panose="020B0604030504040204" pitchFamily="34" charset="-120"/>
              <a:ea typeface="微軟正黑體" panose="020B0604030504040204" pitchFamily="34" charset="-120"/>
            </a:rPr>
            <a:t>在合理範圍內</a:t>
          </a:r>
          <a:r>
            <a:rPr lang="en-US" altLang="zh-TW" sz="1800" b="1" kern="1200" dirty="0" smtClean="0">
              <a:solidFill>
                <a:srgbClr val="FF0000"/>
              </a:solidFill>
              <a:latin typeface="微軟正黑體" panose="020B0604030504040204" pitchFamily="34" charset="-120"/>
              <a:ea typeface="微軟正黑體" panose="020B0604030504040204" pitchFamily="34" charset="-120"/>
            </a:rPr>
            <a:t>(65</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條</a:t>
          </a:r>
          <a:r>
            <a:rPr lang="en-US" altLang="zh-TW" sz="1800" b="1" kern="1200" dirty="0" smtClean="0">
              <a:solidFill>
                <a:srgbClr val="FF0000"/>
              </a:solidFill>
              <a:latin typeface="微軟正黑體" panose="020B0604030504040204" pitchFamily="34" charset="-120"/>
              <a:ea typeface="微軟正黑體" panose="020B0604030504040204" pitchFamily="34" charset="-120"/>
            </a:rPr>
            <a:t>2</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項</a:t>
          </a:r>
          <a:r>
            <a:rPr lang="en-US" altLang="zh-TW" sz="1800" b="1" kern="1200" dirty="0" smtClean="0">
              <a:solidFill>
                <a:srgbClr val="FF0000"/>
              </a:solidFill>
              <a:latin typeface="微軟正黑體" panose="020B0604030504040204" pitchFamily="34" charset="-120"/>
              <a:ea typeface="微軟正黑體" panose="020B0604030504040204" pitchFamily="34" charset="-120"/>
            </a:rPr>
            <a:t>)</a:t>
          </a:r>
          <a:endParaRPr lang="zh-TW" altLang="en-US" sz="1800" b="1" kern="1200" dirty="0">
            <a:solidFill>
              <a:srgbClr val="FF0000"/>
            </a:solidFill>
            <a:latin typeface="微軟正黑體" panose="020B0604030504040204" pitchFamily="34" charset="-120"/>
            <a:ea typeface="微軟正黑體" panose="020B0604030504040204" pitchFamily="34" charset="-120"/>
          </a:endParaRPr>
        </a:p>
      </dsp:txBody>
      <dsp:txXfrm>
        <a:off x="5742367" y="3641939"/>
        <a:ext cx="2391308" cy="729348"/>
      </dsp:txXfrm>
    </dsp:sp>
    <dsp:sp modelId="{33EFECD9-6336-48C8-B16E-F57E2E9E3B09}">
      <dsp:nvSpPr>
        <dsp:cNvPr id="0" name=""/>
        <dsp:cNvSpPr/>
      </dsp:nvSpPr>
      <dsp:spPr>
        <a:xfrm>
          <a:off x="2872797" y="3107225"/>
          <a:ext cx="2391308" cy="729348"/>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已公開發表之著作</a:t>
          </a:r>
          <a:endParaRPr lang="zh-TW" altLang="en-US" sz="2000" kern="1200" dirty="0">
            <a:latin typeface="微軟正黑體" panose="020B0604030504040204" pitchFamily="34" charset="-120"/>
            <a:ea typeface="微軟正黑體" panose="020B0604030504040204" pitchFamily="34" charset="-120"/>
          </a:endParaRPr>
        </a:p>
      </dsp:txBody>
      <dsp:txXfrm>
        <a:off x="2872797" y="3107225"/>
        <a:ext cx="2391308" cy="72934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E51911-C32D-41FF-8358-7EE56D4AA0FA}">
      <dsp:nvSpPr>
        <dsp:cNvPr id="0" name=""/>
        <dsp:cNvSpPr/>
      </dsp:nvSpPr>
      <dsp:spPr>
        <a:xfrm>
          <a:off x="0" y="3557600"/>
          <a:ext cx="8466112" cy="1481648"/>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l" defTabSz="889000" rtl="0">
            <a:lnSpc>
              <a:spcPct val="90000"/>
            </a:lnSpc>
            <a:spcBef>
              <a:spcPct val="0"/>
            </a:spcBef>
            <a:spcAft>
              <a:spcPct val="35000"/>
            </a:spcAft>
          </a:pPr>
          <a:r>
            <a:rPr lang="zh-TW" sz="2000" b="1" kern="1200" dirty="0" smtClean="0">
              <a:latin typeface="微軟正黑體" panose="020B0604030504040204" pitchFamily="34" charset="-120"/>
              <a:ea typeface="微軟正黑體" panose="020B0604030504040204" pitchFamily="34" charset="-120"/>
            </a:rPr>
            <a:t>由於流行音樂與動漫角色的商業授權利益極大，且網路傳輸無遠弗屆，縱使是無營利之分享，對著作財產權人之權益影響仍大，</a:t>
          </a:r>
          <a:r>
            <a:rPr lang="zh-TW" sz="2000" b="1" i="1" kern="1200" dirty="0" smtClean="0">
              <a:latin typeface="微軟正黑體" panose="020B0604030504040204" pitchFamily="34" charset="-120"/>
              <a:ea typeface="微軟正黑體" panose="020B0604030504040204" pitchFamily="34" charset="-120"/>
            </a:rPr>
            <a:t>得主張其他合理使用之空間相當有限</a:t>
          </a:r>
          <a:r>
            <a:rPr lang="zh-TW" altLang="en-US" sz="2000" b="1" i="1" kern="1200" dirty="0" smtClean="0">
              <a:latin typeface="微軟正黑體" panose="020B0604030504040204" pitchFamily="34" charset="-120"/>
              <a:ea typeface="微軟正黑體" panose="020B0604030504040204" pitchFamily="34" charset="-120"/>
            </a:rPr>
            <a:t>，</a:t>
          </a:r>
          <a:r>
            <a:rPr lang="zh-TW" altLang="en-US" sz="2000" b="1" i="0" kern="1200" dirty="0" smtClean="0">
              <a:solidFill>
                <a:srgbClr val="0066FF"/>
              </a:solidFill>
              <a:latin typeface="微軟正黑體" panose="020B0604030504040204" pitchFamily="34" charset="-120"/>
              <a:ea typeface="微軟正黑體" panose="020B0604030504040204" pitchFamily="34" charset="-120"/>
            </a:rPr>
            <a:t>建議應事先取得該著作之著作財產權人之同意或授權</a:t>
          </a:r>
          <a:r>
            <a:rPr lang="en-US" altLang="zh-TW" sz="1800" b="1" i="0" kern="1200" dirty="0" smtClean="0">
              <a:solidFill>
                <a:schemeClr val="tx1"/>
              </a:solidFill>
              <a:latin typeface="微軟正黑體" panose="020B0604030504040204" pitchFamily="34" charset="-120"/>
              <a:ea typeface="微軟正黑體" panose="020B0604030504040204" pitchFamily="34" charset="-120"/>
            </a:rPr>
            <a:t>(</a:t>
          </a:r>
          <a:r>
            <a:rPr lang="zh-TW" altLang="en-US" sz="1800" b="1" i="0" kern="1200" dirty="0" smtClean="0">
              <a:solidFill>
                <a:schemeClr val="tx1"/>
              </a:solidFill>
              <a:latin typeface="微軟正黑體" panose="020B0604030504040204" pitchFamily="34" charset="-120"/>
              <a:ea typeface="微軟正黑體" panose="020B0604030504040204" pitchFamily="34" charset="-120"/>
            </a:rPr>
            <a:t>電子郵件</a:t>
          </a:r>
          <a:r>
            <a:rPr lang="en-US" altLang="en-US" sz="1800" b="1" i="0" kern="1200" dirty="0" smtClean="0">
              <a:solidFill>
                <a:schemeClr val="tx1"/>
              </a:solidFill>
              <a:latin typeface="微軟正黑體" panose="020B0604030504040204" pitchFamily="34" charset="-120"/>
              <a:ea typeface="微軟正黑體" panose="020B0604030504040204" pitchFamily="34" charset="-120"/>
            </a:rPr>
            <a:t>1051031c)</a:t>
          </a:r>
          <a:endParaRPr lang="zh-TW" sz="1800" b="1" i="0" kern="1200" dirty="0">
            <a:solidFill>
              <a:schemeClr val="tx1"/>
            </a:solidFill>
            <a:latin typeface="微軟正黑體" panose="020B0604030504040204" pitchFamily="34" charset="-120"/>
            <a:ea typeface="微軟正黑體" panose="020B0604030504040204" pitchFamily="34" charset="-120"/>
          </a:endParaRPr>
        </a:p>
      </dsp:txBody>
      <dsp:txXfrm>
        <a:off x="0" y="3557600"/>
        <a:ext cx="8466112" cy="1481648"/>
      </dsp:txXfrm>
    </dsp:sp>
    <dsp:sp modelId="{BBD3F407-328D-4017-B511-59588E3F8891}">
      <dsp:nvSpPr>
        <dsp:cNvPr id="0" name=""/>
        <dsp:cNvSpPr/>
      </dsp:nvSpPr>
      <dsp:spPr>
        <a:xfrm rot="10800000">
          <a:off x="72004" y="1486974"/>
          <a:ext cx="8322103" cy="2092850"/>
        </a:xfrm>
        <a:prstGeom prst="upArrowCallou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l" defTabSz="800100" rtl="0">
            <a:lnSpc>
              <a:spcPct val="90000"/>
            </a:lnSpc>
            <a:spcBef>
              <a:spcPct val="0"/>
            </a:spcBef>
            <a:spcAft>
              <a:spcPts val="0"/>
            </a:spcAft>
          </a:pPr>
          <a:r>
            <a:rPr lang="zh-TW" sz="1800" b="1" kern="1200" dirty="0" smtClean="0">
              <a:latin typeface="微軟正黑體" panose="020B0604030504040204" pitchFamily="34" charset="-120"/>
              <a:ea typeface="微軟正黑體" panose="020B0604030504040204" pitchFamily="34" charset="-120"/>
            </a:rPr>
            <a:t>涉及「重製」他人音樂（</a:t>
          </a:r>
          <a:r>
            <a:rPr lang="en-US" sz="1800" b="1" kern="1200" dirty="0" smtClean="0">
              <a:latin typeface="微軟正黑體" panose="020B0604030504040204" pitchFamily="34" charset="-120"/>
              <a:ea typeface="微軟正黑體" panose="020B0604030504040204" pitchFamily="34" charset="-120"/>
            </a:rPr>
            <a:t>PPAP</a:t>
          </a:r>
          <a:r>
            <a:rPr lang="zh-TW" sz="1800" b="1" kern="1200" dirty="0" smtClean="0">
              <a:latin typeface="微軟正黑體" panose="020B0604030504040204" pitchFamily="34" charset="-120"/>
              <a:ea typeface="微軟正黑體" panose="020B0604030504040204" pitchFamily="34" charset="-120"/>
            </a:rPr>
            <a:t>之詞、曲）、錄音及美術著作（主角、大蔥鴨）之行為，至於後續影片置於</a:t>
          </a:r>
          <a:r>
            <a:rPr lang="en-US" sz="1800" b="1" kern="1200" dirty="0" smtClean="0">
              <a:latin typeface="微軟正黑體" panose="020B0604030504040204" pitchFamily="34" charset="-120"/>
              <a:ea typeface="微軟正黑體" panose="020B0604030504040204" pitchFamily="34" charset="-120"/>
            </a:rPr>
            <a:t>YouTube</a:t>
          </a:r>
          <a:r>
            <a:rPr lang="zh-TW" sz="1800" b="1" kern="1200" dirty="0" smtClean="0">
              <a:latin typeface="微軟正黑體" panose="020B0604030504040204" pitchFamily="34" charset="-120"/>
              <a:ea typeface="微軟正黑體" panose="020B0604030504040204" pitchFamily="34" charset="-120"/>
            </a:rPr>
            <a:t>供大眾收看一節，涉及影片內他人音樂著作、美術著作之「公開傳輸權」</a:t>
          </a:r>
          <a:endParaRPr lang="zh-TW" sz="1800" b="1" kern="1200" dirty="0">
            <a:latin typeface="微軟正黑體" panose="020B0604030504040204" pitchFamily="34" charset="-120"/>
            <a:ea typeface="微軟正黑體" panose="020B0604030504040204" pitchFamily="34" charset="-120"/>
          </a:endParaRPr>
        </a:p>
      </dsp:txBody>
      <dsp:txXfrm rot="10800000">
        <a:off x="72004" y="1486974"/>
        <a:ext cx="8322103" cy="1359871"/>
      </dsp:txXfrm>
    </dsp:sp>
    <dsp:sp modelId="{38FE9F03-1186-4519-ADCB-570E4C71D7EA}">
      <dsp:nvSpPr>
        <dsp:cNvPr id="0" name=""/>
        <dsp:cNvSpPr/>
      </dsp:nvSpPr>
      <dsp:spPr>
        <a:xfrm rot="10800000">
          <a:off x="0" y="1310"/>
          <a:ext cx="8466112" cy="1507888"/>
        </a:xfrm>
        <a:prstGeom prst="upArrowCallou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l" defTabSz="889000" rtl="0">
            <a:lnSpc>
              <a:spcPct val="90000"/>
            </a:lnSpc>
            <a:spcBef>
              <a:spcPct val="0"/>
            </a:spcBef>
            <a:spcAft>
              <a:spcPct val="35000"/>
            </a:spcAft>
          </a:pPr>
          <a:r>
            <a:rPr lang="zh-TW" sz="2000" b="1" kern="1200" dirty="0" smtClean="0">
              <a:latin typeface="微軟正黑體" panose="020B0604030504040204" pitchFamily="34" charset="-120"/>
              <a:ea typeface="微軟正黑體" panose="020B0604030504040204" pitchFamily="34" charset="-120"/>
            </a:rPr>
            <a:t>製作證券宣導影片，影片中利用</a:t>
          </a:r>
          <a:r>
            <a:rPr lang="en-US" sz="2000" b="1" kern="1200" dirty="0" smtClean="0">
              <a:latin typeface="微軟正黑體" panose="020B0604030504040204" pitchFamily="34" charset="-120"/>
              <a:ea typeface="微軟正黑體" panose="020B0604030504040204" pitchFamily="34" charset="-120"/>
            </a:rPr>
            <a:t>PPAP</a:t>
          </a:r>
          <a:r>
            <a:rPr lang="zh-TW" sz="2000" b="1" u="sng" kern="1200" dirty="0" smtClean="0">
              <a:latin typeface="微軟正黑體" panose="020B0604030504040204" pitchFamily="34" charset="-120"/>
              <a:ea typeface="微軟正黑體" panose="020B0604030504040204" pitchFamily="34" charset="-120"/>
            </a:rPr>
            <a:t>音樂</a:t>
          </a:r>
          <a:r>
            <a:rPr lang="zh-TW" sz="2000" b="1" kern="1200" dirty="0" smtClean="0">
              <a:latin typeface="微軟正黑體" panose="020B0604030504040204" pitchFamily="34" charset="-120"/>
              <a:ea typeface="微軟正黑體" panose="020B0604030504040204" pitchFamily="34" charset="-120"/>
            </a:rPr>
            <a:t>與寶可夢主角抓大蔥鴨</a:t>
          </a:r>
          <a:r>
            <a:rPr lang="zh-TW" sz="2000" b="1" u="sng" kern="1200" dirty="0" smtClean="0">
              <a:latin typeface="微軟正黑體" panose="020B0604030504040204" pitchFamily="34" charset="-120"/>
              <a:ea typeface="微軟正黑體" panose="020B0604030504040204" pitchFamily="34" charset="-120"/>
            </a:rPr>
            <a:t>圖片</a:t>
          </a:r>
          <a:endParaRPr lang="zh-TW" sz="2000" b="1" u="sng" kern="1200" dirty="0">
            <a:latin typeface="微軟正黑體" panose="020B0604030504040204" pitchFamily="34" charset="-120"/>
            <a:ea typeface="微軟正黑體" panose="020B0604030504040204" pitchFamily="34" charset="-120"/>
          </a:endParaRPr>
        </a:p>
      </dsp:txBody>
      <dsp:txXfrm rot="10800000">
        <a:off x="0" y="1310"/>
        <a:ext cx="8466112" cy="97978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6A8BD-1A7F-44FC-B4EB-242024E14A20}">
      <dsp:nvSpPr>
        <dsp:cNvPr id="0" name=""/>
        <dsp:cNvSpPr/>
      </dsp:nvSpPr>
      <dsp:spPr>
        <a:xfrm rot="5400000">
          <a:off x="5102654" y="-2141329"/>
          <a:ext cx="665019" cy="5115448"/>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中央或地方機關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16349"/>
        <a:ext cx="5082984" cy="600091"/>
      </dsp:txXfrm>
    </dsp:sp>
    <dsp:sp modelId="{BF1E6C94-D178-4513-8112-69D5CFF7CCB8}">
      <dsp:nvSpPr>
        <dsp:cNvPr id="0" name=""/>
        <dsp:cNvSpPr/>
      </dsp:nvSpPr>
      <dsp:spPr>
        <a:xfrm>
          <a:off x="0" y="757"/>
          <a:ext cx="2877439" cy="831273"/>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 用 人</a:t>
          </a:r>
          <a:endParaRPr lang="zh-TW" altLang="en-US" sz="2400" kern="1200" dirty="0">
            <a:latin typeface="微軟正黑體" panose="020B0604030504040204" pitchFamily="34" charset="-120"/>
            <a:ea typeface="微軟正黑體" panose="020B0604030504040204" pitchFamily="34" charset="-120"/>
          </a:endParaRPr>
        </a:p>
      </dsp:txBody>
      <dsp:txXfrm>
        <a:off x="40579" y="41336"/>
        <a:ext cx="2796281" cy="750115"/>
      </dsp:txXfrm>
    </dsp:sp>
    <dsp:sp modelId="{154B3093-D4EB-4C0D-AA7B-2AE75A6D89BD}">
      <dsp:nvSpPr>
        <dsp:cNvPr id="0" name=""/>
        <dsp:cNvSpPr/>
      </dsp:nvSpPr>
      <dsp:spPr>
        <a:xfrm rot="5400000">
          <a:off x="4975674" y="-1227449"/>
          <a:ext cx="908363" cy="5110452"/>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立法或行政目的所需</a:t>
          </a:r>
          <a:endParaRPr lang="zh-TW" altLang="en-US"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內部參考資料</a:t>
          </a:r>
          <a:endParaRPr lang="zh-TW" altLang="en-US" sz="2200" kern="1200" dirty="0">
            <a:latin typeface="微軟正黑體" panose="020B0604030504040204" pitchFamily="34" charset="-120"/>
            <a:ea typeface="微軟正黑體" panose="020B0604030504040204" pitchFamily="34" charset="-120"/>
          </a:endParaRPr>
        </a:p>
      </dsp:txBody>
      <dsp:txXfrm rot="-5400000">
        <a:off x="2874630" y="917938"/>
        <a:ext cx="5066109" cy="819677"/>
      </dsp:txXfrm>
    </dsp:sp>
    <dsp:sp modelId="{5734AFFD-B6D7-42BF-A6A8-162CBC69AAE0}">
      <dsp:nvSpPr>
        <dsp:cNvPr id="0" name=""/>
        <dsp:cNvSpPr/>
      </dsp:nvSpPr>
      <dsp:spPr>
        <a:xfrm>
          <a:off x="0" y="912140"/>
          <a:ext cx="2874629" cy="831273"/>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40579" y="952719"/>
        <a:ext cx="2793471" cy="750115"/>
      </dsp:txXfrm>
    </dsp:sp>
    <dsp:sp modelId="{2D50EA26-1B23-4E30-8AD2-3E6C9ACC8F42}">
      <dsp:nvSpPr>
        <dsp:cNvPr id="0" name=""/>
        <dsp:cNvSpPr/>
      </dsp:nvSpPr>
      <dsp:spPr>
        <a:xfrm rot="5400000">
          <a:off x="5102654" y="-318564"/>
          <a:ext cx="665019" cy="5115448"/>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合理範圍</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939114"/>
        <a:ext cx="5082984" cy="600091"/>
      </dsp:txXfrm>
    </dsp:sp>
    <dsp:sp modelId="{2BC58C27-F1FD-4EFE-BCEB-DBBD338EA4FC}">
      <dsp:nvSpPr>
        <dsp:cNvPr id="0" name=""/>
        <dsp:cNvSpPr/>
      </dsp:nvSpPr>
      <dsp:spPr>
        <a:xfrm>
          <a:off x="0" y="1823522"/>
          <a:ext cx="2877439" cy="83127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40579" y="1864101"/>
        <a:ext cx="2796281" cy="750115"/>
      </dsp:txXfrm>
    </dsp:sp>
    <dsp:sp modelId="{09179FFA-6379-49D4-850F-CBCDEFA5D497}">
      <dsp:nvSpPr>
        <dsp:cNvPr id="0" name=""/>
        <dsp:cNvSpPr/>
      </dsp:nvSpPr>
      <dsp:spPr>
        <a:xfrm rot="5400000">
          <a:off x="5102654" y="554272"/>
          <a:ext cx="665019" cy="5115448"/>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重製、翻譯</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2811950"/>
        <a:ext cx="5082984" cy="600091"/>
      </dsp:txXfrm>
    </dsp:sp>
    <dsp:sp modelId="{583833AA-9A62-49E2-B17C-AA4F167399CD}">
      <dsp:nvSpPr>
        <dsp:cNvPr id="0" name=""/>
        <dsp:cNvSpPr/>
      </dsp:nvSpPr>
      <dsp:spPr>
        <a:xfrm>
          <a:off x="0" y="2696360"/>
          <a:ext cx="2877439" cy="831273"/>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40579" y="2736939"/>
        <a:ext cx="2796281" cy="75011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B0F42-972E-4EFC-89D7-7D2B56A6E549}">
      <dsp:nvSpPr>
        <dsp:cNvPr id="0" name=""/>
        <dsp:cNvSpPr/>
      </dsp:nvSpPr>
      <dsp:spPr>
        <a:xfrm>
          <a:off x="5055735" y="4473029"/>
          <a:ext cx="435846" cy="93005"/>
        </a:xfrm>
        <a:custGeom>
          <a:avLst/>
          <a:gdLst/>
          <a:ahLst/>
          <a:cxnLst/>
          <a:rect l="0" t="0" r="0" b="0"/>
          <a:pathLst>
            <a:path>
              <a:moveTo>
                <a:pt x="0" y="93005"/>
              </a:moveTo>
              <a:lnTo>
                <a:pt x="274827" y="93005"/>
              </a:lnTo>
              <a:lnTo>
                <a:pt x="274827" y="0"/>
              </a:lnTo>
              <a:lnTo>
                <a:pt x="435846" y="0"/>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64EA5C-0325-4621-88B6-7FF9B505F05B}">
      <dsp:nvSpPr>
        <dsp:cNvPr id="0" name=""/>
        <dsp:cNvSpPr/>
      </dsp:nvSpPr>
      <dsp:spPr>
        <a:xfrm>
          <a:off x="2265793" y="3431205"/>
          <a:ext cx="367670" cy="1134829"/>
        </a:xfrm>
        <a:custGeom>
          <a:avLst/>
          <a:gdLst/>
          <a:ahLst/>
          <a:cxnLst/>
          <a:rect l="0" t="0" r="0" b="0"/>
          <a:pathLst>
            <a:path>
              <a:moveTo>
                <a:pt x="0" y="0"/>
              </a:moveTo>
              <a:lnTo>
                <a:pt x="206651" y="0"/>
              </a:lnTo>
              <a:lnTo>
                <a:pt x="206651" y="1134829"/>
              </a:lnTo>
              <a:lnTo>
                <a:pt x="367670" y="1134829"/>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660B44-F8BF-471D-BF6D-3BEE0253C25D}">
      <dsp:nvSpPr>
        <dsp:cNvPr id="0" name=""/>
        <dsp:cNvSpPr/>
      </dsp:nvSpPr>
      <dsp:spPr>
        <a:xfrm>
          <a:off x="4980298" y="2460322"/>
          <a:ext cx="465441" cy="168651"/>
        </a:xfrm>
        <a:custGeom>
          <a:avLst/>
          <a:gdLst/>
          <a:ahLst/>
          <a:cxnLst/>
          <a:rect l="0" t="0" r="0" b="0"/>
          <a:pathLst>
            <a:path>
              <a:moveTo>
                <a:pt x="0" y="168651"/>
              </a:moveTo>
              <a:lnTo>
                <a:pt x="304422" y="168651"/>
              </a:lnTo>
              <a:lnTo>
                <a:pt x="304422" y="0"/>
              </a:lnTo>
              <a:lnTo>
                <a:pt x="465441" y="0"/>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17BF22-A80D-409E-BD9D-97E432B8B37E}">
      <dsp:nvSpPr>
        <dsp:cNvPr id="0" name=""/>
        <dsp:cNvSpPr/>
      </dsp:nvSpPr>
      <dsp:spPr>
        <a:xfrm>
          <a:off x="2265793" y="2628974"/>
          <a:ext cx="367670" cy="802231"/>
        </a:xfrm>
        <a:custGeom>
          <a:avLst/>
          <a:gdLst/>
          <a:ahLst/>
          <a:cxnLst/>
          <a:rect l="0" t="0" r="0" b="0"/>
          <a:pathLst>
            <a:path>
              <a:moveTo>
                <a:pt x="0" y="802231"/>
              </a:moveTo>
              <a:lnTo>
                <a:pt x="206651" y="802231"/>
              </a:lnTo>
              <a:lnTo>
                <a:pt x="206651" y="0"/>
              </a:lnTo>
              <a:lnTo>
                <a:pt x="367670"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877514-25AD-43F1-A2A0-F9FF1F3E0F84}">
      <dsp:nvSpPr>
        <dsp:cNvPr id="0" name=""/>
        <dsp:cNvSpPr/>
      </dsp:nvSpPr>
      <dsp:spPr>
        <a:xfrm>
          <a:off x="2098124" y="1364147"/>
          <a:ext cx="322037" cy="91440"/>
        </a:xfrm>
        <a:custGeom>
          <a:avLst/>
          <a:gdLst/>
          <a:ahLst/>
          <a:cxnLst/>
          <a:rect l="0" t="0" r="0" b="0"/>
          <a:pathLst>
            <a:path>
              <a:moveTo>
                <a:pt x="0" y="45720"/>
              </a:moveTo>
              <a:lnTo>
                <a:pt x="322037" y="4572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1061CE-6487-411F-AC5E-8DE645A9B49D}">
      <dsp:nvSpPr>
        <dsp:cNvPr id="0" name=""/>
        <dsp:cNvSpPr/>
      </dsp:nvSpPr>
      <dsp:spPr>
        <a:xfrm>
          <a:off x="1854341" y="204290"/>
          <a:ext cx="322037" cy="91440"/>
        </a:xfrm>
        <a:custGeom>
          <a:avLst/>
          <a:gdLst/>
          <a:ahLst/>
          <a:cxnLst/>
          <a:rect l="0" t="0" r="0" b="0"/>
          <a:pathLst>
            <a:path>
              <a:moveTo>
                <a:pt x="0" y="45720"/>
              </a:moveTo>
              <a:lnTo>
                <a:pt x="322037" y="4572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9F19FC-CCCA-4380-86C3-395EA251C749}">
      <dsp:nvSpPr>
        <dsp:cNvPr id="0" name=""/>
        <dsp:cNvSpPr/>
      </dsp:nvSpPr>
      <dsp:spPr>
        <a:xfrm>
          <a:off x="159440" y="2450"/>
          <a:ext cx="1694900" cy="495119"/>
        </a:xfrm>
        <a:prstGeom prst="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4"/>
        </a:fillRef>
        <a:effectRef idx="1">
          <a:schemeClr val="accent4"/>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A.</a:t>
          </a:r>
          <a:r>
            <a:rPr lang="zh-TW" altLang="en-US" sz="2400" b="1" kern="1200" dirty="0" smtClean="0">
              <a:latin typeface="微軟正黑體" panose="020B0604030504040204" pitchFamily="34" charset="-120"/>
              <a:ea typeface="微軟正黑體" panose="020B0604030504040204" pitchFamily="34" charset="-120"/>
            </a:rPr>
            <a:t>出借紙本</a:t>
          </a:r>
          <a:endParaRPr lang="zh-TW" altLang="en-US" sz="2400" b="1" kern="1200" dirty="0">
            <a:latin typeface="微軟正黑體" panose="020B0604030504040204" pitchFamily="34" charset="-120"/>
            <a:ea typeface="微軟正黑體" panose="020B0604030504040204" pitchFamily="34" charset="-120"/>
          </a:endParaRPr>
        </a:p>
      </dsp:txBody>
      <dsp:txXfrm>
        <a:off x="159440" y="2450"/>
        <a:ext cx="1694900" cy="495119"/>
      </dsp:txXfrm>
    </dsp:sp>
    <dsp:sp modelId="{534DD958-8722-43EA-B8B1-145958EBF365}">
      <dsp:nvSpPr>
        <dsp:cNvPr id="0" name=""/>
        <dsp:cNvSpPr/>
      </dsp:nvSpPr>
      <dsp:spPr>
        <a:xfrm>
          <a:off x="2176379" y="4457"/>
          <a:ext cx="2459708" cy="491107"/>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zh-TW" altLang="en-US" sz="2800" kern="1200" dirty="0" smtClean="0">
              <a:latin typeface="微軟正黑體" panose="020B0604030504040204" pitchFamily="34" charset="-120"/>
              <a:ea typeface="微軟正黑體" panose="020B0604030504040204" pitchFamily="34" charset="-120"/>
            </a:rPr>
            <a:t>無著作權問題</a:t>
          </a:r>
          <a:endParaRPr lang="zh-TW" altLang="en-US" sz="2800" kern="1200" dirty="0">
            <a:latin typeface="微軟正黑體" panose="020B0604030504040204" pitchFamily="34" charset="-120"/>
            <a:ea typeface="微軟正黑體" panose="020B0604030504040204" pitchFamily="34" charset="-120"/>
          </a:endParaRPr>
        </a:p>
      </dsp:txBody>
      <dsp:txXfrm>
        <a:off x="2176379" y="4457"/>
        <a:ext cx="2459708" cy="491107"/>
      </dsp:txXfrm>
    </dsp:sp>
    <dsp:sp modelId="{0BE270EB-F850-4C5F-9AAF-B7BDDADE3895}">
      <dsp:nvSpPr>
        <dsp:cNvPr id="0" name=""/>
        <dsp:cNvSpPr/>
      </dsp:nvSpPr>
      <dsp:spPr>
        <a:xfrm>
          <a:off x="159440" y="698844"/>
          <a:ext cx="1938683" cy="1422046"/>
        </a:xfrm>
        <a:prstGeom prst="rect">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1"/>
        </a:fillRef>
        <a:effectRef idx="1">
          <a:schemeClr val="accent1"/>
        </a:effectRef>
        <a:fontRef idx="minor">
          <a:schemeClr val="lt1"/>
        </a:fontRef>
      </dsp:style>
      <dsp:txBody>
        <a:bodyPr spcFirstLastPara="0" vert="horz" wrap="square" lIns="11430" tIns="11430" rIns="11430" bIns="11430" numCol="1" spcCol="1270" anchor="ctr" anchorCtr="0">
          <a:noAutofit/>
        </a:bodyPr>
        <a:lstStyle/>
        <a:p>
          <a:pPr lvl="0" algn="l" defTabSz="800100" rtl="0">
            <a:lnSpc>
              <a:spcPct val="90000"/>
            </a:lnSpc>
            <a:spcBef>
              <a:spcPct val="0"/>
            </a:spcBef>
            <a:spcAft>
              <a:spcPts val="0"/>
            </a:spcAft>
          </a:pPr>
          <a:r>
            <a:rPr lang="en-US" altLang="zh-TW" sz="1800" b="1" kern="1200" dirty="0" smtClean="0">
              <a:latin typeface="微軟正黑體" panose="020B0604030504040204" pitchFamily="34" charset="-120"/>
              <a:ea typeface="微軟正黑體" panose="020B0604030504040204" pitchFamily="34" charset="-120"/>
            </a:rPr>
            <a:t>B.</a:t>
          </a:r>
          <a:r>
            <a:rPr lang="zh-TW" altLang="en-US" sz="1800" b="1" kern="1200" dirty="0" smtClean="0">
              <a:latin typeface="微軟正黑體" panose="020B0604030504040204" pitchFamily="34" charset="-120"/>
              <a:ea typeface="微軟正黑體" panose="020B0604030504040204" pitchFamily="34" charset="-120"/>
            </a:rPr>
            <a:t>以影印、列印紙本方式提供，或以掃瞄、網路傳輸方式傳送</a:t>
          </a:r>
          <a:endParaRPr lang="zh-TW" altLang="en-US" sz="1800" b="1" kern="1200" dirty="0">
            <a:latin typeface="微軟正黑體" panose="020B0604030504040204" pitchFamily="34" charset="-120"/>
            <a:ea typeface="微軟正黑體" panose="020B0604030504040204" pitchFamily="34" charset="-120"/>
          </a:endParaRPr>
        </a:p>
      </dsp:txBody>
      <dsp:txXfrm>
        <a:off x="159440" y="698844"/>
        <a:ext cx="1938683" cy="1422046"/>
      </dsp:txXfrm>
    </dsp:sp>
    <dsp:sp modelId="{404678BE-BDCD-4103-A50E-BD94B6364864}">
      <dsp:nvSpPr>
        <dsp:cNvPr id="0" name=""/>
        <dsp:cNvSpPr/>
      </dsp:nvSpPr>
      <dsp:spPr>
        <a:xfrm>
          <a:off x="2420162" y="874729"/>
          <a:ext cx="2025537" cy="1070275"/>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涉及重製、散布或公開傳輸行為</a:t>
          </a:r>
          <a:endParaRPr lang="zh-TW" altLang="en-US" sz="2000" b="1" kern="1200" dirty="0">
            <a:latin typeface="微軟正黑體" panose="020B0604030504040204" pitchFamily="34" charset="-120"/>
            <a:ea typeface="微軟正黑體" panose="020B0604030504040204" pitchFamily="34" charset="-120"/>
          </a:endParaRPr>
        </a:p>
      </dsp:txBody>
      <dsp:txXfrm>
        <a:off x="2420162" y="874729"/>
        <a:ext cx="2025537" cy="1070275"/>
      </dsp:txXfrm>
    </dsp:sp>
    <dsp:sp modelId="{98636AEC-8246-4E4A-B829-9375AA4C4EF0}">
      <dsp:nvSpPr>
        <dsp:cNvPr id="0" name=""/>
        <dsp:cNvSpPr/>
      </dsp:nvSpPr>
      <dsp:spPr>
        <a:xfrm>
          <a:off x="159440" y="2925622"/>
          <a:ext cx="2106352" cy="1011166"/>
        </a:xfrm>
        <a:prstGeom prst="rect">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2"/>
        </a:fillRef>
        <a:effectRef idx="1">
          <a:schemeClr val="accent2"/>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有無合理使用</a:t>
          </a:r>
          <a:r>
            <a:rPr lang="en-US" sz="2400" b="1" kern="1200" dirty="0" smtClean="0">
              <a:latin typeface="微軟正黑體" panose="020B0604030504040204" pitchFamily="34" charset="-120"/>
              <a:ea typeface="微軟正黑體" panose="020B0604030504040204" pitchFamily="34" charset="-120"/>
            </a:rPr>
            <a:t>?</a:t>
          </a:r>
          <a:endParaRPr lang="zh-TW" sz="2400" b="1" kern="1200" dirty="0">
            <a:latin typeface="微軟正黑體" panose="020B0604030504040204" pitchFamily="34" charset="-120"/>
            <a:ea typeface="微軟正黑體" panose="020B0604030504040204" pitchFamily="34" charset="-120"/>
          </a:endParaRPr>
        </a:p>
      </dsp:txBody>
      <dsp:txXfrm>
        <a:off x="159440" y="2925622"/>
        <a:ext cx="2106352" cy="1011166"/>
      </dsp:txXfrm>
    </dsp:sp>
    <dsp:sp modelId="{15CB7F8F-8878-4385-8FB9-EAFF0110766C}">
      <dsp:nvSpPr>
        <dsp:cNvPr id="0" name=""/>
        <dsp:cNvSpPr/>
      </dsp:nvSpPr>
      <dsp:spPr>
        <a:xfrm>
          <a:off x="2633464" y="2290399"/>
          <a:ext cx="2346834" cy="677149"/>
        </a:xfrm>
        <a:prstGeom prst="rect">
          <a:avLst/>
        </a:prstGeom>
        <a:solidFill>
          <a:schemeClr val="accent5"/>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5"/>
        </a:fillRef>
        <a:effectRef idx="1">
          <a:schemeClr val="accent5"/>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分享對象為單位內部</a:t>
          </a:r>
          <a:endParaRPr lang="zh-TW" altLang="en-US" sz="2000" b="1" kern="1200" dirty="0">
            <a:latin typeface="微軟正黑體" panose="020B0604030504040204" pitchFamily="34" charset="-120"/>
            <a:ea typeface="微軟正黑體" panose="020B0604030504040204" pitchFamily="34" charset="-120"/>
          </a:endParaRPr>
        </a:p>
      </dsp:txBody>
      <dsp:txXfrm>
        <a:off x="2633464" y="2290399"/>
        <a:ext cx="2346834" cy="677149"/>
      </dsp:txXfrm>
    </dsp:sp>
    <dsp:sp modelId="{4B0F00FF-4927-4585-A7FE-0365FD4A0593}">
      <dsp:nvSpPr>
        <dsp:cNvPr id="0" name=""/>
        <dsp:cNvSpPr/>
      </dsp:nvSpPr>
      <dsp:spPr>
        <a:xfrm>
          <a:off x="5445739" y="1387417"/>
          <a:ext cx="3133556" cy="2145811"/>
        </a:xfrm>
        <a:prstGeom prst="rect">
          <a:avLst/>
        </a:prstGeom>
        <a:solidFill>
          <a:schemeClr val="accent1">
            <a:lumMod val="20000"/>
            <a:lumOff val="80000"/>
          </a:schemeClr>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just" defTabSz="800100" rtl="0">
            <a:lnSpc>
              <a:spcPct val="80000"/>
            </a:lnSpc>
            <a:spcBef>
              <a:spcPct val="0"/>
            </a:spcBef>
            <a:spcAft>
              <a:spcPts val="0"/>
            </a:spcAft>
          </a:pPr>
          <a:r>
            <a:rPr lang="zh-TW" sz="1800" b="1" kern="1200" dirty="0" smtClean="0">
              <a:latin typeface="微軟正黑體" panose="020B0604030504040204" pitchFamily="34" charset="-120"/>
              <a:ea typeface="微軟正黑體" panose="020B0604030504040204" pitchFamily="34" charset="-120"/>
            </a:rPr>
            <a:t>依第</a:t>
          </a:r>
          <a:r>
            <a:rPr lang="en-US" sz="1800" b="1" kern="1200" dirty="0" smtClean="0">
              <a:latin typeface="微軟正黑體" panose="020B0604030504040204" pitchFamily="34" charset="-120"/>
              <a:ea typeface="微軟正黑體" panose="020B0604030504040204" pitchFamily="34" charset="-120"/>
            </a:rPr>
            <a:t>44</a:t>
          </a:r>
          <a:r>
            <a:rPr lang="zh-TW" sz="1800" b="1" kern="1200" dirty="0" smtClean="0">
              <a:latin typeface="微軟正黑體" panose="020B0604030504040204" pitchFamily="34" charset="-120"/>
              <a:ea typeface="微軟正黑體" panose="020B0604030504040204" pitchFamily="34" charset="-120"/>
            </a:rPr>
            <a:t>條規定。機關分享期刊如符合「立法或行政目的所需」，且僅限供內部使用，不對外散布，</a:t>
          </a:r>
          <a:r>
            <a:rPr lang="zh-TW" sz="1800" b="1" kern="1200" dirty="0" smtClean="0">
              <a:solidFill>
                <a:srgbClr val="C00000"/>
              </a:solidFill>
              <a:latin typeface="微軟正黑體" panose="020B0604030504040204" pitchFamily="34" charset="-120"/>
              <a:ea typeface="微軟正黑體" panose="020B0604030504040204" pitchFamily="34" charset="-120"/>
            </a:rPr>
            <a:t>得主張合理使用</a:t>
          </a:r>
          <a:r>
            <a:rPr lang="zh-TW" sz="1800" b="1" kern="1200" dirty="0" smtClean="0">
              <a:latin typeface="微軟正黑體" panose="020B0604030504040204" pitchFamily="34" charset="-120"/>
              <a:ea typeface="微軟正黑體" panose="020B0604030504040204" pitchFamily="34" charset="-120"/>
            </a:rPr>
            <a:t>（智慧局</a:t>
          </a:r>
          <a:r>
            <a:rPr lang="en-US" sz="1800" b="1" kern="1200" dirty="0" smtClean="0">
              <a:latin typeface="微軟正黑體" panose="020B0604030504040204" pitchFamily="34" charset="-120"/>
              <a:ea typeface="微軟正黑體" panose="020B0604030504040204" pitchFamily="34" charset="-120"/>
            </a:rPr>
            <a:t>103</a:t>
          </a:r>
          <a:r>
            <a:rPr lang="zh-TW" sz="1800" b="1" kern="1200" dirty="0" smtClean="0">
              <a:latin typeface="微軟正黑體" panose="020B0604030504040204" pitchFamily="34" charset="-120"/>
              <a:ea typeface="微軟正黑體" panose="020B0604030504040204" pitchFamily="34" charset="-120"/>
            </a:rPr>
            <a:t>年</a:t>
          </a:r>
          <a:r>
            <a:rPr lang="en-US" sz="1800" b="1" kern="1200" dirty="0" smtClean="0">
              <a:latin typeface="微軟正黑體" panose="020B0604030504040204" pitchFamily="34" charset="-120"/>
              <a:ea typeface="微軟正黑體" panose="020B0604030504040204" pitchFamily="34" charset="-120"/>
            </a:rPr>
            <a:t>1</a:t>
          </a:r>
          <a:r>
            <a:rPr lang="zh-TW" sz="1800" b="1" kern="1200" dirty="0" smtClean="0">
              <a:latin typeface="微軟正黑體" panose="020B0604030504040204" pitchFamily="34" charset="-120"/>
              <a:ea typeface="微軟正黑體" panose="020B0604030504040204" pitchFamily="34" charset="-120"/>
            </a:rPr>
            <a:t>月</a:t>
          </a:r>
          <a:r>
            <a:rPr lang="en-US" sz="1800" b="1" kern="1200" dirty="0" smtClean="0">
              <a:latin typeface="微軟正黑體" panose="020B0604030504040204" pitchFamily="34" charset="-120"/>
              <a:ea typeface="微軟正黑體" panose="020B0604030504040204" pitchFamily="34" charset="-120"/>
            </a:rPr>
            <a:t>27</a:t>
          </a:r>
          <a:r>
            <a:rPr lang="zh-TW" sz="1800" b="1" kern="1200" dirty="0" smtClean="0">
              <a:latin typeface="微軟正黑體" panose="020B0604030504040204" pitchFamily="34" charset="-120"/>
              <a:ea typeface="微軟正黑體" panose="020B0604030504040204" pitchFamily="34" charset="-120"/>
            </a:rPr>
            <a:t>日電子郵件</a:t>
          </a:r>
          <a:r>
            <a:rPr lang="en-US" sz="1800" b="1" kern="1200" dirty="0" smtClean="0">
              <a:latin typeface="微軟正黑體" panose="020B0604030504040204" pitchFamily="34" charset="-120"/>
              <a:ea typeface="微軟正黑體" panose="020B0604030504040204" pitchFamily="34" charset="-120"/>
            </a:rPr>
            <a:t>1030127</a:t>
          </a:r>
          <a:r>
            <a:rPr lang="zh-TW" sz="1800" b="1" kern="1200" dirty="0" smtClean="0">
              <a:latin typeface="微軟正黑體" panose="020B0604030504040204" pitchFamily="34" charset="-120"/>
              <a:ea typeface="微軟正黑體" panose="020B0604030504040204" pitchFamily="34" charset="-120"/>
            </a:rPr>
            <a:t>函釋）</a:t>
          </a:r>
          <a:endParaRPr lang="zh-TW" sz="1800" b="1" kern="1200" dirty="0">
            <a:latin typeface="微軟正黑體" panose="020B0604030504040204" pitchFamily="34" charset="-120"/>
            <a:ea typeface="微軟正黑體" panose="020B0604030504040204" pitchFamily="34" charset="-120"/>
          </a:endParaRPr>
        </a:p>
      </dsp:txBody>
      <dsp:txXfrm>
        <a:off x="5445739" y="1387417"/>
        <a:ext cx="3133556" cy="2145811"/>
      </dsp:txXfrm>
    </dsp:sp>
    <dsp:sp modelId="{0C21CFB1-733A-4FD6-8777-37115DE889FA}">
      <dsp:nvSpPr>
        <dsp:cNvPr id="0" name=""/>
        <dsp:cNvSpPr/>
      </dsp:nvSpPr>
      <dsp:spPr>
        <a:xfrm>
          <a:off x="2633464" y="4320481"/>
          <a:ext cx="2422271" cy="491107"/>
        </a:xfrm>
        <a:prstGeom prst="rect">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flat" dir="t"/>
        </a:scene3d>
        <a:sp3d/>
      </dsp:spPr>
      <dsp:style>
        <a:lnRef idx="3">
          <a:schemeClr val="lt1"/>
        </a:lnRef>
        <a:fillRef idx="1">
          <a:schemeClr val="accent6"/>
        </a:fillRef>
        <a:effectRef idx="1">
          <a:schemeClr val="accent6"/>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分享對象為外機關</a:t>
          </a:r>
          <a:endParaRPr lang="zh-TW" altLang="en-US" sz="2000" b="1" kern="1200" dirty="0">
            <a:latin typeface="微軟正黑體" panose="020B0604030504040204" pitchFamily="34" charset="-120"/>
            <a:ea typeface="微軟正黑體" panose="020B0604030504040204" pitchFamily="34" charset="-120"/>
          </a:endParaRPr>
        </a:p>
      </dsp:txBody>
      <dsp:txXfrm>
        <a:off x="2633464" y="4320481"/>
        <a:ext cx="2422271" cy="491107"/>
      </dsp:txXfrm>
    </dsp:sp>
    <dsp:sp modelId="{0D356279-1A6D-491D-8F02-9ED7962E0CFC}">
      <dsp:nvSpPr>
        <dsp:cNvPr id="0" name=""/>
        <dsp:cNvSpPr/>
      </dsp:nvSpPr>
      <dsp:spPr>
        <a:xfrm>
          <a:off x="5491581" y="3761483"/>
          <a:ext cx="3087714" cy="1423092"/>
        </a:xfrm>
        <a:prstGeom prst="rect">
          <a:avLst/>
        </a:prstGeom>
        <a:solidFill>
          <a:schemeClr val="accent2">
            <a:lumMod val="20000"/>
            <a:lumOff val="80000"/>
          </a:schemeClr>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sz="1800" b="1" kern="1200" dirty="0" smtClean="0">
              <a:latin typeface="微軟正黑體" panose="020B0604030504040204" pitchFamily="34" charset="-120"/>
              <a:ea typeface="微軟正黑體" panose="020B0604030504040204" pitchFamily="34" charset="-120"/>
            </a:rPr>
            <a:t>將期刊分享提供外機關參考使用，因</a:t>
          </a:r>
          <a:r>
            <a:rPr lang="zh-TW" sz="1800" b="1" kern="1200" dirty="0" smtClean="0">
              <a:solidFill>
                <a:srgbClr val="C00000"/>
              </a:solidFill>
              <a:latin typeface="微軟正黑體" panose="020B0604030504040204" pitchFamily="34" charset="-120"/>
              <a:ea typeface="微軟正黑體" panose="020B0604030504040204" pitchFamily="34" charset="-120"/>
            </a:rPr>
            <a:t>已逾「內部參考資料」</a:t>
          </a:r>
          <a:r>
            <a:rPr lang="zh-TW" sz="1800" b="1" kern="1200" dirty="0" smtClean="0">
              <a:latin typeface="微軟正黑體" panose="020B0604030504040204" pitchFamily="34" charset="-120"/>
              <a:ea typeface="微軟正黑體" panose="020B0604030504040204" pitchFamily="34" charset="-120"/>
            </a:rPr>
            <a:t>之範圍，不屬第</a:t>
          </a:r>
          <a:r>
            <a:rPr lang="en-US" sz="1800" b="1" kern="1200" dirty="0" smtClean="0">
              <a:latin typeface="微軟正黑體" panose="020B0604030504040204" pitchFamily="34" charset="-120"/>
              <a:ea typeface="微軟正黑體" panose="020B0604030504040204" pitchFamily="34" charset="-120"/>
            </a:rPr>
            <a:t>44</a:t>
          </a:r>
          <a:r>
            <a:rPr lang="zh-TW" sz="1800" b="1" kern="1200" dirty="0" smtClean="0">
              <a:latin typeface="微軟正黑體" panose="020B0604030504040204" pitchFamily="34" charset="-120"/>
              <a:ea typeface="微軟正黑體" panose="020B0604030504040204" pitchFamily="34" charset="-120"/>
            </a:rPr>
            <a:t>條之合理使用（智慧局</a:t>
          </a:r>
          <a:r>
            <a:rPr lang="en-US" sz="1800" b="1" kern="1200" dirty="0" smtClean="0">
              <a:latin typeface="微軟正黑體" panose="020B0604030504040204" pitchFamily="34" charset="-120"/>
              <a:ea typeface="微軟正黑體" panose="020B0604030504040204" pitchFamily="34" charset="-120"/>
            </a:rPr>
            <a:t>88</a:t>
          </a:r>
          <a:r>
            <a:rPr lang="zh-TW" sz="1800" b="1" kern="1200" dirty="0" smtClean="0">
              <a:latin typeface="微軟正黑體" panose="020B0604030504040204" pitchFamily="34" charset="-120"/>
              <a:ea typeface="微軟正黑體" panose="020B0604030504040204" pitchFamily="34" charset="-120"/>
            </a:rPr>
            <a:t>年</a:t>
          </a:r>
          <a:r>
            <a:rPr lang="en-US" sz="1800" b="1" kern="1200" dirty="0" smtClean="0">
              <a:latin typeface="微軟正黑體" panose="020B0604030504040204" pitchFamily="34" charset="-120"/>
              <a:ea typeface="微軟正黑體" panose="020B0604030504040204" pitchFamily="34" charset="-120"/>
            </a:rPr>
            <a:t>6</a:t>
          </a:r>
          <a:r>
            <a:rPr lang="zh-TW" sz="1800" b="1" kern="1200" dirty="0" smtClean="0">
              <a:latin typeface="微軟正黑體" panose="020B0604030504040204" pitchFamily="34" charset="-120"/>
              <a:ea typeface="微軟正黑體" panose="020B0604030504040204" pitchFamily="34" charset="-120"/>
            </a:rPr>
            <a:t>月</a:t>
          </a:r>
          <a:r>
            <a:rPr lang="en-US" sz="1800" b="1" kern="1200" dirty="0" smtClean="0">
              <a:latin typeface="微軟正黑體" panose="020B0604030504040204" pitchFamily="34" charset="-120"/>
              <a:ea typeface="微軟正黑體" panose="020B0604030504040204" pitchFamily="34" charset="-120"/>
            </a:rPr>
            <a:t>7</a:t>
          </a:r>
          <a:r>
            <a:rPr lang="zh-TW" sz="1800" b="1" kern="1200" dirty="0" smtClean="0">
              <a:latin typeface="微軟正黑體" panose="020B0604030504040204" pitchFamily="34" charset="-120"/>
              <a:ea typeface="微軟正黑體" panose="020B0604030504040204" pitchFamily="34" charset="-120"/>
            </a:rPr>
            <a:t>日智著字第</a:t>
          </a:r>
          <a:r>
            <a:rPr lang="en-US" sz="1800" b="1" kern="1200" dirty="0" smtClean="0">
              <a:latin typeface="微軟正黑體" panose="020B0604030504040204" pitchFamily="34" charset="-120"/>
              <a:ea typeface="微軟正黑體" panose="020B0604030504040204" pitchFamily="34" charset="-120"/>
            </a:rPr>
            <a:t>88004101</a:t>
          </a:r>
          <a:r>
            <a:rPr lang="zh-TW" sz="1800" b="1" kern="1200" dirty="0" smtClean="0">
              <a:latin typeface="微軟正黑體" panose="020B0604030504040204" pitchFamily="34" charset="-120"/>
              <a:ea typeface="微軟正黑體" panose="020B0604030504040204" pitchFamily="34" charset="-120"/>
            </a:rPr>
            <a:t>號函釋）</a:t>
          </a:r>
          <a:endParaRPr lang="zh-TW" sz="1800" b="1" kern="1200" dirty="0"/>
        </a:p>
      </dsp:txBody>
      <dsp:txXfrm>
        <a:off x="5491581" y="3761483"/>
        <a:ext cx="3087714" cy="142309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90655-7FD9-4E3A-BB0E-0E31E08016A6}">
      <dsp:nvSpPr>
        <dsp:cNvPr id="0" name=""/>
        <dsp:cNvSpPr/>
      </dsp:nvSpPr>
      <dsp:spPr>
        <a:xfrm>
          <a:off x="0" y="3129166"/>
          <a:ext cx="8121693" cy="2053071"/>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zh-TW" sz="2800" b="1" kern="1200" dirty="0">
              <a:latin typeface="微軟正黑體" panose="020B0604030504040204" pitchFamily="34" charset="-120"/>
              <a:ea typeface="微軟正黑體" panose="020B0604030504040204" pitchFamily="34" charset="-120"/>
            </a:rPr>
            <a:t>明示方法</a:t>
          </a:r>
          <a:r>
            <a:rPr lang="zh-TW" altLang="en-US" sz="2800" b="1" kern="1200" dirty="0">
              <a:latin typeface="微軟正黑體" panose="020B0604030504040204" pitchFamily="34" charset="-120"/>
              <a:ea typeface="微軟正黑體" panose="020B0604030504040204" pitchFamily="34" charset="-120"/>
            </a:rPr>
            <a:t>→</a:t>
          </a:r>
          <a:r>
            <a:rPr lang="en-US" sz="2800" b="1" kern="1200" dirty="0">
              <a:latin typeface="微軟正黑體" panose="020B0604030504040204" pitchFamily="34" charset="-120"/>
              <a:ea typeface="微軟正黑體" panose="020B0604030504040204" pitchFamily="34" charset="-120"/>
            </a:rPr>
            <a:t> </a:t>
          </a:r>
          <a:r>
            <a:rPr lang="zh-TW" sz="2800" b="1" kern="1200" dirty="0">
              <a:latin typeface="微軟正黑體" panose="020B0604030504040204" pitchFamily="34" charset="-120"/>
              <a:ea typeface="微軟正黑體" panose="020B0604030504040204" pitchFamily="34" charset="-120"/>
            </a:rPr>
            <a:t>以合理方式明示</a:t>
          </a:r>
        </a:p>
      </dsp:txBody>
      <dsp:txXfrm>
        <a:off x="0" y="3129166"/>
        <a:ext cx="8121693" cy="1108658"/>
      </dsp:txXfrm>
    </dsp:sp>
    <dsp:sp modelId="{D84436EE-EFA0-4D46-9392-03041527B6C6}">
      <dsp:nvSpPr>
        <dsp:cNvPr id="0" name=""/>
        <dsp:cNvSpPr/>
      </dsp:nvSpPr>
      <dsp:spPr>
        <a:xfrm>
          <a:off x="3965" y="4196763"/>
          <a:ext cx="2704587" cy="944413"/>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zh-TW" altLang="en-US" sz="2000" b="1" kern="1200" dirty="0">
              <a:latin typeface="微軟正黑體" panose="020B0604030504040204" pitchFamily="34" charset="-120"/>
              <a:ea typeface="微軟正黑體" panose="020B0604030504040204" pitchFamily="34" charset="-120"/>
            </a:rPr>
            <a:t>著作人為自然人時應明示其姓名</a:t>
          </a:r>
        </a:p>
      </dsp:txBody>
      <dsp:txXfrm>
        <a:off x="3965" y="4196763"/>
        <a:ext cx="2704587" cy="944413"/>
      </dsp:txXfrm>
    </dsp:sp>
    <dsp:sp modelId="{2BC451FE-AC83-4409-BDE7-E8339D2149EA}">
      <dsp:nvSpPr>
        <dsp:cNvPr id="0" name=""/>
        <dsp:cNvSpPr/>
      </dsp:nvSpPr>
      <dsp:spPr>
        <a:xfrm>
          <a:off x="2708552" y="4196763"/>
          <a:ext cx="2704587" cy="944413"/>
        </a:xfrm>
        <a:prstGeom prst="rect">
          <a:avLst/>
        </a:prstGeom>
        <a:solidFill>
          <a:schemeClr val="accent4">
            <a:tint val="40000"/>
            <a:alpha val="90000"/>
            <a:hueOff val="-1315235"/>
            <a:satOff val="7386"/>
            <a:lumOff val="469"/>
            <a:alphaOff val="0"/>
          </a:schemeClr>
        </a:solidFill>
        <a:ln w="25400" cap="flat" cmpd="sng" algn="ctr">
          <a:solidFill>
            <a:schemeClr val="accent4">
              <a:tint val="40000"/>
              <a:alpha val="90000"/>
              <a:hueOff val="-1315235"/>
              <a:satOff val="7386"/>
              <a:lumOff val="4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zh-TW" altLang="en-US" sz="2000" b="1" kern="1200" dirty="0">
              <a:latin typeface="微軟正黑體" panose="020B0604030504040204" pitchFamily="34" charset="-120"/>
              <a:ea typeface="微軟正黑體" panose="020B0604030504040204" pitchFamily="34" charset="-120"/>
            </a:rPr>
            <a:t>著作人為法人時應明示其名稱</a:t>
          </a:r>
        </a:p>
      </dsp:txBody>
      <dsp:txXfrm>
        <a:off x="2708552" y="4196763"/>
        <a:ext cx="2704587" cy="944413"/>
      </dsp:txXfrm>
    </dsp:sp>
    <dsp:sp modelId="{FB213071-5B13-41A3-BD12-5C466489AF9B}">
      <dsp:nvSpPr>
        <dsp:cNvPr id="0" name=""/>
        <dsp:cNvSpPr/>
      </dsp:nvSpPr>
      <dsp:spPr>
        <a:xfrm>
          <a:off x="5413140" y="4196763"/>
          <a:ext cx="2704587" cy="944413"/>
        </a:xfrm>
        <a:prstGeom prst="rect">
          <a:avLst/>
        </a:prstGeom>
        <a:solidFill>
          <a:schemeClr val="accent4">
            <a:tint val="40000"/>
            <a:alpha val="90000"/>
            <a:hueOff val="-2630471"/>
            <a:satOff val="14771"/>
            <a:lumOff val="939"/>
            <a:alphaOff val="0"/>
          </a:schemeClr>
        </a:solidFill>
        <a:ln w="25400" cap="flat" cmpd="sng" algn="ctr">
          <a:solidFill>
            <a:schemeClr val="accent4">
              <a:tint val="40000"/>
              <a:alpha val="90000"/>
              <a:hueOff val="-2630471"/>
              <a:satOff val="14771"/>
              <a:lumOff val="9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0">
            <a:lnSpc>
              <a:spcPct val="90000"/>
            </a:lnSpc>
            <a:spcBef>
              <a:spcPct val="0"/>
            </a:spcBef>
            <a:spcAft>
              <a:spcPct val="35000"/>
            </a:spcAft>
          </a:pPr>
          <a:r>
            <a:rPr lang="zh-TW" altLang="en-US" sz="2000" b="1" kern="1200" dirty="0">
              <a:latin typeface="微軟正黑體" panose="020B0604030504040204" pitchFamily="34" charset="-120"/>
              <a:ea typeface="微軟正黑體" panose="020B0604030504040204" pitchFamily="34" charset="-120"/>
            </a:rPr>
            <a:t>不具名的著作或著作人不明時註明來源</a:t>
          </a:r>
        </a:p>
      </dsp:txBody>
      <dsp:txXfrm>
        <a:off x="5413140" y="4196763"/>
        <a:ext cx="2704587" cy="944413"/>
      </dsp:txXfrm>
    </dsp:sp>
    <dsp:sp modelId="{1484F632-E19E-4F37-BDBE-1811D54A1A2E}">
      <dsp:nvSpPr>
        <dsp:cNvPr id="0" name=""/>
        <dsp:cNvSpPr/>
      </dsp:nvSpPr>
      <dsp:spPr>
        <a:xfrm rot="10800000">
          <a:off x="0" y="2337"/>
          <a:ext cx="8121693" cy="3157624"/>
        </a:xfrm>
        <a:prstGeom prst="upArrowCallou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ts val="0"/>
            </a:spcAft>
          </a:pPr>
          <a:r>
            <a:rPr lang="zh-TW" altLang="en-US" sz="3200" b="1" kern="1200" dirty="0">
              <a:latin typeface="微軟正黑體" panose="020B0604030504040204" pitchFamily="34" charset="-120"/>
              <a:ea typeface="微軟正黑體" panose="020B0604030504040204" pitchFamily="34" charset="-120"/>
            </a:rPr>
            <a:t>合理使用應明示出處，但明示出處，未必當然是合理使用</a:t>
          </a:r>
        </a:p>
      </dsp:txBody>
      <dsp:txXfrm rot="-10800000">
        <a:off x="0" y="2337"/>
        <a:ext cx="8121693" cy="1108326"/>
      </dsp:txXfrm>
    </dsp:sp>
    <dsp:sp modelId="{72DE6E62-B486-45A1-845A-148C0BECF094}">
      <dsp:nvSpPr>
        <dsp:cNvPr id="0" name=""/>
        <dsp:cNvSpPr/>
      </dsp:nvSpPr>
      <dsp:spPr>
        <a:xfrm>
          <a:off x="0" y="1110664"/>
          <a:ext cx="8121693" cy="944129"/>
        </a:xfrm>
        <a:prstGeom prst="rect">
          <a:avLst/>
        </a:prstGeom>
        <a:solidFill>
          <a:schemeClr val="accent4">
            <a:tint val="40000"/>
            <a:alpha val="90000"/>
            <a:hueOff val="-3945706"/>
            <a:satOff val="22157"/>
            <a:lumOff val="1408"/>
            <a:alphaOff val="0"/>
          </a:scheme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lvl="0" algn="ctr" defTabSz="1244600" rtl="0">
            <a:lnSpc>
              <a:spcPct val="90000"/>
            </a:lnSpc>
            <a:spcBef>
              <a:spcPct val="0"/>
            </a:spcBef>
            <a:spcAft>
              <a:spcPct val="35000"/>
            </a:spcAft>
          </a:pPr>
          <a:r>
            <a:rPr lang="zh-TW" altLang="en-US" sz="2800" b="1" kern="1200" dirty="0">
              <a:solidFill>
                <a:srgbClr val="C00000"/>
              </a:solidFill>
              <a:latin typeface="微軟正黑體" panose="020B0604030504040204" pitchFamily="34" charset="-120"/>
              <a:ea typeface="微軟正黑體" panose="020B0604030504040204" pitchFamily="34" charset="-120"/>
            </a:rPr>
            <a:t>違反者，科處</a:t>
          </a:r>
          <a:r>
            <a:rPr lang="en-US" altLang="zh-TW" sz="2800" b="1" kern="1200" dirty="0">
              <a:solidFill>
                <a:srgbClr val="C00000"/>
              </a:solidFill>
              <a:latin typeface="微軟正黑體" panose="020B0604030504040204" pitchFamily="34" charset="-120"/>
              <a:ea typeface="微軟正黑體" panose="020B0604030504040204" pitchFamily="34" charset="-120"/>
            </a:rPr>
            <a:t>5</a:t>
          </a:r>
          <a:r>
            <a:rPr lang="zh-TW" altLang="en-US" sz="2800" b="1" kern="1200" dirty="0">
              <a:solidFill>
                <a:srgbClr val="C00000"/>
              </a:solidFill>
              <a:latin typeface="微軟正黑體" panose="020B0604030504040204" pitchFamily="34" charset="-120"/>
              <a:ea typeface="微軟正黑體" panose="020B0604030504040204" pitchFamily="34" charset="-120"/>
            </a:rPr>
            <a:t>萬元以下罰金</a:t>
          </a:r>
        </a:p>
      </dsp:txBody>
      <dsp:txXfrm>
        <a:off x="0" y="1110664"/>
        <a:ext cx="8121693" cy="94412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45BC85-74F0-4AD1-AD9D-AC4EB6CDF9E7}">
      <dsp:nvSpPr>
        <dsp:cNvPr id="0" name=""/>
        <dsp:cNvSpPr/>
      </dsp:nvSpPr>
      <dsp:spPr>
        <a:xfrm>
          <a:off x="1742353" y="77153"/>
          <a:ext cx="4001179" cy="791436"/>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LINE</a:t>
          </a:r>
          <a:r>
            <a:rPr lang="zh-TW" sz="2400" b="1" kern="1200" dirty="0" smtClean="0">
              <a:latin typeface="微軟正黑體" panose="020B0604030504040204" pitchFamily="34" charset="-120"/>
              <a:ea typeface="微軟正黑體" panose="020B0604030504040204" pitchFamily="34" charset="-120"/>
            </a:rPr>
            <a:t>群組是</a:t>
          </a:r>
          <a:r>
            <a:rPr lang="zh-TW" altLang="en-US" sz="2400" b="1" kern="1200" dirty="0" smtClean="0">
              <a:latin typeface="微軟正黑體" panose="020B0604030504040204" pitchFamily="34" charset="-120"/>
              <a:ea typeface="微軟正黑體" panose="020B0604030504040204" pitchFamily="34" charset="-120"/>
            </a:rPr>
            <a:t>否屬</a:t>
          </a:r>
          <a:r>
            <a:rPr lang="zh-TW" sz="2400" b="1" kern="1200" dirty="0" smtClean="0">
              <a:latin typeface="微軟正黑體" panose="020B0604030504040204" pitchFamily="34" charset="-120"/>
              <a:ea typeface="微軟正黑體" panose="020B0604030504040204" pitchFamily="34" charset="-120"/>
            </a:rPr>
            <a:t>「公眾」</a:t>
          </a:r>
          <a:r>
            <a:rPr lang="en-US" altLang="zh-TW" sz="2400" b="1" kern="1200" dirty="0" smtClean="0">
              <a:latin typeface="微軟正黑體" panose="020B0604030504040204" pitchFamily="34" charset="-120"/>
              <a:ea typeface="微軟正黑體" panose="020B0604030504040204" pitchFamily="34" charset="-120"/>
            </a:rPr>
            <a:t>?</a:t>
          </a:r>
        </a:p>
      </dsp:txBody>
      <dsp:txXfrm>
        <a:off x="1765533" y="100333"/>
        <a:ext cx="3954819" cy="745076"/>
      </dsp:txXfrm>
    </dsp:sp>
    <dsp:sp modelId="{A65C9025-760D-4015-B802-DA6374C597CB}">
      <dsp:nvSpPr>
        <dsp:cNvPr id="0" name=""/>
        <dsp:cNvSpPr/>
      </dsp:nvSpPr>
      <dsp:spPr>
        <a:xfrm>
          <a:off x="2019381" y="868589"/>
          <a:ext cx="1723561" cy="558931"/>
        </a:xfrm>
        <a:custGeom>
          <a:avLst/>
          <a:gdLst/>
          <a:ahLst/>
          <a:cxnLst/>
          <a:rect l="0" t="0" r="0" b="0"/>
          <a:pathLst>
            <a:path>
              <a:moveTo>
                <a:pt x="1723561" y="0"/>
              </a:moveTo>
              <a:lnTo>
                <a:pt x="1723561" y="279465"/>
              </a:lnTo>
              <a:lnTo>
                <a:pt x="0" y="279465"/>
              </a:lnTo>
              <a:lnTo>
                <a:pt x="0" y="55893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036257-D0DF-446B-BB8D-68B1341220D6}">
      <dsp:nvSpPr>
        <dsp:cNvPr id="0" name=""/>
        <dsp:cNvSpPr/>
      </dsp:nvSpPr>
      <dsp:spPr>
        <a:xfrm>
          <a:off x="262474" y="1427521"/>
          <a:ext cx="3513814" cy="1705920"/>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ts val="0"/>
            </a:spcAft>
          </a:pPr>
          <a:r>
            <a:rPr lang="zh-TW" sz="2400" b="1" kern="1200" dirty="0" smtClean="0">
              <a:solidFill>
                <a:srgbClr val="0066FF"/>
              </a:solidFill>
              <a:latin typeface="微軟正黑體" panose="020B0604030504040204" pitchFamily="34" charset="-120"/>
              <a:ea typeface="微軟正黑體" panose="020B0604030504040204" pitchFamily="34" charset="-120"/>
            </a:rPr>
            <a:t>非公眾</a:t>
          </a:r>
          <a:r>
            <a:rPr lang="zh-TW" sz="1800" kern="1200" dirty="0" smtClean="0">
              <a:latin typeface="微軟正黑體" panose="020B0604030504040204" pitchFamily="34" charset="-120"/>
              <a:ea typeface="微軟正黑體" panose="020B0604030504040204" pitchFamily="34" charset="-120"/>
            </a:rPr>
            <a:t>─自己</a:t>
          </a:r>
          <a:r>
            <a:rPr lang="en-US" sz="1800" kern="1200" dirty="0" smtClean="0">
              <a:latin typeface="微軟正黑體" panose="020B0604030504040204" pitchFamily="34" charset="-120"/>
              <a:ea typeface="微軟正黑體" panose="020B0604030504040204" pitchFamily="34" charset="-120"/>
            </a:rPr>
            <a:t>LINE</a:t>
          </a:r>
          <a:r>
            <a:rPr lang="zh-TW" sz="1800" kern="1200" dirty="0" smtClean="0">
              <a:latin typeface="微軟正黑體" panose="020B0604030504040204" pitchFamily="34" charset="-120"/>
              <a:ea typeface="微軟正黑體" panose="020B0604030504040204" pitchFamily="34" charset="-120"/>
            </a:rPr>
            <a:t>的家庭群組</a:t>
          </a:r>
          <a:r>
            <a:rPr lang="en-US" sz="1800" kern="1200" dirty="0" smtClean="0">
              <a:latin typeface="微軟正黑體" panose="020B0604030504040204" pitchFamily="34" charset="-120"/>
              <a:ea typeface="微軟正黑體" panose="020B0604030504040204" pitchFamily="34" charset="-120"/>
            </a:rPr>
            <a:t>(</a:t>
          </a:r>
          <a:r>
            <a:rPr lang="zh-TW" sz="1800" kern="1200" dirty="0" smtClean="0">
              <a:latin typeface="微軟正黑體" panose="020B0604030504040204" pitchFamily="34" charset="-120"/>
              <a:ea typeface="微軟正黑體" panose="020B0604030504040204" pitchFamily="34" charset="-120"/>
            </a:rPr>
            <a:t>如</a:t>
          </a:r>
          <a:r>
            <a:rPr lang="en-US" sz="1800" kern="1200" dirty="0" smtClean="0">
              <a:latin typeface="微軟正黑體" panose="020B0604030504040204" pitchFamily="34" charset="-120"/>
              <a:ea typeface="微軟正黑體" panose="020B0604030504040204" pitchFamily="34" charset="-120"/>
            </a:rPr>
            <a:t>:</a:t>
          </a:r>
          <a:r>
            <a:rPr lang="zh-TW" sz="1800" b="1" kern="1200" dirty="0" smtClean="0">
              <a:solidFill>
                <a:srgbClr val="0000CC"/>
              </a:solidFill>
              <a:latin typeface="微軟正黑體" panose="020B0604030504040204" pitchFamily="34" charset="-120"/>
              <a:ea typeface="微軟正黑體" panose="020B0604030504040204" pitchFamily="34" charset="-120"/>
            </a:rPr>
            <a:t>單純之父母兄弟姊妹群組或個人社交圈群組</a:t>
          </a:r>
          <a:r>
            <a:rPr lang="zh-TW" sz="1800" kern="1200" dirty="0" smtClean="0">
              <a:latin typeface="微軟正黑體" panose="020B0604030504040204" pitchFamily="34" charset="-120"/>
              <a:ea typeface="微軟正黑體" panose="020B0604030504040204" pitchFamily="34" charset="-120"/>
            </a:rPr>
            <a:t>，須個案認定</a:t>
          </a:r>
          <a:r>
            <a:rPr lang="en-US" sz="1800" kern="1200" dirty="0" smtClean="0">
              <a:latin typeface="微軟正黑體" panose="020B0604030504040204" pitchFamily="34" charset="-120"/>
              <a:ea typeface="微軟正黑體" panose="020B0604030504040204" pitchFamily="34" charset="-120"/>
            </a:rPr>
            <a:t>)</a:t>
          </a:r>
          <a:endParaRPr lang="en-US" altLang="zh-TW" sz="1800" kern="1200" dirty="0" smtClean="0">
            <a:latin typeface="微軟正黑體" panose="020B0604030504040204" pitchFamily="34" charset="-120"/>
            <a:ea typeface="微軟正黑體" panose="020B0604030504040204" pitchFamily="34" charset="-120"/>
          </a:endParaRPr>
        </a:p>
      </dsp:txBody>
      <dsp:txXfrm>
        <a:off x="312439" y="1477486"/>
        <a:ext cx="3413884" cy="1605990"/>
      </dsp:txXfrm>
    </dsp:sp>
    <dsp:sp modelId="{DD7E85B0-6F6A-4B18-9F33-A8756759612F}">
      <dsp:nvSpPr>
        <dsp:cNvPr id="0" name=""/>
        <dsp:cNvSpPr/>
      </dsp:nvSpPr>
      <dsp:spPr>
        <a:xfrm>
          <a:off x="1973661" y="3133442"/>
          <a:ext cx="91440" cy="636085"/>
        </a:xfrm>
        <a:custGeom>
          <a:avLst/>
          <a:gdLst/>
          <a:ahLst/>
          <a:cxnLst/>
          <a:rect l="0" t="0" r="0" b="0"/>
          <a:pathLst>
            <a:path>
              <a:moveTo>
                <a:pt x="45720" y="0"/>
              </a:moveTo>
              <a:lnTo>
                <a:pt x="45720" y="318042"/>
              </a:lnTo>
              <a:lnTo>
                <a:pt x="54528" y="318042"/>
              </a:lnTo>
              <a:lnTo>
                <a:pt x="54528" y="636085"/>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C2A313-3C98-4FBF-9126-5F85714A180B}">
      <dsp:nvSpPr>
        <dsp:cNvPr id="0" name=""/>
        <dsp:cNvSpPr/>
      </dsp:nvSpPr>
      <dsp:spPr>
        <a:xfrm>
          <a:off x="233404" y="3769527"/>
          <a:ext cx="3589572" cy="1319698"/>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8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轉傳受著作權保護之照片、圖片</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早安</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或影片，</a:t>
          </a:r>
          <a:r>
            <a:rPr lang="zh-TW" altLang="en-US" sz="2000" b="1" kern="1200" dirty="0" smtClean="0">
              <a:solidFill>
                <a:srgbClr val="C00000"/>
              </a:solidFill>
              <a:latin typeface="微軟正黑體" panose="020B0604030504040204" pitchFamily="34" charset="-120"/>
              <a:ea typeface="微軟正黑體" panose="020B0604030504040204" pitchFamily="34" charset="-120"/>
            </a:rPr>
            <a:t>尚不構成向公眾傳送著作之利用行為，自無違反著作權的問題</a:t>
          </a:r>
          <a:endParaRPr lang="zh-TW" altLang="en-US" sz="2000" b="1" kern="1200" dirty="0">
            <a:solidFill>
              <a:srgbClr val="C00000"/>
            </a:solidFill>
            <a:latin typeface="微軟正黑體" panose="020B0604030504040204" pitchFamily="34" charset="-120"/>
            <a:ea typeface="微軟正黑體" panose="020B0604030504040204" pitchFamily="34" charset="-120"/>
          </a:endParaRPr>
        </a:p>
      </dsp:txBody>
      <dsp:txXfrm>
        <a:off x="272057" y="3808180"/>
        <a:ext cx="3512266" cy="1242392"/>
      </dsp:txXfrm>
    </dsp:sp>
    <dsp:sp modelId="{EDF0B191-619E-4194-BCC8-6A5FFAA57BAA}">
      <dsp:nvSpPr>
        <dsp:cNvPr id="0" name=""/>
        <dsp:cNvSpPr/>
      </dsp:nvSpPr>
      <dsp:spPr>
        <a:xfrm>
          <a:off x="3742943" y="868589"/>
          <a:ext cx="2511471" cy="558931"/>
        </a:xfrm>
        <a:custGeom>
          <a:avLst/>
          <a:gdLst/>
          <a:ahLst/>
          <a:cxnLst/>
          <a:rect l="0" t="0" r="0" b="0"/>
          <a:pathLst>
            <a:path>
              <a:moveTo>
                <a:pt x="0" y="0"/>
              </a:moveTo>
              <a:lnTo>
                <a:pt x="0" y="279465"/>
              </a:lnTo>
              <a:lnTo>
                <a:pt x="2511471" y="279465"/>
              </a:lnTo>
              <a:lnTo>
                <a:pt x="2511471" y="55893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81DE1B-DDAE-4CC7-878B-CF3F73C48465}">
      <dsp:nvSpPr>
        <dsp:cNvPr id="0" name=""/>
        <dsp:cNvSpPr/>
      </dsp:nvSpPr>
      <dsp:spPr>
        <a:xfrm>
          <a:off x="4370153" y="1427521"/>
          <a:ext cx="3768523" cy="1674063"/>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b="1" kern="1200" dirty="0" smtClean="0">
              <a:solidFill>
                <a:srgbClr val="C00000"/>
              </a:solidFill>
              <a:latin typeface="微軟正黑體" panose="020B0604030504040204" pitchFamily="34" charset="-120"/>
              <a:ea typeface="微軟正黑體" panose="020B0604030504040204" pitchFamily="34" charset="-120"/>
            </a:rPr>
            <a:t>公眾</a:t>
          </a:r>
          <a:r>
            <a:rPr lang="zh-TW" sz="2000" kern="1200" dirty="0" smtClean="0">
              <a:latin typeface="微軟正黑體" panose="020B0604030504040204" pitchFamily="34" charset="-120"/>
              <a:ea typeface="微軟正黑體" panose="020B0604030504040204" pitchFamily="34" charset="-120"/>
            </a:rPr>
            <a:t>─成員已超過正常社交的範圍</a:t>
          </a:r>
          <a:r>
            <a:rPr lang="en-US" sz="2000" b="1" kern="1200" dirty="0" smtClean="0">
              <a:solidFill>
                <a:srgbClr val="0000CC"/>
              </a:solidFill>
              <a:latin typeface="微軟正黑體" panose="020B0604030504040204" pitchFamily="34" charset="-120"/>
              <a:ea typeface="微軟正黑體" panose="020B0604030504040204" pitchFamily="34" charset="-120"/>
            </a:rPr>
            <a:t>(</a:t>
          </a:r>
          <a:r>
            <a:rPr lang="zh-TW" sz="2000" b="1" kern="1200" dirty="0" smtClean="0">
              <a:solidFill>
                <a:srgbClr val="0000CC"/>
              </a:solidFill>
              <a:latin typeface="微軟正黑體" panose="020B0604030504040204" pitchFamily="34" charset="-120"/>
              <a:ea typeface="微軟正黑體" panose="020B0604030504040204" pitchFamily="34" charset="-120"/>
            </a:rPr>
            <a:t>如</a:t>
          </a:r>
          <a:r>
            <a:rPr lang="en-US" sz="2000" b="1" kern="1200" dirty="0" smtClean="0">
              <a:solidFill>
                <a:srgbClr val="0000CC"/>
              </a:solidFill>
              <a:latin typeface="微軟正黑體" panose="020B0604030504040204" pitchFamily="34" charset="-120"/>
              <a:ea typeface="微軟正黑體" panose="020B0604030504040204" pitchFamily="34" charset="-120"/>
            </a:rPr>
            <a:t>:</a:t>
          </a:r>
          <a:r>
            <a:rPr lang="zh-TW" sz="2000" b="1" kern="1200" dirty="0" smtClean="0">
              <a:solidFill>
                <a:srgbClr val="0000CC"/>
              </a:solidFill>
              <a:latin typeface="微軟正黑體" panose="020B0604030504040204" pitchFamily="34" charset="-120"/>
              <a:ea typeface="微軟正黑體" panose="020B0604030504040204" pitchFamily="34" charset="-120"/>
            </a:rPr>
            <a:t>以溝通業務為目的或偶像粉絲團成立之群組</a:t>
          </a:r>
          <a:r>
            <a:rPr lang="en-US" sz="2000" kern="1200" dirty="0" smtClean="0">
              <a:latin typeface="微軟正黑體" panose="020B0604030504040204" pitchFamily="34" charset="-120"/>
              <a:ea typeface="微軟正黑體" panose="020B0604030504040204" pitchFamily="34" charset="-120"/>
            </a:rPr>
            <a:t>)</a:t>
          </a:r>
          <a:endParaRPr lang="zh-TW" sz="2000" kern="1200" dirty="0">
            <a:latin typeface="微軟正黑體" panose="020B0604030504040204" pitchFamily="34" charset="-120"/>
            <a:ea typeface="微軟正黑體" panose="020B0604030504040204" pitchFamily="34" charset="-120"/>
          </a:endParaRPr>
        </a:p>
      </dsp:txBody>
      <dsp:txXfrm>
        <a:off x="4419185" y="1476553"/>
        <a:ext cx="3670459" cy="1575999"/>
      </dsp:txXfrm>
    </dsp:sp>
    <dsp:sp modelId="{63FEB386-902D-496A-9EE4-FF9F0B00E7DE}">
      <dsp:nvSpPr>
        <dsp:cNvPr id="0" name=""/>
        <dsp:cNvSpPr/>
      </dsp:nvSpPr>
      <dsp:spPr>
        <a:xfrm>
          <a:off x="6200974" y="3101584"/>
          <a:ext cx="91440" cy="599486"/>
        </a:xfrm>
        <a:custGeom>
          <a:avLst/>
          <a:gdLst/>
          <a:ahLst/>
          <a:cxnLst/>
          <a:rect l="0" t="0" r="0" b="0"/>
          <a:pathLst>
            <a:path>
              <a:moveTo>
                <a:pt x="53440" y="0"/>
              </a:moveTo>
              <a:lnTo>
                <a:pt x="53440" y="299743"/>
              </a:lnTo>
              <a:lnTo>
                <a:pt x="45720" y="299743"/>
              </a:lnTo>
              <a:lnTo>
                <a:pt x="45720" y="59948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9353D7-7FE0-40F6-98E2-E2C39BA0A9C8}">
      <dsp:nvSpPr>
        <dsp:cNvPr id="0" name=""/>
        <dsp:cNvSpPr/>
      </dsp:nvSpPr>
      <dsp:spPr>
        <a:xfrm>
          <a:off x="4468457" y="3701071"/>
          <a:ext cx="3556474" cy="1319698"/>
        </a:xfrm>
        <a:prstGeom prst="roundRect">
          <a:avLst>
            <a:gd name="adj" fmla="val 10000"/>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altLang="en-US" sz="2000" kern="1200" dirty="0" smtClean="0">
              <a:latin typeface="微軟正黑體" panose="020B0604030504040204" pitchFamily="34" charset="-120"/>
              <a:ea typeface="微軟正黑體" panose="020B0604030504040204" pitchFamily="34" charset="-120"/>
            </a:rPr>
            <a:t>轉傳受著作權保護之照片、圖片或影片行為，</a:t>
          </a:r>
          <a:r>
            <a:rPr lang="zh-TW" altLang="en-US" sz="2000" b="1" kern="1200" dirty="0" smtClean="0">
              <a:solidFill>
                <a:srgbClr val="C00000"/>
              </a:solidFill>
              <a:latin typeface="微軟正黑體" panose="020B0604030504040204" pitchFamily="34" charset="-120"/>
              <a:ea typeface="微軟正黑體" panose="020B0604030504040204" pitchFamily="34" charset="-120"/>
            </a:rPr>
            <a:t>會涉及「重製」及「公開傳輸」著作之利用行為</a:t>
          </a:r>
          <a:endParaRPr lang="zh-TW" altLang="en-US" sz="2000" kern="1200" dirty="0">
            <a:latin typeface="微軟正黑體" panose="020B0604030504040204" pitchFamily="34" charset="-120"/>
            <a:ea typeface="微軟正黑體" panose="020B0604030504040204" pitchFamily="34" charset="-120"/>
          </a:endParaRPr>
        </a:p>
      </dsp:txBody>
      <dsp:txXfrm>
        <a:off x="4507110" y="3739724"/>
        <a:ext cx="3479168" cy="124239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DDFABD-68D6-4C67-A63A-60BBF74885EF}">
      <dsp:nvSpPr>
        <dsp:cNvPr id="0" name=""/>
        <dsp:cNvSpPr/>
      </dsp:nvSpPr>
      <dsp:spPr>
        <a:xfrm>
          <a:off x="0" y="236275"/>
          <a:ext cx="8136904" cy="1499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1514" tIns="291592" rIns="631514" bIns="128016"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著作財產權人得授權他人利用著作</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授權利用之地域、時間、內容及利用方法等，依當事人之約定</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其</a:t>
          </a:r>
          <a:r>
            <a:rPr lang="zh-TW" altLang="en-US" sz="1800" b="1" kern="1200" dirty="0" smtClean="0">
              <a:solidFill>
                <a:srgbClr val="C00000"/>
              </a:solidFill>
              <a:latin typeface="微軟正黑體" pitchFamily="34" charset="-120"/>
              <a:ea typeface="微軟正黑體" pitchFamily="34" charset="-120"/>
            </a:rPr>
            <a:t>約定不明之部分，推定為未授權</a:t>
          </a:r>
          <a:endParaRPr lang="zh-TW" altLang="en-US" sz="1800" b="1" kern="1200" dirty="0">
            <a:solidFill>
              <a:srgbClr val="C00000"/>
            </a:solidFill>
            <a:latin typeface="微軟正黑體" pitchFamily="34" charset="-120"/>
            <a:ea typeface="微軟正黑體" pitchFamily="34" charset="-120"/>
          </a:endParaRPr>
        </a:p>
      </dsp:txBody>
      <dsp:txXfrm>
        <a:off x="0" y="236275"/>
        <a:ext cx="8136904" cy="1499400"/>
      </dsp:txXfrm>
    </dsp:sp>
    <dsp:sp modelId="{691880B1-E5B4-4EFB-A12C-75666778964F}">
      <dsp:nvSpPr>
        <dsp:cNvPr id="0" name=""/>
        <dsp:cNvSpPr/>
      </dsp:nvSpPr>
      <dsp:spPr>
        <a:xfrm>
          <a:off x="406845" y="29635"/>
          <a:ext cx="5695832" cy="413280"/>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5289" tIns="0" rIns="215289" bIns="0" numCol="1" spcCol="1270" anchor="ctr" anchorCtr="0">
          <a:noAutofit/>
        </a:bodyPr>
        <a:lstStyle/>
        <a:p>
          <a:pPr lvl="0" algn="l"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授權利用</a:t>
          </a:r>
          <a:r>
            <a:rPr lang="en-US" altLang="zh-TW" sz="2200" b="1" kern="1200" dirty="0" smtClean="0">
              <a:latin typeface="微軟正黑體" pitchFamily="34" charset="-120"/>
              <a:ea typeface="微軟正黑體" pitchFamily="34" charset="-120"/>
            </a:rPr>
            <a:t>(</a:t>
          </a:r>
          <a:r>
            <a:rPr lang="zh-TW" altLang="en-US" sz="2200" b="1" kern="1200" dirty="0" smtClean="0">
              <a:latin typeface="微軟正黑體" pitchFamily="34" charset="-120"/>
              <a:ea typeface="微軟正黑體" pitchFamily="34" charset="-120"/>
            </a:rPr>
            <a:t>第</a:t>
          </a:r>
          <a:r>
            <a:rPr lang="en-US" altLang="zh-TW" sz="2200" b="1" kern="1200" dirty="0" smtClean="0">
              <a:latin typeface="微軟正黑體" pitchFamily="34" charset="-120"/>
              <a:ea typeface="微軟正黑體" pitchFamily="34" charset="-120"/>
            </a:rPr>
            <a:t>37</a:t>
          </a:r>
          <a:r>
            <a:rPr lang="zh-TW" altLang="en-US" sz="2200" b="1" kern="1200" dirty="0" smtClean="0">
              <a:latin typeface="微軟正黑體" pitchFamily="34" charset="-120"/>
              <a:ea typeface="微軟正黑體" pitchFamily="34" charset="-120"/>
            </a:rPr>
            <a:t>條</a:t>
          </a:r>
          <a:r>
            <a:rPr lang="en-US" altLang="zh-TW" sz="2200" b="1" kern="1200" dirty="0" smtClean="0">
              <a:latin typeface="微軟正黑體" pitchFamily="34" charset="-120"/>
              <a:ea typeface="微軟正黑體" pitchFamily="34" charset="-120"/>
            </a:rPr>
            <a:t>)</a:t>
          </a:r>
          <a:endParaRPr lang="zh-TW" altLang="en-US" sz="2200" b="1" kern="1200" dirty="0">
            <a:latin typeface="微軟正黑體" pitchFamily="34" charset="-120"/>
            <a:ea typeface="微軟正黑體" pitchFamily="34" charset="-120"/>
          </a:endParaRPr>
        </a:p>
      </dsp:txBody>
      <dsp:txXfrm>
        <a:off x="427020" y="49810"/>
        <a:ext cx="5655482" cy="372930"/>
      </dsp:txXfrm>
    </dsp:sp>
    <dsp:sp modelId="{DAEA7A47-E34B-41D1-8B8B-E1E61B83FEA6}">
      <dsp:nvSpPr>
        <dsp:cNvPr id="0" name=""/>
        <dsp:cNvSpPr/>
      </dsp:nvSpPr>
      <dsp:spPr>
        <a:xfrm>
          <a:off x="0" y="2017915"/>
          <a:ext cx="8136904" cy="11466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1514" tIns="291592" rIns="631514" bIns="128016"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著作財產權人得授權多人，不受限制</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原則禁止再授權</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第</a:t>
          </a:r>
          <a:r>
            <a:rPr lang="en-US" altLang="zh-TW" sz="1800" b="1" kern="1200" dirty="0" smtClean="0">
              <a:latin typeface="微軟正黑體" pitchFamily="34" charset="-120"/>
              <a:ea typeface="微軟正黑體" pitchFamily="34" charset="-120"/>
            </a:rPr>
            <a:t>37</a:t>
          </a:r>
          <a:r>
            <a:rPr lang="zh-TW" altLang="en-US" sz="1800" b="1" kern="1200" dirty="0" smtClean="0">
              <a:latin typeface="微軟正黑體" pitchFamily="34" charset="-120"/>
              <a:ea typeface="微軟正黑體" pitchFamily="34" charset="-120"/>
            </a:rPr>
            <a:t>條第</a:t>
          </a:r>
          <a:r>
            <a:rPr lang="en-US" altLang="zh-TW" sz="1800" b="1" kern="1200" dirty="0" smtClean="0">
              <a:latin typeface="微軟正黑體" pitchFamily="34" charset="-120"/>
              <a:ea typeface="微軟正黑體" pitchFamily="34" charset="-120"/>
            </a:rPr>
            <a:t>3</a:t>
          </a:r>
          <a:r>
            <a:rPr lang="zh-TW" altLang="en-US" sz="1800" b="1" kern="1200" dirty="0" smtClean="0">
              <a:latin typeface="微軟正黑體" pitchFamily="34" charset="-120"/>
              <a:ea typeface="微軟正黑體" pitchFamily="34" charset="-120"/>
            </a:rPr>
            <a:t>項</a:t>
          </a:r>
          <a:r>
            <a:rPr lang="en-US" altLang="zh-TW" sz="1800" b="1" kern="1200" dirty="0" smtClean="0">
              <a:latin typeface="微軟正黑體" pitchFamily="34" charset="-120"/>
              <a:ea typeface="微軟正黑體" pitchFamily="34" charset="-120"/>
            </a:rPr>
            <a:t>)</a:t>
          </a:r>
          <a:endParaRPr lang="zh-TW" altLang="en-US" sz="1800" b="1" kern="1200" dirty="0">
            <a:latin typeface="微軟正黑體" pitchFamily="34" charset="-120"/>
            <a:ea typeface="微軟正黑體" pitchFamily="34" charset="-120"/>
          </a:endParaRPr>
        </a:p>
      </dsp:txBody>
      <dsp:txXfrm>
        <a:off x="0" y="2017915"/>
        <a:ext cx="8136904" cy="1146600"/>
      </dsp:txXfrm>
    </dsp:sp>
    <dsp:sp modelId="{3D72A517-655A-438B-A9AF-7BC9E18C5DC2}">
      <dsp:nvSpPr>
        <dsp:cNvPr id="0" name=""/>
        <dsp:cNvSpPr/>
      </dsp:nvSpPr>
      <dsp:spPr>
        <a:xfrm>
          <a:off x="406845" y="1811275"/>
          <a:ext cx="5695832" cy="41328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5289" tIns="0" rIns="215289" bIns="0" numCol="1" spcCol="1270" anchor="ctr" anchorCtr="0">
          <a:noAutofit/>
        </a:bodyPr>
        <a:lstStyle/>
        <a:p>
          <a:pPr lvl="0" algn="l"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非專屬授權</a:t>
          </a:r>
          <a:endParaRPr lang="zh-TW" altLang="en-US" sz="2200" b="1" kern="1200" dirty="0">
            <a:latin typeface="微軟正黑體" pitchFamily="34" charset="-120"/>
            <a:ea typeface="微軟正黑體" pitchFamily="34" charset="-120"/>
          </a:endParaRPr>
        </a:p>
      </dsp:txBody>
      <dsp:txXfrm>
        <a:off x="427020" y="1831450"/>
        <a:ext cx="5655482" cy="372930"/>
      </dsp:txXfrm>
    </dsp:sp>
    <dsp:sp modelId="{28FC2F9B-259D-400A-A9BF-DDDE2B631E34}">
      <dsp:nvSpPr>
        <dsp:cNvPr id="0" name=""/>
        <dsp:cNvSpPr/>
      </dsp:nvSpPr>
      <dsp:spPr>
        <a:xfrm>
          <a:off x="0" y="3446756"/>
          <a:ext cx="8136904" cy="18522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1514" tIns="291592" rIns="631514" bIns="128016" numCol="1" spcCol="1270" anchor="t"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獨占的許諾，在專屬授權之範圍內，著作財產權人不得行使權利、不得就同一內容再授權第三人</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專屬被授權人得以自己名義為訴訟上之行為</a:t>
          </a:r>
          <a:endParaRPr lang="zh-TW" altLang="en-US" sz="1800" b="1" kern="1200" dirty="0">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著作財產權人在專屬授權範圍內，不得行使權利</a:t>
          </a:r>
          <a:endParaRPr lang="zh-TW" altLang="en-US" sz="1800" b="1" kern="1200" dirty="0">
            <a:latin typeface="微軟正黑體" pitchFamily="34" charset="-120"/>
            <a:ea typeface="微軟正黑體" pitchFamily="34" charset="-120"/>
          </a:endParaRPr>
        </a:p>
      </dsp:txBody>
      <dsp:txXfrm>
        <a:off x="0" y="3446756"/>
        <a:ext cx="8136904" cy="1852200"/>
      </dsp:txXfrm>
    </dsp:sp>
    <dsp:sp modelId="{3D199610-DD16-4EA4-9AFD-3A66A6FB0E54}">
      <dsp:nvSpPr>
        <dsp:cNvPr id="0" name=""/>
        <dsp:cNvSpPr/>
      </dsp:nvSpPr>
      <dsp:spPr>
        <a:xfrm>
          <a:off x="406845" y="3240115"/>
          <a:ext cx="5695832" cy="41328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5289" tIns="0" rIns="215289" bIns="0" numCol="1" spcCol="1270" anchor="ctr" anchorCtr="0">
          <a:noAutofit/>
        </a:bodyPr>
        <a:lstStyle/>
        <a:p>
          <a:pPr lvl="0" algn="l"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專屬授權</a:t>
          </a:r>
          <a:endParaRPr lang="zh-TW" altLang="en-US" sz="2200" b="1" kern="1200" dirty="0">
            <a:latin typeface="微軟正黑體" pitchFamily="34" charset="-120"/>
            <a:ea typeface="微軟正黑體" pitchFamily="34" charset="-120"/>
          </a:endParaRPr>
        </a:p>
      </dsp:txBody>
      <dsp:txXfrm>
        <a:off x="427020" y="3260290"/>
        <a:ext cx="5655482" cy="37293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50075-93F4-4346-B686-84EE808644E1}">
      <dsp:nvSpPr>
        <dsp:cNvPr id="0" name=""/>
        <dsp:cNvSpPr/>
      </dsp:nvSpPr>
      <dsp:spPr>
        <a:xfrm>
          <a:off x="878510" y="426399"/>
          <a:ext cx="4234070" cy="4234070"/>
        </a:xfrm>
        <a:prstGeom prst="pie">
          <a:avLst>
            <a:gd name="adj1" fmla="val 16200000"/>
            <a:gd name="adj2" fmla="val 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權利人</a:t>
          </a:r>
          <a:endParaRPr lang="zh-TW" altLang="en-US" sz="2900" b="1" kern="1200" dirty="0">
            <a:latin typeface="微軟正黑體" panose="020B0604030504040204" pitchFamily="34" charset="-120"/>
            <a:ea typeface="微軟正黑體" panose="020B0604030504040204" pitchFamily="34" charset="-120"/>
          </a:endParaRPr>
        </a:p>
      </dsp:txBody>
      <dsp:txXfrm>
        <a:off x="3043935" y="1209702"/>
        <a:ext cx="1562573" cy="1260140"/>
      </dsp:txXfrm>
    </dsp:sp>
    <dsp:sp modelId="{34B73504-4EDC-4589-B909-475248317B15}">
      <dsp:nvSpPr>
        <dsp:cNvPr id="0" name=""/>
        <dsp:cNvSpPr/>
      </dsp:nvSpPr>
      <dsp:spPr>
        <a:xfrm>
          <a:off x="841746" y="492462"/>
          <a:ext cx="4234070" cy="4234070"/>
        </a:xfrm>
        <a:prstGeom prst="pie">
          <a:avLst>
            <a:gd name="adj1" fmla="val 0"/>
            <a:gd name="adj2" fmla="val 54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代理人或經紀公司</a:t>
          </a:r>
          <a:endParaRPr lang="zh-TW" altLang="en-US" sz="2900" b="1" kern="1200" dirty="0">
            <a:latin typeface="微軟正黑體" panose="020B0604030504040204" pitchFamily="34" charset="-120"/>
            <a:ea typeface="微軟正黑體" panose="020B0604030504040204" pitchFamily="34" charset="-120"/>
          </a:endParaRPr>
        </a:p>
      </dsp:txBody>
      <dsp:txXfrm>
        <a:off x="3034390" y="2685106"/>
        <a:ext cx="1562573" cy="1260140"/>
      </dsp:txXfrm>
    </dsp:sp>
    <dsp:sp modelId="{D243AA23-9E90-420D-A50C-34F3A6FA30B2}">
      <dsp:nvSpPr>
        <dsp:cNvPr id="0" name=""/>
        <dsp:cNvSpPr/>
      </dsp:nvSpPr>
      <dsp:spPr>
        <a:xfrm>
          <a:off x="841746" y="492462"/>
          <a:ext cx="4234070" cy="4234070"/>
        </a:xfrm>
        <a:prstGeom prst="pie">
          <a:avLst>
            <a:gd name="adj1" fmla="val 5400000"/>
            <a:gd name="adj2" fmla="val 108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集管團體</a:t>
          </a:r>
          <a:endParaRPr lang="zh-TW" altLang="en-US" sz="2900" b="1" kern="1200" dirty="0">
            <a:latin typeface="微軟正黑體" panose="020B0604030504040204" pitchFamily="34" charset="-120"/>
            <a:ea typeface="微軟正黑體" panose="020B0604030504040204" pitchFamily="34" charset="-120"/>
          </a:endParaRPr>
        </a:p>
      </dsp:txBody>
      <dsp:txXfrm>
        <a:off x="1320600" y="2685106"/>
        <a:ext cx="1562573" cy="1260140"/>
      </dsp:txXfrm>
    </dsp:sp>
    <dsp:sp modelId="{0F3BB749-FB47-4871-B982-2C80D2086FA6}">
      <dsp:nvSpPr>
        <dsp:cNvPr id="0" name=""/>
        <dsp:cNvSpPr/>
      </dsp:nvSpPr>
      <dsp:spPr>
        <a:xfrm>
          <a:off x="841746" y="492462"/>
          <a:ext cx="4234070" cy="4234070"/>
        </a:xfrm>
        <a:prstGeom prst="pie">
          <a:avLst>
            <a:gd name="adj1" fmla="val 10800000"/>
            <a:gd name="adj2" fmla="val 1620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創用</a:t>
          </a:r>
          <a:r>
            <a:rPr lang="en-US" altLang="zh-TW" sz="2900" b="1" kern="1200" dirty="0" smtClean="0">
              <a:latin typeface="微軟正黑體" panose="020B0604030504040204" pitchFamily="34" charset="-120"/>
              <a:ea typeface="微軟正黑體" panose="020B0604030504040204" pitchFamily="34" charset="-120"/>
            </a:rPr>
            <a:t>CC</a:t>
          </a:r>
          <a:endParaRPr lang="zh-TW" altLang="en-US" sz="2900" b="1" kern="1200" dirty="0">
            <a:latin typeface="微軟正黑體" panose="020B0604030504040204" pitchFamily="34" charset="-120"/>
            <a:ea typeface="微軟正黑體" panose="020B0604030504040204" pitchFamily="34" charset="-120"/>
          </a:endParaRPr>
        </a:p>
      </dsp:txBody>
      <dsp:txXfrm>
        <a:off x="1320600" y="1273749"/>
        <a:ext cx="1562573" cy="1260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1892E4-794C-432E-AAA8-83FAEDABB492}">
      <dsp:nvSpPr>
        <dsp:cNvPr id="0" name=""/>
        <dsp:cNvSpPr/>
      </dsp:nvSpPr>
      <dsp:spPr>
        <a:xfrm>
          <a:off x="115155" y="-34560"/>
          <a:ext cx="2359783" cy="2523159"/>
        </a:xfrm>
        <a:prstGeom prst="upArrow">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85355C-DFA7-46C6-A5F0-DBD999459F84}">
      <dsp:nvSpPr>
        <dsp:cNvPr id="0" name=""/>
        <dsp:cNvSpPr/>
      </dsp:nvSpPr>
      <dsp:spPr>
        <a:xfrm>
          <a:off x="2897541" y="77770"/>
          <a:ext cx="4519293" cy="2298497"/>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noFill/>
          <a:prstDash val="solid"/>
        </a:ln>
        <a:effectLst>
          <a:outerShdw blurRad="50800" dist="38100" dir="8100000" algn="tr" rotWithShape="0">
            <a:prstClr val="black">
              <a:alpha val="40000"/>
            </a:prst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227584" tIns="0" rIns="227584" bIns="227584" numCol="1" spcCol="1270" anchor="ctr" anchorCtr="0">
          <a:noAutofit/>
        </a:bodyPr>
        <a:lstStyle/>
        <a:p>
          <a:pPr lvl="0" algn="l" defTabSz="1422400">
            <a:lnSpc>
              <a:spcPct val="100000"/>
            </a:lnSpc>
            <a:spcBef>
              <a:spcPct val="0"/>
            </a:spcBef>
            <a:spcAft>
              <a:spcPts val="0"/>
            </a:spcAft>
          </a:pPr>
          <a:r>
            <a:rPr lang="zh-TW" altLang="en-US" sz="3200" b="1" kern="1200" dirty="0" smtClean="0">
              <a:solidFill>
                <a:srgbClr val="FF0000"/>
              </a:solidFill>
              <a:latin typeface="微軟正黑體" pitchFamily="34" charset="-120"/>
              <a:ea typeface="微軟正黑體" pitchFamily="34" charset="-120"/>
            </a:rPr>
            <a:t>創作保護</a:t>
          </a:r>
          <a:r>
            <a:rPr lang="en-US" altLang="zh-TW" sz="3200" b="1" kern="1200" dirty="0" smtClean="0">
              <a:solidFill>
                <a:srgbClr val="FF0000"/>
              </a:solidFill>
              <a:latin typeface="微軟正黑體" pitchFamily="34" charset="-120"/>
              <a:ea typeface="微軟正黑體" pitchFamily="34" charset="-120"/>
            </a:rPr>
            <a:t>(§10)</a:t>
          </a:r>
          <a:endParaRPr lang="zh-TW" altLang="en-US" sz="3200" b="1" kern="1200" dirty="0">
            <a:solidFill>
              <a:srgbClr val="FF0000"/>
            </a:solidFill>
            <a:latin typeface="微軟正黑體" pitchFamily="34" charset="-120"/>
            <a:ea typeface="微軟正黑體" pitchFamily="34" charset="-120"/>
          </a:endParaRPr>
        </a:p>
        <a:p>
          <a:pPr marL="0" lvl="1" indent="0" algn="l" defTabSz="1066800">
            <a:lnSpc>
              <a:spcPct val="80000"/>
            </a:lnSpc>
            <a:spcBef>
              <a:spcPct val="0"/>
            </a:spcBef>
            <a:spcAft>
              <a:spcPts val="0"/>
            </a:spcAft>
            <a:buChar char="••"/>
          </a:pPr>
          <a:r>
            <a:rPr lang="zh-TW" altLang="en-US" sz="2400" b="1" kern="1200" dirty="0" smtClean="0">
              <a:latin typeface="微軟正黑體" pitchFamily="34" charset="-120"/>
              <a:ea typeface="微軟正黑體" pitchFamily="34" charset="-120"/>
            </a:rPr>
            <a:t>著作</a:t>
          </a:r>
          <a:r>
            <a:rPr lang="zh-TW" altLang="en-US" sz="2400" b="1" i="0" u="none" kern="1200" dirty="0" smtClean="0">
              <a:effectLst>
                <a:outerShdw blurRad="38100" dist="38100" dir="2700000" algn="tl">
                  <a:srgbClr val="000000">
                    <a:alpha val="43137"/>
                  </a:srgbClr>
                </a:outerShdw>
              </a:effectLst>
              <a:latin typeface="微軟正黑體" pitchFamily="34" charset="-120"/>
              <a:ea typeface="微軟正黑體" pitchFamily="34" charset="-120"/>
            </a:rPr>
            <a:t>完成時</a:t>
          </a:r>
          <a:r>
            <a:rPr lang="zh-TW" altLang="en-US" sz="2400" b="1" kern="1200" dirty="0" smtClean="0">
              <a:latin typeface="微軟正黑體" pitchFamily="34" charset="-120"/>
              <a:ea typeface="微軟正黑體" pitchFamily="34" charset="-120"/>
            </a:rPr>
            <a:t>即享有著作權</a:t>
          </a:r>
          <a:endParaRPr lang="zh-TW" altLang="en-US" sz="2400" b="1" kern="1200" dirty="0">
            <a:latin typeface="微軟正黑體" pitchFamily="34" charset="-120"/>
            <a:ea typeface="微軟正黑體" pitchFamily="34" charset="-120"/>
          </a:endParaRPr>
        </a:p>
        <a:p>
          <a:pPr marL="92075" lvl="1" indent="-92075" algn="l" defTabSz="1066800">
            <a:lnSpc>
              <a:spcPct val="80000"/>
            </a:lnSpc>
            <a:spcBef>
              <a:spcPct val="0"/>
            </a:spcBef>
            <a:spcAft>
              <a:spcPts val="0"/>
            </a:spcAft>
            <a:buChar char="••"/>
          </a:pPr>
          <a:r>
            <a:rPr lang="zh-TW" altLang="en-US" sz="2400" b="1" kern="1200" dirty="0" smtClean="0">
              <a:solidFill>
                <a:srgbClr val="0000CC"/>
              </a:solidFill>
              <a:latin typeface="微軟正黑體" pitchFamily="34" charset="-120"/>
              <a:ea typeface="微軟正黑體" pitchFamily="34" charset="-120"/>
            </a:rPr>
            <a:t>不須申請登記、註冊</a:t>
          </a:r>
          <a:endParaRPr lang="zh-TW" altLang="en-US" sz="2400" b="1" kern="1200" dirty="0">
            <a:solidFill>
              <a:srgbClr val="0000CC"/>
            </a:solidFill>
            <a:latin typeface="微軟正黑體" pitchFamily="34" charset="-120"/>
            <a:ea typeface="微軟正黑體" pitchFamily="34" charset="-120"/>
          </a:endParaRPr>
        </a:p>
        <a:p>
          <a:pPr marL="84138" lvl="1" indent="-84138" algn="l" defTabSz="1066800">
            <a:lnSpc>
              <a:spcPct val="80000"/>
            </a:lnSpc>
            <a:spcBef>
              <a:spcPct val="0"/>
            </a:spcBef>
            <a:spcAft>
              <a:spcPts val="0"/>
            </a:spcAft>
            <a:buChar char="••"/>
          </a:pPr>
          <a:r>
            <a:rPr lang="zh-TW" altLang="en-US" sz="2400" b="0" kern="1200" dirty="0" smtClean="0">
              <a:latin typeface="微軟正黑體" pitchFamily="34" charset="-120"/>
              <a:ea typeface="微軟正黑體" pitchFamily="34" charset="-120"/>
            </a:rPr>
            <a:t>不同於商標權、專利權採註冊保護主義</a:t>
          </a:r>
          <a:endParaRPr lang="zh-TW" altLang="en-US" sz="2400" b="0" kern="1200" dirty="0">
            <a:latin typeface="微軟正黑體" pitchFamily="34" charset="-120"/>
            <a:ea typeface="微軟正黑體" pitchFamily="34" charset="-120"/>
          </a:endParaRPr>
        </a:p>
      </dsp:txBody>
      <dsp:txXfrm>
        <a:off x="2897541" y="77770"/>
        <a:ext cx="4519293" cy="2298497"/>
      </dsp:txXfrm>
    </dsp:sp>
    <dsp:sp modelId="{7E507D18-F0A2-4FE7-B488-9D2892EFE370}">
      <dsp:nvSpPr>
        <dsp:cNvPr id="0" name=""/>
        <dsp:cNvSpPr/>
      </dsp:nvSpPr>
      <dsp:spPr>
        <a:xfrm>
          <a:off x="955674" y="2698862"/>
          <a:ext cx="2359783" cy="2523159"/>
        </a:xfrm>
        <a:prstGeom prst="downArrow">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2E91A7-24AE-411C-8174-2481AA5E2564}">
      <dsp:nvSpPr>
        <dsp:cNvPr id="0" name=""/>
        <dsp:cNvSpPr/>
      </dsp:nvSpPr>
      <dsp:spPr>
        <a:xfrm>
          <a:off x="3456406" y="2592296"/>
          <a:ext cx="4754448" cy="2661403"/>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noFill/>
          <a:prstDash val="solid"/>
        </a:ln>
        <a:effectLst>
          <a:outerShdw blurRad="50800" dist="38100" dir="8100000" algn="tr" rotWithShape="0">
            <a:prstClr val="black">
              <a:alpha val="40000"/>
            </a:prst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227584" tIns="0" rIns="227584" bIns="227584" numCol="1" spcCol="1270" anchor="ctr" anchorCtr="0">
          <a:noAutofit/>
        </a:bodyPr>
        <a:lstStyle/>
        <a:p>
          <a:pPr lvl="0" algn="l" defTabSz="1422400">
            <a:lnSpc>
              <a:spcPct val="100000"/>
            </a:lnSpc>
            <a:spcBef>
              <a:spcPct val="0"/>
            </a:spcBef>
            <a:spcAft>
              <a:spcPts val="0"/>
            </a:spcAft>
          </a:pPr>
          <a:r>
            <a:rPr lang="zh-TW" altLang="en-US" sz="3200" b="1" i="0" kern="1200" dirty="0" smtClean="0">
              <a:solidFill>
                <a:srgbClr val="FF00FF"/>
              </a:solidFill>
              <a:latin typeface="微軟正黑體" pitchFamily="34" charset="-120"/>
              <a:ea typeface="微軟正黑體" pitchFamily="34" charset="-120"/>
            </a:rPr>
            <a:t>保護表達</a:t>
          </a:r>
          <a:r>
            <a:rPr lang="en-US" altLang="zh-TW" sz="3200" b="1" i="0" kern="1200" dirty="0" smtClean="0">
              <a:solidFill>
                <a:srgbClr val="FF00FF"/>
              </a:solidFill>
              <a:latin typeface="微軟正黑體" pitchFamily="34" charset="-120"/>
              <a:ea typeface="微軟正黑體" pitchFamily="34" charset="-120"/>
            </a:rPr>
            <a:t>(§10-1)</a:t>
          </a:r>
          <a:endParaRPr lang="zh-TW" altLang="en-US" sz="3200" b="1" i="0" kern="1200" dirty="0">
            <a:solidFill>
              <a:srgbClr val="FF00FF"/>
            </a:solidFill>
            <a:latin typeface="微軟正黑體" pitchFamily="34" charset="-120"/>
            <a:ea typeface="微軟正黑體" pitchFamily="34" charset="-120"/>
          </a:endParaRPr>
        </a:p>
        <a:p>
          <a:pPr marL="228600" lvl="1" indent="-228600" algn="l" defTabSz="1066800">
            <a:lnSpc>
              <a:spcPct val="80000"/>
            </a:lnSpc>
            <a:spcBef>
              <a:spcPct val="0"/>
            </a:spcBef>
            <a:spcAft>
              <a:spcPts val="0"/>
            </a:spcAft>
            <a:buChar char="••"/>
          </a:pPr>
          <a:r>
            <a:rPr lang="zh-TW" altLang="en-US" sz="2400" b="1" i="0" kern="1200" dirty="0" smtClean="0">
              <a:latin typeface="微軟正黑體" pitchFamily="34" charset="-120"/>
              <a:ea typeface="微軟正黑體" pitchFamily="34" charset="-120"/>
            </a:rPr>
            <a:t>不保護「概念」 「思想」「原理」「方法」</a:t>
          </a:r>
          <a:endParaRPr lang="zh-TW" altLang="en-US" sz="2400" b="1" i="0" kern="1200" dirty="0">
            <a:latin typeface="微軟正黑體" pitchFamily="34" charset="-120"/>
            <a:ea typeface="微軟正黑體" pitchFamily="34" charset="-120"/>
          </a:endParaRPr>
        </a:p>
        <a:p>
          <a:pPr marL="171450" lvl="1" indent="-171450" algn="just" defTabSz="889000">
            <a:lnSpc>
              <a:spcPct val="70000"/>
            </a:lnSpc>
            <a:spcBef>
              <a:spcPct val="0"/>
            </a:spcBef>
            <a:spcAft>
              <a:spcPts val="0"/>
            </a:spcAft>
            <a:buChar char="••"/>
          </a:pPr>
          <a:r>
            <a:rPr lang="zh-TW" altLang="en-US" sz="2000" b="1" kern="1200" dirty="0" smtClean="0">
              <a:solidFill>
                <a:srgbClr val="00B050"/>
              </a:solidFill>
              <a:latin typeface="微軟正黑體" pitchFamily="34" charset="-120"/>
              <a:ea typeface="微軟正黑體" pitchFamily="34" charset="-120"/>
            </a:rPr>
            <a:t>活動之發想、流程規劃、風格、手法等不受著作權保護，須以客觀化的表達形諸於外</a:t>
          </a:r>
          <a:r>
            <a:rPr lang="en-US" altLang="zh-TW" sz="2000" b="1" kern="1200" dirty="0" smtClean="0">
              <a:solidFill>
                <a:srgbClr val="00B050"/>
              </a:solidFill>
              <a:latin typeface="微軟正黑體" pitchFamily="34" charset="-120"/>
              <a:ea typeface="微軟正黑體" pitchFamily="34" charset="-120"/>
            </a:rPr>
            <a:t>(</a:t>
          </a:r>
          <a:r>
            <a:rPr lang="zh-TW" altLang="en-US" sz="2000" b="1" kern="1200" dirty="0" smtClean="0">
              <a:solidFill>
                <a:srgbClr val="00B050"/>
              </a:solidFill>
              <a:latin typeface="微軟正黑體" pitchFamily="34" charset="-120"/>
              <a:ea typeface="微軟正黑體" pitchFamily="34" charset="-120"/>
            </a:rPr>
            <a:t>劇本、畫作、影片</a:t>
          </a:r>
          <a:r>
            <a:rPr lang="en-US" altLang="zh-TW" sz="2000" b="1" kern="1200" dirty="0" smtClean="0">
              <a:solidFill>
                <a:srgbClr val="00B050"/>
              </a:solidFill>
              <a:latin typeface="微軟正黑體" pitchFamily="34" charset="-120"/>
              <a:ea typeface="微軟正黑體" pitchFamily="34" charset="-120"/>
            </a:rPr>
            <a:t>)</a:t>
          </a:r>
          <a:r>
            <a:rPr lang="zh-TW" altLang="en-US" sz="2000" b="1" kern="1200" dirty="0" smtClean="0">
              <a:solidFill>
                <a:srgbClr val="00B050"/>
              </a:solidFill>
              <a:latin typeface="微軟正黑體" pitchFamily="34" charset="-120"/>
              <a:ea typeface="微軟正黑體" pitchFamily="34" charset="-120"/>
            </a:rPr>
            <a:t>。</a:t>
          </a:r>
          <a:endParaRPr lang="zh-TW" altLang="en-US" sz="2000" b="1" kern="1200" dirty="0">
            <a:solidFill>
              <a:srgbClr val="00B050"/>
            </a:solidFill>
            <a:latin typeface="微軟正黑體" pitchFamily="34" charset="-120"/>
            <a:ea typeface="微軟正黑體" pitchFamily="34" charset="-120"/>
          </a:endParaRPr>
        </a:p>
      </dsp:txBody>
      <dsp:txXfrm>
        <a:off x="3456406" y="2592296"/>
        <a:ext cx="4754448" cy="26614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2465D4-6188-40DB-ABEE-3BDADBCC2B92}">
      <dsp:nvSpPr>
        <dsp:cNvPr id="0" name=""/>
        <dsp:cNvSpPr/>
      </dsp:nvSpPr>
      <dsp:spPr>
        <a:xfrm>
          <a:off x="1667" y="0"/>
          <a:ext cx="1747304" cy="380269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8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須標示原作者姓名</a:t>
          </a:r>
          <a:endParaRPr lang="zh-TW" altLang="en-US" sz="2800" kern="1200" dirty="0">
            <a:latin typeface="微軟正黑體" panose="020B0604030504040204" pitchFamily="34" charset="-120"/>
            <a:ea typeface="微軟正黑體" panose="020B0604030504040204" pitchFamily="34" charset="-120"/>
          </a:endParaRPr>
        </a:p>
      </dsp:txBody>
      <dsp:txXfrm>
        <a:off x="1667" y="1521079"/>
        <a:ext cx="1747304" cy="1521079"/>
      </dsp:txXfrm>
    </dsp:sp>
    <dsp:sp modelId="{A68A63B5-A854-4EA3-BEED-B03651439BF8}">
      <dsp:nvSpPr>
        <dsp:cNvPr id="0" name=""/>
        <dsp:cNvSpPr/>
      </dsp:nvSpPr>
      <dsp:spPr>
        <a:xfrm>
          <a:off x="169781" y="219449"/>
          <a:ext cx="1411074" cy="128372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EA239F-4003-4249-ADC2-8B01ED1AE70A}">
      <dsp:nvSpPr>
        <dsp:cNvPr id="0" name=""/>
        <dsp:cNvSpPr/>
      </dsp:nvSpPr>
      <dsp:spPr>
        <a:xfrm>
          <a:off x="1792933" y="0"/>
          <a:ext cx="1747304" cy="3802699"/>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8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非商業利用</a:t>
          </a:r>
          <a:endParaRPr lang="zh-TW" altLang="en-US" sz="2800" kern="1200" dirty="0">
            <a:latin typeface="微軟正黑體" panose="020B0604030504040204" pitchFamily="34" charset="-120"/>
            <a:ea typeface="微軟正黑體" panose="020B0604030504040204" pitchFamily="34" charset="-120"/>
          </a:endParaRPr>
        </a:p>
      </dsp:txBody>
      <dsp:txXfrm>
        <a:off x="1792933" y="1521079"/>
        <a:ext cx="1747304" cy="1521079"/>
      </dsp:txXfrm>
    </dsp:sp>
    <dsp:sp modelId="{09596AA8-A980-4DB8-A57D-7A5BF8F2EA40}">
      <dsp:nvSpPr>
        <dsp:cNvPr id="0" name=""/>
        <dsp:cNvSpPr/>
      </dsp:nvSpPr>
      <dsp:spPr>
        <a:xfrm>
          <a:off x="2027217" y="232087"/>
          <a:ext cx="1206808" cy="126629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B6E71E-27F4-45C7-AD98-4CDD8F6BB4FC}">
      <dsp:nvSpPr>
        <dsp:cNvPr id="0" name=""/>
        <dsp:cNvSpPr/>
      </dsp:nvSpPr>
      <dsp:spPr>
        <a:xfrm>
          <a:off x="3593129" y="0"/>
          <a:ext cx="1747304" cy="3802699"/>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8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禁止改作</a:t>
          </a:r>
          <a:endParaRPr lang="zh-TW" altLang="en-US" sz="2800" kern="1200" dirty="0">
            <a:latin typeface="微軟正黑體" panose="020B0604030504040204" pitchFamily="34" charset="-120"/>
            <a:ea typeface="微軟正黑體" panose="020B0604030504040204" pitchFamily="34" charset="-120"/>
          </a:endParaRPr>
        </a:p>
      </dsp:txBody>
      <dsp:txXfrm>
        <a:off x="3593129" y="1521079"/>
        <a:ext cx="1747304" cy="1521079"/>
      </dsp:txXfrm>
    </dsp:sp>
    <dsp:sp modelId="{B3A2CEAF-3795-46F9-A800-AC72C7C46B53}">
      <dsp:nvSpPr>
        <dsp:cNvPr id="0" name=""/>
        <dsp:cNvSpPr/>
      </dsp:nvSpPr>
      <dsp:spPr>
        <a:xfrm>
          <a:off x="3819495" y="228161"/>
          <a:ext cx="1310543" cy="1266298"/>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335C5E-47C8-4098-A611-FD3A5860EF10}">
      <dsp:nvSpPr>
        <dsp:cNvPr id="0" name=""/>
        <dsp:cNvSpPr/>
      </dsp:nvSpPr>
      <dsp:spPr>
        <a:xfrm>
          <a:off x="5400838" y="0"/>
          <a:ext cx="1747304" cy="3802699"/>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相同方式分享</a:t>
          </a:r>
          <a:endParaRPr lang="zh-TW" altLang="en-US" sz="2800" kern="1200" dirty="0">
            <a:latin typeface="微軟正黑體" panose="020B0604030504040204" pitchFamily="34" charset="-120"/>
            <a:ea typeface="微軟正黑體" panose="020B0604030504040204" pitchFamily="34" charset="-120"/>
          </a:endParaRPr>
        </a:p>
      </dsp:txBody>
      <dsp:txXfrm>
        <a:off x="5400838" y="1521079"/>
        <a:ext cx="1747304" cy="1521079"/>
      </dsp:txXfrm>
    </dsp:sp>
    <dsp:sp modelId="{F42DCE15-EED4-45A2-A597-DFED15349DFA}">
      <dsp:nvSpPr>
        <dsp:cNvPr id="0" name=""/>
        <dsp:cNvSpPr/>
      </dsp:nvSpPr>
      <dsp:spPr>
        <a:xfrm>
          <a:off x="5663856" y="228161"/>
          <a:ext cx="1221269" cy="1266298"/>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8EA929-8447-4200-9951-024F2D5AA60E}">
      <dsp:nvSpPr>
        <dsp:cNvPr id="0" name=""/>
        <dsp:cNvSpPr/>
      </dsp:nvSpPr>
      <dsp:spPr>
        <a:xfrm>
          <a:off x="1288847" y="3074729"/>
          <a:ext cx="5857816" cy="570404"/>
        </a:xfrm>
        <a:prstGeom prst="rightArrow">
          <a:avLst/>
        </a:prstGeom>
        <a:solidFill>
          <a:schemeClr val="accent5">
            <a:tint val="40000"/>
            <a:hueOff val="0"/>
            <a:satOff val="0"/>
            <a:lumOff val="0"/>
            <a:alphaOff val="0"/>
          </a:schemeClr>
        </a:solidFill>
        <a:ln w="25400" cap="flat" cmpd="sng" algn="ctr">
          <a:solidFill>
            <a:schemeClr val="lt1">
              <a:hueOff val="0"/>
              <a:satOff val="0"/>
              <a:lumOff val="0"/>
              <a:alphaOff val="0"/>
            </a:schemeClr>
          </a:solidFill>
          <a:prstDash val="solid"/>
        </a:ln>
        <a:effectLst>
          <a:outerShdw blurRad="76200" dir="13500000" sy="23000" kx="1200000" algn="br" rotWithShape="0">
            <a:prstClr val="black">
              <a:alpha val="20000"/>
            </a:prstClr>
          </a:outerShdw>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1D3A0-92BB-4BF8-A60F-7A140275B455}">
      <dsp:nvSpPr>
        <dsp:cNvPr id="0" name=""/>
        <dsp:cNvSpPr/>
      </dsp:nvSpPr>
      <dsp:spPr>
        <a:xfrm>
          <a:off x="3579735" y="1538455"/>
          <a:ext cx="806378" cy="91440"/>
        </a:xfrm>
        <a:custGeom>
          <a:avLst/>
          <a:gdLst/>
          <a:ahLst/>
          <a:cxnLst/>
          <a:rect l="0" t="0" r="0" b="0"/>
          <a:pathLst>
            <a:path>
              <a:moveTo>
                <a:pt x="0" y="45720"/>
              </a:moveTo>
              <a:lnTo>
                <a:pt x="806378"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latin typeface="微軟正黑體" panose="020B0604030504040204" pitchFamily="34" charset="-120"/>
            <a:ea typeface="微軟正黑體" panose="020B0604030504040204" pitchFamily="34" charset="-120"/>
          </a:endParaRPr>
        </a:p>
      </dsp:txBody>
      <dsp:txXfrm>
        <a:off x="3961999" y="1579987"/>
        <a:ext cx="41848" cy="8377"/>
      </dsp:txXfrm>
    </dsp:sp>
    <dsp:sp modelId="{56D33607-3648-4942-86C4-44B11F8D5256}">
      <dsp:nvSpPr>
        <dsp:cNvPr id="0" name=""/>
        <dsp:cNvSpPr/>
      </dsp:nvSpPr>
      <dsp:spPr>
        <a:xfrm>
          <a:off x="7347" y="1708"/>
          <a:ext cx="3574187" cy="316493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l" defTabSz="1066800" rtl="0">
            <a:lnSpc>
              <a:spcPct val="80000"/>
            </a:lnSpc>
            <a:spcBef>
              <a:spcPct val="0"/>
            </a:spcBef>
            <a:spcAft>
              <a:spcPts val="0"/>
            </a:spcAft>
          </a:pPr>
          <a:r>
            <a:rPr lang="zh-TW" altLang="en-US" sz="2400" b="1" kern="1200" dirty="0" smtClean="0">
              <a:latin typeface="微軟正黑體" panose="020B0604030504040204" pitchFamily="34" charset="-120"/>
              <a:ea typeface="微軟正黑體" panose="020B0604030504040204" pitchFamily="34" charset="-120"/>
            </a:rPr>
            <a:t>活動的進行流程、節目安排的設計、主持人及來賓均相同或相仿？</a:t>
          </a:r>
          <a:endParaRPr lang="en-US" altLang="zh-TW" sz="2400" b="1" kern="1200" dirty="0" smtClean="0">
            <a:latin typeface="微軟正黑體" panose="020B0604030504040204" pitchFamily="34" charset="-120"/>
            <a:ea typeface="微軟正黑體" panose="020B0604030504040204" pitchFamily="34" charset="-120"/>
          </a:endParaRPr>
        </a:p>
        <a:p>
          <a:pPr lvl="0" algn="l" defTabSz="1066800" rtl="0">
            <a:lnSpc>
              <a:spcPct val="80000"/>
            </a:lnSpc>
            <a:spcBef>
              <a:spcPct val="0"/>
            </a:spcBef>
            <a:spcAft>
              <a:spcPts val="0"/>
            </a:spcAft>
          </a:pPr>
          <a:r>
            <a:rPr lang="zh-TW" altLang="en-US" sz="2400" b="1" kern="1200" dirty="0" smtClean="0">
              <a:solidFill>
                <a:srgbClr val="0070C0"/>
              </a:solidFill>
              <a:latin typeface="微軟正黑體" panose="020B0604030504040204" pitchFamily="34" charset="-120"/>
              <a:ea typeface="微軟正黑體" panose="020B0604030504040204" pitchFamily="34" charset="-120"/>
            </a:rPr>
            <a:t>例：各縣市跨年晚會均安排倒數、施放煙火等節目橋段</a:t>
          </a:r>
          <a:endParaRPr lang="zh-TW" altLang="en-US" sz="2400" kern="1200" dirty="0">
            <a:solidFill>
              <a:srgbClr val="0070C0"/>
            </a:solidFill>
            <a:latin typeface="微軟正黑體" panose="020B0604030504040204" pitchFamily="34" charset="-120"/>
            <a:ea typeface="微軟正黑體" panose="020B0604030504040204" pitchFamily="34" charset="-120"/>
          </a:endParaRPr>
        </a:p>
      </dsp:txBody>
      <dsp:txXfrm>
        <a:off x="7347" y="1708"/>
        <a:ext cx="3574187" cy="3164934"/>
      </dsp:txXfrm>
    </dsp:sp>
    <dsp:sp modelId="{3AD9AA1E-9C05-4A35-9FA6-99D2CBDDA997}">
      <dsp:nvSpPr>
        <dsp:cNvPr id="0" name=""/>
        <dsp:cNvSpPr/>
      </dsp:nvSpPr>
      <dsp:spPr>
        <a:xfrm>
          <a:off x="4418513" y="492465"/>
          <a:ext cx="3639034" cy="218342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zh-TW" altLang="en-US" sz="2800" b="1" kern="1200" dirty="0" smtClean="0">
              <a:solidFill>
                <a:srgbClr val="FF0000"/>
              </a:solidFill>
              <a:latin typeface="微軟正黑體" panose="020B0604030504040204" pitchFamily="34" charset="-120"/>
              <a:ea typeface="微軟正黑體" panose="020B0604030504040204" pitchFamily="34" charset="-120"/>
            </a:rPr>
            <a:t>無侵害著作權的問題</a:t>
          </a:r>
          <a:r>
            <a:rPr lang="zh-TW" altLang="en-US" sz="2800" b="1" kern="1200" dirty="0" smtClean="0">
              <a:latin typeface="微軟正黑體" panose="020B0604030504040204" pitchFamily="34" charset="-120"/>
              <a:ea typeface="微軟正黑體" panose="020B0604030504040204" pitchFamily="34" charset="-120"/>
            </a:rPr>
            <a:t>→</a:t>
          </a:r>
          <a:r>
            <a:rPr lang="zh-TW" altLang="en-US" sz="2800" kern="1200" dirty="0" smtClean="0">
              <a:latin typeface="微軟正黑體" panose="020B0604030504040204" pitchFamily="34" charset="-120"/>
              <a:ea typeface="微軟正黑體" panose="020B0604030504040204" pitchFamily="34" charset="-120"/>
            </a:rPr>
            <a:t>因為活動的發想、流程僅屬概念、方法</a:t>
          </a:r>
          <a:endParaRPr lang="zh-TW" altLang="en-US" sz="2800" kern="1200" dirty="0">
            <a:latin typeface="微軟正黑體" panose="020B0604030504040204" pitchFamily="34" charset="-120"/>
            <a:ea typeface="微軟正黑體" panose="020B0604030504040204" pitchFamily="34" charset="-120"/>
          </a:endParaRPr>
        </a:p>
      </dsp:txBody>
      <dsp:txXfrm>
        <a:off x="4418513" y="492465"/>
        <a:ext cx="3639034" cy="21834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67206-4AB8-445A-AB3E-7AA9774875CB}">
      <dsp:nvSpPr>
        <dsp:cNvPr id="0" name=""/>
        <dsp:cNvSpPr/>
      </dsp:nvSpPr>
      <dsp:spPr>
        <a:xfrm>
          <a:off x="0" y="263460"/>
          <a:ext cx="8208912" cy="10584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28016" numCol="1" spcCol="1270" anchor="t" anchorCtr="0">
          <a:noAutofit/>
        </a:bodyPr>
        <a:lstStyle/>
        <a:p>
          <a:pPr marL="171450" lvl="1" indent="-17145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以翻譯軟體進行全文翻譯？</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猴子自拍照</a:t>
          </a:r>
          <a:r>
            <a:rPr lang="en-US" altLang="zh-TW" sz="1800" b="1" kern="1200" dirty="0" smtClean="0">
              <a:latin typeface="微軟正黑體" panose="020B0604030504040204" pitchFamily="34" charset="-120"/>
              <a:ea typeface="微軟正黑體" panose="020B0604030504040204" pitchFamily="34" charset="-120"/>
            </a:rPr>
            <a:t>?(</a:t>
          </a:r>
          <a:r>
            <a:rPr lang="en-US" altLang="en-US" sz="1800" b="1" kern="1200" dirty="0" smtClean="0">
              <a:latin typeface="微軟正黑體" panose="020B0604030504040204" pitchFamily="34" charset="-120"/>
              <a:ea typeface="微軟正黑體" panose="020B0604030504040204" pitchFamily="34" charset="-120"/>
            </a:rPr>
            <a:t> David J. Slater vs.</a:t>
          </a:r>
          <a:r>
            <a:rPr lang="zh-TW" altLang="en-US" sz="1800" b="1" kern="1200" dirty="0" smtClean="0">
              <a:latin typeface="微軟正黑體" panose="020B0604030504040204" pitchFamily="34" charset="-120"/>
              <a:ea typeface="微軟正黑體" panose="020B0604030504040204" pitchFamily="34" charset="-120"/>
            </a:rPr>
            <a:t>維基百科</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0" y="263460"/>
        <a:ext cx="8208912" cy="1058400"/>
      </dsp:txXfrm>
    </dsp:sp>
    <dsp:sp modelId="{1AA4E58F-4AA2-4A74-BD11-551F1094EFC8}">
      <dsp:nvSpPr>
        <dsp:cNvPr id="0" name=""/>
        <dsp:cNvSpPr/>
      </dsp:nvSpPr>
      <dsp:spPr>
        <a:xfrm>
          <a:off x="410445" y="56819"/>
          <a:ext cx="7114417" cy="41328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須是人類精神活動的成果</a:t>
          </a:r>
          <a:endParaRPr lang="zh-TW" altLang="en-US" sz="2400" b="1" kern="1200" dirty="0">
            <a:latin typeface="微軟正黑體" panose="020B0604030504040204" pitchFamily="34" charset="-120"/>
            <a:ea typeface="微軟正黑體" panose="020B0604030504040204" pitchFamily="34" charset="-120"/>
          </a:endParaRPr>
        </a:p>
      </dsp:txBody>
      <dsp:txXfrm>
        <a:off x="430620" y="76994"/>
        <a:ext cx="7074067" cy="372930"/>
      </dsp:txXfrm>
    </dsp:sp>
    <dsp:sp modelId="{5ECD26DF-DD98-4862-85E5-C8ABD57E1A51}">
      <dsp:nvSpPr>
        <dsp:cNvPr id="0" name=""/>
        <dsp:cNvSpPr/>
      </dsp:nvSpPr>
      <dsp:spPr>
        <a:xfrm>
          <a:off x="0" y="1604099"/>
          <a:ext cx="8208912" cy="10584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28016" numCol="1" spcCol="1270" anchor="t" anchorCtr="0">
          <a:noAutofit/>
        </a:bodyPr>
        <a:lstStyle/>
        <a:p>
          <a:pPr marL="228600" lvl="1" indent="-22860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創作的結果必須以客觀化的表達形諸於外，人類感官能感知其內容</a:t>
          </a:r>
          <a:endParaRPr lang="zh-TW" altLang="en-US" sz="1800" b="1" kern="1200" dirty="0">
            <a:latin typeface="微軟正黑體" panose="020B0604030504040204" pitchFamily="34" charset="-120"/>
            <a:ea typeface="微軟正黑體" panose="020B0604030504040204" pitchFamily="34" charset="-120"/>
          </a:endParaRPr>
        </a:p>
        <a:p>
          <a:pPr marL="228600" lvl="1" indent="-228600" algn="l" defTabSz="800100">
            <a:lnSpc>
              <a:spcPct val="80000"/>
            </a:lnSpc>
            <a:spcBef>
              <a:spcPct val="0"/>
            </a:spcBef>
            <a:spcAft>
              <a:spcPts val="0"/>
            </a:spcAft>
            <a:buChar char="••"/>
          </a:pPr>
          <a:r>
            <a:rPr lang="zh-TW" altLang="en-US" sz="1800" b="1" kern="1200" dirty="0" smtClean="0">
              <a:solidFill>
                <a:srgbClr val="7030A0"/>
              </a:solidFill>
              <a:latin typeface="微軟正黑體" panose="020B0604030504040204" pitchFamily="34" charset="-120"/>
              <a:ea typeface="微軟正黑體" panose="020B0604030504040204" pitchFamily="34" charset="-120"/>
            </a:rPr>
            <a:t>烘焙麵包的方法？</a:t>
          </a:r>
          <a:endParaRPr lang="zh-TW" altLang="en-US" sz="1800" b="1" kern="1200" dirty="0">
            <a:latin typeface="微軟正黑體" panose="020B0604030504040204" pitchFamily="34" charset="-120"/>
            <a:ea typeface="微軟正黑體" panose="020B0604030504040204" pitchFamily="34" charset="-120"/>
          </a:endParaRPr>
        </a:p>
      </dsp:txBody>
      <dsp:txXfrm>
        <a:off x="0" y="1604099"/>
        <a:ext cx="8208912" cy="1058400"/>
      </dsp:txXfrm>
    </dsp:sp>
    <dsp:sp modelId="{3C5299F1-00AC-4A4D-9A0D-143EB587CE47}">
      <dsp:nvSpPr>
        <dsp:cNvPr id="0" name=""/>
        <dsp:cNvSpPr/>
      </dsp:nvSpPr>
      <dsp:spPr>
        <a:xfrm>
          <a:off x="410445" y="1397460"/>
          <a:ext cx="7114417" cy="41328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必須經由「表達」而外顯</a:t>
          </a:r>
          <a:endParaRPr lang="zh-TW" altLang="en-US" sz="2400" b="1" kern="1200" dirty="0">
            <a:latin typeface="微軟正黑體" panose="020B0604030504040204" pitchFamily="34" charset="-120"/>
            <a:ea typeface="微軟正黑體" panose="020B0604030504040204" pitchFamily="34" charset="-120"/>
          </a:endParaRPr>
        </a:p>
      </dsp:txBody>
      <dsp:txXfrm>
        <a:off x="430620" y="1417635"/>
        <a:ext cx="7074067" cy="372930"/>
      </dsp:txXfrm>
    </dsp:sp>
    <dsp:sp modelId="{C1125FC8-537E-4A6C-B977-9F1A7EAC4F14}">
      <dsp:nvSpPr>
        <dsp:cNvPr id="0" name=""/>
        <dsp:cNvSpPr/>
      </dsp:nvSpPr>
      <dsp:spPr>
        <a:xfrm>
          <a:off x="0" y="2944740"/>
          <a:ext cx="8208912" cy="13671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4224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原創性</a:t>
          </a:r>
          <a:r>
            <a:rPr lang="en-US" altLang="zh-TW" sz="2000" b="1" kern="1200" dirty="0" smtClean="0">
              <a:latin typeface="微軟正黑體" panose="020B0604030504040204" pitchFamily="34" charset="-120"/>
              <a:ea typeface="微軟正黑體" panose="020B0604030504040204" pitchFamily="34" charset="-120"/>
            </a:rPr>
            <a:t>&amp;</a:t>
          </a:r>
          <a:r>
            <a:rPr lang="zh-TW" altLang="en-US" sz="2000" b="1" kern="1200" dirty="0" smtClean="0">
              <a:latin typeface="微軟正黑體" panose="020B0604030504040204" pitchFamily="34" charset="-120"/>
              <a:ea typeface="微軟正黑體" panose="020B0604030504040204" pitchFamily="34" charset="-120"/>
            </a:rPr>
            <a:t>創作性</a:t>
          </a:r>
          <a:r>
            <a:rPr lang="en-US" altLang="zh-TW" sz="2000" b="1" kern="1200" dirty="0" smtClean="0">
              <a:latin typeface="微軟正黑體" panose="020B0604030504040204" pitchFamily="34" charset="-120"/>
              <a:ea typeface="微軟正黑體" panose="020B0604030504040204" pitchFamily="34" charset="-120"/>
            </a:rPr>
            <a:t>( </a:t>
          </a:r>
          <a:r>
            <a:rPr lang="zh-TW" altLang="en-US" sz="2000" b="1" kern="1200" dirty="0" smtClean="0">
              <a:latin typeface="微軟正黑體" panose="020B0604030504040204" pitchFamily="34" charset="-120"/>
              <a:ea typeface="微軟正黑體" panose="020B0604030504040204" pitchFamily="34" charset="-120"/>
            </a:rPr>
            <a:t>後述</a:t>
          </a:r>
          <a:r>
            <a:rPr lang="en-US" altLang="zh-TW" sz="2000" b="1" kern="1200" dirty="0" smtClean="0">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a:p>
          <a:pPr marL="228600" lvl="1" indent="-47625" algn="l" defTabSz="711200">
            <a:lnSpc>
              <a:spcPct val="80000"/>
            </a:lnSpc>
            <a:spcBef>
              <a:spcPct val="0"/>
            </a:spcBef>
            <a:spcAft>
              <a:spcPts val="0"/>
            </a:spcAft>
            <a:buChar char="••"/>
          </a:pPr>
          <a:r>
            <a:rPr lang="zh-TW" altLang="en-US" sz="1600" b="1" kern="1200" dirty="0" smtClean="0">
              <a:solidFill>
                <a:srgbClr val="7030A0"/>
              </a:solidFill>
              <a:latin typeface="微軟正黑體" panose="020B0604030504040204" pitchFamily="34" charset="-120"/>
              <a:ea typeface="微軟正黑體" panose="020B0604030504040204" pitchFamily="34" charset="-120"/>
            </a:rPr>
            <a:t>二位攝影師在同一地點以相同角度拍攝國家戲劇院</a:t>
          </a:r>
          <a:r>
            <a:rPr lang="en-US" altLang="zh-TW" sz="1600" b="1" kern="1200" dirty="0" smtClean="0">
              <a:solidFill>
                <a:srgbClr val="7030A0"/>
              </a:solidFill>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a:p>
          <a:pPr marL="180975" lvl="1" indent="0" algn="l" defTabSz="711200">
            <a:lnSpc>
              <a:spcPct val="80000"/>
            </a:lnSpc>
            <a:spcBef>
              <a:spcPct val="0"/>
            </a:spcBef>
            <a:spcAft>
              <a:spcPts val="0"/>
            </a:spcAft>
            <a:buChar char="••"/>
          </a:pPr>
          <a:r>
            <a:rPr lang="zh-TW" altLang="en-US" sz="1600" b="1" kern="1200" dirty="0" smtClean="0">
              <a:solidFill>
                <a:srgbClr val="7030A0"/>
              </a:solidFill>
              <a:latin typeface="微軟正黑體" panose="020B0604030504040204" pitchFamily="34" charset="-120"/>
              <a:ea typeface="微軟正黑體" panose="020B0604030504040204" pitchFamily="34" charset="-120"/>
            </a:rPr>
            <a:t>產品說明書？大頭照？偷拍照？</a:t>
          </a:r>
        </a:p>
      </dsp:txBody>
      <dsp:txXfrm>
        <a:off x="0" y="2944740"/>
        <a:ext cx="8208912" cy="1367100"/>
      </dsp:txXfrm>
    </dsp:sp>
    <dsp:sp modelId="{32E5AD25-AD4A-41EE-B8F6-4EEE03951A6C}">
      <dsp:nvSpPr>
        <dsp:cNvPr id="0" name=""/>
        <dsp:cNvSpPr/>
      </dsp:nvSpPr>
      <dsp:spPr>
        <a:xfrm>
          <a:off x="410445" y="2738099"/>
          <a:ext cx="7114417" cy="41328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必須係獨立創作且具有創作性</a:t>
          </a:r>
          <a:endParaRPr lang="zh-TW" altLang="en-US" sz="2400" b="1" kern="1200" dirty="0">
            <a:latin typeface="微軟正黑體" panose="020B0604030504040204" pitchFamily="34" charset="-120"/>
            <a:ea typeface="微軟正黑體" panose="020B0604030504040204" pitchFamily="34" charset="-120"/>
          </a:endParaRPr>
        </a:p>
      </dsp:txBody>
      <dsp:txXfrm>
        <a:off x="430620" y="2758274"/>
        <a:ext cx="7074067" cy="372930"/>
      </dsp:txXfrm>
    </dsp:sp>
    <dsp:sp modelId="{21888892-5A7A-40A5-9F25-22D92347B4A7}">
      <dsp:nvSpPr>
        <dsp:cNvPr id="0" name=""/>
        <dsp:cNvSpPr/>
      </dsp:nvSpPr>
      <dsp:spPr>
        <a:xfrm>
          <a:off x="0" y="4594080"/>
          <a:ext cx="8208912" cy="7497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28016" numCol="1" spcCol="1270" anchor="t" anchorCtr="0">
          <a:noAutofit/>
        </a:bodyPr>
        <a:lstStyle/>
        <a:p>
          <a:pPr marL="171450" lvl="1" indent="-171450" algn="l" defTabSz="800100">
            <a:lnSpc>
              <a:spcPct val="80000"/>
            </a:lnSpc>
            <a:spcBef>
              <a:spcPct val="0"/>
            </a:spcBef>
            <a:spcAft>
              <a:spcPts val="0"/>
            </a:spcAft>
            <a:buChar char="••"/>
          </a:pPr>
          <a:r>
            <a:rPr lang="zh-TW" altLang="en-US" sz="1800" b="1" kern="1200" dirty="0" smtClean="0">
              <a:solidFill>
                <a:srgbClr val="7030A0"/>
              </a:solidFill>
              <a:latin typeface="微軟正黑體" panose="020B0604030504040204" pitchFamily="34" charset="-120"/>
              <a:ea typeface="微軟正黑體" panose="020B0604030504040204" pitchFamily="34" charset="-120"/>
            </a:rPr>
            <a:t>色情影片</a:t>
          </a:r>
          <a:r>
            <a:rPr lang="en-US" altLang="zh-TW" sz="1800" b="1" kern="1200" dirty="0" smtClean="0">
              <a:solidFill>
                <a:srgbClr val="7030A0"/>
              </a:solidFill>
              <a:latin typeface="微軟正黑體" panose="020B0604030504040204" pitchFamily="34" charset="-120"/>
              <a:ea typeface="微軟正黑體" panose="020B0604030504040204" pitchFamily="34" charset="-120"/>
            </a:rPr>
            <a:t>?</a:t>
          </a:r>
          <a:endParaRPr lang="zh-TW" altLang="en-US" sz="1800" b="1" kern="1200" dirty="0">
            <a:solidFill>
              <a:srgbClr val="7030A0"/>
            </a:solidFill>
            <a:latin typeface="微軟正黑體" panose="020B0604030504040204" pitchFamily="34" charset="-120"/>
            <a:ea typeface="微軟正黑體" panose="020B0604030504040204" pitchFamily="34" charset="-120"/>
          </a:endParaRPr>
        </a:p>
      </dsp:txBody>
      <dsp:txXfrm>
        <a:off x="0" y="4594080"/>
        <a:ext cx="8208912" cy="749700"/>
      </dsp:txXfrm>
    </dsp:sp>
    <dsp:sp modelId="{1610751A-F8CC-43DC-B226-6B142CA718CB}">
      <dsp:nvSpPr>
        <dsp:cNvPr id="0" name=""/>
        <dsp:cNvSpPr/>
      </dsp:nvSpPr>
      <dsp:spPr>
        <a:xfrm>
          <a:off x="390805" y="4387440"/>
          <a:ext cx="7816094" cy="41328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屬於文學、科學、藝術或其他學術範圍</a:t>
          </a:r>
          <a:endParaRPr lang="zh-TW" altLang="en-US" sz="2400" b="1" kern="1200" dirty="0">
            <a:latin typeface="微軟正黑體" panose="020B0604030504040204" pitchFamily="34" charset="-120"/>
            <a:ea typeface="微軟正黑體" panose="020B0604030504040204" pitchFamily="34" charset="-120"/>
          </a:endParaRPr>
        </a:p>
      </dsp:txBody>
      <dsp:txXfrm>
        <a:off x="410980" y="4407615"/>
        <a:ext cx="7775744" cy="3729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1D6CD6-8CF3-448B-B126-D2F14673445E}">
      <dsp:nvSpPr>
        <dsp:cNvPr id="0" name=""/>
        <dsp:cNvSpPr/>
      </dsp:nvSpPr>
      <dsp:spPr>
        <a:xfrm>
          <a:off x="0" y="387741"/>
          <a:ext cx="7992888" cy="17199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0337" tIns="541528" rIns="620337" bIns="14224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獨立創作、</a:t>
          </a:r>
          <a:r>
            <a:rPr lang="zh-TW" altLang="en-US" sz="2000" b="1" u="none" kern="1200" dirty="0" smtClean="0">
              <a:solidFill>
                <a:srgbClr val="C00000"/>
              </a:solidFill>
              <a:latin typeface="微軟正黑體" pitchFamily="34" charset="-120"/>
              <a:ea typeface="微軟正黑體" pitchFamily="34" charset="-120"/>
            </a:rPr>
            <a:t>非抄襲</a:t>
          </a:r>
          <a:r>
            <a:rPr lang="zh-TW" altLang="en-US" sz="2000" b="1" kern="1200" dirty="0" smtClean="0">
              <a:solidFill>
                <a:srgbClr val="C00000"/>
              </a:solidFill>
              <a:latin typeface="微軟正黑體" pitchFamily="34" charset="-120"/>
              <a:ea typeface="微軟正黑體" pitchFamily="34" charset="-120"/>
            </a:rPr>
            <a:t>他人</a:t>
          </a:r>
          <a:endParaRPr lang="zh-TW" altLang="en-US" sz="2000" b="1" kern="1200" dirty="0">
            <a:latin typeface="微軟正黑體" pitchFamily="34" charset="-120"/>
            <a:ea typeface="微軟正黑體" pitchFamily="34" charset="-120"/>
          </a:endParaRPr>
        </a:p>
        <a:p>
          <a:pPr marL="228600" lvl="1" indent="-228600" algn="l" defTabSz="889000">
            <a:lnSpc>
              <a:spcPct val="80000"/>
            </a:lnSpc>
            <a:spcBef>
              <a:spcPct val="0"/>
            </a:spcBef>
            <a:spcAft>
              <a:spcPts val="0"/>
            </a:spcAft>
            <a:buChar char="••"/>
          </a:pPr>
          <a:r>
            <a:rPr lang="zh-TW" altLang="en-US" sz="2000" b="1" kern="1200" dirty="0" smtClean="0">
              <a:latin typeface="微軟正黑體" pitchFamily="34" charset="-120"/>
              <a:ea typeface="微軟正黑體" pitchFamily="34" charset="-120"/>
            </a:rPr>
            <a:t>縱使與他人著作雷同或相似，亦各別獨立受著作權保護</a:t>
          </a:r>
          <a:endParaRPr lang="zh-TW" altLang="en-US" sz="2000" b="1" kern="1200" dirty="0">
            <a:latin typeface="微軟正黑體" pitchFamily="34" charset="-120"/>
            <a:ea typeface="微軟正黑體" pitchFamily="34" charset="-120"/>
          </a:endParaRPr>
        </a:p>
        <a:p>
          <a:pPr marL="180975" lvl="1" indent="0" algn="l" defTabSz="800100">
            <a:lnSpc>
              <a:spcPct val="80000"/>
            </a:lnSpc>
            <a:spcBef>
              <a:spcPct val="0"/>
            </a:spcBef>
            <a:spcAft>
              <a:spcPts val="0"/>
            </a:spcAft>
            <a:buChar char="••"/>
          </a:pPr>
          <a:r>
            <a:rPr lang="zh-TW" altLang="en-US" sz="1800" b="1" kern="1200" dirty="0" smtClean="0">
              <a:solidFill>
                <a:srgbClr val="3366FF"/>
              </a:solidFill>
              <a:latin typeface="微軟正黑體" pitchFamily="34" charset="-120"/>
              <a:ea typeface="微軟正黑體" pitchFamily="34" charset="-120"/>
            </a:rPr>
            <a:t>以同一角度拍攝之</a:t>
          </a:r>
          <a:r>
            <a:rPr lang="en-US" altLang="zh-TW" sz="1800" b="1" kern="1200" dirty="0" smtClean="0">
              <a:solidFill>
                <a:srgbClr val="3366FF"/>
              </a:solidFill>
              <a:latin typeface="微軟正黑體" pitchFamily="34" charset="-120"/>
              <a:ea typeface="微軟正黑體" pitchFamily="34" charset="-120"/>
            </a:rPr>
            <a:t>101</a:t>
          </a:r>
          <a:r>
            <a:rPr lang="zh-TW" altLang="en-US" sz="1800" b="1" kern="1200" dirty="0" smtClean="0">
              <a:solidFill>
                <a:srgbClr val="3366FF"/>
              </a:solidFill>
              <a:latin typeface="微軟正黑體" pitchFamily="34" charset="-120"/>
              <a:ea typeface="微軟正黑體" pitchFamily="34" charset="-120"/>
            </a:rPr>
            <a:t>大樓的照片</a:t>
          </a:r>
          <a:endParaRPr lang="zh-TW" altLang="en-US" sz="1800" b="1" kern="1200" dirty="0">
            <a:solidFill>
              <a:srgbClr val="3366FF"/>
            </a:solidFill>
            <a:latin typeface="微軟正黑體" pitchFamily="34" charset="-120"/>
            <a:ea typeface="微軟正黑體" pitchFamily="34" charset="-120"/>
          </a:endParaRPr>
        </a:p>
      </dsp:txBody>
      <dsp:txXfrm>
        <a:off x="0" y="387741"/>
        <a:ext cx="7992888" cy="1719900"/>
      </dsp:txXfrm>
    </dsp:sp>
    <dsp:sp modelId="{DD1FFFD7-CBB2-4964-B42E-BE36743CA1CD}">
      <dsp:nvSpPr>
        <dsp:cNvPr id="0" name=""/>
        <dsp:cNvSpPr/>
      </dsp:nvSpPr>
      <dsp:spPr>
        <a:xfrm>
          <a:off x="399644" y="3981"/>
          <a:ext cx="5595021" cy="76752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1478" tIns="0" rIns="211478" bIns="0" numCol="1" spcCol="1270" anchor="ctr" anchorCtr="0">
          <a:noAutofit/>
        </a:bodyPr>
        <a:lstStyle/>
        <a:p>
          <a:pPr marL="263525" lvl="0" indent="-263525"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原創性</a:t>
          </a:r>
          <a:endParaRPr lang="zh-TW" altLang="en-US" sz="2400" b="1" kern="1200" dirty="0">
            <a:latin typeface="微軟正黑體" pitchFamily="34" charset="-120"/>
            <a:ea typeface="微軟正黑體" pitchFamily="34" charset="-120"/>
          </a:endParaRPr>
        </a:p>
      </dsp:txBody>
      <dsp:txXfrm>
        <a:off x="437111" y="41448"/>
        <a:ext cx="5520087" cy="692586"/>
      </dsp:txXfrm>
    </dsp:sp>
    <dsp:sp modelId="{5586C93E-CB4F-472B-8E69-FAA75BC053EC}">
      <dsp:nvSpPr>
        <dsp:cNvPr id="0" name=""/>
        <dsp:cNvSpPr/>
      </dsp:nvSpPr>
      <dsp:spPr>
        <a:xfrm>
          <a:off x="0" y="2631802"/>
          <a:ext cx="7992888" cy="26208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0337" tIns="541528" rIns="620337" bIns="142240" numCol="1" spcCol="1270" anchor="t" anchorCtr="0">
          <a:noAutofit/>
        </a:bodyPr>
        <a:lstStyle/>
        <a:p>
          <a:pPr marL="171450" lvl="1" indent="-171450" algn="l" defTabSz="889000">
            <a:lnSpc>
              <a:spcPct val="8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符合一定之「</a:t>
          </a:r>
          <a:r>
            <a:rPr lang="zh-TW" altLang="en-US" sz="2000" b="1" u="none" kern="1200" dirty="0" smtClean="0">
              <a:solidFill>
                <a:srgbClr val="C00000"/>
              </a:solidFill>
              <a:latin typeface="微軟正黑體" pitchFamily="34" charset="-120"/>
              <a:ea typeface="微軟正黑體" pitchFamily="34" charset="-120"/>
            </a:rPr>
            <a:t>創作高度」</a:t>
          </a:r>
          <a:endParaRPr lang="zh-TW" altLang="en-US" sz="2000" b="1" u="none" kern="1200" dirty="0">
            <a:solidFill>
              <a:srgbClr val="C00000"/>
            </a:solidFill>
            <a:latin typeface="微軟正黑體" pitchFamily="34" charset="-120"/>
            <a:ea typeface="微軟正黑體" pitchFamily="34" charset="-120"/>
          </a:endParaRPr>
        </a:p>
        <a:p>
          <a:pPr marL="171450" lvl="1" indent="-171450" algn="just" defTabSz="800100">
            <a:lnSpc>
              <a:spcPct val="80000"/>
            </a:lnSpc>
            <a:spcBef>
              <a:spcPct val="0"/>
            </a:spcBef>
            <a:spcAft>
              <a:spcPts val="0"/>
            </a:spcAft>
            <a:buChar char="••"/>
          </a:pPr>
          <a:r>
            <a:rPr lang="zh-TW" altLang="en-US" sz="1800" b="1" kern="1200" dirty="0" smtClean="0">
              <a:latin typeface="微軟正黑體" pitchFamily="34" charset="-120"/>
              <a:ea typeface="微軟正黑體" pitchFamily="34" charset="-120"/>
            </a:rPr>
            <a:t>司法實務上見解之闡述及判斷分歧，</a:t>
          </a:r>
          <a:r>
            <a:rPr lang="zh-TW" altLang="en-US" sz="1800" b="1" kern="1200" dirty="0" smtClean="0">
              <a:solidFill>
                <a:srgbClr val="0066FF"/>
              </a:solidFill>
              <a:latin typeface="微軟正黑體" pitchFamily="34" charset="-120"/>
              <a:ea typeface="微軟正黑體" pitchFamily="34" charset="-120"/>
            </a:rPr>
            <a:t>本局認應採最低創作性、最起碼創作之創意高度</a:t>
          </a:r>
          <a:r>
            <a:rPr lang="en-US" altLang="zh-TW" sz="1800" b="1" kern="1200" dirty="0" smtClean="0">
              <a:solidFill>
                <a:srgbClr val="0066FF"/>
              </a:solidFill>
              <a:latin typeface="微軟正黑體" pitchFamily="34" charset="-120"/>
              <a:ea typeface="微軟正黑體" pitchFamily="34" charset="-120"/>
            </a:rPr>
            <a:t>(</a:t>
          </a:r>
          <a:r>
            <a:rPr lang="zh-TW" altLang="en-US" sz="1800" b="1" kern="1200" dirty="0" smtClean="0">
              <a:solidFill>
                <a:srgbClr val="0066FF"/>
              </a:solidFill>
              <a:latin typeface="微軟正黑體" pitchFamily="34" charset="-120"/>
              <a:ea typeface="微軟正黑體" pitchFamily="34" charset="-120"/>
            </a:rPr>
            <a:t>或稱</a:t>
          </a:r>
          <a:r>
            <a:rPr lang="zh-TW" altLang="en-US" sz="1800" b="1" u="sng" kern="1200" dirty="0" smtClean="0">
              <a:solidFill>
                <a:srgbClr val="0066FF"/>
              </a:solidFill>
              <a:latin typeface="微軟正黑體" pitchFamily="34" charset="-120"/>
              <a:ea typeface="微軟正黑體" pitchFamily="34" charset="-120"/>
            </a:rPr>
            <a:t>美學不歧視原則</a:t>
          </a:r>
          <a:r>
            <a:rPr lang="en-US" altLang="zh-TW" sz="1800" b="1" kern="1200" dirty="0" smtClean="0">
              <a:solidFill>
                <a:srgbClr val="0066FF"/>
              </a:solidFill>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，需於個案中認定之。</a:t>
          </a:r>
          <a:endParaRPr lang="zh-TW" altLang="en-US" sz="1800" b="1" kern="1200" dirty="0">
            <a:latin typeface="微軟正黑體" pitchFamily="34" charset="-120"/>
            <a:ea typeface="微軟正黑體" pitchFamily="34" charset="-120"/>
          </a:endParaRPr>
        </a:p>
        <a:p>
          <a:pPr marL="171450" lvl="1" indent="0" algn="just" defTabSz="800100" rtl="0">
            <a:lnSpc>
              <a:spcPct val="80000"/>
            </a:lnSpc>
            <a:spcBef>
              <a:spcPct val="0"/>
            </a:spcBef>
            <a:spcAft>
              <a:spcPts val="0"/>
            </a:spcAft>
            <a:buChar char="••"/>
          </a:pPr>
          <a:r>
            <a:rPr lang="zh-TW" sz="1800" b="1" kern="1200" dirty="0" smtClean="0">
              <a:latin typeface="微軟正黑體" pitchFamily="34" charset="-120"/>
              <a:ea typeface="微軟正黑體" pitchFamily="34" charset="-120"/>
            </a:rPr>
            <a:t>小學生的作文、美術繪畫、書法等作品亦享有著作權。</a:t>
          </a:r>
          <a:endParaRPr lang="zh-TW" altLang="en-US" sz="1800" b="1" kern="1200" dirty="0">
            <a:latin typeface="微軟正黑體" pitchFamily="34" charset="-120"/>
            <a:ea typeface="微軟正黑體" pitchFamily="34" charset="-120"/>
          </a:endParaRPr>
        </a:p>
        <a:p>
          <a:pPr marL="358775" lvl="1" indent="-92075" algn="just" defTabSz="800100" rtl="0">
            <a:lnSpc>
              <a:spcPct val="80000"/>
            </a:lnSpc>
            <a:spcBef>
              <a:spcPct val="0"/>
            </a:spcBef>
            <a:spcAft>
              <a:spcPts val="0"/>
            </a:spcAft>
            <a:buChar char="••"/>
          </a:pPr>
          <a:r>
            <a:rPr lang="zh-TW" sz="1800" b="1" kern="1200" dirty="0" smtClean="0">
              <a:solidFill>
                <a:srgbClr val="0070C0"/>
              </a:solidFill>
              <a:latin typeface="微軟正黑體" pitchFamily="34" charset="-120"/>
              <a:ea typeface="微軟正黑體" pitchFamily="34" charset="-120"/>
            </a:rPr>
            <a:t>法律價值</a:t>
          </a:r>
          <a:r>
            <a:rPr lang="zh-TW" altLang="en-US" sz="1800" b="1" kern="1200" dirty="0" smtClean="0">
              <a:solidFill>
                <a:srgbClr val="0070C0"/>
              </a:solidFill>
              <a:latin typeface="微軟正黑體" pitchFamily="34" charset="-120"/>
              <a:ea typeface="微軟正黑體" pitchFamily="34" charset="-120"/>
            </a:rPr>
            <a:t>：小兒塗鴉與曠世鉅作等價</a:t>
          </a:r>
          <a:r>
            <a:rPr lang="en-US" altLang="zh-TW" sz="1800" b="1" kern="1200" dirty="0" smtClean="0">
              <a:solidFill>
                <a:srgbClr val="7030A0"/>
              </a:solidFill>
              <a:latin typeface="微軟正黑體" pitchFamily="34" charset="-120"/>
              <a:ea typeface="微軟正黑體" pitchFamily="34" charset="-120"/>
            </a:rPr>
            <a:t>(</a:t>
          </a:r>
          <a:r>
            <a:rPr lang="zh-TW" altLang="en-US" sz="1800" b="1" kern="1200" dirty="0" smtClean="0">
              <a:solidFill>
                <a:srgbClr val="7030A0"/>
              </a:solidFill>
              <a:latin typeface="微軟正黑體" pitchFamily="34" charset="-120"/>
              <a:ea typeface="微軟正黑體" pitchFamily="34" charset="-120"/>
            </a:rPr>
            <a:t>品質與美感非考量因素</a:t>
          </a:r>
          <a:r>
            <a:rPr lang="en-US" altLang="zh-TW" sz="1800" b="1" kern="1200" dirty="0" smtClean="0">
              <a:solidFill>
                <a:srgbClr val="7030A0"/>
              </a:solidFill>
              <a:latin typeface="微軟正黑體" pitchFamily="34" charset="-120"/>
              <a:ea typeface="微軟正黑體" pitchFamily="34" charset="-120"/>
            </a:rPr>
            <a:t>)</a:t>
          </a:r>
          <a:endParaRPr lang="zh-TW" altLang="en-US" sz="1800" b="1" kern="1200" dirty="0">
            <a:solidFill>
              <a:srgbClr val="7030A0"/>
            </a:solidFill>
            <a:latin typeface="微軟正黑體" pitchFamily="34" charset="-120"/>
            <a:ea typeface="微軟正黑體" pitchFamily="34" charset="-120"/>
          </a:endParaRPr>
        </a:p>
        <a:p>
          <a:pPr marL="358775" lvl="1" indent="-92075" algn="l" defTabSz="800100" rtl="0">
            <a:lnSpc>
              <a:spcPct val="80000"/>
            </a:lnSpc>
            <a:spcBef>
              <a:spcPct val="0"/>
            </a:spcBef>
            <a:spcAft>
              <a:spcPts val="0"/>
            </a:spcAft>
            <a:buChar char="••"/>
          </a:pPr>
          <a:r>
            <a:rPr lang="zh-TW" altLang="en-US" sz="1800" b="1" kern="1200" dirty="0" smtClean="0">
              <a:solidFill>
                <a:srgbClr val="0070C0"/>
              </a:solidFill>
              <a:latin typeface="微軟正黑體" pitchFamily="34" charset="-120"/>
              <a:ea typeface="微軟正黑體" pitchFamily="34" charset="-120"/>
            </a:rPr>
            <a:t>市場價值：價格高低決定於自由市場</a:t>
          </a:r>
          <a:endParaRPr lang="zh-TW" altLang="en-US" sz="1800" kern="1200" dirty="0">
            <a:solidFill>
              <a:srgbClr val="0070C0"/>
            </a:solidFill>
            <a:latin typeface="微軟正黑體" pitchFamily="34" charset="-120"/>
            <a:ea typeface="微軟正黑體" pitchFamily="34" charset="-120"/>
          </a:endParaRPr>
        </a:p>
      </dsp:txBody>
      <dsp:txXfrm>
        <a:off x="0" y="2631802"/>
        <a:ext cx="7992888" cy="2620800"/>
      </dsp:txXfrm>
    </dsp:sp>
    <dsp:sp modelId="{E945A3F2-6AC8-4F1C-9B22-40B7F8600600}">
      <dsp:nvSpPr>
        <dsp:cNvPr id="0" name=""/>
        <dsp:cNvSpPr/>
      </dsp:nvSpPr>
      <dsp:spPr>
        <a:xfrm>
          <a:off x="399644" y="2248041"/>
          <a:ext cx="5595021" cy="767520"/>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1478" tIns="0" rIns="211478"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創作性</a:t>
          </a:r>
          <a:endParaRPr lang="zh-TW" altLang="en-US" sz="2400" b="1" kern="1200" dirty="0">
            <a:latin typeface="微軟正黑體" pitchFamily="34" charset="-120"/>
            <a:ea typeface="微軟正黑體" pitchFamily="34" charset="-120"/>
          </a:endParaRPr>
        </a:p>
      </dsp:txBody>
      <dsp:txXfrm>
        <a:off x="437111" y="2285508"/>
        <a:ext cx="5520087" cy="6925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50EE17-4629-485D-98CD-B4B7FFE845C1}">
      <dsp:nvSpPr>
        <dsp:cNvPr id="0" name=""/>
        <dsp:cNvSpPr/>
      </dsp:nvSpPr>
      <dsp:spPr>
        <a:xfrm>
          <a:off x="651644" y="2448272"/>
          <a:ext cx="544213" cy="1776822"/>
        </a:xfrm>
        <a:custGeom>
          <a:avLst/>
          <a:gdLst/>
          <a:ahLst/>
          <a:cxnLst/>
          <a:rect l="0" t="0" r="0" b="0"/>
          <a:pathLst>
            <a:path>
              <a:moveTo>
                <a:pt x="0" y="0"/>
              </a:moveTo>
              <a:lnTo>
                <a:pt x="272106" y="0"/>
              </a:lnTo>
              <a:lnTo>
                <a:pt x="272106" y="1776822"/>
              </a:lnTo>
              <a:lnTo>
                <a:pt x="544213" y="1776822"/>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7293" y="3290225"/>
        <a:ext cx="92914" cy="92914"/>
      </dsp:txXfrm>
    </dsp:sp>
    <dsp:sp modelId="{3804401E-2965-4804-ADC4-11228B66711F}">
      <dsp:nvSpPr>
        <dsp:cNvPr id="0" name=""/>
        <dsp:cNvSpPr/>
      </dsp:nvSpPr>
      <dsp:spPr>
        <a:xfrm>
          <a:off x="651644" y="2448272"/>
          <a:ext cx="544213" cy="937938"/>
        </a:xfrm>
        <a:custGeom>
          <a:avLst/>
          <a:gdLst/>
          <a:ahLst/>
          <a:cxnLst/>
          <a:rect l="0" t="0" r="0" b="0"/>
          <a:pathLst>
            <a:path>
              <a:moveTo>
                <a:pt x="0" y="0"/>
              </a:moveTo>
              <a:lnTo>
                <a:pt x="272106" y="0"/>
              </a:lnTo>
              <a:lnTo>
                <a:pt x="272106" y="937938"/>
              </a:lnTo>
              <a:lnTo>
                <a:pt x="544213" y="937938"/>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2890131"/>
        <a:ext cx="54219" cy="54219"/>
      </dsp:txXfrm>
    </dsp:sp>
    <dsp:sp modelId="{3609CECA-FCEC-4716-A150-885DB96C5163}">
      <dsp:nvSpPr>
        <dsp:cNvPr id="0" name=""/>
        <dsp:cNvSpPr/>
      </dsp:nvSpPr>
      <dsp:spPr>
        <a:xfrm>
          <a:off x="651644" y="2385304"/>
          <a:ext cx="549795" cy="91440"/>
        </a:xfrm>
        <a:custGeom>
          <a:avLst/>
          <a:gdLst/>
          <a:ahLst/>
          <a:cxnLst/>
          <a:rect l="0" t="0" r="0" b="0"/>
          <a:pathLst>
            <a:path>
              <a:moveTo>
                <a:pt x="0" y="62967"/>
              </a:moveTo>
              <a:lnTo>
                <a:pt x="274897" y="62967"/>
              </a:lnTo>
              <a:lnTo>
                <a:pt x="274897" y="45720"/>
              </a:lnTo>
              <a:lnTo>
                <a:pt x="549795" y="4572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912790" y="2417273"/>
        <a:ext cx="27503" cy="27503"/>
      </dsp:txXfrm>
    </dsp:sp>
    <dsp:sp modelId="{51D8390C-29BC-4FF6-8B3F-50AD3F12A747}">
      <dsp:nvSpPr>
        <dsp:cNvPr id="0" name=""/>
        <dsp:cNvSpPr/>
      </dsp:nvSpPr>
      <dsp:spPr>
        <a:xfrm>
          <a:off x="651644" y="1510333"/>
          <a:ext cx="544213" cy="937938"/>
        </a:xfrm>
        <a:custGeom>
          <a:avLst/>
          <a:gdLst/>
          <a:ahLst/>
          <a:cxnLst/>
          <a:rect l="0" t="0" r="0" b="0"/>
          <a:pathLst>
            <a:path>
              <a:moveTo>
                <a:pt x="0" y="937938"/>
              </a:moveTo>
              <a:lnTo>
                <a:pt x="272106" y="937938"/>
              </a:lnTo>
              <a:lnTo>
                <a:pt x="272106" y="0"/>
              </a:lnTo>
              <a:lnTo>
                <a:pt x="544213"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1952193"/>
        <a:ext cx="54219" cy="54219"/>
      </dsp:txXfrm>
    </dsp:sp>
    <dsp:sp modelId="{FAC44210-E1DA-40B1-972F-4CC295DC319C}">
      <dsp:nvSpPr>
        <dsp:cNvPr id="0" name=""/>
        <dsp:cNvSpPr/>
      </dsp:nvSpPr>
      <dsp:spPr>
        <a:xfrm>
          <a:off x="651644" y="658690"/>
          <a:ext cx="549795" cy="1789581"/>
        </a:xfrm>
        <a:custGeom>
          <a:avLst/>
          <a:gdLst/>
          <a:ahLst/>
          <a:cxnLst/>
          <a:rect l="0" t="0" r="0" b="0"/>
          <a:pathLst>
            <a:path>
              <a:moveTo>
                <a:pt x="0" y="1789581"/>
              </a:moveTo>
              <a:lnTo>
                <a:pt x="274897" y="1789581"/>
              </a:lnTo>
              <a:lnTo>
                <a:pt x="274897" y="0"/>
              </a:lnTo>
              <a:lnTo>
                <a:pt x="549795"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9739" y="1506677"/>
        <a:ext cx="93606" cy="93606"/>
      </dsp:txXfrm>
    </dsp:sp>
    <dsp:sp modelId="{F8CD05BA-5188-4E31-96B7-05F90D51DA6C}">
      <dsp:nvSpPr>
        <dsp:cNvPr id="0" name=""/>
        <dsp:cNvSpPr/>
      </dsp:nvSpPr>
      <dsp:spPr>
        <a:xfrm rot="16200000">
          <a:off x="-1944864" y="2125240"/>
          <a:ext cx="4546956" cy="646062"/>
        </a:xfrm>
        <a:prstGeom prst="rect">
          <a:avLst/>
        </a:prstGeom>
        <a:solidFill>
          <a:schemeClr val="accent6">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 wrap="square" lIns="20320" tIns="20320" rIns="20320" bIns="20320"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著作權法第</a:t>
          </a:r>
          <a:r>
            <a:rPr lang="en-US" altLang="zh-TW" sz="3200" b="1" kern="1200" dirty="0" smtClean="0">
              <a:latin typeface="微軟正黑體" panose="020B0604030504040204" pitchFamily="34" charset="-120"/>
              <a:ea typeface="微軟正黑體" panose="020B0604030504040204" pitchFamily="34" charset="-120"/>
            </a:rPr>
            <a:t>9</a:t>
          </a:r>
          <a:r>
            <a:rPr lang="zh-TW" altLang="en-US" sz="3200" b="1" kern="1200" dirty="0" smtClean="0">
              <a:latin typeface="微軟正黑體" panose="020B0604030504040204" pitchFamily="34" charset="-120"/>
              <a:ea typeface="微軟正黑體" panose="020B0604030504040204" pitchFamily="34" charset="-120"/>
            </a:rPr>
            <a:t>條</a:t>
          </a:r>
          <a:endParaRPr lang="zh-TW" sz="3200" kern="1200" dirty="0"/>
        </a:p>
      </dsp:txBody>
      <dsp:txXfrm>
        <a:off x="-1944864" y="2125240"/>
        <a:ext cx="4546956" cy="646062"/>
      </dsp:txXfrm>
    </dsp:sp>
    <dsp:sp modelId="{8307F36B-43A1-44A3-BD71-FA48C80C598B}">
      <dsp:nvSpPr>
        <dsp:cNvPr id="0" name=""/>
        <dsp:cNvSpPr/>
      </dsp:nvSpPr>
      <dsp:spPr>
        <a:xfrm>
          <a:off x="1201440" y="34294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1.</a:t>
          </a:r>
          <a:r>
            <a:rPr lang="zh-TW" sz="2400" b="1" kern="1200" dirty="0" smtClean="0">
              <a:latin typeface="微軟正黑體" panose="020B0604030504040204" pitchFamily="34" charset="-120"/>
              <a:ea typeface="微軟正黑體" panose="020B0604030504040204" pitchFamily="34" charset="-120"/>
            </a:rPr>
            <a:t>憲法、法律、命令或</a:t>
          </a:r>
          <a:r>
            <a:rPr lang="zh-TW" sz="2400" b="1" u="sng" kern="1200" dirty="0" smtClean="0">
              <a:solidFill>
                <a:srgbClr val="FF0000"/>
              </a:solidFill>
              <a:latin typeface="微軟正黑體" panose="020B0604030504040204" pitchFamily="34" charset="-120"/>
              <a:ea typeface="微軟正黑體" panose="020B0604030504040204" pitchFamily="34" charset="-120"/>
            </a:rPr>
            <a:t>公文</a:t>
          </a:r>
          <a:endParaRPr lang="zh-TW" sz="2400" u="sng" kern="1200" dirty="0">
            <a:solidFill>
              <a:srgbClr val="FF0000"/>
            </a:solidFill>
            <a:latin typeface="微軟正黑體" panose="020B0604030504040204" pitchFamily="34" charset="-120"/>
            <a:ea typeface="微軟正黑體" panose="020B0604030504040204" pitchFamily="34" charset="-120"/>
          </a:endParaRPr>
        </a:p>
      </dsp:txBody>
      <dsp:txXfrm>
        <a:off x="1201440" y="342946"/>
        <a:ext cx="7295503" cy="631486"/>
      </dsp:txXfrm>
    </dsp:sp>
    <dsp:sp modelId="{D4DF0E13-C6AE-4354-BC5C-D5C022C9DC92}">
      <dsp:nvSpPr>
        <dsp:cNvPr id="0" name=""/>
        <dsp:cNvSpPr/>
      </dsp:nvSpPr>
      <dsp:spPr>
        <a:xfrm>
          <a:off x="1195857" y="1194590"/>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2.</a:t>
          </a:r>
          <a:r>
            <a:rPr lang="zh-TW" sz="2400" b="1" u="dotted" kern="1200" baseline="0" dirty="0" smtClean="0">
              <a:latin typeface="微軟正黑體" panose="020B0604030504040204" pitchFamily="34" charset="-120"/>
              <a:ea typeface="微軟正黑體" panose="020B0604030504040204" pitchFamily="34" charset="-120"/>
            </a:rPr>
            <a:t>中央或地方機關</a:t>
          </a:r>
          <a:r>
            <a:rPr lang="zh-TW" sz="2400" b="1" kern="1200" dirty="0" smtClean="0">
              <a:latin typeface="微軟正黑體" panose="020B0604030504040204" pitchFamily="34" charset="-120"/>
              <a:ea typeface="微軟正黑體" panose="020B0604030504040204" pitchFamily="34" charset="-120"/>
            </a:rPr>
            <a:t>就前款著作作成之翻譯物或編輯物</a:t>
          </a:r>
          <a:endParaRPr lang="zh-TW" sz="2400" kern="1200" dirty="0">
            <a:latin typeface="微軟正黑體" panose="020B0604030504040204" pitchFamily="34" charset="-120"/>
            <a:ea typeface="微軟正黑體" panose="020B0604030504040204" pitchFamily="34" charset="-120"/>
          </a:endParaRPr>
        </a:p>
      </dsp:txBody>
      <dsp:txXfrm>
        <a:off x="1195857" y="1194590"/>
        <a:ext cx="7295503" cy="631486"/>
      </dsp:txXfrm>
    </dsp:sp>
    <dsp:sp modelId="{84F63537-5A05-4DCE-9D25-8D9E61EDCBD7}">
      <dsp:nvSpPr>
        <dsp:cNvPr id="0" name=""/>
        <dsp:cNvSpPr/>
      </dsp:nvSpPr>
      <dsp:spPr>
        <a:xfrm>
          <a:off x="1201440" y="2016228"/>
          <a:ext cx="7295503" cy="829593"/>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3.</a:t>
          </a:r>
          <a:r>
            <a:rPr lang="zh-TW" sz="2400" b="1" kern="1200"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kern="1200" dirty="0">
            <a:latin typeface="微軟正黑體" panose="020B0604030504040204" pitchFamily="34" charset="-120"/>
            <a:ea typeface="微軟正黑體" panose="020B0604030504040204" pitchFamily="34" charset="-120"/>
          </a:endParaRPr>
        </a:p>
      </dsp:txBody>
      <dsp:txXfrm>
        <a:off x="1201440" y="2016228"/>
        <a:ext cx="7295503" cy="829593"/>
      </dsp:txXfrm>
    </dsp:sp>
    <dsp:sp modelId="{758BDA94-01D1-4071-8406-FCCDBB2A39B9}">
      <dsp:nvSpPr>
        <dsp:cNvPr id="0" name=""/>
        <dsp:cNvSpPr/>
      </dsp:nvSpPr>
      <dsp:spPr>
        <a:xfrm>
          <a:off x="1195857" y="307046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4.</a:t>
          </a:r>
          <a:r>
            <a:rPr lang="zh-TW" sz="2400" b="1" kern="1200" dirty="0" smtClean="0">
              <a:latin typeface="微軟正黑體" panose="020B0604030504040204" pitchFamily="34" charset="-120"/>
              <a:ea typeface="微軟正黑體" panose="020B0604030504040204" pitchFamily="34" charset="-120"/>
            </a:rPr>
            <a:t>單純為傳達事實之新聞報導所作成之</a:t>
          </a:r>
          <a:r>
            <a:rPr lang="zh-TW" sz="2400" b="1" u="sng" kern="1200" dirty="0" smtClean="0">
              <a:latin typeface="微軟正黑體" panose="020B0604030504040204" pitchFamily="34" charset="-120"/>
              <a:ea typeface="微軟正黑體" panose="020B0604030504040204" pitchFamily="34" charset="-120"/>
            </a:rPr>
            <a:t>語文</a:t>
          </a:r>
          <a:r>
            <a:rPr lang="zh-TW" sz="2400" b="1" kern="1200" dirty="0" smtClean="0">
              <a:latin typeface="微軟正黑體" panose="020B0604030504040204" pitchFamily="34" charset="-120"/>
              <a:ea typeface="微軟正黑體" panose="020B0604030504040204" pitchFamily="34" charset="-120"/>
            </a:rPr>
            <a:t>著作</a:t>
          </a:r>
          <a:endParaRPr lang="zh-TW" sz="2400" kern="1200" dirty="0">
            <a:latin typeface="微軟正黑體" panose="020B0604030504040204" pitchFamily="34" charset="-120"/>
            <a:ea typeface="微軟正黑體" panose="020B0604030504040204" pitchFamily="34" charset="-120"/>
          </a:endParaRPr>
        </a:p>
      </dsp:txBody>
      <dsp:txXfrm>
        <a:off x="1195857" y="3070466"/>
        <a:ext cx="7295503" cy="631486"/>
      </dsp:txXfrm>
    </dsp:sp>
    <dsp:sp modelId="{565A1413-5A87-4FE4-B56B-AE9D335FFCF6}">
      <dsp:nvSpPr>
        <dsp:cNvPr id="0" name=""/>
        <dsp:cNvSpPr/>
      </dsp:nvSpPr>
      <dsp:spPr>
        <a:xfrm>
          <a:off x="1195857" y="3909351"/>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5.</a:t>
          </a:r>
          <a:r>
            <a:rPr lang="zh-TW" sz="2400" b="1" u="sng" kern="1200" dirty="0" smtClean="0">
              <a:latin typeface="微軟正黑體" panose="020B0604030504040204" pitchFamily="34" charset="-120"/>
              <a:ea typeface="微軟正黑體" panose="020B0604030504040204" pitchFamily="34" charset="-120"/>
            </a:rPr>
            <a:t>依法令</a:t>
          </a:r>
          <a:r>
            <a:rPr lang="zh-TW" sz="2400" b="1" kern="1200" dirty="0" smtClean="0">
              <a:latin typeface="微軟正黑體" panose="020B0604030504040204" pitchFamily="34" charset="-120"/>
              <a:ea typeface="微軟正黑體" panose="020B0604030504040204" pitchFamily="34" charset="-120"/>
            </a:rPr>
            <a:t>舉行之各類考試試題及其備用試題</a:t>
          </a:r>
          <a:endParaRPr lang="zh-TW" sz="2400" kern="1200" dirty="0">
            <a:latin typeface="微軟正黑體" panose="020B0604030504040204" pitchFamily="34" charset="-120"/>
            <a:ea typeface="微軟正黑體" panose="020B0604030504040204" pitchFamily="34" charset="-120"/>
          </a:endParaRPr>
        </a:p>
      </dsp:txBody>
      <dsp:txXfrm>
        <a:off x="1195857" y="3909351"/>
        <a:ext cx="7295503" cy="63148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EE468-7B8C-4338-9FC2-BCADB63A15F5}">
      <dsp:nvSpPr>
        <dsp:cNvPr id="0" name=""/>
        <dsp:cNvSpPr/>
      </dsp:nvSpPr>
      <dsp:spPr>
        <a:xfrm>
          <a:off x="0" y="4016227"/>
          <a:ext cx="8424936" cy="8786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Ｑ</a:t>
          </a:r>
          <a:r>
            <a:rPr lang="en-US" altLang="zh-TW" sz="2400" b="1" kern="1200" dirty="0" smtClean="0">
              <a:latin typeface="微軟正黑體" panose="020B0604030504040204" pitchFamily="34" charset="-120"/>
              <a:ea typeface="微軟正黑體" panose="020B0604030504040204" pitchFamily="34" charset="-120"/>
            </a:rPr>
            <a:t>4.</a:t>
          </a:r>
          <a:r>
            <a:rPr lang="zh-TW" altLang="en-US" sz="2400" b="1" kern="1200" dirty="0" smtClean="0">
              <a:latin typeface="微軟正黑體" panose="020B0604030504040204" pitchFamily="34" charset="-120"/>
              <a:ea typeface="微軟正黑體" panose="020B0604030504040204" pitchFamily="34" charset="-120"/>
            </a:rPr>
            <a:t>托福考試試題不屬著作權保護之標的</a:t>
          </a:r>
          <a:r>
            <a:rPr lang="en-US" altLang="zh-TW" sz="2400" b="1" kern="1200" dirty="0" smtClean="0">
              <a:latin typeface="微軟正黑體" panose="020B0604030504040204" pitchFamily="34" charset="-120"/>
              <a:ea typeface="微軟正黑體" panose="020B0604030504040204" pitchFamily="34" charset="-120"/>
            </a:rPr>
            <a:t>?</a:t>
          </a:r>
          <a:endParaRPr lang="zh-TW" altLang="en-US" sz="2400" b="1" kern="1200" dirty="0">
            <a:latin typeface="微軟正黑體" panose="020B0604030504040204" pitchFamily="34" charset="-120"/>
            <a:ea typeface="微軟正黑體" panose="020B0604030504040204" pitchFamily="34" charset="-120"/>
          </a:endParaRPr>
        </a:p>
      </dsp:txBody>
      <dsp:txXfrm>
        <a:off x="0" y="4016227"/>
        <a:ext cx="8424936" cy="474472"/>
      </dsp:txXfrm>
    </dsp:sp>
    <dsp:sp modelId="{4A724AF7-D6F8-4910-BEEC-A71668745A0A}">
      <dsp:nvSpPr>
        <dsp:cNvPr id="0" name=""/>
        <dsp:cNvSpPr/>
      </dsp:nvSpPr>
      <dsp:spPr>
        <a:xfrm>
          <a:off x="0" y="4473126"/>
          <a:ext cx="8424936" cy="4041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A4</a:t>
          </a:r>
          <a:r>
            <a:rPr lang="en-US" altLang="zh-TW" sz="2400" b="1" kern="1200" dirty="0" smtClean="0">
              <a:latin typeface="微軟正黑體" panose="020B0604030504040204" pitchFamily="34" charset="-120"/>
              <a:ea typeface="微軟正黑體" panose="020B0604030504040204" pitchFamily="34" charset="-120"/>
            </a:rPr>
            <a:t>.</a:t>
          </a:r>
          <a:r>
            <a:rPr lang="zh-TW" altLang="en-US" sz="2400" b="1" i="1" kern="1200" dirty="0" smtClean="0">
              <a:solidFill>
                <a:srgbClr val="C00000"/>
              </a:solidFill>
              <a:latin typeface="微軟正黑體" panose="020B0604030504040204" pitchFamily="34" charset="-120"/>
              <a:ea typeface="微軟正黑體" panose="020B0604030504040204" pitchFamily="34" charset="-120"/>
            </a:rPr>
            <a:t>錯！</a:t>
          </a:r>
          <a:r>
            <a:rPr lang="zh-TW" altLang="en-US" sz="2400" b="1" kern="1200" dirty="0" smtClean="0">
              <a:latin typeface="微軟正黑體" panose="020B0604030504040204" pitchFamily="34" charset="-120"/>
              <a:ea typeface="微軟正黑體" panose="020B0604030504040204" pitchFamily="34" charset="-120"/>
            </a:rPr>
            <a:t>因為托福考試並不是依據「本國法令」舉行之考試</a:t>
          </a:r>
          <a:endParaRPr lang="zh-TW" sz="2400" b="1" kern="1200" dirty="0">
            <a:latin typeface="微軟正黑體" panose="020B0604030504040204" pitchFamily="34" charset="-120"/>
            <a:ea typeface="微軟正黑體" panose="020B0604030504040204" pitchFamily="34" charset="-120"/>
          </a:endParaRPr>
        </a:p>
      </dsp:txBody>
      <dsp:txXfrm>
        <a:off x="0" y="4473126"/>
        <a:ext cx="8424936" cy="404180"/>
      </dsp:txXfrm>
    </dsp:sp>
    <dsp:sp modelId="{EA7ACE8A-B4A8-4D18-8544-D56C714C3B5E}">
      <dsp:nvSpPr>
        <dsp:cNvPr id="0" name=""/>
        <dsp:cNvSpPr/>
      </dsp:nvSpPr>
      <dsp:spPr>
        <a:xfrm rot="10800000">
          <a:off x="0" y="2678039"/>
          <a:ext cx="8424936" cy="1351367"/>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Q3.</a:t>
          </a:r>
          <a:r>
            <a:rPr lang="zh-TW" altLang="en-US" sz="2400" b="1" kern="1200" dirty="0" smtClean="0">
              <a:latin typeface="微軟正黑體" panose="020B0604030504040204" pitchFamily="34" charset="-120"/>
              <a:ea typeface="微軟正黑體" panose="020B0604030504040204" pitchFamily="34" charset="-120"/>
            </a:rPr>
            <a:t>廣告用語「不放手，直到夢想到手」可以受著作權保護</a:t>
          </a:r>
          <a:r>
            <a:rPr lang="en-US" altLang="zh-TW" sz="2400" b="1" kern="1200" dirty="0" smtClean="0">
              <a:latin typeface="微軟正黑體" panose="020B0604030504040204" pitchFamily="34" charset="-120"/>
              <a:ea typeface="微軟正黑體" panose="020B0604030504040204" pitchFamily="34" charset="-120"/>
            </a:rPr>
            <a:t>?</a:t>
          </a:r>
          <a:endParaRPr lang="zh-TW" altLang="en-US" sz="2400" b="1" kern="1200" dirty="0">
            <a:latin typeface="微軟正黑體" panose="020B0604030504040204" pitchFamily="34" charset="-120"/>
            <a:ea typeface="微軟正黑體" panose="020B0604030504040204" pitchFamily="34" charset="-120"/>
          </a:endParaRPr>
        </a:p>
      </dsp:txBody>
      <dsp:txXfrm rot="-10800000">
        <a:off x="0" y="2678039"/>
        <a:ext cx="8424936" cy="474329"/>
      </dsp:txXfrm>
    </dsp:sp>
    <dsp:sp modelId="{D5A65388-1629-451E-9DAA-343D96556BF1}">
      <dsp:nvSpPr>
        <dsp:cNvPr id="0" name=""/>
        <dsp:cNvSpPr/>
      </dsp:nvSpPr>
      <dsp:spPr>
        <a:xfrm>
          <a:off x="0" y="3152369"/>
          <a:ext cx="8424936" cy="40405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A3.</a:t>
          </a:r>
          <a:r>
            <a:rPr lang="zh-TW" altLang="en-US" sz="2400" b="1" i="1" kern="1200" dirty="0" smtClean="0">
              <a:solidFill>
                <a:srgbClr val="C00000"/>
              </a:solidFill>
              <a:latin typeface="微軟正黑體" panose="020B0604030504040204" pitchFamily="34" charset="-120"/>
              <a:ea typeface="微軟正黑體" panose="020B0604030504040204" pitchFamily="34" charset="-120"/>
            </a:rPr>
            <a:t>錯！</a:t>
          </a:r>
          <a:r>
            <a:rPr lang="zh-TW" altLang="en-US" sz="2400" b="1" kern="1200" dirty="0" smtClean="0">
              <a:latin typeface="微軟正黑體" panose="020B0604030504040204" pitchFamily="34" charset="-120"/>
              <a:ea typeface="微軟正黑體" panose="020B0604030504040204" pitchFamily="34" charset="-120"/>
            </a:rPr>
            <a:t>因文句過短，內容無法表達一定之創作性</a:t>
          </a:r>
          <a:endParaRPr lang="zh-TW" sz="2400" b="1" kern="1200" dirty="0">
            <a:latin typeface="微軟正黑體" panose="020B0604030504040204" pitchFamily="34" charset="-120"/>
            <a:ea typeface="微軟正黑體" panose="020B0604030504040204" pitchFamily="34" charset="-120"/>
          </a:endParaRPr>
        </a:p>
      </dsp:txBody>
      <dsp:txXfrm>
        <a:off x="0" y="3152369"/>
        <a:ext cx="8424936" cy="404058"/>
      </dsp:txXfrm>
    </dsp:sp>
    <dsp:sp modelId="{0A01EBE6-32B7-4F86-A038-D500BD2218BB}">
      <dsp:nvSpPr>
        <dsp:cNvPr id="0" name=""/>
        <dsp:cNvSpPr/>
      </dsp:nvSpPr>
      <dsp:spPr>
        <a:xfrm rot="10800000">
          <a:off x="0" y="1339852"/>
          <a:ext cx="8424936" cy="1351367"/>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Q2.</a:t>
          </a:r>
          <a:r>
            <a:rPr lang="zh-TW" altLang="en-US" sz="2400" b="1" kern="1200" dirty="0" smtClean="0">
              <a:latin typeface="微軟正黑體" panose="020B0604030504040204" pitchFamily="34" charset="-120"/>
              <a:ea typeface="微軟正黑體" panose="020B0604030504040204" pitchFamily="34" charset="-120"/>
            </a:rPr>
            <a:t>法院判決書不得為著作權的標的</a:t>
          </a:r>
          <a:r>
            <a:rPr lang="en-US" altLang="zh-TW" sz="2400" b="1" kern="1200" dirty="0" smtClean="0">
              <a:latin typeface="微軟正黑體" panose="020B0604030504040204" pitchFamily="34" charset="-120"/>
              <a:ea typeface="微軟正黑體" panose="020B0604030504040204" pitchFamily="34" charset="-120"/>
            </a:rPr>
            <a:t>?</a:t>
          </a:r>
          <a:endParaRPr lang="zh-TW" sz="2400" b="1" kern="1200" dirty="0">
            <a:latin typeface="微軟正黑體" panose="020B0604030504040204" pitchFamily="34" charset="-120"/>
            <a:ea typeface="微軟正黑體" panose="020B0604030504040204" pitchFamily="34" charset="-120"/>
          </a:endParaRPr>
        </a:p>
      </dsp:txBody>
      <dsp:txXfrm rot="-10800000">
        <a:off x="0" y="1339852"/>
        <a:ext cx="8424936" cy="474329"/>
      </dsp:txXfrm>
    </dsp:sp>
    <dsp:sp modelId="{866907FC-96DC-491C-8CEC-474A262B96EE}">
      <dsp:nvSpPr>
        <dsp:cNvPr id="0" name=""/>
        <dsp:cNvSpPr/>
      </dsp:nvSpPr>
      <dsp:spPr>
        <a:xfrm>
          <a:off x="0" y="1814182"/>
          <a:ext cx="8424936" cy="40405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A2.</a:t>
          </a:r>
          <a:r>
            <a:rPr lang="zh-TW" altLang="en-US" sz="2400" b="1" kern="1200" dirty="0" smtClean="0">
              <a:latin typeface="微軟正黑體" panose="020B0604030504040204" pitchFamily="34" charset="-120"/>
              <a:ea typeface="微軟正黑體" panose="020B0604030504040204" pitchFamily="34" charset="-120"/>
            </a:rPr>
            <a:t>對！是</a:t>
          </a:r>
          <a:r>
            <a:rPr lang="zh-TW" altLang="zh-TW" sz="2400" b="1" kern="1200" dirty="0" smtClean="0">
              <a:latin typeface="微軟正黑體" panose="020B0604030504040204" pitchFamily="34" charset="-120"/>
              <a:ea typeface="微軟正黑體" panose="020B0604030504040204" pitchFamily="34" charset="-120"/>
            </a:rPr>
            <a:t>屬公務員職務上</a:t>
          </a:r>
          <a:r>
            <a:rPr lang="zh-TW" altLang="en-US" sz="2400" b="1" kern="1200" dirty="0" smtClean="0">
              <a:latin typeface="微軟正黑體" panose="020B0604030504040204" pitchFamily="34" charset="-120"/>
              <a:ea typeface="微軟正黑體" panose="020B0604030504040204" pitchFamily="34" charset="-120"/>
            </a:rPr>
            <a:t>製</a:t>
          </a:r>
          <a:r>
            <a:rPr lang="zh-TW" altLang="zh-TW" sz="2400" b="1" kern="1200" dirty="0" smtClean="0">
              <a:latin typeface="微軟正黑體" panose="020B0604030504040204" pitchFamily="34" charset="-120"/>
              <a:ea typeface="微軟正黑體" panose="020B0604030504040204" pitchFamily="34" charset="-120"/>
            </a:rPr>
            <a:t>作之文書或處理公務之文書</a:t>
          </a:r>
          <a:endParaRPr lang="zh-TW" sz="2400" b="1" kern="1200" dirty="0">
            <a:latin typeface="微軟正黑體" panose="020B0604030504040204" pitchFamily="34" charset="-120"/>
            <a:ea typeface="微軟正黑體" panose="020B0604030504040204" pitchFamily="34" charset="-120"/>
          </a:endParaRPr>
        </a:p>
      </dsp:txBody>
      <dsp:txXfrm>
        <a:off x="0" y="1814182"/>
        <a:ext cx="8424936" cy="404058"/>
      </dsp:txXfrm>
    </dsp:sp>
    <dsp:sp modelId="{48CE11A6-2C3D-44C8-852D-859C447416B6}">
      <dsp:nvSpPr>
        <dsp:cNvPr id="0" name=""/>
        <dsp:cNvSpPr/>
      </dsp:nvSpPr>
      <dsp:spPr>
        <a:xfrm rot="10800000">
          <a:off x="0" y="1664"/>
          <a:ext cx="8424936" cy="1351367"/>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Q1.</a:t>
          </a:r>
          <a:r>
            <a:rPr lang="zh-TW" altLang="en-US" sz="2000" b="1" kern="1200" dirty="0" smtClean="0">
              <a:latin typeface="微軟正黑體" panose="020B0604030504040204" pitchFamily="34" charset="-120"/>
              <a:ea typeface="微軟正黑體" panose="020B0604030504040204" pitchFamily="34" charset="-120"/>
            </a:rPr>
            <a:t>許教授將我國的文創法翻譯成法文</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該翻譯條文亦不受著作權法保護</a:t>
          </a:r>
          <a:r>
            <a:rPr lang="en-US" altLang="zh-TW" sz="2000" b="1" kern="1200" dirty="0" smtClean="0">
              <a:latin typeface="微軟正黑體" panose="020B0604030504040204" pitchFamily="34" charset="-120"/>
              <a:ea typeface="微軟正黑體" panose="020B0604030504040204" pitchFamily="34" charset="-120"/>
            </a:rPr>
            <a:t>?</a:t>
          </a:r>
          <a:endParaRPr lang="zh-TW" sz="2000" b="1" kern="1200" dirty="0">
            <a:latin typeface="微軟正黑體" panose="020B0604030504040204" pitchFamily="34" charset="-120"/>
            <a:ea typeface="微軟正黑體" panose="020B0604030504040204" pitchFamily="34" charset="-120"/>
          </a:endParaRPr>
        </a:p>
      </dsp:txBody>
      <dsp:txXfrm rot="-10800000">
        <a:off x="0" y="1664"/>
        <a:ext cx="8424936" cy="474329"/>
      </dsp:txXfrm>
    </dsp:sp>
    <dsp:sp modelId="{BE6EA953-ED6B-4BFB-9ACA-238F27328DCC}">
      <dsp:nvSpPr>
        <dsp:cNvPr id="0" name=""/>
        <dsp:cNvSpPr/>
      </dsp:nvSpPr>
      <dsp:spPr>
        <a:xfrm>
          <a:off x="0" y="475994"/>
          <a:ext cx="8424936" cy="40405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l" defTabSz="1066800" rtl="0">
            <a:lnSpc>
              <a:spcPct val="90000"/>
            </a:lnSpc>
            <a:spcBef>
              <a:spcPct val="0"/>
            </a:spcBef>
            <a:spcAft>
              <a:spcPct val="35000"/>
            </a:spcAft>
          </a:pPr>
          <a:r>
            <a:rPr lang="en-US" altLang="zh-TW" sz="2400" b="1" kern="1200" dirty="0" smtClean="0">
              <a:latin typeface="微軟正黑體" panose="020B0604030504040204" pitchFamily="34" charset="-120"/>
              <a:ea typeface="微軟正黑體" panose="020B0604030504040204" pitchFamily="34" charset="-120"/>
            </a:rPr>
            <a:t>A1.</a:t>
          </a:r>
          <a:r>
            <a:rPr lang="zh-TW" altLang="en-US" sz="2400" b="1" i="1" kern="1200" dirty="0" smtClean="0">
              <a:solidFill>
                <a:srgbClr val="C00000"/>
              </a:solidFill>
              <a:latin typeface="微軟正黑體" panose="020B0604030504040204" pitchFamily="34" charset="-120"/>
              <a:ea typeface="微軟正黑體" panose="020B0604030504040204" pitchFamily="34" charset="-120"/>
            </a:rPr>
            <a:t>錯！</a:t>
          </a:r>
          <a:r>
            <a:rPr lang="zh-TW" altLang="en-US" sz="2400" b="1" kern="1200" dirty="0" smtClean="0">
              <a:latin typeface="微軟正黑體" panose="020B0604030504040204" pitchFamily="34" charset="-120"/>
              <a:ea typeface="微軟正黑體" panose="020B0604030504040204" pitchFamily="34" charset="-120"/>
            </a:rPr>
            <a:t>因為譯者不是</a:t>
          </a:r>
          <a:r>
            <a:rPr lang="zh-TW" altLang="en-US" sz="2400" b="1" kern="1200" dirty="0" smtClean="0">
              <a:latin typeface="微軟正黑體" panose="020B0604030504040204" pitchFamily="34" charset="-120"/>
              <a:ea typeface="微軟正黑體" panose="020B0604030504040204" pitchFamily="34" charset="-120"/>
            </a:rPr>
            <a:t>中央或地方機關</a:t>
          </a:r>
          <a:endParaRPr lang="zh-TW" sz="2400" b="1" kern="1200" dirty="0">
            <a:latin typeface="微軟正黑體" panose="020B0604030504040204" pitchFamily="34" charset="-120"/>
            <a:ea typeface="微軟正黑體" panose="020B0604030504040204" pitchFamily="34" charset="-120"/>
          </a:endParaRPr>
        </a:p>
      </dsp:txBody>
      <dsp:txXfrm>
        <a:off x="0" y="475994"/>
        <a:ext cx="8424936" cy="40405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5E244-0321-45F6-AAB2-AFD3950223A7}">
      <dsp:nvSpPr>
        <dsp:cNvPr id="0" name=""/>
        <dsp:cNvSpPr/>
      </dsp:nvSpPr>
      <dsp:spPr>
        <a:xfrm>
          <a:off x="0" y="214847"/>
          <a:ext cx="7848872" cy="14742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160" tIns="270764" rIns="609160" bIns="14224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solidFill>
                <a:srgbClr val="FF0000"/>
              </a:solidFill>
              <a:latin typeface="微軟正黑體" pitchFamily="34" charset="-120"/>
              <a:ea typeface="微軟正黑體" pitchFamily="34" charset="-120"/>
            </a:rPr>
            <a:t>原則：直接創作著作之人</a:t>
          </a:r>
          <a:r>
            <a:rPr lang="en-US" altLang="zh-TW" sz="2000" b="1" kern="1200" dirty="0" smtClean="0">
              <a:latin typeface="微軟正黑體" pitchFamily="34" charset="-120"/>
              <a:ea typeface="微軟正黑體" pitchFamily="34" charset="-120"/>
            </a:rPr>
            <a:t>(§3 I.</a:t>
          </a:r>
          <a:r>
            <a:rPr lang="en-US" altLang="zh-TW" sz="2000" b="1" kern="1200" dirty="0" smtClean="0">
              <a:latin typeface="新細明體"/>
              <a:ea typeface="新細明體"/>
            </a:rPr>
            <a:t>②)</a:t>
          </a:r>
          <a:endParaRPr lang="zh-TW" altLang="en-US" sz="2000" b="1" kern="1200" dirty="0">
            <a:latin typeface="微軟正黑體" pitchFamily="34" charset="-120"/>
            <a:ea typeface="微軟正黑體" pitchFamily="34" charset="-120"/>
          </a:endParaRPr>
        </a:p>
        <a:p>
          <a:pPr marL="228600" lvl="1" indent="-228600" algn="l" defTabSz="889000">
            <a:lnSpc>
              <a:spcPct val="80000"/>
            </a:lnSpc>
            <a:spcBef>
              <a:spcPct val="0"/>
            </a:spcBef>
            <a:spcAft>
              <a:spcPts val="0"/>
            </a:spcAft>
            <a:buChar char="••"/>
          </a:pPr>
          <a:r>
            <a:rPr lang="zh-TW" altLang="en-US" sz="2000" b="1" kern="1200" dirty="0" smtClean="0">
              <a:latin typeface="微軟正黑體" pitchFamily="34" charset="-120"/>
              <a:ea typeface="微軟正黑體" pitchFamily="34" charset="-120"/>
            </a:rPr>
            <a:t>例外：依僱傭或出資聘人關係完成之著作</a:t>
          </a:r>
          <a:r>
            <a:rPr lang="en-US" altLang="zh-TW" sz="2000" b="1" kern="1200" dirty="0" smtClean="0">
              <a:latin typeface="微軟正黑體" pitchFamily="34" charset="-120"/>
              <a:ea typeface="微軟正黑體" pitchFamily="34" charset="-120"/>
            </a:rPr>
            <a:t>(§11</a:t>
          </a:r>
          <a:r>
            <a:rPr lang="zh-TW" altLang="en-US" sz="2000" b="1" kern="1200" dirty="0" smtClean="0">
              <a:latin typeface="微軟正黑體" pitchFamily="34" charset="-120"/>
              <a:ea typeface="微軟正黑體" pitchFamily="34" charset="-120"/>
            </a:rPr>
            <a:t>、</a:t>
          </a:r>
          <a:r>
            <a:rPr lang="en-US" altLang="zh-TW" sz="2000" b="1" kern="1200" dirty="0" smtClean="0">
              <a:latin typeface="微軟正黑體" pitchFamily="34" charset="-120"/>
              <a:ea typeface="微軟正黑體" pitchFamily="34" charset="-120"/>
            </a:rPr>
            <a:t>§12)</a:t>
          </a:r>
          <a:r>
            <a:rPr lang="zh-TW" altLang="en-US" sz="2000" b="1" kern="1200" dirty="0" smtClean="0">
              <a:latin typeface="微軟正黑體" pitchFamily="34" charset="-120"/>
              <a:ea typeface="微軟正黑體" pitchFamily="34" charset="-120"/>
            </a:rPr>
            <a:t>─</a:t>
          </a:r>
          <a:r>
            <a:rPr lang="zh-TW" altLang="en-US" sz="2000" b="1" kern="1200" dirty="0" smtClean="0">
              <a:solidFill>
                <a:srgbClr val="0000CC"/>
              </a:solidFill>
              <a:latin typeface="微軟正黑體" pitchFamily="34" charset="-120"/>
              <a:ea typeface="微軟正黑體" pitchFamily="34" charset="-120"/>
            </a:rPr>
            <a:t>可透過契約約定</a:t>
          </a:r>
          <a:endParaRPr lang="zh-TW" altLang="en-US" sz="2000" b="1" kern="1200" dirty="0">
            <a:solidFill>
              <a:srgbClr val="0000CC"/>
            </a:solidFill>
            <a:latin typeface="微軟正黑體" pitchFamily="34" charset="-120"/>
            <a:ea typeface="微軟正黑體" pitchFamily="34" charset="-120"/>
          </a:endParaRPr>
        </a:p>
      </dsp:txBody>
      <dsp:txXfrm>
        <a:off x="0" y="214847"/>
        <a:ext cx="7848872" cy="1474200"/>
      </dsp:txXfrm>
    </dsp:sp>
    <dsp:sp modelId="{099013E0-3373-4D17-99A5-CC86C692F23E}">
      <dsp:nvSpPr>
        <dsp:cNvPr id="0" name=""/>
        <dsp:cNvSpPr/>
      </dsp:nvSpPr>
      <dsp:spPr>
        <a:xfrm>
          <a:off x="392443" y="22967"/>
          <a:ext cx="5494210" cy="38376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7668" tIns="0" rIns="207668" bIns="0" numCol="1" spcCol="1270" anchor="ctr" anchorCtr="0">
          <a:noAutofit/>
        </a:bodyPr>
        <a:lstStyle/>
        <a:p>
          <a:pPr lvl="0" algn="l"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著作人</a:t>
          </a:r>
          <a:endParaRPr lang="zh-TW" altLang="en-US" sz="2800" b="1" kern="1200" dirty="0">
            <a:latin typeface="微軟正黑體" pitchFamily="34" charset="-120"/>
            <a:ea typeface="微軟正黑體" pitchFamily="34" charset="-120"/>
          </a:endParaRPr>
        </a:p>
      </dsp:txBody>
      <dsp:txXfrm>
        <a:off x="411177" y="41701"/>
        <a:ext cx="5456742" cy="346292"/>
      </dsp:txXfrm>
    </dsp:sp>
    <dsp:sp modelId="{33DA62F5-5F0E-4740-881B-A89CA483FE9F}">
      <dsp:nvSpPr>
        <dsp:cNvPr id="0" name=""/>
        <dsp:cNvSpPr/>
      </dsp:nvSpPr>
      <dsp:spPr>
        <a:xfrm>
          <a:off x="0" y="1951127"/>
          <a:ext cx="7848872" cy="1474200"/>
        </a:xfrm>
        <a:prstGeom prst="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160" tIns="270764" rIns="609160" bIns="14224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solidFill>
                <a:srgbClr val="FF0000"/>
              </a:solidFill>
              <a:latin typeface="微軟正黑體" pitchFamily="34" charset="-120"/>
              <a:ea typeface="微軟正黑體" pitchFamily="34" charset="-120"/>
            </a:rPr>
            <a:t>原則：著作人 </a:t>
          </a:r>
          <a:r>
            <a:rPr lang="en-US" altLang="zh-TW" sz="2000" b="1" kern="1200" dirty="0" smtClean="0">
              <a:solidFill>
                <a:schemeClr val="tx1"/>
              </a:solidFill>
              <a:latin typeface="微軟正黑體" pitchFamily="34" charset="-120"/>
              <a:ea typeface="微軟正黑體" pitchFamily="34" charset="-120"/>
            </a:rPr>
            <a:t>(§10)</a:t>
          </a:r>
          <a:endParaRPr lang="zh-TW" altLang="en-US" sz="2000" b="1" kern="1200" dirty="0">
            <a:solidFill>
              <a:schemeClr val="tx1"/>
            </a:solidFill>
            <a:latin typeface="微軟正黑體" pitchFamily="34" charset="-120"/>
            <a:ea typeface="微軟正黑體" pitchFamily="34" charset="-120"/>
          </a:endParaRPr>
        </a:p>
        <a:p>
          <a:pPr marL="228600" lvl="1" indent="-228600" algn="l" defTabSz="889000">
            <a:lnSpc>
              <a:spcPct val="80000"/>
            </a:lnSpc>
            <a:spcBef>
              <a:spcPct val="0"/>
            </a:spcBef>
            <a:spcAft>
              <a:spcPts val="0"/>
            </a:spcAft>
            <a:buChar char="••"/>
          </a:pPr>
          <a:r>
            <a:rPr lang="zh-TW" altLang="en-US" sz="2000" b="1" kern="1200" dirty="0" smtClean="0">
              <a:latin typeface="微軟正黑體" pitchFamily="34" charset="-120"/>
              <a:ea typeface="微軟正黑體" pitchFamily="34" charset="-120"/>
            </a:rPr>
            <a:t>例外：依僱傭或出資聘人關係完成之著作</a:t>
          </a:r>
          <a:r>
            <a:rPr lang="en-US" altLang="en-US" sz="2000" b="1" kern="1200" dirty="0" smtClean="0">
              <a:latin typeface="微軟正黑體" pitchFamily="34" charset="-120"/>
              <a:ea typeface="微軟正黑體" pitchFamily="34" charset="-120"/>
            </a:rPr>
            <a:t>(§11</a:t>
          </a:r>
          <a:r>
            <a:rPr lang="zh-TW" altLang="en-US" sz="2000" b="1" kern="1200" dirty="0" smtClean="0">
              <a:latin typeface="微軟正黑體" pitchFamily="34" charset="-120"/>
              <a:ea typeface="微軟正黑體" pitchFamily="34" charset="-120"/>
            </a:rPr>
            <a:t>、</a:t>
          </a:r>
          <a:r>
            <a:rPr lang="en-US" altLang="en-US" sz="2000" b="1" kern="1200" dirty="0" smtClean="0">
              <a:latin typeface="微軟正黑體" pitchFamily="34" charset="-120"/>
              <a:ea typeface="微軟正黑體" pitchFamily="34" charset="-120"/>
            </a:rPr>
            <a:t>§12)─</a:t>
          </a:r>
          <a:r>
            <a:rPr lang="zh-TW" altLang="en-US" sz="2000" b="1" kern="1200" dirty="0" smtClean="0">
              <a:solidFill>
                <a:srgbClr val="0000CC"/>
              </a:solidFill>
              <a:latin typeface="微軟正黑體" pitchFamily="34" charset="-120"/>
              <a:ea typeface="微軟正黑體" pitchFamily="34" charset="-120"/>
            </a:rPr>
            <a:t>可透過契約約定</a:t>
          </a:r>
          <a:endParaRPr lang="zh-TW" altLang="en-US" sz="2000" b="1" kern="1200" dirty="0">
            <a:solidFill>
              <a:srgbClr val="0000CC"/>
            </a:solidFill>
            <a:latin typeface="微軟正黑體" pitchFamily="34" charset="-120"/>
            <a:ea typeface="微軟正黑體" pitchFamily="34" charset="-120"/>
          </a:endParaRPr>
        </a:p>
      </dsp:txBody>
      <dsp:txXfrm>
        <a:off x="0" y="1951127"/>
        <a:ext cx="7848872" cy="1474200"/>
      </dsp:txXfrm>
    </dsp:sp>
    <dsp:sp modelId="{72EAF262-A319-46AB-BECB-220251B719CB}">
      <dsp:nvSpPr>
        <dsp:cNvPr id="0" name=""/>
        <dsp:cNvSpPr/>
      </dsp:nvSpPr>
      <dsp:spPr>
        <a:xfrm>
          <a:off x="392443" y="1759248"/>
          <a:ext cx="5494210" cy="383760"/>
        </a:xfrm>
        <a:prstGeom prst="roundRect">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7668" tIns="0" rIns="207668" bIns="0" numCol="1" spcCol="1270" anchor="ctr" anchorCtr="0">
          <a:noAutofit/>
        </a:bodyPr>
        <a:lstStyle/>
        <a:p>
          <a:pPr lvl="0" algn="l"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著作財產權人</a:t>
          </a:r>
          <a:endParaRPr lang="zh-TW" altLang="en-US" sz="2800" b="1" kern="1200" dirty="0">
            <a:latin typeface="微軟正黑體" pitchFamily="34" charset="-120"/>
            <a:ea typeface="微軟正黑體" pitchFamily="34" charset="-120"/>
          </a:endParaRPr>
        </a:p>
      </dsp:txBody>
      <dsp:txXfrm>
        <a:off x="411177" y="1777982"/>
        <a:ext cx="5456742" cy="346292"/>
      </dsp:txXfrm>
    </dsp:sp>
    <dsp:sp modelId="{97B43274-C171-43BC-802C-8929CB83ED91}">
      <dsp:nvSpPr>
        <dsp:cNvPr id="0" name=""/>
        <dsp:cNvSpPr/>
      </dsp:nvSpPr>
      <dsp:spPr>
        <a:xfrm>
          <a:off x="0" y="3687408"/>
          <a:ext cx="7848872" cy="1474200"/>
        </a:xfrm>
        <a:prstGeom prst="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160" tIns="270764" rIns="609160" bIns="14224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latin typeface="微軟正黑體" pitchFamily="34" charset="-120"/>
              <a:ea typeface="微軟正黑體" pitchFamily="34" charset="-120"/>
            </a:rPr>
            <a:t>在著作之原件或其已發行之重製物，或將著作公開發表時，以通常之方法表示著作人之本名或眾所周知之別名者，推定為該著作之著作人</a:t>
          </a:r>
          <a:r>
            <a:rPr lang="en-US" altLang="en-US" sz="2000" b="1" kern="1200" dirty="0" smtClean="0">
              <a:latin typeface="微軟正黑體" pitchFamily="34" charset="-120"/>
              <a:ea typeface="微軟正黑體" pitchFamily="34" charset="-120"/>
            </a:rPr>
            <a:t>(</a:t>
          </a:r>
          <a:r>
            <a:rPr lang="en-US" altLang="zh-TW" sz="2000" b="1" kern="1200" dirty="0" smtClean="0">
              <a:latin typeface="微軟正黑體" pitchFamily="34" charset="-120"/>
              <a:ea typeface="微軟正黑體" pitchFamily="34" charset="-120"/>
            </a:rPr>
            <a:t>§</a:t>
          </a:r>
          <a:r>
            <a:rPr lang="en-US" altLang="en-US" sz="2000" b="1" kern="1200" dirty="0" smtClean="0">
              <a:latin typeface="微軟正黑體" pitchFamily="34" charset="-120"/>
              <a:ea typeface="微軟正黑體" pitchFamily="34" charset="-120"/>
            </a:rPr>
            <a:t>13)</a:t>
          </a:r>
          <a:endParaRPr lang="zh-TW" altLang="en-US" sz="2000" b="1" kern="1200" dirty="0">
            <a:latin typeface="微軟正黑體" pitchFamily="34" charset="-120"/>
            <a:ea typeface="微軟正黑體" pitchFamily="34" charset="-120"/>
          </a:endParaRPr>
        </a:p>
      </dsp:txBody>
      <dsp:txXfrm>
        <a:off x="0" y="3687408"/>
        <a:ext cx="7848872" cy="1474200"/>
      </dsp:txXfrm>
    </dsp:sp>
    <dsp:sp modelId="{0C40AA0A-16A5-48EB-B715-D9B49F8A01BE}">
      <dsp:nvSpPr>
        <dsp:cNvPr id="0" name=""/>
        <dsp:cNvSpPr/>
      </dsp:nvSpPr>
      <dsp:spPr>
        <a:xfrm>
          <a:off x="392443" y="3495528"/>
          <a:ext cx="5494210" cy="383760"/>
        </a:xfrm>
        <a:prstGeom prst="round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7668" tIns="0" rIns="207668" bIns="0" numCol="1" spcCol="1270" anchor="ctr" anchorCtr="0">
          <a:noAutofit/>
        </a:bodyPr>
        <a:lstStyle/>
        <a:p>
          <a:pPr lvl="0" algn="l"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著作人之推定</a:t>
          </a:r>
          <a:endParaRPr lang="zh-TW" altLang="en-US" sz="2800" b="1" kern="1200" dirty="0">
            <a:latin typeface="微軟正黑體" pitchFamily="34" charset="-120"/>
            <a:ea typeface="微軟正黑體" pitchFamily="34" charset="-120"/>
          </a:endParaRPr>
        </a:p>
      </dsp:txBody>
      <dsp:txXfrm>
        <a:off x="411177" y="3514262"/>
        <a:ext cx="5456742" cy="34629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30.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F88F9C11-2472-43B1-AE25-DF8BA1ED62BD}" type="datetimeFigureOut">
              <a:rPr lang="zh-TW" altLang="en-US" smtClean="0"/>
              <a:t>2017/4/6</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1C6622F0-4FA7-4906-A5DC-8FF72F18C115}" type="slidenum">
              <a:rPr lang="zh-TW" altLang="en-US" smtClean="0"/>
              <a:t>‹#›</a:t>
            </a:fld>
            <a:endParaRPr lang="zh-TW" altLang="en-US"/>
          </a:p>
        </p:txBody>
      </p:sp>
    </p:spTree>
    <p:extLst>
      <p:ext uri="{BB962C8B-B14F-4D97-AF65-F5344CB8AC3E}">
        <p14:creationId xmlns:p14="http://schemas.microsoft.com/office/powerpoint/2010/main" val="3138848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dirty="0"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9</a:t>
            </a:fld>
            <a:endParaRPr lang="en-US" altLang="zh-TW" smtClean="0"/>
          </a:p>
        </p:txBody>
      </p:sp>
    </p:spTree>
    <p:extLst>
      <p:ext uri="{BB962C8B-B14F-4D97-AF65-F5344CB8AC3E}">
        <p14:creationId xmlns:p14="http://schemas.microsoft.com/office/powerpoint/2010/main" val="140876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a:t>
            </a:r>
            <a:r>
              <a:rPr lang="zh-TW" altLang="en-US" dirty="0" smtClean="0"/>
              <a:t>憲法、法律、命令或公文</a:t>
            </a:r>
          </a:p>
          <a:p>
            <a:r>
              <a:rPr lang="zh-TW" altLang="en-US" dirty="0" smtClean="0"/>
              <a:t>	含本國及外國。例如：政府機關回覆民眾</a:t>
            </a:r>
            <a:r>
              <a:rPr lang="en-US" altLang="zh-TW" dirty="0" smtClean="0"/>
              <a:t>E-mail</a:t>
            </a:r>
            <a:r>
              <a:rPr lang="zh-TW" altLang="en-US" dirty="0" smtClean="0"/>
              <a:t>的內容</a:t>
            </a:r>
          </a:p>
          <a:p>
            <a:r>
              <a:rPr lang="en-US" altLang="zh-TW" dirty="0" smtClean="0"/>
              <a:t>2.</a:t>
            </a:r>
            <a:r>
              <a:rPr lang="zh-TW" altLang="en-US" dirty="0" smtClean="0"/>
              <a:t>中央或地方機關就前款著作作成之翻譯物或編輯物</a:t>
            </a:r>
          </a:p>
          <a:p>
            <a:r>
              <a:rPr lang="zh-TW" altLang="en-US" dirty="0" smtClean="0"/>
              <a:t>	例如：賦稅署自行編製「稅法彙編」</a:t>
            </a:r>
          </a:p>
          <a:p>
            <a:r>
              <a:rPr lang="en-US" altLang="zh-TW" dirty="0" smtClean="0"/>
              <a:t>3.</a:t>
            </a:r>
            <a:r>
              <a:rPr lang="zh-TW" altLang="en-US" dirty="0" smtClean="0"/>
              <a:t>標語及通用之符號、名詞、公式、數表、表格、簿冊或時曆</a:t>
            </a:r>
          </a:p>
          <a:p>
            <a:r>
              <a:rPr lang="zh-TW" altLang="en-US" dirty="0" smtClean="0"/>
              <a:t>	例如：書名、報紙標題、黃曆、農民曆</a:t>
            </a:r>
          </a:p>
          <a:p>
            <a:r>
              <a:rPr lang="en-US" altLang="zh-TW" dirty="0" smtClean="0"/>
              <a:t>4.</a:t>
            </a:r>
            <a:r>
              <a:rPr lang="zh-TW" altLang="en-US" dirty="0" smtClean="0"/>
              <a:t>單純為傳達事實之新聞報導所作成之語文著作</a:t>
            </a:r>
          </a:p>
          <a:p>
            <a:r>
              <a:rPr lang="zh-TW" altLang="en-US" dirty="0" smtClean="0"/>
              <a:t>	例如：報載</a:t>
            </a:r>
            <a:r>
              <a:rPr lang="en-US" altLang="zh-TW" dirty="0" smtClean="0"/>
              <a:t>5</a:t>
            </a:r>
            <a:r>
              <a:rPr lang="zh-TW" altLang="en-US" dirty="0" smtClean="0"/>
              <a:t>月</a:t>
            </a:r>
            <a:r>
              <a:rPr lang="en-US" altLang="zh-TW" dirty="0" smtClean="0"/>
              <a:t>20</a:t>
            </a:r>
            <a:r>
              <a:rPr lang="zh-TW" altLang="en-US" dirty="0" smtClean="0"/>
              <a:t>日總統就職</a:t>
            </a:r>
          </a:p>
          <a:p>
            <a:r>
              <a:rPr lang="en-US" altLang="zh-TW" dirty="0" smtClean="0"/>
              <a:t>5.</a:t>
            </a:r>
            <a:r>
              <a:rPr lang="zh-TW" altLang="en-US" dirty="0" smtClean="0"/>
              <a:t>依法令舉行之各類考試試題及其備用試題</a:t>
            </a:r>
          </a:p>
          <a:p>
            <a:r>
              <a:rPr lang="zh-TW" altLang="en-US" dirty="0" smtClean="0"/>
              <a:t>	例如：高、普考等國家考試、高中職以下學校舉行之段考題目。</a:t>
            </a:r>
          </a:p>
          <a:p>
            <a:r>
              <a:rPr lang="zh-TW" altLang="en-US" dirty="0" smtClean="0"/>
              <a:t>	不包括托福考試試題。</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11</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14</a:t>
            </a:fld>
            <a:endParaRPr lang="zh-TW" altLang="en-US"/>
          </a:p>
        </p:txBody>
      </p:sp>
    </p:spTree>
    <p:extLst>
      <p:ext uri="{BB962C8B-B14F-4D97-AF65-F5344CB8AC3E}">
        <p14:creationId xmlns:p14="http://schemas.microsoft.com/office/powerpoint/2010/main" val="2923621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9</a:t>
            </a:r>
            <a:r>
              <a:rPr lang="zh-TW" altLang="en-US" dirty="0" smtClean="0"/>
              <a:t>款</a:t>
            </a:r>
            <a:r>
              <a:rPr lang="en-US" altLang="zh-TW" dirty="0" smtClean="0"/>
              <a:t>-</a:t>
            </a:r>
            <a:r>
              <a:rPr lang="zh-TW" altLang="en-US" dirty="0" smtClean="0"/>
              <a:t>以演技、舞蹈、歌唱、彈奏樂器或其他方法向現場之公眾傳達著作內容。以擴音器或其他器材，將原播送之聲音或影像向公眾傳達者，亦屬之。</a:t>
            </a:r>
            <a:r>
              <a:rPr lang="en-US" altLang="zh-TW" dirty="0" smtClean="0"/>
              <a:t>) </a:t>
            </a:r>
          </a:p>
          <a:p>
            <a:r>
              <a:rPr lang="zh-TW" altLang="en-US" dirty="0" smtClean="0"/>
              <a:t>基於公眾直接收聽或收視為目的，以有線電、無線電或其他器材之廣播系統傳送訊息之方法，藉聲音或影像，向公眾傳達著作內容，係屬「公開播送」之行為。</a:t>
            </a:r>
            <a:r>
              <a:rPr lang="en-US" altLang="zh-TW" dirty="0" smtClean="0"/>
              <a:t>(</a:t>
            </a:r>
            <a:r>
              <a:rPr lang="zh-TW" altLang="en-US" dirty="0" smtClean="0"/>
              <a:t>一次播送</a:t>
            </a:r>
            <a:r>
              <a:rPr lang="en-US" altLang="zh-TW" dirty="0" smtClean="0"/>
              <a:t>)</a:t>
            </a:r>
          </a:p>
          <a:p>
            <a:endParaRPr lang="en-US" altLang="zh-TW" dirty="0" smtClean="0"/>
          </a:p>
          <a:p>
            <a:r>
              <a:rPr lang="zh-TW" altLang="en-US" dirty="0" smtClean="0"/>
              <a:t>業者於接收有線電視節目後，再以有線電、無線電或其他器材之廣播系統傳送訊息之方法，將有線電視原播送之聲音或影像向公眾傳達者，亦屬「公開播送」之行為。</a:t>
            </a:r>
            <a:r>
              <a:rPr lang="en-US" altLang="zh-TW" dirty="0" smtClean="0"/>
              <a:t>(</a:t>
            </a:r>
            <a:r>
              <a:rPr lang="zh-TW" altLang="en-US" dirty="0" smtClean="0"/>
              <a:t>再播送</a:t>
            </a:r>
            <a:r>
              <a:rPr lang="en-US" altLang="zh-TW" dirty="0" smtClean="0"/>
              <a:t>)</a:t>
            </a:r>
          </a:p>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18</a:t>
            </a:fld>
            <a:endParaRPr lang="zh-TW" altLang="en-US"/>
          </a:p>
        </p:txBody>
      </p:sp>
    </p:spTree>
    <p:extLst>
      <p:ext uri="{BB962C8B-B14F-4D97-AF65-F5344CB8AC3E}">
        <p14:creationId xmlns:p14="http://schemas.microsoft.com/office/powerpoint/2010/main" val="2675017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TW" altLang="en-US" dirty="0" smtClean="0">
                <a:ea typeface="新細明體" pitchFamily="18" charset="-120"/>
              </a:rPr>
              <a:t>本局</a:t>
            </a:r>
            <a:r>
              <a:rPr lang="en-US" altLang="zh-TW" dirty="0" smtClean="0">
                <a:ea typeface="新細明體" pitchFamily="18" charset="-120"/>
              </a:rPr>
              <a:t>103</a:t>
            </a:r>
            <a:r>
              <a:rPr lang="zh-TW" altLang="en-US" dirty="0" smtClean="0">
                <a:ea typeface="新細明體" pitchFamily="18" charset="-120"/>
              </a:rPr>
              <a:t>年</a:t>
            </a:r>
            <a:r>
              <a:rPr lang="en-US" altLang="zh-TW" dirty="0" smtClean="0">
                <a:ea typeface="新細明體" pitchFamily="18" charset="-120"/>
              </a:rPr>
              <a:t>1</a:t>
            </a:r>
            <a:r>
              <a:rPr lang="zh-TW" altLang="en-US" dirty="0" smtClean="0">
                <a:ea typeface="新細明體" pitchFamily="18" charset="-120"/>
              </a:rPr>
              <a:t>月</a:t>
            </a:r>
            <a:r>
              <a:rPr lang="en-US" altLang="zh-TW" dirty="0" smtClean="0">
                <a:ea typeface="新細明體" pitchFamily="18" charset="-120"/>
              </a:rPr>
              <a:t>7</a:t>
            </a:r>
            <a:r>
              <a:rPr lang="zh-TW" altLang="en-US" dirty="0" smtClean="0">
                <a:ea typeface="新細明體" pitchFamily="18" charset="-120"/>
              </a:rPr>
              <a:t>日智著字第</a:t>
            </a:r>
            <a:r>
              <a:rPr lang="en-US" altLang="zh-TW" dirty="0" smtClean="0">
                <a:ea typeface="新細明體" pitchFamily="18" charset="-120"/>
              </a:rPr>
              <a:t>10316000310</a:t>
            </a:r>
            <a:r>
              <a:rPr lang="zh-TW" altLang="en-US" dirty="0" smtClean="0">
                <a:ea typeface="新細明體" pitchFamily="18" charset="-120"/>
              </a:rPr>
              <a:t>號函：</a:t>
            </a:r>
          </a:p>
          <a:p>
            <a:pPr eaLnBrk="1" hangingPunct="1"/>
            <a:r>
              <a:rPr lang="zh-TW" altLang="en-US" dirty="0" smtClean="0">
                <a:ea typeface="新細明體" pitchFamily="18" charset="-120"/>
              </a:rPr>
              <a:t>所謂「非以營利為目的」，應以活動主辦單位之目為斷，縱受有企業贊助，並不因此而使該原為「非營利之目的」之活動轉為「營利目的」之活動</a:t>
            </a:r>
          </a:p>
          <a:p>
            <a:pPr eaLnBrk="1" hangingPunct="1"/>
            <a:r>
              <a:rPr lang="zh-TW" altLang="en-US" dirty="0" smtClean="0">
                <a:ea typeface="新細明體" pitchFamily="18" charset="-120"/>
              </a:rPr>
              <a:t>企業贊助者縱因此而獲得無形之經濟利益或提供企業形象，僅係因該「非營利目的」之活動所附帶之衍生效果而已，並不會變動主辦單位為政府機關所主辦公益性活動之目的。</a:t>
            </a:r>
          </a:p>
          <a:p>
            <a:pPr eaLnBrk="1" hangingPunct="1"/>
            <a:endParaRPr lang="zh-TW" altLang="en-US" dirty="0" smtClean="0">
              <a:ea typeface="新細明體" pitchFamily="18" charset="-120"/>
            </a:endParaRPr>
          </a:p>
        </p:txBody>
      </p:sp>
      <p:sp>
        <p:nvSpPr>
          <p:cNvPr id="7168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38541" indent="-284055" eaLnBrk="0" hangingPunct="0">
              <a:defRPr kumimoji="1" sz="2400">
                <a:solidFill>
                  <a:schemeClr val="tx1"/>
                </a:solidFill>
                <a:latin typeface="Times New Roman" pitchFamily="18" charset="0"/>
                <a:ea typeface="新細明體" pitchFamily="18" charset="-120"/>
              </a:defRPr>
            </a:lvl2pPr>
            <a:lvl3pPr marL="1136217" indent="-227243" eaLnBrk="0" hangingPunct="0">
              <a:defRPr kumimoji="1" sz="2400">
                <a:solidFill>
                  <a:schemeClr val="tx1"/>
                </a:solidFill>
                <a:latin typeface="Times New Roman" pitchFamily="18" charset="0"/>
                <a:ea typeface="新細明體" pitchFamily="18" charset="-120"/>
              </a:defRPr>
            </a:lvl3pPr>
            <a:lvl4pPr marL="1590705" indent="-227243" eaLnBrk="0" hangingPunct="0">
              <a:defRPr kumimoji="1" sz="2400">
                <a:solidFill>
                  <a:schemeClr val="tx1"/>
                </a:solidFill>
                <a:latin typeface="Times New Roman" pitchFamily="18" charset="0"/>
                <a:ea typeface="新細明體" pitchFamily="18" charset="-120"/>
              </a:defRPr>
            </a:lvl4pPr>
            <a:lvl5pPr marL="2045191" indent="-227243" eaLnBrk="0" hangingPunct="0">
              <a:defRPr kumimoji="1" sz="2400">
                <a:solidFill>
                  <a:schemeClr val="tx1"/>
                </a:solidFill>
                <a:latin typeface="Times New Roman" pitchFamily="18" charset="0"/>
                <a:ea typeface="新細明體" pitchFamily="18" charset="-120"/>
              </a:defRPr>
            </a:lvl5pPr>
            <a:lvl6pPr marL="2499679"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54167"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08653"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63141"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E811C37-9CD2-446B-9AFE-12BD3DA1E764}" type="slidenum">
              <a:rPr lang="en-US" altLang="zh-TW" sz="1200">
                <a:solidFill>
                  <a:prstClr val="black"/>
                </a:solidFill>
              </a:rPr>
              <a:pPr eaLnBrk="1" hangingPunct="1"/>
              <a:t>27</a:t>
            </a:fld>
            <a:endParaRPr lang="en-US" altLang="zh-TW" sz="120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1C6622F0-4FA7-4906-A5DC-8FF72F18C115}" type="slidenum">
              <a:rPr lang="zh-TW" altLang="en-US" smtClean="0"/>
              <a:t>30</a:t>
            </a:fld>
            <a:endParaRPr lang="zh-TW" altLang="en-US"/>
          </a:p>
        </p:txBody>
      </p:sp>
    </p:spTree>
    <p:extLst>
      <p:ext uri="{BB962C8B-B14F-4D97-AF65-F5344CB8AC3E}">
        <p14:creationId xmlns:p14="http://schemas.microsoft.com/office/powerpoint/2010/main" val="521050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電子郵件</a:t>
            </a:r>
            <a:r>
              <a:rPr lang="en-US" altLang="zh-TW" dirty="0" smtClean="0"/>
              <a:t>1050114b </a:t>
            </a:r>
          </a:p>
          <a:p>
            <a:r>
              <a:rPr lang="zh-TW" altLang="en-US" dirty="0" smtClean="0"/>
              <a:t>一、宮崎駿所創作之龍貓圖案如具有「原創性」</a:t>
            </a:r>
            <a:r>
              <a:rPr lang="en-US" altLang="zh-TW" dirty="0" smtClean="0"/>
              <a:t>(</a:t>
            </a:r>
            <a:r>
              <a:rPr lang="zh-TW" altLang="en-US" dirty="0" smtClean="0"/>
              <a:t>非抄襲他人之著作</a:t>
            </a:r>
            <a:r>
              <a:rPr lang="en-US" altLang="zh-TW" dirty="0" smtClean="0"/>
              <a:t>)</a:t>
            </a:r>
            <a:r>
              <a:rPr lang="zh-TW" altLang="en-US" dirty="0" smtClean="0"/>
              <a:t>及「創作性」</a:t>
            </a:r>
            <a:r>
              <a:rPr lang="en-US" altLang="zh-TW" dirty="0" smtClean="0"/>
              <a:t>(</a:t>
            </a:r>
            <a:r>
              <a:rPr lang="zh-TW" altLang="en-US" dirty="0" smtClean="0"/>
              <a:t>具有一定之創作高度</a:t>
            </a:r>
            <a:r>
              <a:rPr lang="en-US" altLang="zh-TW" dirty="0" smtClean="0"/>
              <a:t>)</a:t>
            </a:r>
            <a:r>
              <a:rPr lang="zh-TW" altLang="en-US" dirty="0" smtClean="0"/>
              <a:t>，應屬於受我國著作權法保護之「美術著作」。他人將該等圖案自行製作成龍貓招牌、龍貓立牌、菜單，並彩繪於餐廳牆面上，可能涉及重製及改作他人著作之行為，除有著作權法第</a:t>
            </a:r>
            <a:r>
              <a:rPr lang="en-US" altLang="zh-TW" dirty="0" smtClean="0"/>
              <a:t>44</a:t>
            </a:r>
            <a:r>
              <a:rPr lang="zh-TW" altLang="en-US" dirty="0" smtClean="0"/>
              <a:t>條至第</a:t>
            </a:r>
            <a:r>
              <a:rPr lang="en-US" altLang="zh-TW" dirty="0" smtClean="0"/>
              <a:t>65</a:t>
            </a:r>
            <a:r>
              <a:rPr lang="zh-TW" altLang="en-US" dirty="0" smtClean="0"/>
              <a:t>條之合理使用情形外，應取得著作財產權人之同意或授權，始得為之；但是，若僅係將合法購得之正版龍貓壁貼附著於餐廳牆壁上、擺設合法取得之正版龍貓立牌、娃娃及門簾，並非著作利用行為。</a:t>
            </a:r>
            <a:endParaRPr lang="zh-TW" altLang="en-US" dirty="0"/>
          </a:p>
        </p:txBody>
      </p:sp>
      <p:sp>
        <p:nvSpPr>
          <p:cNvPr id="4" name="投影片編號版面配置區 3"/>
          <p:cNvSpPr>
            <a:spLocks noGrp="1"/>
          </p:cNvSpPr>
          <p:nvPr>
            <p:ph type="sldNum" sz="quarter" idx="10"/>
          </p:nvPr>
        </p:nvSpPr>
        <p:spPr/>
        <p:txBody>
          <a:bodyPr/>
          <a:lstStyle/>
          <a:p>
            <a:fld id="{1C6622F0-4FA7-4906-A5DC-8FF72F18C115}" type="slidenum">
              <a:rPr lang="zh-TW" altLang="en-US" smtClean="0"/>
              <a:t>31</a:t>
            </a:fld>
            <a:endParaRPr lang="zh-TW" altLang="en-US"/>
          </a:p>
        </p:txBody>
      </p:sp>
    </p:spTree>
    <p:extLst>
      <p:ext uri="{BB962C8B-B14F-4D97-AF65-F5344CB8AC3E}">
        <p14:creationId xmlns:p14="http://schemas.microsoft.com/office/powerpoint/2010/main" val="3306410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51</a:t>
            </a:fld>
            <a:endParaRPr lang="zh-TW" altLang="en-US"/>
          </a:p>
        </p:txBody>
      </p:sp>
    </p:spTree>
    <p:extLst>
      <p:ext uri="{BB962C8B-B14F-4D97-AF65-F5344CB8AC3E}">
        <p14:creationId xmlns:p14="http://schemas.microsoft.com/office/powerpoint/2010/main" val="6280479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標題投影片">
    <p:bg>
      <p:bgPr>
        <a:solidFill>
          <a:schemeClr val="bg1"/>
        </a:solidFill>
        <a:effectLst/>
      </p:bgPr>
    </p:bg>
    <p:spTree>
      <p:nvGrpSpPr>
        <p:cNvPr id="1" name=""/>
        <p:cNvGrpSpPr/>
        <p:nvPr/>
      </p:nvGrpSpPr>
      <p:grpSpPr>
        <a:xfrm>
          <a:off x="0" y="0"/>
          <a:ext cx="0" cy="0"/>
          <a:chOff x="0" y="0"/>
          <a:chExt cx="0" cy="0"/>
        </a:xfrm>
      </p:grpSpPr>
      <p:pic>
        <p:nvPicPr>
          <p:cNvPr id="7" name="Picture 7"/>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728" y="1965498"/>
            <a:ext cx="1656184" cy="1081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C:\Users\00531\Desktop\圖片-商標.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27985" y="255587"/>
            <a:ext cx="4410835" cy="659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48506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EE11B60-02F9-4FA8-BD7A-709C80D6E062}" type="datetime1">
              <a:rPr lang="zh-TW" altLang="en-US" smtClean="0"/>
              <a:t>2017/4/6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1A01123A-877A-40DD-AF0F-40B82298DFE9}" type="datetime1">
              <a:rPr lang="zh-TW" altLang="en-US" smtClean="0"/>
              <a:t>2017/4/6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309F1F2F-DD6D-4DA9-B881-0BEDEA7FCE7D}" type="datetime1">
              <a:rPr lang="zh-TW" altLang="en-US" smtClean="0"/>
              <a:t>2017/4/6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7FF74A1-A9D7-40B4-AA3B-98021350747D}" type="datetime1">
              <a:rPr lang="zh-TW" altLang="en-US" smtClean="0"/>
              <a:t>2017/4/6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spTree>
      <p:nvGrpSpPr>
        <p:cNvPr id="1" name=""/>
        <p:cNvGrpSpPr/>
        <p:nvPr/>
      </p:nvGrpSpPr>
      <p:grpSpPr>
        <a:xfrm>
          <a:off x="0" y="0"/>
          <a:ext cx="0" cy="0"/>
          <a:chOff x="0" y="0"/>
          <a:chExt cx="0" cy="0"/>
        </a:xfrm>
      </p:grpSpPr>
      <p:sp>
        <p:nvSpPr>
          <p:cNvPr id="4" name="日期版面配置區 3"/>
          <p:cNvSpPr>
            <a:spLocks noGrp="1"/>
          </p:cNvSpPr>
          <p:nvPr>
            <p:ph type="dt" sz="half" idx="10"/>
          </p:nvPr>
        </p:nvSpPr>
        <p:spPr/>
        <p:txBody>
          <a:bodyPr/>
          <a:lstStyle/>
          <a:p>
            <a:fld id="{93BCC145-BD04-4AE3-93E1-88B3D745E7D4}" type="datetime1">
              <a:rPr lang="zh-TW" altLang="en-US" smtClean="0"/>
              <a:t>2017/4/6</a:t>
            </a:fld>
            <a:endParaRPr lang="zh-TW" altLang="en-US"/>
          </a:p>
        </p:txBody>
      </p:sp>
      <p:sp>
        <p:nvSpPr>
          <p:cNvPr id="5" name="頁尾版面配置區 4"/>
          <p:cNvSpPr>
            <a:spLocks noGrp="1"/>
          </p:cNvSpPr>
          <p:nvPr>
            <p:ph type="ftr" sz="quarter" idx="11"/>
          </p:nvPr>
        </p:nvSpPr>
        <p:spPr/>
        <p:txBody>
          <a:bodyPr/>
          <a:lstStyle/>
          <a:p>
            <a:endParaRPr lang="zh-TW" altLang="en-US" dirty="0"/>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12" name="文字方塊 29"/>
          <p:cNvSpPr txBox="1">
            <a:spLocks noChangeArrowheads="1"/>
          </p:cNvSpPr>
          <p:nvPr userDrawn="1"/>
        </p:nvSpPr>
        <p:spPr bwMode="auto">
          <a:xfrm>
            <a:off x="1259632" y="404664"/>
            <a:ext cx="2736304"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pPr algn="dist" fontAlgn="base">
              <a:spcAft>
                <a:spcPts val="300"/>
              </a:spcAft>
            </a:pPr>
            <a:endParaRPr lang="zh-TW" sz="1400" kern="1200" dirty="0">
              <a:solidFill>
                <a:srgbClr val="3366FF"/>
              </a:solidFill>
              <a:effectLst/>
              <a:latin typeface="Corbel"/>
              <a:ea typeface="微軟正黑體"/>
              <a:cs typeface="Times New Roman"/>
            </a:endParaRPr>
          </a:p>
        </p:txBody>
      </p:sp>
      <p:pic>
        <p:nvPicPr>
          <p:cNvPr id="1026" name="Picture 2" descr="C:\Users\00531\Desktop\圖片-商標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15816" y="1916832"/>
            <a:ext cx="6065837" cy="468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67695E47-0B97-43E2-B96D-01E8F0E60734}" type="datetime1">
              <a:rPr lang="zh-TW" altLang="en-US" smtClean="0"/>
              <a:t>2017/4/6</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1709508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63EADE2E-4A08-4B1C-BDF8-6A8F03CEF46D}" type="datetime1">
              <a:rPr lang="zh-TW" altLang="en-US" smtClean="0"/>
              <a:t>2017/4/6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07753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3FED856-2013-45A1-B462-A5B0F90B640F}" type="datetime1">
              <a:rPr lang="zh-TW" altLang="en-US" smtClean="0"/>
              <a:t>2017/4/6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3BF323F4-5911-407C-A3C4-97C1F57B6657}" type="datetime1">
              <a:rPr lang="zh-TW" altLang="en-US" smtClean="0"/>
              <a:t>2017/4/6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4DEB45D9-91A8-4AFB-8E82-52E282691139}" type="datetime1">
              <a:rPr lang="zh-TW" altLang="en-US" smtClean="0"/>
              <a:t>2017/4/6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820A9F5-C91C-40A9-B70F-28CFC302F230}" type="datetime1">
              <a:rPr lang="zh-TW" altLang="en-US" smtClean="0"/>
              <a:t>2017/4/6</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ADCB0BA0-5880-4AB4-8FA0-338EFFAB00C4}" type="datetime1">
              <a:rPr lang="zh-TW" altLang="en-US" smtClean="0"/>
              <a:t>2017/4/6</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2ADE028-F69B-4DAF-A340-72AD72657183}" type="datetime1">
              <a:rPr lang="zh-TW" altLang="en-US" smtClean="0"/>
              <a:t>2017/4/6</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6699FF"/>
                </a:solidFill>
                <a:latin typeface="Adobe 繁黑體 Std B"/>
                <a:ea typeface="Adobe 繁黑體 Std B"/>
                <a:cs typeface="Adobe 繁黑體 Std B"/>
              </a:defRPr>
            </a:lvl1pPr>
          </a:lstStyle>
          <a:p>
            <a:fld id="{86D0CA88-F207-492F-A4B7-788B07B80097}" type="datetime1">
              <a:rPr lang="zh-TW" altLang="en-US" smtClean="0"/>
              <a:t>2017/4/6</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6699FF"/>
                </a:solidFill>
                <a:latin typeface="Adobe 繁黑體 Std B"/>
                <a:ea typeface="Adobe 繁黑體 Std B"/>
                <a:cs typeface="Adobe 繁黑體 Std B"/>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699FF"/>
                </a:solidFill>
                <a:latin typeface="Adobe 繁黑體 Std B"/>
                <a:ea typeface="Adobe 繁黑體 Std B"/>
                <a:cs typeface="Adobe 繁黑體 Std B"/>
              </a:defRPr>
            </a:lvl1pPr>
          </a:lstStyle>
          <a:p>
            <a:fld id="{51D2D507-09EA-4C6F-96ED-053C801F8797}" type="slidenum">
              <a:rPr lang="zh-TW" altLang="en-US" smtClean="0"/>
              <a:pPr/>
              <a:t>‹#›</a:t>
            </a:fld>
            <a:endParaRPr lang="zh-TW" altLang="en-US"/>
          </a:p>
        </p:txBody>
      </p:sp>
      <p:sp>
        <p:nvSpPr>
          <p:cNvPr id="10" name="Rectangle 16"/>
          <p:cNvSpPr>
            <a:spLocks noChangeArrowheads="1"/>
          </p:cNvSpPr>
          <p:nvPr userDrawn="1"/>
        </p:nvSpPr>
        <p:spPr bwMode="gray">
          <a:xfrm flipV="1">
            <a:off x="1" y="1079026"/>
            <a:ext cx="9144000" cy="45719"/>
          </a:xfrm>
          <a:prstGeom prst="rect">
            <a:avLst/>
          </a:prstGeom>
          <a:solidFill>
            <a:schemeClr val="accent3">
              <a:lumMod val="75000"/>
            </a:schemeClr>
          </a:solidFill>
          <a:ln>
            <a:noFill/>
          </a:ln>
          <a:effectLst/>
          <a:extLst/>
        </p:spPr>
        <p:txBody>
          <a:bodyPr wrap="none" anchor="ctr"/>
          <a:lstStyle/>
          <a:p>
            <a:endParaRPr lang="zh-TW" altLang="en-US">
              <a:solidFill>
                <a:srgbClr val="6699FF"/>
              </a:solidFill>
              <a:latin typeface="Adobe 繁黑體 Std B"/>
              <a:ea typeface="Adobe 繁黑體 Std B"/>
              <a:cs typeface="Adobe 繁黑體 Std B"/>
            </a:endParaRPr>
          </a:p>
        </p:txBody>
      </p:sp>
      <p:pic>
        <p:nvPicPr>
          <p:cNvPr id="9" name="Picture 7"/>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1656184" cy="1081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6699FF"/>
          </a:solidFill>
          <a:latin typeface="Adobe 繁黑體 Std B"/>
          <a:ea typeface="Adobe 繁黑體 Std B"/>
          <a:cs typeface="Adobe 繁黑體 Std B"/>
        </a:defRPr>
      </a:lvl1pPr>
      <a:lvl2pPr marL="742950" indent="-285750" algn="l" defTabSz="914400" rtl="0" eaLnBrk="1" latinLnBrk="0" hangingPunct="1">
        <a:spcBef>
          <a:spcPct val="20000"/>
        </a:spcBef>
        <a:buFont typeface="Arial" pitchFamily="34" charset="0"/>
        <a:buChar char="–"/>
        <a:defRPr sz="2800" kern="1200">
          <a:solidFill>
            <a:srgbClr val="6699FF"/>
          </a:solidFill>
          <a:latin typeface="Adobe 繁黑體 Std B"/>
          <a:ea typeface="Adobe 繁黑體 Std B"/>
          <a:cs typeface="Adobe 繁黑體 Std B"/>
        </a:defRPr>
      </a:lvl2pPr>
      <a:lvl3pPr marL="1143000" indent="-228600" algn="l" defTabSz="914400" rtl="0" eaLnBrk="1" latinLnBrk="0" hangingPunct="1">
        <a:spcBef>
          <a:spcPct val="20000"/>
        </a:spcBef>
        <a:buFont typeface="Arial" pitchFamily="34" charset="0"/>
        <a:buChar char="•"/>
        <a:defRPr sz="2400" kern="1200">
          <a:solidFill>
            <a:srgbClr val="6699FF"/>
          </a:solidFill>
          <a:latin typeface="Adobe 繁黑體 Std B"/>
          <a:ea typeface="Adobe 繁黑體 Std B"/>
          <a:cs typeface="Adobe 繁黑體 Std B"/>
        </a:defRPr>
      </a:lvl3pPr>
      <a:lvl4pPr marL="1600200" indent="-228600" algn="l" defTabSz="914400" rtl="0" eaLnBrk="1" latinLnBrk="0" hangingPunct="1">
        <a:spcBef>
          <a:spcPct val="20000"/>
        </a:spcBef>
        <a:buFont typeface="Arial" pitchFamily="34" charset="0"/>
        <a:buChar char="–"/>
        <a:defRPr sz="2000" kern="1200">
          <a:solidFill>
            <a:srgbClr val="6699FF"/>
          </a:solidFill>
          <a:latin typeface="Adobe 繁黑體 Std B"/>
          <a:ea typeface="Adobe 繁黑體 Std B"/>
          <a:cs typeface="Adobe 繁黑體 Std B"/>
        </a:defRPr>
      </a:lvl4pPr>
      <a:lvl5pPr marL="2057400" indent="-228600" algn="l" defTabSz="914400" rtl="0" eaLnBrk="1" latinLnBrk="0" hangingPunct="1">
        <a:spcBef>
          <a:spcPct val="20000"/>
        </a:spcBef>
        <a:buFont typeface="Arial" pitchFamily="34" charset="0"/>
        <a:buChar char="»"/>
        <a:defRPr sz="2000" kern="1200">
          <a:solidFill>
            <a:srgbClr val="6699FF"/>
          </a:solidFill>
          <a:latin typeface="Adobe 繁黑體 Std B"/>
          <a:ea typeface="Adobe 繁黑體 Std B"/>
          <a:cs typeface="Adobe 繁黑體 Std B"/>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D5002C-1EB3-4D5E-922B-0F0B5C83D3A1}" type="datetime1">
              <a:rPr lang="zh-TW" altLang="en-US" smtClean="0"/>
              <a:t>2017/4/6</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7" Type="http://schemas.openxmlformats.org/officeDocument/2006/relationships/image" Target="../media/image12.png"/><Relationship Id="rId2" Type="http://schemas.openxmlformats.org/officeDocument/2006/relationships/image" Target="../media/image7.gif"/><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4.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4.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4.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8.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4.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8.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4.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6.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4.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4.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4.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17.tif"/><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18.png"/><Relationship Id="rId2" Type="http://schemas.openxmlformats.org/officeDocument/2006/relationships/diagramData" Target="../diagrams/data29.xml"/><Relationship Id="rId1" Type="http://schemas.openxmlformats.org/officeDocument/2006/relationships/slideLayout" Target="../slideLayouts/slideLayout4.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8.xml.rels><?xml version="1.0" encoding="UTF-8" standalone="yes"?>
<Relationships xmlns="http://schemas.openxmlformats.org/package/2006/relationships"><Relationship Id="rId8" Type="http://schemas.openxmlformats.org/officeDocument/2006/relationships/image" Target="../media/image25.tiff"/><Relationship Id="rId3" Type="http://schemas.openxmlformats.org/officeDocument/2006/relationships/image" Target="../media/image20.tiff"/><Relationship Id="rId7" Type="http://schemas.openxmlformats.org/officeDocument/2006/relationships/image" Target="../media/image24.wmf"/><Relationship Id="rId2" Type="http://schemas.openxmlformats.org/officeDocument/2006/relationships/image" Target="../media/image19.tiff"/><Relationship Id="rId1" Type="http://schemas.openxmlformats.org/officeDocument/2006/relationships/slideLayout" Target="../slideLayouts/slideLayout4.xml"/><Relationship Id="rId6" Type="http://schemas.openxmlformats.org/officeDocument/2006/relationships/image" Target="../media/image23.wmf"/><Relationship Id="rId5" Type="http://schemas.openxmlformats.org/officeDocument/2006/relationships/image" Target="../media/image22.tiff"/><Relationship Id="rId4" Type="http://schemas.openxmlformats.org/officeDocument/2006/relationships/image" Target="../media/image21.tiff"/></Relationships>
</file>

<file path=ppt/slides/_rels/slide4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Layout" Target="../diagrams/layout30.xml"/><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diagramData" Target="../diagrams/data30.xml"/><Relationship Id="rId1" Type="http://schemas.openxmlformats.org/officeDocument/2006/relationships/slideLayout" Target="../slideLayouts/slideLayout6.xml"/><Relationship Id="rId6" Type="http://schemas.microsoft.com/office/2007/relationships/diagramDrawing" Target="../diagrams/drawing30.xml"/><Relationship Id="rId11" Type="http://schemas.openxmlformats.org/officeDocument/2006/relationships/image" Target="../media/image34.png"/><Relationship Id="rId5" Type="http://schemas.openxmlformats.org/officeDocument/2006/relationships/diagramColors" Target="../diagrams/colors30.xml"/><Relationship Id="rId10" Type="http://schemas.openxmlformats.org/officeDocument/2006/relationships/image" Target="../media/image33.png"/><Relationship Id="rId4" Type="http://schemas.openxmlformats.org/officeDocument/2006/relationships/diagramQuickStyle" Target="../diagrams/quickStyle30.xml"/><Relationship Id="rId9"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hyperlink" Target="http://www.tipo.gov.tw/ch/"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7.jpeg"/><Relationship Id="rId5" Type="http://schemas.openxmlformats.org/officeDocument/2006/relationships/hyperlink" Target="https://www.facebook.com/copyright.com.tw/" TargetMode="External"/><Relationship Id="rId4" Type="http://schemas.openxmlformats.org/officeDocument/2006/relationships/image" Target="../media/image36.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Layout" Target="../diagrams/layout5.xml"/><Relationship Id="rId7" Type="http://schemas.openxmlformats.org/officeDocument/2006/relationships/image" Target="../media/image5.jpe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2"/>
          <p:cNvSpPr txBox="1">
            <a:spLocks/>
          </p:cNvSpPr>
          <p:nvPr/>
        </p:nvSpPr>
        <p:spPr>
          <a:xfrm>
            <a:off x="279156" y="719928"/>
            <a:ext cx="4204207" cy="4293248"/>
          </a:xfrm>
          <a:prstGeom prst="rect">
            <a:avLst/>
          </a:prstGeom>
        </p:spPr>
        <p:txBody>
          <a:bodyPr anchor="b">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TW" altLang="en-US" sz="4000" b="1" cap="all" dirty="0" smtClean="0">
                <a:ln w="9000" cmpd="sng">
                  <a:noFill/>
                  <a:prstDash val="solid"/>
                </a:ln>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rPr>
              <a:t>公務運用新媒體與日常公務所涉著作權問題</a:t>
            </a:r>
            <a:endParaRPr lang="zh-TW" altLang="en-US" sz="4000" dirty="0">
              <a:solidFill>
                <a:schemeClr val="accent3">
                  <a:lumMod val="50000"/>
                </a:schemeClr>
              </a:solidFill>
              <a:effectLst>
                <a:outerShdw blurRad="60007" dist="200025" dir="15000000" sy="30000" kx="-1800000" algn="bl" rotWithShape="0">
                  <a:prstClr val="black">
                    <a:alpha val="32000"/>
                  </a:prstClr>
                </a:outerShdw>
              </a:effectLst>
            </a:endParaRPr>
          </a:p>
        </p:txBody>
      </p:sp>
      <p:cxnSp>
        <p:nvCxnSpPr>
          <p:cNvPr id="6" name="直線接點 5"/>
          <p:cNvCxnSpPr/>
          <p:nvPr/>
        </p:nvCxnSpPr>
        <p:spPr>
          <a:xfrm>
            <a:off x="294563" y="4941168"/>
            <a:ext cx="3924515" cy="0"/>
          </a:xfrm>
          <a:prstGeom prst="line">
            <a:avLst/>
          </a:prstGeom>
        </p:spPr>
        <p:style>
          <a:lnRef idx="2">
            <a:schemeClr val="dk1"/>
          </a:lnRef>
          <a:fillRef idx="0">
            <a:schemeClr val="dk1"/>
          </a:fillRef>
          <a:effectRef idx="1">
            <a:schemeClr val="dk1"/>
          </a:effectRef>
          <a:fontRef idx="minor">
            <a:schemeClr val="tx1"/>
          </a:fontRef>
        </p:style>
      </p:cxnSp>
      <p:sp>
        <p:nvSpPr>
          <p:cNvPr id="7" name="副標題 3"/>
          <p:cNvSpPr txBox="1">
            <a:spLocks/>
          </p:cNvSpPr>
          <p:nvPr/>
        </p:nvSpPr>
        <p:spPr>
          <a:xfrm>
            <a:off x="150547" y="5085184"/>
            <a:ext cx="4204208" cy="138648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TW" altLang="en-US" sz="2400" b="1" dirty="0" smtClean="0">
                <a:latin typeface="微軟正黑體" panose="020B0604030504040204" pitchFamily="34" charset="-120"/>
                <a:ea typeface="微軟正黑體" panose="020B0604030504040204" pitchFamily="34" charset="-120"/>
              </a:rPr>
              <a:t>智慧財產局</a:t>
            </a:r>
            <a:r>
              <a:rPr lang="zh-TW" altLang="en-US" sz="2400" b="1" smtClean="0">
                <a:latin typeface="微軟正黑體" panose="020B0604030504040204" pitchFamily="34" charset="-120"/>
                <a:ea typeface="微軟正黑體" panose="020B0604030504040204" pitchFamily="34" charset="-120"/>
              </a:rPr>
              <a:t>著作權組</a:t>
            </a:r>
            <a:endParaRPr lang="en-US" altLang="zh-TW" sz="2400" b="1" dirty="0" smtClean="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3419872" y="287241"/>
            <a:ext cx="5514504" cy="369332"/>
          </a:xfrm>
          <a:prstGeom prst="rect">
            <a:avLst/>
          </a:prstGeom>
          <a:noFill/>
        </p:spPr>
        <p:txBody>
          <a:bodyPr wrap="square" rtlCol="0">
            <a:spAutoFit/>
          </a:bodyPr>
          <a:lstStyle/>
          <a:p>
            <a:r>
              <a:rPr lang="en-US" altLang="zh-TW" b="1" dirty="0" smtClean="0">
                <a:solidFill>
                  <a:srgbClr val="4F6228"/>
                </a:solidFill>
                <a:latin typeface="微軟正黑體" panose="020B0604030504040204" pitchFamily="34" charset="-120"/>
                <a:ea typeface="微軟正黑體" panose="020B0604030504040204" pitchFamily="34" charset="-120"/>
              </a:rPr>
              <a:t>106</a:t>
            </a:r>
            <a:r>
              <a:rPr lang="zh-TW" altLang="en-US" b="1" dirty="0" smtClean="0">
                <a:solidFill>
                  <a:srgbClr val="4F6228"/>
                </a:solidFill>
                <a:latin typeface="微軟正黑體" panose="020B0604030504040204" pitchFamily="34" charset="-120"/>
                <a:ea typeface="微軟正黑體" panose="020B0604030504040204" pitchFamily="34" charset="-120"/>
              </a:rPr>
              <a:t>年政府機關辦理業務所涉著作權問題說明會</a:t>
            </a:r>
            <a:endParaRPr lang="zh-TW" altLang="en-US" b="1" dirty="0">
              <a:solidFill>
                <a:srgbClr val="4F6228"/>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txBox="1">
            <a:spLocks/>
          </p:cNvSpPr>
          <p:nvPr/>
        </p:nvSpPr>
        <p:spPr>
          <a:xfrm>
            <a:off x="980764" y="260648"/>
            <a:ext cx="7467600" cy="648072"/>
          </a:xfrm>
          <a:prstGeom prst="rect">
            <a:avLst/>
          </a:prstGeom>
        </p:spPr>
        <p:txBody>
          <a:bodyPr vert="horz" anchor="b">
            <a:noAutofit/>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著作權保護哪些作品</a:t>
            </a:r>
            <a:r>
              <a:rPr lang="en-US" altLang="zh-TW" sz="4000" b="1" dirty="0" smtClean="0">
                <a:solidFill>
                  <a:srgbClr val="002060"/>
                </a:solidFill>
                <a:latin typeface="微軟正黑體" pitchFamily="34" charset="-120"/>
                <a:ea typeface="微軟正黑體" pitchFamily="34" charset="-120"/>
                <a:cs typeface="+mj-cs"/>
              </a:rPr>
              <a:t>-</a:t>
            </a:r>
            <a:r>
              <a:rPr lang="zh-TW" altLang="en-US" sz="4000" b="1" dirty="0" smtClean="0">
                <a:solidFill>
                  <a:srgbClr val="002060"/>
                </a:solidFill>
                <a:latin typeface="微軟正黑體" pitchFamily="34" charset="-120"/>
                <a:ea typeface="微軟正黑體" pitchFamily="34" charset="-120"/>
                <a:cs typeface="+mj-cs"/>
              </a:rPr>
              <a:t>客體</a:t>
            </a:r>
            <a:endParaRPr lang="zh-TW" altLang="en-US" sz="4000" b="1" dirty="0">
              <a:solidFill>
                <a:srgbClr val="002060"/>
              </a:solidFill>
              <a:latin typeface="微軟正黑體" pitchFamily="34" charset="-120"/>
              <a:ea typeface="微軟正黑體" pitchFamily="34" charset="-120"/>
              <a:cs typeface="+mj-cs"/>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10</a:t>
            </a:fld>
            <a:endParaRPr lang="zh-TW" altLang="en-US"/>
          </a:p>
        </p:txBody>
      </p:sp>
      <p:sp>
        <p:nvSpPr>
          <p:cNvPr id="4" name="矩形 3"/>
          <p:cNvSpPr/>
          <p:nvPr/>
        </p:nvSpPr>
        <p:spPr>
          <a:xfrm>
            <a:off x="467544" y="1332313"/>
            <a:ext cx="4104456" cy="2749370"/>
          </a:xfrm>
          <a:prstGeom prst="rect">
            <a:avLst/>
          </a:prstGeom>
          <a:ln>
            <a:noFill/>
          </a:ln>
          <a:effectLst>
            <a:outerShdw blurRad="40000" dist="20000" dir="5400000" rotWithShape="0">
              <a:srgbClr val="000000">
                <a:alpha val="38000"/>
              </a:srgbClr>
            </a:outerShdw>
            <a:reflection blurRad="6350" stA="52000" endA="300" endPos="35000" dir="5400000" sy="-100000" algn="bl" rotWithShape="0"/>
          </a:effectLst>
        </p:spPr>
        <p:style>
          <a:lnRef idx="1">
            <a:schemeClr val="accent3"/>
          </a:lnRef>
          <a:fillRef idx="2">
            <a:schemeClr val="accent3"/>
          </a:fillRef>
          <a:effectRef idx="1">
            <a:schemeClr val="accent3"/>
          </a:effectRef>
          <a:fontRef idx="minor">
            <a:schemeClr val="dk1"/>
          </a:fontRef>
        </p:style>
        <p:txBody>
          <a:bodyPr/>
          <a:lstStyle/>
          <a:p>
            <a:pPr marL="285750" lvl="0" indent="-285750">
              <a:spcAft>
                <a:spcPts val="0"/>
              </a:spcAft>
              <a:buBlip>
                <a:blip r:embed="rId2"/>
              </a:buBlip>
            </a:pPr>
            <a:r>
              <a:rPr lang="zh-TW" altLang="en-US" sz="2800" b="1" dirty="0" smtClean="0">
                <a:latin typeface="微軟正黑體" pitchFamily="34" charset="-120"/>
                <a:ea typeface="微軟正黑體" pitchFamily="34" charset="-120"/>
              </a:rPr>
              <a:t>語文</a:t>
            </a:r>
            <a:endParaRPr lang="en-US" altLang="zh-TW" sz="2800" b="1" dirty="0" smtClean="0">
              <a:latin typeface="微軟正黑體" pitchFamily="34" charset="-120"/>
              <a:ea typeface="微軟正黑體" pitchFamily="34" charset="-120"/>
            </a:endParaRP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音樂（詞、曲</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戲劇、舞蹈</a:t>
            </a:r>
            <a:endParaRPr lang="en-US" altLang="zh-TW" sz="2800" b="1" dirty="0" smtClean="0">
              <a:latin typeface="微軟正黑體" pitchFamily="34" charset="-120"/>
              <a:ea typeface="微軟正黑體" pitchFamily="34" charset="-120"/>
            </a:endParaRP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美術</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繪畫、漫畫</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攝影</a:t>
            </a:r>
            <a:endParaRPr lang="en-US" altLang="zh-TW" sz="2800" b="1" dirty="0" smtClean="0">
              <a:latin typeface="微軟正黑體" pitchFamily="34" charset="-120"/>
              <a:ea typeface="微軟正黑體" pitchFamily="34" charset="-120"/>
            </a:endParaRPr>
          </a:p>
          <a:p>
            <a:pPr marL="285750" lvl="0" indent="-285750">
              <a:spcAft>
                <a:spcPts val="0"/>
              </a:spcAft>
              <a:buBlip>
                <a:blip r:embed="rId2"/>
              </a:buBlip>
            </a:pPr>
            <a:r>
              <a:rPr lang="zh-TW" altLang="en-US" sz="2800" b="1" dirty="0">
                <a:latin typeface="微軟正黑體" pitchFamily="34" charset="-120"/>
                <a:ea typeface="微軟正黑體" pitchFamily="34" charset="-120"/>
              </a:rPr>
              <a:t>視聽</a:t>
            </a:r>
            <a:r>
              <a:rPr lang="en-US" altLang="zh-TW" sz="2800" b="1" dirty="0">
                <a:latin typeface="微軟正黑體" pitchFamily="34" charset="-120"/>
                <a:ea typeface="微軟正黑體" pitchFamily="34" charset="-120"/>
              </a:rPr>
              <a:t>(</a:t>
            </a:r>
            <a:r>
              <a:rPr lang="zh-TW" altLang="en-US" sz="2800" b="1" dirty="0">
                <a:latin typeface="微軟正黑體" pitchFamily="34" charset="-120"/>
                <a:ea typeface="微軟正黑體" pitchFamily="34" charset="-120"/>
              </a:rPr>
              <a:t>電影</a:t>
            </a:r>
            <a:r>
              <a:rPr lang="en-US" altLang="zh-TW" sz="2800" b="1" dirty="0" smtClean="0">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p:txBody>
      </p:sp>
      <p:sp>
        <p:nvSpPr>
          <p:cNvPr id="9" name="矩形 8"/>
          <p:cNvSpPr/>
          <p:nvPr/>
        </p:nvSpPr>
        <p:spPr>
          <a:xfrm>
            <a:off x="614327" y="4797152"/>
            <a:ext cx="8051511" cy="138499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457200" indent="-457200">
              <a:buBlip>
                <a:blip r:embed="rId3"/>
              </a:buBlip>
            </a:pPr>
            <a:r>
              <a:rPr lang="zh-TW" altLang="en-US" sz="2800" b="1" dirty="0">
                <a:latin typeface="微軟正黑體" panose="020B0604030504040204" pitchFamily="34" charset="-120"/>
                <a:ea typeface="微軟正黑體" panose="020B0604030504040204" pitchFamily="34" charset="-120"/>
              </a:rPr>
              <a:t>衍生</a:t>
            </a:r>
            <a:r>
              <a:rPr lang="zh-TW" altLang="en-US" sz="2800" b="1" dirty="0" smtClean="0">
                <a:latin typeface="微軟正黑體" panose="020B0604030504040204" pitchFamily="34" charset="-120"/>
                <a:ea typeface="微軟正黑體" panose="020B0604030504040204" pitchFamily="34" charset="-120"/>
              </a:rPr>
              <a:t>著作</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翻譯的作品</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翻譯前須得原作者同意）</a:t>
            </a:r>
            <a:endParaRPr lang="zh-TW" altLang="en-US" sz="2800" b="1" dirty="0">
              <a:latin typeface="微軟正黑體" panose="020B0604030504040204" pitchFamily="34" charset="-120"/>
              <a:ea typeface="微軟正黑體" panose="020B0604030504040204" pitchFamily="34" charset="-120"/>
            </a:endParaRPr>
          </a:p>
          <a:p>
            <a:pPr marL="457200" indent="-457200">
              <a:buBlip>
                <a:blip r:embed="rId3"/>
              </a:buBlip>
            </a:pPr>
            <a:r>
              <a:rPr lang="zh-TW" altLang="en-US" sz="2800" b="1" dirty="0">
                <a:latin typeface="微軟正黑體" panose="020B0604030504040204" pitchFamily="34" charset="-120"/>
                <a:ea typeface="微軟正黑體" panose="020B0604030504040204" pitchFamily="34" charset="-120"/>
              </a:rPr>
              <a:t>編輯</a:t>
            </a:r>
            <a:r>
              <a:rPr lang="zh-TW" altLang="en-US" sz="2800" b="1" dirty="0" smtClean="0">
                <a:latin typeface="微軟正黑體" panose="020B0604030504040204" pitchFamily="34" charset="-120"/>
                <a:ea typeface="微軟正黑體" panose="020B0604030504040204" pitchFamily="34" charset="-120"/>
              </a:rPr>
              <a:t>著作</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論文集</a:t>
            </a:r>
            <a:r>
              <a:rPr lang="zh-TW" altLang="en-US" sz="2800" b="1" dirty="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百科全書</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a:p>
            <a:pPr marL="457200" indent="-457200">
              <a:buBlip>
                <a:blip r:embed="rId3"/>
              </a:buBlip>
            </a:pPr>
            <a:r>
              <a:rPr lang="zh-TW" altLang="en-US" sz="2800" b="1" dirty="0">
                <a:latin typeface="微軟正黑體" panose="020B0604030504040204" pitchFamily="34" charset="-120"/>
                <a:ea typeface="微軟正黑體" panose="020B0604030504040204" pitchFamily="34" charset="-120"/>
              </a:rPr>
              <a:t>共同著作</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兩</a:t>
            </a:r>
            <a:r>
              <a:rPr lang="zh-TW" altLang="en-US" sz="2800" b="1" dirty="0" smtClean="0">
                <a:latin typeface="微軟正黑體" panose="020B0604030504040204" pitchFamily="34" charset="-120"/>
                <a:ea typeface="微軟正黑體" panose="020B0604030504040204" pitchFamily="34" charset="-120"/>
              </a:rPr>
              <a:t>人共編</a:t>
            </a:r>
            <a:r>
              <a:rPr lang="zh-TW" altLang="en-US" sz="2800" b="1" dirty="0">
                <a:latin typeface="微軟正黑體" panose="020B0604030504040204" pitchFamily="34" charset="-120"/>
                <a:ea typeface="微軟正黑體" panose="020B0604030504040204" pitchFamily="34" charset="-120"/>
              </a:rPr>
              <a:t>一首</a:t>
            </a:r>
            <a:r>
              <a:rPr lang="zh-TW" altLang="en-US" sz="2800" b="1" dirty="0" smtClean="0">
                <a:latin typeface="微軟正黑體" panose="020B0604030504040204" pitchFamily="34" charset="-120"/>
                <a:ea typeface="微軟正黑體" panose="020B0604030504040204" pitchFamily="34" charset="-120"/>
              </a:rPr>
              <a:t>樂曲</a:t>
            </a:r>
            <a:r>
              <a:rPr lang="en-US" altLang="zh-TW" sz="2800" b="1" dirty="0" smtClean="0">
                <a:latin typeface="微軟正黑體" panose="020B0604030504040204" pitchFamily="34" charset="-120"/>
                <a:ea typeface="微軟正黑體" panose="020B0604030504040204" pitchFamily="34" charset="-120"/>
              </a:rPr>
              <a:t>)</a:t>
            </a:r>
            <a:endParaRPr lang="en-US" altLang="zh-TW" sz="2800" b="1" dirty="0">
              <a:latin typeface="微軟正黑體" panose="020B0604030504040204" pitchFamily="34" charset="-120"/>
              <a:ea typeface="微軟正黑體" panose="020B0604030504040204" pitchFamily="34" charset="-120"/>
            </a:endParaRPr>
          </a:p>
        </p:txBody>
      </p:sp>
      <p:pic>
        <p:nvPicPr>
          <p:cNvPr id="10" name="Picture 4"/>
          <p:cNvPicPr>
            <a:picLocks noChangeAspect="1" noChangeArrowheads="1"/>
          </p:cNvPicPr>
          <p:nvPr/>
        </p:nvPicPr>
        <p:blipFill>
          <a:blip r:embed="rId4"/>
          <a:srcRect/>
          <a:stretch>
            <a:fillRect/>
          </a:stretch>
        </p:blipFill>
        <p:spPr bwMode="auto">
          <a:xfrm>
            <a:off x="3530635" y="3061356"/>
            <a:ext cx="1044133" cy="1044133"/>
          </a:xfrm>
          <a:prstGeom prst="rect">
            <a:avLst/>
          </a:prstGeom>
          <a:ln>
            <a:noFill/>
          </a:ln>
          <a:effectLst>
            <a:outerShdw blurRad="292100" dist="139700" dir="2700000" algn="tl" rotWithShape="0">
              <a:srgbClr val="333333">
                <a:alpha val="65000"/>
              </a:srgbClr>
            </a:outerShdw>
          </a:effec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3954" y="1124744"/>
            <a:ext cx="1565682" cy="1425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文字方塊 10"/>
          <p:cNvSpPr txBox="1"/>
          <p:nvPr/>
        </p:nvSpPr>
        <p:spPr>
          <a:xfrm>
            <a:off x="4713938" y="1336653"/>
            <a:ext cx="4106534" cy="2246769"/>
          </a:xfrm>
          <a:prstGeom prst="rect">
            <a:avLst/>
          </a:prstGeom>
          <a:ln>
            <a:noFill/>
          </a:ln>
          <a:effectLst>
            <a:outerShdw blurRad="40000" dist="20000" dir="5400000" rotWithShape="0">
              <a:srgbClr val="000000">
                <a:alpha val="38000"/>
              </a:srgbClr>
            </a:outerShdw>
            <a:reflection blurRad="6350" stA="52000" endA="300" endPos="35000" dir="5400000" sy="-100000" algn="bl" rotWithShape="0"/>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lvl="0" indent="-285750">
              <a:spcAft>
                <a:spcPts val="0"/>
              </a:spcAft>
              <a:buBlip>
                <a:blip r:embed="rId2"/>
              </a:buBlip>
            </a:pPr>
            <a:r>
              <a:rPr lang="zh-TW" altLang="en-US" sz="2800" b="1" dirty="0">
                <a:latin typeface="微軟正黑體" pitchFamily="34" charset="-120"/>
                <a:ea typeface="微軟正黑體" pitchFamily="34" charset="-120"/>
              </a:rPr>
              <a:t>圖形</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工程</a:t>
            </a:r>
            <a:r>
              <a:rPr lang="zh-TW" altLang="en-US" sz="2800" b="1" dirty="0">
                <a:latin typeface="微軟正黑體" pitchFamily="34" charset="-120"/>
                <a:ea typeface="微軟正黑體" pitchFamily="34" charset="-120"/>
              </a:rPr>
              <a:t>設計圖</a:t>
            </a:r>
            <a:r>
              <a:rPr lang="en-US" altLang="zh-TW" sz="2800" b="1" dirty="0">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建築</a:t>
            </a:r>
            <a:r>
              <a:rPr lang="en-US" altLang="zh-TW" sz="2800" b="1" dirty="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建築物</a:t>
            </a:r>
            <a:r>
              <a:rPr lang="en-US" altLang="zh-TW" sz="2800" b="1" dirty="0" smtClean="0">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a:p>
            <a:pPr marL="285750" lvl="0" indent="-285750">
              <a:spcAft>
                <a:spcPts val="0"/>
              </a:spcAft>
              <a:buBlip>
                <a:blip r:embed="rId2"/>
              </a:buBlip>
            </a:pPr>
            <a:r>
              <a:rPr lang="zh-TW" altLang="en-US" sz="2800" b="1" dirty="0">
                <a:latin typeface="微軟正黑體" pitchFamily="34" charset="-120"/>
                <a:ea typeface="微軟正黑體" pitchFamily="34" charset="-120"/>
              </a:rPr>
              <a:t>電腦程式</a:t>
            </a:r>
            <a:endParaRPr lang="en-US" altLang="zh-TW" sz="2800" b="1" dirty="0">
              <a:latin typeface="微軟正黑體" pitchFamily="34" charset="-120"/>
              <a:ea typeface="微軟正黑體" pitchFamily="34" charset="-120"/>
            </a:endParaRPr>
          </a:p>
          <a:p>
            <a:pPr marL="285750" lvl="0" indent="-285750">
              <a:spcAft>
                <a:spcPts val="0"/>
              </a:spcAft>
              <a:buBlip>
                <a:blip r:embed="rId2"/>
              </a:buBlip>
            </a:pPr>
            <a:r>
              <a:rPr lang="zh-TW" altLang="en-US" sz="2800" b="1" dirty="0">
                <a:latin typeface="微軟正黑體" pitchFamily="34" charset="-120"/>
                <a:ea typeface="微軟正黑體" pitchFamily="34" charset="-120"/>
              </a:rPr>
              <a:t>錄音</a:t>
            </a:r>
            <a:r>
              <a:rPr lang="en-US" altLang="zh-TW" sz="2800" b="1" dirty="0">
                <a:latin typeface="微軟正黑體" pitchFamily="34" charset="-120"/>
                <a:ea typeface="微軟正黑體" pitchFamily="34" charset="-120"/>
              </a:rPr>
              <a:t>(</a:t>
            </a:r>
            <a:r>
              <a:rPr lang="zh-TW" altLang="en-US" sz="2800" b="1" dirty="0">
                <a:latin typeface="微軟正黑體" pitchFamily="34" charset="-120"/>
                <a:ea typeface="微軟正黑體" pitchFamily="34" charset="-120"/>
              </a:rPr>
              <a:t>音樂</a:t>
            </a:r>
            <a:r>
              <a:rPr lang="en-US" altLang="zh-TW" sz="2800" b="1" dirty="0">
                <a:latin typeface="微軟正黑體" pitchFamily="34" charset="-120"/>
                <a:ea typeface="微軟正黑體" pitchFamily="34" charset="-120"/>
              </a:rPr>
              <a:t>CD</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表演</a:t>
            </a:r>
            <a:endParaRPr lang="en-US" altLang="zh-TW" sz="2800" b="1" dirty="0">
              <a:latin typeface="微軟正黑體" pitchFamily="34" charset="-120"/>
              <a:ea typeface="微軟正黑體" pitchFamily="34" charset="-12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9507" y="2460037"/>
            <a:ext cx="1392665" cy="1514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49797" y="1161385"/>
            <a:ext cx="1394203" cy="1388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445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260648"/>
            <a:ext cx="6408712" cy="738336"/>
          </a:xfrm>
        </p:spPr>
        <p:txBody>
          <a:bodyPr>
            <a:normAutofit/>
          </a:bodyPr>
          <a:lstStyle/>
          <a:p>
            <a:pPr lvl="0"/>
            <a:r>
              <a:rPr lang="zh-TW" altLang="en-US" sz="4000" b="1" dirty="0" smtClean="0">
                <a:solidFill>
                  <a:srgbClr val="002060"/>
                </a:solidFill>
                <a:latin typeface="微軟正黑體" panose="020B0604030504040204" pitchFamily="34" charset="-120"/>
                <a:ea typeface="微軟正黑體" panose="020B0604030504040204" pitchFamily="34" charset="-120"/>
              </a:rPr>
              <a:t>哪些標</a:t>
            </a:r>
            <a:r>
              <a:rPr lang="zh-TW" altLang="en-US" sz="4000" b="1" dirty="0">
                <a:solidFill>
                  <a:srgbClr val="002060"/>
                </a:solidFill>
                <a:latin typeface="微軟正黑體" panose="020B0604030504040204" pitchFamily="34" charset="-120"/>
                <a:ea typeface="微軟正黑體" panose="020B0604030504040204" pitchFamily="34" charset="-120"/>
              </a:rPr>
              <a:t>的</a:t>
            </a:r>
            <a:r>
              <a:rPr lang="zh-TW" altLang="zh-TW" sz="4000" b="1" dirty="0" smtClean="0">
                <a:solidFill>
                  <a:srgbClr val="002060"/>
                </a:solidFill>
                <a:latin typeface="微軟正黑體" panose="020B0604030504040204" pitchFamily="34" charset="-120"/>
                <a:ea typeface="微軟正黑體" panose="020B0604030504040204" pitchFamily="34" charset="-120"/>
              </a:rPr>
              <a:t>不</a:t>
            </a:r>
            <a:r>
              <a:rPr lang="zh-TW" altLang="zh-TW" sz="4000" b="1" dirty="0">
                <a:solidFill>
                  <a:srgbClr val="002060"/>
                </a:solidFill>
                <a:latin typeface="微軟正黑體" panose="020B0604030504040204" pitchFamily="34" charset="-120"/>
                <a:ea typeface="微軟正黑體" panose="020B0604030504040204" pitchFamily="34" charset="-120"/>
              </a:rPr>
              <a:t>受著作權</a:t>
            </a:r>
            <a:r>
              <a:rPr lang="zh-TW" altLang="zh-TW" sz="4000" b="1" dirty="0" smtClean="0">
                <a:solidFill>
                  <a:srgbClr val="002060"/>
                </a:solidFill>
                <a:latin typeface="微軟正黑體" panose="020B0604030504040204" pitchFamily="34" charset="-120"/>
                <a:ea typeface="微軟正黑體" panose="020B0604030504040204" pitchFamily="34" charset="-120"/>
              </a:rPr>
              <a:t>保護</a:t>
            </a:r>
            <a:r>
              <a:rPr lang="zh-TW" altLang="en-US" sz="4000" b="1" dirty="0" smtClean="0">
                <a:solidFill>
                  <a:srgbClr val="002060"/>
                </a:solidFill>
                <a:latin typeface="微軟正黑體" panose="020B0604030504040204" pitchFamily="34" charset="-120"/>
                <a:ea typeface="微軟正黑體" panose="020B0604030504040204" pitchFamily="34" charset="-120"/>
              </a:rPr>
              <a:t>？</a:t>
            </a:r>
            <a:endParaRPr lang="zh-TW" altLang="zh-TW" sz="4000"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247804864"/>
              </p:ext>
            </p:extLst>
          </p:nvPr>
        </p:nvGraphicFramePr>
        <p:xfrm>
          <a:off x="395204" y="1448787"/>
          <a:ext cx="849694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11</a:t>
            </a:fld>
            <a:endParaRPr lang="zh-TW" altLang="en-US" dirty="0"/>
          </a:p>
        </p:txBody>
      </p:sp>
      <p:sp>
        <p:nvSpPr>
          <p:cNvPr id="9" name="矩形圖說文字 8"/>
          <p:cNvSpPr/>
          <p:nvPr/>
        </p:nvSpPr>
        <p:spPr>
          <a:xfrm>
            <a:off x="5508104" y="1124744"/>
            <a:ext cx="3563416" cy="1200329"/>
          </a:xfrm>
          <a:prstGeom prst="wedgeRectCallout">
            <a:avLst>
              <a:gd name="adj1" fmla="val -54428"/>
              <a:gd name="adj2" fmla="val 30463"/>
            </a:avLst>
          </a:prstGeom>
          <a:solidFill>
            <a:schemeClr val="accent1">
              <a:lumMod val="20000"/>
              <a:lumOff val="80000"/>
            </a:schemeClr>
          </a:solidFill>
          <a:ln>
            <a:noFill/>
          </a:ln>
          <a:effectLst>
            <a:outerShdw blurRad="76200" dir="13500000" sy="23000" kx="1200000" algn="br" rotWithShape="0">
              <a:prstClr val="black">
                <a:alpha val="2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r>
              <a:rPr lang="zh-TW" altLang="en-US" b="1" dirty="0" smtClean="0">
                <a:solidFill>
                  <a:srgbClr val="C00000"/>
                </a:solidFill>
                <a:latin typeface="微軟正黑體" panose="020B0604030504040204" pitchFamily="34" charset="-120"/>
                <a:ea typeface="微軟正黑體" panose="020B0604030504040204" pitchFamily="34" charset="-120"/>
              </a:rPr>
              <a:t>公文</a:t>
            </a:r>
            <a:r>
              <a:rPr lang="zh-TW" altLang="en-US" b="1" dirty="0" smtClean="0">
                <a:latin typeface="微軟正黑體" panose="020B0604030504040204" pitchFamily="34" charset="-120"/>
                <a:ea typeface="微軟正黑體" panose="020B0604030504040204" pitchFamily="34" charset="-120"/>
              </a:rPr>
              <a:t>→包括公務員於職務上草擬之文告、講稿、新聞稿及其他文書。例：</a:t>
            </a:r>
            <a:r>
              <a:rPr lang="zh-TW" altLang="en-US" b="1" dirty="0" smtClean="0">
                <a:solidFill>
                  <a:srgbClr val="002060"/>
                </a:solidFill>
                <a:latin typeface="微軟正黑體" panose="020B0604030504040204" pitchFamily="34" charset="-120"/>
                <a:ea typeface="微軟正黑體" panose="020B0604030504040204" pitchFamily="34" charset="-120"/>
              </a:rPr>
              <a:t>答覆</a:t>
            </a:r>
            <a:r>
              <a:rPr lang="zh-TW" altLang="en-US" b="1" dirty="0">
                <a:solidFill>
                  <a:srgbClr val="002060"/>
                </a:solidFill>
                <a:latin typeface="微軟正黑體" panose="020B0604030504040204" pitchFamily="34" charset="-120"/>
                <a:ea typeface="微軟正黑體" panose="020B0604030504040204" pitchFamily="34" charset="-120"/>
              </a:rPr>
              <a:t>各界疑義之電子郵件、函釋活動</a:t>
            </a:r>
            <a:r>
              <a:rPr lang="zh-TW" altLang="en-US" b="1" dirty="0" smtClean="0">
                <a:solidFill>
                  <a:srgbClr val="002060"/>
                </a:solidFill>
                <a:latin typeface="微軟正黑體" panose="020B0604030504040204" pitchFamily="34" charset="-120"/>
                <a:ea typeface="微軟正黑體" panose="020B0604030504040204" pitchFamily="34" charset="-120"/>
              </a:rPr>
              <a:t>資訊等</a:t>
            </a:r>
            <a:endParaRPr lang="en-US" altLang="zh-TW" b="1" dirty="0">
              <a:latin typeface="微軟正黑體" panose="020B0604030504040204" pitchFamily="34" charset="-120"/>
              <a:ea typeface="微軟正黑體" panose="020B0604030504040204" pitchFamily="34" charset="-120"/>
            </a:endParaRPr>
          </a:p>
        </p:txBody>
      </p:sp>
      <p:sp>
        <p:nvSpPr>
          <p:cNvPr id="2" name="矩形 1"/>
          <p:cNvSpPr/>
          <p:nvPr/>
        </p:nvSpPr>
        <p:spPr>
          <a:xfrm>
            <a:off x="1979048" y="5975999"/>
            <a:ext cx="6264696" cy="369332"/>
          </a:xfrm>
          <a:prstGeom prst="rect">
            <a:avLst/>
          </a:prstGeom>
        </p:spPr>
        <p:txBody>
          <a:bodyPr wrap="square">
            <a:spAutoFit/>
          </a:bodyPr>
          <a:lstStyle/>
          <a:p>
            <a:endParaRPr lang="zh-TW" altLang="en-US"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890184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60648"/>
            <a:ext cx="8229600" cy="882352"/>
          </a:xfrm>
        </p:spPr>
        <p:txBody>
          <a:bodyPr/>
          <a:lstStyle/>
          <a:p>
            <a:r>
              <a:rPr lang="zh-TW" altLang="en-US" sz="4000" b="1" smtClean="0">
                <a:solidFill>
                  <a:srgbClr val="002060"/>
                </a:solidFill>
                <a:latin typeface="微軟正黑體" pitchFamily="34" charset="-120"/>
                <a:ea typeface="微軟正黑體" pitchFamily="34" charset="-120"/>
              </a:rPr>
              <a:t>實例</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資料庫圖表 3"/>
          <p:cNvGraphicFramePr/>
          <p:nvPr>
            <p:extLst>
              <p:ext uri="{D42A27DB-BD31-4B8C-83A1-F6EECF244321}">
                <p14:modId xmlns:p14="http://schemas.microsoft.com/office/powerpoint/2010/main" val="3116623742"/>
              </p:ext>
            </p:extLst>
          </p:nvPr>
        </p:nvGraphicFramePr>
        <p:xfrm>
          <a:off x="359532" y="1340768"/>
          <a:ext cx="842493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12</a:t>
            </a:fld>
            <a:endParaRPr lang="zh-TW" altLang="en-US"/>
          </a:p>
        </p:txBody>
      </p:sp>
    </p:spTree>
    <p:extLst>
      <p:ext uri="{BB962C8B-B14F-4D97-AF65-F5344CB8AC3E}">
        <p14:creationId xmlns:p14="http://schemas.microsoft.com/office/powerpoint/2010/main" val="18515392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260648"/>
            <a:ext cx="8229600" cy="882352"/>
          </a:xfrm>
        </p:spPr>
        <p:txBody>
          <a:bodyPr/>
          <a:lstStyle/>
          <a:p>
            <a:pPr eaLnBrk="0" fontAlgn="base" hangingPunct="0">
              <a:spcAft>
                <a:spcPct val="0"/>
              </a:spcAft>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著作權屬於誰</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主體</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965117537"/>
              </p:ext>
            </p:extLst>
          </p:nvPr>
        </p:nvGraphicFramePr>
        <p:xfrm>
          <a:off x="899592" y="1196752"/>
          <a:ext cx="784887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13</a:t>
            </a:fld>
            <a:endParaRPr lang="zh-TW" altLang="en-US"/>
          </a:p>
        </p:txBody>
      </p:sp>
    </p:spTree>
    <p:extLst>
      <p:ext uri="{BB962C8B-B14F-4D97-AF65-F5344CB8AC3E}">
        <p14:creationId xmlns:p14="http://schemas.microsoft.com/office/powerpoint/2010/main" val="208676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965241897"/>
              </p:ext>
            </p:extLst>
          </p:nvPr>
        </p:nvGraphicFramePr>
        <p:xfrm>
          <a:off x="935088" y="1916832"/>
          <a:ext cx="8208912"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投影片編號版面配置區 3"/>
          <p:cNvSpPr>
            <a:spLocks noGrp="1"/>
          </p:cNvSpPr>
          <p:nvPr>
            <p:ph type="sldNum" sz="quarter" idx="12"/>
          </p:nvPr>
        </p:nvSpPr>
        <p:spPr/>
        <p:txBody>
          <a:bodyPr/>
          <a:lstStyle/>
          <a:p>
            <a:pPr>
              <a:defRPr/>
            </a:pPr>
            <a:fld id="{E349C3E2-F9F8-4882-B9D0-7E4DEDB4B9A9}" type="slidenum">
              <a:rPr lang="zh-TW" altLang="en-US">
                <a:solidFill>
                  <a:prstClr val="black">
                    <a:tint val="75000"/>
                  </a:prstClr>
                </a:solidFill>
              </a:rPr>
              <a:pPr>
                <a:defRPr/>
              </a:pPr>
              <a:t>14</a:t>
            </a:fld>
            <a:endParaRPr lang="zh-TW" altLang="en-US">
              <a:solidFill>
                <a:prstClr val="black">
                  <a:tint val="75000"/>
                </a:prstClr>
              </a:solidFill>
            </a:endParaRPr>
          </a:p>
        </p:txBody>
      </p:sp>
      <p:sp>
        <p:nvSpPr>
          <p:cNvPr id="12292" name="標題 2"/>
          <p:cNvSpPr>
            <a:spLocks noGrp="1"/>
          </p:cNvSpPr>
          <p:nvPr>
            <p:ph type="title"/>
          </p:nvPr>
        </p:nvSpPr>
        <p:spPr bwMode="auto">
          <a:xfrm>
            <a:off x="1547664" y="188640"/>
            <a:ext cx="7272808" cy="792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Aft>
                <a:spcPct val="0"/>
              </a:spcAft>
              <a:defRPr/>
            </a:pPr>
            <a:r>
              <a:rPr lang="zh-TW" altLang="en-US" sz="3600" b="1" dirty="0">
                <a:solidFill>
                  <a:srgbClr val="002060"/>
                </a:solidFill>
                <a:latin typeface="微軟正黑體" panose="020B0604030504040204" pitchFamily="34" charset="-120"/>
                <a:ea typeface="微軟正黑體" panose="020B0604030504040204" pitchFamily="34" charset="-120"/>
              </a:rPr>
              <a:t>公務員完成的著作誰擁有著作權？</a:t>
            </a:r>
          </a:p>
        </p:txBody>
      </p:sp>
      <p:grpSp>
        <p:nvGrpSpPr>
          <p:cNvPr id="2" name="群組 1"/>
          <p:cNvGrpSpPr/>
          <p:nvPr/>
        </p:nvGrpSpPr>
        <p:grpSpPr>
          <a:xfrm>
            <a:off x="166934" y="1801119"/>
            <a:ext cx="3036914" cy="2703292"/>
            <a:chOff x="166934" y="1801119"/>
            <a:chExt cx="3036914" cy="2703292"/>
          </a:xfrm>
        </p:grpSpPr>
        <p:sp>
          <p:nvSpPr>
            <p:cNvPr id="3" name="剪去單一角落矩形 2"/>
            <p:cNvSpPr/>
            <p:nvPr/>
          </p:nvSpPr>
          <p:spPr>
            <a:xfrm>
              <a:off x="166934" y="1962814"/>
              <a:ext cx="706577" cy="2529572"/>
            </a:xfrm>
            <a:prstGeom prst="snip1Rect">
              <a:avLst/>
            </a:prstGeom>
          </p:spPr>
          <p:style>
            <a:lnRef idx="1">
              <a:schemeClr val="accent3"/>
            </a:lnRef>
            <a:fillRef idx="2">
              <a:schemeClr val="accent3"/>
            </a:fillRef>
            <a:effectRef idx="1">
              <a:schemeClr val="accent3"/>
            </a:effectRef>
            <a:fontRef idx="minor">
              <a:schemeClr val="dk1"/>
            </a:fontRef>
          </p:style>
          <p:txBody>
            <a:bodyPr vert="eaVert" rtlCol="0" anchor="ctr"/>
            <a:lstStyle/>
            <a:p>
              <a:pPr algn="ctr"/>
              <a:r>
                <a:rPr lang="zh-TW" altLang="en-US" sz="2400" b="1" dirty="0" smtClean="0">
                  <a:latin typeface="微軟正黑體" panose="020B0604030504040204" pitchFamily="34" charset="-120"/>
                  <a:ea typeface="微軟正黑體" panose="020B0604030504040204" pitchFamily="34" charset="-120"/>
                </a:rPr>
                <a:t>職  務   著  作</a:t>
              </a:r>
              <a:endParaRPr lang="zh-TW" altLang="en-US" sz="2400" b="1" dirty="0">
                <a:latin typeface="微軟正黑體" panose="020B0604030504040204" pitchFamily="34" charset="-120"/>
                <a:ea typeface="微軟正黑體" panose="020B0604030504040204" pitchFamily="34" charset="-120"/>
              </a:endParaRPr>
            </a:p>
          </p:txBody>
        </p:sp>
        <p:cxnSp>
          <p:nvCxnSpPr>
            <p:cNvPr id="7" name="直線單箭頭接點 6"/>
            <p:cNvCxnSpPr/>
            <p:nvPr/>
          </p:nvCxnSpPr>
          <p:spPr>
            <a:xfrm>
              <a:off x="899592" y="3789040"/>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文字方塊 7"/>
            <p:cNvSpPr txBox="1"/>
            <p:nvPr/>
          </p:nvSpPr>
          <p:spPr>
            <a:xfrm>
              <a:off x="877892" y="3985060"/>
              <a:ext cx="471267" cy="519351"/>
            </a:xfrm>
            <a:prstGeom prst="flowChartConnector">
              <a:avLst/>
            </a:prstGeom>
            <a:noFill/>
            <a:ln>
              <a:solidFill>
                <a:srgbClr val="00B050"/>
              </a:solidFill>
            </a:ln>
          </p:spPr>
          <p:txBody>
            <a:bodyPr wrap="square" rtlCol="0">
              <a:spAutoFit/>
            </a:bodyPr>
            <a:lstStyle/>
            <a:p>
              <a:pPr algn="ctr"/>
              <a:r>
                <a:rPr lang="zh-TW" altLang="en-US" b="1" dirty="0" smtClean="0">
                  <a:latin typeface="微軟正黑體" panose="020B0604030504040204" pitchFamily="34" charset="-120"/>
                  <a:ea typeface="微軟正黑體" panose="020B0604030504040204" pitchFamily="34" charset="-120"/>
                </a:rPr>
                <a:t>是</a:t>
              </a:r>
              <a:endParaRPr lang="zh-TW" altLang="en-US" b="1" dirty="0">
                <a:latin typeface="微軟正黑體" panose="020B0604030504040204" pitchFamily="34" charset="-120"/>
                <a:ea typeface="微軟正黑體" panose="020B0604030504040204" pitchFamily="34" charset="-120"/>
              </a:endParaRPr>
            </a:p>
          </p:txBody>
        </p:sp>
        <p:cxnSp>
          <p:nvCxnSpPr>
            <p:cNvPr id="10" name="直線單箭頭接點 9"/>
            <p:cNvCxnSpPr/>
            <p:nvPr/>
          </p:nvCxnSpPr>
          <p:spPr>
            <a:xfrm>
              <a:off x="903564" y="2393851"/>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文字方塊 10"/>
            <p:cNvSpPr txBox="1"/>
            <p:nvPr/>
          </p:nvSpPr>
          <p:spPr>
            <a:xfrm>
              <a:off x="892289" y="1884160"/>
              <a:ext cx="442022" cy="369332"/>
            </a:xfrm>
            <a:prstGeom prst="flowChartPreparation">
              <a:avLst/>
            </a:prstGeom>
            <a:noFill/>
            <a:ln>
              <a:solidFill>
                <a:srgbClr val="FF0000"/>
              </a:solidFill>
            </a:ln>
          </p:spPr>
          <p:txBody>
            <a:bodyPr wrap="square" rtlCol="0">
              <a:spAutoFit/>
            </a:bodyPr>
            <a:lstStyle/>
            <a:p>
              <a:pPr algn="ctr"/>
              <a:r>
                <a:rPr lang="zh-TW" altLang="en-US" b="1" dirty="0">
                  <a:latin typeface="微軟正黑體" panose="020B0604030504040204" pitchFamily="34" charset="-120"/>
                  <a:ea typeface="微軟正黑體" panose="020B0604030504040204" pitchFamily="34" charset="-120"/>
                </a:rPr>
                <a:t>否</a:t>
              </a:r>
            </a:p>
          </p:txBody>
        </p:sp>
        <p:sp>
          <p:nvSpPr>
            <p:cNvPr id="12" name="圓角矩形 11"/>
            <p:cNvSpPr/>
            <p:nvPr/>
          </p:nvSpPr>
          <p:spPr>
            <a:xfrm>
              <a:off x="1403648" y="1801119"/>
              <a:ext cx="1800200" cy="90474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實際創作完成的公務員享有著作權</a:t>
              </a:r>
              <a:endParaRPr lang="zh-TW" altLang="en-US" b="1" dirty="0">
                <a:latin typeface="微軟正黑體" panose="020B0604030504040204" pitchFamily="34" charset="-120"/>
                <a:ea typeface="微軟正黑體" panose="020B0604030504040204" pitchFamily="34" charset="-120"/>
              </a:endParaRPr>
            </a:p>
          </p:txBody>
        </p:sp>
      </p:grpSp>
      <p:sp>
        <p:nvSpPr>
          <p:cNvPr id="6" name="書卷 (水平) 5"/>
          <p:cNvSpPr/>
          <p:nvPr/>
        </p:nvSpPr>
        <p:spPr>
          <a:xfrm>
            <a:off x="520223" y="5373216"/>
            <a:ext cx="7407975" cy="1349633"/>
          </a:xfrm>
          <a:prstGeom prst="horizontalScroll">
            <a:avLst/>
          </a:prstGeom>
          <a:ln>
            <a:noFill/>
          </a:ln>
          <a:effectLst>
            <a:outerShdw blurRad="76200" dir="13500000" sy="23000" kx="1200000" algn="br" rotWithShape="0">
              <a:prstClr val="black">
                <a:alpha val="20000"/>
              </a:prst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r>
              <a:rPr lang="zh-TW" altLang="en-US" sz="2000" dirty="0" smtClean="0">
                <a:latin typeface="微軟正黑體" panose="020B0604030504040204" pitchFamily="34" charset="-120"/>
                <a:ea typeface="微軟正黑體" panose="020B0604030504040204" pitchFamily="34" charset="-120"/>
              </a:rPr>
              <a:t>如何認定是「</a:t>
            </a:r>
            <a:r>
              <a:rPr lang="zh-TW" altLang="en-US" sz="2000" dirty="0">
                <a:latin typeface="微軟正黑體" panose="020B0604030504040204" pitchFamily="34" charset="-120"/>
                <a:ea typeface="微軟正黑體" panose="020B0604030504040204" pitchFamily="34" charset="-120"/>
              </a:rPr>
              <a:t>職務</a:t>
            </a:r>
            <a:r>
              <a:rPr lang="zh-TW" altLang="en-US" sz="2000" dirty="0" smtClean="0">
                <a:latin typeface="微軟正黑體" panose="020B0604030504040204" pitchFamily="34" charset="-120"/>
                <a:ea typeface="微軟正黑體" panose="020B0604030504040204" pitchFamily="34" charset="-120"/>
              </a:rPr>
              <a:t>上著作」</a:t>
            </a:r>
            <a:r>
              <a:rPr lang="en-US" altLang="zh-TW" sz="2000" dirty="0">
                <a:latin typeface="微軟正黑體" panose="020B0604030504040204" pitchFamily="34" charset="-120"/>
                <a:ea typeface="微軟正黑體" panose="020B0604030504040204" pitchFamily="34" charset="-120"/>
              </a:rPr>
              <a:t>? </a:t>
            </a:r>
            <a:r>
              <a:rPr lang="zh-TW" altLang="en-US" sz="2000" dirty="0" smtClean="0">
                <a:latin typeface="微軟正黑體" panose="020B0604030504040204" pitchFamily="34" charset="-120"/>
                <a:ea typeface="微軟正黑體" panose="020B0604030504040204" pitchFamily="34" charset="-120"/>
              </a:rPr>
              <a:t>時間</a:t>
            </a:r>
            <a:r>
              <a:rPr lang="zh-TW" altLang="en-US" sz="2000" dirty="0">
                <a:latin typeface="微軟正黑體" panose="020B0604030504040204" pitchFamily="34" charset="-120"/>
                <a:ea typeface="微軟正黑體" panose="020B0604030504040204" pitchFamily="34" charset="-120"/>
              </a:rPr>
              <a:t>、資源、職務關聯性</a:t>
            </a:r>
          </a:p>
          <a:p>
            <a:r>
              <a:rPr lang="en-US" altLang="zh-TW" sz="2000" dirty="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X)</a:t>
            </a:r>
            <a:r>
              <a:rPr lang="zh-TW" altLang="en-US" sz="2000" b="1" dirty="0" smtClean="0">
                <a:latin typeface="微軟正黑體" panose="020B0604030504040204" pitchFamily="34" charset="-120"/>
                <a:ea typeface="微軟正黑體" panose="020B0604030504040204" pitchFamily="34" charset="-120"/>
              </a:rPr>
              <a:t>公務員下班後因個人興趣拍攝的照片</a:t>
            </a:r>
            <a:endParaRPr lang="zh-TW" altLang="en-US" sz="2000" b="1" dirty="0">
              <a:latin typeface="微軟正黑體" panose="020B0604030504040204" pitchFamily="34" charset="-120"/>
              <a:ea typeface="微軟正黑體" panose="020B0604030504040204" pitchFamily="34" charset="-120"/>
            </a:endParaRPr>
          </a:p>
          <a:p>
            <a:r>
              <a:rPr lang="en-US" altLang="zh-TW" sz="2000" b="1" dirty="0">
                <a:solidFill>
                  <a:srgbClr val="FF0000"/>
                </a:solidFill>
                <a:latin typeface="微軟正黑體" panose="020B0604030504040204" pitchFamily="34" charset="-120"/>
                <a:ea typeface="微軟正黑體" panose="020B0604030504040204" pitchFamily="34" charset="-120"/>
              </a:rPr>
              <a:t>(V)</a:t>
            </a:r>
            <a:r>
              <a:rPr lang="zh-TW" altLang="en-US" sz="2000" dirty="0">
                <a:solidFill>
                  <a:srgbClr val="FF0000"/>
                </a:solidFill>
                <a:latin typeface="微軟正黑體" panose="020B0604030504040204" pitchFamily="34" charset="-120"/>
                <a:ea typeface="微軟正黑體" panose="020B0604030504040204" pitchFamily="34" charset="-120"/>
              </a:rPr>
              <a:t>因職務需要進行研究另行完成具學術性質的專文、報告</a:t>
            </a:r>
          </a:p>
        </p:txBody>
      </p:sp>
      <p:sp>
        <p:nvSpPr>
          <p:cNvPr id="9" name="向下箭號 8"/>
          <p:cNvSpPr/>
          <p:nvPr/>
        </p:nvSpPr>
        <p:spPr>
          <a:xfrm>
            <a:off x="3779912" y="1124744"/>
            <a:ext cx="2088232" cy="596479"/>
          </a:xfrm>
          <a:prstGeom prst="down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著作人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sp>
        <p:nvSpPr>
          <p:cNvPr id="14" name="向下箭號 13"/>
          <p:cNvSpPr/>
          <p:nvPr/>
        </p:nvSpPr>
        <p:spPr>
          <a:xfrm>
            <a:off x="6372200" y="1124744"/>
            <a:ext cx="2448272" cy="778257"/>
          </a:xfrm>
          <a:prstGeom prst="downArrow">
            <a:avLst>
              <a:gd name="adj1" fmla="val 50000"/>
              <a:gd name="adj2" fmla="val 6240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著作財產權人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848452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標題 2"/>
          <p:cNvSpPr>
            <a:spLocks noGrp="1"/>
          </p:cNvSpPr>
          <p:nvPr>
            <p:ph type="title"/>
          </p:nvPr>
        </p:nvSpPr>
        <p:spPr bwMode="auto">
          <a:xfrm>
            <a:off x="1619672" y="0"/>
            <a:ext cx="6735514"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出資聘人完成的著作，著作權是歸屬於誰的？</a:t>
            </a:r>
            <a:r>
              <a:rPr lang="en-US" altLang="zh-TW" sz="3600" b="1" dirty="0" smtClean="0">
                <a:solidFill>
                  <a:srgbClr val="002060"/>
                </a:solidFill>
                <a:latin typeface="微軟正黑體" panose="020B0604030504040204" pitchFamily="34" charset="-120"/>
                <a:ea typeface="微軟正黑體" panose="020B0604030504040204" pitchFamily="34" charset="-120"/>
              </a:rPr>
              <a:t>(§12)</a:t>
            </a:r>
            <a:endParaRPr lang="zh-TW" altLang="en-US" sz="3600" b="1" dirty="0" smtClean="0">
              <a:solidFill>
                <a:schemeClr val="tx2"/>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543739247"/>
              </p:ext>
            </p:extLst>
          </p:nvPr>
        </p:nvGraphicFramePr>
        <p:xfrm>
          <a:off x="549188" y="1916832"/>
          <a:ext cx="842493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F964AAEC-2287-42ED-829E-B808BB0B5D78}" type="slidenum">
              <a:rPr lang="zh-TW" altLang="en-US">
                <a:solidFill>
                  <a:prstClr val="black">
                    <a:tint val="75000"/>
                  </a:prstClr>
                </a:solidFill>
              </a:rPr>
              <a:pPr>
                <a:defRPr/>
              </a:pPr>
              <a:t>15</a:t>
            </a:fld>
            <a:endParaRPr lang="zh-TW" altLang="en-US">
              <a:solidFill>
                <a:prstClr val="black">
                  <a:tint val="75000"/>
                </a:prstClr>
              </a:solidFill>
            </a:endParaRPr>
          </a:p>
        </p:txBody>
      </p:sp>
      <p:sp>
        <p:nvSpPr>
          <p:cNvPr id="17412" name="文字方塊 1"/>
          <p:cNvSpPr txBox="1">
            <a:spLocks noChangeArrowheads="1"/>
          </p:cNvSpPr>
          <p:nvPr/>
        </p:nvSpPr>
        <p:spPr bwMode="auto">
          <a:xfrm>
            <a:off x="611560" y="5661248"/>
            <a:ext cx="7560840" cy="830997"/>
          </a:xfrm>
          <a:prstGeom prst="rect">
            <a:avLst/>
          </a:prstGeom>
          <a:ln>
            <a:noFill/>
          </a:ln>
          <a:extLst/>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eaLnBrk="1" hangingPunct="1"/>
            <a:r>
              <a:rPr lang="zh-TW" altLang="en-US" sz="2400" b="1" dirty="0" smtClean="0">
                <a:solidFill>
                  <a:srgbClr val="002060"/>
                </a:solidFill>
                <a:latin typeface="微軟正黑體" panose="020B0604030504040204" pitchFamily="34" charset="-120"/>
                <a:ea typeface="微軟正黑體" panose="020B0604030504040204" pitchFamily="34" charset="-120"/>
              </a:rPr>
              <a:t>著作財產權歸受聘人享有者，出資人得於</a:t>
            </a:r>
            <a:r>
              <a:rPr lang="zh-TW" altLang="en-US" sz="2400" b="1" u="sng" dirty="0" smtClean="0">
                <a:solidFill>
                  <a:srgbClr val="002060"/>
                </a:solidFill>
                <a:latin typeface="微軟正黑體" panose="020B0604030504040204" pitchFamily="34" charset="-120"/>
                <a:ea typeface="微軟正黑體" panose="020B0604030504040204" pitchFamily="34" charset="-120"/>
              </a:rPr>
              <a:t>出資之目的範圍內</a:t>
            </a:r>
            <a:r>
              <a:rPr lang="zh-TW" altLang="en-US" sz="2400" b="1" dirty="0" smtClean="0">
                <a:solidFill>
                  <a:srgbClr val="002060"/>
                </a:solidFill>
                <a:latin typeface="微軟正黑體" panose="020B0604030504040204" pitchFamily="34" charset="-120"/>
                <a:ea typeface="微軟正黑體" panose="020B0604030504040204" pitchFamily="34" charset="-120"/>
              </a:rPr>
              <a:t>利用該著作</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a:solidFill>
                  <a:srgbClr val="002060"/>
                </a:solidFill>
                <a:latin typeface="微軟正黑體" panose="020B0604030504040204" pitchFamily="34" charset="-120"/>
                <a:ea typeface="微軟正黑體" panose="020B0604030504040204" pitchFamily="34" charset="-120"/>
              </a:rPr>
              <a:t>第</a:t>
            </a:r>
            <a:r>
              <a:rPr lang="en-US" altLang="zh-TW" sz="2400" b="1" dirty="0" smtClean="0">
                <a:solidFill>
                  <a:srgbClr val="002060"/>
                </a:solidFill>
                <a:latin typeface="微軟正黑體" panose="020B0604030504040204" pitchFamily="34" charset="-120"/>
                <a:ea typeface="微軟正黑體" panose="020B0604030504040204" pitchFamily="34" charset="-120"/>
              </a:rPr>
              <a:t>12</a:t>
            </a:r>
            <a:r>
              <a:rPr lang="zh-TW" altLang="en-US" sz="2400" b="1" dirty="0" smtClean="0">
                <a:solidFill>
                  <a:srgbClr val="002060"/>
                </a:solidFill>
                <a:latin typeface="微軟正黑體" panose="020B0604030504040204" pitchFamily="34" charset="-120"/>
                <a:ea typeface="微軟正黑體" panose="020B0604030504040204" pitchFamily="34" charset="-120"/>
              </a:rPr>
              <a:t>條第</a:t>
            </a:r>
            <a:r>
              <a:rPr lang="en-US" altLang="zh-TW" sz="2400" b="1" dirty="0" smtClean="0">
                <a:solidFill>
                  <a:srgbClr val="002060"/>
                </a:solidFill>
                <a:latin typeface="微軟正黑體" panose="020B0604030504040204" pitchFamily="34" charset="-120"/>
                <a:ea typeface="微軟正黑體" panose="020B0604030504040204" pitchFamily="34" charset="-120"/>
              </a:rPr>
              <a:t>3</a:t>
            </a:r>
            <a:r>
              <a:rPr lang="zh-TW" altLang="en-US" sz="2400" b="1" dirty="0" smtClean="0">
                <a:solidFill>
                  <a:srgbClr val="002060"/>
                </a:solidFill>
                <a:latin typeface="微軟正黑體" panose="020B0604030504040204" pitchFamily="34" charset="-120"/>
                <a:ea typeface="微軟正黑體" panose="020B0604030504040204" pitchFamily="34" charset="-120"/>
              </a:rPr>
              <a:t>項</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endParaRPr lang="zh-TW" altLang="en-US" sz="2400" b="1" dirty="0" smtClean="0">
              <a:solidFill>
                <a:srgbClr val="002060"/>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3851920" y="1193354"/>
            <a:ext cx="1944216" cy="670977"/>
          </a:xfrm>
          <a:prstGeom prst="downArrow">
            <a:avLst>
              <a:gd name="adj1" fmla="val 50000"/>
              <a:gd name="adj2" fmla="val 81390"/>
            </a:avLst>
          </a:prstGeom>
          <a:solidFill>
            <a:schemeClr val="accent5">
              <a:lumMod val="20000"/>
              <a:lumOff val="80000"/>
            </a:schemeClr>
          </a:solidFill>
        </p:spPr>
        <p:txBody>
          <a:bodyPr wrap="square" rtlCol="0">
            <a:spAutoFit/>
          </a:bodyPr>
          <a:lstStyle/>
          <a:p>
            <a:pPr algn="ctr"/>
            <a:r>
              <a:rPr lang="zh-TW" altLang="en-US" sz="2000" b="1" dirty="0" smtClean="0">
                <a:latin typeface="微軟正黑體" panose="020B0604030504040204" pitchFamily="34" charset="-120"/>
                <a:ea typeface="微軟正黑體" panose="020B0604030504040204" pitchFamily="34" charset="-120"/>
              </a:rPr>
              <a:t>著作人</a:t>
            </a:r>
            <a:endParaRPr lang="zh-TW" altLang="en-US" sz="2000" b="1" dirty="0">
              <a:latin typeface="微軟正黑體" panose="020B0604030504040204" pitchFamily="34" charset="-120"/>
              <a:ea typeface="微軟正黑體" panose="020B0604030504040204" pitchFamily="34" charset="-120"/>
            </a:endParaRPr>
          </a:p>
        </p:txBody>
      </p:sp>
      <p:sp>
        <p:nvSpPr>
          <p:cNvPr id="6" name="向下箭號 5"/>
          <p:cNvSpPr/>
          <p:nvPr/>
        </p:nvSpPr>
        <p:spPr>
          <a:xfrm>
            <a:off x="6660232" y="1149093"/>
            <a:ext cx="2483768" cy="720080"/>
          </a:xfrm>
          <a:prstGeom prst="downArrow">
            <a:avLst>
              <a:gd name="adj1" fmla="val 50000"/>
              <a:gd name="adj2" fmla="val 63139"/>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著作財產權人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635895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188640"/>
            <a:ext cx="7437512" cy="648072"/>
          </a:xfrm>
        </p:spPr>
        <p:txBody>
          <a:bodyPr/>
          <a:lstStyle/>
          <a:p>
            <a:r>
              <a:rPr lang="zh-TW" altLang="en-US" sz="3600" b="1" dirty="0">
                <a:solidFill>
                  <a:srgbClr val="002060"/>
                </a:solidFill>
                <a:latin typeface="微軟正黑體" panose="020B0604030504040204" pitchFamily="34" charset="-120"/>
                <a:ea typeface="微軟正黑體" panose="020B0604030504040204" pitchFamily="34" charset="-120"/>
              </a:rPr>
              <a:t>著作權</a:t>
            </a:r>
            <a:r>
              <a:rPr lang="zh-TW" altLang="en-US" sz="3600" b="1" dirty="0" smtClean="0">
                <a:solidFill>
                  <a:srgbClr val="002060"/>
                </a:solidFill>
                <a:latin typeface="微軟正黑體" panose="020B0604030504040204" pitchFamily="34" charset="-120"/>
                <a:ea typeface="微軟正黑體" panose="020B0604030504040204" pitchFamily="34" charset="-120"/>
              </a:rPr>
              <a:t>人專有</a:t>
            </a:r>
            <a:r>
              <a:rPr lang="zh-TW" altLang="en-US" sz="3600" b="1" dirty="0">
                <a:solidFill>
                  <a:srgbClr val="002060"/>
                </a:solidFill>
                <a:latin typeface="微軟正黑體" panose="020B0604030504040204" pitchFamily="34" charset="-120"/>
                <a:ea typeface="微軟正黑體" panose="020B0604030504040204" pitchFamily="34" charset="-120"/>
              </a:rPr>
              <a:t>哪些權利</a:t>
            </a:r>
            <a:r>
              <a:rPr lang="en-US" altLang="zh-TW" sz="3600" b="1" dirty="0" smtClean="0">
                <a:solidFill>
                  <a:srgbClr val="002060"/>
                </a:solidFill>
                <a:latin typeface="微軟正黑體" panose="020B0604030504040204" pitchFamily="34" charset="-120"/>
                <a:ea typeface="微軟正黑體" panose="020B0604030504040204" pitchFamily="34" charset="-120"/>
              </a:rPr>
              <a:t>?</a:t>
            </a:r>
            <a:r>
              <a:rPr lang="zh-TW" altLang="en-US" sz="3600" b="1" dirty="0" smtClean="0">
                <a:solidFill>
                  <a:srgbClr val="002060"/>
                </a:solidFill>
                <a:latin typeface="微軟正黑體" panose="020B0604030504040204" pitchFamily="34" charset="-120"/>
                <a:ea typeface="微軟正黑體" panose="020B0604030504040204" pitchFamily="34" charset="-120"/>
              </a:rPr>
              <a:t>保護多久</a:t>
            </a:r>
            <a:r>
              <a:rPr lang="en-US" altLang="zh-TW" sz="3600" b="1" dirty="0" smtClean="0">
                <a:solidFill>
                  <a:srgbClr val="002060"/>
                </a:solidFill>
                <a:latin typeface="微軟正黑體" panose="020B0604030504040204" pitchFamily="34" charset="-120"/>
                <a:ea typeface="微軟正黑體" panose="020B0604030504040204" pitchFamily="34" charset="-120"/>
              </a:rPr>
              <a:t>?</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719457651"/>
              </p:ext>
            </p:extLst>
          </p:nvPr>
        </p:nvGraphicFramePr>
        <p:xfrm>
          <a:off x="539552" y="1196752"/>
          <a:ext cx="842493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流程圖: 文件 6"/>
          <p:cNvSpPr/>
          <p:nvPr/>
        </p:nvSpPr>
        <p:spPr>
          <a:xfrm>
            <a:off x="539552" y="4869160"/>
            <a:ext cx="3888432" cy="1949172"/>
          </a:xfrm>
          <a:prstGeom prst="flowChartDocument">
            <a:avLst/>
          </a:prstGeom>
        </p:spPr>
        <p:style>
          <a:lnRef idx="2">
            <a:schemeClr val="accent4"/>
          </a:lnRef>
          <a:fillRef idx="1">
            <a:schemeClr val="lt1"/>
          </a:fillRef>
          <a:effectRef idx="0">
            <a:schemeClr val="accent4"/>
          </a:effectRef>
          <a:fontRef idx="minor">
            <a:schemeClr val="dk1"/>
          </a:fontRef>
        </p:style>
        <p:txBody>
          <a:bodyPr wrap="square">
            <a:spAutoFit/>
          </a:bodyPr>
          <a:lstStyle/>
          <a:p>
            <a:pPr marL="342900" indent="-342900">
              <a:buFont typeface="Wingdings" panose="05000000000000000000" pitchFamily="2" charset="2"/>
              <a:buChar char="Ø"/>
            </a:pPr>
            <a:r>
              <a:rPr lang="zh-TW" altLang="en-US" sz="2400" b="1" dirty="0" smtClean="0">
                <a:solidFill>
                  <a:srgbClr val="C00000"/>
                </a:solidFill>
                <a:latin typeface="微軟正黑體" panose="020B0604030504040204" pitchFamily="34" charset="-120"/>
                <a:ea typeface="微軟正黑體" panose="020B0604030504040204" pitchFamily="34" charset="-120"/>
              </a:rPr>
              <a:t>生存</a:t>
            </a:r>
            <a:r>
              <a:rPr lang="zh-TW" altLang="en-US" sz="2400" b="1" dirty="0">
                <a:solidFill>
                  <a:srgbClr val="C00000"/>
                </a:solidFill>
                <a:latin typeface="微軟正黑體" panose="020B0604030504040204" pitchFamily="34" charset="-120"/>
                <a:ea typeface="微軟正黑體" panose="020B0604030504040204" pitchFamily="34" charset="-120"/>
              </a:rPr>
              <a:t>期間</a:t>
            </a:r>
            <a:r>
              <a:rPr lang="en-US" altLang="zh-TW" sz="2400" b="1" dirty="0">
                <a:solidFill>
                  <a:srgbClr val="C00000"/>
                </a:solidFill>
                <a:latin typeface="微軟正黑體" panose="020B0604030504040204" pitchFamily="34" charset="-120"/>
                <a:ea typeface="微軟正黑體" panose="020B0604030504040204" pitchFamily="34" charset="-120"/>
              </a:rPr>
              <a:t>+</a:t>
            </a:r>
            <a:r>
              <a:rPr lang="zh-TW" altLang="en-US" sz="2400" b="1" dirty="0">
                <a:solidFill>
                  <a:srgbClr val="C00000"/>
                </a:solidFill>
                <a:latin typeface="微軟正黑體" panose="020B0604030504040204" pitchFamily="34" charset="-120"/>
                <a:ea typeface="微軟正黑體" panose="020B0604030504040204" pitchFamily="34" charset="-120"/>
              </a:rPr>
              <a:t>死亡後</a:t>
            </a:r>
            <a:r>
              <a:rPr lang="en-US" altLang="zh-TW" sz="2400" b="1" dirty="0">
                <a:solidFill>
                  <a:srgbClr val="C00000"/>
                </a:solidFill>
                <a:latin typeface="微軟正黑體" panose="020B0604030504040204" pitchFamily="34" charset="-120"/>
                <a:ea typeface="微軟正黑體" panose="020B0604030504040204" pitchFamily="34" charset="-120"/>
              </a:rPr>
              <a:t>50</a:t>
            </a:r>
            <a:r>
              <a:rPr lang="zh-TW" altLang="en-US" sz="2400" b="1" dirty="0" smtClean="0">
                <a:solidFill>
                  <a:srgbClr val="C00000"/>
                </a:solidFill>
                <a:latin typeface="微軟正黑體" panose="020B0604030504040204" pitchFamily="34" charset="-120"/>
                <a:ea typeface="微軟正黑體" panose="020B0604030504040204" pitchFamily="34" charset="-120"/>
              </a:rPr>
              <a:t>年</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Ø"/>
            </a:pPr>
            <a:r>
              <a:rPr lang="zh-TW" altLang="en-US" sz="2400" b="1" dirty="0">
                <a:latin typeface="微軟正黑體" panose="020B0604030504040204" pitchFamily="34" charset="-120"/>
                <a:ea typeface="微軟正黑體" panose="020B0604030504040204" pitchFamily="34" charset="-120"/>
              </a:rPr>
              <a:t>公開發表以後</a:t>
            </a:r>
            <a:r>
              <a:rPr lang="en-US" altLang="zh-TW" sz="2400" b="1" dirty="0">
                <a:latin typeface="微軟正黑體" panose="020B0604030504040204" pitchFamily="34" charset="-120"/>
                <a:ea typeface="微軟正黑體" panose="020B0604030504040204" pitchFamily="34" charset="-120"/>
              </a:rPr>
              <a:t>50</a:t>
            </a:r>
            <a:r>
              <a:rPr lang="zh-TW" altLang="en-US" sz="2400" b="1" dirty="0" smtClean="0">
                <a:latin typeface="微軟正黑體" panose="020B0604030504040204" pitchFamily="34" charset="-120"/>
                <a:ea typeface="微軟正黑體" panose="020B0604030504040204" pitchFamily="34" charset="-120"/>
              </a:rPr>
              <a:t>年→</a:t>
            </a:r>
            <a:r>
              <a:rPr lang="zh-TW" altLang="en-US" sz="2400" dirty="0" smtClean="0">
                <a:latin typeface="微軟正黑體" panose="020B0604030504040204" pitchFamily="34" charset="-120"/>
                <a:ea typeface="微軟正黑體" panose="020B0604030504040204" pitchFamily="34" charset="-120"/>
              </a:rPr>
              <a:t>法人</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攝影</a:t>
            </a:r>
            <a:r>
              <a:rPr lang="en-US" altLang="zh-TW" sz="2400" dirty="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視聽</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錄音</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表演等著作</a:t>
            </a:r>
            <a:endParaRPr lang="en-US" altLang="zh-TW" sz="2400" b="1" dirty="0" smtClean="0">
              <a:latin typeface="微軟正黑體" panose="020B0604030504040204" pitchFamily="34" charset="-120"/>
              <a:ea typeface="微軟正黑體" panose="020B0604030504040204" pitchFamily="34" charset="-120"/>
            </a:endParaRPr>
          </a:p>
        </p:txBody>
      </p:sp>
      <p:sp>
        <p:nvSpPr>
          <p:cNvPr id="3" name="流程圖: 文件 2"/>
          <p:cNvSpPr/>
          <p:nvPr/>
        </p:nvSpPr>
        <p:spPr>
          <a:xfrm>
            <a:off x="5061378" y="4921249"/>
            <a:ext cx="3888432" cy="1490543"/>
          </a:xfrm>
          <a:prstGeom prst="flowChartDocumen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342900" indent="-342900">
              <a:buFont typeface="Wingdings" panose="05000000000000000000" pitchFamily="2" charset="2"/>
              <a:buChar char="Ø"/>
            </a:pPr>
            <a:r>
              <a:rPr lang="zh-TW" altLang="en-US" sz="2400" b="1" dirty="0">
                <a:solidFill>
                  <a:srgbClr val="C00000"/>
                </a:solidFill>
                <a:latin typeface="微軟正黑體" panose="020B0604030504040204" pitchFamily="34" charset="-120"/>
                <a:ea typeface="微軟正黑體" panose="020B0604030504040204" pitchFamily="34" charset="-120"/>
              </a:rPr>
              <a:t>永久</a:t>
            </a:r>
            <a:r>
              <a:rPr lang="zh-TW" altLang="en-US" sz="2400" b="1" dirty="0" smtClean="0">
                <a:solidFill>
                  <a:srgbClr val="C00000"/>
                </a:solidFill>
                <a:latin typeface="微軟正黑體" panose="020B0604030504040204" pitchFamily="34" charset="-120"/>
                <a:ea typeface="微軟正黑體" panose="020B0604030504040204" pitchFamily="34" charset="-120"/>
              </a:rPr>
              <a:t>保護</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Ø"/>
            </a:pPr>
            <a:r>
              <a:rPr lang="zh-TW" altLang="en-US" sz="2400" b="1" dirty="0" smtClean="0">
                <a:latin typeface="微軟正黑體" panose="020B0604030504040204" pitchFamily="34" charset="-120"/>
                <a:ea typeface="微軟正黑體" panose="020B0604030504040204" pitchFamily="34" charset="-120"/>
              </a:rPr>
              <a:t>著作人死亡或消滅，人格權之保護視同生存或存續</a:t>
            </a:r>
            <a:endParaRPr lang="zh-TW" altLang="en-US" sz="2400"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16</a:t>
            </a:fld>
            <a:endParaRPr lang="zh-TW" altLang="en-US"/>
          </a:p>
        </p:txBody>
      </p:sp>
    </p:spTree>
    <p:extLst>
      <p:ext uri="{BB962C8B-B14F-4D97-AF65-F5344CB8AC3E}">
        <p14:creationId xmlns:p14="http://schemas.microsoft.com/office/powerpoint/2010/main" val="1297039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55576" y="188640"/>
            <a:ext cx="7884368"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有形利用態樣</a:t>
            </a:r>
            <a:endParaRPr lang="zh-TW" altLang="en-US" sz="28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17</a:t>
            </a:fld>
            <a:endParaRPr lang="zh-TW" altLang="en-US" dirty="0"/>
          </a:p>
        </p:txBody>
      </p:sp>
      <p:graphicFrame>
        <p:nvGraphicFramePr>
          <p:cNvPr id="9" name="內容版面配置區 8"/>
          <p:cNvGraphicFramePr>
            <a:graphicFrameLocks noGrp="1"/>
          </p:cNvGraphicFramePr>
          <p:nvPr>
            <p:ph idx="1"/>
            <p:extLst>
              <p:ext uri="{D42A27DB-BD31-4B8C-83A1-F6EECF244321}">
                <p14:modId xmlns:p14="http://schemas.microsoft.com/office/powerpoint/2010/main" val="455532099"/>
              </p:ext>
            </p:extLst>
          </p:nvPr>
        </p:nvGraphicFramePr>
        <p:xfrm>
          <a:off x="426368" y="1165394"/>
          <a:ext cx="832209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93397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01316" y="188640"/>
            <a:ext cx="7741368" cy="785818"/>
          </a:xfrm>
        </p:spPr>
        <p:txBody>
          <a:bodyPr>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無形利用態</a:t>
            </a:r>
            <a:r>
              <a:rPr lang="zh-TW" altLang="en-US" sz="4000" b="1" dirty="0" smtClean="0">
                <a:solidFill>
                  <a:srgbClr val="002060"/>
                </a:solidFill>
                <a:latin typeface="微軟正黑體" panose="020B0604030504040204" pitchFamily="34" charset="-120"/>
                <a:ea typeface="微軟正黑體" panose="020B0604030504040204" pitchFamily="34" charset="-120"/>
              </a:rPr>
              <a:t>樣</a:t>
            </a:r>
            <a:endParaRPr lang="zh-TW" altLang="en-US" sz="31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1EE65344-270C-4BA9-A1B8-556F926445B7}" type="slidenum">
              <a:rPr lang="en-US" smtClean="0"/>
              <a:pPr/>
              <a:t>18</a:t>
            </a:fld>
            <a:endParaRPr lang="en-US"/>
          </a:p>
        </p:txBody>
      </p:sp>
      <p:graphicFrame>
        <p:nvGraphicFramePr>
          <p:cNvPr id="7" name="內容版面配置區 6"/>
          <p:cNvGraphicFramePr>
            <a:graphicFrameLocks noGrp="1"/>
          </p:cNvGraphicFramePr>
          <p:nvPr>
            <p:ph idx="1"/>
            <p:extLst>
              <p:ext uri="{D42A27DB-BD31-4B8C-83A1-F6EECF244321}">
                <p14:modId xmlns:p14="http://schemas.microsoft.com/office/powerpoint/2010/main" val="3644395171"/>
              </p:ext>
            </p:extLst>
          </p:nvPr>
        </p:nvGraphicFramePr>
        <p:xfrm>
          <a:off x="457200" y="1196752"/>
          <a:ext cx="8579296"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50774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10344"/>
          </a:xfrm>
        </p:spPr>
        <p:txBody>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如何合法利用他人著作</a:t>
            </a: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3593129457"/>
              </p:ext>
            </p:extLst>
          </p:nvPr>
        </p:nvGraphicFramePr>
        <p:xfrm>
          <a:off x="457200" y="1340768"/>
          <a:ext cx="8363272"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19</a:t>
            </a:fld>
            <a:endParaRPr lang="zh-TW" altLang="en-US"/>
          </a:p>
        </p:txBody>
      </p:sp>
    </p:spTree>
    <p:extLst>
      <p:ext uri="{BB962C8B-B14F-4D97-AF65-F5344CB8AC3E}">
        <p14:creationId xmlns:p14="http://schemas.microsoft.com/office/powerpoint/2010/main" val="4059908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260648"/>
            <a:ext cx="8229600" cy="882352"/>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簡報大綱</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a:t>
            </a:fld>
            <a:endParaRPr lang="zh-TW" altLang="en-US"/>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759773883"/>
              </p:ext>
            </p:extLst>
          </p:nvPr>
        </p:nvGraphicFramePr>
        <p:xfrm>
          <a:off x="827584" y="1412776"/>
          <a:ext cx="777686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9803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投影片編號版面配置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itchFamily="18" charset="0"/>
                <a:ea typeface="新細明體" charset="-120"/>
              </a:defRPr>
            </a:lvl1pPr>
            <a:lvl2pPr marL="742950" indent="-285750">
              <a:defRPr kumimoji="1" sz="2400">
                <a:solidFill>
                  <a:schemeClr val="tx1"/>
                </a:solidFill>
                <a:latin typeface="Times New Roman" pitchFamily="18" charset="0"/>
                <a:ea typeface="新細明體" charset="-120"/>
              </a:defRPr>
            </a:lvl2pPr>
            <a:lvl3pPr marL="1143000" indent="-228600">
              <a:defRPr kumimoji="1" sz="2400">
                <a:solidFill>
                  <a:schemeClr val="tx1"/>
                </a:solidFill>
                <a:latin typeface="Times New Roman" pitchFamily="18" charset="0"/>
                <a:ea typeface="新細明體" charset="-120"/>
              </a:defRPr>
            </a:lvl3pPr>
            <a:lvl4pPr marL="1600200" indent="-228600">
              <a:defRPr kumimoji="1" sz="2400">
                <a:solidFill>
                  <a:schemeClr val="tx1"/>
                </a:solidFill>
                <a:latin typeface="Times New Roman" pitchFamily="18" charset="0"/>
                <a:ea typeface="新細明體" charset="-120"/>
              </a:defRPr>
            </a:lvl4pPr>
            <a:lvl5pPr marL="2057400" indent="-22860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fld id="{94A5C37E-CA57-404A-A7DF-5C320C540344}" type="slidenum">
              <a:rPr lang="en-US" altLang="zh-TW" sz="1400" smtClean="0"/>
              <a:pPr/>
              <a:t>20</a:t>
            </a:fld>
            <a:endParaRPr lang="en-US" altLang="zh-TW" sz="1400" smtClean="0"/>
          </a:p>
        </p:txBody>
      </p:sp>
      <p:sp>
        <p:nvSpPr>
          <p:cNvPr id="35845" name="Rectangle 2"/>
          <p:cNvSpPr>
            <a:spLocks noGrp="1" noChangeArrowheads="1"/>
          </p:cNvSpPr>
          <p:nvPr>
            <p:ph type="title"/>
          </p:nvPr>
        </p:nvSpPr>
        <p:spPr>
          <a:xfrm>
            <a:off x="1547664" y="260648"/>
            <a:ext cx="7272808" cy="882352"/>
          </a:xfrm>
          <a:extLst>
            <a:ext uri="{909E8E84-426E-40DD-AFC4-6F175D3DCCD1}">
              <a14:hiddenFill xmlns:a14="http://schemas.microsoft.com/office/drawing/2010/main">
                <a:solidFill>
                  <a:srgbClr val="FFFFFF"/>
                </a:solidFill>
              </a14:hiddenFill>
            </a:ext>
          </a:extLst>
        </p:spPr>
        <p:txBody>
          <a:bodyPr/>
          <a:lstStyle/>
          <a:p>
            <a:r>
              <a:rPr lang="zh-TW" altLang="en-US" sz="4000" b="1" dirty="0" smtClean="0">
                <a:solidFill>
                  <a:srgbClr val="002060"/>
                </a:solidFill>
                <a:latin typeface="微軟正黑體" pitchFamily="34" charset="-120"/>
                <a:ea typeface="微軟正黑體" pitchFamily="34" charset="-120"/>
              </a:rPr>
              <a:t>列舉的合理使用規定</a:t>
            </a:r>
            <a:r>
              <a:rPr lang="en-US" altLang="zh-TW" sz="4000" b="1" dirty="0" smtClean="0">
                <a:solidFill>
                  <a:srgbClr val="002060"/>
                </a:solidFill>
                <a:latin typeface="微軟正黑體" pitchFamily="34" charset="-120"/>
                <a:ea typeface="微軟正黑體" pitchFamily="34" charset="-120"/>
              </a:rPr>
              <a:t>(§44~§63</a:t>
            </a:r>
            <a:r>
              <a:rPr lang="en-US" altLang="zh-TW" sz="4000" b="1" dirty="0">
                <a:solidFill>
                  <a:srgbClr val="002060"/>
                </a:solidFill>
                <a:latin typeface="微軟正黑體" pitchFamily="34" charset="-120"/>
                <a:ea typeface="微軟正黑體" pitchFamily="34" charset="-120"/>
              </a:rPr>
              <a:t>)</a:t>
            </a:r>
          </a:p>
        </p:txBody>
      </p:sp>
      <p:graphicFrame>
        <p:nvGraphicFramePr>
          <p:cNvPr id="2" name="資料庫圖表 1"/>
          <p:cNvGraphicFramePr/>
          <p:nvPr>
            <p:extLst>
              <p:ext uri="{D42A27DB-BD31-4B8C-83A1-F6EECF244321}">
                <p14:modId xmlns:p14="http://schemas.microsoft.com/office/powerpoint/2010/main" val="3980480802"/>
              </p:ext>
            </p:extLst>
          </p:nvPr>
        </p:nvGraphicFramePr>
        <p:xfrm>
          <a:off x="685800" y="1412776"/>
          <a:ext cx="7772400" cy="4835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5280253"/>
      </p:ext>
    </p:extLst>
  </p:cSld>
  <p:clrMapOvr>
    <a:masterClrMapping/>
  </p:clrMapOvr>
  <p:transition>
    <p:check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標題 1"/>
          <p:cNvSpPr>
            <a:spLocks noGrp="1"/>
          </p:cNvSpPr>
          <p:nvPr>
            <p:ph type="title"/>
          </p:nvPr>
        </p:nvSpPr>
        <p:spPr>
          <a:xfrm>
            <a:off x="1547664" y="260648"/>
            <a:ext cx="7191506" cy="705867"/>
          </a:xfrm>
        </p:spPr>
        <p:txBody>
          <a:bodyPr/>
          <a:lstStyle/>
          <a:p>
            <a:pPr>
              <a:defRPr/>
            </a:pPr>
            <a:r>
              <a:rPr lang="zh-TW" altLang="en-US" sz="3600" b="1" dirty="0" smtClean="0">
                <a:solidFill>
                  <a:srgbClr val="002060"/>
                </a:solidFill>
                <a:latin typeface="微軟正黑體" pitchFamily="34" charset="-120"/>
                <a:ea typeface="微軟正黑體" pitchFamily="34" charset="-120"/>
              </a:rPr>
              <a:t>公務機關較常適用的合理使用</a:t>
            </a:r>
            <a:endParaRPr lang="zh-TW" altLang="en-US" sz="3600" b="1" dirty="0" smtClean="0">
              <a:solidFill>
                <a:srgbClr val="002060"/>
              </a:solidFill>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2491830694"/>
              </p:ext>
            </p:extLst>
          </p:nvPr>
        </p:nvGraphicFramePr>
        <p:xfrm>
          <a:off x="467544" y="1268760"/>
          <a:ext cx="8352928" cy="4481996"/>
        </p:xfrm>
        <a:graphic>
          <a:graphicData uri="http://schemas.openxmlformats.org/drawingml/2006/table">
            <a:tbl>
              <a:tblPr firstRow="1" bandRow="1">
                <a:tableStyleId>{00A15C55-8517-42AA-B614-E9B94910E393}</a:tableStyleId>
              </a:tblPr>
              <a:tblGrid>
                <a:gridCol w="2952328"/>
                <a:gridCol w="5400600"/>
              </a:tblGrid>
              <a:tr h="432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態樣</a:t>
                      </a:r>
                      <a:endParaRPr lang="zh-TW" altLang="en-US" sz="2800" b="1" dirty="0">
                        <a:solidFill>
                          <a:srgbClr val="00B050"/>
                        </a:solidFill>
                        <a:latin typeface="微軟正黑體" pitchFamily="34" charset="-120"/>
                        <a:ea typeface="微軟正黑體" pitchFamily="34" charset="-120"/>
                      </a:endParaRPr>
                    </a:p>
                  </a:txBody>
                  <a:tcPr marL="91439" marR="91439"/>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利用情形</a:t>
                      </a:r>
                      <a:endParaRPr lang="zh-TW" altLang="en-US" sz="2800" b="1" dirty="0" smtClean="0">
                        <a:solidFill>
                          <a:srgbClr val="00B050"/>
                        </a:solidFill>
                        <a:latin typeface="微軟正黑體" pitchFamily="34" charset="-120"/>
                        <a:ea typeface="微軟正黑體" pitchFamily="34" charset="-120"/>
                      </a:endParaRPr>
                    </a:p>
                  </a:txBody>
                  <a:tcPr marL="91439" marR="91439"/>
                </a:tc>
              </a:tr>
              <a:tr h="925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政府公務目的</a:t>
                      </a:r>
                      <a:r>
                        <a:rPr lang="en-US" altLang="zh-TW" sz="2400" dirty="0" smtClean="0">
                          <a:latin typeface="微軟正黑體" panose="020B0604030504040204" pitchFamily="34" charset="-120"/>
                          <a:ea typeface="微軟正黑體" panose="020B0604030504040204" pitchFamily="34" charset="-120"/>
                        </a:rPr>
                        <a:t>(§44</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§48-1</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§50)</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b="1" dirty="0" smtClean="0">
                          <a:latin typeface="微軟正黑體" panose="020B0604030504040204" pitchFamily="34" charset="-120"/>
                          <a:ea typeface="微軟正黑體" panose="020B0604030504040204" pitchFamily="34" charset="-120"/>
                        </a:rPr>
                        <a:t>為立法或行政目的作為內部參考之用、</a:t>
                      </a:r>
                      <a:r>
                        <a:rPr lang="zh-TW" altLang="en-US" sz="2400" dirty="0" smtClean="0">
                          <a:latin typeface="微軟正黑體" panose="020B0604030504040204" pitchFamily="34" charset="-120"/>
                          <a:ea typeface="微軟正黑體" panose="020B0604030504040204" pitchFamily="34" charset="-120"/>
                        </a:rPr>
                        <a:t>圖書館保存資料、提供民眾閱覽、政府機關著作之開放利用等</a:t>
                      </a:r>
                      <a:endParaRPr lang="zh-TW" altLang="en-US" sz="2400" b="0" dirty="0" smtClean="0">
                        <a:solidFill>
                          <a:schemeClr val="tx1"/>
                        </a:solidFill>
                        <a:latin typeface="微軟正黑體" panose="020B0604030504040204" pitchFamily="34" charset="-120"/>
                        <a:ea typeface="微軟正黑體" panose="020B0604030504040204" pitchFamily="34" charset="-120"/>
                      </a:endParaRPr>
                    </a:p>
                  </a:txBody>
                  <a:tcPr marL="91439" marR="91439"/>
                </a:tc>
              </a:tr>
              <a:tr h="586328">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司法目的</a:t>
                      </a:r>
                      <a:r>
                        <a:rPr lang="en-US" altLang="zh-TW" sz="2400" dirty="0" smtClean="0">
                          <a:latin typeface="微軟正黑體" panose="020B0604030504040204" pitchFamily="34" charset="-120"/>
                          <a:ea typeface="微軟正黑體" panose="020B0604030504040204" pitchFamily="34" charset="-120"/>
                        </a:rPr>
                        <a:t>(§45)</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民刑事案件之裁判程序、行政救濟</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教育目的</a:t>
                      </a:r>
                      <a:r>
                        <a:rPr lang="en-US" altLang="zh-TW" sz="2400" dirty="0" smtClean="0">
                          <a:latin typeface="微軟正黑體" panose="020B0604030504040204" pitchFamily="34" charset="-120"/>
                          <a:ea typeface="微軟正黑體" panose="020B0604030504040204" pitchFamily="34" charset="-120"/>
                        </a:rPr>
                        <a:t>(§46</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§47</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§54)</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教師授課、教科用書及教學、評論、考試所需</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新聞傳播</a:t>
                      </a:r>
                      <a:r>
                        <a:rPr lang="en-US" altLang="zh-TW" sz="2400" dirty="0" smtClean="0">
                          <a:latin typeface="微軟正黑體" panose="020B0604030504040204" pitchFamily="34" charset="-120"/>
                          <a:ea typeface="微軟正黑體" panose="020B0604030504040204" pitchFamily="34" charset="-120"/>
                        </a:rPr>
                        <a:t>(§49</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§61)</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時事報導轉載（資訊、新聞自由）</a:t>
                      </a:r>
                      <a:endParaRPr lang="zh-TW" altLang="en-US" sz="2400" b="0" dirty="0">
                        <a:solidFill>
                          <a:schemeClr val="tx1"/>
                        </a:solidFill>
                        <a:latin typeface="微軟正黑體" pitchFamily="34" charset="-120"/>
                        <a:ea typeface="微軟正黑體" pitchFamily="34" charset="-120"/>
                      </a:endParaRPr>
                    </a:p>
                  </a:txBody>
                  <a:tcPr marL="91439" marR="91439"/>
                </a:tc>
              </a:tr>
              <a:tr h="542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非營利性活動</a:t>
                      </a:r>
                      <a:r>
                        <a:rPr lang="en-US" altLang="zh-TW" sz="2400" dirty="0" smtClean="0">
                          <a:latin typeface="微軟正黑體" panose="020B0604030504040204" pitchFamily="34" charset="-120"/>
                          <a:ea typeface="微軟正黑體" panose="020B0604030504040204" pitchFamily="34" charset="-120"/>
                        </a:rPr>
                        <a:t>(§55)</a:t>
                      </a:r>
                      <a:endParaRPr lang="zh-TW" altLang="en-US" sz="2400" b="1" dirty="0" smtClean="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非營利性之特定活動所需</a:t>
                      </a:r>
                      <a:endParaRPr lang="zh-TW" altLang="en-US" sz="2400" b="0" dirty="0">
                        <a:solidFill>
                          <a:schemeClr val="tx1"/>
                        </a:solidFill>
                        <a:latin typeface="微軟正黑體" pitchFamily="34" charset="-120"/>
                        <a:ea typeface="微軟正黑體" pitchFamily="34" charset="-120"/>
                      </a:endParaRPr>
                    </a:p>
                  </a:txBody>
                  <a:tcPr marL="91439" marR="91439"/>
                </a:tc>
              </a:tr>
            </a:tbl>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21</a:t>
            </a:fld>
            <a:endParaRPr lang="zh-TW" altLang="en-US"/>
          </a:p>
        </p:txBody>
      </p:sp>
      <p:sp>
        <p:nvSpPr>
          <p:cNvPr id="3" name="矩形 2"/>
          <p:cNvSpPr/>
          <p:nvPr/>
        </p:nvSpPr>
        <p:spPr>
          <a:xfrm>
            <a:off x="458250" y="5805264"/>
            <a:ext cx="8280920" cy="830997"/>
          </a:xfrm>
          <a:prstGeom prst="rect">
            <a:avLst/>
          </a:prstGeom>
        </p:spPr>
        <p:txBody>
          <a:bodyPr wrap="square">
            <a:spAutoFit/>
          </a:bodyPr>
          <a:lstStyle/>
          <a:p>
            <a:r>
              <a:rPr lang="zh-TW" altLang="en-US" sz="2400" b="1" i="1" dirty="0" smtClean="0">
                <a:solidFill>
                  <a:srgbClr val="C00000"/>
                </a:solidFill>
                <a:latin typeface="微軟正黑體" panose="020B0604030504040204" pitchFamily="34" charset="-120"/>
                <a:ea typeface="微軟正黑體" panose="020B0604030504040204" pitchFamily="34" charset="-120"/>
              </a:rPr>
              <a:t>注意！合理</a:t>
            </a:r>
            <a:r>
              <a:rPr lang="zh-TW" altLang="en-US" sz="2400" b="1" i="1" dirty="0">
                <a:solidFill>
                  <a:srgbClr val="C00000"/>
                </a:solidFill>
                <a:latin typeface="微軟正黑體" panose="020B0604030504040204" pitchFamily="34" charset="-120"/>
                <a:ea typeface="微軟正黑體" panose="020B0604030504040204" pitchFamily="34" charset="-120"/>
              </a:rPr>
              <a:t>使用應明示</a:t>
            </a:r>
            <a:r>
              <a:rPr lang="zh-TW" altLang="en-US" sz="2400" b="1" i="1" dirty="0" smtClean="0">
                <a:solidFill>
                  <a:srgbClr val="C00000"/>
                </a:solidFill>
                <a:latin typeface="微軟正黑體" panose="020B0604030504040204" pitchFamily="34" charset="-120"/>
                <a:ea typeface="微軟正黑體" panose="020B0604030504040204" pitchFamily="34" charset="-120"/>
              </a:rPr>
              <a:t>出處</a:t>
            </a:r>
            <a:r>
              <a:rPr lang="en-US" altLang="zh-TW" sz="2400" b="1" i="1" dirty="0" smtClean="0">
                <a:solidFill>
                  <a:srgbClr val="C00000"/>
                </a:solidFill>
                <a:latin typeface="微軟正黑體" panose="020B0604030504040204" pitchFamily="34" charset="-120"/>
                <a:ea typeface="微軟正黑體" panose="020B0604030504040204" pitchFamily="34" charset="-120"/>
              </a:rPr>
              <a:t>(§64</a:t>
            </a:r>
            <a:r>
              <a:rPr lang="zh-TW" altLang="en-US" sz="2400" b="1" i="1" dirty="0">
                <a:solidFill>
                  <a:srgbClr val="C00000"/>
                </a:solidFill>
                <a:latin typeface="微軟正黑體" panose="020B0604030504040204" pitchFamily="34" charset="-120"/>
                <a:ea typeface="微軟正黑體" panose="020B0604030504040204" pitchFamily="34" charset="-120"/>
              </a:rPr>
              <a:t>法定</a:t>
            </a:r>
            <a:r>
              <a:rPr lang="zh-TW" altLang="en-US" sz="2400" b="1" i="1" dirty="0" smtClean="0">
                <a:solidFill>
                  <a:srgbClr val="C00000"/>
                </a:solidFill>
                <a:latin typeface="微軟正黑體" panose="020B0604030504040204" pitchFamily="34" charset="-120"/>
                <a:ea typeface="微軟正黑體" panose="020B0604030504040204" pitchFamily="34" charset="-120"/>
              </a:rPr>
              <a:t>義務</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r>
              <a:rPr lang="zh-TW" altLang="en-US" sz="2400" b="1" i="1" dirty="0">
                <a:solidFill>
                  <a:srgbClr val="C00000"/>
                </a:solidFill>
                <a:latin typeface="微軟正黑體" panose="020B0604030504040204" pitchFamily="34" charset="-120"/>
                <a:ea typeface="微軟正黑體" panose="020B0604030504040204" pitchFamily="34" charset="-120"/>
              </a:rPr>
              <a:t>←但明示出處，未必當然是合理</a:t>
            </a:r>
            <a:r>
              <a:rPr lang="zh-TW" altLang="en-US" sz="2400" b="1" i="1" dirty="0" smtClean="0">
                <a:solidFill>
                  <a:srgbClr val="C00000"/>
                </a:solidFill>
                <a:latin typeface="微軟正黑體" panose="020B0604030504040204" pitchFamily="34" charset="-120"/>
                <a:ea typeface="微軟正黑體" panose="020B0604030504040204" pitchFamily="34" charset="-120"/>
              </a:rPr>
              <a:t>使用</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endParaRPr lang="zh-TW" altLang="en-US" sz="2400" b="1" i="1"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948546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971600" y="260648"/>
            <a:ext cx="7776864" cy="666328"/>
          </a:xfrm>
        </p:spPr>
        <p:txBody>
          <a:bodyPr lIns="92364" tIns="46182" rIns="92364" bIns="46182">
            <a:normAutofit fontScale="90000"/>
          </a:bodyPr>
          <a:lstStyle/>
          <a:p>
            <a:r>
              <a:rPr lang="zh-TW" altLang="en-US" sz="4000" b="1" dirty="0">
                <a:solidFill>
                  <a:schemeClr val="tx2"/>
                </a:solidFill>
                <a:latin typeface="微軟正黑體" pitchFamily="34" charset="-120"/>
                <a:ea typeface="微軟正黑體" pitchFamily="34" charset="-120"/>
              </a:rPr>
              <a:t>合理</a:t>
            </a:r>
            <a:r>
              <a:rPr lang="zh-TW" altLang="en-US" sz="4000" b="1" dirty="0" smtClean="0">
                <a:solidFill>
                  <a:schemeClr val="tx2"/>
                </a:solidFill>
                <a:latin typeface="微軟正黑體" pitchFamily="34" charset="-120"/>
                <a:ea typeface="微軟正黑體" pitchFamily="34" charset="-120"/>
              </a:rPr>
              <a:t>使用的判斷基準</a:t>
            </a:r>
            <a:r>
              <a:rPr lang="en-US" altLang="zh-TW" sz="4000" b="1" dirty="0" smtClean="0">
                <a:solidFill>
                  <a:schemeClr val="tx2"/>
                </a:solidFill>
                <a:latin typeface="微軟正黑體" pitchFamily="34" charset="-120"/>
                <a:ea typeface="微軟正黑體" pitchFamily="34" charset="-120"/>
              </a:rPr>
              <a:t>(§65)</a:t>
            </a:r>
            <a:endParaRPr lang="zh-TW" altLang="en-US" sz="4000" b="1" dirty="0">
              <a:solidFill>
                <a:schemeClr val="tx2"/>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2571928743"/>
              </p:ext>
            </p:extLst>
          </p:nvPr>
        </p:nvGraphicFramePr>
        <p:xfrm>
          <a:off x="402394" y="1118863"/>
          <a:ext cx="8418078" cy="5334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22</a:t>
            </a:fld>
            <a:endParaRPr lang="zh-TW" altLang="en-US"/>
          </a:p>
        </p:txBody>
      </p:sp>
    </p:spTree>
    <p:extLst>
      <p:ext uri="{BB962C8B-B14F-4D97-AF65-F5344CB8AC3E}">
        <p14:creationId xmlns:p14="http://schemas.microsoft.com/office/powerpoint/2010/main" val="1525132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11560" y="188640"/>
            <a:ext cx="8229600" cy="792088"/>
          </a:xfrm>
        </p:spPr>
        <p:txBody>
          <a:bodyPr>
            <a:normAutofit fontScale="90000"/>
          </a:bodyPr>
          <a:lstStyle/>
          <a:p>
            <a:pPr fontAlgn="auto">
              <a:spcAft>
                <a:spcPts val="0"/>
              </a:spcAft>
              <a:defRPr/>
            </a:pPr>
            <a:r>
              <a:rPr lang="zh-TW" altLang="en-US" b="1" dirty="0">
                <a:solidFill>
                  <a:srgbClr val="002060"/>
                </a:solidFill>
                <a:latin typeface="微軟正黑體" pitchFamily="34" charset="-120"/>
                <a:ea typeface="微軟正黑體" pitchFamily="34" charset="-120"/>
              </a:rPr>
              <a:t>侵害著作權之民事責任 </a:t>
            </a:r>
            <a:br>
              <a:rPr lang="zh-TW" altLang="en-US" b="1" dirty="0">
                <a:solidFill>
                  <a:srgbClr val="002060"/>
                </a:solidFill>
                <a:latin typeface="微軟正黑體" pitchFamily="34" charset="-120"/>
                <a:ea typeface="微軟正黑體" pitchFamily="34" charset="-120"/>
              </a:rPr>
            </a:br>
            <a:r>
              <a:rPr lang="zh-TW" altLang="en-US" dirty="0">
                <a:solidFill>
                  <a:srgbClr val="92D050"/>
                </a:solidFill>
              </a:rPr>
              <a:t> </a:t>
            </a:r>
            <a:r>
              <a:rPr lang="en-US" altLang="zh-TW" sz="4400" dirty="0" smtClean="0">
                <a:solidFill>
                  <a:srgbClr val="92D050"/>
                </a:solidFill>
              </a:rPr>
              <a:t/>
            </a:r>
            <a:br>
              <a:rPr lang="en-US" altLang="zh-TW" sz="4400" dirty="0" smtClean="0">
                <a:solidFill>
                  <a:srgbClr val="92D050"/>
                </a:solidFill>
              </a:rPr>
            </a:br>
            <a:r>
              <a:rPr lang="zh-TW" altLang="en-US" sz="4400" dirty="0">
                <a:solidFill>
                  <a:srgbClr val="92D050"/>
                </a:solidFill>
              </a:rPr>
              <a:t> </a:t>
            </a:r>
            <a:r>
              <a:rPr lang="zh-TW" altLang="en-US" sz="4400" dirty="0" smtClean="0">
                <a:solidFill>
                  <a:srgbClr val="92D050"/>
                </a:solidFill>
              </a:rPr>
              <a:t> </a:t>
            </a:r>
            <a:r>
              <a:rPr lang="en-US" altLang="zh-TW" sz="4400" dirty="0" smtClean="0">
                <a:solidFill>
                  <a:srgbClr val="92D050"/>
                </a:solidFill>
              </a:rPr>
              <a:t/>
            </a:r>
            <a:br>
              <a:rPr lang="en-US" altLang="zh-TW" sz="4400" dirty="0" smtClean="0">
                <a:solidFill>
                  <a:srgbClr val="92D050"/>
                </a:solidFill>
              </a:rPr>
            </a:br>
            <a:r>
              <a:rPr lang="en-US" altLang="zh-TW" sz="4400" dirty="0">
                <a:solidFill>
                  <a:srgbClr val="92D050"/>
                </a:solidFill>
              </a:rPr>
              <a:t/>
            </a:r>
            <a:br>
              <a:rPr lang="en-US" altLang="zh-TW" sz="4400" dirty="0">
                <a:solidFill>
                  <a:srgbClr val="92D050"/>
                </a:solidFill>
              </a:rPr>
            </a:br>
            <a:r>
              <a:rPr lang="en-US" altLang="zh-TW" sz="4400" dirty="0" smtClean="0">
                <a:solidFill>
                  <a:srgbClr val="92D050"/>
                </a:solidFill>
              </a:rPr>
              <a:t/>
            </a:r>
            <a:br>
              <a:rPr lang="en-US" altLang="zh-TW" sz="4400" dirty="0" smtClean="0">
                <a:solidFill>
                  <a:srgbClr val="92D050"/>
                </a:solidFill>
              </a:rPr>
            </a:br>
            <a:r>
              <a:rPr lang="en-US" altLang="zh-TW" sz="4400" dirty="0">
                <a:solidFill>
                  <a:srgbClr val="92D050"/>
                </a:solidFill>
              </a:rPr>
              <a:t/>
            </a:r>
            <a:br>
              <a:rPr lang="en-US" altLang="zh-TW" sz="4400" dirty="0">
                <a:solidFill>
                  <a:srgbClr val="92D050"/>
                </a:solidFill>
              </a:rPr>
            </a:br>
            <a:r>
              <a:rPr lang="zh-TW" altLang="en-US" sz="4000" dirty="0" smtClean="0">
                <a:solidFill>
                  <a:srgbClr val="92D050"/>
                </a:solidFill>
              </a:rPr>
              <a:t>                </a:t>
            </a:r>
            <a:endParaRPr lang="zh-TW" altLang="en-US" sz="3600" dirty="0" smtClean="0">
              <a:solidFill>
                <a:srgbClr val="92D050"/>
              </a:solidFill>
            </a:endParaRPr>
          </a:p>
        </p:txBody>
      </p:sp>
      <p:sp>
        <p:nvSpPr>
          <p:cNvPr id="3" name="內容版面配置區 2"/>
          <p:cNvSpPr>
            <a:spLocks noGrp="1"/>
          </p:cNvSpPr>
          <p:nvPr>
            <p:ph idx="1"/>
          </p:nvPr>
        </p:nvSpPr>
        <p:spPr>
          <a:xfrm>
            <a:off x="683568" y="1268760"/>
            <a:ext cx="7992888" cy="4896544"/>
          </a:xfrm>
          <a:solidFill>
            <a:srgbClr val="E7F2D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lnSpcReduction="10000"/>
          </a:bodyPr>
          <a:lstStyle/>
          <a:p>
            <a:pPr marL="457200" lvl="0" indent="-457200" rtl="0">
              <a:spcBef>
                <a:spcPts val="1200"/>
              </a:spcBef>
              <a:buFont typeface="+mj-ea"/>
              <a:buAutoNum type="ea1ChtPeriod"/>
            </a:pPr>
            <a:r>
              <a:rPr lang="en-US" sz="2400" b="1" dirty="0" smtClean="0">
                <a:solidFill>
                  <a:srgbClr val="3366FF"/>
                </a:solidFill>
                <a:latin typeface="微軟正黑體" panose="020B0604030504040204" pitchFamily="34" charset="-120"/>
                <a:ea typeface="微軟正黑體" panose="020B0604030504040204" pitchFamily="34" charset="-120"/>
              </a:rPr>
              <a:t> </a:t>
            </a:r>
            <a:r>
              <a:rPr lang="zh-TW" sz="2400" b="1" dirty="0" smtClean="0">
                <a:solidFill>
                  <a:srgbClr val="3366FF"/>
                </a:solidFill>
                <a:latin typeface="微軟正黑體" panose="020B0604030504040204" pitchFamily="34" charset="-120"/>
                <a:ea typeface="微軟正黑體" panose="020B0604030504040204" pitchFamily="34" charset="-120"/>
              </a:rPr>
              <a:t>請求排除或防止侵害、銷毀</a:t>
            </a:r>
            <a:r>
              <a:rPr lang="en-US" sz="2400" b="1" dirty="0" smtClean="0">
                <a:solidFill>
                  <a:srgbClr val="3366FF"/>
                </a:solidFill>
                <a:latin typeface="微軟正黑體" panose="020B0604030504040204" pitchFamily="34" charset="-120"/>
                <a:ea typeface="微軟正黑體" panose="020B0604030504040204" pitchFamily="34" charset="-120"/>
              </a:rPr>
              <a:t>(§84</a:t>
            </a:r>
            <a:r>
              <a:rPr lang="zh-TW" sz="2400" b="1" dirty="0" smtClean="0">
                <a:solidFill>
                  <a:srgbClr val="3366FF"/>
                </a:solidFill>
                <a:latin typeface="微軟正黑體" panose="020B0604030504040204" pitchFamily="34" charset="-120"/>
                <a:ea typeface="微軟正黑體" panose="020B0604030504040204" pitchFamily="34" charset="-120"/>
              </a:rPr>
              <a:t>、</a:t>
            </a:r>
            <a:r>
              <a:rPr lang="en-US" sz="2400" b="1" dirty="0" smtClean="0">
                <a:solidFill>
                  <a:srgbClr val="3366FF"/>
                </a:solidFill>
                <a:latin typeface="微軟正黑體" panose="020B0604030504040204" pitchFamily="34" charset="-120"/>
                <a:ea typeface="微軟正黑體" panose="020B0604030504040204" pitchFamily="34" charset="-120"/>
              </a:rPr>
              <a:t>88</a:t>
            </a:r>
            <a:r>
              <a:rPr lang="zh-TW" sz="2400" b="1" dirty="0" smtClean="0">
                <a:solidFill>
                  <a:srgbClr val="3366FF"/>
                </a:solidFill>
                <a:latin typeface="微軟正黑體" panose="020B0604030504040204" pitchFamily="34" charset="-120"/>
                <a:ea typeface="微軟正黑體" panose="020B0604030504040204" pitchFamily="34" charset="-120"/>
              </a:rPr>
              <a:t>之</a:t>
            </a:r>
            <a:r>
              <a:rPr lang="en-US" sz="2400" b="1" dirty="0" smtClean="0">
                <a:solidFill>
                  <a:srgbClr val="3366FF"/>
                </a:solidFill>
                <a:latin typeface="微軟正黑體" panose="020B0604030504040204" pitchFamily="34" charset="-120"/>
                <a:ea typeface="微軟正黑體" panose="020B0604030504040204" pitchFamily="34" charset="-120"/>
              </a:rPr>
              <a:t>1)</a:t>
            </a:r>
            <a:endParaRPr lang="zh-TW" sz="2400" b="1" dirty="0">
              <a:solidFill>
                <a:srgbClr val="3366FF"/>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en-US" sz="2400" b="1" dirty="0" smtClean="0">
                <a:solidFill>
                  <a:srgbClr val="3366FF"/>
                </a:solidFill>
                <a:latin typeface="微軟正黑體" panose="020B0604030504040204" pitchFamily="34" charset="-120"/>
                <a:ea typeface="微軟正黑體" panose="020B0604030504040204" pitchFamily="34" charset="-120"/>
              </a:rPr>
              <a:t> </a:t>
            </a:r>
            <a:r>
              <a:rPr lang="zh-TW" sz="2400" b="1" dirty="0" smtClean="0">
                <a:solidFill>
                  <a:srgbClr val="3366FF"/>
                </a:solidFill>
                <a:latin typeface="微軟正黑體" panose="020B0604030504040204" pitchFamily="34" charset="-120"/>
                <a:ea typeface="微軟正黑體" panose="020B0604030504040204" pitchFamily="34" charset="-120"/>
              </a:rPr>
              <a:t>侵害著作人格權 </a:t>
            </a:r>
            <a:endParaRPr lang="zh-TW" sz="2400" b="1" dirty="0">
              <a:solidFill>
                <a:srgbClr val="3366FF"/>
              </a:solidFill>
              <a:latin typeface="微軟正黑體" panose="020B0604030504040204" pitchFamily="34" charset="-120"/>
              <a:ea typeface="微軟正黑體" panose="020B0604030504040204" pitchFamily="34" charset="-120"/>
            </a:endParaRPr>
          </a:p>
          <a:p>
            <a:pPr marL="914400" lvl="1" indent="-457200" rtl="0">
              <a:spcBef>
                <a:spcPts val="1200"/>
              </a:spcBef>
              <a:buFont typeface="+mj-lt"/>
              <a:buAutoNum type="arabicPeriod"/>
            </a:pPr>
            <a:r>
              <a:rPr lang="zh-TW" sz="2400" dirty="0" smtClean="0">
                <a:solidFill>
                  <a:schemeClr val="tx1"/>
                </a:solidFill>
                <a:latin typeface="微軟正黑體" panose="020B0604030504040204" pitchFamily="34" charset="-120"/>
                <a:ea typeface="微軟正黑體" panose="020B0604030504040204" pitchFamily="34" charset="-120"/>
              </a:rPr>
              <a:t>請求財產及非財產損害賠償；</a:t>
            </a:r>
            <a:endParaRPr lang="zh-TW" sz="2400" dirty="0">
              <a:solidFill>
                <a:schemeClr val="tx1"/>
              </a:solidFill>
              <a:latin typeface="微軟正黑體" panose="020B0604030504040204" pitchFamily="34" charset="-120"/>
              <a:ea typeface="微軟正黑體" panose="020B0604030504040204" pitchFamily="34" charset="-120"/>
            </a:endParaRPr>
          </a:p>
          <a:p>
            <a:pPr marL="914400" lvl="1" indent="-457200" rtl="0">
              <a:spcBef>
                <a:spcPts val="1200"/>
              </a:spcBef>
              <a:buFont typeface="+mj-lt"/>
              <a:buAutoNum type="arabicPeriod"/>
            </a:pPr>
            <a:r>
              <a:rPr lang="zh-TW" sz="2400" dirty="0" smtClean="0">
                <a:solidFill>
                  <a:schemeClr val="tx1"/>
                </a:solidFill>
                <a:latin typeface="微軟正黑體" panose="020B0604030504040204" pitchFamily="34" charset="-120"/>
                <a:ea typeface="微軟正黑體" panose="020B0604030504040204" pitchFamily="34" charset="-120"/>
              </a:rPr>
              <a:t>請求表示姓名、更正內容或回覆名譽之適當處分</a:t>
            </a:r>
            <a:r>
              <a:rPr lang="en-US" sz="2400" dirty="0" smtClean="0">
                <a:solidFill>
                  <a:schemeClr val="tx1"/>
                </a:solidFill>
                <a:latin typeface="微軟正黑體" panose="020B0604030504040204" pitchFamily="34" charset="-120"/>
                <a:ea typeface="微軟正黑體" panose="020B0604030504040204" pitchFamily="34" charset="-120"/>
              </a:rPr>
              <a:t>(§85)</a:t>
            </a:r>
            <a:endParaRPr lang="zh-TW" sz="2400" dirty="0">
              <a:solidFill>
                <a:schemeClr val="tx1"/>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zh-TW" sz="2400" b="1" dirty="0" smtClean="0">
                <a:solidFill>
                  <a:srgbClr val="3366FF"/>
                </a:solidFill>
                <a:latin typeface="微軟正黑體" panose="020B0604030504040204" pitchFamily="34" charset="-120"/>
                <a:ea typeface="微軟正黑體" panose="020B0604030504040204" pitchFamily="34" charset="-120"/>
              </a:rPr>
              <a:t>侵害著作財產權及製版權 </a:t>
            </a:r>
            <a:endParaRPr lang="zh-TW" sz="2400" b="1" dirty="0">
              <a:solidFill>
                <a:srgbClr val="3366FF"/>
              </a:solidFill>
              <a:latin typeface="微軟正黑體" panose="020B0604030504040204" pitchFamily="34" charset="-120"/>
              <a:ea typeface="微軟正黑體" panose="020B0604030504040204" pitchFamily="34" charset="-120"/>
            </a:endParaRPr>
          </a:p>
          <a:p>
            <a:pPr marL="457200" lvl="1" indent="0" rtl="0">
              <a:spcBef>
                <a:spcPts val="1200"/>
              </a:spcBef>
              <a:buNone/>
            </a:pPr>
            <a:r>
              <a:rPr lang="zh-TW" sz="2400" dirty="0" smtClean="0">
                <a:solidFill>
                  <a:srgbClr val="3366FF"/>
                </a:solidFill>
                <a:latin typeface="微軟正黑體" panose="020B0604030504040204" pitchFamily="34" charset="-120"/>
                <a:ea typeface="微軟正黑體" panose="020B0604030504040204" pitchFamily="34" charset="-120"/>
              </a:rPr>
              <a:t>→ </a:t>
            </a:r>
            <a:r>
              <a:rPr lang="zh-TW" sz="2400" dirty="0" smtClean="0">
                <a:solidFill>
                  <a:schemeClr val="tx1"/>
                </a:solidFill>
                <a:latin typeface="微軟正黑體" panose="020B0604030504040204" pitchFamily="34" charset="-120"/>
                <a:ea typeface="微軟正黑體" panose="020B0604030504040204" pitchFamily="34" charset="-120"/>
              </a:rPr>
              <a:t>請求損害賠償</a:t>
            </a:r>
            <a:r>
              <a:rPr lang="en-US" sz="2400" dirty="0" smtClean="0">
                <a:solidFill>
                  <a:schemeClr val="tx1"/>
                </a:solidFill>
                <a:latin typeface="微軟正黑體" panose="020B0604030504040204" pitchFamily="34" charset="-120"/>
                <a:ea typeface="微軟正黑體" panose="020B0604030504040204" pitchFamily="34" charset="-120"/>
              </a:rPr>
              <a:t>(§88)</a:t>
            </a:r>
            <a:endParaRPr lang="zh-TW" sz="2400" dirty="0">
              <a:solidFill>
                <a:schemeClr val="tx1"/>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zh-TW" sz="2400" b="1" dirty="0" smtClean="0">
                <a:solidFill>
                  <a:srgbClr val="3366FF"/>
                </a:solidFill>
                <a:latin typeface="微軟正黑體" panose="020B0604030504040204" pitchFamily="34" charset="-120"/>
                <a:ea typeface="微軟正黑體" panose="020B0604030504040204" pitchFamily="34" charset="-120"/>
              </a:rPr>
              <a:t>請求判決書內容登載報紙、雜誌</a:t>
            </a:r>
            <a:r>
              <a:rPr lang="en-US" sz="2400" b="1" dirty="0" smtClean="0">
                <a:solidFill>
                  <a:srgbClr val="3366FF"/>
                </a:solidFill>
                <a:latin typeface="微軟正黑體" panose="020B0604030504040204" pitchFamily="34" charset="-120"/>
                <a:ea typeface="微軟正黑體" panose="020B0604030504040204" pitchFamily="34" charset="-120"/>
              </a:rPr>
              <a:t>(§89)</a:t>
            </a:r>
            <a:endParaRPr lang="zh-TW" sz="2400" b="1" dirty="0">
              <a:solidFill>
                <a:srgbClr val="3366FF"/>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zh-TW" sz="2400" b="1" dirty="0" smtClean="0">
                <a:solidFill>
                  <a:srgbClr val="3366FF"/>
                </a:solidFill>
                <a:latin typeface="微軟正黑體" panose="020B0604030504040204" pitchFamily="34" charset="-120"/>
                <a:ea typeface="微軟正黑體" panose="020B0604030504040204" pitchFamily="34" charset="-120"/>
              </a:rPr>
              <a:t>損害賠償請求權時效</a:t>
            </a:r>
            <a:endParaRPr lang="en-US" altLang="zh-TW" sz="2400" b="1" dirty="0" smtClean="0">
              <a:solidFill>
                <a:srgbClr val="3366FF"/>
              </a:solidFill>
              <a:latin typeface="微軟正黑體" panose="020B0604030504040204" pitchFamily="34" charset="-120"/>
              <a:ea typeface="微軟正黑體" panose="020B0604030504040204" pitchFamily="34" charset="-120"/>
            </a:endParaRPr>
          </a:p>
          <a:p>
            <a:pPr marL="0" lvl="0" indent="447675" rtl="0">
              <a:spcBef>
                <a:spcPts val="1200"/>
              </a:spcBef>
              <a:buNone/>
            </a:pPr>
            <a:r>
              <a:rPr lang="zh-TW" altLang="en-US" sz="2400" b="1" dirty="0">
                <a:solidFill>
                  <a:srgbClr val="C00000"/>
                </a:solidFill>
                <a:latin typeface="微軟正黑體" panose="020B0604030504040204" pitchFamily="34" charset="-120"/>
                <a:ea typeface="微軟正黑體" panose="020B0604030504040204" pitchFamily="34" charset="-120"/>
              </a:rPr>
              <a:t>→</a:t>
            </a:r>
            <a:r>
              <a:rPr lang="zh-TW" sz="2400" b="1" dirty="0" smtClean="0">
                <a:solidFill>
                  <a:srgbClr val="C00000"/>
                </a:solidFill>
                <a:latin typeface="微軟正黑體" panose="020B0604030504040204" pitchFamily="34" charset="-120"/>
                <a:ea typeface="微軟正黑體" panose="020B0604030504040204" pitchFamily="34" charset="-120"/>
              </a:rPr>
              <a:t>知悉起 </a:t>
            </a:r>
            <a:r>
              <a:rPr lang="en-US" sz="2400" b="1" dirty="0" smtClean="0">
                <a:solidFill>
                  <a:srgbClr val="C00000"/>
                </a:solidFill>
                <a:latin typeface="微軟正黑體" panose="020B0604030504040204" pitchFamily="34" charset="-120"/>
                <a:ea typeface="微軟正黑體" panose="020B0604030504040204" pitchFamily="34" charset="-120"/>
              </a:rPr>
              <a:t>2</a:t>
            </a:r>
            <a:r>
              <a:rPr lang="zh-TW" sz="2400" b="1" dirty="0" smtClean="0">
                <a:solidFill>
                  <a:srgbClr val="C00000"/>
                </a:solidFill>
                <a:latin typeface="微軟正黑體" panose="020B0604030504040204" pitchFamily="34" charset="-120"/>
                <a:ea typeface="微軟正黑體" panose="020B0604030504040204" pitchFamily="34" charset="-120"/>
              </a:rPr>
              <a:t> 年，侵權行為起</a:t>
            </a:r>
            <a:r>
              <a:rPr lang="en-US" sz="2400" b="1" dirty="0" smtClean="0">
                <a:solidFill>
                  <a:srgbClr val="C00000"/>
                </a:solidFill>
                <a:latin typeface="微軟正黑體" panose="020B0604030504040204" pitchFamily="34" charset="-120"/>
                <a:ea typeface="微軟正黑體" panose="020B0604030504040204" pitchFamily="34" charset="-120"/>
              </a:rPr>
              <a:t>10</a:t>
            </a:r>
            <a:r>
              <a:rPr lang="zh-TW" sz="2400" b="1" dirty="0" smtClean="0">
                <a:solidFill>
                  <a:srgbClr val="C00000"/>
                </a:solidFill>
                <a:latin typeface="微軟正黑體" panose="020B0604030504040204" pitchFamily="34" charset="-120"/>
                <a:ea typeface="微軟正黑體" panose="020B0604030504040204" pitchFamily="34" charset="-120"/>
              </a:rPr>
              <a:t>年內</a:t>
            </a:r>
            <a:endParaRPr lang="zh-TW" sz="2400" b="1" dirty="0">
              <a:solidFill>
                <a:srgbClr val="3366FF"/>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23</a:t>
            </a:fld>
            <a:endParaRPr lang="zh-TW" altLang="en-US"/>
          </a:p>
        </p:txBody>
      </p:sp>
    </p:spTree>
    <p:extLst>
      <p:ext uri="{BB962C8B-B14F-4D97-AF65-F5344CB8AC3E}">
        <p14:creationId xmlns:p14="http://schemas.microsoft.com/office/powerpoint/2010/main" val="30844174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691680" y="188640"/>
            <a:ext cx="7128792" cy="720080"/>
          </a:xfrm>
        </p:spPr>
        <p:txBody>
          <a:bodyPr>
            <a:normAutofit fontScale="90000"/>
          </a:bodyPr>
          <a:lstStyle/>
          <a:p>
            <a:pPr fontAlgn="auto">
              <a:spcAft>
                <a:spcPts val="0"/>
              </a:spcAft>
              <a:defRPr/>
            </a:pPr>
            <a:r>
              <a:rPr lang="zh-TW" altLang="en-US" b="1" dirty="0">
                <a:solidFill>
                  <a:srgbClr val="002060"/>
                </a:solidFill>
                <a:latin typeface="微軟正黑體" pitchFamily="34" charset="-120"/>
                <a:ea typeface="微軟正黑體" pitchFamily="34" charset="-120"/>
              </a:rPr>
              <a:t>侵害著作權之</a:t>
            </a:r>
            <a:r>
              <a:rPr lang="zh-TW" altLang="en-US" b="1" dirty="0" smtClean="0">
                <a:solidFill>
                  <a:srgbClr val="002060"/>
                </a:solidFill>
                <a:latin typeface="微軟正黑體" pitchFamily="34" charset="-120"/>
                <a:ea typeface="微軟正黑體" pitchFamily="34" charset="-120"/>
              </a:rPr>
              <a:t>刑事責任</a:t>
            </a:r>
            <a:r>
              <a:rPr lang="en-US" altLang="zh-TW" sz="3600" b="1" dirty="0" smtClean="0">
                <a:solidFill>
                  <a:srgbClr val="002060"/>
                </a:solidFill>
                <a:latin typeface="微軟正黑體" pitchFamily="34" charset="-120"/>
                <a:ea typeface="微軟正黑體" pitchFamily="34" charset="-120"/>
              </a:rPr>
              <a:t>(§91-103</a:t>
            </a:r>
            <a:r>
              <a:rPr lang="en-US" altLang="zh-TW" b="1" dirty="0" smtClean="0">
                <a:solidFill>
                  <a:srgbClr val="002060"/>
                </a:solidFill>
                <a:latin typeface="微軟正黑體" pitchFamily="34" charset="-120"/>
                <a:ea typeface="微軟正黑體" pitchFamily="34" charset="-120"/>
              </a:rPr>
              <a:t>)</a:t>
            </a:r>
            <a:r>
              <a:rPr lang="zh-TW" altLang="en-US" b="1" dirty="0">
                <a:solidFill>
                  <a:srgbClr val="002060"/>
                </a:solidFill>
                <a:latin typeface="微軟正黑體" pitchFamily="34" charset="-120"/>
                <a:ea typeface="微軟正黑體" pitchFamily="34" charset="-120"/>
              </a:rPr>
              <a:t/>
            </a:r>
            <a:br>
              <a:rPr lang="zh-TW" altLang="en-US" b="1" dirty="0">
                <a:solidFill>
                  <a:srgbClr val="002060"/>
                </a:solidFill>
                <a:latin typeface="微軟正黑體" pitchFamily="34" charset="-120"/>
                <a:ea typeface="微軟正黑體" pitchFamily="34" charset="-120"/>
              </a:rPr>
            </a:br>
            <a:endParaRPr lang="zh-TW" altLang="en-US" b="1" dirty="0">
              <a:solidFill>
                <a:srgbClr val="002060"/>
              </a:solidFill>
              <a:latin typeface="微軟正黑體" pitchFamily="34" charset="-120"/>
              <a:ea typeface="微軟正黑體" pitchFamily="34" charset="-120"/>
            </a:endParaRPr>
          </a:p>
        </p:txBody>
      </p:sp>
      <p:sp>
        <p:nvSpPr>
          <p:cNvPr id="15363" name="Rectangle 3"/>
          <p:cNvSpPr>
            <a:spLocks noGrp="1" noChangeArrowheads="1"/>
          </p:cNvSpPr>
          <p:nvPr>
            <p:ph idx="1"/>
          </p:nvPr>
        </p:nvSpPr>
        <p:spPr>
          <a:xfrm>
            <a:off x="431540" y="1268760"/>
            <a:ext cx="8280920" cy="5184576"/>
          </a:xfrm>
          <a:solidFill>
            <a:schemeClr val="accent6">
              <a:lumMod val="20000"/>
              <a:lumOff val="80000"/>
            </a:schemeClr>
          </a:solidFill>
          <a:effectLst>
            <a:outerShdw blurRad="50800" dist="38100" dir="5400000" algn="t" rotWithShape="0">
              <a:prstClr val="black">
                <a:alpha val="40000"/>
              </a:prstClr>
            </a:outerShdw>
          </a:effectLst>
        </p:spPr>
        <p:txBody>
          <a:bodyPr>
            <a:normAutofit/>
          </a:bodyPr>
          <a:lstStyle/>
          <a:p>
            <a:pPr marL="274320" indent="-274320" fontAlgn="auto">
              <a:lnSpc>
                <a:spcPct val="120000"/>
              </a:lnSpc>
              <a:spcBef>
                <a:spcPts val="600"/>
              </a:spcBef>
              <a:spcAft>
                <a:spcPts val="0"/>
              </a:spcAft>
              <a:buFont typeface="Wingdings 2"/>
              <a:buChar char=""/>
              <a:defRPr/>
            </a:pPr>
            <a:r>
              <a:rPr lang="zh-TW" altLang="en-US" sz="3000" b="1" dirty="0" smtClean="0">
                <a:solidFill>
                  <a:srgbClr val="0000CC"/>
                </a:solidFill>
                <a:latin typeface="微軟正黑體" panose="020B0604030504040204" pitchFamily="34" charset="-120"/>
                <a:ea typeface="微軟正黑體" panose="020B0604030504040204" pitchFamily="34" charset="-120"/>
              </a:rPr>
              <a:t>告訴</a:t>
            </a:r>
            <a:r>
              <a:rPr lang="zh-TW" altLang="en-US" sz="3000" b="1" dirty="0">
                <a:solidFill>
                  <a:srgbClr val="0000CC"/>
                </a:solidFill>
                <a:latin typeface="微軟正黑體" panose="020B0604030504040204" pitchFamily="34" charset="-120"/>
                <a:ea typeface="微軟正黑體" panose="020B0604030504040204" pitchFamily="34" charset="-120"/>
              </a:rPr>
              <a:t>乃論之</a:t>
            </a:r>
            <a:r>
              <a:rPr lang="zh-TW" altLang="en-US" sz="3000" b="1" dirty="0" smtClean="0">
                <a:solidFill>
                  <a:srgbClr val="0000CC"/>
                </a:solidFill>
                <a:latin typeface="微軟正黑體" panose="020B0604030504040204" pitchFamily="34" charset="-120"/>
                <a:ea typeface="微軟正黑體" panose="020B0604030504040204" pitchFamily="34" charset="-120"/>
              </a:rPr>
              <a:t>罪</a:t>
            </a:r>
            <a:r>
              <a:rPr lang="en-US" altLang="zh-TW" sz="3000" b="1" dirty="0" smtClean="0">
                <a:solidFill>
                  <a:srgbClr val="0000CC"/>
                </a:solidFill>
                <a:latin typeface="微軟正黑體" panose="020B0604030504040204" pitchFamily="34" charset="-120"/>
                <a:ea typeface="微軟正黑體" panose="020B0604030504040204" pitchFamily="34" charset="-120"/>
              </a:rPr>
              <a:t>(§100)</a:t>
            </a:r>
            <a:endParaRPr lang="zh-TW" altLang="en-US" sz="3000" b="1" dirty="0" smtClean="0">
              <a:solidFill>
                <a:srgbClr val="0000CC"/>
              </a:solidFill>
              <a:latin typeface="微軟正黑體" panose="020B0604030504040204" pitchFamily="34" charset="-120"/>
              <a:ea typeface="微軟正黑體" panose="020B0604030504040204" pitchFamily="34" charset="-120"/>
            </a:endParaRPr>
          </a:p>
          <a:p>
            <a:pPr marL="274320" indent="-274320" fontAlgn="auto">
              <a:lnSpc>
                <a:spcPct val="120000"/>
              </a:lnSpc>
              <a:spcBef>
                <a:spcPts val="600"/>
              </a:spcBef>
              <a:spcAft>
                <a:spcPts val="0"/>
              </a:spcAft>
              <a:buClr>
                <a:schemeClr val="accent3"/>
              </a:buClr>
              <a:buFont typeface="Wingdings 2"/>
              <a:buNone/>
              <a:defRPr/>
            </a:pPr>
            <a:r>
              <a:rPr lang="zh-TW" altLang="en-US" sz="3400" dirty="0" smtClean="0">
                <a:solidFill>
                  <a:srgbClr val="0000CC"/>
                </a:solidFill>
                <a:latin typeface="微軟正黑體" panose="020B0604030504040204" pitchFamily="34" charset="-120"/>
                <a:ea typeface="微軟正黑體" panose="020B0604030504040204" pitchFamily="34" charset="-120"/>
              </a:rPr>
              <a:t>   </a:t>
            </a:r>
            <a:r>
              <a:rPr lang="zh-TW" altLang="en-US" sz="2600" b="1" dirty="0" smtClean="0">
                <a:solidFill>
                  <a:schemeClr val="tx1"/>
                </a:solidFill>
                <a:latin typeface="微軟正黑體" panose="020B0604030504040204" pitchFamily="34" charset="-120"/>
                <a:ea typeface="微軟正黑體" panose="020B0604030504040204" pitchFamily="34" charset="-120"/>
              </a:rPr>
              <a:t>原則 → 知悉</a:t>
            </a:r>
            <a:r>
              <a:rPr lang="zh-TW" altLang="en-US" sz="2600" b="1" dirty="0">
                <a:solidFill>
                  <a:schemeClr val="tx1"/>
                </a:solidFill>
                <a:latin typeface="微軟正黑體" panose="020B0604030504040204" pitchFamily="34" charset="-120"/>
                <a:ea typeface="微軟正黑體" panose="020B0604030504040204" pitchFamily="34" charset="-120"/>
              </a:rPr>
              <a:t>後六個月內必須提出刑事</a:t>
            </a:r>
            <a:r>
              <a:rPr lang="zh-TW" altLang="en-US" sz="2600" b="1" dirty="0" smtClean="0">
                <a:solidFill>
                  <a:schemeClr val="tx1"/>
                </a:solidFill>
                <a:latin typeface="微軟正黑體" panose="020B0604030504040204" pitchFamily="34" charset="-120"/>
                <a:ea typeface="微軟正黑體" panose="020B0604030504040204" pitchFamily="34" charset="-120"/>
              </a:rPr>
              <a:t>告訴</a:t>
            </a:r>
            <a:endParaRPr lang="zh-TW" altLang="en-US" sz="2600" b="1" dirty="0">
              <a:solidFill>
                <a:schemeClr val="tx1"/>
              </a:solidFill>
              <a:latin typeface="微軟正黑體" panose="020B0604030504040204" pitchFamily="34" charset="-120"/>
              <a:ea typeface="微軟正黑體" panose="020B0604030504040204" pitchFamily="34" charset="-120"/>
            </a:endParaRPr>
          </a:p>
          <a:p>
            <a:pPr marL="274320" indent="-274320" fontAlgn="auto">
              <a:lnSpc>
                <a:spcPct val="120000"/>
              </a:lnSpc>
              <a:spcBef>
                <a:spcPts val="600"/>
              </a:spcBef>
              <a:spcAft>
                <a:spcPts val="0"/>
              </a:spcAft>
              <a:buClr>
                <a:schemeClr val="accent3"/>
              </a:buClr>
              <a:buFont typeface="Wingdings 2"/>
              <a:buNone/>
              <a:defRPr/>
            </a:pPr>
            <a:r>
              <a:rPr lang="zh-TW" altLang="en-US" sz="2600" b="1" dirty="0" smtClean="0">
                <a:solidFill>
                  <a:schemeClr val="tx1"/>
                </a:solidFill>
                <a:latin typeface="微軟正黑體" panose="020B0604030504040204" pitchFamily="34" charset="-120"/>
                <a:ea typeface="微軟正黑體" panose="020B0604030504040204" pitchFamily="34" charset="-120"/>
              </a:rPr>
              <a:t>    例外 → 非</a:t>
            </a:r>
            <a:r>
              <a:rPr lang="zh-TW" altLang="en-US" sz="2600" b="1" dirty="0">
                <a:solidFill>
                  <a:schemeClr val="tx1"/>
                </a:solidFill>
                <a:latin typeface="微軟正黑體" panose="020B0604030504040204" pitchFamily="34" charset="-120"/>
                <a:ea typeface="微軟正黑體" panose="020B0604030504040204" pitchFamily="34" charset="-120"/>
              </a:rPr>
              <a:t>告訴乃</a:t>
            </a:r>
            <a:r>
              <a:rPr lang="zh-TW" altLang="en-US" sz="2600" b="1" dirty="0" smtClean="0">
                <a:solidFill>
                  <a:schemeClr val="tx1"/>
                </a:solidFill>
                <a:latin typeface="微軟正黑體" panose="020B0604030504040204" pitchFamily="34" charset="-120"/>
                <a:ea typeface="微軟正黑體" panose="020B0604030504040204" pitchFamily="34" charset="-120"/>
              </a:rPr>
              <a:t>論</a:t>
            </a:r>
            <a:endParaRPr lang="zh-TW" altLang="en-US" sz="2600" b="1" dirty="0">
              <a:solidFill>
                <a:schemeClr val="tx1"/>
              </a:solidFill>
              <a:latin typeface="微軟正黑體" panose="020B0604030504040204" pitchFamily="34" charset="-120"/>
              <a:ea typeface="微軟正黑體" panose="020B0604030504040204" pitchFamily="34" charset="-120"/>
            </a:endParaRPr>
          </a:p>
          <a:p>
            <a:pPr marL="714375" indent="-352425" fontAlgn="auto">
              <a:lnSpc>
                <a:spcPct val="120000"/>
              </a:lnSpc>
              <a:spcBef>
                <a:spcPts val="600"/>
              </a:spcBef>
              <a:spcAft>
                <a:spcPts val="0"/>
              </a:spcAft>
              <a:buClr>
                <a:schemeClr val="accent3"/>
              </a:buClr>
              <a:buFont typeface="Wingdings 2"/>
              <a:buNone/>
              <a:defRPr/>
            </a:pPr>
            <a:r>
              <a:rPr lang="zh-TW" altLang="en-US" sz="2400" dirty="0" smtClean="0">
                <a:solidFill>
                  <a:srgbClr val="0000CC"/>
                </a:solidFill>
                <a:latin typeface="微軟正黑體" panose="020B0604030504040204" pitchFamily="34" charset="-120"/>
                <a:ea typeface="微軟正黑體" panose="020B0604030504040204" pitchFamily="34" charset="-120"/>
              </a:rPr>
              <a:t> </a:t>
            </a:r>
            <a:r>
              <a:rPr lang="en-US" altLang="zh-TW" sz="2400" dirty="0" smtClean="0">
                <a:solidFill>
                  <a:srgbClr val="0000CC"/>
                </a:solidFill>
                <a:latin typeface="微軟正黑體" panose="020B0604030504040204" pitchFamily="34" charset="-120"/>
                <a:ea typeface="微軟正黑體" panose="020B0604030504040204" pitchFamily="34" charset="-120"/>
              </a:rPr>
              <a:t>1.</a:t>
            </a:r>
            <a:r>
              <a:rPr lang="zh-TW" altLang="en-US" sz="2400" dirty="0" smtClean="0">
                <a:solidFill>
                  <a:srgbClr val="0000CC"/>
                </a:solidFill>
                <a:latin typeface="微軟正黑體" panose="020B0604030504040204" pitchFamily="34" charset="-120"/>
                <a:ea typeface="微軟正黑體" panose="020B0604030504040204" pitchFamily="34" charset="-120"/>
              </a:rPr>
              <a:t> 意圖</a:t>
            </a:r>
            <a:r>
              <a:rPr lang="zh-TW" altLang="en-US" sz="2400" dirty="0">
                <a:solidFill>
                  <a:srgbClr val="0000CC"/>
                </a:solidFill>
                <a:latin typeface="微軟正黑體" panose="020B0604030504040204" pitchFamily="34" charset="-120"/>
                <a:ea typeface="微軟正黑體" panose="020B0604030504040204" pitchFamily="34" charset="-120"/>
              </a:rPr>
              <a:t>銷售或出租而</a:t>
            </a:r>
            <a:r>
              <a:rPr lang="zh-TW" altLang="en-US" sz="2400" dirty="0" smtClean="0">
                <a:solidFill>
                  <a:srgbClr val="0000CC"/>
                </a:solidFill>
                <a:latin typeface="微軟正黑體" panose="020B0604030504040204" pitchFamily="34" charset="-120"/>
                <a:ea typeface="微軟正黑體" panose="020B0604030504040204" pitchFamily="34" charset="-120"/>
              </a:rPr>
              <a:t>盜版</a:t>
            </a:r>
            <a:r>
              <a:rPr lang="en-US" altLang="zh-TW" sz="2400" dirty="0" smtClean="0">
                <a:solidFill>
                  <a:srgbClr val="0000CC"/>
                </a:solidFill>
                <a:latin typeface="微軟正黑體" panose="020B0604030504040204" pitchFamily="34" charset="-120"/>
                <a:ea typeface="微軟正黑體" panose="020B0604030504040204" pitchFamily="34" charset="-120"/>
              </a:rPr>
              <a:t>(</a:t>
            </a:r>
            <a:r>
              <a:rPr lang="zh-TW" altLang="en-US" sz="2400" dirty="0" smtClean="0">
                <a:solidFill>
                  <a:srgbClr val="0000CC"/>
                </a:solidFill>
                <a:latin typeface="微軟正黑體" panose="020B0604030504040204" pitchFamily="34" charset="-120"/>
                <a:ea typeface="微軟正黑體" panose="020B0604030504040204" pitchFamily="34" charset="-120"/>
              </a:rPr>
              <a:t>重製</a:t>
            </a:r>
            <a:r>
              <a:rPr lang="en-US" altLang="zh-TW" sz="2400" dirty="0" smtClean="0">
                <a:solidFill>
                  <a:srgbClr val="0000CC"/>
                </a:solidFill>
                <a:latin typeface="微軟正黑體" panose="020B0604030504040204" pitchFamily="34" charset="-120"/>
                <a:ea typeface="微軟正黑體" panose="020B0604030504040204" pitchFamily="34" charset="-120"/>
              </a:rPr>
              <a:t>)</a:t>
            </a:r>
            <a:r>
              <a:rPr lang="zh-TW" altLang="en-US" sz="2400" dirty="0" smtClean="0">
                <a:solidFill>
                  <a:srgbClr val="0000CC"/>
                </a:solidFill>
                <a:latin typeface="微軟正黑體" panose="020B0604030504040204" pitchFamily="34" charset="-120"/>
                <a:ea typeface="微軟正黑體" panose="020B0604030504040204" pitchFamily="34" charset="-120"/>
              </a:rPr>
              <a:t>光碟</a:t>
            </a:r>
            <a:r>
              <a:rPr lang="en-US" altLang="zh-TW" sz="2400" dirty="0" smtClean="0">
                <a:solidFill>
                  <a:srgbClr val="0000CC"/>
                </a:solidFill>
                <a:latin typeface="微軟正黑體" panose="020B0604030504040204" pitchFamily="34" charset="-120"/>
                <a:ea typeface="微軟正黑體" panose="020B0604030504040204" pitchFamily="34" charset="-120"/>
              </a:rPr>
              <a:t>( </a:t>
            </a:r>
            <a:r>
              <a:rPr lang="en-US" altLang="zh-TW" sz="2400" dirty="0">
                <a:solidFill>
                  <a:srgbClr val="0000CC"/>
                </a:solidFill>
                <a:latin typeface="微軟正黑體" panose="020B0604030504040204" pitchFamily="34" charset="-120"/>
                <a:ea typeface="微軟正黑體" panose="020B0604030504040204" pitchFamily="34" charset="-120"/>
              </a:rPr>
              <a:t>§</a:t>
            </a:r>
            <a:r>
              <a:rPr lang="en-US" altLang="zh-TW" sz="2400" dirty="0" smtClean="0">
                <a:solidFill>
                  <a:srgbClr val="0000CC"/>
                </a:solidFill>
                <a:latin typeface="微軟正黑體" panose="020B0604030504040204" pitchFamily="34" charset="-120"/>
                <a:ea typeface="微軟正黑體" panose="020B0604030504040204" pitchFamily="34" charset="-120"/>
              </a:rPr>
              <a:t>91Ⅲ)</a:t>
            </a:r>
            <a:endParaRPr lang="zh-TW" altLang="en-US" sz="2400" dirty="0">
              <a:solidFill>
                <a:srgbClr val="0000CC"/>
              </a:solidFill>
              <a:latin typeface="微軟正黑體" panose="020B0604030504040204" pitchFamily="34" charset="-120"/>
              <a:ea typeface="微軟正黑體" panose="020B0604030504040204" pitchFamily="34" charset="-120"/>
            </a:endParaRPr>
          </a:p>
          <a:p>
            <a:pPr marL="714375" indent="-352425" fontAlgn="auto">
              <a:lnSpc>
                <a:spcPct val="120000"/>
              </a:lnSpc>
              <a:spcBef>
                <a:spcPts val="600"/>
              </a:spcBef>
              <a:spcAft>
                <a:spcPts val="0"/>
              </a:spcAft>
              <a:buClr>
                <a:schemeClr val="accent3"/>
              </a:buClr>
              <a:buFont typeface="Wingdings 2"/>
              <a:buNone/>
              <a:defRPr/>
            </a:pPr>
            <a:r>
              <a:rPr lang="zh-TW" altLang="en-US" sz="2400" dirty="0">
                <a:solidFill>
                  <a:srgbClr val="0000CC"/>
                </a:solidFill>
                <a:latin typeface="微軟正黑體" panose="020B0604030504040204" pitchFamily="34" charset="-120"/>
                <a:ea typeface="微軟正黑體" panose="020B0604030504040204" pitchFamily="34" charset="-120"/>
              </a:rPr>
              <a:t> </a:t>
            </a:r>
            <a:r>
              <a:rPr lang="en-US" altLang="zh-TW" sz="2400" dirty="0" smtClean="0">
                <a:solidFill>
                  <a:srgbClr val="0000CC"/>
                </a:solidFill>
                <a:latin typeface="微軟正黑體" panose="020B0604030504040204" pitchFamily="34" charset="-120"/>
                <a:ea typeface="微軟正黑體" panose="020B0604030504040204" pitchFamily="34" charset="-120"/>
              </a:rPr>
              <a:t>2</a:t>
            </a:r>
            <a:r>
              <a:rPr lang="en-US" altLang="zh-TW" sz="2400" dirty="0">
                <a:solidFill>
                  <a:srgbClr val="0000CC"/>
                </a:solidFill>
                <a:latin typeface="微軟正黑體" panose="020B0604030504040204" pitchFamily="34" charset="-120"/>
                <a:ea typeface="微軟正黑體" panose="020B0604030504040204" pitchFamily="34" charset="-120"/>
              </a:rPr>
              <a:t>. </a:t>
            </a:r>
            <a:r>
              <a:rPr lang="zh-TW" altLang="en-US" sz="2400" dirty="0">
                <a:solidFill>
                  <a:srgbClr val="0000CC"/>
                </a:solidFill>
                <a:latin typeface="微軟正黑體" panose="020B0604030504040204" pitchFamily="34" charset="-120"/>
                <a:ea typeface="微軟正黑體" panose="020B0604030504040204" pitchFamily="34" charset="-120"/>
              </a:rPr>
              <a:t>明知為盜版光碟而加以散布、或意圖散布而公開陳列或持有</a:t>
            </a:r>
            <a:r>
              <a:rPr lang="en-US" altLang="zh-TW" sz="2400" dirty="0">
                <a:solidFill>
                  <a:srgbClr val="0000CC"/>
                </a:solidFill>
                <a:latin typeface="微軟正黑體" panose="020B0604030504040204" pitchFamily="34" charset="-120"/>
                <a:ea typeface="微軟正黑體" panose="020B0604030504040204" pitchFamily="34" charset="-120"/>
              </a:rPr>
              <a:t>(§91</a:t>
            </a:r>
            <a:r>
              <a:rPr lang="zh-TW" altLang="en-US" sz="2400" dirty="0">
                <a:solidFill>
                  <a:srgbClr val="0000CC"/>
                </a:solidFill>
                <a:latin typeface="微軟正黑體" panose="020B0604030504040204" pitchFamily="34" charset="-120"/>
                <a:ea typeface="微軟正黑體" panose="020B0604030504040204" pitchFamily="34" charset="-120"/>
              </a:rPr>
              <a:t>之</a:t>
            </a:r>
            <a:r>
              <a:rPr lang="en-US" altLang="zh-TW" sz="2400" dirty="0">
                <a:solidFill>
                  <a:srgbClr val="0000CC"/>
                </a:solidFill>
                <a:latin typeface="微軟正黑體" panose="020B0604030504040204" pitchFamily="34" charset="-120"/>
                <a:ea typeface="微軟正黑體" panose="020B0604030504040204" pitchFamily="34" charset="-120"/>
              </a:rPr>
              <a:t>1Ⅲ</a:t>
            </a:r>
            <a:r>
              <a:rPr lang="en-US" altLang="zh-TW" sz="2400" dirty="0" smtClean="0">
                <a:solidFill>
                  <a:srgbClr val="0000CC"/>
                </a:solidFill>
                <a:latin typeface="微軟正黑體" panose="020B0604030504040204" pitchFamily="34" charset="-120"/>
                <a:ea typeface="微軟正黑體" panose="020B0604030504040204" pitchFamily="34" charset="-120"/>
              </a:rPr>
              <a:t>)(</a:t>
            </a:r>
            <a:r>
              <a:rPr lang="zh-TW" altLang="en-US" sz="2400" dirty="0" smtClean="0">
                <a:solidFill>
                  <a:srgbClr val="0000CC"/>
                </a:solidFill>
                <a:latin typeface="微軟正黑體" panose="020B0604030504040204" pitchFamily="34" charset="-120"/>
                <a:ea typeface="微軟正黑體" panose="020B0604030504040204" pitchFamily="34" charset="-120"/>
              </a:rPr>
              <a:t>但</a:t>
            </a:r>
            <a:r>
              <a:rPr lang="zh-TW" altLang="en-US" sz="2400" dirty="0">
                <a:solidFill>
                  <a:srgbClr val="0000CC"/>
                </a:solidFill>
                <a:latin typeface="微軟正黑體" panose="020B0604030504040204" pitchFamily="34" charset="-120"/>
                <a:ea typeface="微軟正黑體" panose="020B0604030504040204" pitchFamily="34" charset="-120"/>
              </a:rPr>
              <a:t>違反真品平行輸入之</a:t>
            </a:r>
            <a:r>
              <a:rPr lang="zh-TW" altLang="en-US" sz="2400" dirty="0" smtClean="0">
                <a:solidFill>
                  <a:srgbClr val="0000CC"/>
                </a:solidFill>
                <a:latin typeface="微軟正黑體" panose="020B0604030504040204" pitchFamily="34" charset="-120"/>
                <a:ea typeface="微軟正黑體" panose="020B0604030504040204" pitchFamily="34" charset="-120"/>
              </a:rPr>
              <a:t>光碟，除外</a:t>
            </a:r>
            <a:r>
              <a:rPr lang="en-US" altLang="zh-TW" sz="2400" dirty="0" smtClean="0">
                <a:solidFill>
                  <a:srgbClr val="0000CC"/>
                </a:solidFill>
                <a:latin typeface="微軟正黑體" panose="020B0604030504040204" pitchFamily="34" charset="-120"/>
                <a:ea typeface="微軟正黑體" panose="020B0604030504040204" pitchFamily="34" charset="-120"/>
              </a:rPr>
              <a:t>)</a:t>
            </a:r>
            <a:endParaRPr lang="zh-TW" altLang="en-US" sz="2400" dirty="0">
              <a:solidFill>
                <a:srgbClr val="0000CC"/>
              </a:solidFill>
              <a:latin typeface="微軟正黑體" panose="020B0604030504040204" pitchFamily="34" charset="-120"/>
              <a:ea typeface="微軟正黑體" panose="020B0604030504040204" pitchFamily="34" charset="-120"/>
            </a:endParaRPr>
          </a:p>
          <a:p>
            <a:pPr marL="274320" indent="-274320" fontAlgn="auto">
              <a:lnSpc>
                <a:spcPct val="120000"/>
              </a:lnSpc>
              <a:spcBef>
                <a:spcPts val="600"/>
              </a:spcBef>
              <a:spcAft>
                <a:spcPts val="0"/>
              </a:spcAft>
              <a:buFont typeface="Wingdings 2"/>
              <a:buChar char=""/>
              <a:defRPr/>
            </a:pPr>
            <a:r>
              <a:rPr lang="zh-TW" altLang="en-US" sz="3000" b="1" dirty="0" smtClean="0">
                <a:solidFill>
                  <a:srgbClr val="0000CC"/>
                </a:solidFill>
                <a:latin typeface="微軟正黑體" panose="020B0604030504040204" pitchFamily="34" charset="-120"/>
                <a:ea typeface="微軟正黑體" panose="020B0604030504040204" pitchFamily="34" charset="-120"/>
              </a:rPr>
              <a:t>兩</a:t>
            </a:r>
            <a:r>
              <a:rPr lang="zh-TW" altLang="en-US" sz="3000" b="1" dirty="0">
                <a:solidFill>
                  <a:srgbClr val="0000CC"/>
                </a:solidFill>
                <a:latin typeface="微軟正黑體" panose="020B0604030504040204" pitchFamily="34" charset="-120"/>
                <a:ea typeface="微軟正黑體" panose="020B0604030504040204" pitchFamily="34" charset="-120"/>
              </a:rPr>
              <a:t>罰</a:t>
            </a:r>
            <a:r>
              <a:rPr lang="zh-TW" altLang="en-US" sz="3000" b="1" dirty="0" smtClean="0">
                <a:solidFill>
                  <a:srgbClr val="0000CC"/>
                </a:solidFill>
                <a:latin typeface="微軟正黑體" panose="020B0604030504040204" pitchFamily="34" charset="-120"/>
                <a:ea typeface="微軟正黑體" panose="020B0604030504040204" pitchFamily="34" charset="-120"/>
              </a:rPr>
              <a:t>規定 </a:t>
            </a:r>
            <a:r>
              <a:rPr lang="en-US" altLang="zh-TW" sz="3000" b="1" dirty="0" smtClean="0">
                <a:solidFill>
                  <a:srgbClr val="0000CC"/>
                </a:solidFill>
                <a:latin typeface="微軟正黑體" panose="020B0604030504040204" pitchFamily="34" charset="-120"/>
                <a:ea typeface="微軟正黑體" panose="020B0604030504040204" pitchFamily="34" charset="-120"/>
              </a:rPr>
              <a:t>(§101)</a:t>
            </a:r>
            <a:endParaRPr lang="zh-TW" altLang="en-US" sz="3000" b="1" dirty="0" smtClean="0">
              <a:solidFill>
                <a:srgbClr val="3399FF"/>
              </a:solidFill>
              <a:latin typeface="微軟正黑體" panose="020B0604030504040204" pitchFamily="34" charset="-120"/>
              <a:ea typeface="微軟正黑體" panose="020B0604030504040204" pitchFamily="34" charset="-120"/>
            </a:endParaRPr>
          </a:p>
          <a:p>
            <a:pPr indent="19050" fontAlgn="auto">
              <a:lnSpc>
                <a:spcPct val="120000"/>
              </a:lnSpc>
              <a:spcBef>
                <a:spcPts val="600"/>
              </a:spcBef>
              <a:spcAft>
                <a:spcPts val="0"/>
              </a:spcAft>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行為人因執行</a:t>
            </a:r>
            <a:r>
              <a:rPr lang="zh-TW" altLang="en-US" sz="2400" b="1" dirty="0">
                <a:solidFill>
                  <a:schemeClr val="tx1"/>
                </a:solidFill>
                <a:latin typeface="微軟正黑體" panose="020B0604030504040204" pitchFamily="34" charset="-120"/>
                <a:ea typeface="微軟正黑體" panose="020B0604030504040204" pitchFamily="34" charset="-120"/>
              </a:rPr>
              <a:t>業務而</a:t>
            </a:r>
            <a:r>
              <a:rPr lang="zh-TW" altLang="en-US" sz="2400" b="1" dirty="0" smtClean="0">
                <a:solidFill>
                  <a:schemeClr val="tx1"/>
                </a:solidFill>
                <a:latin typeface="微軟正黑體" panose="020B0604030504040204" pitchFamily="34" charset="-120"/>
                <a:ea typeface="微軟正黑體" panose="020B0604030504040204" pitchFamily="34" charset="-120"/>
              </a:rPr>
              <a:t>犯罪  </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indent="19050">
              <a:lnSpc>
                <a:spcPct val="120000"/>
              </a:lnSpc>
              <a:spcBef>
                <a:spcPts val="600"/>
              </a:spcBef>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依法</a:t>
            </a:r>
            <a:r>
              <a:rPr lang="zh-TW" altLang="en-US" sz="2400" b="1" dirty="0">
                <a:solidFill>
                  <a:schemeClr val="tx1"/>
                </a:solidFill>
                <a:latin typeface="微軟正黑體" panose="020B0604030504040204" pitchFamily="34" charset="-120"/>
                <a:ea typeface="微軟正黑體" panose="020B0604030504040204" pitchFamily="34" charset="-120"/>
              </a:rPr>
              <a:t>處罰行為人，且對雇主科予罰金</a:t>
            </a:r>
            <a:r>
              <a:rPr lang="zh-TW" altLang="en-US" sz="2400" b="1" dirty="0" smtClean="0">
                <a:solidFill>
                  <a:schemeClr val="tx1"/>
                </a:solidFill>
                <a:latin typeface="微軟正黑體" panose="020B0604030504040204" pitchFamily="34" charset="-120"/>
                <a:ea typeface="微軟正黑體" panose="020B0604030504040204" pitchFamily="34" charset="-120"/>
              </a:rPr>
              <a:t>刑</a:t>
            </a:r>
            <a:endParaRPr lang="zh-TW" altLang="en-US" sz="2400" b="1" dirty="0" smtClean="0">
              <a:solidFill>
                <a:schemeClr val="tx1"/>
              </a:solidFill>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24</a:t>
            </a:fld>
            <a:endParaRPr lang="zh-TW" altLang="en-US"/>
          </a:p>
        </p:txBody>
      </p:sp>
    </p:spTree>
    <p:extLst>
      <p:ext uri="{BB962C8B-B14F-4D97-AF65-F5344CB8AC3E}">
        <p14:creationId xmlns:p14="http://schemas.microsoft.com/office/powerpoint/2010/main" val="491330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25</a:t>
            </a:fld>
            <a:endParaRPr lang="zh-TW" altLang="en-US"/>
          </a:p>
        </p:txBody>
      </p:sp>
      <p:sp>
        <p:nvSpPr>
          <p:cNvPr id="5" name="矩形 4"/>
          <p:cNvSpPr/>
          <p:nvPr/>
        </p:nvSpPr>
        <p:spPr>
          <a:xfrm>
            <a:off x="1637928" y="2624503"/>
            <a:ext cx="7020272" cy="707886"/>
          </a:xfrm>
          <a:prstGeom prst="rect">
            <a:avLst/>
          </a:prstGeom>
        </p:spPr>
        <p:txBody>
          <a:bodyPr wrap="square">
            <a:spAutoFit/>
          </a:bodyPr>
          <a:lstStyle/>
          <a:p>
            <a:pPr lvl="0"/>
            <a:r>
              <a:rPr lang="zh-TW" altLang="en-US" sz="4000" b="1" dirty="0" smtClean="0">
                <a:solidFill>
                  <a:srgbClr val="002060"/>
                </a:solidFill>
                <a:latin typeface="微軟正黑體" panose="020B0604030504040204" pitchFamily="34" charset="-120"/>
                <a:ea typeface="微軟正黑體" panose="020B0604030504040204" pitchFamily="34" charset="-120"/>
              </a:rPr>
              <a:t>日常公務常見著作權案例</a:t>
            </a:r>
            <a:endParaRPr lang="en-US" altLang="zh-TW" sz="32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4149080"/>
            <a:ext cx="3203848" cy="2281357"/>
          </a:xfrm>
          <a:prstGeom prst="rect">
            <a:avLst/>
          </a:prstGeom>
        </p:spPr>
      </p:pic>
    </p:spTree>
    <p:extLst>
      <p:ext uri="{BB962C8B-B14F-4D97-AF65-F5344CB8AC3E}">
        <p14:creationId xmlns:p14="http://schemas.microsoft.com/office/powerpoint/2010/main" val="20912955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標題 1"/>
          <p:cNvSpPr>
            <a:spLocks noGrp="1"/>
          </p:cNvSpPr>
          <p:nvPr>
            <p:ph type="title"/>
          </p:nvPr>
        </p:nvSpPr>
        <p:spPr>
          <a:xfrm>
            <a:off x="611560" y="260648"/>
            <a:ext cx="8229600" cy="882352"/>
          </a:xfrm>
        </p:spPr>
        <p:txBody>
          <a:bodyPr>
            <a:normAutofit/>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常見的錯誤合理使用觀念</a:t>
            </a:r>
          </a:p>
        </p:txBody>
      </p:sp>
      <p:sp>
        <p:nvSpPr>
          <p:cNvPr id="69634" name="內容版面配置區 2"/>
          <p:cNvSpPr>
            <a:spLocks noGrp="1"/>
          </p:cNvSpPr>
          <p:nvPr>
            <p:ph idx="1"/>
          </p:nvPr>
        </p:nvSpPr>
        <p:spPr>
          <a:xfrm>
            <a:off x="539552" y="1124744"/>
            <a:ext cx="8280920" cy="5256584"/>
          </a:xfrm>
          <a:prstGeom prst="roundRect">
            <a:avLst/>
          </a:prstGeom>
          <a:noFill/>
          <a:ln>
            <a:no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noAutofit/>
          </a:bodyPr>
          <a:lstStyle/>
          <a:p>
            <a:pPr marL="342900" lvl="1" indent="-342900">
              <a:buBlip>
                <a:blip r:embed="rId2"/>
              </a:buBlip>
            </a:pPr>
            <a:r>
              <a:rPr lang="zh-TW" altLang="en-US" b="1" dirty="0">
                <a:solidFill>
                  <a:srgbClr val="0000CC"/>
                </a:solidFill>
                <a:latin typeface="微軟正黑體" panose="020B0604030504040204" pitchFamily="34" charset="-120"/>
                <a:ea typeface="微軟正黑體" panose="020B0604030504040204" pitchFamily="34" charset="-120"/>
              </a:rPr>
              <a:t>沒有營利行為、非營利目的的使用就屬於合理使用，不會侵害著作權</a:t>
            </a:r>
            <a:r>
              <a:rPr lang="en-US" altLang="zh-TW" b="1" dirty="0" smtClean="0">
                <a:solidFill>
                  <a:srgbClr val="0000CC"/>
                </a:solidFill>
                <a:latin typeface="微軟正黑體" panose="020B0604030504040204" pitchFamily="34" charset="-120"/>
                <a:ea typeface="微軟正黑體" panose="020B0604030504040204" pitchFamily="34" charset="-120"/>
              </a:rPr>
              <a:t>?</a:t>
            </a:r>
          </a:p>
          <a:p>
            <a:pPr marL="342900" lvl="1" indent="-342900">
              <a:buFont typeface="Wingdings" panose="05000000000000000000" pitchFamily="2" charset="2"/>
              <a:buChar char="l"/>
            </a:pPr>
            <a:r>
              <a:rPr lang="zh-TW" altLang="en-US" sz="1800" b="1" dirty="0">
                <a:solidFill>
                  <a:srgbClr val="C00000"/>
                </a:solidFill>
                <a:latin typeface="微軟正黑體" panose="020B0604030504040204" pitchFamily="34" charset="-120"/>
                <a:ea typeface="微軟正黑體" panose="020B0604030504040204" pitchFamily="34" charset="-120"/>
              </a:rPr>
              <a:t>是否</a:t>
            </a:r>
            <a:r>
              <a:rPr lang="zh-TW" altLang="en-US" sz="1800" b="1" dirty="0" smtClean="0">
                <a:solidFill>
                  <a:srgbClr val="C00000"/>
                </a:solidFill>
                <a:latin typeface="微軟正黑體" panose="020B0604030504040204" pitchFamily="34" charset="-120"/>
                <a:ea typeface="微軟正黑體" panose="020B0604030504040204" pitchFamily="34" charset="-120"/>
              </a:rPr>
              <a:t>營利並不是判斷合理使用唯一</a:t>
            </a:r>
            <a:r>
              <a:rPr lang="zh-TW" altLang="en-US" sz="1800" b="1" dirty="0">
                <a:solidFill>
                  <a:srgbClr val="C00000"/>
                </a:solidFill>
                <a:latin typeface="微軟正黑體" panose="020B0604030504040204" pitchFamily="34" charset="-120"/>
                <a:ea typeface="微軟正黑體" panose="020B0604030504040204" pitchFamily="34" charset="-120"/>
              </a:rPr>
              <a:t>的基準</a:t>
            </a:r>
            <a:r>
              <a:rPr lang="zh-TW" altLang="en-US" sz="1800" b="1" dirty="0" smtClean="0">
                <a:solidFill>
                  <a:srgbClr val="C00000"/>
                </a:solidFill>
                <a:latin typeface="微軟正黑體" panose="020B0604030504040204" pitchFamily="34" charset="-120"/>
                <a:ea typeface="微軟正黑體" panose="020B0604030504040204" pitchFamily="34" charset="-120"/>
              </a:rPr>
              <a:t>。例如</a:t>
            </a:r>
            <a:r>
              <a:rPr lang="zh-TW" altLang="en-US" sz="1800" b="1" dirty="0">
                <a:solidFill>
                  <a:srgbClr val="C00000"/>
                </a:solidFill>
                <a:latin typeface="微軟正黑體" panose="020B0604030504040204" pitchFamily="34" charset="-120"/>
                <a:ea typeface="微軟正黑體" panose="020B0604030504040204" pitchFamily="34" charset="-120"/>
              </a:rPr>
              <a:t>：把一</a:t>
            </a:r>
            <a:r>
              <a:rPr lang="zh-TW" altLang="en-US" sz="1800" b="1" dirty="0" smtClean="0">
                <a:solidFill>
                  <a:srgbClr val="C00000"/>
                </a:solidFill>
                <a:latin typeface="微軟正黑體" panose="020B0604030504040204" pitchFamily="34" charset="-120"/>
                <a:ea typeface="微軟正黑體" panose="020B0604030504040204" pitchFamily="34" charset="-120"/>
              </a:rPr>
              <a:t>首熱播歌曲放在</a:t>
            </a:r>
            <a:r>
              <a:rPr lang="zh-TW" altLang="en-US" sz="1800" b="1" dirty="0">
                <a:solidFill>
                  <a:srgbClr val="C00000"/>
                </a:solidFill>
                <a:latin typeface="微軟正黑體" panose="020B0604030504040204" pitchFamily="34" charset="-120"/>
                <a:ea typeface="微軟正黑體" panose="020B0604030504040204" pitchFamily="34" charset="-120"/>
              </a:rPr>
              <a:t>網站上供網友無償</a:t>
            </a:r>
            <a:r>
              <a:rPr lang="zh-TW" altLang="en-US" sz="1800" b="1" dirty="0" smtClean="0">
                <a:solidFill>
                  <a:srgbClr val="C00000"/>
                </a:solidFill>
                <a:latin typeface="微軟正黑體" panose="020B0604030504040204" pitchFamily="34" charset="-120"/>
                <a:ea typeface="微軟正黑體" panose="020B0604030504040204" pitchFamily="34" charset="-120"/>
              </a:rPr>
              <a:t>下載，</a:t>
            </a:r>
            <a:r>
              <a:rPr lang="zh-TW" altLang="en-US" sz="1800" b="1" dirty="0">
                <a:solidFill>
                  <a:srgbClr val="C00000"/>
                </a:solidFill>
                <a:latin typeface="微軟正黑體" panose="020B0604030504040204" pitchFamily="34" charset="-120"/>
                <a:ea typeface="微軟正黑體" panose="020B0604030504040204" pitchFamily="34" charset="-120"/>
              </a:rPr>
              <a:t>還是會造成著作權人很大的損害</a:t>
            </a:r>
            <a:endParaRPr lang="en-US" altLang="zh-TW" sz="1800" b="1" dirty="0">
              <a:solidFill>
                <a:srgbClr val="C00000"/>
              </a:solidFill>
              <a:latin typeface="微軟正黑體" panose="020B0604030504040204" pitchFamily="34" charset="-120"/>
              <a:ea typeface="微軟正黑體" panose="020B0604030504040204" pitchFamily="34" charset="-120"/>
            </a:endParaRPr>
          </a:p>
          <a:p>
            <a:pPr>
              <a:buBlip>
                <a:blip r:embed="rId2"/>
              </a:buBlip>
            </a:pPr>
            <a:r>
              <a:rPr lang="zh-TW" altLang="en-US" sz="2800" b="1" dirty="0">
                <a:solidFill>
                  <a:srgbClr val="0000CC"/>
                </a:solidFill>
                <a:latin typeface="微軟正黑體" panose="020B0604030504040204" pitchFamily="34" charset="-120"/>
                <a:ea typeface="微軟正黑體" panose="020B0604030504040204" pitchFamily="34" charset="-120"/>
              </a:rPr>
              <a:t>只要註明來源出處作者就是合理使用</a:t>
            </a:r>
            <a:r>
              <a:rPr lang="en-US" altLang="zh-TW" sz="2800" b="1" dirty="0">
                <a:solidFill>
                  <a:srgbClr val="0000CC"/>
                </a:solidFill>
                <a:latin typeface="微軟正黑體" panose="020B0604030504040204" pitchFamily="34" charset="-120"/>
                <a:ea typeface="微軟正黑體" panose="020B0604030504040204" pitchFamily="34" charset="-120"/>
              </a:rPr>
              <a:t>?</a:t>
            </a:r>
          </a:p>
          <a:p>
            <a:pPr marL="342900" lvl="1" indent="-342900">
              <a:lnSpc>
                <a:spcPct val="120000"/>
              </a:lnSpc>
              <a:buFont typeface="Wingdings" panose="05000000000000000000" pitchFamily="2" charset="2"/>
              <a:buChar char="l"/>
            </a:pPr>
            <a:r>
              <a:rPr lang="zh-TW" altLang="en-US" sz="1800" b="1" dirty="0">
                <a:solidFill>
                  <a:srgbClr val="C00000"/>
                </a:solidFill>
                <a:latin typeface="微軟正黑體" panose="020B0604030504040204" pitchFamily="34" charset="-120"/>
                <a:ea typeface="微軟正黑體" panose="020B0604030504040204" pitchFamily="34" charset="-120"/>
              </a:rPr>
              <a:t>註明出處作者是主張合理使用時，法律要求要遵守的義務</a:t>
            </a:r>
            <a:r>
              <a:rPr lang="zh-TW" altLang="en-US" sz="1800" b="1" dirty="0" smtClean="0">
                <a:solidFill>
                  <a:srgbClr val="C00000"/>
                </a:solidFill>
                <a:latin typeface="微軟正黑體" panose="020B0604030504040204" pitchFamily="34" charset="-120"/>
                <a:ea typeface="微軟正黑體" panose="020B0604030504040204" pitchFamily="34" charset="-120"/>
              </a:rPr>
              <a:t>。如利用行為未</a:t>
            </a:r>
            <a:r>
              <a:rPr lang="zh-TW" altLang="en-US" sz="1800" b="1" dirty="0">
                <a:solidFill>
                  <a:srgbClr val="C00000"/>
                </a:solidFill>
                <a:latin typeface="微軟正黑體" panose="020B0604030504040204" pitchFamily="34" charset="-120"/>
                <a:ea typeface="微軟正黑體" panose="020B0604030504040204" pitchFamily="34" charset="-120"/>
              </a:rPr>
              <a:t>符合合理使用，即使標明出處，</a:t>
            </a:r>
            <a:r>
              <a:rPr lang="zh-TW" altLang="en-US" sz="1800" b="1" dirty="0" smtClean="0">
                <a:solidFill>
                  <a:srgbClr val="C00000"/>
                </a:solidFill>
                <a:latin typeface="微軟正黑體" panose="020B0604030504040204" pitchFamily="34" charset="-120"/>
                <a:ea typeface="微軟正黑體" panose="020B0604030504040204" pitchFamily="34" charset="-120"/>
              </a:rPr>
              <a:t>仍會構成著作權</a:t>
            </a:r>
            <a:r>
              <a:rPr lang="zh-TW" altLang="en-US" sz="1800" b="1" dirty="0">
                <a:solidFill>
                  <a:srgbClr val="C00000"/>
                </a:solidFill>
                <a:latin typeface="微軟正黑體" panose="020B0604030504040204" pitchFamily="34" charset="-120"/>
                <a:ea typeface="微軟正黑體" panose="020B0604030504040204" pitchFamily="34" charset="-120"/>
              </a:rPr>
              <a:t>之侵害</a:t>
            </a:r>
            <a:endParaRPr lang="en-US" altLang="zh-TW" sz="1800" b="1" dirty="0">
              <a:solidFill>
                <a:srgbClr val="C00000"/>
              </a:solidFill>
              <a:latin typeface="微軟正黑體" panose="020B0604030504040204" pitchFamily="34" charset="-120"/>
              <a:ea typeface="微軟正黑體" panose="020B0604030504040204" pitchFamily="34" charset="-120"/>
            </a:endParaRPr>
          </a:p>
          <a:p>
            <a:pPr>
              <a:buBlip>
                <a:blip r:embed="rId2"/>
              </a:buBlip>
            </a:pPr>
            <a:r>
              <a:rPr lang="zh-TW" altLang="en-US" sz="2800" b="1" dirty="0" smtClean="0">
                <a:solidFill>
                  <a:srgbClr val="0000CC"/>
                </a:solidFill>
                <a:latin typeface="微軟正黑體" panose="020B0604030504040204" pitchFamily="34" charset="-120"/>
                <a:ea typeface="微軟正黑體" panose="020B0604030504040204" pitchFamily="34" charset="-120"/>
              </a:rPr>
              <a:t>已</a:t>
            </a:r>
            <a:r>
              <a:rPr lang="zh-TW" altLang="en-US" sz="2800" b="1" dirty="0">
                <a:solidFill>
                  <a:srgbClr val="0000CC"/>
                </a:solidFill>
                <a:latin typeface="微軟正黑體" panose="020B0604030504040204" pitchFamily="34" charset="-120"/>
                <a:ea typeface="微軟正黑體" panose="020B0604030504040204" pitchFamily="34" charset="-120"/>
              </a:rPr>
              <a:t>公開於網站上的文章、相片、圖片都可以轉載</a:t>
            </a:r>
            <a:r>
              <a:rPr lang="en-US" altLang="zh-TW" sz="2800" b="1" dirty="0">
                <a:solidFill>
                  <a:srgbClr val="0000CC"/>
                </a:solidFill>
                <a:latin typeface="微軟正黑體" panose="020B0604030504040204" pitchFamily="34" charset="-120"/>
                <a:ea typeface="微軟正黑體" panose="020B0604030504040204" pitchFamily="34" charset="-120"/>
              </a:rPr>
              <a:t>?</a:t>
            </a:r>
          </a:p>
          <a:p>
            <a:pPr marL="342900" lvl="1" indent="-342900">
              <a:lnSpc>
                <a:spcPct val="120000"/>
              </a:lnSpc>
              <a:buFont typeface="Wingdings" panose="05000000000000000000" pitchFamily="2" charset="2"/>
              <a:buChar char="l"/>
            </a:pPr>
            <a:r>
              <a:rPr lang="zh-TW" altLang="en-US" sz="1800" b="1" dirty="0">
                <a:solidFill>
                  <a:srgbClr val="C00000"/>
                </a:solidFill>
                <a:latin typeface="微軟正黑體" panose="020B0604030504040204" pitchFamily="34" charset="-120"/>
                <a:ea typeface="微軟正黑體" panose="020B0604030504040204" pitchFamily="34" charset="-120"/>
              </a:rPr>
              <a:t>作者將文章或照片等張貼在網路上時，並不代表作者「當然」同意網友可以任意轉載或作其他</a:t>
            </a:r>
            <a:r>
              <a:rPr lang="zh-TW" altLang="en-US" sz="1800" b="1" dirty="0" smtClean="0">
                <a:solidFill>
                  <a:srgbClr val="C00000"/>
                </a:solidFill>
                <a:latin typeface="微軟正黑體" panose="020B0604030504040204" pitchFamily="34" charset="-120"/>
                <a:ea typeface="微軟正黑體" panose="020B0604030504040204" pitchFamily="34" charset="-120"/>
              </a:rPr>
              <a:t>利用，須有符合合理使用的情形，否則仍應取得授權或同意。</a:t>
            </a:r>
            <a:endParaRPr lang="zh-TW" altLang="en-US" sz="1800" b="1"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26</a:t>
            </a:fld>
            <a:endParaRPr lang="zh-TW" altLang="en-US"/>
          </a:p>
        </p:txBody>
      </p:sp>
    </p:spTree>
    <p:extLst>
      <p:ext uri="{BB962C8B-B14F-4D97-AF65-F5344CB8AC3E}">
        <p14:creationId xmlns:p14="http://schemas.microsoft.com/office/powerpoint/2010/main" val="6616381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9"/>
          <p:cNvSpPr>
            <a:spLocks noGrp="1"/>
          </p:cNvSpPr>
          <p:nvPr>
            <p:ph type="title"/>
          </p:nvPr>
        </p:nvSpPr>
        <p:spPr>
          <a:xfrm>
            <a:off x="1907704" y="332656"/>
            <a:ext cx="5832648" cy="676275"/>
          </a:xfrm>
        </p:spPr>
        <p:txBody>
          <a:bodyPr rtlCol="0">
            <a:noAutofit/>
          </a:bodyPr>
          <a:lstStyle/>
          <a:p>
            <a:pPr fontAlgn="auto">
              <a:spcAft>
                <a:spcPts val="0"/>
              </a:spcAft>
              <a:defRPr/>
            </a:pPr>
            <a:r>
              <a:rPr lang="zh-TW" altLang="en-US" sz="4000" b="1" dirty="0">
                <a:solidFill>
                  <a:srgbClr val="002060"/>
                </a:solidFill>
                <a:latin typeface="微軟正黑體" panose="020B0604030504040204" pitchFamily="34" charset="-120"/>
                <a:ea typeface="微軟正黑體" panose="020B0604030504040204" pitchFamily="34" charset="-120"/>
              </a:rPr>
              <a:t>非營利</a:t>
            </a:r>
            <a:r>
              <a:rPr lang="zh-TW" altLang="en-US" sz="4000" b="1" dirty="0" smtClean="0">
                <a:solidFill>
                  <a:srgbClr val="002060"/>
                </a:solidFill>
                <a:latin typeface="微軟正黑體" panose="020B0604030504040204" pitchFamily="34" charset="-120"/>
                <a:ea typeface="微軟正黑體" panose="020B0604030504040204" pitchFamily="34" charset="-120"/>
              </a:rPr>
              <a:t>活動</a:t>
            </a:r>
            <a:r>
              <a:rPr lang="en-US" altLang="zh-TW" sz="4000" b="1" dirty="0">
                <a:solidFill>
                  <a:srgbClr val="002060"/>
                </a:solidFill>
                <a:latin typeface="微軟正黑體" panose="020B0604030504040204" pitchFamily="34" charset="-120"/>
                <a:ea typeface="微軟正黑體" panose="020B0604030504040204" pitchFamily="34" charset="-120"/>
              </a:rPr>
              <a:t>(§55</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10DA4675-3E00-43A8-A6EC-F491B309B3A1}" type="slidenum">
              <a:rPr lang="zh-TW" altLang="en-US">
                <a:solidFill>
                  <a:prstClr val="black">
                    <a:tint val="75000"/>
                  </a:prstClr>
                </a:solidFill>
              </a:rPr>
              <a:pPr>
                <a:defRPr/>
              </a:pPr>
              <a:t>27</a:t>
            </a:fld>
            <a:endParaRPr lang="zh-TW" altLang="en-US">
              <a:solidFill>
                <a:prstClr val="black">
                  <a:tint val="75000"/>
                </a:prstClr>
              </a:solidFill>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3228879832"/>
              </p:ext>
            </p:extLst>
          </p:nvPr>
        </p:nvGraphicFramePr>
        <p:xfrm>
          <a:off x="179512" y="1196752"/>
          <a:ext cx="8733656"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515424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19672" y="0"/>
            <a:ext cx="6789440" cy="1026368"/>
          </a:xfrm>
        </p:spPr>
        <p:txBody>
          <a:bodyPr/>
          <a:lstStyle/>
          <a:p>
            <a:r>
              <a:rPr lang="zh-TW" altLang="en-US" sz="3000" b="1" dirty="0">
                <a:solidFill>
                  <a:schemeClr val="tx2">
                    <a:lumMod val="75000"/>
                  </a:schemeClr>
                </a:solidFill>
                <a:latin typeface="微軟正黑體" panose="020B0604030504040204" pitchFamily="34" charset="-120"/>
                <a:ea typeface="微軟正黑體" panose="020B0604030504040204" pitchFamily="34" charset="-120"/>
              </a:rPr>
              <a:t>政府單位辦理公益性活動而受有企業廠商贊助，是否可主張合理使用？</a:t>
            </a:r>
          </a:p>
        </p:txBody>
      </p:sp>
      <p:sp>
        <p:nvSpPr>
          <p:cNvPr id="3" name="內容版面配置區 2"/>
          <p:cNvSpPr>
            <a:spLocks noGrp="1"/>
          </p:cNvSpPr>
          <p:nvPr>
            <p:ph idx="1"/>
          </p:nvPr>
        </p:nvSpPr>
        <p:spPr>
          <a:xfrm>
            <a:off x="755576" y="1412776"/>
            <a:ext cx="7776864" cy="4752528"/>
          </a:xfrm>
          <a:solidFill>
            <a:schemeClr val="accent4">
              <a:lumMod val="20000"/>
              <a:lumOff val="80000"/>
            </a:schemeClr>
          </a:solidFill>
          <a:effectLst>
            <a:outerShdw blurRad="63500" sx="102000" sy="102000" algn="ctr" rotWithShape="0">
              <a:prstClr val="black">
                <a:alpha val="40000"/>
              </a:prstClr>
            </a:outerShdw>
          </a:effectLst>
        </p:spPr>
        <p:txBody>
          <a:bodyPr>
            <a:normAutofit/>
          </a:bodyPr>
          <a:lstStyle/>
          <a:p>
            <a:pPr algn="just"/>
            <a:r>
              <a:rPr lang="zh-TW" altLang="en-US" sz="2800" b="1" dirty="0">
                <a:solidFill>
                  <a:srgbClr val="0070C0"/>
                </a:solidFill>
                <a:latin typeface="微軟正黑體" panose="020B0604030504040204" pitchFamily="34" charset="-120"/>
                <a:ea typeface="微軟正黑體" panose="020B0604030504040204" pitchFamily="34" charset="-120"/>
              </a:rPr>
              <a:t>所謂「非以營利為目的」，</a:t>
            </a:r>
            <a:r>
              <a:rPr lang="zh-TW" altLang="en-US" sz="2800" b="1" dirty="0">
                <a:solidFill>
                  <a:srgbClr val="C00000"/>
                </a:solidFill>
                <a:latin typeface="微軟正黑體" panose="020B0604030504040204" pitchFamily="34" charset="-120"/>
                <a:ea typeface="微軟正黑體" panose="020B0604030504040204" pitchFamily="34" charset="-120"/>
              </a:rPr>
              <a:t>應以活動主辦單位之目的</a:t>
            </a:r>
            <a:r>
              <a:rPr lang="zh-TW" altLang="en-US" sz="2800" b="1" dirty="0">
                <a:solidFill>
                  <a:srgbClr val="0070C0"/>
                </a:solidFill>
                <a:latin typeface="微軟正黑體" panose="020B0604030504040204" pitchFamily="34" charset="-120"/>
                <a:ea typeface="微軟正黑體" panose="020B0604030504040204" pitchFamily="34" charset="-120"/>
              </a:rPr>
              <a:t>為斷。 </a:t>
            </a:r>
            <a:endParaRPr lang="en-US" altLang="zh-TW" sz="2800" b="1" dirty="0">
              <a:solidFill>
                <a:srgbClr val="0070C0"/>
              </a:solidFill>
              <a:latin typeface="微軟正黑體" panose="020B0604030504040204" pitchFamily="34" charset="-120"/>
              <a:ea typeface="微軟正黑體" panose="020B0604030504040204" pitchFamily="34" charset="-120"/>
            </a:endParaRPr>
          </a:p>
          <a:p>
            <a:pPr algn="just"/>
            <a:r>
              <a:rPr lang="zh-TW" altLang="en-US" sz="2800" b="1" dirty="0">
                <a:solidFill>
                  <a:srgbClr val="0070C0"/>
                </a:solidFill>
                <a:latin typeface="微軟正黑體" panose="020B0604030504040204" pitchFamily="34" charset="-120"/>
                <a:ea typeface="微軟正黑體" panose="020B0604030504040204" pitchFamily="34" charset="-120"/>
              </a:rPr>
              <a:t>縱受有企業贊助，或係補充主辦單位之</a:t>
            </a:r>
            <a:r>
              <a:rPr lang="zh-TW" altLang="en-US" sz="2800" b="1" dirty="0" smtClean="0">
                <a:solidFill>
                  <a:srgbClr val="0070C0"/>
                </a:solidFill>
                <a:latin typeface="微軟正黑體" panose="020B0604030504040204" pitchFamily="34" charset="-120"/>
                <a:ea typeface="微軟正黑體" panose="020B0604030504040204" pitchFamily="34" charset="-120"/>
              </a:rPr>
              <a:t>預算</a:t>
            </a:r>
            <a:r>
              <a:rPr lang="en-US" altLang="zh-TW" sz="2800" b="1" dirty="0" smtClean="0">
                <a:solidFill>
                  <a:srgbClr val="0070C0"/>
                </a:solidFill>
                <a:latin typeface="微軟正黑體" panose="020B0604030504040204" pitchFamily="34" charset="-120"/>
                <a:ea typeface="微軟正黑體" panose="020B0604030504040204" pitchFamily="34" charset="-120"/>
              </a:rPr>
              <a:t>(</a:t>
            </a:r>
            <a:r>
              <a:rPr lang="zh-TW" altLang="en-US" sz="2800" b="1" dirty="0" smtClean="0">
                <a:solidFill>
                  <a:srgbClr val="0070C0"/>
                </a:solidFill>
                <a:latin typeface="微軟正黑體" panose="020B0604030504040204" pitchFamily="34" charset="-120"/>
                <a:ea typeface="微軟正黑體" panose="020B0604030504040204" pitchFamily="34" charset="-120"/>
              </a:rPr>
              <a:t>經費</a:t>
            </a:r>
            <a:r>
              <a:rPr lang="en-US" altLang="zh-TW" sz="2800" b="1" dirty="0" smtClean="0">
                <a:solidFill>
                  <a:srgbClr val="0070C0"/>
                </a:solidFill>
                <a:latin typeface="微軟正黑體" panose="020B0604030504040204" pitchFamily="34" charset="-120"/>
                <a:ea typeface="微軟正黑體" panose="020B0604030504040204" pitchFamily="34" charset="-120"/>
              </a:rPr>
              <a:t>)</a:t>
            </a:r>
            <a:r>
              <a:rPr lang="zh-TW" altLang="en-US" sz="2800" b="1" dirty="0" smtClean="0">
                <a:solidFill>
                  <a:srgbClr val="0070C0"/>
                </a:solidFill>
                <a:latin typeface="微軟正黑體" panose="020B0604030504040204" pitchFamily="34" charset="-120"/>
                <a:ea typeface="微軟正黑體" panose="020B0604030504040204" pitchFamily="34" charset="-120"/>
              </a:rPr>
              <a:t>之</a:t>
            </a:r>
            <a:r>
              <a:rPr lang="zh-TW" altLang="en-US" sz="2800" b="1" dirty="0">
                <a:solidFill>
                  <a:srgbClr val="0070C0"/>
                </a:solidFill>
                <a:latin typeface="微軟正黑體" panose="020B0604030504040204" pitchFamily="34" charset="-120"/>
                <a:ea typeface="微軟正黑體" panose="020B0604030504040204" pitchFamily="34" charset="-120"/>
              </a:rPr>
              <a:t>不足，或使活動內容更為豐富，並不因此而使該原為「非營利之目的」之活動轉為「營利為目的」。</a:t>
            </a:r>
            <a:endParaRPr lang="en-US" altLang="zh-TW" sz="2800" b="1" dirty="0">
              <a:solidFill>
                <a:srgbClr val="0070C0"/>
              </a:solidFill>
              <a:latin typeface="微軟正黑體" panose="020B0604030504040204" pitchFamily="34" charset="-120"/>
              <a:ea typeface="微軟正黑體" panose="020B0604030504040204" pitchFamily="34" charset="-120"/>
            </a:endParaRPr>
          </a:p>
          <a:p>
            <a:pPr algn="just"/>
            <a:r>
              <a:rPr lang="zh-TW" altLang="en-US" sz="2800" b="1" dirty="0">
                <a:solidFill>
                  <a:srgbClr val="0070C0"/>
                </a:solidFill>
                <a:latin typeface="微軟正黑體" panose="020B0604030504040204" pitchFamily="34" charset="-120"/>
                <a:ea typeface="微軟正黑體" panose="020B0604030504040204" pitchFamily="34" charset="-120"/>
              </a:rPr>
              <a:t>企業贊助者縱因此而獲得無形之經濟利益或提供企業形象，僅係附帶效果，</a:t>
            </a:r>
            <a:r>
              <a:rPr lang="zh-TW" altLang="en-US" sz="2800" b="1" dirty="0" smtClean="0">
                <a:solidFill>
                  <a:srgbClr val="0070C0"/>
                </a:solidFill>
                <a:latin typeface="微軟正黑體" panose="020B0604030504040204" pitchFamily="34" charset="-120"/>
                <a:ea typeface="微軟正黑體" panose="020B0604030504040204" pitchFamily="34" charset="-120"/>
              </a:rPr>
              <a:t>不會</a:t>
            </a:r>
            <a:r>
              <a:rPr lang="zh-TW" altLang="en-US" sz="2800" b="1" dirty="0" smtClean="0">
                <a:solidFill>
                  <a:srgbClr val="0070C0"/>
                </a:solidFill>
                <a:latin typeface="微軟正黑體" panose="020B0604030504040204" pitchFamily="34" charset="-120"/>
                <a:ea typeface="微軟正黑體" panose="020B0604030504040204" pitchFamily="34" charset="-120"/>
              </a:rPr>
              <a:t>改</a:t>
            </a:r>
            <a:r>
              <a:rPr lang="zh-TW" altLang="en-US" sz="2800" b="1" dirty="0" smtClean="0">
                <a:solidFill>
                  <a:srgbClr val="0070C0"/>
                </a:solidFill>
                <a:latin typeface="微軟正黑體" panose="020B0604030504040204" pitchFamily="34" charset="-120"/>
                <a:ea typeface="微軟正黑體" panose="020B0604030504040204" pitchFamily="34" charset="-120"/>
              </a:rPr>
              <a:t>變主辦單位</a:t>
            </a:r>
            <a:r>
              <a:rPr lang="zh-TW" altLang="en-US" sz="2800" b="1" dirty="0">
                <a:solidFill>
                  <a:srgbClr val="0070C0"/>
                </a:solidFill>
                <a:latin typeface="微軟正黑體" panose="020B0604030504040204" pitchFamily="34" charset="-120"/>
                <a:ea typeface="微軟正黑體" panose="020B0604030504040204" pitchFamily="34" charset="-120"/>
              </a:rPr>
              <a:t>為政府機關所主辦公益性活動之目的。</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28</a:t>
            </a:fld>
            <a:endParaRPr lang="zh-TW" altLang="en-US"/>
          </a:p>
        </p:txBody>
      </p:sp>
    </p:spTree>
    <p:extLst>
      <p:ext uri="{BB962C8B-B14F-4D97-AF65-F5344CB8AC3E}">
        <p14:creationId xmlns:p14="http://schemas.microsoft.com/office/powerpoint/2010/main" val="11921123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35596" y="260648"/>
            <a:ext cx="7272808" cy="738336"/>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非營利活動合理使用實例</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289736867"/>
              </p:ext>
            </p:extLst>
          </p:nvPr>
        </p:nvGraphicFramePr>
        <p:xfrm>
          <a:off x="395536" y="1196752"/>
          <a:ext cx="856895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29</a:t>
            </a:fld>
            <a:endParaRPr lang="zh-TW" altLang="en-US"/>
          </a:p>
        </p:txBody>
      </p:sp>
    </p:spTree>
    <p:extLst>
      <p:ext uri="{BB962C8B-B14F-4D97-AF65-F5344CB8AC3E}">
        <p14:creationId xmlns:p14="http://schemas.microsoft.com/office/powerpoint/2010/main" val="2173054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188640"/>
            <a:ext cx="8229600" cy="954360"/>
          </a:xfrm>
        </p:spPr>
        <p:txBody>
          <a:bodyPr>
            <a:normAutofit/>
          </a:bodyPr>
          <a:lstStyle/>
          <a:p>
            <a:r>
              <a:rPr lang="zh-TW" altLang="en-US" sz="4000" b="1" dirty="0" smtClean="0">
                <a:solidFill>
                  <a:srgbClr val="002060"/>
                </a:solidFill>
                <a:latin typeface="微軟正黑體" pitchFamily="34" charset="-120"/>
                <a:ea typeface="微軟正黑體" pitchFamily="34" charset="-120"/>
              </a:rPr>
              <a:t>什麼是著作權</a:t>
            </a:r>
            <a:r>
              <a:rPr lang="en-US" altLang="zh-TW" sz="4000" b="1" dirty="0" smtClean="0">
                <a:solidFill>
                  <a:srgbClr val="002060"/>
                </a:solidFill>
                <a:latin typeface="微軟正黑體" pitchFamily="34" charset="-120"/>
                <a:ea typeface="微軟正黑體" pitchFamily="34" charset="-120"/>
              </a:rPr>
              <a:t>?</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119827179"/>
              </p:ext>
            </p:extLst>
          </p:nvPr>
        </p:nvGraphicFramePr>
        <p:xfrm>
          <a:off x="457200" y="1196752"/>
          <a:ext cx="836327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3</a:t>
            </a:fld>
            <a:endParaRPr lang="zh-TW" altLang="en-US"/>
          </a:p>
        </p:txBody>
      </p:sp>
      <p:sp>
        <p:nvSpPr>
          <p:cNvPr id="2" name="書卷 (垂直) 1"/>
          <p:cNvSpPr/>
          <p:nvPr/>
        </p:nvSpPr>
        <p:spPr>
          <a:xfrm>
            <a:off x="416354" y="5301208"/>
            <a:ext cx="4803718" cy="601980"/>
          </a:xfrm>
          <a:prstGeom prst="verticalScroll">
            <a:avLst/>
          </a:prstGeom>
          <a:solidFill>
            <a:srgbClr val="CAF6AC"/>
          </a:solidFill>
          <a:effectLst>
            <a:outerShdw blurRad="50800" dist="38100" dir="8100000" algn="tr" rotWithShape="0">
              <a:prstClr val="black">
                <a:alpha val="40000"/>
              </a:prstClr>
            </a:outerShdw>
          </a:effectLst>
        </p:spPr>
        <p:txBody>
          <a:bodyPr wrap="square">
            <a:spAutoFit/>
          </a:bodyPr>
          <a:lstStyle/>
          <a:p>
            <a:r>
              <a:rPr lang="zh-TW" altLang="en-US" sz="2600" b="1" dirty="0" smtClean="0">
                <a:latin typeface="微軟正黑體" panose="020B0604030504040204" pitchFamily="34" charset="-120"/>
                <a:ea typeface="微軟正黑體" panose="020B0604030504040204" pitchFamily="34" charset="-120"/>
              </a:rPr>
              <a:t>著作權</a:t>
            </a:r>
            <a:r>
              <a:rPr lang="zh-TW" altLang="en-US" sz="2600" b="1" dirty="0">
                <a:latin typeface="微軟正黑體" panose="020B0604030504040204" pitchFamily="34" charset="-120"/>
                <a:ea typeface="微軟正黑體" panose="020B0604030504040204" pitchFamily="34" charset="-120"/>
              </a:rPr>
              <a:t>法</a:t>
            </a:r>
            <a:r>
              <a:rPr lang="zh-TW" altLang="en-US" sz="2600" b="1" dirty="0" smtClean="0">
                <a:latin typeface="微軟正黑體" panose="020B0604030504040204" pitchFamily="34" charset="-120"/>
                <a:ea typeface="微軟正黑體" panose="020B0604030504040204" pitchFamily="34" charset="-120"/>
              </a:rPr>
              <a:t>第</a:t>
            </a:r>
            <a:r>
              <a:rPr lang="en-US" altLang="zh-TW" sz="2600" b="1" dirty="0">
                <a:latin typeface="微軟正黑體" panose="020B0604030504040204" pitchFamily="34" charset="-120"/>
                <a:ea typeface="微軟正黑體" panose="020B0604030504040204" pitchFamily="34" charset="-120"/>
              </a:rPr>
              <a:t>3</a:t>
            </a:r>
            <a:r>
              <a:rPr lang="zh-TW" altLang="en-US" sz="2600" b="1" dirty="0">
                <a:latin typeface="微軟正黑體" panose="020B0604030504040204" pitchFamily="34" charset="-120"/>
                <a:ea typeface="微軟正黑體" panose="020B0604030504040204" pitchFamily="34" charset="-120"/>
              </a:rPr>
              <a:t>條第</a:t>
            </a:r>
            <a:r>
              <a:rPr lang="en-US" altLang="zh-TW" sz="2600" b="1" dirty="0">
                <a:latin typeface="微軟正黑體" panose="020B0604030504040204" pitchFamily="34" charset="-120"/>
                <a:ea typeface="微軟正黑體" panose="020B0604030504040204" pitchFamily="34" charset="-120"/>
              </a:rPr>
              <a:t>1</a:t>
            </a:r>
            <a:r>
              <a:rPr lang="zh-TW" altLang="en-US" sz="2600" b="1" dirty="0" smtClean="0">
                <a:latin typeface="微軟正黑體" panose="020B0604030504040204" pitchFamily="34" charset="-120"/>
                <a:ea typeface="微軟正黑體" panose="020B0604030504040204" pitchFamily="34" charset="-120"/>
              </a:rPr>
              <a:t>項第</a:t>
            </a:r>
            <a:r>
              <a:rPr lang="en-US" altLang="zh-TW" sz="2600" b="1" dirty="0" smtClean="0">
                <a:latin typeface="微軟正黑體" panose="020B0604030504040204" pitchFamily="34" charset="-120"/>
                <a:ea typeface="微軟正黑體" panose="020B0604030504040204" pitchFamily="34" charset="-120"/>
              </a:rPr>
              <a:t>1,3</a:t>
            </a:r>
            <a:r>
              <a:rPr lang="zh-TW" altLang="en-US" sz="2600" b="1" dirty="0" smtClean="0">
                <a:latin typeface="微軟正黑體" panose="020B0604030504040204" pitchFamily="34" charset="-120"/>
                <a:ea typeface="微軟正黑體" panose="020B0604030504040204" pitchFamily="34" charset="-120"/>
              </a:rPr>
              <a:t>款</a:t>
            </a:r>
            <a:endParaRPr lang="zh-TW" altLang="en-US" sz="2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5849949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6" y="188640"/>
            <a:ext cx="7344816" cy="738336"/>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案例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2800" b="1" dirty="0" smtClean="0">
                <a:solidFill>
                  <a:srgbClr val="3366FF"/>
                </a:solidFill>
                <a:latin typeface="微軟正黑體" panose="020B0604030504040204" pitchFamily="34" charset="-120"/>
                <a:ea typeface="微軟正黑體" panose="020B0604030504040204" pitchFamily="34" charset="-120"/>
              </a:rPr>
              <a:t>活動中化身成動漫角色</a:t>
            </a:r>
            <a:r>
              <a:rPr lang="en-US" altLang="zh-TW" sz="2800" b="1" dirty="0" smtClean="0">
                <a:solidFill>
                  <a:srgbClr val="3366FF"/>
                </a:solidFill>
                <a:latin typeface="微軟正黑體" panose="020B0604030504040204" pitchFamily="34" charset="-120"/>
                <a:ea typeface="微軟正黑體" panose="020B0604030504040204" pitchFamily="34" charset="-120"/>
              </a:rPr>
              <a:t>?</a:t>
            </a:r>
            <a:endParaRPr lang="zh-TW" altLang="en-US" sz="2800" b="1" dirty="0">
              <a:solidFill>
                <a:srgbClr val="3366FF"/>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92015167"/>
              </p:ext>
            </p:extLst>
          </p:nvPr>
        </p:nvGraphicFramePr>
        <p:xfrm>
          <a:off x="457200" y="1196752"/>
          <a:ext cx="850728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向下箭號 4"/>
          <p:cNvSpPr/>
          <p:nvPr/>
        </p:nvSpPr>
        <p:spPr>
          <a:xfrm>
            <a:off x="5436096" y="2452223"/>
            <a:ext cx="936104" cy="288032"/>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TW" altLang="en-US"/>
          </a:p>
        </p:txBody>
      </p:sp>
      <p:sp>
        <p:nvSpPr>
          <p:cNvPr id="6" name="書卷 (垂直) 5"/>
          <p:cNvSpPr/>
          <p:nvPr/>
        </p:nvSpPr>
        <p:spPr>
          <a:xfrm>
            <a:off x="8172400" y="2475384"/>
            <a:ext cx="936104" cy="1368152"/>
          </a:xfrm>
          <a:prstGeom prst="verticalScroll">
            <a:avLst/>
          </a:prstGeom>
          <a:ln/>
        </p:spPr>
        <p:style>
          <a:lnRef idx="1">
            <a:schemeClr val="accent5"/>
          </a:lnRef>
          <a:fillRef idx="2">
            <a:schemeClr val="accent5"/>
          </a:fillRef>
          <a:effectRef idx="1">
            <a:schemeClr val="accent5"/>
          </a:effectRef>
          <a:fontRef idx="minor">
            <a:schemeClr val="dk1"/>
          </a:fontRef>
        </p:style>
        <p:txBody>
          <a:bodyPr rtlCol="0" anchor="ctr"/>
          <a:lstStyle/>
          <a:p>
            <a:r>
              <a:rPr lang="zh-TW" altLang="en-US" sz="2000" b="1" dirty="0" smtClean="0">
                <a:latin typeface="微軟正黑體" panose="020B0604030504040204" pitchFamily="34" charset="-120"/>
                <a:ea typeface="微軟正黑體" panose="020B0604030504040204" pitchFamily="34" charset="-120"/>
              </a:rPr>
              <a:t>不適用</a:t>
            </a:r>
            <a:r>
              <a:rPr lang="en-US" altLang="zh-TW" sz="2000" b="1" dirty="0" smtClean="0">
                <a:latin typeface="微軟正黑體" panose="020B0604030504040204" pitchFamily="34" charset="-120"/>
                <a:ea typeface="微軟正黑體" panose="020B0604030504040204" pitchFamily="34" charset="-120"/>
              </a:rPr>
              <a:t>§55</a:t>
            </a:r>
            <a:endParaRPr lang="zh-TW" altLang="en-US" sz="2000" b="1" dirty="0">
              <a:latin typeface="微軟正黑體" panose="020B0604030504040204" pitchFamily="34" charset="-120"/>
              <a:ea typeface="微軟正黑體" panose="020B0604030504040204" pitchFamily="34" charset="-120"/>
            </a:endParaRPr>
          </a:p>
        </p:txBody>
      </p:sp>
      <p:sp>
        <p:nvSpPr>
          <p:cNvPr id="7" name="向右箭號 6"/>
          <p:cNvSpPr/>
          <p:nvPr/>
        </p:nvSpPr>
        <p:spPr>
          <a:xfrm>
            <a:off x="8028384" y="2924944"/>
            <a:ext cx="288032" cy="648072"/>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9" name="向下箭號 8"/>
          <p:cNvSpPr/>
          <p:nvPr/>
        </p:nvSpPr>
        <p:spPr>
          <a:xfrm>
            <a:off x="1611710" y="2537452"/>
            <a:ext cx="720080" cy="432048"/>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TW" altLang="en-US"/>
          </a:p>
        </p:txBody>
      </p:sp>
      <p:sp>
        <p:nvSpPr>
          <p:cNvPr id="3" name="向下箭號 2"/>
          <p:cNvSpPr/>
          <p:nvPr/>
        </p:nvSpPr>
        <p:spPr>
          <a:xfrm>
            <a:off x="5544108" y="3699520"/>
            <a:ext cx="828092" cy="288032"/>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TW" altLang="en-US"/>
          </a:p>
        </p:txBody>
      </p:sp>
      <p:sp>
        <p:nvSpPr>
          <p:cNvPr id="8" name="投影片編號版面配置區 7"/>
          <p:cNvSpPr>
            <a:spLocks noGrp="1"/>
          </p:cNvSpPr>
          <p:nvPr>
            <p:ph type="sldNum" sz="quarter" idx="12"/>
          </p:nvPr>
        </p:nvSpPr>
        <p:spPr/>
        <p:txBody>
          <a:bodyPr/>
          <a:lstStyle/>
          <a:p>
            <a:fld id="{51D2D507-09EA-4C6F-96ED-053C801F8797}" type="slidenum">
              <a:rPr lang="zh-TW" altLang="en-US" smtClean="0"/>
              <a:t>30</a:t>
            </a:fld>
            <a:endParaRPr lang="zh-TW" altLang="en-US"/>
          </a:p>
        </p:txBody>
      </p:sp>
    </p:spTree>
    <p:extLst>
      <p:ext uri="{BB962C8B-B14F-4D97-AF65-F5344CB8AC3E}">
        <p14:creationId xmlns:p14="http://schemas.microsoft.com/office/powerpoint/2010/main" val="3741905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15616" y="188640"/>
            <a:ext cx="7725544" cy="810344"/>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案例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2800" b="1" dirty="0" smtClean="0">
                <a:solidFill>
                  <a:srgbClr val="3366FF"/>
                </a:solidFill>
                <a:latin typeface="微軟正黑體" panose="020B0604030504040204" pitchFamily="34" charset="-120"/>
                <a:ea typeface="微軟正黑體" panose="020B0604030504040204" pitchFamily="34" charset="-120"/>
              </a:rPr>
              <a:t>使用卡通圖樣行銷</a:t>
            </a:r>
            <a:r>
              <a:rPr lang="en-US" altLang="zh-TW" sz="2800" b="1" dirty="0" smtClean="0">
                <a:solidFill>
                  <a:srgbClr val="3366FF"/>
                </a:solidFill>
                <a:latin typeface="微軟正黑體" panose="020B0604030504040204" pitchFamily="34" charset="-120"/>
                <a:ea typeface="微軟正黑體" panose="020B0604030504040204" pitchFamily="34" charset="-120"/>
              </a:rPr>
              <a:t>?</a:t>
            </a:r>
            <a:endParaRPr lang="zh-TW" altLang="en-US" sz="2800" b="1" dirty="0">
              <a:solidFill>
                <a:srgbClr val="3366FF"/>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326890616"/>
              </p:ext>
            </p:extLst>
          </p:nvPr>
        </p:nvGraphicFramePr>
        <p:xfrm>
          <a:off x="539552" y="1113463"/>
          <a:ext cx="8291264"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84168" y="5229200"/>
            <a:ext cx="2321481" cy="144199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書卷 (垂直) 5"/>
          <p:cNvSpPr/>
          <p:nvPr/>
        </p:nvSpPr>
        <p:spPr>
          <a:xfrm>
            <a:off x="395536" y="4568818"/>
            <a:ext cx="5832648" cy="1994059"/>
          </a:xfrm>
          <a:prstGeom prst="verticalScroll">
            <a:avLst/>
          </a:prstGeom>
          <a:solidFill>
            <a:schemeClr val="accent6">
              <a:lumMod val="20000"/>
              <a:lumOff val="80000"/>
            </a:schemeClr>
          </a:solidFill>
          <a:ln>
            <a:noFill/>
          </a:ln>
          <a:effectLst>
            <a:outerShdw blurRad="50800" dist="38100" dir="8100000" algn="tr" rotWithShape="0">
              <a:prstClr val="black">
                <a:alpha val="40000"/>
              </a:prstClr>
            </a:outerShdw>
          </a:effectLst>
        </p:spPr>
        <p:txBody>
          <a:bodyPr wrap="square">
            <a:spAutoFit/>
          </a:bodyPr>
          <a:lstStyle/>
          <a:p>
            <a:pPr marL="342900" indent="-342900">
              <a:buFont typeface="Arial" panose="020B0604020202020204" pitchFamily="34" charset="0"/>
              <a:buChar char="•"/>
            </a:pPr>
            <a:r>
              <a:rPr lang="en-US" altLang="zh-TW" sz="2000" dirty="0">
                <a:latin typeface="微軟正黑體" panose="020B0604030504040204" pitchFamily="34" charset="-120"/>
                <a:ea typeface="微軟正黑體" panose="020B0604030504040204" pitchFamily="34" charset="-120"/>
              </a:rPr>
              <a:t>44</a:t>
            </a:r>
            <a:r>
              <a:rPr lang="zh-TW" altLang="en-US" sz="2000" dirty="0">
                <a:latin typeface="微軟正黑體" panose="020B0604030504040204" pitchFamily="34" charset="-120"/>
                <a:ea typeface="微軟正黑體" panose="020B0604030504040204" pitchFamily="34" charset="-120"/>
              </a:rPr>
              <a:t>條至</a:t>
            </a:r>
            <a:r>
              <a:rPr lang="en-US" altLang="zh-TW" sz="2000" dirty="0">
                <a:latin typeface="微軟正黑體" panose="020B0604030504040204" pitchFamily="34" charset="-120"/>
                <a:ea typeface="微軟正黑體" panose="020B0604030504040204" pitchFamily="34" charset="-120"/>
              </a:rPr>
              <a:t>64</a:t>
            </a:r>
            <a:r>
              <a:rPr lang="zh-TW" altLang="en-US" sz="2000" dirty="0">
                <a:latin typeface="微軟正黑體" panose="020B0604030504040204" pitchFamily="34" charset="-120"/>
                <a:ea typeface="微軟正黑體" panose="020B0604030504040204" pitchFamily="34" charset="-120"/>
              </a:rPr>
              <a:t>條無明文，</a:t>
            </a:r>
            <a:r>
              <a:rPr lang="en-US" altLang="zh-TW" sz="2000" dirty="0">
                <a:latin typeface="微軟正黑體" panose="020B0604030504040204" pitchFamily="34" charset="-120"/>
                <a:ea typeface="微軟正黑體" panose="020B0604030504040204" pitchFamily="34" charset="-120"/>
              </a:rPr>
              <a:t>65</a:t>
            </a:r>
            <a:r>
              <a:rPr lang="zh-TW" altLang="en-US" sz="2000" dirty="0">
                <a:latin typeface="微軟正黑體" panose="020B0604030504040204" pitchFamily="34" charset="-120"/>
                <a:ea typeface="微軟正黑體" panose="020B0604030504040204" pitchFamily="34" charset="-120"/>
              </a:rPr>
              <a:t>條第</a:t>
            </a:r>
            <a:r>
              <a:rPr lang="en-US" altLang="zh-TW" sz="2000" dirty="0">
                <a:latin typeface="微軟正黑體" panose="020B0604030504040204" pitchFamily="34" charset="-120"/>
                <a:ea typeface="微軟正黑體" panose="020B0604030504040204" pitchFamily="34" charset="-120"/>
              </a:rPr>
              <a:t>2</a:t>
            </a:r>
            <a:r>
              <a:rPr lang="zh-TW" altLang="en-US" sz="2000" dirty="0">
                <a:latin typeface="微軟正黑體" panose="020B0604030504040204" pitchFamily="34" charset="-120"/>
                <a:ea typeface="微軟正黑體" panose="020B0604030504040204" pitchFamily="34" charset="-120"/>
              </a:rPr>
              <a:t>項合理使用</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須</a:t>
            </a:r>
            <a:r>
              <a:rPr lang="zh-TW" altLang="en-US" sz="2000" dirty="0">
                <a:latin typeface="微軟正黑體" panose="020B0604030504040204" pitchFamily="34" charset="-120"/>
                <a:ea typeface="微軟正黑體" panose="020B0604030504040204" pitchFamily="34" charset="-120"/>
              </a:rPr>
              <a:t>個案</a:t>
            </a:r>
            <a:r>
              <a:rPr lang="zh-TW" altLang="en-US" sz="2000" dirty="0" smtClean="0">
                <a:latin typeface="微軟正黑體" panose="020B0604030504040204" pitchFamily="34" charset="-120"/>
                <a:ea typeface="微軟正黑體" panose="020B0604030504040204" pitchFamily="34" charset="-120"/>
              </a:rPr>
              <a:t>認定</a:t>
            </a:r>
            <a:r>
              <a:rPr lang="en-US" altLang="zh-TW"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solidFill>
                  <a:srgbClr val="FF0000"/>
                </a:solidFill>
                <a:latin typeface="微軟正黑體" panose="020B0604030504040204" pitchFamily="34" charset="-120"/>
                <a:ea typeface="微軟正黑體" panose="020B0604030504040204" pitchFamily="34" charset="-120"/>
              </a:rPr>
              <a:t>為</a:t>
            </a:r>
            <a:r>
              <a:rPr lang="zh-TW" altLang="en-US" sz="2000" b="1" dirty="0">
                <a:solidFill>
                  <a:srgbClr val="FF0000"/>
                </a:solidFill>
                <a:latin typeface="微軟正黑體" panose="020B0604030504040204" pitchFamily="34" charset="-120"/>
                <a:ea typeface="微軟正黑體" panose="020B0604030504040204" pitchFamily="34" charset="-120"/>
              </a:rPr>
              <a:t>尊重著作權，並建立政府積極守法之正面形象，建議應事先取得同意或授權</a:t>
            </a:r>
          </a:p>
          <a:p>
            <a:pPr marL="342900" indent="-342900">
              <a:buFont typeface="Arial" panose="020B0604020202020204" pitchFamily="34" charset="0"/>
              <a:buChar char="•"/>
            </a:pPr>
            <a:r>
              <a:rPr lang="zh-TW" altLang="en-US" sz="2000" dirty="0" smtClean="0">
                <a:latin typeface="微軟正黑體" panose="020B0604030504040204" pitchFamily="34" charset="-120"/>
                <a:ea typeface="微軟正黑體" panose="020B0604030504040204" pitchFamily="34" charset="-120"/>
              </a:rPr>
              <a:t>為</a:t>
            </a:r>
            <a:r>
              <a:rPr lang="zh-TW" altLang="en-US" sz="2000" dirty="0">
                <a:latin typeface="微軟正黑體" panose="020B0604030504040204" pitchFamily="34" charset="-120"/>
                <a:ea typeface="微軟正黑體" panose="020B0604030504040204" pitchFamily="34" charset="-120"/>
              </a:rPr>
              <a:t>鼓勵國內創作，建議儘量與原創者合作。</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31</a:t>
            </a:fld>
            <a:endParaRPr lang="zh-TW" altLang="en-US"/>
          </a:p>
        </p:txBody>
      </p:sp>
    </p:spTree>
    <p:extLst>
      <p:ext uri="{BB962C8B-B14F-4D97-AF65-F5344CB8AC3E}">
        <p14:creationId xmlns:p14="http://schemas.microsoft.com/office/powerpoint/2010/main" val="16050711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827584" y="260648"/>
            <a:ext cx="8229600" cy="882352"/>
          </a:xfrm>
        </p:spPr>
        <p:txBody>
          <a:bodyPr>
            <a:normAutofit/>
          </a:bodyPr>
          <a:lstStyle/>
          <a:p>
            <a:pPr eaLnBrk="1" hangingPunct="1"/>
            <a:r>
              <a:rPr lang="zh-TW" altLang="en-US" sz="4000" b="1" dirty="0" smtClean="0">
                <a:solidFill>
                  <a:srgbClr val="002060"/>
                </a:solidFill>
                <a:latin typeface="微軟正黑體" panose="020B0604030504040204" pitchFamily="34" charset="-120"/>
                <a:ea typeface="微軟正黑體" panose="020B0604030504040204" pitchFamily="34" charset="-120"/>
              </a:rPr>
              <a:t>引用他人著作</a:t>
            </a:r>
            <a:r>
              <a:rPr lang="en-US" altLang="zh-TW" sz="4000" b="1" dirty="0" smtClean="0">
                <a:solidFill>
                  <a:srgbClr val="002060"/>
                </a:solidFill>
                <a:latin typeface="微軟正黑體" panose="020B0604030504040204" pitchFamily="34" charset="-120"/>
                <a:ea typeface="微軟正黑體" panose="020B0604030504040204" pitchFamily="34" charset="-120"/>
              </a:rPr>
              <a:t>(§52)</a:t>
            </a:r>
            <a:endParaRPr lang="en-US" altLang="zh-TW" sz="4000" b="1"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32</a:t>
            </a:fld>
            <a:endParaRPr lang="zh-TW" altLang="en-US"/>
          </a:p>
        </p:txBody>
      </p:sp>
      <p:graphicFrame>
        <p:nvGraphicFramePr>
          <p:cNvPr id="5" name="資料庫圖表 4"/>
          <p:cNvGraphicFramePr/>
          <p:nvPr>
            <p:extLst>
              <p:ext uri="{D42A27DB-BD31-4B8C-83A1-F6EECF244321}">
                <p14:modId xmlns:p14="http://schemas.microsoft.com/office/powerpoint/2010/main" val="63818666"/>
              </p:ext>
            </p:extLst>
          </p:nvPr>
        </p:nvGraphicFramePr>
        <p:xfrm>
          <a:off x="611560" y="1556792"/>
          <a:ext cx="8136904"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向下箭號 2"/>
          <p:cNvSpPr/>
          <p:nvPr/>
        </p:nvSpPr>
        <p:spPr>
          <a:xfrm>
            <a:off x="6219006" y="1268760"/>
            <a:ext cx="2664296" cy="540060"/>
          </a:xfrm>
          <a:prstGeom prst="downArrow">
            <a:avLst/>
          </a:prstGeom>
          <a:solidFill>
            <a:srgbClr val="CAF6AC"/>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利用條件</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1058925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91680" y="260648"/>
            <a:ext cx="7860679" cy="749796"/>
          </a:xfrm>
        </p:spPr>
        <p:txBody>
          <a:bodyPr/>
          <a:lstStyle/>
          <a:p>
            <a:pPr algn="l"/>
            <a:r>
              <a:rPr lang="zh-TW" altLang="en-US" sz="4000" b="1" dirty="0" smtClean="0">
                <a:solidFill>
                  <a:srgbClr val="002060"/>
                </a:solidFill>
                <a:latin typeface="微軟正黑體" panose="020B0604030504040204" pitchFamily="34" charset="-120"/>
                <a:ea typeface="微軟正黑體" panose="020B0604030504040204" pitchFamily="34" charset="-120"/>
              </a:rPr>
              <a:t>案例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2200" b="1" dirty="0" smtClean="0">
                <a:solidFill>
                  <a:srgbClr val="0066FF"/>
                </a:solidFill>
                <a:latin typeface="微軟正黑體" panose="020B0604030504040204" pitchFamily="34" charset="-120"/>
                <a:ea typeface="微軟正黑體" panose="020B0604030504040204" pitchFamily="34" charset="-120"/>
              </a:rPr>
              <a:t>宣導影片中利用流行音樂得否主張合理使用？</a:t>
            </a:r>
            <a:endParaRPr lang="zh-TW" altLang="en-US" sz="2200" b="1" dirty="0">
              <a:solidFill>
                <a:srgbClr val="0066FF"/>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873444973"/>
              </p:ext>
            </p:extLst>
          </p:nvPr>
        </p:nvGraphicFramePr>
        <p:xfrm>
          <a:off x="426368" y="1124744"/>
          <a:ext cx="846611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33</a:t>
            </a:fld>
            <a:endParaRPr lang="zh-TW" altLang="en-US"/>
          </a:p>
        </p:txBody>
      </p:sp>
    </p:spTree>
    <p:extLst>
      <p:ext uri="{BB962C8B-B14F-4D97-AF65-F5344CB8AC3E}">
        <p14:creationId xmlns:p14="http://schemas.microsoft.com/office/powerpoint/2010/main" val="24526921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619672" y="260648"/>
            <a:ext cx="7344816" cy="648072"/>
          </a:xfrm>
        </p:spPr>
        <p:txBody>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機關將他人著作列</a:t>
            </a:r>
            <a:r>
              <a:rPr lang="zh-TW" altLang="en-US" sz="3600" b="1" dirty="0">
                <a:solidFill>
                  <a:srgbClr val="002060"/>
                </a:solidFill>
                <a:latin typeface="微軟正黑體" panose="020B0604030504040204" pitchFamily="34" charset="-120"/>
                <a:ea typeface="微軟正黑體" panose="020B0604030504040204" pitchFamily="34" charset="-120"/>
              </a:rPr>
              <a:t>為</a:t>
            </a:r>
            <a:r>
              <a:rPr lang="zh-TW" altLang="en-US" sz="3600" b="1" dirty="0" smtClean="0">
                <a:solidFill>
                  <a:srgbClr val="002060"/>
                </a:solidFill>
                <a:latin typeface="微軟正黑體" panose="020B0604030504040204" pitchFamily="34" charset="-120"/>
                <a:ea typeface="微軟正黑體" panose="020B0604030504040204" pitchFamily="34" charset="-120"/>
              </a:rPr>
              <a:t>內部參考</a:t>
            </a:r>
            <a:r>
              <a:rPr lang="en-US" altLang="zh-TW" sz="3600" b="1" dirty="0" smtClean="0">
                <a:solidFill>
                  <a:srgbClr val="002060"/>
                </a:solidFill>
                <a:latin typeface="微軟正黑體" panose="020B0604030504040204" pitchFamily="34" charset="-120"/>
                <a:ea typeface="微軟正黑體" panose="020B0604030504040204" pitchFamily="34" charset="-120"/>
              </a:rPr>
              <a:t>(§44)</a:t>
            </a:r>
            <a:endParaRPr lang="zh-TW" altLang="en-US" sz="3600" b="1" dirty="0" smtClean="0">
              <a:solidFill>
                <a:srgbClr val="002060"/>
              </a:solidFill>
              <a:latin typeface="微軟正黑體" panose="020B0604030504040204" pitchFamily="34" charset="-120"/>
              <a:ea typeface="微軟正黑體" panose="020B0604030504040204" pitchFamily="34" charset="-120"/>
            </a:endParaRPr>
          </a:p>
        </p:txBody>
      </p:sp>
      <p:graphicFrame>
        <p:nvGraphicFramePr>
          <p:cNvPr id="3" name="內容版面配置區 2"/>
          <p:cNvGraphicFramePr>
            <a:graphicFrameLocks noGrp="1"/>
          </p:cNvGraphicFramePr>
          <p:nvPr>
            <p:ph sz="half" idx="1"/>
            <p:extLst>
              <p:ext uri="{D42A27DB-BD31-4B8C-83A1-F6EECF244321}">
                <p14:modId xmlns:p14="http://schemas.microsoft.com/office/powerpoint/2010/main" val="2380603193"/>
              </p:ext>
            </p:extLst>
          </p:nvPr>
        </p:nvGraphicFramePr>
        <p:xfrm>
          <a:off x="611560" y="1340768"/>
          <a:ext cx="7992888"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34</a:t>
            </a:fld>
            <a:endParaRPr lang="zh-TW" altLang="en-US"/>
          </a:p>
        </p:txBody>
      </p:sp>
      <p:sp>
        <p:nvSpPr>
          <p:cNvPr id="8" name="書卷 (水平) 7"/>
          <p:cNvSpPr/>
          <p:nvPr/>
        </p:nvSpPr>
        <p:spPr>
          <a:xfrm>
            <a:off x="323528" y="4869160"/>
            <a:ext cx="8424936" cy="1800200"/>
          </a:xfrm>
          <a:prstGeom prst="horizontalScroll">
            <a:avLst/>
          </a:prstGeom>
          <a:solidFill>
            <a:srgbClr val="E7F2DE"/>
          </a:solidFill>
          <a:ln>
            <a:noFill/>
          </a:ln>
          <a:effectLst>
            <a:outerShdw blurRad="63500" sx="102000" sy="102000" algn="ct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Wingdings" panose="05000000000000000000" pitchFamily="2" charset="2"/>
              <a:buChar char="ü"/>
            </a:pPr>
            <a:r>
              <a:rPr lang="zh-TW" altLang="en-US" sz="2200" b="1" dirty="0" smtClean="0">
                <a:solidFill>
                  <a:schemeClr val="tx2">
                    <a:lumMod val="75000"/>
                  </a:schemeClr>
                </a:solidFill>
                <a:latin typeface="標楷體" panose="03000509000000000000" pitchFamily="65" charset="-120"/>
                <a:ea typeface="標楷體" panose="03000509000000000000" pitchFamily="65" charset="-120"/>
              </a:rPr>
              <a:t>行政或立法機關基於立法或行政目的，翻譯國外研究、影印絕版著作供內部參考，且未對外散布</a:t>
            </a:r>
            <a:endParaRPr lang="en-US" altLang="zh-TW" sz="2200" b="1" dirty="0" smtClean="0">
              <a:solidFill>
                <a:schemeClr val="tx2">
                  <a:lumMod val="75000"/>
                </a:schemeClr>
              </a:solidFill>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ü"/>
            </a:pPr>
            <a:r>
              <a:rPr lang="zh-TW" altLang="en-US" sz="2200" b="1" dirty="0" smtClean="0">
                <a:solidFill>
                  <a:srgbClr val="002060"/>
                </a:solidFill>
                <a:latin typeface="標楷體" panose="03000509000000000000" pitchFamily="65" charset="-120"/>
                <a:ea typeface="標楷體" panose="03000509000000000000" pitchFamily="65" charset="-120"/>
              </a:rPr>
              <a:t>議會為監督市政剪輯平面報紙刊登市政、議政相關之新聞作為議會內部之參考資料</a:t>
            </a:r>
            <a:endParaRPr lang="zh-TW" altLang="en-US" sz="2200" b="1"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10263236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91680" y="116632"/>
            <a:ext cx="7200800" cy="864096"/>
          </a:xfrm>
        </p:spPr>
        <p:txBody>
          <a:bodyPr/>
          <a:lstStyle/>
          <a:p>
            <a:pPr algn="l"/>
            <a:r>
              <a:rPr lang="zh-TW" altLang="en-US" sz="3200" b="1" dirty="0" smtClean="0">
                <a:solidFill>
                  <a:srgbClr val="002060"/>
                </a:solidFill>
                <a:latin typeface="微軟正黑體" panose="020B0604030504040204" pitchFamily="34" charset="-120"/>
                <a:ea typeface="微軟正黑體" panose="020B0604030504040204" pitchFamily="34" charset="-120"/>
              </a:rPr>
              <a:t>案例</a:t>
            </a:r>
            <a:r>
              <a:rPr lang="en-US" altLang="zh-TW" sz="3200" b="1" dirty="0">
                <a:solidFill>
                  <a:srgbClr val="002060"/>
                </a:solidFill>
                <a:latin typeface="微軟正黑體" panose="020B0604030504040204" pitchFamily="34" charset="-120"/>
                <a:ea typeface="微軟正黑體" panose="020B0604030504040204" pitchFamily="34" charset="-120"/>
              </a:rPr>
              <a:t>-</a:t>
            </a:r>
            <a:r>
              <a:rPr lang="zh-TW" altLang="en-US" sz="2200" b="1" dirty="0" smtClean="0">
                <a:solidFill>
                  <a:srgbClr val="3366FF"/>
                </a:solidFill>
                <a:latin typeface="微軟正黑體" panose="020B0604030504040204" pitchFamily="34" charset="-120"/>
                <a:ea typeface="微軟正黑體" panose="020B0604030504040204" pitchFamily="34" charset="-120"/>
              </a:rPr>
              <a:t>機關</a:t>
            </a:r>
            <a:r>
              <a:rPr lang="zh-TW" altLang="en-US" sz="2200" b="1" dirty="0">
                <a:solidFill>
                  <a:srgbClr val="3366FF"/>
                </a:solidFill>
                <a:latin typeface="微軟正黑體" panose="020B0604030504040204" pitchFamily="34" charset="-120"/>
                <a:ea typeface="微軟正黑體" panose="020B0604030504040204" pitchFamily="34" charset="-120"/>
              </a:rPr>
              <a:t>將所訂購之國外期刊「</a:t>
            </a:r>
            <a:r>
              <a:rPr lang="zh-TW" altLang="en-US" sz="2200" b="1" dirty="0" smtClean="0">
                <a:solidFill>
                  <a:srgbClr val="3366FF"/>
                </a:solidFill>
                <a:latin typeface="微軟正黑體" panose="020B0604030504040204" pitchFamily="34" charset="-120"/>
                <a:ea typeface="微軟正黑體" panose="020B0604030504040204" pitchFamily="34" charset="-120"/>
              </a:rPr>
              <a:t>分享」予</a:t>
            </a:r>
            <a:r>
              <a:rPr lang="zh-TW" altLang="en-US" sz="2200" b="1" dirty="0">
                <a:solidFill>
                  <a:srgbClr val="3366FF"/>
                </a:solidFill>
                <a:latin typeface="微軟正黑體" panose="020B0604030504040204" pitchFamily="34" charset="-120"/>
                <a:ea typeface="微軟正黑體" panose="020B0604030504040204" pitchFamily="34" charset="-120"/>
              </a:rPr>
              <a:t>外機關及單位內部</a:t>
            </a:r>
            <a:r>
              <a:rPr lang="en-US" altLang="zh-TW" sz="2200" b="1" dirty="0">
                <a:solidFill>
                  <a:srgbClr val="3366FF"/>
                </a:solidFill>
                <a:latin typeface="微軟正黑體" panose="020B0604030504040204" pitchFamily="34" charset="-120"/>
                <a:ea typeface="微軟正黑體" panose="020B0604030504040204" pitchFamily="34" charset="-120"/>
              </a:rPr>
              <a:t>?</a:t>
            </a:r>
            <a:endParaRPr lang="zh-TW" altLang="en-US" sz="2200" b="1" dirty="0">
              <a:solidFill>
                <a:srgbClr val="3366FF"/>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929899595"/>
              </p:ext>
            </p:extLst>
          </p:nvPr>
        </p:nvGraphicFramePr>
        <p:xfrm>
          <a:off x="282352" y="1268760"/>
          <a:ext cx="857929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肘形接點 5"/>
          <p:cNvCxnSpPr/>
          <p:nvPr/>
        </p:nvCxnSpPr>
        <p:spPr>
          <a:xfrm rot="5400000">
            <a:off x="1756077" y="3292595"/>
            <a:ext cx="1023334" cy="864096"/>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sp>
        <p:nvSpPr>
          <p:cNvPr id="3" name="投影片編號版面配置區 2"/>
          <p:cNvSpPr>
            <a:spLocks noGrp="1"/>
          </p:cNvSpPr>
          <p:nvPr>
            <p:ph type="sldNum" sz="quarter" idx="12"/>
          </p:nvPr>
        </p:nvSpPr>
        <p:spPr/>
        <p:txBody>
          <a:bodyPr/>
          <a:lstStyle/>
          <a:p>
            <a:fld id="{51D2D507-09EA-4C6F-96ED-053C801F8797}" type="slidenum">
              <a:rPr lang="zh-TW" altLang="en-US" smtClean="0"/>
              <a:t>35</a:t>
            </a:fld>
            <a:endParaRPr lang="zh-TW" altLang="en-US"/>
          </a:p>
        </p:txBody>
      </p:sp>
    </p:spTree>
    <p:extLst>
      <p:ext uri="{BB962C8B-B14F-4D97-AF65-F5344CB8AC3E}">
        <p14:creationId xmlns:p14="http://schemas.microsoft.com/office/powerpoint/2010/main" val="29126017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663492" y="404664"/>
            <a:ext cx="8121693" cy="738336"/>
          </a:xfrm>
        </p:spPr>
        <p:txBody>
          <a:bodyPr/>
          <a:lstStyle/>
          <a:p>
            <a:pPr>
              <a:defRPr/>
            </a:pPr>
            <a:r>
              <a:rPr lang="zh-TW" altLang="en-US" sz="4010" b="1" dirty="0">
                <a:solidFill>
                  <a:srgbClr val="002060"/>
                </a:solidFill>
                <a:latin typeface="微軟正黑體" pitchFamily="34" charset="-120"/>
                <a:ea typeface="微軟正黑體" pitchFamily="34" charset="-120"/>
              </a:rPr>
              <a:t>合理使用應明示出處</a:t>
            </a:r>
          </a:p>
        </p:txBody>
      </p:sp>
      <p:sp>
        <p:nvSpPr>
          <p:cNvPr id="3" name="投影片編號版面配置區 2"/>
          <p:cNvSpPr>
            <a:spLocks noGrp="1"/>
          </p:cNvSpPr>
          <p:nvPr>
            <p:ph type="sldNum" sz="quarter" idx="12"/>
          </p:nvPr>
        </p:nvSpPr>
        <p:spPr>
          <a:xfrm>
            <a:off x="601452" y="6316675"/>
            <a:ext cx="600312" cy="365125"/>
          </a:xfrm>
        </p:spPr>
        <p:txBody>
          <a:bodyPr/>
          <a:lstStyle/>
          <a:p>
            <a:fld id="{51D2D507-09EA-4C6F-96ED-053C801F8797}" type="slidenum">
              <a:rPr lang="zh-TW" altLang="en-US" smtClean="0"/>
              <a:t>36</a:t>
            </a:fld>
            <a:endParaRPr lang="zh-TW" altLang="en-US" dirty="0"/>
          </a:p>
        </p:txBody>
      </p:sp>
      <p:graphicFrame>
        <p:nvGraphicFramePr>
          <p:cNvPr id="2" name="資料庫圖表 1"/>
          <p:cNvGraphicFramePr/>
          <p:nvPr>
            <p:extLst/>
          </p:nvPr>
        </p:nvGraphicFramePr>
        <p:xfrm>
          <a:off x="592428" y="1196755"/>
          <a:ext cx="8121693"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482489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37</a:t>
            </a:fld>
            <a:endParaRPr lang="zh-TW" altLang="en-US"/>
          </a:p>
        </p:txBody>
      </p:sp>
      <p:sp>
        <p:nvSpPr>
          <p:cNvPr id="5" name="矩形 4"/>
          <p:cNvSpPr/>
          <p:nvPr/>
        </p:nvSpPr>
        <p:spPr>
          <a:xfrm>
            <a:off x="1355651" y="2657118"/>
            <a:ext cx="7020272" cy="707886"/>
          </a:xfrm>
          <a:prstGeom prst="rect">
            <a:avLst/>
          </a:prstGeom>
        </p:spPr>
        <p:txBody>
          <a:bodyPr wrap="square">
            <a:spAutoFit/>
          </a:bodyPr>
          <a:lstStyle/>
          <a:p>
            <a:pPr lvl="0"/>
            <a:r>
              <a:rPr lang="zh-TW" altLang="en-US" sz="4000" b="1" dirty="0" smtClean="0">
                <a:solidFill>
                  <a:srgbClr val="002060"/>
                </a:solidFill>
                <a:latin typeface="微軟正黑體" panose="020B0604030504040204" pitchFamily="34" charset="-120"/>
                <a:ea typeface="微軟正黑體" panose="020B0604030504040204" pitchFamily="34" charset="-120"/>
              </a:rPr>
              <a:t>運用新媒體所涉著作權問題</a:t>
            </a:r>
            <a:endParaRPr lang="en-US" altLang="zh-TW" sz="32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4508001"/>
            <a:ext cx="2699792" cy="1922435"/>
          </a:xfrm>
          <a:prstGeom prst="rect">
            <a:avLst/>
          </a:prstGeom>
        </p:spPr>
      </p:pic>
    </p:spTree>
    <p:extLst>
      <p:ext uri="{BB962C8B-B14F-4D97-AF65-F5344CB8AC3E}">
        <p14:creationId xmlns:p14="http://schemas.microsoft.com/office/powerpoint/2010/main" val="2482003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332656"/>
            <a:ext cx="8229600" cy="810344"/>
          </a:xfrm>
        </p:spPr>
        <p:txBody>
          <a:bodyPr/>
          <a:lstStyle/>
          <a:p>
            <a:r>
              <a:rPr lang="zh-TW" altLang="en-US" sz="3600" b="1" dirty="0">
                <a:solidFill>
                  <a:srgbClr val="002060"/>
                </a:solidFill>
                <a:latin typeface="微軟正黑體" panose="020B0604030504040204" pitchFamily="34" charset="-120"/>
                <a:ea typeface="微軟正黑體" panose="020B0604030504040204" pitchFamily="34" charset="-120"/>
              </a:rPr>
              <a:t>行動通訊程式群組</a:t>
            </a:r>
            <a:r>
              <a:rPr lang="zh-TW" altLang="en-US" sz="3600" b="1" dirty="0" smtClean="0">
                <a:solidFill>
                  <a:srgbClr val="002060"/>
                </a:solidFill>
                <a:latin typeface="微軟正黑體" panose="020B0604030504040204" pitchFamily="34" charset="-120"/>
                <a:ea typeface="微軟正黑體" panose="020B0604030504040204" pitchFamily="34" charset="-120"/>
              </a:rPr>
              <a:t>分享的問題</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98021056"/>
              </p:ext>
            </p:extLst>
          </p:nvPr>
        </p:nvGraphicFramePr>
        <p:xfrm>
          <a:off x="251520" y="1340768"/>
          <a:ext cx="8363272" cy="5089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圖說文字 4"/>
          <p:cNvSpPr/>
          <p:nvPr/>
        </p:nvSpPr>
        <p:spPr>
          <a:xfrm>
            <a:off x="6335688" y="1412776"/>
            <a:ext cx="2808312" cy="923330"/>
          </a:xfrm>
          <a:prstGeom prst="wedgeRectCallout">
            <a:avLst>
              <a:gd name="adj1" fmla="val -64906"/>
              <a:gd name="adj2" fmla="val 24331"/>
            </a:avLst>
          </a:prstGeom>
          <a:solidFill>
            <a:srgbClr val="D8F3F8"/>
          </a:solidFill>
          <a:ln>
            <a:noFill/>
          </a:ln>
        </p:spPr>
        <p:txBody>
          <a:bodyPr wrap="square">
            <a:spAutoFit/>
          </a:bodyPr>
          <a:lstStyle/>
          <a:p>
            <a:r>
              <a:rPr lang="zh-TW" altLang="en-US" b="1" dirty="0" smtClean="0">
                <a:latin typeface="微軟正黑體" panose="020B0604030504040204" pitchFamily="34" charset="-120"/>
                <a:ea typeface="微軟正黑體" panose="020B0604030504040204" pitchFamily="34" charset="-120"/>
              </a:rPr>
              <a:t>指</a:t>
            </a:r>
            <a:r>
              <a:rPr lang="zh-TW" altLang="en-US" b="1" dirty="0">
                <a:latin typeface="微軟正黑體" panose="020B0604030504040204" pitchFamily="34" charset="-120"/>
                <a:ea typeface="微軟正黑體" panose="020B0604030504040204" pitchFamily="34" charset="-120"/>
              </a:rPr>
              <a:t>「不特定人或特定之多數人，但家庭及其正常社交之多數人，不在此限</a:t>
            </a:r>
            <a:r>
              <a:rPr lang="zh-TW" altLang="en-US" dirty="0" smtClean="0"/>
              <a:t>」</a:t>
            </a:r>
            <a:endParaRPr lang="en-US" altLang="zh-TW" dirty="0"/>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38</a:t>
            </a:fld>
            <a:endParaRPr lang="zh-TW" altLang="en-US"/>
          </a:p>
        </p:txBody>
      </p:sp>
    </p:spTree>
    <p:extLst>
      <p:ext uri="{BB962C8B-B14F-4D97-AF65-F5344CB8AC3E}">
        <p14:creationId xmlns:p14="http://schemas.microsoft.com/office/powerpoint/2010/main" val="19242052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標題 2"/>
          <p:cNvSpPr>
            <a:spLocks noGrp="1"/>
          </p:cNvSpPr>
          <p:nvPr>
            <p:ph type="title"/>
          </p:nvPr>
        </p:nvSpPr>
        <p:spPr>
          <a:xfrm>
            <a:off x="1547664" y="188640"/>
            <a:ext cx="6408712" cy="874713"/>
          </a:xfrm>
        </p:spPr>
        <p:txBody>
          <a:bodyPr/>
          <a:lstStyle/>
          <a:p>
            <a:r>
              <a:rPr lang="zh-TW" altLang="en-US" sz="3600" b="1" dirty="0">
                <a:solidFill>
                  <a:srgbClr val="002060"/>
                </a:solidFill>
                <a:latin typeface="微軟正黑體" panose="020B0604030504040204" pitchFamily="34" charset="-120"/>
                <a:ea typeface="微軟正黑體" panose="020B0604030504040204" pitchFamily="34" charset="-120"/>
              </a:rPr>
              <a:t>超連結</a:t>
            </a:r>
            <a:r>
              <a:rPr lang="zh-TW" altLang="en-US" sz="3600" b="1" dirty="0" smtClean="0">
                <a:solidFill>
                  <a:srgbClr val="002060"/>
                </a:solidFill>
                <a:latin typeface="微軟正黑體" panose="020B0604030504040204" pitchFamily="34" charset="-120"/>
                <a:ea typeface="微軟正黑體" panose="020B0604030504040204" pitchFamily="34" charset="-120"/>
              </a:rPr>
              <a:t>是否亦是公開</a:t>
            </a:r>
            <a:r>
              <a:rPr lang="zh-TW" altLang="en-US" sz="3600" b="1" dirty="0">
                <a:solidFill>
                  <a:srgbClr val="002060"/>
                </a:solidFill>
                <a:latin typeface="微軟正黑體" panose="020B0604030504040204" pitchFamily="34" charset="-120"/>
                <a:ea typeface="微軟正黑體" panose="020B0604030504040204" pitchFamily="34" charset="-120"/>
              </a:rPr>
              <a:t>傳輸？</a:t>
            </a:r>
          </a:p>
        </p:txBody>
      </p:sp>
      <p:sp>
        <p:nvSpPr>
          <p:cNvPr id="48131" name="內容版面配置區 3"/>
          <p:cNvSpPr>
            <a:spLocks noGrp="1"/>
          </p:cNvSpPr>
          <p:nvPr>
            <p:ph idx="1"/>
          </p:nvPr>
        </p:nvSpPr>
        <p:spPr>
          <a:xfrm>
            <a:off x="1151620" y="1340768"/>
            <a:ext cx="6840760" cy="3372916"/>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marL="85725" lvl="1" indent="0" algn="just">
              <a:lnSpc>
                <a:spcPct val="120000"/>
              </a:lnSpc>
              <a:buClr>
                <a:srgbClr val="7030A0"/>
              </a:buClr>
              <a:buNone/>
            </a:pPr>
            <a:r>
              <a:rPr lang="zh-TW" altLang="en-US" dirty="0" smtClean="0">
                <a:solidFill>
                  <a:srgbClr val="000000"/>
                </a:solidFill>
                <a:latin typeface="微軟正黑體" panose="020B0604030504040204" pitchFamily="34" charset="-120"/>
                <a:ea typeface="微軟正黑體" panose="020B0604030504040204" pitchFamily="34" charset="-120"/>
              </a:rPr>
              <a:t>所詢在網站上直接以新聞標題設置</a:t>
            </a:r>
            <a:r>
              <a:rPr lang="zh-TW" altLang="en-US" b="1" u="sng" dirty="0" smtClean="0">
                <a:solidFill>
                  <a:srgbClr val="FF0000"/>
                </a:solidFill>
                <a:latin typeface="微軟正黑體" panose="020B0604030504040204" pitchFamily="34" charset="-120"/>
                <a:ea typeface="微軟正黑體" panose="020B0604030504040204" pitchFamily="34" charset="-120"/>
              </a:rPr>
              <a:t>超連結</a:t>
            </a:r>
            <a:r>
              <a:rPr lang="zh-TW" altLang="en-US" dirty="0" smtClean="0">
                <a:solidFill>
                  <a:srgbClr val="000000"/>
                </a:solidFill>
                <a:latin typeface="微軟正黑體" panose="020B0604030504040204" pitchFamily="34" charset="-120"/>
                <a:ea typeface="微軟正黑體" panose="020B0604030504040204" pitchFamily="34" charset="-120"/>
              </a:rPr>
              <a:t>，若僅是如同單純提供網站網址而並未將他人網站內容當成自己內容之一部分時，因未涉及重製著作內容之行為，並不會構成對著作重製權之侵害。</a:t>
            </a:r>
            <a:r>
              <a:rPr lang="en-US" altLang="zh-TW" dirty="0">
                <a:solidFill>
                  <a:srgbClr val="000000"/>
                </a:solidFill>
                <a:latin typeface="微軟正黑體" panose="020B0604030504040204" pitchFamily="34" charset="-120"/>
                <a:ea typeface="微軟正黑體" panose="020B0604030504040204" pitchFamily="34" charset="-120"/>
              </a:rPr>
              <a:t>(</a:t>
            </a:r>
            <a:r>
              <a:rPr lang="zh-TW" altLang="en-US" dirty="0">
                <a:solidFill>
                  <a:srgbClr val="000000"/>
                </a:solidFill>
                <a:latin typeface="微軟正黑體" panose="020B0604030504040204" pitchFamily="34" charset="-120"/>
                <a:ea typeface="微軟正黑體" panose="020B0604030504040204" pitchFamily="34" charset="-120"/>
              </a:rPr>
              <a:t>智慧局電子郵件</a:t>
            </a:r>
            <a:r>
              <a:rPr lang="en-US" altLang="zh-TW" dirty="0">
                <a:solidFill>
                  <a:srgbClr val="000000"/>
                </a:solidFill>
                <a:latin typeface="微軟正黑體" panose="020B0604030504040204" pitchFamily="34" charset="-120"/>
                <a:ea typeface="微軟正黑體" panose="020B0604030504040204" pitchFamily="34" charset="-120"/>
              </a:rPr>
              <a:t>1000809a)</a:t>
            </a:r>
            <a:endParaRPr lang="en-US" altLang="zh-TW" dirty="0" smtClean="0">
              <a:solidFill>
                <a:srgbClr val="000000"/>
              </a:solidFill>
              <a:latin typeface="微軟正黑體" panose="020B0604030504040204" pitchFamily="34" charset="-120"/>
              <a:ea typeface="微軟正黑體" panose="020B0604030504040204" pitchFamily="34" charset="-120"/>
            </a:endParaRPr>
          </a:p>
          <a:p>
            <a:pPr marL="180975" lvl="1" indent="0" algn="just">
              <a:lnSpc>
                <a:spcPct val="120000"/>
              </a:lnSpc>
              <a:buClr>
                <a:srgbClr val="7030A0"/>
              </a:buClr>
              <a:buNone/>
            </a:pPr>
            <a:r>
              <a:rPr lang="en-US" altLang="zh-TW" dirty="0" err="1">
                <a:solidFill>
                  <a:srgbClr val="000000"/>
                </a:solidFill>
                <a:latin typeface="微軟正黑體" panose="020B0604030504040204" pitchFamily="34" charset="-120"/>
                <a:ea typeface="微軟正黑體" panose="020B0604030504040204" pitchFamily="34" charset="-120"/>
              </a:rPr>
              <a:t>Youtube</a:t>
            </a:r>
            <a:r>
              <a:rPr lang="zh-TW" altLang="en-US" dirty="0">
                <a:solidFill>
                  <a:srgbClr val="000000"/>
                </a:solidFill>
                <a:latin typeface="微軟正黑體" panose="020B0604030504040204" pitchFamily="34" charset="-120"/>
                <a:ea typeface="微軟正黑體" panose="020B0604030504040204" pitchFamily="34" charset="-120"/>
              </a:rPr>
              <a:t>影片等著作內容網頁，如果下端附有臉書、推特等分享標籤</a:t>
            </a:r>
            <a:r>
              <a:rPr lang="en-US" altLang="zh-TW" dirty="0">
                <a:solidFill>
                  <a:srgbClr val="000000"/>
                </a:solidFill>
                <a:latin typeface="微軟正黑體" panose="020B0604030504040204" pitchFamily="34" charset="-120"/>
                <a:ea typeface="微軟正黑體" panose="020B0604030504040204" pitchFamily="34" charset="-120"/>
              </a:rPr>
              <a:t>(icon)</a:t>
            </a:r>
            <a:r>
              <a:rPr lang="zh-TW" altLang="en-US" dirty="0">
                <a:solidFill>
                  <a:srgbClr val="0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只要其背後之技術為超連結，則點選分享標籤，使著作內容得於個人臉書、推特呈現之行為，即與一般超連結行為無異</a:t>
            </a:r>
            <a:r>
              <a:rPr lang="zh-TW" altLang="en-US" dirty="0">
                <a:solidFill>
                  <a:srgbClr val="000000"/>
                </a:solidFill>
                <a:latin typeface="微軟正黑體" panose="020B0604030504040204" pitchFamily="34" charset="-120"/>
                <a:ea typeface="微軟正黑體" panose="020B0604030504040204" pitchFamily="34" charset="-120"/>
              </a:rPr>
              <a:t>。</a:t>
            </a:r>
          </a:p>
          <a:p>
            <a:pPr marL="457200" lvl="1" indent="0" algn="just">
              <a:lnSpc>
                <a:spcPct val="120000"/>
              </a:lnSpc>
              <a:buClr>
                <a:srgbClr val="7030A0"/>
              </a:buClr>
              <a:buNone/>
            </a:pPr>
            <a:endParaRPr lang="en-US" altLang="zh-TW" dirty="0" smtClean="0">
              <a:solidFill>
                <a:srgbClr val="000000"/>
              </a:solidFill>
              <a:latin typeface="微軟正黑體" panose="020B0604030504040204" pitchFamily="34" charset="-120"/>
              <a:ea typeface="微軟正黑體" panose="020B0604030504040204" pitchFamily="34" charset="-120"/>
            </a:endParaRPr>
          </a:p>
        </p:txBody>
      </p:sp>
      <p:sp>
        <p:nvSpPr>
          <p:cNvPr id="48132"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F4F83A20-0328-432E-82FD-70C22F8FA0D1}" type="slidenum">
              <a:rPr kumimoji="0" lang="en-US" altLang="zh-TW" sz="1400" smtClean="0">
                <a:solidFill>
                  <a:schemeClr val="tx2"/>
                </a:solidFill>
                <a:latin typeface="Arial Narrow" pitchFamily="34" charset="0"/>
              </a:rPr>
              <a:pPr eaLnBrk="1" hangingPunct="1"/>
              <a:t>39</a:t>
            </a:fld>
            <a:endParaRPr kumimoji="0" lang="en-US" altLang="zh-TW" sz="1400" smtClean="0">
              <a:solidFill>
                <a:schemeClr val="tx2"/>
              </a:solidFill>
              <a:latin typeface="Arial Narrow" pitchFamily="34" charset="0"/>
            </a:endParaRPr>
          </a:p>
        </p:txBody>
      </p:sp>
      <p:sp>
        <p:nvSpPr>
          <p:cNvPr id="3" name="矩形 2"/>
          <p:cNvSpPr/>
          <p:nvPr/>
        </p:nvSpPr>
        <p:spPr>
          <a:xfrm>
            <a:off x="1115615" y="4869160"/>
            <a:ext cx="6984777" cy="120032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zh-TW" altLang="en-US" sz="2400" b="1" dirty="0">
                <a:solidFill>
                  <a:srgbClr val="C00000"/>
                </a:solidFill>
                <a:latin typeface="微軟正黑體" panose="020B0604030504040204" pitchFamily="34" charset="-120"/>
                <a:ea typeface="微軟正黑體" panose="020B0604030504040204" pitchFamily="34" charset="-120"/>
              </a:rPr>
              <a:t>注意</a:t>
            </a:r>
            <a:r>
              <a:rPr lang="en-US" altLang="zh-TW" sz="2400" b="1" dirty="0">
                <a:solidFill>
                  <a:srgbClr val="C00000"/>
                </a:solidFill>
                <a:latin typeface="微軟正黑體" panose="020B0604030504040204" pitchFamily="34" charset="-120"/>
                <a:ea typeface="微軟正黑體" panose="020B0604030504040204" pitchFamily="34" charset="-120"/>
              </a:rPr>
              <a:t>!!</a:t>
            </a:r>
            <a:r>
              <a:rPr lang="zh-TW" altLang="en-US" sz="2400" dirty="0">
                <a:solidFill>
                  <a:srgbClr val="0000CC"/>
                </a:solidFill>
                <a:latin typeface="微軟正黑體" panose="020B0604030504040204" pitchFamily="34" charset="-120"/>
                <a:ea typeface="微軟正黑體" panose="020B0604030504040204" pitchFamily="34" charset="-120"/>
              </a:rPr>
              <a:t>如明知他人網站內的著作是盜版作品或有侵害著作權之情事，而仍透過連結的方式提供予公眾，則可能成為侵害公開傳輸權之共犯或幫助</a:t>
            </a:r>
            <a:r>
              <a:rPr lang="zh-TW" altLang="en-US" sz="2400" dirty="0" smtClean="0">
                <a:solidFill>
                  <a:srgbClr val="0000CC"/>
                </a:solidFill>
                <a:latin typeface="微軟正黑體" panose="020B0604030504040204" pitchFamily="34" charset="-120"/>
                <a:ea typeface="微軟正黑體" panose="020B0604030504040204" pitchFamily="34" charset="-120"/>
              </a:rPr>
              <a:t>犯</a:t>
            </a:r>
            <a:r>
              <a:rPr lang="zh-TW" altLang="en-US" sz="2400"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41082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457199" y="116632"/>
            <a:ext cx="8229601" cy="882352"/>
          </a:xfrm>
        </p:spPr>
        <p:txBody>
          <a:bodyPr lIns="92364" tIns="46182" rIns="92364" bIns="46182"/>
          <a:lstStyle/>
          <a:p>
            <a:pPr>
              <a:defRPr/>
            </a:pPr>
            <a:r>
              <a:rPr lang="zh-TW" altLang="en-US" sz="4000" b="1" dirty="0" smtClean="0">
                <a:solidFill>
                  <a:srgbClr val="002060"/>
                </a:solidFill>
                <a:latin typeface="微軟正黑體" pitchFamily="34" charset="-120"/>
                <a:ea typeface="微軟正黑體" pitchFamily="34" charset="-120"/>
              </a:rPr>
              <a:t>著作權的基本原則</a:t>
            </a:r>
            <a:endParaRPr lang="zh-TW" altLang="en-US" sz="4000" b="1" dirty="0">
              <a:solidFill>
                <a:srgbClr val="002060"/>
              </a:solidFill>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4</a:t>
            </a:fld>
            <a:endParaRPr lang="zh-TW" altLang="en-US"/>
          </a:p>
        </p:txBody>
      </p:sp>
      <p:graphicFrame>
        <p:nvGraphicFramePr>
          <p:cNvPr id="7" name="資料庫圖表 6"/>
          <p:cNvGraphicFramePr/>
          <p:nvPr>
            <p:extLst>
              <p:ext uri="{D42A27DB-BD31-4B8C-83A1-F6EECF244321}">
                <p14:modId xmlns:p14="http://schemas.microsoft.com/office/powerpoint/2010/main" val="1659593668"/>
              </p:ext>
            </p:extLst>
          </p:nvPr>
        </p:nvGraphicFramePr>
        <p:xfrm>
          <a:off x="251520" y="1124744"/>
          <a:ext cx="8490086" cy="5256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64963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99592" y="260648"/>
            <a:ext cx="7560840" cy="738336"/>
          </a:xfrm>
        </p:spPr>
        <p:txBody>
          <a:bodyPr/>
          <a:lstStyle/>
          <a:p>
            <a:pPr>
              <a:defRPr/>
            </a:pPr>
            <a:r>
              <a:rPr lang="zh-TW" altLang="en-US" sz="2800" b="1" dirty="0" smtClean="0">
                <a:solidFill>
                  <a:srgbClr val="002060"/>
                </a:solidFill>
                <a:latin typeface="微軟正黑體" panose="020B0604030504040204" pitchFamily="34" charset="-120"/>
                <a:ea typeface="微軟正黑體" panose="020B0604030504040204" pitchFamily="34" charset="-120"/>
              </a:rPr>
              <a:t>截圖、下載圖片均涉及</a:t>
            </a:r>
            <a:r>
              <a:rPr lang="zh-TW" altLang="en-US" sz="2800" b="1" dirty="0">
                <a:solidFill>
                  <a:srgbClr val="002060"/>
                </a:solidFill>
                <a:latin typeface="微軟正黑體" panose="020B0604030504040204" pitchFamily="34" charset="-120"/>
                <a:ea typeface="微軟正黑體" panose="020B0604030504040204" pitchFamily="34" charset="-120"/>
              </a:rPr>
              <a:t>重製、公開傳輸</a:t>
            </a:r>
          </a:p>
        </p:txBody>
      </p:sp>
      <p:sp>
        <p:nvSpPr>
          <p:cNvPr id="3" name="內容版面配置區 2"/>
          <p:cNvSpPr>
            <a:spLocks noGrp="1"/>
          </p:cNvSpPr>
          <p:nvPr>
            <p:ph idx="1"/>
          </p:nvPr>
        </p:nvSpPr>
        <p:spPr>
          <a:xfrm>
            <a:off x="755576" y="1340768"/>
            <a:ext cx="7416824" cy="4824536"/>
          </a:xfrm>
          <a:prstGeom prst="roundRect">
            <a:avLst/>
          </a:prstGeom>
          <a:solidFill>
            <a:schemeClr val="accent5">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marL="361950" lvl="1" indent="-276225" algn="just">
              <a:spcBef>
                <a:spcPts val="600"/>
              </a:spcBef>
              <a:buFont typeface="Wingdings" panose="05000000000000000000" pitchFamily="2" charset="2"/>
              <a:buChar char="ü"/>
            </a:pPr>
            <a:r>
              <a:rPr lang="zh-TW" altLang="en-US" sz="2400" dirty="0" smtClean="0">
                <a:solidFill>
                  <a:srgbClr val="0000CC"/>
                </a:solidFill>
                <a:latin typeface="微軟正黑體" panose="020B0604030504040204" pitchFamily="34" charset="-120"/>
                <a:ea typeface="微軟正黑體" panose="020B0604030504040204" pitchFamily="34" charset="-120"/>
              </a:rPr>
              <a:t>於</a:t>
            </a:r>
            <a:r>
              <a:rPr lang="en-US" altLang="zh-TW" sz="2400" dirty="0" err="1">
                <a:solidFill>
                  <a:srgbClr val="0000CC"/>
                </a:solidFill>
                <a:latin typeface="微軟正黑體" panose="020B0604030504040204" pitchFamily="34" charset="-120"/>
                <a:ea typeface="微軟正黑體" panose="020B0604030504040204" pitchFamily="34" charset="-120"/>
              </a:rPr>
              <a:t>facebook</a:t>
            </a:r>
            <a:r>
              <a:rPr lang="zh-TW" altLang="en-US" sz="2400" dirty="0">
                <a:solidFill>
                  <a:srgbClr val="0000CC"/>
                </a:solidFill>
                <a:latin typeface="微軟正黑體" panose="020B0604030504040204" pitchFamily="34" charset="-120"/>
                <a:ea typeface="微軟正黑體" panose="020B0604030504040204" pitchFamily="34" charset="-120"/>
              </a:rPr>
              <a:t>撰寫電影觀後心得時，插入相關電影劇照或海報之截</a:t>
            </a:r>
            <a:r>
              <a:rPr lang="zh-TW" altLang="en-US" sz="2400" dirty="0" smtClean="0">
                <a:solidFill>
                  <a:srgbClr val="0000CC"/>
                </a:solidFill>
                <a:latin typeface="微軟正黑體" panose="020B0604030504040204" pitchFamily="34" charset="-120"/>
                <a:ea typeface="微軟正黑體" panose="020B0604030504040204" pitchFamily="34" charset="-120"/>
              </a:rPr>
              <a:t>圖，將涉及著作利用行為</a:t>
            </a:r>
            <a:r>
              <a:rPr lang="zh-TW" altLang="en-US" sz="2400" dirty="0" smtClean="0">
                <a:solidFill>
                  <a:schemeClr val="tx1"/>
                </a:solidFill>
                <a:latin typeface="微軟正黑體" panose="020B0604030504040204" pitchFamily="34" charset="-120"/>
                <a:ea typeface="微軟正黑體" panose="020B0604030504040204" pitchFamily="34" charset="-120"/>
              </a:rPr>
              <a:t>；惟</a:t>
            </a:r>
            <a:r>
              <a:rPr lang="zh-TW" altLang="en-US" sz="2400" dirty="0">
                <a:solidFill>
                  <a:schemeClr val="tx1"/>
                </a:solidFill>
                <a:latin typeface="微軟正黑體" panose="020B0604030504040204" pitchFamily="34" charset="-120"/>
                <a:ea typeface="微軟正黑體" panose="020B0604030504040204" pitchFamily="34" charset="-120"/>
              </a:rPr>
              <a:t>若所引用之著作係為供自己創作之参證或註釋之用</a:t>
            </a:r>
            <a:r>
              <a:rPr lang="en-US" altLang="zh-TW" sz="2400" dirty="0">
                <a:solidFill>
                  <a:schemeClr val="tx1"/>
                </a:solidFill>
                <a:latin typeface="微軟正黑體" panose="020B0604030504040204" pitchFamily="34" charset="-120"/>
                <a:ea typeface="微軟正黑體" panose="020B0604030504040204" pitchFamily="34" charset="-120"/>
              </a:rPr>
              <a:t>(</a:t>
            </a:r>
            <a:r>
              <a:rPr lang="zh-TW" altLang="en-US" sz="2400" dirty="0">
                <a:solidFill>
                  <a:schemeClr val="tx1"/>
                </a:solidFill>
                <a:latin typeface="微軟正黑體" panose="020B0604030504040204" pitchFamily="34" charset="-120"/>
                <a:ea typeface="微軟正黑體" panose="020B0604030504040204" pitchFamily="34" charset="-120"/>
              </a:rPr>
              <a:t>亦即必須先有自己的創作</a:t>
            </a:r>
            <a:r>
              <a:rPr lang="en-US" altLang="zh-TW" sz="2400" dirty="0">
                <a:solidFill>
                  <a:schemeClr val="tx1"/>
                </a:solidFill>
                <a:latin typeface="微軟正黑體" panose="020B0604030504040204" pitchFamily="34" charset="-120"/>
                <a:ea typeface="微軟正黑體" panose="020B0604030504040204" pitchFamily="34" charset="-120"/>
              </a:rPr>
              <a:t>)</a:t>
            </a:r>
            <a:r>
              <a:rPr lang="zh-TW" altLang="en-US" sz="2400" dirty="0">
                <a:solidFill>
                  <a:schemeClr val="tx1"/>
                </a:solidFill>
                <a:latin typeface="微軟正黑體" panose="020B0604030504040204" pitchFamily="34" charset="-120"/>
                <a:ea typeface="微軟正黑體" panose="020B0604030504040204" pitchFamily="34" charset="-120"/>
              </a:rPr>
              <a:t>，且得與自己創作部分加以區辨，則在合理範圍內，截圖之「重製」行為，以及將該截圖置於</a:t>
            </a:r>
            <a:r>
              <a:rPr lang="en-US" altLang="zh-TW" sz="2400" dirty="0" err="1">
                <a:solidFill>
                  <a:schemeClr val="tx1"/>
                </a:solidFill>
                <a:latin typeface="微軟正黑體" panose="020B0604030504040204" pitchFamily="34" charset="-120"/>
                <a:ea typeface="微軟正黑體" panose="020B0604030504040204" pitchFamily="34" charset="-120"/>
              </a:rPr>
              <a:t>facebook</a:t>
            </a:r>
            <a:r>
              <a:rPr lang="zh-TW" altLang="en-US" sz="2400" dirty="0">
                <a:solidFill>
                  <a:schemeClr val="tx1"/>
                </a:solidFill>
                <a:latin typeface="微軟正黑體" panose="020B0604030504040204" pitchFamily="34" charset="-120"/>
                <a:ea typeface="微軟正黑體" panose="020B0604030504040204" pitchFamily="34" charset="-120"/>
              </a:rPr>
              <a:t>上之「公開傳輸」行為，可分別</a:t>
            </a:r>
            <a:r>
              <a:rPr lang="zh-TW" altLang="en-US" sz="2400" dirty="0" smtClean="0">
                <a:solidFill>
                  <a:schemeClr val="tx1"/>
                </a:solidFill>
                <a:latin typeface="微軟正黑體" panose="020B0604030504040204" pitchFamily="34" charset="-120"/>
                <a:ea typeface="微軟正黑體" panose="020B0604030504040204" pitchFamily="34" charset="-120"/>
              </a:rPr>
              <a:t>依著作權法</a:t>
            </a:r>
            <a:r>
              <a:rPr lang="zh-TW" altLang="en-US" sz="2400" dirty="0">
                <a:solidFill>
                  <a:schemeClr val="tx1"/>
                </a:solidFill>
                <a:latin typeface="微軟正黑體" panose="020B0604030504040204" pitchFamily="34" charset="-120"/>
                <a:ea typeface="微軟正黑體" panose="020B0604030504040204" pitchFamily="34" charset="-120"/>
              </a:rPr>
              <a:t>第</a:t>
            </a:r>
            <a:r>
              <a:rPr lang="en-US" altLang="zh-TW" sz="2400" dirty="0">
                <a:solidFill>
                  <a:schemeClr val="tx1"/>
                </a:solidFill>
                <a:latin typeface="微軟正黑體" panose="020B0604030504040204" pitchFamily="34" charset="-120"/>
                <a:ea typeface="微軟正黑體" panose="020B0604030504040204" pitchFamily="34" charset="-120"/>
              </a:rPr>
              <a:t>52</a:t>
            </a:r>
            <a:r>
              <a:rPr lang="zh-TW" altLang="en-US" sz="2400" dirty="0">
                <a:solidFill>
                  <a:schemeClr val="tx1"/>
                </a:solidFill>
                <a:latin typeface="微軟正黑體" panose="020B0604030504040204" pitchFamily="34" charset="-120"/>
                <a:ea typeface="微軟正黑體" panose="020B0604030504040204" pitchFamily="34" charset="-120"/>
              </a:rPr>
              <a:t>條及第</a:t>
            </a:r>
            <a:r>
              <a:rPr lang="en-US" altLang="zh-TW" sz="2400" dirty="0">
                <a:solidFill>
                  <a:schemeClr val="tx1"/>
                </a:solidFill>
                <a:latin typeface="微軟正黑體" panose="020B0604030504040204" pitchFamily="34" charset="-120"/>
                <a:ea typeface="微軟正黑體" panose="020B0604030504040204" pitchFamily="34" charset="-120"/>
              </a:rPr>
              <a:t>65</a:t>
            </a:r>
            <a:r>
              <a:rPr lang="zh-TW" altLang="en-US" sz="2400" dirty="0">
                <a:solidFill>
                  <a:schemeClr val="tx1"/>
                </a:solidFill>
                <a:latin typeface="微軟正黑體" panose="020B0604030504040204" pitchFamily="34" charset="-120"/>
                <a:ea typeface="微軟正黑體" panose="020B0604030504040204" pitchFamily="34" charset="-120"/>
              </a:rPr>
              <a:t>條第</a:t>
            </a:r>
            <a:r>
              <a:rPr lang="en-US" altLang="zh-TW" sz="2400" dirty="0">
                <a:solidFill>
                  <a:schemeClr val="tx1"/>
                </a:solidFill>
                <a:latin typeface="微軟正黑體" panose="020B0604030504040204" pitchFamily="34" charset="-120"/>
                <a:ea typeface="微軟正黑體" panose="020B0604030504040204" pitchFamily="34" charset="-120"/>
              </a:rPr>
              <a:t>2</a:t>
            </a:r>
            <a:r>
              <a:rPr lang="zh-TW" altLang="en-US" sz="2400" dirty="0">
                <a:solidFill>
                  <a:schemeClr val="tx1"/>
                </a:solidFill>
                <a:latin typeface="微軟正黑體" panose="020B0604030504040204" pitchFamily="34" charset="-120"/>
                <a:ea typeface="微軟正黑體" panose="020B0604030504040204" pitchFamily="34" charset="-120"/>
              </a:rPr>
              <a:t>項之規定，主張合理</a:t>
            </a:r>
            <a:r>
              <a:rPr lang="zh-TW" altLang="en-US" sz="2400" dirty="0" smtClean="0">
                <a:solidFill>
                  <a:schemeClr val="tx1"/>
                </a:solidFill>
                <a:latin typeface="微軟正黑體" panose="020B0604030504040204" pitchFamily="34" charset="-120"/>
                <a:ea typeface="微軟正黑體" panose="020B0604030504040204" pitchFamily="34" charset="-120"/>
              </a:rPr>
              <a:t>使用，</a:t>
            </a:r>
            <a:r>
              <a:rPr lang="zh-TW" altLang="en-US" sz="2400" b="1" dirty="0">
                <a:solidFill>
                  <a:srgbClr val="FF00FF"/>
                </a:solidFill>
                <a:latin typeface="微軟正黑體" panose="020B0604030504040204" pitchFamily="34" charset="-120"/>
                <a:ea typeface="微軟正黑體" panose="020B0604030504040204" pitchFamily="34" charset="-120"/>
              </a:rPr>
              <a:t>但若並無自己之創作，或自己創作部分甚少，則無法主張上述合理使用之</a:t>
            </a:r>
            <a:r>
              <a:rPr lang="zh-TW" altLang="en-US" sz="2400" b="1" dirty="0" smtClean="0">
                <a:solidFill>
                  <a:srgbClr val="FF00FF"/>
                </a:solidFill>
                <a:latin typeface="微軟正黑體" panose="020B0604030504040204" pitchFamily="34" charset="-120"/>
                <a:ea typeface="微軟正黑體" panose="020B0604030504040204" pitchFamily="34" charset="-120"/>
              </a:rPr>
              <a:t>規定</a:t>
            </a:r>
            <a:r>
              <a:rPr lang="zh-TW" altLang="en-US" sz="2400" dirty="0" smtClean="0">
                <a:solidFill>
                  <a:schemeClr val="tx1"/>
                </a:solidFill>
                <a:latin typeface="微軟正黑體" panose="020B0604030504040204" pitchFamily="34" charset="-120"/>
                <a:ea typeface="微軟正黑體" panose="020B0604030504040204" pitchFamily="34" charset="-120"/>
              </a:rPr>
              <a:t> </a:t>
            </a:r>
            <a:r>
              <a:rPr lang="en-US" altLang="zh-TW" sz="2400" dirty="0" smtClean="0">
                <a:solidFill>
                  <a:schemeClr val="tx1"/>
                </a:solidFill>
                <a:latin typeface="微軟正黑體" panose="020B0604030504040204" pitchFamily="34" charset="-120"/>
                <a:ea typeface="微軟正黑體" panose="020B0604030504040204" pitchFamily="34" charset="-120"/>
              </a:rPr>
              <a:t>(</a:t>
            </a:r>
            <a:r>
              <a:rPr lang="zh-TW" altLang="en-US" sz="2400" dirty="0">
                <a:solidFill>
                  <a:schemeClr val="tx1"/>
                </a:solidFill>
                <a:latin typeface="微軟正黑體" panose="020B0604030504040204" pitchFamily="34" charset="-120"/>
                <a:ea typeface="微軟正黑體" panose="020B0604030504040204" pitchFamily="34" charset="-120"/>
              </a:rPr>
              <a:t>電子郵件</a:t>
            </a:r>
            <a:r>
              <a:rPr lang="en-US" altLang="zh-TW" sz="2400" dirty="0" smtClean="0">
                <a:solidFill>
                  <a:schemeClr val="tx1"/>
                </a:solidFill>
                <a:latin typeface="微軟正黑體" panose="020B0604030504040204" pitchFamily="34" charset="-120"/>
                <a:ea typeface="微軟正黑體" panose="020B0604030504040204" pitchFamily="34" charset="-120"/>
              </a:rPr>
              <a:t>1031218b,</a:t>
            </a:r>
            <a:r>
              <a:rPr lang="zh-TW" altLang="en-US" sz="2400" dirty="0" smtClean="0">
                <a:solidFill>
                  <a:schemeClr val="tx1"/>
                </a:solidFill>
                <a:latin typeface="微軟正黑體" panose="020B0604030504040204" pitchFamily="34" charset="-120"/>
                <a:ea typeface="微軟正黑體" panose="020B0604030504040204" pitchFamily="34" charset="-120"/>
              </a:rPr>
              <a:t>電子郵件</a:t>
            </a:r>
            <a:r>
              <a:rPr lang="en-US" altLang="zh-TW" sz="2400" dirty="0" smtClean="0">
                <a:solidFill>
                  <a:schemeClr val="tx1"/>
                </a:solidFill>
                <a:latin typeface="微軟正黑體" panose="020B0604030504040204" pitchFamily="34" charset="-120"/>
                <a:ea typeface="微軟正黑體" panose="020B0604030504040204" pitchFamily="34" charset="-120"/>
              </a:rPr>
              <a:t>1060209)</a:t>
            </a:r>
            <a:endParaRPr lang="zh-TW" altLang="en-US" sz="2400" dirty="0">
              <a:solidFill>
                <a:schemeClr val="tx1"/>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40</a:t>
            </a:fld>
            <a:endParaRPr lang="zh-TW" altLang="en-US"/>
          </a:p>
        </p:txBody>
      </p:sp>
    </p:spTree>
    <p:extLst>
      <p:ext uri="{BB962C8B-B14F-4D97-AF65-F5344CB8AC3E}">
        <p14:creationId xmlns:p14="http://schemas.microsoft.com/office/powerpoint/2010/main" val="41030480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608" y="332656"/>
            <a:ext cx="7797552" cy="738336"/>
          </a:xfrm>
        </p:spPr>
        <p:txBody>
          <a:bodyPr/>
          <a:lstStyle/>
          <a:p>
            <a:r>
              <a:rPr lang="zh-TW" altLang="en-US" sz="2800" b="1" dirty="0" smtClean="0">
                <a:solidFill>
                  <a:srgbClr val="002060"/>
                </a:solidFill>
                <a:latin typeface="微軟正黑體" panose="020B0604030504040204" pitchFamily="34" charset="-120"/>
                <a:ea typeface="微軟正黑體" panose="020B0604030504040204" pitchFamily="34" charset="-120"/>
              </a:rPr>
              <a:t>擷取</a:t>
            </a:r>
            <a:r>
              <a:rPr lang="en-US" altLang="zh-TW" sz="2800" b="1" dirty="0">
                <a:solidFill>
                  <a:srgbClr val="002060"/>
                </a:solidFill>
                <a:latin typeface="微軟正黑體" panose="020B0604030504040204" pitchFamily="34" charset="-120"/>
                <a:ea typeface="微軟正黑體" panose="020B0604030504040204" pitchFamily="34" charset="-120"/>
              </a:rPr>
              <a:t>YouTube</a:t>
            </a:r>
            <a:r>
              <a:rPr lang="zh-TW" altLang="en-US" sz="2800" b="1" dirty="0">
                <a:solidFill>
                  <a:srgbClr val="002060"/>
                </a:solidFill>
                <a:latin typeface="微軟正黑體" panose="020B0604030504040204" pitchFamily="34" charset="-120"/>
                <a:ea typeface="微軟正黑體" panose="020B0604030504040204" pitchFamily="34" charset="-120"/>
              </a:rPr>
              <a:t>影音</a:t>
            </a:r>
            <a:r>
              <a:rPr lang="zh-TW" altLang="en-US" sz="2800" b="1" dirty="0" smtClean="0">
                <a:solidFill>
                  <a:srgbClr val="002060"/>
                </a:solidFill>
                <a:latin typeface="微軟正黑體" panose="020B0604030504040204" pitchFamily="34" charset="-120"/>
                <a:ea typeface="微軟正黑體" panose="020B0604030504040204" pitchFamily="34" charset="-120"/>
              </a:rPr>
              <a:t>片段亦涉著作利用行為</a:t>
            </a:r>
            <a:endParaRPr lang="zh-TW" altLang="en-US" sz="2800" dirty="0"/>
          </a:p>
        </p:txBody>
      </p:sp>
      <p:sp>
        <p:nvSpPr>
          <p:cNvPr id="3" name="內容版面配置區 2"/>
          <p:cNvSpPr>
            <a:spLocks noGrp="1"/>
          </p:cNvSpPr>
          <p:nvPr>
            <p:ph idx="1"/>
          </p:nvPr>
        </p:nvSpPr>
        <p:spPr>
          <a:xfrm>
            <a:off x="1043608" y="1268760"/>
            <a:ext cx="7056784" cy="5040560"/>
          </a:xfrm>
          <a:prstGeom prst="roundRect">
            <a:avLst/>
          </a:prstGeom>
          <a:solidFill>
            <a:schemeClr val="accent6">
              <a:lumMod val="20000"/>
              <a:lumOff val="8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just">
              <a:lnSpc>
                <a:spcPct val="120000"/>
              </a:lnSpc>
              <a:spcBef>
                <a:spcPts val="1200"/>
              </a:spcBef>
              <a:buFont typeface="Wingdings" panose="05000000000000000000" pitchFamily="2" charset="2"/>
              <a:buChar char="Ø"/>
            </a:pPr>
            <a:r>
              <a:rPr lang="zh-TW" altLang="en-US" sz="2400" b="1" dirty="0" smtClean="0">
                <a:solidFill>
                  <a:srgbClr val="0000CC"/>
                </a:solidFill>
                <a:latin typeface="微軟正黑體" panose="020B0604030504040204" pitchFamily="34" charset="-120"/>
                <a:ea typeface="微軟正黑體" panose="020B0604030504040204" pitchFamily="34" charset="-120"/>
              </a:rPr>
              <a:t>所詢擷取</a:t>
            </a:r>
            <a:r>
              <a:rPr lang="zh-TW" altLang="en-US" sz="2400" b="1" dirty="0">
                <a:solidFill>
                  <a:srgbClr val="0000CC"/>
                </a:solidFill>
                <a:latin typeface="微軟正黑體" panose="020B0604030504040204" pitchFamily="34" charset="-120"/>
                <a:ea typeface="微軟正黑體" panose="020B0604030504040204" pitchFamily="34" charset="-120"/>
              </a:rPr>
              <a:t>約</a:t>
            </a:r>
            <a:r>
              <a:rPr lang="en-US" altLang="zh-TW" sz="2400" b="1" dirty="0">
                <a:solidFill>
                  <a:srgbClr val="0000CC"/>
                </a:solidFill>
                <a:latin typeface="微軟正黑體" panose="020B0604030504040204" pitchFamily="34" charset="-120"/>
                <a:ea typeface="微軟正黑體" panose="020B0604030504040204" pitchFamily="34" charset="-120"/>
              </a:rPr>
              <a:t>15</a:t>
            </a:r>
            <a:r>
              <a:rPr lang="zh-TW" altLang="en-US" sz="2400" b="1" dirty="0">
                <a:solidFill>
                  <a:srgbClr val="0000CC"/>
                </a:solidFill>
                <a:latin typeface="微軟正黑體" panose="020B0604030504040204" pitchFamily="34" charset="-120"/>
                <a:ea typeface="微軟正黑體" panose="020B0604030504040204" pitchFamily="34" charset="-120"/>
              </a:rPr>
              <a:t>秒的電影片段上傳至</a:t>
            </a:r>
            <a:r>
              <a:rPr lang="en-US" altLang="zh-TW" sz="2400" b="1" dirty="0" err="1">
                <a:solidFill>
                  <a:srgbClr val="0000CC"/>
                </a:solidFill>
                <a:latin typeface="微軟正黑體" panose="020B0604030504040204" pitchFamily="34" charset="-120"/>
                <a:ea typeface="微軟正黑體" panose="020B0604030504040204" pitchFamily="34" charset="-120"/>
              </a:rPr>
              <a:t>Youtube</a:t>
            </a:r>
            <a:r>
              <a:rPr lang="zh-TW" altLang="en-US" sz="2400" b="1" dirty="0">
                <a:solidFill>
                  <a:srgbClr val="0000CC"/>
                </a:solidFill>
                <a:latin typeface="微軟正黑體" panose="020B0604030504040204" pitchFamily="34" charset="-120"/>
                <a:ea typeface="微軟正黑體" panose="020B0604030504040204" pitchFamily="34" charset="-120"/>
              </a:rPr>
              <a:t>一節，已涉及「重製」、「公開傳輸」他人「視聽著作」之行為</a:t>
            </a:r>
            <a:r>
              <a:rPr lang="zh-TW" altLang="en-US" sz="2400" dirty="0">
                <a:solidFill>
                  <a:schemeClr val="tx1"/>
                </a:solidFill>
                <a:latin typeface="微軟正黑體" panose="020B0604030504040204" pitchFamily="34" charset="-120"/>
                <a:ea typeface="微軟正黑體" panose="020B0604030504040204" pitchFamily="34" charset="-120"/>
              </a:rPr>
              <a:t>，</a:t>
            </a:r>
            <a:r>
              <a:rPr lang="en-US" altLang="zh-TW" sz="2400" dirty="0">
                <a:solidFill>
                  <a:schemeClr val="tx1"/>
                </a:solidFill>
                <a:latin typeface="微軟正黑體" panose="020B0604030504040204" pitchFamily="34" charset="-120"/>
                <a:ea typeface="微軟正黑體" panose="020B0604030504040204" pitchFamily="34" charset="-120"/>
              </a:rPr>
              <a:t>…</a:t>
            </a:r>
            <a:r>
              <a:rPr lang="zh-TW" altLang="en-US" sz="2400" dirty="0">
                <a:solidFill>
                  <a:schemeClr val="tx1"/>
                </a:solidFill>
                <a:latin typeface="微軟正黑體" panose="020B0604030504040204" pitchFamily="34" charset="-120"/>
                <a:ea typeface="微軟正黑體" panose="020B0604030504040204" pitchFamily="34" charset="-120"/>
              </a:rPr>
              <a:t>如僅係單純利用電影片段，且無本法第</a:t>
            </a:r>
            <a:r>
              <a:rPr lang="en-US" altLang="zh-TW" sz="2400" dirty="0">
                <a:solidFill>
                  <a:schemeClr val="tx1"/>
                </a:solidFill>
                <a:latin typeface="微軟正黑體" panose="020B0604030504040204" pitchFamily="34" charset="-120"/>
                <a:ea typeface="微軟正黑體" panose="020B0604030504040204" pitchFamily="34" charset="-120"/>
              </a:rPr>
              <a:t>52</a:t>
            </a:r>
            <a:r>
              <a:rPr lang="zh-TW" altLang="en-US" sz="2400" dirty="0">
                <a:solidFill>
                  <a:schemeClr val="tx1"/>
                </a:solidFill>
                <a:latin typeface="微軟正黑體" panose="020B0604030504040204" pitchFamily="34" charset="-120"/>
                <a:ea typeface="微軟正黑體" panose="020B0604030504040204" pitchFamily="34" charset="-120"/>
              </a:rPr>
              <a:t>條「引用」之情形者，</a:t>
            </a:r>
            <a:r>
              <a:rPr lang="zh-TW" altLang="en-US" sz="2600" dirty="0">
                <a:solidFill>
                  <a:srgbClr val="C00000"/>
                </a:solidFill>
                <a:latin typeface="微軟正黑體" panose="020B0604030504040204" pitchFamily="34" charset="-120"/>
                <a:ea typeface="微軟正黑體" panose="020B0604030504040204" pitchFamily="34" charset="-120"/>
              </a:rPr>
              <a:t>鑒於網際網路無遠弗屆，對著作財產權人之權益影響甚大，得主張其他合理使用之空間相當有限，建議應事先取得該著作之著作財產權人授權，始得為之。</a:t>
            </a:r>
            <a:r>
              <a:rPr lang="en-US" altLang="zh-TW" sz="2400" dirty="0">
                <a:solidFill>
                  <a:schemeClr val="tx1"/>
                </a:solidFill>
                <a:latin typeface="微軟正黑體" panose="020B0604030504040204" pitchFamily="34" charset="-120"/>
                <a:ea typeface="微軟正黑體" panose="020B0604030504040204" pitchFamily="34" charset="-120"/>
              </a:rPr>
              <a:t>(</a:t>
            </a:r>
            <a:r>
              <a:rPr lang="zh-TW" altLang="en-US" sz="2400" dirty="0">
                <a:solidFill>
                  <a:schemeClr val="tx1"/>
                </a:solidFill>
                <a:latin typeface="微軟正黑體" panose="020B0604030504040204" pitchFamily="34" charset="-120"/>
                <a:ea typeface="微軟正黑體" panose="020B0604030504040204" pitchFamily="34" charset="-120"/>
              </a:rPr>
              <a:t>智慧局電子郵件</a:t>
            </a:r>
            <a:r>
              <a:rPr lang="en-US" altLang="zh-TW" sz="2400" dirty="0">
                <a:solidFill>
                  <a:schemeClr val="tx1"/>
                </a:solidFill>
                <a:latin typeface="微軟正黑體" panose="020B0604030504040204" pitchFamily="34" charset="-120"/>
                <a:ea typeface="微軟正黑體" panose="020B0604030504040204" pitchFamily="34" charset="-120"/>
              </a:rPr>
              <a:t>1001209b</a:t>
            </a:r>
            <a:r>
              <a:rPr lang="en-US" altLang="zh-TW" sz="2400" dirty="0" smtClean="0">
                <a:solidFill>
                  <a:schemeClr val="tx1"/>
                </a:solidFill>
                <a:latin typeface="微軟正黑體" panose="020B0604030504040204" pitchFamily="34" charset="-120"/>
                <a:ea typeface="微軟正黑體" panose="020B0604030504040204" pitchFamily="34" charset="-120"/>
              </a:rPr>
              <a:t>)</a:t>
            </a:r>
            <a:endParaRPr lang="zh-TW" altLang="en-US" sz="24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41</a:t>
            </a:fld>
            <a:endParaRPr lang="zh-TW" altLang="en-US"/>
          </a:p>
        </p:txBody>
      </p:sp>
    </p:spTree>
    <p:extLst>
      <p:ext uri="{BB962C8B-B14F-4D97-AF65-F5344CB8AC3E}">
        <p14:creationId xmlns:p14="http://schemas.microsoft.com/office/powerpoint/2010/main" val="3140484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91580" y="188640"/>
            <a:ext cx="7560840" cy="882352"/>
          </a:xfrm>
        </p:spPr>
        <p:txBody>
          <a:bodyPr/>
          <a:lstStyle/>
          <a:p>
            <a:pPr>
              <a:defRPr/>
            </a:pPr>
            <a:r>
              <a:rPr lang="zh-TW" altLang="en-US" sz="4000" b="1" dirty="0" smtClean="0">
                <a:solidFill>
                  <a:srgbClr val="002060"/>
                </a:solidFill>
                <a:latin typeface="微軟正黑體" pitchFamily="34" charset="-120"/>
                <a:ea typeface="微軟正黑體" pitchFamily="34" charset="-120"/>
              </a:rPr>
              <a:t>臉書使用條款</a:t>
            </a:r>
            <a:endParaRPr lang="zh-TW" altLang="en-US" sz="4000" b="1" dirty="0">
              <a:solidFill>
                <a:srgbClr val="002060"/>
              </a:solidFill>
              <a:latin typeface="微軟正黑體" pitchFamily="34" charset="-120"/>
              <a:ea typeface="微軟正黑體" pitchFamily="34" charset="-120"/>
            </a:endParaRPr>
          </a:p>
        </p:txBody>
      </p:sp>
      <p:sp>
        <p:nvSpPr>
          <p:cNvPr id="3" name="內容版面配置區 2"/>
          <p:cNvSpPr>
            <a:spLocks noGrp="1"/>
          </p:cNvSpPr>
          <p:nvPr>
            <p:ph idx="1"/>
          </p:nvPr>
        </p:nvSpPr>
        <p:spPr>
          <a:xfrm>
            <a:off x="683568" y="1340768"/>
            <a:ext cx="7797552" cy="1368152"/>
          </a:xfrm>
        </p:spPr>
        <p:style>
          <a:lnRef idx="2">
            <a:schemeClr val="accent5"/>
          </a:lnRef>
          <a:fillRef idx="1">
            <a:schemeClr val="lt1"/>
          </a:fillRef>
          <a:effectRef idx="0">
            <a:schemeClr val="accent5"/>
          </a:effectRef>
          <a:fontRef idx="minor">
            <a:schemeClr val="dk1"/>
          </a:fontRef>
        </p:style>
        <p:txBody>
          <a:bodyPr>
            <a:normAutofit/>
          </a:bodyPr>
          <a:lstStyle/>
          <a:p>
            <a:pPr marL="0" lvl="1" indent="0" algn="just">
              <a:buNone/>
            </a:pPr>
            <a:r>
              <a:rPr lang="zh-TW" altLang="en-US" sz="2000" b="1" dirty="0" smtClean="0">
                <a:solidFill>
                  <a:srgbClr val="0000CC"/>
                </a:solidFill>
                <a:latin typeface="微軟正黑體" panose="020B0604030504040204" pitchFamily="34" charset="-120"/>
                <a:ea typeface="微軟正黑體" panose="020B0604030504040204" pitchFamily="34" charset="-120"/>
              </a:rPr>
              <a:t>臉書上分享之評論或留言如為網友獨立創作，且具「原創性」及「創作性」，即由該網友享有著作財產權</a:t>
            </a:r>
            <a:r>
              <a:rPr lang="zh-TW" altLang="en-US" sz="2000" dirty="0" smtClean="0">
                <a:solidFill>
                  <a:schemeClr val="tx1"/>
                </a:solidFill>
                <a:latin typeface="微軟正黑體" panose="020B0604030504040204" pitchFamily="34" charset="-120"/>
                <a:ea typeface="微軟正黑體" panose="020B0604030504040204" pitchFamily="34" charset="-120"/>
              </a:rPr>
              <a:t>。他人</a:t>
            </a:r>
            <a:r>
              <a:rPr lang="zh-TW" altLang="en-US" sz="2000" dirty="0">
                <a:solidFill>
                  <a:schemeClr val="tx1"/>
                </a:solidFill>
                <a:latin typeface="微軟正黑體" panose="020B0604030504040204" pitchFamily="34" charset="-120"/>
                <a:ea typeface="微軟正黑體" panose="020B0604030504040204" pitchFamily="34" charset="-120"/>
              </a:rPr>
              <a:t>如欲加以利用，除有著作權法第</a:t>
            </a:r>
            <a:r>
              <a:rPr lang="en-US" altLang="zh-TW" sz="2000" dirty="0">
                <a:solidFill>
                  <a:schemeClr val="tx1"/>
                </a:solidFill>
                <a:latin typeface="微軟正黑體" panose="020B0604030504040204" pitchFamily="34" charset="-120"/>
                <a:ea typeface="微軟正黑體" panose="020B0604030504040204" pitchFamily="34" charset="-120"/>
              </a:rPr>
              <a:t>44</a:t>
            </a:r>
            <a:r>
              <a:rPr lang="zh-TW" altLang="en-US" sz="2000" dirty="0">
                <a:solidFill>
                  <a:schemeClr val="tx1"/>
                </a:solidFill>
                <a:latin typeface="微軟正黑體" panose="020B0604030504040204" pitchFamily="34" charset="-120"/>
                <a:ea typeface="微軟正黑體" panose="020B0604030504040204" pitchFamily="34" charset="-120"/>
              </a:rPr>
              <a:t>條至第</a:t>
            </a:r>
            <a:r>
              <a:rPr lang="en-US" altLang="zh-TW" sz="2000" dirty="0">
                <a:solidFill>
                  <a:schemeClr val="tx1"/>
                </a:solidFill>
                <a:latin typeface="微軟正黑體" panose="020B0604030504040204" pitchFamily="34" charset="-120"/>
                <a:ea typeface="微軟正黑體" panose="020B0604030504040204" pitchFamily="34" charset="-120"/>
              </a:rPr>
              <a:t>65</a:t>
            </a:r>
            <a:r>
              <a:rPr lang="zh-TW" altLang="en-US" sz="2000" dirty="0">
                <a:solidFill>
                  <a:schemeClr val="tx1"/>
                </a:solidFill>
                <a:latin typeface="微軟正黑體" panose="020B0604030504040204" pitchFamily="34" charset="-120"/>
                <a:ea typeface="微軟正黑體" panose="020B0604030504040204" pitchFamily="34" charset="-120"/>
              </a:rPr>
              <a:t>條合理使用之規定外，原則上應得到該等網友之授權，始為合法</a:t>
            </a:r>
            <a:r>
              <a:rPr lang="zh-TW" altLang="en-US" sz="2000" dirty="0" smtClean="0">
                <a:solidFill>
                  <a:schemeClr val="tx1"/>
                </a:solidFill>
                <a:latin typeface="微軟正黑體" panose="020B0604030504040204" pitchFamily="34" charset="-120"/>
                <a:ea typeface="微軟正黑體" panose="020B0604030504040204" pitchFamily="34" charset="-120"/>
              </a:rPr>
              <a:t>利用</a:t>
            </a:r>
            <a:r>
              <a:rPr lang="en-US" altLang="zh-TW" sz="2000" dirty="0" smtClean="0">
                <a:solidFill>
                  <a:schemeClr val="tx1"/>
                </a:solidFill>
                <a:latin typeface="微軟正黑體" panose="020B0604030504040204" pitchFamily="34" charset="-120"/>
                <a:ea typeface="微軟正黑體" panose="020B0604030504040204" pitchFamily="34" charset="-120"/>
              </a:rPr>
              <a:t>( </a:t>
            </a:r>
            <a:r>
              <a:rPr lang="zh-TW" altLang="en-US" sz="2000" dirty="0" smtClean="0">
                <a:solidFill>
                  <a:schemeClr val="tx1"/>
                </a:solidFill>
                <a:latin typeface="微軟正黑體" panose="020B0604030504040204" pitchFamily="34" charset="-120"/>
                <a:ea typeface="微軟正黑體" panose="020B0604030504040204" pitchFamily="34" charset="-120"/>
              </a:rPr>
              <a:t>智慧局電子郵件</a:t>
            </a:r>
            <a:r>
              <a:rPr lang="en-US" altLang="zh-TW" sz="2000" dirty="0" smtClean="0">
                <a:solidFill>
                  <a:schemeClr val="tx1"/>
                </a:solidFill>
                <a:latin typeface="微軟正黑體" panose="020B0604030504040204" pitchFamily="34" charset="-120"/>
                <a:ea typeface="微軟正黑體" panose="020B0604030504040204" pitchFamily="34" charset="-120"/>
              </a:rPr>
              <a:t>1060206b)</a:t>
            </a: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42</a:t>
            </a:fld>
            <a:endParaRPr lang="zh-TW" altLang="en-US"/>
          </a:p>
        </p:txBody>
      </p:sp>
      <p:sp>
        <p:nvSpPr>
          <p:cNvPr id="6" name="圓角矩形 5"/>
          <p:cNvSpPr/>
          <p:nvPr/>
        </p:nvSpPr>
        <p:spPr>
          <a:xfrm>
            <a:off x="588808" y="2780928"/>
            <a:ext cx="8028892" cy="3166824"/>
          </a:xfrm>
          <a:prstGeom prst="roundRect">
            <a:avLst/>
          </a:prstGeom>
          <a:solidFill>
            <a:srgbClr val="D8F3F8"/>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lvl="1">
              <a:spcBef>
                <a:spcPts val="1200"/>
              </a:spcBef>
              <a:buFont typeface="Wingdings" panose="05000000000000000000" pitchFamily="2" charset="2"/>
              <a:buChar char="u"/>
            </a:pPr>
            <a:r>
              <a:rPr lang="zh-TW" altLang="zh-TW" sz="2000" b="1" dirty="0">
                <a:latin typeface="微軟正黑體" panose="020B0604030504040204" pitchFamily="34" charset="-120"/>
                <a:ea typeface="微軟正黑體" panose="020B0604030504040204" pitchFamily="34" charset="-120"/>
              </a:rPr>
              <a:t>臉書的授權使用之情形，須視臉書之使用者條款約定予以判斷，依現行司法實務對臉書服務條款之解釋</a:t>
            </a:r>
            <a:r>
              <a:rPr lang="zh-TW" altLang="en-US" sz="2000" b="1" dirty="0">
                <a:latin typeface="微軟正黑體" panose="020B0604030504040204" pitchFamily="34" charset="-120"/>
                <a:ea typeface="微軟正黑體" panose="020B0604030504040204" pitchFamily="34" charset="-120"/>
              </a:rPr>
              <a:t>：</a:t>
            </a:r>
            <a:endParaRPr lang="en-US" altLang="zh-TW" sz="2000" b="1" dirty="0">
              <a:latin typeface="微軟正黑體" panose="020B0604030504040204" pitchFamily="34" charset="-120"/>
              <a:ea typeface="微軟正黑體" panose="020B0604030504040204" pitchFamily="34" charset="-120"/>
            </a:endParaRPr>
          </a:p>
          <a:p>
            <a:pPr marL="809625" lvl="1" indent="-266700" algn="just">
              <a:buFont typeface="Arial" panose="020B0604020202020204" pitchFamily="34" charset="0"/>
              <a:buChar char="•"/>
            </a:pPr>
            <a:r>
              <a:rPr lang="zh-TW" altLang="zh-TW" sz="2000" b="1" dirty="0">
                <a:solidFill>
                  <a:srgbClr val="0066FF"/>
                </a:solidFill>
                <a:latin typeface="微軟正黑體" panose="020B0604030504040204" pitchFamily="34" charset="-120"/>
                <a:ea typeface="微軟正黑體" panose="020B0604030504040204" pitchFamily="34" charset="-120"/>
              </a:rPr>
              <a:t>臉書用戶設定「公開」時所同意第三人使用者，只有臉書用戶之姓名、大頭貼等「資料」，</a:t>
            </a:r>
            <a:r>
              <a:rPr lang="zh-TW" altLang="en-US" sz="2000" b="1" dirty="0">
                <a:solidFill>
                  <a:srgbClr val="FF0000"/>
                </a:solidFill>
                <a:latin typeface="微軟正黑體" panose="020B0604030504040204" pitchFamily="34" charset="-120"/>
                <a:ea typeface="微軟正黑體" panose="020B0604030504040204" pitchFamily="34" charset="-120"/>
              </a:rPr>
              <a:t>不包括</a:t>
            </a:r>
            <a:r>
              <a:rPr lang="zh-TW" altLang="zh-TW" sz="2000" b="1" dirty="0">
                <a:solidFill>
                  <a:srgbClr val="0066FF"/>
                </a:solidFill>
                <a:latin typeface="微軟正黑體" panose="020B0604030504040204" pitchFamily="34" charset="-120"/>
                <a:ea typeface="微軟正黑體" panose="020B0604030504040204" pitchFamily="34" charset="-120"/>
              </a:rPr>
              <a:t>與智慧財產權有關的相片、影片等著作「內容」</a:t>
            </a:r>
            <a:r>
              <a:rPr lang="en-US" altLang="zh-TW" sz="2000" dirty="0">
                <a:solidFill>
                  <a:srgbClr val="0066FF"/>
                </a:solidFill>
                <a:latin typeface="微軟正黑體" panose="020B0604030504040204" pitchFamily="34" charset="-120"/>
                <a:ea typeface="微軟正黑體" panose="020B0604030504040204" pitchFamily="34" charset="-120"/>
              </a:rPr>
              <a:t>(</a:t>
            </a:r>
            <a:r>
              <a:rPr lang="zh-TW" altLang="zh-TW" sz="2000" dirty="0">
                <a:solidFill>
                  <a:srgbClr val="0066FF"/>
                </a:solidFill>
                <a:latin typeface="微軟正黑體" panose="020B0604030504040204" pitchFamily="34" charset="-120"/>
                <a:ea typeface="微軟正黑體" panose="020B0604030504040204" pitchFamily="34" charset="-120"/>
              </a:rPr>
              <a:t>智慧財產法院</a:t>
            </a:r>
            <a:r>
              <a:rPr lang="en-US" altLang="zh-TW" sz="2000" dirty="0">
                <a:solidFill>
                  <a:srgbClr val="0066FF"/>
                </a:solidFill>
                <a:latin typeface="微軟正黑體" panose="020B0604030504040204" pitchFamily="34" charset="-120"/>
                <a:ea typeface="微軟正黑體" panose="020B0604030504040204" pitchFamily="34" charset="-120"/>
              </a:rPr>
              <a:t>104</a:t>
            </a:r>
            <a:r>
              <a:rPr lang="zh-TW" altLang="zh-TW" sz="2000" dirty="0">
                <a:solidFill>
                  <a:srgbClr val="0066FF"/>
                </a:solidFill>
                <a:latin typeface="微軟正黑體" panose="020B0604030504040204" pitchFamily="34" charset="-120"/>
                <a:ea typeface="微軟正黑體" panose="020B0604030504040204" pitchFamily="34" charset="-120"/>
              </a:rPr>
              <a:t>年度刑智上易字第</a:t>
            </a:r>
            <a:r>
              <a:rPr lang="en-US" altLang="zh-TW" sz="2000" dirty="0">
                <a:solidFill>
                  <a:srgbClr val="0066FF"/>
                </a:solidFill>
                <a:latin typeface="微軟正黑體" panose="020B0604030504040204" pitchFamily="34" charset="-120"/>
                <a:ea typeface="微軟正黑體" panose="020B0604030504040204" pitchFamily="34" charset="-120"/>
              </a:rPr>
              <a:t>18</a:t>
            </a:r>
            <a:r>
              <a:rPr lang="zh-TW" altLang="zh-TW" sz="2000" dirty="0">
                <a:solidFill>
                  <a:srgbClr val="0066FF"/>
                </a:solidFill>
                <a:latin typeface="微軟正黑體" panose="020B0604030504040204" pitchFamily="34" charset="-120"/>
                <a:ea typeface="微軟正黑體" panose="020B0604030504040204" pitchFamily="34" charset="-120"/>
              </a:rPr>
              <a:t>號</a:t>
            </a:r>
            <a:r>
              <a:rPr lang="en-US" altLang="zh-TW" sz="2000" dirty="0">
                <a:solidFill>
                  <a:srgbClr val="0066FF"/>
                </a:solidFill>
                <a:latin typeface="微軟正黑體" panose="020B0604030504040204" pitchFamily="34" charset="-120"/>
                <a:ea typeface="微軟正黑體" panose="020B0604030504040204" pitchFamily="34" charset="-120"/>
              </a:rPr>
              <a:t>)</a:t>
            </a:r>
            <a:r>
              <a:rPr lang="zh-TW" altLang="zh-TW" sz="2000" dirty="0">
                <a:solidFill>
                  <a:srgbClr val="0066FF"/>
                </a:solidFill>
                <a:latin typeface="微軟正黑體" panose="020B0604030504040204" pitchFamily="34" charset="-120"/>
                <a:ea typeface="微軟正黑體" panose="020B0604030504040204" pitchFamily="34" charset="-120"/>
              </a:rPr>
              <a:t>。</a:t>
            </a:r>
            <a:endParaRPr lang="en-US" altLang="zh-TW" sz="2000" dirty="0">
              <a:solidFill>
                <a:srgbClr val="0066FF"/>
              </a:solidFill>
              <a:latin typeface="微軟正黑體" panose="020B0604030504040204" pitchFamily="34" charset="-120"/>
              <a:ea typeface="微軟正黑體" panose="020B0604030504040204" pitchFamily="34" charset="-120"/>
            </a:endParaRPr>
          </a:p>
          <a:p>
            <a:pPr marL="790575" lvl="1" indent="-342900" algn="just">
              <a:buFont typeface="Wingdings" panose="05000000000000000000" pitchFamily="2" charset="2"/>
              <a:buChar char="u"/>
            </a:pPr>
            <a:r>
              <a:rPr lang="zh-TW" altLang="en-US" sz="2000" b="1" dirty="0">
                <a:solidFill>
                  <a:srgbClr val="C00000"/>
                </a:solidFill>
                <a:latin typeface="微軟正黑體" panose="020B0604030504040204" pitchFamily="34" charset="-120"/>
                <a:ea typeface="微軟正黑體" panose="020B0604030504040204" pitchFamily="34" charset="-120"/>
              </a:rPr>
              <a:t>換言之，即使臉書用戶設定「公開」其發布的內容或資料時，仍不能單純依臉書服務條款就解釋為用戶已授權公眾就其相片、影片、發表的評論為任何利用。</a:t>
            </a:r>
            <a:endParaRPr lang="en-US" altLang="zh-TW" sz="2000" b="1"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762315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60648"/>
            <a:ext cx="8229600" cy="882352"/>
          </a:xfrm>
        </p:spPr>
        <p:txBody>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自拍影片涉及的著作利用行為</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971600" y="1484784"/>
            <a:ext cx="7308812" cy="4464496"/>
          </a:xfrm>
          <a:solidFill>
            <a:srgbClr val="E7F2DE"/>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pPr algn="just">
              <a:spcBef>
                <a:spcPts val="600"/>
              </a:spcBef>
              <a:buFont typeface="Wingdings" panose="05000000000000000000" pitchFamily="2" charset="2"/>
              <a:buChar char="u"/>
            </a:pPr>
            <a:r>
              <a:rPr lang="zh-TW" altLang="en-US" sz="2400" b="1" dirty="0" smtClean="0">
                <a:solidFill>
                  <a:schemeClr val="tx1"/>
                </a:solidFill>
                <a:latin typeface="微軟正黑體" panose="020B0604030504040204" pitchFamily="34" charset="-120"/>
                <a:ea typeface="微軟正黑體" panose="020B0604030504040204" pitchFamily="34" charset="-120"/>
              </a:rPr>
              <a:t>有關貴公司</a:t>
            </a:r>
            <a:r>
              <a:rPr lang="zh-TW" altLang="en-US" sz="2400" b="1" dirty="0">
                <a:solidFill>
                  <a:schemeClr val="tx1"/>
                </a:solidFill>
                <a:latin typeface="微軟正黑體" panose="020B0604030504040204" pitchFamily="34" charset="-120"/>
                <a:ea typeface="微軟正黑體" panose="020B0604030504040204" pitchFamily="34" charset="-120"/>
              </a:rPr>
              <a:t>自拍之短片中，所涉及利用流行音樂及騎馬舞等行為，其涉及著作權之相關問題，謹說明</a:t>
            </a:r>
            <a:r>
              <a:rPr lang="zh-TW" altLang="en-US" sz="2400" b="1" dirty="0" smtClean="0">
                <a:solidFill>
                  <a:schemeClr val="tx1"/>
                </a:solidFill>
                <a:latin typeface="微軟正黑體" panose="020B0604030504040204" pitchFamily="34" charset="-120"/>
                <a:ea typeface="微軟正黑體" panose="020B0604030504040204" pitchFamily="34" charset="-120"/>
              </a:rPr>
              <a:t>如下</a:t>
            </a:r>
            <a:r>
              <a:rPr lang="en-US" altLang="zh-TW" sz="2400" b="1" dirty="0" smtClean="0">
                <a:solidFill>
                  <a:schemeClr val="tx1"/>
                </a:solidFill>
                <a:latin typeface="微軟正黑體" panose="020B0604030504040204" pitchFamily="34" charset="-120"/>
                <a:ea typeface="微軟正黑體" panose="020B0604030504040204" pitchFamily="34" charset="-120"/>
              </a:rPr>
              <a:t>(</a:t>
            </a:r>
            <a:r>
              <a:rPr lang="zh-TW" altLang="en-US" sz="2400" b="1" dirty="0" smtClean="0">
                <a:solidFill>
                  <a:schemeClr val="tx1"/>
                </a:solidFill>
                <a:latin typeface="微軟正黑體" panose="020B0604030504040204" pitchFamily="34" charset="-120"/>
                <a:ea typeface="微軟正黑體" panose="020B0604030504040204" pitchFamily="34" charset="-120"/>
              </a:rPr>
              <a:t>智慧局電子郵件</a:t>
            </a:r>
            <a:r>
              <a:rPr lang="en-US" altLang="zh-TW" sz="2400" b="1" dirty="0" smtClean="0">
                <a:solidFill>
                  <a:schemeClr val="tx1"/>
                </a:solidFill>
                <a:latin typeface="微軟正黑體" panose="020B0604030504040204" pitchFamily="34" charset="-120"/>
                <a:ea typeface="微軟正黑體" panose="020B0604030504040204" pitchFamily="34" charset="-120"/>
              </a:rPr>
              <a:t>1021101)</a:t>
            </a:r>
            <a:endParaRPr lang="zh-TW" altLang="en-US" sz="2400" b="1" dirty="0">
              <a:solidFill>
                <a:schemeClr val="tx1"/>
              </a:solidFill>
              <a:latin typeface="微軟正黑體" panose="020B0604030504040204" pitchFamily="34" charset="-120"/>
              <a:ea typeface="微軟正黑體" panose="020B0604030504040204" pitchFamily="34" charset="-120"/>
            </a:endParaRPr>
          </a:p>
          <a:p>
            <a:pPr marL="361950" indent="-180975" algn="just">
              <a:spcBef>
                <a:spcPts val="600"/>
              </a:spcBef>
              <a:buFont typeface="+mj-lt"/>
              <a:buAutoNum type="arabicPeriod"/>
            </a:pPr>
            <a:r>
              <a:rPr lang="zh-TW" altLang="en-US" sz="2400" b="1" dirty="0" smtClean="0">
                <a:solidFill>
                  <a:srgbClr val="0000CC"/>
                </a:solidFill>
                <a:latin typeface="微軟正黑體" panose="020B0604030504040204" pitchFamily="34" charset="-120"/>
                <a:ea typeface="微軟正黑體" panose="020B0604030504040204" pitchFamily="34" charset="-120"/>
              </a:rPr>
              <a:t>如</a:t>
            </a:r>
            <a:r>
              <a:rPr lang="zh-TW" altLang="en-US" sz="2400" b="1" dirty="0">
                <a:solidFill>
                  <a:srgbClr val="0000CC"/>
                </a:solidFill>
                <a:latin typeface="微軟正黑體" panose="020B0604030504040204" pitchFamily="34" charset="-120"/>
                <a:ea typeface="微軟正黑體" panose="020B0604030504040204" pitchFamily="34" charset="-120"/>
              </a:rPr>
              <a:t>該短片係擷取流行音樂當背景，縱所擷取之</a:t>
            </a:r>
            <a:r>
              <a:rPr lang="zh-TW" altLang="en-US" sz="2400" b="1" dirty="0" smtClean="0">
                <a:solidFill>
                  <a:srgbClr val="0000CC"/>
                </a:solidFill>
                <a:latin typeface="微軟正黑體" panose="020B0604030504040204" pitchFamily="34" charset="-120"/>
                <a:ea typeface="微軟正黑體" panose="020B0604030504040204" pitchFamily="34" charset="-120"/>
              </a:rPr>
              <a:t>音樂</a:t>
            </a:r>
            <a:r>
              <a:rPr lang="en-US" altLang="zh-TW" sz="2400" b="1" dirty="0" smtClean="0">
                <a:solidFill>
                  <a:srgbClr val="0000CC"/>
                </a:solidFill>
                <a:latin typeface="微軟正黑體" panose="020B0604030504040204" pitchFamily="34" charset="-120"/>
                <a:ea typeface="微軟正黑體" panose="020B0604030504040204" pitchFamily="34" charset="-120"/>
              </a:rPr>
              <a:t>(</a:t>
            </a:r>
            <a:r>
              <a:rPr lang="zh-TW" altLang="en-US" sz="2400" b="1" dirty="0" smtClean="0">
                <a:solidFill>
                  <a:srgbClr val="0000CC"/>
                </a:solidFill>
                <a:latin typeface="微軟正黑體" panose="020B0604030504040204" pitchFamily="34" charset="-120"/>
                <a:ea typeface="微軟正黑體" panose="020B0604030504040204" pitchFamily="34" charset="-120"/>
              </a:rPr>
              <a:t>詞</a:t>
            </a:r>
            <a:r>
              <a:rPr lang="zh-TW" altLang="en-US" sz="2400" b="1" dirty="0">
                <a:solidFill>
                  <a:srgbClr val="0000CC"/>
                </a:solidFill>
                <a:latin typeface="微軟正黑體" panose="020B0604030504040204" pitchFamily="34" charset="-120"/>
                <a:ea typeface="微軟正黑體" panose="020B0604030504040204" pitchFamily="34" charset="-120"/>
              </a:rPr>
              <a:t>、</a:t>
            </a:r>
            <a:r>
              <a:rPr lang="zh-TW" altLang="en-US" sz="2400" b="1" dirty="0" smtClean="0">
                <a:solidFill>
                  <a:srgbClr val="0000CC"/>
                </a:solidFill>
                <a:latin typeface="微軟正黑體" panose="020B0604030504040204" pitchFamily="34" charset="-120"/>
                <a:ea typeface="微軟正黑體" panose="020B0604030504040204" pitchFamily="34" charset="-120"/>
              </a:rPr>
              <a:t>曲</a:t>
            </a:r>
            <a:r>
              <a:rPr lang="en-US" altLang="zh-TW" sz="2400" b="1" dirty="0" smtClean="0">
                <a:solidFill>
                  <a:srgbClr val="0000CC"/>
                </a:solidFill>
                <a:latin typeface="微軟正黑體" panose="020B0604030504040204" pitchFamily="34" charset="-120"/>
                <a:ea typeface="微軟正黑體" panose="020B0604030504040204" pitchFamily="34" charset="-120"/>
              </a:rPr>
              <a:t>)</a:t>
            </a:r>
            <a:r>
              <a:rPr lang="zh-TW" altLang="en-US" sz="2400" b="1" dirty="0" smtClean="0">
                <a:solidFill>
                  <a:srgbClr val="0000CC"/>
                </a:solidFill>
                <a:latin typeface="微軟正黑體" panose="020B0604030504040204" pitchFamily="34" charset="-120"/>
                <a:ea typeface="微軟正黑體" panose="020B0604030504040204" pitchFamily="34" charset="-120"/>
              </a:rPr>
              <a:t>僅</a:t>
            </a:r>
            <a:r>
              <a:rPr lang="zh-TW" altLang="en-US" sz="2400" b="1" dirty="0">
                <a:solidFill>
                  <a:srgbClr val="0000CC"/>
                </a:solidFill>
                <a:latin typeface="微軟正黑體" panose="020B0604030504040204" pitchFamily="34" charset="-120"/>
                <a:ea typeface="微軟正黑體" panose="020B0604030504040204" pitchFamily="34" charset="-120"/>
              </a:rPr>
              <a:t>短短數秒，已涉及到音樂著作及錄音著作之「重製」行為。</a:t>
            </a:r>
          </a:p>
          <a:p>
            <a:pPr marL="361950" indent="-180975" algn="just">
              <a:spcBef>
                <a:spcPts val="600"/>
              </a:spcBef>
              <a:buFont typeface="+mj-lt"/>
              <a:buAutoNum type="arabicPeriod"/>
            </a:pPr>
            <a:r>
              <a:rPr lang="zh-TW" altLang="en-US" sz="2400" b="1" dirty="0" smtClean="0">
                <a:solidFill>
                  <a:srgbClr val="0000CC"/>
                </a:solidFill>
                <a:latin typeface="微軟正黑體" panose="020B0604030504040204" pitchFamily="34" charset="-120"/>
                <a:ea typeface="微軟正黑體" panose="020B0604030504040204" pitchFamily="34" charset="-120"/>
              </a:rPr>
              <a:t>員工</a:t>
            </a:r>
            <a:r>
              <a:rPr lang="zh-TW" altLang="en-US" sz="2400" b="1" dirty="0">
                <a:solidFill>
                  <a:srgbClr val="0000CC"/>
                </a:solidFill>
                <a:latin typeface="微軟正黑體" panose="020B0604030504040204" pitchFamily="34" charset="-120"/>
                <a:ea typeface="微軟正黑體" panose="020B0604030504040204" pitchFamily="34" charset="-120"/>
              </a:rPr>
              <a:t>自行彈唱熱門主題曲，或將主題曲自行更改而加以拍攝成短片，亦涉及音樂著作之「重製」、「改作」行為。</a:t>
            </a:r>
          </a:p>
          <a:p>
            <a:pPr marL="361950" indent="-180975" algn="just">
              <a:spcBef>
                <a:spcPts val="600"/>
              </a:spcBef>
              <a:buFont typeface="+mj-lt"/>
              <a:buAutoNum type="arabicPeriod"/>
            </a:pPr>
            <a:r>
              <a:rPr lang="zh-TW" altLang="en-US" sz="2400" b="1" dirty="0" smtClean="0">
                <a:solidFill>
                  <a:srgbClr val="0000CC"/>
                </a:solidFill>
                <a:latin typeface="微軟正黑體" panose="020B0604030504040204" pitchFamily="34" charset="-120"/>
                <a:ea typeface="微軟正黑體" panose="020B0604030504040204" pitchFamily="34" charset="-120"/>
              </a:rPr>
              <a:t>若</a:t>
            </a:r>
            <a:r>
              <a:rPr lang="zh-TW" altLang="en-US" sz="2400" b="1" dirty="0">
                <a:solidFill>
                  <a:srgbClr val="0000CC"/>
                </a:solidFill>
                <a:latin typeface="微軟正黑體" panose="020B0604030504040204" pitchFamily="34" charset="-120"/>
                <a:ea typeface="微軟正黑體" panose="020B0604030504040204" pitchFamily="34" charset="-120"/>
              </a:rPr>
              <a:t>將上述短片上傳至</a:t>
            </a:r>
            <a:r>
              <a:rPr lang="en-US" altLang="zh-TW" sz="2400" b="1" dirty="0" err="1">
                <a:solidFill>
                  <a:srgbClr val="0000CC"/>
                </a:solidFill>
                <a:latin typeface="微軟正黑體" panose="020B0604030504040204" pitchFamily="34" charset="-120"/>
                <a:ea typeface="微軟正黑體" panose="020B0604030504040204" pitchFamily="34" charset="-120"/>
              </a:rPr>
              <a:t>Youtube</a:t>
            </a:r>
            <a:r>
              <a:rPr lang="zh-TW" altLang="en-US" sz="2400" b="1" dirty="0">
                <a:solidFill>
                  <a:srgbClr val="0000CC"/>
                </a:solidFill>
                <a:latin typeface="微軟正黑體" panose="020B0604030504040204" pitchFamily="34" charset="-120"/>
                <a:ea typeface="微軟正黑體" panose="020B0604030504040204" pitchFamily="34" charset="-120"/>
              </a:rPr>
              <a:t>網站或公司內部網路，另涉及音樂、錄音著作之「公開傳輸」行為。</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43</a:t>
            </a:fld>
            <a:endParaRPr lang="zh-TW" altLang="en-US"/>
          </a:p>
        </p:txBody>
      </p:sp>
    </p:spTree>
    <p:extLst>
      <p:ext uri="{BB962C8B-B14F-4D97-AF65-F5344CB8AC3E}">
        <p14:creationId xmlns:p14="http://schemas.microsoft.com/office/powerpoint/2010/main" val="469971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44</a:t>
            </a:fld>
            <a:endParaRPr lang="zh-TW" altLang="en-US"/>
          </a:p>
        </p:txBody>
      </p:sp>
      <p:sp>
        <p:nvSpPr>
          <p:cNvPr id="5" name="矩形 4"/>
          <p:cNvSpPr/>
          <p:nvPr/>
        </p:nvSpPr>
        <p:spPr>
          <a:xfrm>
            <a:off x="1403648" y="2499767"/>
            <a:ext cx="6624736" cy="769441"/>
          </a:xfrm>
          <a:prstGeom prst="rect">
            <a:avLst/>
          </a:prstGeom>
        </p:spPr>
        <p:txBody>
          <a:bodyPr wrap="square">
            <a:spAutoFit/>
          </a:bodyPr>
          <a:lstStyle/>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著作權的授權方式與管道</a:t>
            </a:r>
            <a:endParaRPr lang="en-US" altLang="zh-TW" sz="4400" b="1" dirty="0">
              <a:solidFill>
                <a:srgbClr val="002060"/>
              </a:solidFill>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4225062"/>
            <a:ext cx="2557396" cy="2255367"/>
          </a:xfrm>
          <a:prstGeom prst="rect">
            <a:avLst/>
          </a:prstGeom>
        </p:spPr>
      </p:pic>
    </p:spTree>
    <p:extLst>
      <p:ext uri="{BB962C8B-B14F-4D97-AF65-F5344CB8AC3E}">
        <p14:creationId xmlns:p14="http://schemas.microsoft.com/office/powerpoint/2010/main" val="13881378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44503105"/>
              </p:ext>
            </p:extLst>
          </p:nvPr>
        </p:nvGraphicFramePr>
        <p:xfrm>
          <a:off x="611560" y="1124744"/>
          <a:ext cx="8136904"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1187624" y="188640"/>
            <a:ext cx="7272808" cy="810344"/>
          </a:xfrm>
        </p:spPr>
        <p:txBody>
          <a:bodyPr>
            <a:normAutofit/>
          </a:bodyPr>
          <a:lstStyle/>
          <a:p>
            <a:pPr>
              <a:defRPr/>
            </a:pPr>
            <a:r>
              <a:rPr lang="zh-TW" altLang="en-US" sz="3600" b="1" dirty="0">
                <a:solidFill>
                  <a:srgbClr val="002060"/>
                </a:solidFill>
                <a:latin typeface="微軟正黑體" panose="020B0604030504040204" pitchFamily="34" charset="-120"/>
                <a:ea typeface="微軟正黑體" panose="020B0604030504040204" pitchFamily="34" charset="-120"/>
              </a:rPr>
              <a:t>如何約定著作財產權的授權？</a:t>
            </a: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45</a:t>
            </a:fld>
            <a:endParaRPr lang="zh-TW" altLang="en-US"/>
          </a:p>
        </p:txBody>
      </p:sp>
    </p:spTree>
    <p:extLst>
      <p:ext uri="{BB962C8B-B14F-4D97-AF65-F5344CB8AC3E}">
        <p14:creationId xmlns:p14="http://schemas.microsoft.com/office/powerpoint/2010/main" val="2845602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11760" y="260648"/>
            <a:ext cx="5688632" cy="548680"/>
          </a:xfrm>
        </p:spPr>
        <p:txBody>
          <a:bodyPr/>
          <a:lstStyle/>
          <a:p>
            <a:pPr algn="l">
              <a:tabLst>
                <a:tab pos="1879600" algn="l"/>
              </a:tabLst>
            </a:pPr>
            <a:r>
              <a:rPr lang="zh-TW" altLang="en-US" sz="3600" b="1" dirty="0">
                <a:solidFill>
                  <a:srgbClr val="002060"/>
                </a:solidFill>
                <a:latin typeface="微軟正黑體" panose="020B0604030504040204" pitchFamily="34" charset="-120"/>
                <a:ea typeface="微軟正黑體" panose="020B0604030504040204" pitchFamily="34" charset="-120"/>
              </a:rPr>
              <a:t>競賽作品</a:t>
            </a:r>
            <a:r>
              <a:rPr lang="zh-TW" altLang="en-US" sz="3600" b="1" dirty="0" smtClean="0">
                <a:solidFill>
                  <a:srgbClr val="002060"/>
                </a:solidFill>
                <a:latin typeface="微軟正黑體" panose="020B0604030504040204" pitchFamily="34" charset="-120"/>
                <a:ea typeface="微軟正黑體" panose="020B0604030504040204" pitchFamily="34" charset="-120"/>
              </a:rPr>
              <a:t>著作權歸誰</a:t>
            </a:r>
            <a:r>
              <a:rPr lang="en-US" altLang="zh-TW" sz="3600" b="1" dirty="0" smtClean="0">
                <a:solidFill>
                  <a:srgbClr val="002060"/>
                </a:solidFill>
                <a:latin typeface="微軟正黑體" panose="020B0604030504040204" pitchFamily="34" charset="-120"/>
                <a:ea typeface="微軟正黑體" panose="020B0604030504040204" pitchFamily="34" charset="-120"/>
              </a:rPr>
              <a:t>?</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856929" y="2653756"/>
            <a:ext cx="7459487" cy="3638722"/>
          </a:xfrm>
          <a:prstGeom prst="roundRect">
            <a:avLst/>
          </a:prstGeom>
          <a:solidFill>
            <a:srgbClr val="E7F2DE"/>
          </a:solidFill>
          <a:ln>
            <a:noFill/>
          </a:ln>
          <a:effectLst/>
          <a:scene3d>
            <a:camera prst="orthographicFront">
              <a:rot lat="0" lon="0" rev="0"/>
            </a:camera>
            <a:lightRig rig="contrasting" dir="t">
              <a:rot lat="0" lon="0" rev="7800000"/>
            </a:lightRig>
          </a:scene3d>
          <a:sp3d>
            <a:bevelT w="139700" h="139700"/>
          </a:sp3d>
        </p:spPr>
        <p:style>
          <a:lnRef idx="2">
            <a:schemeClr val="accent6"/>
          </a:lnRef>
          <a:fillRef idx="1">
            <a:schemeClr val="lt1"/>
          </a:fillRef>
          <a:effectRef idx="0">
            <a:schemeClr val="accent6"/>
          </a:effectRef>
          <a:fontRef idx="minor">
            <a:schemeClr val="dk1"/>
          </a:fontRef>
        </p:style>
        <p:txBody>
          <a:bodyPr>
            <a:normAutofit lnSpcReduction="10000"/>
          </a:bodyPr>
          <a:lstStyle/>
          <a:p>
            <a:pPr lvl="0"/>
            <a:r>
              <a:rPr lang="zh-TW" altLang="en-US" sz="2400" dirty="0" smtClean="0">
                <a:solidFill>
                  <a:srgbClr val="3366FF"/>
                </a:solidFill>
                <a:latin typeface="微軟正黑體" panose="020B0604030504040204" pitchFamily="34" charset="-120"/>
                <a:ea typeface="微軟正黑體" panose="020B0604030504040204" pitchFamily="34" charset="-120"/>
              </a:rPr>
              <a:t>比賽</a:t>
            </a:r>
            <a:r>
              <a:rPr lang="zh-TW" altLang="en-US" sz="2400" dirty="0">
                <a:solidFill>
                  <a:srgbClr val="3366FF"/>
                </a:solidFill>
                <a:latin typeface="微軟正黑體" panose="020B0604030504040204" pitchFamily="34" charset="-120"/>
                <a:ea typeface="微軟正黑體" panose="020B0604030504040204" pitchFamily="34" charset="-120"/>
              </a:rPr>
              <a:t>或</a:t>
            </a:r>
            <a:r>
              <a:rPr lang="zh-TW" altLang="en-US" sz="2400" dirty="0" smtClean="0">
                <a:solidFill>
                  <a:srgbClr val="3366FF"/>
                </a:solidFill>
                <a:latin typeface="微軟正黑體" panose="020B0604030504040204" pitchFamily="34" charset="-120"/>
                <a:ea typeface="微軟正黑體" panose="020B0604030504040204" pitchFamily="34" charset="-120"/>
              </a:rPr>
              <a:t>徵選活動之簡章屬於</a:t>
            </a:r>
            <a:r>
              <a:rPr lang="zh-TW" altLang="en-US" sz="2400" dirty="0">
                <a:solidFill>
                  <a:srgbClr val="3366FF"/>
                </a:solidFill>
                <a:latin typeface="微軟正黑體" panose="020B0604030504040204" pitchFamily="34" charset="-120"/>
                <a:ea typeface="微軟正黑體" panose="020B0604030504040204" pitchFamily="34" charset="-120"/>
              </a:rPr>
              <a:t>民法上的要約，創作者一旦提供其作品參加比賽，</a:t>
            </a:r>
            <a:r>
              <a:rPr lang="zh-TW" altLang="en-US" sz="2400" dirty="0" smtClean="0">
                <a:solidFill>
                  <a:srgbClr val="3366FF"/>
                </a:solidFill>
                <a:latin typeface="微軟正黑體" panose="020B0604030504040204" pitchFamily="34" charset="-120"/>
                <a:ea typeface="微軟正黑體" panose="020B0604030504040204" pitchFamily="34" charset="-120"/>
              </a:rPr>
              <a:t>其行為</a:t>
            </a:r>
            <a:r>
              <a:rPr lang="zh-TW" altLang="en-US" sz="2400" dirty="0">
                <a:solidFill>
                  <a:srgbClr val="3366FF"/>
                </a:solidFill>
                <a:latin typeface="微軟正黑體" panose="020B0604030504040204" pitchFamily="34" charset="-120"/>
                <a:ea typeface="微軟正黑體" panose="020B0604030504040204" pitchFamily="34" charset="-120"/>
              </a:rPr>
              <a:t>屬於承諾，當錄取的條件成就時，契約即成立，雙方均受簡章規定拘束</a:t>
            </a:r>
            <a:r>
              <a:rPr lang="zh-TW" altLang="en-US" sz="2400" dirty="0" smtClean="0">
                <a:solidFill>
                  <a:srgbClr val="3366FF"/>
                </a:solidFill>
                <a:latin typeface="微軟正黑體" panose="020B0604030504040204" pitchFamily="34" charset="-120"/>
                <a:ea typeface="微軟正黑體" panose="020B0604030504040204" pitchFamily="34" charset="-120"/>
              </a:rPr>
              <a:t>。</a:t>
            </a:r>
            <a:endParaRPr lang="en-US" altLang="zh-TW" sz="2400" dirty="0" smtClean="0">
              <a:solidFill>
                <a:srgbClr val="3366FF"/>
              </a:solidFill>
              <a:latin typeface="微軟正黑體" panose="020B0604030504040204" pitchFamily="34" charset="-120"/>
              <a:ea typeface="微軟正黑體" panose="020B0604030504040204" pitchFamily="34" charset="-120"/>
            </a:endParaRPr>
          </a:p>
          <a:p>
            <a:r>
              <a:rPr lang="zh-TW" altLang="en-US" sz="2400" b="1" dirty="0">
                <a:solidFill>
                  <a:srgbClr val="C00000"/>
                </a:solidFill>
                <a:latin typeface="微軟正黑體" panose="020B0604030504040204" pitchFamily="34" charset="-120"/>
                <a:ea typeface="微軟正黑體" panose="020B0604030504040204" pitchFamily="34" charset="-120"/>
              </a:rPr>
              <a:t>故主辦單位就得獎作品之歸屬，應於簡章或比賽辦法中明定，</a:t>
            </a:r>
            <a:r>
              <a:rPr lang="zh-TW" altLang="en-US" sz="2400" dirty="0">
                <a:solidFill>
                  <a:srgbClr val="C00000"/>
                </a:solidFill>
                <a:latin typeface="微軟正黑體" panose="020B0604030504040204" pitchFamily="34" charset="-120"/>
                <a:ea typeface="微軟正黑體" panose="020B0604030504040204" pitchFamily="34" charset="-120"/>
              </a:rPr>
              <a:t>且未必一律約定取得作品之著作財產權</a:t>
            </a:r>
            <a:r>
              <a:rPr lang="zh-TW" altLang="en-US" sz="2400" dirty="0">
                <a:solidFill>
                  <a:srgbClr val="3366FF"/>
                </a:solidFill>
                <a:latin typeface="微軟正黑體" panose="020B0604030504040204" pitchFamily="34" charset="-120"/>
                <a:ea typeface="微軟正黑體" panose="020B0604030504040204" pitchFamily="34" charset="-120"/>
              </a:rPr>
              <a:t>，機關得依後續實際利用需求取得相應之使用權</a:t>
            </a:r>
            <a:r>
              <a:rPr lang="en-US" altLang="zh-TW" sz="2400" dirty="0">
                <a:solidFill>
                  <a:srgbClr val="3366FF"/>
                </a:solidFill>
                <a:latin typeface="微軟正黑體" panose="020B0604030504040204" pitchFamily="34" charset="-120"/>
                <a:ea typeface="微軟正黑體" panose="020B0604030504040204" pitchFamily="34" charset="-120"/>
              </a:rPr>
              <a:t>(</a:t>
            </a:r>
            <a:r>
              <a:rPr lang="zh-TW" altLang="en-US" sz="2400" dirty="0">
                <a:solidFill>
                  <a:srgbClr val="3366FF"/>
                </a:solidFill>
                <a:latin typeface="微軟正黑體" panose="020B0604030504040204" pitchFamily="34" charset="-120"/>
                <a:ea typeface="微軟正黑體" panose="020B0604030504040204" pitchFamily="34" charset="-120"/>
              </a:rPr>
              <a:t>例如</a:t>
            </a:r>
            <a:r>
              <a:rPr lang="en-US" altLang="zh-TW" sz="2400" dirty="0">
                <a:solidFill>
                  <a:srgbClr val="3366FF"/>
                </a:solidFill>
                <a:latin typeface="微軟正黑體" panose="020B0604030504040204" pitchFamily="34" charset="-120"/>
                <a:ea typeface="微軟正黑體" panose="020B0604030504040204" pitchFamily="34" charset="-120"/>
              </a:rPr>
              <a:t>:</a:t>
            </a:r>
            <a:r>
              <a:rPr lang="zh-TW" altLang="en-US" sz="2400" dirty="0">
                <a:solidFill>
                  <a:srgbClr val="3366FF"/>
                </a:solidFill>
                <a:latin typeface="微軟正黑體" panose="020B0604030504040204" pitchFamily="34" charset="-120"/>
                <a:ea typeface="微軟正黑體" panose="020B0604030504040204" pitchFamily="34" charset="-120"/>
              </a:rPr>
              <a:t>不限次數的重製、公開傳輸等</a:t>
            </a:r>
            <a:r>
              <a:rPr lang="en-US" altLang="zh-TW" sz="2400" dirty="0">
                <a:solidFill>
                  <a:srgbClr val="3366FF"/>
                </a:solidFill>
                <a:latin typeface="微軟正黑體" panose="020B0604030504040204" pitchFamily="34" charset="-120"/>
                <a:ea typeface="微軟正黑體" panose="020B0604030504040204" pitchFamily="34" charset="-120"/>
              </a:rPr>
              <a:t>)</a:t>
            </a:r>
            <a:r>
              <a:rPr lang="zh-TW" altLang="en-US" sz="2400" dirty="0">
                <a:solidFill>
                  <a:srgbClr val="3366FF"/>
                </a:solidFill>
                <a:latin typeface="微軟正黑體" panose="020B0604030504040204" pitchFamily="34" charset="-120"/>
                <a:ea typeface="微軟正黑體" panose="020B0604030504040204" pitchFamily="34" charset="-120"/>
              </a:rPr>
              <a:t>即可，提高參賽意願</a:t>
            </a:r>
            <a:r>
              <a:rPr lang="zh-TW" altLang="en-US" sz="2400" dirty="0" smtClean="0">
                <a:solidFill>
                  <a:srgbClr val="3366FF"/>
                </a:solidFill>
                <a:latin typeface="微軟正黑體" panose="020B0604030504040204" pitchFamily="34" charset="-120"/>
                <a:ea typeface="微軟正黑體" panose="020B0604030504040204" pitchFamily="34" charset="-120"/>
              </a:rPr>
              <a:t>。</a:t>
            </a:r>
            <a:endParaRPr lang="en-US" altLang="zh-TW" sz="2700" dirty="0">
              <a:solidFill>
                <a:srgbClr val="3366FF"/>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46</a:t>
            </a:fld>
            <a:endParaRPr lang="zh-TW" altLang="en-US" dirty="0"/>
          </a:p>
        </p:txBody>
      </p:sp>
      <p:sp>
        <p:nvSpPr>
          <p:cNvPr id="6" name="文字方塊 5"/>
          <p:cNvSpPr txBox="1"/>
          <p:nvPr/>
        </p:nvSpPr>
        <p:spPr>
          <a:xfrm>
            <a:off x="827585" y="1268760"/>
            <a:ext cx="7560840" cy="1292662"/>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lvl="0" algn="just">
              <a:defRPr/>
            </a:pPr>
            <a:r>
              <a:rPr lang="zh-TW" altLang="en-US" sz="2600" b="1" dirty="0" smtClean="0">
                <a:solidFill>
                  <a:schemeClr val="tx1"/>
                </a:solidFill>
                <a:latin typeface="微軟正黑體" panose="020B0604030504040204" pitchFamily="34" charset="-120"/>
                <a:ea typeface="微軟正黑體" panose="020B0604030504040204" pitchFamily="34" charset="-120"/>
              </a:rPr>
              <a:t>案例：</a:t>
            </a:r>
            <a:r>
              <a:rPr lang="zh-TW" altLang="zh-TW" sz="2600" b="1" dirty="0" smtClean="0">
                <a:solidFill>
                  <a:schemeClr val="tx1"/>
                </a:solidFill>
                <a:latin typeface="微軟正黑體" panose="020B0604030504040204" pitchFamily="34" charset="-120"/>
                <a:ea typeface="微軟正黑體" panose="020B0604030504040204" pitchFamily="34" charset="-120"/>
              </a:rPr>
              <a:t>機關辦理</a:t>
            </a:r>
            <a:r>
              <a:rPr lang="zh-TW" altLang="en-US" sz="2600" b="1" dirty="0" smtClean="0">
                <a:solidFill>
                  <a:schemeClr val="tx1"/>
                </a:solidFill>
                <a:latin typeface="微軟正黑體" panose="020B0604030504040204" pitchFamily="34" charset="-120"/>
                <a:ea typeface="微軟正黑體" panose="020B0604030504040204" pitchFamily="34" charset="-120"/>
              </a:rPr>
              <a:t>小說創作比賽，於報名簡章</a:t>
            </a:r>
            <a:r>
              <a:rPr lang="zh-TW" altLang="zh-TW" sz="2600" b="1" dirty="0" smtClean="0">
                <a:solidFill>
                  <a:schemeClr val="tx1"/>
                </a:solidFill>
                <a:latin typeface="微軟正黑體" panose="020B0604030504040204" pitchFamily="34" charset="-120"/>
                <a:ea typeface="微軟正黑體" panose="020B0604030504040204" pitchFamily="34" charset="-120"/>
              </a:rPr>
              <a:t>規定</a:t>
            </a:r>
            <a:r>
              <a:rPr lang="zh-TW" altLang="zh-TW" sz="2600" b="1" dirty="0">
                <a:solidFill>
                  <a:schemeClr val="tx1"/>
                </a:solidFill>
                <a:latin typeface="微軟正黑體" panose="020B0604030504040204" pitchFamily="34" charset="-120"/>
                <a:ea typeface="微軟正黑體" panose="020B0604030504040204" pitchFamily="34" charset="-120"/>
              </a:rPr>
              <a:t>「得獎作品之著作</a:t>
            </a:r>
            <a:r>
              <a:rPr lang="en-US" altLang="zh-TW" sz="2600" b="1" dirty="0">
                <a:solidFill>
                  <a:schemeClr val="tx1"/>
                </a:solidFill>
                <a:latin typeface="微軟正黑體" panose="020B0604030504040204" pitchFamily="34" charset="-120"/>
                <a:ea typeface="微軟正黑體" panose="020B0604030504040204" pitchFamily="34" charset="-120"/>
              </a:rPr>
              <a:t>(</a:t>
            </a:r>
            <a:r>
              <a:rPr lang="zh-TW" altLang="zh-TW" sz="2600" b="1" dirty="0">
                <a:solidFill>
                  <a:schemeClr val="tx1"/>
                </a:solidFill>
                <a:latin typeface="微軟正黑體" panose="020B0604030504040204" pitchFamily="34" charset="-120"/>
                <a:ea typeface="微軟正黑體" panose="020B0604030504040204" pitchFamily="34" charset="-120"/>
              </a:rPr>
              <a:t>財產</a:t>
            </a:r>
            <a:r>
              <a:rPr lang="en-US" altLang="zh-TW" sz="2600" b="1" dirty="0">
                <a:solidFill>
                  <a:schemeClr val="tx1"/>
                </a:solidFill>
                <a:latin typeface="微軟正黑體" panose="020B0604030504040204" pitchFamily="34" charset="-120"/>
                <a:ea typeface="微軟正黑體" panose="020B0604030504040204" pitchFamily="34" charset="-120"/>
              </a:rPr>
              <a:t>)</a:t>
            </a:r>
            <a:r>
              <a:rPr lang="zh-TW" altLang="zh-TW" sz="2600" b="1" dirty="0">
                <a:solidFill>
                  <a:schemeClr val="tx1"/>
                </a:solidFill>
                <a:latin typeface="微軟正黑體" panose="020B0604030504040204" pitchFamily="34" charset="-120"/>
                <a:ea typeface="微軟正黑體" panose="020B0604030504040204" pitchFamily="34" charset="-120"/>
              </a:rPr>
              <a:t>權歸主辦單位」，則後續利用是否仍須得獎者同意</a:t>
            </a:r>
            <a:r>
              <a:rPr lang="en-US" altLang="zh-TW" sz="2600" b="1" dirty="0" smtClean="0">
                <a:solidFill>
                  <a:schemeClr val="tx1"/>
                </a:solidFill>
                <a:latin typeface="微軟正黑體" panose="020B0604030504040204" pitchFamily="34" charset="-120"/>
                <a:ea typeface="微軟正黑體" panose="020B0604030504040204" pitchFamily="34" charset="-120"/>
              </a:rPr>
              <a:t>?</a:t>
            </a:r>
            <a:endParaRPr lang="zh-TW" altLang="en-US" sz="2600"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204389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4912" y="188640"/>
            <a:ext cx="8229600" cy="954360"/>
          </a:xfrm>
        </p:spPr>
        <p:txBody>
          <a:bodyPr/>
          <a:lstStyle/>
          <a:p>
            <a:r>
              <a:rPr lang="zh-TW" altLang="en-US" sz="4000" b="1" dirty="0" smtClean="0">
                <a:solidFill>
                  <a:schemeClr val="accent1">
                    <a:lumMod val="50000"/>
                  </a:schemeClr>
                </a:solidFill>
                <a:latin typeface="微軟正黑體" panose="020B0604030504040204" pitchFamily="34" charset="-120"/>
                <a:ea typeface="微軟正黑體" panose="020B0604030504040204" pitchFamily="34" charset="-120"/>
              </a:rPr>
              <a:t>利用著作之授權管道</a:t>
            </a:r>
            <a:endParaRPr lang="zh-TW" altLang="en-US" sz="40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47</a:t>
            </a:fld>
            <a:endParaRPr lang="zh-TW" altLang="en-US"/>
          </a:p>
        </p:txBody>
      </p:sp>
      <p:sp>
        <p:nvSpPr>
          <p:cNvPr id="5" name="圓角矩形 4"/>
          <p:cNvSpPr/>
          <p:nvPr/>
        </p:nvSpPr>
        <p:spPr>
          <a:xfrm>
            <a:off x="251520" y="5733256"/>
            <a:ext cx="8136904" cy="936104"/>
          </a:xfrm>
          <a:prstGeom prst="roundRect">
            <a:avLst/>
          </a:prstGeom>
          <a:ln>
            <a:noFill/>
          </a:ln>
          <a:effectLst>
            <a:outerShdw blurRad="63500" sx="102000" sy="102000" algn="ct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marL="266700" lvl="1" indent="-266700" defTabSz="1244600">
              <a:spcBef>
                <a:spcPct val="0"/>
              </a:spcBef>
              <a:buChar char="••"/>
            </a:pPr>
            <a:r>
              <a:rPr lang="zh-TW" altLang="en-US" sz="2800" dirty="0" smtClean="0">
                <a:latin typeface="微軟正黑體" panose="020B0604030504040204" pitchFamily="34" charset="-120"/>
                <a:ea typeface="微軟正黑體" panose="020B0604030504040204" pitchFamily="34" charset="-120"/>
              </a:rPr>
              <a:t>音樂授權</a:t>
            </a:r>
            <a:r>
              <a:rPr lang="zh-TW" altLang="en-US" sz="2800" dirty="0">
                <a:latin typeface="微軟正黑體" panose="020B0604030504040204" pitchFamily="34" charset="-120"/>
                <a:ea typeface="微軟正黑體" panose="020B0604030504040204" pitchFamily="34" charset="-120"/>
              </a:rPr>
              <a:t>流程可參考智慧局網站「影視音產業利用音樂專區」</a:t>
            </a:r>
            <a:endParaRPr lang="zh-TW" altLang="zh-TW" sz="2800" dirty="0">
              <a:latin typeface="微軟正黑體" panose="020B0604030504040204" pitchFamily="34" charset="-120"/>
              <a:ea typeface="微軟正黑體" panose="020B0604030504040204" pitchFamily="34" charset="-120"/>
            </a:endParaRPr>
          </a:p>
        </p:txBody>
      </p:sp>
      <p:graphicFrame>
        <p:nvGraphicFramePr>
          <p:cNvPr id="3" name="資料庫圖表 2"/>
          <p:cNvGraphicFramePr/>
          <p:nvPr>
            <p:extLst>
              <p:ext uri="{D42A27DB-BD31-4B8C-83A1-F6EECF244321}">
                <p14:modId xmlns:p14="http://schemas.microsoft.com/office/powerpoint/2010/main" val="3953577180"/>
              </p:ext>
            </p:extLst>
          </p:nvPr>
        </p:nvGraphicFramePr>
        <p:xfrm>
          <a:off x="179512" y="908720"/>
          <a:ext cx="60960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圖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52320" y="3122415"/>
            <a:ext cx="1584176" cy="2583746"/>
          </a:xfrm>
          <a:prstGeom prst="rect">
            <a:avLst/>
          </a:prstGeom>
        </p:spPr>
      </p:pic>
      <p:sp>
        <p:nvSpPr>
          <p:cNvPr id="9" name="橢圓形圖說文字 8"/>
          <p:cNvSpPr/>
          <p:nvPr/>
        </p:nvSpPr>
        <p:spPr>
          <a:xfrm>
            <a:off x="5292080" y="1335126"/>
            <a:ext cx="3744416" cy="1661825"/>
          </a:xfrm>
          <a:prstGeom prst="wedgeEllipseCallout">
            <a:avLst>
              <a:gd name="adj1" fmla="val 27359"/>
              <a:gd name="adj2" fmla="val 55196"/>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圖文文宣建議</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多</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與</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原創</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者合作</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！鼓勵創作</a:t>
            </a:r>
            <a:r>
              <a:rPr lang="en-US" altLang="zh-TW"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a:t>
            </a:r>
            <a:endPar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416900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04082" y="260648"/>
            <a:ext cx="6182772" cy="720080"/>
          </a:xfrm>
        </p:spPr>
        <p:txBody>
          <a:bodyPr>
            <a:noAutofit/>
          </a:bodyPr>
          <a:lstStyle/>
          <a:p>
            <a:pPr fontAlgn="auto">
              <a:spcAft>
                <a:spcPts val="0"/>
              </a:spcAft>
              <a:defRPr/>
            </a:pPr>
            <a:r>
              <a:rPr lang="zh-TW" altLang="en-US" sz="4000" b="1" dirty="0">
                <a:solidFill>
                  <a:schemeClr val="accent1">
                    <a:lumMod val="50000"/>
                  </a:schemeClr>
                </a:solidFill>
                <a:latin typeface="微軟正黑體" panose="020B0604030504040204" pitchFamily="34" charset="-120"/>
                <a:ea typeface="微軟正黑體" panose="020B0604030504040204" pitchFamily="34" charset="-120"/>
              </a:rPr>
              <a:t>著作權集管團體簡介</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pPr/>
              <a:t>48</a:t>
            </a:fld>
            <a:endParaRPr lang="zh-TW" altLang="en-US" dirty="0"/>
          </a:p>
        </p:txBody>
      </p:sp>
      <p:grpSp>
        <p:nvGrpSpPr>
          <p:cNvPr id="16" name="群組 15"/>
          <p:cNvGrpSpPr/>
          <p:nvPr/>
        </p:nvGrpSpPr>
        <p:grpSpPr>
          <a:xfrm>
            <a:off x="0" y="1081171"/>
            <a:ext cx="9122361" cy="4533889"/>
            <a:chOff x="0" y="1081171"/>
            <a:chExt cx="9122361" cy="4533889"/>
          </a:xfrm>
        </p:grpSpPr>
        <p:pic>
          <p:nvPicPr>
            <p:cNvPr id="17" name="圖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08313"/>
              <a:ext cx="2345231" cy="1656184"/>
            </a:xfrm>
            <a:prstGeom prst="rect">
              <a:avLst/>
            </a:prstGeom>
          </p:spPr>
        </p:pic>
        <p:sp>
          <p:nvSpPr>
            <p:cNvPr id="18" name="圓角化同側角落矩形 4"/>
            <p:cNvSpPr/>
            <p:nvPr/>
          </p:nvSpPr>
          <p:spPr>
            <a:xfrm>
              <a:off x="395536" y="4129235"/>
              <a:ext cx="1643695" cy="79208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21920" tIns="203200" rIns="18288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微軟正黑體" panose="020B0604030504040204" pitchFamily="34" charset="-120"/>
                  <a:ea typeface="微軟正黑體" panose="020B0604030504040204" pitchFamily="34" charset="-120"/>
                </a:rPr>
                <a:t>著作權人</a:t>
              </a:r>
              <a:endParaRPr lang="zh-TW" altLang="en-US" sz="2400" b="1" kern="1200" baseline="0" dirty="0">
                <a:solidFill>
                  <a:schemeClr val="tx1"/>
                </a:solidFill>
                <a:latin typeface="微軟正黑體" panose="020B0604030504040204" pitchFamily="34" charset="-120"/>
                <a:ea typeface="微軟正黑體" panose="020B0604030504040204" pitchFamily="34" charset="-120"/>
              </a:endParaRPr>
            </a:p>
          </p:txBody>
        </p:sp>
        <p:pic>
          <p:nvPicPr>
            <p:cNvPr id="19" name="圖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3174" y="2643182"/>
              <a:ext cx="663058" cy="855463"/>
            </a:xfrm>
            <a:prstGeom prst="rect">
              <a:avLst/>
            </a:prstGeom>
          </p:spPr>
        </p:pic>
        <p:sp>
          <p:nvSpPr>
            <p:cNvPr id="20" name="左-右雙向箭號圖說文字 19"/>
            <p:cNvSpPr/>
            <p:nvPr/>
          </p:nvSpPr>
          <p:spPr>
            <a:xfrm>
              <a:off x="2155936" y="3429000"/>
              <a:ext cx="1692000" cy="561458"/>
            </a:xfrm>
            <a:prstGeom prst="leftRightArrowCallout">
              <a:avLst>
                <a:gd name="adj1" fmla="val 33326"/>
                <a:gd name="adj2" fmla="val 25000"/>
                <a:gd name="adj3" fmla="val 16872"/>
                <a:gd name="adj4" fmla="val 76536"/>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smtClean="0">
                  <a:solidFill>
                    <a:schemeClr val="tx1"/>
                  </a:solidFill>
                  <a:latin typeface="微軟正黑體" panose="020B0604030504040204" pitchFamily="34" charset="-120"/>
                  <a:ea typeface="微軟正黑體" panose="020B0604030504040204" pitchFamily="34" charset="-120"/>
                </a:rPr>
                <a:t>管理契約</a:t>
              </a:r>
              <a:endParaRPr lang="zh-TW" altLang="en-US" sz="2100" b="1" dirty="0">
                <a:solidFill>
                  <a:schemeClr val="tx1"/>
                </a:solidFill>
                <a:latin typeface="微軟正黑體" panose="020B0604030504040204" pitchFamily="34" charset="-120"/>
                <a:ea typeface="微軟正黑體" panose="020B0604030504040204" pitchFamily="34" charset="-120"/>
              </a:endParaRPr>
            </a:p>
          </p:txBody>
        </p:sp>
        <p:sp>
          <p:nvSpPr>
            <p:cNvPr id="21" name="橢圓 20"/>
            <p:cNvSpPr/>
            <p:nvPr/>
          </p:nvSpPr>
          <p:spPr>
            <a:xfrm>
              <a:off x="3847936" y="2097752"/>
              <a:ext cx="1800200" cy="3148507"/>
            </a:xfrm>
            <a:prstGeom prst="ellipse">
              <a:avLst/>
            </a:prstGeom>
            <a:solidFill>
              <a:srgbClr val="CAD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22" name="圖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2619486"/>
              <a:ext cx="666478" cy="859875"/>
            </a:xfrm>
            <a:prstGeom prst="rect">
              <a:avLst/>
            </a:prstGeom>
          </p:spPr>
        </p:pic>
        <p:pic>
          <p:nvPicPr>
            <p:cNvPr id="23" name="圖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7894" y="2276872"/>
              <a:ext cx="2164467" cy="1381500"/>
            </a:xfrm>
            <a:prstGeom prst="rect">
              <a:avLst/>
            </a:prstGeom>
          </p:spPr>
        </p:pic>
        <p:sp>
          <p:nvSpPr>
            <p:cNvPr id="24" name="左-右雙向箭號圖說文字 23"/>
            <p:cNvSpPr/>
            <p:nvPr/>
          </p:nvSpPr>
          <p:spPr>
            <a:xfrm>
              <a:off x="5661727" y="3461758"/>
              <a:ext cx="1692000" cy="561458"/>
            </a:xfrm>
            <a:prstGeom prst="leftRightArrowCallout">
              <a:avLst>
                <a:gd name="adj1" fmla="val 33326"/>
                <a:gd name="adj2" fmla="val 25000"/>
                <a:gd name="adj3" fmla="val 16872"/>
                <a:gd name="adj4" fmla="val 76536"/>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a:solidFill>
                    <a:schemeClr val="tx1"/>
                  </a:solidFill>
                  <a:latin typeface="微軟正黑體" panose="020B0604030504040204" pitchFamily="34" charset="-120"/>
                  <a:ea typeface="微軟正黑體" panose="020B0604030504040204" pitchFamily="34" charset="-120"/>
                </a:rPr>
                <a:t>授權契約</a:t>
              </a:r>
            </a:p>
          </p:txBody>
        </p:sp>
        <p:sp>
          <p:nvSpPr>
            <p:cNvPr id="25" name="圓角化同側角落矩形 6"/>
            <p:cNvSpPr/>
            <p:nvPr/>
          </p:nvSpPr>
          <p:spPr>
            <a:xfrm>
              <a:off x="7429140" y="3526122"/>
              <a:ext cx="1522350" cy="133163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82880" tIns="203200" rIns="12192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微軟正黑體" panose="020B0604030504040204" pitchFamily="34" charset="-120"/>
                  <a:ea typeface="微軟正黑體" panose="020B0604030504040204" pitchFamily="34" charset="-120"/>
                </a:rPr>
                <a:t>著作</a:t>
              </a:r>
              <a:r>
                <a:rPr lang="en-US" altLang="zh-TW" sz="2400" b="1" kern="1200" baseline="0" dirty="0" smtClean="0">
                  <a:solidFill>
                    <a:schemeClr val="tx1"/>
                  </a:solidFill>
                  <a:latin typeface="微軟正黑體" panose="020B0604030504040204" pitchFamily="34" charset="-120"/>
                  <a:ea typeface="微軟正黑體" panose="020B0604030504040204" pitchFamily="34" charset="-120"/>
                </a:rPr>
                <a:t/>
              </a:r>
              <a:br>
                <a:rPr lang="en-US" altLang="zh-TW" sz="2400" b="1" kern="1200" baseline="0" dirty="0" smtClean="0">
                  <a:solidFill>
                    <a:schemeClr val="tx1"/>
                  </a:solidFill>
                  <a:latin typeface="微軟正黑體" panose="020B0604030504040204" pitchFamily="34" charset="-120"/>
                  <a:ea typeface="微軟正黑體" panose="020B0604030504040204" pitchFamily="34" charset="-120"/>
                </a:rPr>
              </a:br>
              <a:r>
                <a:rPr lang="zh-TW" altLang="en-US" sz="2400" b="1" kern="1200" baseline="0" dirty="0" smtClean="0">
                  <a:solidFill>
                    <a:schemeClr val="tx1"/>
                  </a:solidFill>
                  <a:latin typeface="微軟正黑體" panose="020B0604030504040204" pitchFamily="34" charset="-120"/>
                  <a:ea typeface="微軟正黑體" panose="020B0604030504040204" pitchFamily="34" charset="-120"/>
                </a:rPr>
                <a:t>利用人</a:t>
              </a:r>
              <a:endParaRPr lang="en-US" altLang="zh-TW" sz="2400" b="1" kern="1200" baseline="0" dirty="0" smtClean="0">
                <a:solidFill>
                  <a:schemeClr val="tx1"/>
                </a:solidFill>
                <a:latin typeface="微軟正黑體" panose="020B0604030504040204" pitchFamily="34" charset="-120"/>
                <a:ea typeface="微軟正黑體" panose="020B0604030504040204" pitchFamily="34" charset="-120"/>
              </a:endParaRPr>
            </a:p>
          </p:txBody>
        </p:sp>
        <p:sp>
          <p:nvSpPr>
            <p:cNvPr id="26" name="文字方塊 25"/>
            <p:cNvSpPr txBox="1"/>
            <p:nvPr/>
          </p:nvSpPr>
          <p:spPr>
            <a:xfrm>
              <a:off x="3995936" y="3049421"/>
              <a:ext cx="1440160" cy="830997"/>
            </a:xfrm>
            <a:prstGeom prst="rect">
              <a:avLst/>
            </a:prstGeom>
            <a:noFill/>
          </p:spPr>
          <p:txBody>
            <a:bodyPr wrap="square" rtlCol="0">
              <a:spAutoFit/>
            </a:bodyPr>
            <a:lstStyle/>
            <a:p>
              <a:pPr algn="ctr"/>
              <a:r>
                <a:rPr lang="zh-TW" altLang="en-US" sz="2400" b="1" dirty="0" smtClean="0">
                  <a:latin typeface="微軟正黑體" panose="020B0604030504040204" pitchFamily="34" charset="-120"/>
                  <a:ea typeface="微軟正黑體" panose="020B0604030504040204" pitchFamily="34" charset="-120"/>
                </a:rPr>
                <a:t>著作權</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集管組織</a:t>
              </a:r>
              <a:endParaRPr lang="zh-TW" altLang="en-US" sz="2400" b="1" dirty="0">
                <a:latin typeface="微軟正黑體" panose="020B0604030504040204" pitchFamily="34" charset="-120"/>
                <a:ea typeface="微軟正黑體" panose="020B0604030504040204" pitchFamily="34" charset="-120"/>
              </a:endParaRPr>
            </a:p>
          </p:txBody>
        </p:sp>
        <p:sp>
          <p:nvSpPr>
            <p:cNvPr id="27" name="圓形箭號 26"/>
            <p:cNvSpPr/>
            <p:nvPr/>
          </p:nvSpPr>
          <p:spPr>
            <a:xfrm>
              <a:off x="1785918" y="1928802"/>
              <a:ext cx="2214578" cy="1587591"/>
            </a:xfrm>
            <a:prstGeom prst="circularArrow">
              <a:avLst>
                <a:gd name="adj1" fmla="val 12500"/>
                <a:gd name="adj2" fmla="val 838482"/>
                <a:gd name="adj3" fmla="val 20457678"/>
                <a:gd name="adj4" fmla="val 10831280"/>
                <a:gd name="adj5" fmla="val 14119"/>
              </a:avLst>
            </a:prstGeom>
            <a:solidFill>
              <a:srgbClr val="00B0F0"/>
            </a:solidFill>
            <a:ln>
              <a:noFill/>
            </a:ln>
          </p:spPr>
          <p:style>
            <a:lnRef idx="3">
              <a:schemeClr val="lt1"/>
            </a:lnRef>
            <a:fillRef idx="1">
              <a:schemeClr val="accent2"/>
            </a:fillRef>
            <a:effectRef idx="1">
              <a:schemeClr val="accent2"/>
            </a:effectRef>
            <a:fontRef idx="minor">
              <a:schemeClr val="lt1"/>
            </a:fontRef>
          </p:style>
        </p:sp>
        <p:sp>
          <p:nvSpPr>
            <p:cNvPr id="28" name="圓形箭號 27"/>
            <p:cNvSpPr/>
            <p:nvPr/>
          </p:nvSpPr>
          <p:spPr>
            <a:xfrm>
              <a:off x="5214942" y="1857364"/>
              <a:ext cx="2214578" cy="1587591"/>
            </a:xfrm>
            <a:prstGeom prst="circularArrow">
              <a:avLst>
                <a:gd name="adj1" fmla="val 12500"/>
                <a:gd name="adj2" fmla="val 838482"/>
                <a:gd name="adj3" fmla="val 20457678"/>
                <a:gd name="adj4" fmla="val 11455694"/>
                <a:gd name="adj5" fmla="val 14119"/>
              </a:avLst>
            </a:prstGeom>
            <a:solidFill>
              <a:srgbClr val="00B0F0"/>
            </a:solidFill>
            <a:ln>
              <a:noFill/>
            </a:ln>
          </p:spPr>
          <p:style>
            <a:lnRef idx="3">
              <a:schemeClr val="lt1"/>
            </a:lnRef>
            <a:fillRef idx="1">
              <a:schemeClr val="accent2"/>
            </a:fillRef>
            <a:effectRef idx="1">
              <a:schemeClr val="accent2"/>
            </a:effectRef>
            <a:fontRef idx="minor">
              <a:schemeClr val="lt1"/>
            </a:fontRef>
          </p:style>
        </p:sp>
        <p:sp>
          <p:nvSpPr>
            <p:cNvPr id="29" name="圓形箭號 28"/>
            <p:cNvSpPr/>
            <p:nvPr/>
          </p:nvSpPr>
          <p:spPr>
            <a:xfrm rot="10800000">
              <a:off x="5429256" y="3714752"/>
              <a:ext cx="2071702"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30" name="圓形箭號 29"/>
            <p:cNvSpPr/>
            <p:nvPr/>
          </p:nvSpPr>
          <p:spPr>
            <a:xfrm rot="10800000">
              <a:off x="1857356" y="3643314"/>
              <a:ext cx="2095288"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31" name="矩形 30"/>
            <p:cNvSpPr/>
            <p:nvPr/>
          </p:nvSpPr>
          <p:spPr>
            <a:xfrm>
              <a:off x="2061986" y="1420970"/>
              <a:ext cx="1785950" cy="1015663"/>
            </a:xfrm>
            <a:prstGeom prst="rect">
              <a:avLst/>
            </a:prstGeom>
          </p:spPr>
          <p:txBody>
            <a:bodyPr wrap="square">
              <a:spAutoFit/>
            </a:bodyPr>
            <a:lstStyle/>
            <a:p>
              <a:pPr algn="ctr"/>
              <a:r>
                <a:rPr lang="zh-TW" altLang="en-US" sz="2000" b="1" dirty="0" smtClean="0">
                  <a:latin typeface="微軟正黑體" panose="020B0604030504040204" pitchFamily="34" charset="-120"/>
                  <a:ea typeface="微軟正黑體" panose="020B0604030504040204" pitchFamily="34" charset="-120"/>
                </a:rPr>
                <a:t>權利人將著作財產權交由集管組織管理</a:t>
              </a:r>
              <a:endParaRPr lang="zh-TW" altLang="en-US" sz="2000" b="1" dirty="0">
                <a:latin typeface="微軟正黑體" panose="020B0604030504040204" pitchFamily="34" charset="-120"/>
                <a:ea typeface="微軟正黑體" panose="020B0604030504040204" pitchFamily="34" charset="-120"/>
              </a:endParaRPr>
            </a:p>
          </p:txBody>
        </p:sp>
        <p:sp>
          <p:nvSpPr>
            <p:cNvPr id="32" name="文字方塊 31"/>
            <p:cNvSpPr txBox="1"/>
            <p:nvPr/>
          </p:nvSpPr>
          <p:spPr>
            <a:xfrm>
              <a:off x="5929322" y="1571612"/>
              <a:ext cx="844425" cy="400110"/>
            </a:xfrm>
            <a:prstGeom prst="rect">
              <a:avLst/>
            </a:prstGeom>
          </p:spPr>
          <p:txBody>
            <a:bodyPr wrap="square" rtlCol="0">
              <a:spAutoFit/>
            </a:bodyPr>
            <a:lstStyle/>
            <a:p>
              <a:r>
                <a:rPr lang="zh-TW" altLang="en-US" sz="2000" b="1" dirty="0">
                  <a:latin typeface="微軟正黑體" panose="020B0604030504040204" pitchFamily="34" charset="-120"/>
                  <a:ea typeface="微軟正黑體" panose="020B0604030504040204" pitchFamily="34" charset="-120"/>
                </a:rPr>
                <a:t>授權</a:t>
              </a:r>
            </a:p>
          </p:txBody>
        </p:sp>
        <p:sp>
          <p:nvSpPr>
            <p:cNvPr id="33" name="矩形 32"/>
            <p:cNvSpPr/>
            <p:nvPr/>
          </p:nvSpPr>
          <p:spPr>
            <a:xfrm>
              <a:off x="2143108" y="5143512"/>
              <a:ext cx="1723549" cy="400110"/>
            </a:xfrm>
            <a:prstGeom prst="rect">
              <a:avLst/>
            </a:prstGeom>
          </p:spPr>
          <p:txBody>
            <a:bodyPr wrap="none">
              <a:spAutoFit/>
            </a:bodyPr>
            <a:lstStyle/>
            <a:p>
              <a:r>
                <a:rPr lang="zh-TW" altLang="en-US" sz="2000" b="1" dirty="0">
                  <a:latin typeface="微軟正黑體" panose="020B0604030504040204" pitchFamily="34" charset="-120"/>
                  <a:ea typeface="微軟正黑體" panose="020B0604030504040204" pitchFamily="34" charset="-120"/>
                </a:rPr>
                <a:t>分配使用報酬</a:t>
              </a:r>
            </a:p>
          </p:txBody>
        </p:sp>
        <p:sp>
          <p:nvSpPr>
            <p:cNvPr id="34" name="文字方塊 33"/>
            <p:cNvSpPr txBox="1"/>
            <p:nvPr/>
          </p:nvSpPr>
          <p:spPr>
            <a:xfrm>
              <a:off x="5643570" y="5214950"/>
              <a:ext cx="1723549" cy="400110"/>
            </a:xfrm>
            <a:prstGeom prst="rect">
              <a:avLst/>
            </a:prstGeom>
          </p:spPr>
          <p:txBody>
            <a:bodyPr wrap="none" rtlCol="0">
              <a:spAutoFit/>
            </a:bodyPr>
            <a:lstStyle>
              <a:defPPr>
                <a:defRPr lang="zh-TW"/>
              </a:defPPr>
              <a:lvl1pPr>
                <a:defRPr sz="3200">
                  <a:latin typeface="Gill Sans MT" pitchFamily="34" charset="0"/>
                  <a:ea typeface="標楷體" pitchFamily="65" charset="-120"/>
                </a:defRPr>
              </a:lvl1pPr>
            </a:lstStyle>
            <a:p>
              <a:r>
                <a:rPr lang="zh-TW" altLang="en-US" sz="2000" b="1" dirty="0">
                  <a:latin typeface="微軟正黑體" panose="020B0604030504040204" pitchFamily="34" charset="-120"/>
                  <a:ea typeface="微軟正黑體" panose="020B0604030504040204" pitchFamily="34" charset="-120"/>
                </a:rPr>
                <a:t>支付使用報酬</a:t>
              </a:r>
            </a:p>
          </p:txBody>
        </p:sp>
        <p:sp>
          <p:nvSpPr>
            <p:cNvPr id="35" name="文字方塊 34"/>
            <p:cNvSpPr txBox="1"/>
            <p:nvPr/>
          </p:nvSpPr>
          <p:spPr>
            <a:xfrm>
              <a:off x="2693711" y="4521429"/>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36" name="文字方塊 35"/>
            <p:cNvSpPr txBox="1"/>
            <p:nvPr/>
          </p:nvSpPr>
          <p:spPr>
            <a:xfrm>
              <a:off x="6312718" y="4596150"/>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37" name="文字方塊 36"/>
            <p:cNvSpPr txBox="1"/>
            <p:nvPr/>
          </p:nvSpPr>
          <p:spPr>
            <a:xfrm>
              <a:off x="7383837" y="1081171"/>
              <a:ext cx="1714512" cy="1200329"/>
            </a:xfrm>
            <a:prstGeom prst="rect">
              <a:avLst/>
            </a:prstGeom>
            <a:noFill/>
          </p:spPr>
          <p:txBody>
            <a:bodyPr wrap="square" rtlCol="0">
              <a:spAutoFit/>
            </a:bodyPr>
            <a:lstStyle/>
            <a:p>
              <a:r>
                <a:rPr lang="zh-TW" altLang="en-US" dirty="0" smtClean="0">
                  <a:latin typeface="微軟正黑體" panose="020B0604030504040204" pitchFamily="34" charset="-120"/>
                  <a:ea typeface="微軟正黑體" panose="020B0604030504040204" pitchFamily="34" charset="-120"/>
                </a:rPr>
                <a:t>廣播、電視、餐廳、公司行號、</a:t>
              </a:r>
              <a:r>
                <a:rPr lang="en-US" altLang="zh-TW" dirty="0" smtClean="0">
                  <a:latin typeface="微軟正黑體" panose="020B0604030504040204" pitchFamily="34" charset="-120"/>
                  <a:ea typeface="微軟正黑體" panose="020B0604030504040204" pitchFamily="34" charset="-120"/>
                </a:rPr>
                <a:t>KTV</a:t>
              </a:r>
              <a:r>
                <a:rPr lang="zh-TW" altLang="en-US" dirty="0" smtClean="0">
                  <a:latin typeface="微軟正黑體" panose="020B0604030504040204" pitchFamily="34" charset="-120"/>
                  <a:ea typeface="微軟正黑體" panose="020B0604030504040204" pitchFamily="34" charset="-120"/>
                </a:rPr>
                <a:t>、個別利用人等</a:t>
              </a:r>
              <a:endParaRPr lang="zh-TW" altLang="en-US" dirty="0">
                <a:latin typeface="微軟正黑體" panose="020B0604030504040204" pitchFamily="34" charset="-120"/>
                <a:ea typeface="微軟正黑體" panose="020B0604030504040204" pitchFamily="34" charset="-120"/>
              </a:endParaRPr>
            </a:p>
          </p:txBody>
        </p:sp>
        <p:pic>
          <p:nvPicPr>
            <p:cNvPr id="38" name="Picture 2" descr="C:\Program Files\Microsoft Office\MEDIA\CAGCAT10\j0183328.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70371" y="3148889"/>
              <a:ext cx="590905" cy="59359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 descr="C:\Program Files\Microsoft Office\MEDIA\CAGCAT10\j0297749.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40127" y="2404683"/>
              <a:ext cx="451454" cy="429606"/>
            </a:xfrm>
            <a:prstGeom prst="rect">
              <a:avLst/>
            </a:prstGeom>
            <a:noFill/>
            <a:extLst>
              <a:ext uri="{909E8E84-426E-40DD-AFC4-6F175D3DCCD1}">
                <a14:hiddenFill xmlns:a14="http://schemas.microsoft.com/office/drawing/2010/main">
                  <a:solidFill>
                    <a:srgbClr val="FFFFFF"/>
                  </a:solidFill>
                </a14:hiddenFill>
              </a:ext>
            </a:extLst>
          </p:spPr>
        </p:pic>
        <p:pic>
          <p:nvPicPr>
            <p:cNvPr id="40" name="圖片 3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29520" y="2938560"/>
              <a:ext cx="310832" cy="272443"/>
            </a:xfrm>
            <a:prstGeom prst="rect">
              <a:avLst/>
            </a:prstGeom>
          </p:spPr>
        </p:pic>
      </p:grpSp>
      <p:sp>
        <p:nvSpPr>
          <p:cNvPr id="4" name="矩形 3"/>
          <p:cNvSpPr/>
          <p:nvPr/>
        </p:nvSpPr>
        <p:spPr>
          <a:xfrm>
            <a:off x="539551" y="5746450"/>
            <a:ext cx="8126272" cy="850901"/>
          </a:xfrm>
          <a:prstGeom prst="rect">
            <a:avLst/>
          </a:prstGeom>
          <a:solidFill>
            <a:srgbClr val="CAF6AC"/>
          </a:solidFill>
          <a:ln>
            <a:no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Arial" panose="020B0604020202020204" pitchFamily="34" charset="0"/>
              <a:buChar char="•"/>
            </a:pPr>
            <a:r>
              <a:rPr lang="zh-TW" altLang="en-US" dirty="0" smtClean="0">
                <a:latin typeface="微軟正黑體" panose="020B0604030504040204" pitchFamily="34" charset="-120"/>
                <a:ea typeface="微軟正黑體" panose="020B0604030504040204" pitchFamily="34" charset="-120"/>
              </a:rPr>
              <a:t>目前國內共有</a:t>
            </a:r>
            <a:r>
              <a:rPr lang="en-US" altLang="zh-TW" dirty="0" smtClean="0">
                <a:latin typeface="微軟正黑體" panose="020B0604030504040204" pitchFamily="34" charset="-120"/>
                <a:ea typeface="微軟正黑體" panose="020B0604030504040204" pitchFamily="34" charset="-120"/>
              </a:rPr>
              <a:t>MUST</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TMCS</a:t>
            </a:r>
            <a:r>
              <a:rPr lang="zh-TW" altLang="en-US" dirty="0" smtClean="0">
                <a:latin typeface="微軟正黑體" panose="020B0604030504040204" pitchFamily="34" charset="-120"/>
                <a:ea typeface="微軟正黑體" panose="020B0604030504040204" pitchFamily="34" charset="-120"/>
              </a:rPr>
              <a:t>二家音樂團體；</a:t>
            </a:r>
            <a:r>
              <a:rPr lang="en-US" altLang="zh-TW" dirty="0" smtClean="0">
                <a:latin typeface="微軟正黑體" panose="020B0604030504040204" pitchFamily="34" charset="-120"/>
                <a:ea typeface="微軟正黑體" panose="020B0604030504040204" pitchFamily="34" charset="-120"/>
              </a:rPr>
              <a:t>ARCO</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RAPT</a:t>
            </a:r>
            <a:r>
              <a:rPr lang="zh-TW" altLang="en-US" dirty="0" smtClean="0">
                <a:latin typeface="微軟正黑體" panose="020B0604030504040204" pitchFamily="34" charset="-120"/>
                <a:ea typeface="微軟正黑體" panose="020B0604030504040204" pitchFamily="34" charset="-120"/>
              </a:rPr>
              <a:t>二家錄音團體；</a:t>
            </a:r>
            <a:endParaRPr lang="en-US" altLang="zh-TW"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dirty="0" smtClean="0">
                <a:latin typeface="微軟正黑體" panose="020B0604030504040204" pitchFamily="34" charset="-120"/>
                <a:ea typeface="微軟正黑體" panose="020B0604030504040204" pitchFamily="34" charset="-120"/>
              </a:rPr>
              <a:t>集管團體相關資訊</a:t>
            </a:r>
            <a:r>
              <a:rPr lang="zh-TW" altLang="en-US" dirty="0">
                <a:latin typeface="微軟正黑體" panose="020B0604030504040204" pitchFamily="34" charset="-120"/>
                <a:ea typeface="微軟正黑體" panose="020B0604030504040204" pitchFamily="34" charset="-120"/>
              </a:rPr>
              <a:t>可</a:t>
            </a:r>
            <a:r>
              <a:rPr lang="zh-TW" altLang="en-US" dirty="0" smtClean="0">
                <a:latin typeface="微軟正黑體" panose="020B0604030504040204" pitchFamily="34" charset="-120"/>
                <a:ea typeface="微軟正黑體" panose="020B0604030504040204" pitchFamily="34" charset="-120"/>
              </a:rPr>
              <a:t>參考</a:t>
            </a:r>
            <a:r>
              <a:rPr lang="zh-TW" altLang="en-US" dirty="0">
                <a:latin typeface="微軟正黑體" panose="020B0604030504040204" pitchFamily="34" charset="-120"/>
                <a:ea typeface="微軟正黑體" panose="020B0604030504040204" pitchFamily="34" charset="-120"/>
              </a:rPr>
              <a:t>智慧局</a:t>
            </a:r>
            <a:r>
              <a:rPr lang="zh-TW" altLang="en-US" dirty="0" smtClean="0">
                <a:latin typeface="微軟正黑體" panose="020B0604030504040204" pitchFamily="34" charset="-120"/>
                <a:ea typeface="微軟正黑體" panose="020B0604030504040204" pitchFamily="34" charset="-120"/>
              </a:rPr>
              <a:t>網站→著作權→著作權集管團體相關資料</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823921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0384" y="188640"/>
            <a:ext cx="8003232"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創</a:t>
            </a:r>
            <a:r>
              <a:rPr lang="zh-TW" altLang="en-US" sz="4000" b="1" dirty="0">
                <a:solidFill>
                  <a:srgbClr val="002060"/>
                </a:solidFill>
                <a:latin typeface="微軟正黑體" panose="020B0604030504040204" pitchFamily="34" charset="-120"/>
                <a:ea typeface="微軟正黑體" panose="020B0604030504040204" pitchFamily="34" charset="-120"/>
              </a:rPr>
              <a:t>用</a:t>
            </a:r>
            <a:r>
              <a:rPr lang="en-US" altLang="zh-TW" sz="4000" b="1" dirty="0">
                <a:solidFill>
                  <a:srgbClr val="002060"/>
                </a:solidFill>
                <a:latin typeface="微軟正黑體" panose="020B0604030504040204" pitchFamily="34" charset="-120"/>
                <a:ea typeface="微軟正黑體" panose="020B0604030504040204" pitchFamily="34" charset="-120"/>
              </a:rPr>
              <a:t>CC</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sz="half" idx="1"/>
            <p:extLst>
              <p:ext uri="{D42A27DB-BD31-4B8C-83A1-F6EECF244321}">
                <p14:modId xmlns:p14="http://schemas.microsoft.com/office/powerpoint/2010/main" val="2740963057"/>
              </p:ext>
            </p:extLst>
          </p:nvPr>
        </p:nvGraphicFramePr>
        <p:xfrm>
          <a:off x="258789" y="2677573"/>
          <a:ext cx="7149810" cy="3802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49</a:t>
            </a:fld>
            <a:endParaRPr lang="zh-TW" altLang="en-US"/>
          </a:p>
        </p:txBody>
      </p:sp>
      <p:grpSp>
        <p:nvGrpSpPr>
          <p:cNvPr id="12" name="群組 11"/>
          <p:cNvGrpSpPr/>
          <p:nvPr/>
        </p:nvGrpSpPr>
        <p:grpSpPr>
          <a:xfrm>
            <a:off x="7502994" y="2708920"/>
            <a:ext cx="1480263" cy="3572424"/>
            <a:chOff x="7502994" y="2708920"/>
            <a:chExt cx="1480263" cy="3572424"/>
          </a:xfrm>
        </p:grpSpPr>
        <p:pic>
          <p:nvPicPr>
            <p:cNvPr id="6159"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10401" y="2708920"/>
              <a:ext cx="1439863" cy="510230"/>
            </a:xfrm>
            <a:prstGeom prst="rect">
              <a:avLst/>
            </a:prstGeom>
            <a:noFill/>
            <a:extLst>
              <a:ext uri="{909E8E84-426E-40DD-AFC4-6F175D3DCCD1}">
                <a14:hiddenFill xmlns:a14="http://schemas.microsoft.com/office/drawing/2010/main">
                  <a:solidFill>
                    <a:srgbClr val="4F81BD"/>
                  </a:solidFill>
                </a14:hiddenFill>
              </a:ext>
            </a:extLst>
          </p:spPr>
        </p:pic>
        <p:pic>
          <p:nvPicPr>
            <p:cNvPr id="6158" name="圖片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02994" y="3864378"/>
              <a:ext cx="1455738" cy="510230"/>
            </a:xfrm>
            <a:prstGeom prst="rect">
              <a:avLst/>
            </a:prstGeom>
            <a:noFill/>
            <a:extLst>
              <a:ext uri="{909E8E84-426E-40DD-AFC4-6F175D3DCCD1}">
                <a14:hiddenFill xmlns:a14="http://schemas.microsoft.com/office/drawing/2010/main">
                  <a:solidFill>
                    <a:srgbClr val="FFFFFF"/>
                  </a:solidFill>
                </a14:hiddenFill>
              </a:ext>
            </a:extLst>
          </p:spPr>
        </p:pic>
        <p:pic>
          <p:nvPicPr>
            <p:cNvPr id="6157" name="圖片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22924" y="3260972"/>
              <a:ext cx="1439863"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6" name="圖片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35457" y="5764775"/>
              <a:ext cx="1447800" cy="516569"/>
            </a:xfrm>
            <a:prstGeom prst="rect">
              <a:avLst/>
            </a:prstGeom>
            <a:noFill/>
            <a:extLst>
              <a:ext uri="{909E8E84-426E-40DD-AFC4-6F175D3DCCD1}">
                <a14:hiddenFill xmlns:a14="http://schemas.microsoft.com/office/drawing/2010/main">
                  <a:solidFill>
                    <a:srgbClr val="FFFFFF"/>
                  </a:solidFill>
                </a14:hiddenFill>
              </a:ext>
            </a:extLst>
          </p:spPr>
        </p:pic>
        <p:pic>
          <p:nvPicPr>
            <p:cNvPr id="6155" name="圖片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34036" y="5147624"/>
              <a:ext cx="1417638" cy="502307"/>
            </a:xfrm>
            <a:prstGeom prst="rect">
              <a:avLst/>
            </a:prstGeom>
            <a:extLst>
              <a:ext uri="{909E8E84-426E-40DD-AFC4-6F175D3DCCD1}">
                <a14:hiddenFill xmlns:a14="http://schemas.microsoft.com/office/drawing/2010/main">
                  <a:solidFill>
                    <a:srgbClr val="FFFFFF"/>
                  </a:solidFill>
                </a14:hiddenFill>
              </a:ext>
            </a:extLst>
          </p:spPr>
        </p:pic>
        <p:pic>
          <p:nvPicPr>
            <p:cNvPr id="6154" name="圖片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22923" y="4468070"/>
              <a:ext cx="1439863" cy="510230"/>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矩形 17"/>
          <p:cNvSpPr/>
          <p:nvPr/>
        </p:nvSpPr>
        <p:spPr>
          <a:xfrm>
            <a:off x="293426" y="1124744"/>
            <a:ext cx="8557147" cy="1446550"/>
          </a:xfrm>
          <a:prstGeom prst="rect">
            <a:avLst/>
          </a:prstGeom>
          <a:solidFill>
            <a:schemeClr val="accent4">
              <a:lumMod val="20000"/>
              <a:lumOff val="80000"/>
            </a:schemeClr>
          </a:solidFill>
          <a:ln>
            <a:noFill/>
          </a:ln>
          <a:effectLst>
            <a:outerShdw blurRad="50800" dist="38100" dir="8100000" algn="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lgn="just">
              <a:buFont typeface="Wingdings" panose="05000000000000000000" pitchFamily="2" charset="2"/>
              <a:buChar char="l"/>
            </a:pPr>
            <a:r>
              <a:rPr lang="zh-TW" altLang="en-US" sz="2200" dirty="0" smtClean="0">
                <a:latin typeface="微軟正黑體" panose="020B0604030504040204" pitchFamily="34" charset="-120"/>
                <a:ea typeface="微軟正黑體" panose="020B0604030504040204" pitchFamily="34" charset="-120"/>
              </a:rPr>
              <a:t>創</a:t>
            </a:r>
            <a:r>
              <a:rPr lang="zh-TW" altLang="en-US" sz="2200" dirty="0">
                <a:latin typeface="微軟正黑體" panose="020B0604030504040204" pitchFamily="34" charset="-120"/>
                <a:ea typeface="微軟正黑體" panose="020B0604030504040204" pitchFamily="34" charset="-120"/>
              </a:rPr>
              <a:t>用</a:t>
            </a:r>
            <a:r>
              <a:rPr lang="en-US" altLang="zh-TW" sz="2200" dirty="0" smtClean="0">
                <a:latin typeface="微軟正黑體" panose="020B0604030504040204" pitchFamily="34" charset="-120"/>
                <a:ea typeface="微軟正黑體" panose="020B0604030504040204" pitchFamily="34" charset="-120"/>
              </a:rPr>
              <a:t>CC</a:t>
            </a:r>
            <a:r>
              <a:rPr lang="zh-TW" altLang="en-US" sz="2200" dirty="0" smtClean="0">
                <a:latin typeface="微軟正黑體" panose="020B0604030504040204" pitchFamily="34" charset="-120"/>
                <a:ea typeface="微軟正黑體" panose="020B0604030504040204" pitchFamily="34" charset="-120"/>
              </a:rPr>
              <a:t>是一套「</a:t>
            </a:r>
            <a:r>
              <a:rPr lang="zh-TW" altLang="en-US" sz="2200" dirty="0">
                <a:latin typeface="微軟正黑體" panose="020B0604030504040204" pitchFamily="34" charset="-120"/>
                <a:ea typeface="微軟正黑體" panose="020B0604030504040204" pitchFamily="34" charset="-120"/>
              </a:rPr>
              <a:t>保留部分權利」的授權條款的機制，讓著作權人可以透過</a:t>
            </a:r>
            <a:r>
              <a:rPr lang="zh-TW" altLang="en-US" sz="2200" b="1" dirty="0">
                <a:latin typeface="微軟正黑體" panose="020B0604030504040204" pitchFamily="34" charset="-120"/>
                <a:ea typeface="微軟正黑體" panose="020B0604030504040204" pitchFamily="34" charset="-120"/>
              </a:rPr>
              <a:t>簡單的</a:t>
            </a:r>
            <a:r>
              <a:rPr lang="zh-TW" altLang="en-US" sz="2200" dirty="0">
                <a:latin typeface="微軟正黑體" panose="020B0604030504040204" pitchFamily="34" charset="-120"/>
                <a:ea typeface="微軟正黑體" panose="020B0604030504040204" pitchFamily="34" charset="-120"/>
              </a:rPr>
              <a:t>「圖示」及「文字」，就自己所同意使用者利用著作的範圍進行授權，</a:t>
            </a:r>
            <a:r>
              <a:rPr lang="zh-TW" altLang="en-US" sz="2200" b="1" dirty="0">
                <a:solidFill>
                  <a:srgbClr val="0000CC"/>
                </a:solidFill>
                <a:latin typeface="微軟正黑體" panose="020B0604030504040204" pitchFamily="34" charset="-120"/>
                <a:ea typeface="微軟正黑體" panose="020B0604030504040204" pitchFamily="34" charset="-120"/>
              </a:rPr>
              <a:t>使用者可以在授權範圍內，合法地分享、再利用及再</a:t>
            </a:r>
            <a:r>
              <a:rPr lang="zh-TW" altLang="en-US" sz="2200" b="1" dirty="0" smtClean="0">
                <a:solidFill>
                  <a:srgbClr val="0000CC"/>
                </a:solidFill>
                <a:latin typeface="微軟正黑體" panose="020B0604030504040204" pitchFamily="34" charset="-120"/>
                <a:ea typeface="微軟正黑體" panose="020B0604030504040204" pitchFamily="34" charset="-120"/>
              </a:rPr>
              <a:t>創作。</a:t>
            </a:r>
            <a:r>
              <a:rPr lang="zh-TW" altLang="en-US" sz="2200" dirty="0">
                <a:latin typeface="微軟正黑體" panose="020B0604030504040204" pitchFamily="34" charset="-120"/>
                <a:ea typeface="微軟正黑體" panose="020B0604030504040204" pitchFamily="34" charset="-120"/>
              </a:rPr>
              <a:t>創用</a:t>
            </a:r>
            <a:r>
              <a:rPr lang="en-US" altLang="zh-TW" sz="2200" dirty="0">
                <a:latin typeface="微軟正黑體" panose="020B0604030504040204" pitchFamily="34" charset="-120"/>
                <a:ea typeface="微軟正黑體" panose="020B0604030504040204" pitchFamily="34" charset="-120"/>
              </a:rPr>
              <a:t>CC</a:t>
            </a:r>
            <a:r>
              <a:rPr lang="zh-TW" altLang="en-US" sz="2200" dirty="0">
                <a:latin typeface="微軟正黑體" panose="020B0604030504040204" pitchFamily="34" charset="-120"/>
                <a:ea typeface="微軟正黑體" panose="020B0604030504040204" pitchFamily="34" charset="-120"/>
              </a:rPr>
              <a:t>的條款主要依下述幾個概念分類：</a:t>
            </a:r>
          </a:p>
        </p:txBody>
      </p:sp>
      <p:sp>
        <p:nvSpPr>
          <p:cNvPr id="3" name="矩形 2"/>
          <p:cNvSpPr/>
          <p:nvPr/>
        </p:nvSpPr>
        <p:spPr>
          <a:xfrm>
            <a:off x="1889956" y="5838393"/>
            <a:ext cx="5364088" cy="369332"/>
          </a:xfrm>
          <a:prstGeom prst="rect">
            <a:avLst/>
          </a:prstGeom>
        </p:spPr>
        <p:txBody>
          <a:bodyPr wrap="square">
            <a:spAutoFit/>
          </a:bodyPr>
          <a:lstStyle/>
          <a:p>
            <a:r>
              <a:rPr lang="zh-TW" altLang="en-US" b="1" dirty="0">
                <a:latin typeface="微軟正黑體" panose="020B0604030504040204" pitchFamily="34" charset="-120"/>
                <a:ea typeface="微軟正黑體" panose="020B0604030504040204" pitchFamily="34" charset="-120"/>
              </a:rPr>
              <a:t>最常見的方式是「姓名標示</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禁止改作</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非商業性</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314620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755576" y="4365104"/>
            <a:ext cx="7992888" cy="2160240"/>
          </a:xfrm>
          <a:prstGeom prst="horizontalScroll">
            <a:avLst/>
          </a:prstGeom>
          <a:solidFill>
            <a:schemeClr val="accent5">
              <a:lumMod val="20000"/>
              <a:lumOff val="80000"/>
            </a:schemeClr>
          </a:solidFill>
          <a:effectLst>
            <a:outerShdw blurRad="50800" dist="38100" dir="13500000" algn="br" rotWithShape="0">
              <a:prstClr val="black">
                <a:alpha val="40000"/>
              </a:prstClr>
            </a:outerShdw>
          </a:effectLst>
        </p:spPr>
        <p:txBody>
          <a:bodyPr>
            <a:normAutofit fontScale="92500" lnSpcReduction="20000"/>
          </a:bodyPr>
          <a:lstStyle/>
          <a:p>
            <a:pPr marL="0" indent="0">
              <a:buNone/>
            </a:pPr>
            <a:endParaRPr lang="en-US" altLang="zh-TW" sz="2800" dirty="0" smtClean="0">
              <a:latin typeface="微軟正黑體" panose="020B0604030504040204" pitchFamily="34" charset="-120"/>
              <a:ea typeface="微軟正黑體" panose="020B0604030504040204" pitchFamily="34" charset="-120"/>
            </a:endParaRPr>
          </a:p>
          <a:p>
            <a:pPr>
              <a:spcBef>
                <a:spcPts val="600"/>
              </a:spcBef>
              <a:buFont typeface="Wingdings" panose="05000000000000000000" pitchFamily="2" charset="2"/>
              <a:buChar char="ü"/>
            </a:pPr>
            <a:r>
              <a:rPr lang="zh-TW" altLang="en-US" sz="2800" b="1" dirty="0" smtClean="0">
                <a:solidFill>
                  <a:srgbClr val="002060"/>
                </a:solidFill>
                <a:latin typeface="微軟正黑體" panose="020B0604030504040204" pitchFamily="34" charset="-120"/>
                <a:ea typeface="微軟正黑體" panose="020B0604030504040204" pitchFamily="34" charset="-120"/>
              </a:rPr>
              <a:t>活動的文</a:t>
            </a:r>
            <a:r>
              <a:rPr lang="zh-TW" altLang="en-US" sz="2800" b="1" dirty="0">
                <a:solidFill>
                  <a:srgbClr val="002060"/>
                </a:solidFill>
                <a:latin typeface="微軟正黑體" panose="020B0604030504040204" pitchFamily="34" charset="-120"/>
                <a:ea typeface="微軟正黑體" panose="020B0604030504040204" pitchFamily="34" charset="-120"/>
              </a:rPr>
              <a:t>案、照片、</a:t>
            </a:r>
            <a:r>
              <a:rPr lang="zh-TW" altLang="en-US" sz="2800" b="1" dirty="0" smtClean="0">
                <a:solidFill>
                  <a:srgbClr val="002060"/>
                </a:solidFill>
                <a:latin typeface="微軟正黑體" panose="020B0604030504040204" pitchFamily="34" charset="-120"/>
                <a:ea typeface="微軟正黑體" panose="020B0604030504040204" pitchFamily="34" charset="-120"/>
              </a:rPr>
              <a:t>影片、海報等</a:t>
            </a:r>
            <a:r>
              <a:rPr lang="zh-TW" altLang="en-US" sz="2800" b="1" dirty="0">
                <a:solidFill>
                  <a:srgbClr val="002060"/>
                </a:solidFill>
                <a:latin typeface="微軟正黑體" panose="020B0604030504040204" pitchFamily="34" charset="-120"/>
                <a:ea typeface="微軟正黑體" panose="020B0604030504040204" pitchFamily="34" charset="-120"/>
              </a:rPr>
              <a:t>內容</a:t>
            </a:r>
            <a:r>
              <a:rPr lang="zh-TW" altLang="en-US" sz="2800" b="1" dirty="0" smtClean="0">
                <a:solidFill>
                  <a:srgbClr val="002060"/>
                </a:solidFill>
                <a:latin typeface="微軟正黑體" panose="020B0604030504040204" pitchFamily="34" charset="-120"/>
                <a:ea typeface="微軟正黑體" panose="020B0604030504040204" pitchFamily="34" charset="-120"/>
              </a:rPr>
              <a:t>，才屬著作權</a:t>
            </a:r>
            <a:r>
              <a:rPr lang="zh-TW" altLang="en-US" sz="2800" b="1" dirty="0">
                <a:solidFill>
                  <a:srgbClr val="002060"/>
                </a:solidFill>
                <a:latin typeface="微軟正黑體" panose="020B0604030504040204" pitchFamily="34" charset="-120"/>
                <a:ea typeface="微軟正黑體" panose="020B0604030504040204" pitchFamily="34" charset="-120"/>
              </a:rPr>
              <a:t>法所</a:t>
            </a:r>
            <a:r>
              <a:rPr lang="zh-TW" altLang="en-US" sz="2800" b="1" dirty="0" smtClean="0">
                <a:solidFill>
                  <a:srgbClr val="002060"/>
                </a:solidFill>
                <a:latin typeface="微軟正黑體" panose="020B0604030504040204" pitchFamily="34" charset="-120"/>
                <a:ea typeface="微軟正黑體" panose="020B0604030504040204" pitchFamily="34" charset="-120"/>
              </a:rPr>
              <a:t>保護的著作─</a:t>
            </a:r>
            <a:r>
              <a:rPr lang="zh-TW" altLang="en-US" sz="2600" b="1" dirty="0" smtClean="0">
                <a:solidFill>
                  <a:srgbClr val="7030A0"/>
                </a:solidFill>
                <a:latin typeface="微軟正黑體" panose="020B0604030504040204" pitchFamily="34" charset="-120"/>
                <a:ea typeface="微軟正黑體" panose="020B0604030504040204" pitchFamily="34" charset="-120"/>
              </a:rPr>
              <a:t>語文、攝影、視聽、美術</a:t>
            </a:r>
            <a:endParaRPr lang="en-US" altLang="zh-TW" sz="2600" b="1" dirty="0" smtClean="0">
              <a:solidFill>
                <a:srgbClr val="7030A0"/>
              </a:solidFill>
              <a:latin typeface="微軟正黑體" panose="020B0604030504040204" pitchFamily="34" charset="-120"/>
              <a:ea typeface="微軟正黑體" panose="020B0604030504040204" pitchFamily="34" charset="-120"/>
            </a:endParaRPr>
          </a:p>
          <a:p>
            <a:pPr>
              <a:spcBef>
                <a:spcPts val="600"/>
              </a:spcBef>
              <a:buFont typeface="Wingdings" panose="05000000000000000000" pitchFamily="2" charset="2"/>
              <a:buChar char="ü"/>
            </a:pPr>
            <a:r>
              <a:rPr lang="zh-TW" altLang="en-US" sz="2800" b="1" dirty="0" smtClean="0">
                <a:solidFill>
                  <a:srgbClr val="002060"/>
                </a:solidFill>
                <a:latin typeface="微軟正黑體" panose="020B0604030504040204" pitchFamily="34" charset="-120"/>
                <a:ea typeface="微軟正黑體" panose="020B0604030504040204" pitchFamily="34" charset="-120"/>
              </a:rPr>
              <a:t>利用時應取得同意或授權</a:t>
            </a:r>
            <a:endParaRPr lang="zh-TW" altLang="en-US" sz="28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a:t>
            </a:fld>
            <a:endParaRPr lang="zh-TW" altLang="en-US"/>
          </a:p>
        </p:txBody>
      </p:sp>
      <p:graphicFrame>
        <p:nvGraphicFramePr>
          <p:cNvPr id="7" name="資料庫圖表 6"/>
          <p:cNvGraphicFramePr/>
          <p:nvPr>
            <p:extLst>
              <p:ext uri="{D42A27DB-BD31-4B8C-83A1-F6EECF244321}">
                <p14:modId xmlns:p14="http://schemas.microsoft.com/office/powerpoint/2010/main" val="2141053231"/>
              </p:ext>
            </p:extLst>
          </p:nvPr>
        </p:nvGraphicFramePr>
        <p:xfrm>
          <a:off x="683568" y="1268760"/>
          <a:ext cx="8064896"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矩形 9"/>
          <p:cNvSpPr/>
          <p:nvPr/>
        </p:nvSpPr>
        <p:spPr>
          <a:xfrm>
            <a:off x="3143644" y="274731"/>
            <a:ext cx="2856711" cy="707886"/>
          </a:xfrm>
          <a:prstGeom prst="rect">
            <a:avLst/>
          </a:prstGeom>
        </p:spPr>
        <p:txBody>
          <a:bodyPr wrap="square">
            <a:spAutoFit/>
          </a:bodyPr>
          <a:lstStyle/>
          <a:p>
            <a:pPr algn="ctr">
              <a:spcBef>
                <a:spcPct val="0"/>
              </a:spcBef>
              <a:defRPr/>
            </a:pPr>
            <a:r>
              <a:rPr lang="zh-TW" altLang="en-US" sz="4000" b="1" dirty="0" smtClean="0">
                <a:solidFill>
                  <a:srgbClr val="002060"/>
                </a:solidFill>
                <a:latin typeface="微軟正黑體" pitchFamily="34" charset="-120"/>
                <a:ea typeface="微軟正黑體" pitchFamily="34" charset="-120"/>
                <a:cs typeface="+mj-cs"/>
              </a:rPr>
              <a:t>概念</a:t>
            </a:r>
            <a:r>
              <a:rPr lang="en-US" altLang="zh-TW" sz="4000" b="1" dirty="0" err="1" smtClean="0">
                <a:solidFill>
                  <a:srgbClr val="002060"/>
                </a:solidFill>
                <a:latin typeface="微軟正黑體" pitchFamily="34" charset="-120"/>
                <a:ea typeface="微軟正黑體" pitchFamily="34" charset="-120"/>
                <a:cs typeface="+mj-cs"/>
              </a:rPr>
              <a:t>v.s</a:t>
            </a:r>
            <a:r>
              <a:rPr lang="zh-TW" altLang="en-US" sz="4000" b="1" dirty="0" smtClean="0">
                <a:solidFill>
                  <a:srgbClr val="002060"/>
                </a:solidFill>
                <a:latin typeface="微軟正黑體" pitchFamily="34" charset="-120"/>
                <a:ea typeface="微軟正黑體" pitchFamily="34" charset="-120"/>
                <a:cs typeface="+mj-cs"/>
              </a:rPr>
              <a:t>表達</a:t>
            </a:r>
            <a:endParaRPr lang="zh-TW" altLang="en-US" sz="4000" b="1" dirty="0">
              <a:solidFill>
                <a:srgbClr val="002060"/>
              </a:solidFill>
              <a:latin typeface="微軟正黑體" pitchFamily="34" charset="-120"/>
              <a:ea typeface="微軟正黑體" pitchFamily="34" charset="-120"/>
              <a:cs typeface="+mj-cs"/>
            </a:endParaRPr>
          </a:p>
        </p:txBody>
      </p:sp>
      <p:sp>
        <p:nvSpPr>
          <p:cNvPr id="11" name="文字方塊 10"/>
          <p:cNvSpPr txBox="1"/>
          <p:nvPr/>
        </p:nvSpPr>
        <p:spPr>
          <a:xfrm>
            <a:off x="3143644" y="3645024"/>
            <a:ext cx="5184576" cy="1406188"/>
          </a:xfrm>
          <a:prstGeom prst="stripedRightArrow">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zh-TW" altLang="en-US" sz="2000" b="1" dirty="0" smtClean="0">
                <a:solidFill>
                  <a:schemeClr val="bg1"/>
                </a:solidFill>
                <a:latin typeface="微軟正黑體" panose="020B0604030504040204" pitchFamily="34" charset="-120"/>
                <a:ea typeface="微軟正黑體" panose="020B0604030504040204" pitchFamily="34" charset="-120"/>
              </a:rPr>
              <a:t>好的創意須落實為具體的表達才有機會受著作權保護</a:t>
            </a:r>
            <a:endParaRPr lang="zh-TW" altLang="en-US" sz="2000" b="1" dirty="0">
              <a:solidFill>
                <a:schemeClr val="bg1"/>
              </a:solidFill>
              <a:latin typeface="微軟正黑體" panose="020B0604030504040204" pitchFamily="34" charset="-120"/>
              <a:ea typeface="微軟正黑體" panose="020B0604030504040204" pitchFamily="34" charset="-120"/>
            </a:endParaRPr>
          </a:p>
        </p:txBody>
      </p:sp>
      <p:pic>
        <p:nvPicPr>
          <p:cNvPr id="1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96336" y="689680"/>
            <a:ext cx="1224136" cy="996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42276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19672" y="332656"/>
            <a:ext cx="7331789" cy="548680"/>
          </a:xfrm>
        </p:spPr>
        <p:txBody>
          <a:bodyPr/>
          <a:lstStyle/>
          <a:p>
            <a:pPr algn="l">
              <a:tabLst>
                <a:tab pos="1879600" algn="l"/>
              </a:tabLst>
            </a:pPr>
            <a:r>
              <a:rPr lang="zh-TW" altLang="en-US" sz="3200" b="1" dirty="0">
                <a:solidFill>
                  <a:schemeClr val="accent1">
                    <a:lumMod val="50000"/>
                  </a:schemeClr>
                </a:solidFill>
                <a:latin typeface="微軟正黑體" panose="020B0604030504040204" pitchFamily="34" charset="-120"/>
                <a:ea typeface="微軟正黑體" panose="020B0604030504040204" pitchFamily="34" charset="-120"/>
              </a:rPr>
              <a:t>政府資料開放應注意哪些著作權問題</a:t>
            </a:r>
            <a:r>
              <a:rPr lang="en-US" altLang="zh-TW" sz="3200" b="1" dirty="0">
                <a:solidFill>
                  <a:schemeClr val="accent1">
                    <a:lumMod val="50000"/>
                  </a:schemeClr>
                </a:solidFill>
                <a:latin typeface="微軟正黑體" panose="020B0604030504040204" pitchFamily="34" charset="-120"/>
                <a:ea typeface="微軟正黑體" panose="020B0604030504040204" pitchFamily="34" charset="-120"/>
              </a:rPr>
              <a:t>?</a:t>
            </a:r>
            <a:endParaRPr lang="zh-TW" altLang="en-US" sz="32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474869" y="2283084"/>
            <a:ext cx="8229600" cy="3871590"/>
          </a:xfrm>
        </p:spPr>
        <p:txBody>
          <a:bodyPr>
            <a:normAutofit/>
          </a:bodyPr>
          <a:lstStyle/>
          <a:p>
            <a:pPr lvl="0"/>
            <a:r>
              <a:rPr lang="zh-TW" altLang="en-US" sz="2400" b="1" dirty="0" smtClean="0">
                <a:latin typeface="微軟正黑體" panose="020B0604030504040204" pitchFamily="34" charset="-120"/>
                <a:ea typeface="微軟正黑體" panose="020B0604030504040204" pitchFamily="34" charset="-120"/>
              </a:rPr>
              <a:t>應</a:t>
            </a:r>
            <a:r>
              <a:rPr lang="zh-TW" altLang="en-US" sz="2400" b="1" dirty="0">
                <a:latin typeface="微軟正黑體" panose="020B0604030504040204" pitchFamily="34" charset="-120"/>
                <a:ea typeface="微軟正黑體" panose="020B0604030504040204" pitchFamily="34" charset="-120"/>
              </a:rPr>
              <a:t>先</a:t>
            </a:r>
            <a:r>
              <a:rPr lang="zh-TW" altLang="en-US" sz="2400" b="1" dirty="0" smtClean="0">
                <a:solidFill>
                  <a:srgbClr val="C00000"/>
                </a:solidFill>
                <a:latin typeface="微軟正黑體" panose="020B0604030504040204" pitchFamily="34" charset="-120"/>
                <a:ea typeface="微軟正黑體" panose="020B0604030504040204" pitchFamily="34" charset="-120"/>
              </a:rPr>
              <a:t>盤點資料</a:t>
            </a:r>
            <a:r>
              <a:rPr lang="zh-TW" altLang="en-US" sz="2400" b="1" dirty="0">
                <a:latin typeface="微軟正黑體" panose="020B0604030504040204" pitchFamily="34" charset="-120"/>
                <a:ea typeface="微軟正黑體" panose="020B0604030504040204" pitchFamily="34" charset="-120"/>
              </a:rPr>
              <a:t>之權利狀態</a:t>
            </a:r>
            <a:r>
              <a:rPr lang="en-US" altLang="zh-TW" sz="2400" b="1" dirty="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因部分資料機關自身並無再授權第三人利用之權限</a:t>
            </a:r>
            <a:r>
              <a:rPr lang="en-US" altLang="zh-TW" sz="2400" b="1" dirty="0" smtClean="0">
                <a:latin typeface="微軟正黑體" panose="020B0604030504040204" pitchFamily="34" charset="-120"/>
                <a:ea typeface="微軟正黑體" panose="020B0604030504040204" pitchFamily="34" charset="-120"/>
              </a:rPr>
              <a:t>)</a:t>
            </a:r>
          </a:p>
          <a:p>
            <a:pPr marL="0" lvl="0" indent="0">
              <a:buNone/>
            </a:pPr>
            <a:endParaRPr lang="zh-TW" altLang="en-US" sz="2400" b="1" dirty="0">
              <a:latin typeface="微軟正黑體" panose="020B0604030504040204" pitchFamily="34" charset="-120"/>
              <a:ea typeface="微軟正黑體" panose="020B0604030504040204" pitchFamily="34" charset="-120"/>
            </a:endParaRPr>
          </a:p>
          <a:p>
            <a:endParaRPr lang="en-US" altLang="zh-TW" sz="2400" b="1" dirty="0" smtClean="0">
              <a:latin typeface="微軟正黑體" panose="020B0604030504040204" pitchFamily="34" charset="-120"/>
              <a:ea typeface="微軟正黑體" panose="020B0604030504040204" pitchFamily="34" charset="-120"/>
            </a:endParaRPr>
          </a:p>
          <a:p>
            <a:pPr marL="0" indent="0">
              <a:buNone/>
            </a:pPr>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50</a:t>
            </a:fld>
            <a:endParaRPr lang="zh-TW" altLang="en-US" dirty="0"/>
          </a:p>
        </p:txBody>
      </p:sp>
      <p:sp>
        <p:nvSpPr>
          <p:cNvPr id="6" name="文字方塊 5"/>
          <p:cNvSpPr txBox="1"/>
          <p:nvPr/>
        </p:nvSpPr>
        <p:spPr>
          <a:xfrm>
            <a:off x="611560" y="1268760"/>
            <a:ext cx="7920880" cy="954107"/>
          </a:xfrm>
          <a:prstGeom prst="rect">
            <a:avLst/>
          </a:prstGeom>
          <a:noFill/>
        </p:spPr>
        <p:txBody>
          <a:bodyPr wrap="square" rtlCol="0">
            <a:spAutoFit/>
          </a:bodyPr>
          <a:lstStyle/>
          <a:p>
            <a:pPr>
              <a:defRPr/>
            </a:pPr>
            <a:r>
              <a:rPr lang="zh-TW" altLang="en-US" sz="2800" b="1" dirty="0" smtClean="0">
                <a:latin typeface="微軟正黑體" panose="020B0604030504040204" pitchFamily="34" charset="-120"/>
                <a:ea typeface="微軟正黑體" panose="020B0604030504040204" pitchFamily="34" charset="-120"/>
              </a:rPr>
              <a:t>機關為</a:t>
            </a:r>
            <a:r>
              <a:rPr lang="zh-TW" altLang="en-US" sz="2800" b="1" dirty="0">
                <a:latin typeface="微軟正黑體" panose="020B0604030504040204" pitchFamily="34" charset="-120"/>
                <a:ea typeface="微軟正黑體" panose="020B0604030504040204" pitchFamily="34" charset="-120"/>
              </a:rPr>
              <a:t>便利民眾共享及</a:t>
            </a:r>
            <a:r>
              <a:rPr lang="zh-TW" altLang="en-US" sz="2800" b="1" dirty="0" smtClean="0">
                <a:latin typeface="微軟正黑體" panose="020B0604030504040204" pitchFamily="34" charset="-120"/>
                <a:ea typeface="微軟正黑體" panose="020B0604030504040204" pitchFamily="34" charset="-120"/>
              </a:rPr>
              <a:t>應用政府資料</a:t>
            </a:r>
            <a:r>
              <a:rPr lang="zh-TW" altLang="en-US" sz="2800" b="1" dirty="0" smtClean="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欲</a:t>
            </a:r>
            <a:r>
              <a:rPr lang="zh-TW" altLang="en-US" sz="2800" b="1" dirty="0" smtClean="0">
                <a:latin typeface="微軟正黑體" panose="020B0604030504040204" pitchFamily="34" charset="-120"/>
                <a:ea typeface="微軟正黑體" panose="020B0604030504040204" pitchFamily="34" charset="-120"/>
              </a:rPr>
              <a:t>將</a:t>
            </a:r>
            <a:r>
              <a:rPr lang="zh-TW" altLang="en-US" sz="2800" b="1" dirty="0" smtClean="0">
                <a:latin typeface="微軟正黑體" panose="020B0604030504040204" pitchFamily="34" charset="-120"/>
                <a:ea typeface="微軟正黑體" panose="020B0604030504040204" pitchFamily="34" charset="-120"/>
              </a:rPr>
              <a:t>相關資料皆上網供大眾參閱，應注意的著作權問題</a:t>
            </a:r>
            <a:endParaRPr lang="zh-TW" altLang="en-US" sz="2800" dirty="0"/>
          </a:p>
        </p:txBody>
      </p:sp>
      <p:grpSp>
        <p:nvGrpSpPr>
          <p:cNvPr id="8" name="群組 7"/>
          <p:cNvGrpSpPr/>
          <p:nvPr/>
        </p:nvGrpSpPr>
        <p:grpSpPr>
          <a:xfrm>
            <a:off x="323528" y="3474007"/>
            <a:ext cx="4248472" cy="2550640"/>
            <a:chOff x="432892" y="3474007"/>
            <a:chExt cx="4248472" cy="2550640"/>
          </a:xfrm>
        </p:grpSpPr>
        <p:sp>
          <p:nvSpPr>
            <p:cNvPr id="9" name="圓角矩形 8"/>
            <p:cNvSpPr/>
            <p:nvPr/>
          </p:nvSpPr>
          <p:spPr>
            <a:xfrm>
              <a:off x="432892" y="3474007"/>
              <a:ext cx="4248472" cy="25202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1" name="文字方塊 10"/>
            <p:cNvSpPr txBox="1"/>
            <p:nvPr/>
          </p:nvSpPr>
          <p:spPr>
            <a:xfrm>
              <a:off x="683568" y="4085655"/>
              <a:ext cx="3888432" cy="1938992"/>
            </a:xfrm>
            <a:prstGeom prst="rect">
              <a:avLst/>
            </a:prstGeom>
            <a:noFill/>
          </p:spPr>
          <p:txBody>
            <a:bodyPr wrap="square" rtlCol="0">
              <a:spAutoFit/>
            </a:bodyPr>
            <a:lstStyle/>
            <a:p>
              <a:pPr marL="342900" indent="-342900">
                <a:buFont typeface="+mj-lt"/>
                <a:buAutoNum type="arabicPeriod"/>
              </a:pPr>
              <a:r>
                <a:rPr lang="zh-TW" altLang="zh-TW" sz="2000" b="1" dirty="0" smtClean="0">
                  <a:latin typeface="微軟正黑體" panose="020B0604030504040204" pitchFamily="34" charset="-120"/>
                  <a:ea typeface="微軟正黑體" panose="020B0604030504040204" pitchFamily="34" charset="-120"/>
                </a:rPr>
                <a:t>屬於</a:t>
              </a:r>
              <a:r>
                <a:rPr lang="zh-TW" altLang="zh-TW" sz="2000" b="1" dirty="0">
                  <a:latin typeface="微軟正黑體" panose="020B0604030504040204" pitchFamily="34" charset="-120"/>
                  <a:ea typeface="微軟正黑體" panose="020B0604030504040204" pitchFamily="34" charset="-120"/>
                </a:rPr>
                <a:t>不受著作權法保護之內容</a:t>
              </a:r>
              <a:endParaRPr lang="zh-TW" altLang="en-US" sz="2000" dirty="0"/>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已逾保護期間之著作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機關「擁有完整著作財產權」且不涉及第三人著作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「已經著作財產權人授權得再授權第三人利用」之</a:t>
              </a:r>
              <a:r>
                <a:rPr lang="zh-TW" altLang="en-US" sz="2000" b="1" dirty="0" smtClean="0">
                  <a:latin typeface="微軟正黑體" panose="020B0604030504040204" pitchFamily="34" charset="-120"/>
                  <a:ea typeface="微軟正黑體" panose="020B0604030504040204" pitchFamily="34" charset="-120"/>
                </a:rPr>
                <a:t>資料</a:t>
              </a:r>
              <a:endParaRPr lang="zh-TW" altLang="en-US" sz="2000" b="1" dirty="0">
                <a:latin typeface="微軟正黑體" panose="020B0604030504040204" pitchFamily="34" charset="-120"/>
                <a:ea typeface="微軟正黑體" panose="020B0604030504040204" pitchFamily="34" charset="-120"/>
              </a:endParaRPr>
            </a:p>
          </p:txBody>
        </p:sp>
        <p:sp>
          <p:nvSpPr>
            <p:cNvPr id="13" name="文字方塊 12"/>
            <p:cNvSpPr txBox="1"/>
            <p:nvPr/>
          </p:nvSpPr>
          <p:spPr>
            <a:xfrm>
              <a:off x="683568" y="3535660"/>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r>
                <a:rPr lang="zh-TW" altLang="en-US" sz="2400" b="1" dirty="0">
                  <a:latin typeface="微軟正黑體" panose="020B0604030504040204" pitchFamily="34" charset="-120"/>
                  <a:ea typeface="微軟正黑體" panose="020B0604030504040204" pitchFamily="34" charset="-120"/>
                </a:rPr>
                <a:t>得完全開放者</a:t>
              </a:r>
            </a:p>
          </p:txBody>
        </p:sp>
      </p:grpSp>
      <p:grpSp>
        <p:nvGrpSpPr>
          <p:cNvPr id="7" name="群組 6"/>
          <p:cNvGrpSpPr/>
          <p:nvPr/>
        </p:nvGrpSpPr>
        <p:grpSpPr>
          <a:xfrm>
            <a:off x="4841139" y="3535659"/>
            <a:ext cx="4248472" cy="2520281"/>
            <a:chOff x="4841139" y="3535659"/>
            <a:chExt cx="4248472" cy="2520281"/>
          </a:xfrm>
        </p:grpSpPr>
        <p:sp>
          <p:nvSpPr>
            <p:cNvPr id="10" name="圓角矩形 9"/>
            <p:cNvSpPr/>
            <p:nvPr/>
          </p:nvSpPr>
          <p:spPr>
            <a:xfrm>
              <a:off x="4841139" y="3535660"/>
              <a:ext cx="4248472" cy="25202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dirty="0"/>
            </a:p>
          </p:txBody>
        </p:sp>
        <p:sp>
          <p:nvSpPr>
            <p:cNvPr id="14" name="文字方塊 13"/>
            <p:cNvSpPr txBox="1"/>
            <p:nvPr/>
          </p:nvSpPr>
          <p:spPr>
            <a:xfrm>
              <a:off x="4932040" y="3535659"/>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TW" altLang="zh-TW" sz="2400" b="1" dirty="0" smtClean="0">
                  <a:latin typeface="微軟正黑體" panose="020B0604030504040204" pitchFamily="34" charset="-120"/>
                  <a:ea typeface="微軟正黑體" panose="020B0604030504040204" pitchFamily="34" charset="-120"/>
                </a:rPr>
                <a:t>應</a:t>
              </a:r>
              <a:r>
                <a:rPr lang="zh-TW" altLang="zh-TW" sz="2400" b="1" dirty="0">
                  <a:latin typeface="微軟正黑體" panose="020B0604030504040204" pitchFamily="34" charset="-120"/>
                  <a:ea typeface="微軟正黑體" panose="020B0604030504040204" pitchFamily="34" charset="-120"/>
                </a:rPr>
                <a:t>特別聲明</a:t>
              </a:r>
              <a:r>
                <a:rPr lang="zh-TW" altLang="en-US" sz="2400" b="1" dirty="0">
                  <a:latin typeface="微軟正黑體" panose="020B0604030504040204" pitchFamily="34" charset="-120"/>
                  <a:ea typeface="微軟正黑體" panose="020B0604030504040204" pitchFamily="34" charset="-120"/>
                </a:rPr>
                <a:t>須另行取得</a:t>
              </a:r>
              <a:r>
                <a:rPr lang="zh-TW" altLang="en-US" sz="2400" b="1" dirty="0" smtClean="0">
                  <a:latin typeface="微軟正黑體" panose="020B0604030504040204" pitchFamily="34" charset="-120"/>
                  <a:ea typeface="微軟正黑體" panose="020B0604030504040204" pitchFamily="34" charset="-120"/>
                </a:rPr>
                <a:t>授權</a:t>
              </a:r>
              <a:endParaRPr lang="zh-TW" altLang="zh-TW" sz="2400" b="1" dirty="0">
                <a:latin typeface="微軟正黑體" panose="020B0604030504040204" pitchFamily="34" charset="-120"/>
                <a:ea typeface="微軟正黑體" panose="020B0604030504040204" pitchFamily="34" charset="-120"/>
              </a:endParaRPr>
            </a:p>
          </p:txBody>
        </p:sp>
        <p:sp>
          <p:nvSpPr>
            <p:cNvPr id="15" name="文字方塊 14"/>
            <p:cNvSpPr txBox="1"/>
            <p:nvPr/>
          </p:nvSpPr>
          <p:spPr>
            <a:xfrm>
              <a:off x="4932040" y="4085655"/>
              <a:ext cx="3888432" cy="1938992"/>
            </a:xfrm>
            <a:prstGeom prst="rect">
              <a:avLst/>
            </a:prstGeom>
            <a:noFill/>
          </p:spPr>
          <p:txBody>
            <a:bodyPr wrap="square" rtlCol="0">
              <a:spAutoFit/>
            </a:bodyPr>
            <a:lstStyle/>
            <a:p>
              <a:pPr marL="342900" lvl="0" indent="-342900">
                <a:buFont typeface="+mj-lt"/>
                <a:buAutoNum type="arabicPeriod"/>
              </a:pPr>
              <a:r>
                <a:rPr lang="zh-TW" altLang="zh-TW" sz="2000" b="1" dirty="0">
                  <a:latin typeface="微軟正黑體" panose="020B0604030504040204" pitchFamily="34" charset="-120"/>
                  <a:ea typeface="微軟正黑體" panose="020B0604030504040204" pitchFamily="34" charset="-120"/>
                </a:rPr>
                <a:t>資料內容之著作財產權屬機關享有，但內容中有利用到他人著作者</a:t>
              </a:r>
            </a:p>
            <a:p>
              <a:pPr marL="342900" lvl="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資料內容之著作財產權不屬於機關享有，機關獲得使用的範圍有</a:t>
              </a:r>
              <a:r>
                <a:rPr lang="zh-TW" altLang="en-US" sz="2000" b="1" dirty="0" smtClean="0">
                  <a:latin typeface="微軟正黑體" panose="020B0604030504040204" pitchFamily="34" charset="-120"/>
                  <a:ea typeface="微軟正黑體" panose="020B0604030504040204" pitchFamily="34" charset="-120"/>
                </a:rPr>
                <a:t>限制</a:t>
              </a:r>
              <a:endParaRPr lang="zh-TW" altLang="en-US" sz="2000" b="1"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413158380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2146" y="188640"/>
            <a:ext cx="8229600" cy="1143000"/>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更多著作權訊息</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pic>
        <p:nvPicPr>
          <p:cNvPr id="5" name="Picture 3" descr="C:\Documents and Settings\00295\桌面\2009宜蘭\智慧局logo.jpg">
            <a:hlinkClick r:id="rId3"/>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215809" y="1340768"/>
            <a:ext cx="1260802" cy="1127003"/>
          </a:xfrm>
        </p:spPr>
      </p:pic>
      <p:sp>
        <p:nvSpPr>
          <p:cNvPr id="4" name="投影片編號版面配置區 3"/>
          <p:cNvSpPr>
            <a:spLocks noGrp="1"/>
          </p:cNvSpPr>
          <p:nvPr>
            <p:ph type="sldNum" sz="quarter" idx="12"/>
          </p:nvPr>
        </p:nvSpPr>
        <p:spPr>
          <a:xfrm>
            <a:off x="6543563" y="6389060"/>
            <a:ext cx="2133600" cy="365125"/>
          </a:xfrm>
        </p:spPr>
        <p:txBody>
          <a:bodyPr/>
          <a:lstStyle/>
          <a:p>
            <a:fld id="{51D2D507-09EA-4C6F-96ED-053C801F8797}" type="slidenum">
              <a:rPr lang="zh-TW" altLang="en-US" smtClean="0"/>
              <a:t>51</a:t>
            </a:fld>
            <a:endParaRPr lang="zh-TW" altLang="en-US"/>
          </a:p>
        </p:txBody>
      </p:sp>
      <p:sp>
        <p:nvSpPr>
          <p:cNvPr id="6" name="文字方塊 5">
            <a:hlinkClick r:id="rId3"/>
          </p:cNvPr>
          <p:cNvSpPr txBox="1"/>
          <p:nvPr/>
        </p:nvSpPr>
        <p:spPr>
          <a:xfrm>
            <a:off x="1170247" y="2029837"/>
            <a:ext cx="3435498" cy="830997"/>
          </a:xfrm>
          <a:prstGeom prst="rect">
            <a:avLst/>
          </a:prstGeom>
          <a:noFill/>
        </p:spPr>
        <p:txBody>
          <a:bodyPr wrap="square">
            <a:spAutoFit/>
          </a:bodyPr>
          <a:lstStyle/>
          <a:p>
            <a:pPr algn="ctr" latinLnBrk="1">
              <a:defRPr/>
            </a:pPr>
            <a:r>
              <a:rPr kumimoji="0" lang="zh-TW" altLang="en-US" sz="2800" b="1" dirty="0" smtClean="0">
                <a:solidFill>
                  <a:srgbClr val="C00000"/>
                </a:solidFill>
                <a:latin typeface="微軟正黑體" panose="020B0604030504040204" pitchFamily="34" charset="-120"/>
                <a:ea typeface="微軟正黑體" panose="020B0604030504040204" pitchFamily="34" charset="-120"/>
              </a:rPr>
              <a:t>智慧局網站</a:t>
            </a:r>
            <a:endParaRPr kumimoji="0" lang="en-US" altLang="zh-TW" sz="2800" b="1" dirty="0">
              <a:solidFill>
                <a:srgbClr val="C00000"/>
              </a:solidFill>
              <a:latin typeface="微軟正黑體" panose="020B0604030504040204" pitchFamily="34" charset="-120"/>
              <a:ea typeface="微軟正黑體" panose="020B0604030504040204" pitchFamily="34" charset="-120"/>
            </a:endParaRPr>
          </a:p>
          <a:p>
            <a:pPr latinLnBrk="1">
              <a:defRPr/>
            </a:pPr>
            <a:r>
              <a:rPr kumimoji="0" lang="en-US" altLang="zh-TW" sz="2000" b="1" dirty="0">
                <a:ln w="10541" cmpd="sng">
                  <a:solidFill>
                    <a:schemeClr val="accent1">
                      <a:shade val="88000"/>
                      <a:satMod val="110000"/>
                    </a:schemeClr>
                  </a:solidFill>
                  <a:prstDash val="solid"/>
                </a:ln>
                <a:solidFill>
                  <a:srgbClr val="0000CC"/>
                </a:solidFill>
                <a:latin typeface="微軟正黑體" panose="020B0604030504040204" pitchFamily="34" charset="-120"/>
                <a:ea typeface="微軟正黑體" panose="020B0604030504040204" pitchFamily="34" charset="-120"/>
              </a:rPr>
              <a:t>http://www.tipo.gov.tw/</a:t>
            </a:r>
            <a:endParaRPr kumimoji="0" lang="zh-TW" altLang="en-US" sz="2000" b="1" dirty="0">
              <a:ln w="10541" cmpd="sng">
                <a:solidFill>
                  <a:schemeClr val="accent1">
                    <a:shade val="88000"/>
                    <a:satMod val="110000"/>
                  </a:schemeClr>
                </a:solidFill>
                <a:prstDash val="solid"/>
              </a:ln>
              <a:solidFill>
                <a:srgbClr val="0000CC"/>
              </a:solidFill>
              <a:latin typeface="微軟正黑體" panose="020B0604030504040204" pitchFamily="34" charset="-120"/>
              <a:ea typeface="微軟正黑體" panose="020B0604030504040204" pitchFamily="34" charset="-120"/>
            </a:endParaRPr>
          </a:p>
        </p:txBody>
      </p:sp>
      <p:sp>
        <p:nvSpPr>
          <p:cNvPr id="7" name="文字方塊 6">
            <a:hlinkClick r:id="rId3"/>
          </p:cNvPr>
          <p:cNvSpPr txBox="1"/>
          <p:nvPr/>
        </p:nvSpPr>
        <p:spPr>
          <a:xfrm>
            <a:off x="4775335" y="2308588"/>
            <a:ext cx="4104454" cy="1015663"/>
          </a:xfrm>
          <a:prstGeom prst="rect">
            <a:avLst/>
          </a:prstGeom>
          <a:solidFill>
            <a:schemeClr val="accent1">
              <a:lumMod val="20000"/>
              <a:lumOff val="80000"/>
            </a:schemeClr>
          </a:solidFill>
          <a:effectLst>
            <a:reflection blurRad="6350" stA="52000" endA="300" endPos="35000" dir="5400000" sy="-100000" algn="bl" rotWithShape="0"/>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atinLnBrk="1">
              <a:defRPr/>
            </a:pPr>
            <a:r>
              <a:rPr lang="zh-TW"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軟正黑體" panose="020B0604030504040204" pitchFamily="34" charset="-120"/>
                <a:ea typeface="微軟正黑體" panose="020B0604030504040204" pitchFamily="34" charset="-120"/>
              </a:rPr>
              <a:t>原創我挺</a:t>
            </a:r>
            <a:r>
              <a:rPr lang="zh-TW"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軟正黑體" panose="020B0604030504040204" pitchFamily="34" charset="-120"/>
                <a:ea typeface="微軟正黑體" panose="020B0604030504040204" pitchFamily="34" charset="-120"/>
              </a:rPr>
              <a:t>你粉絲團</a:t>
            </a:r>
            <a:endParaRPr kumimoji="0" lang="en-US" altLang="zh-TW"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軟正黑體" panose="020B0604030504040204" pitchFamily="34" charset="-120"/>
              <a:ea typeface="微軟正黑體" panose="020B0604030504040204" pitchFamily="34" charset="-120"/>
            </a:endParaRPr>
          </a:p>
          <a:p>
            <a:pPr latinLnBrk="1">
              <a:defRPr/>
            </a:pPr>
            <a:r>
              <a:rPr lang="en-US" altLang="zh-TW"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軟正黑體" panose="020B0604030504040204" pitchFamily="34" charset="-120"/>
                <a:ea typeface="微軟正黑體" panose="020B0604030504040204" pitchFamily="34" charset="-120"/>
                <a:hlinkClick r:id="rId5"/>
              </a:rPr>
              <a:t>https://www.facebook.com/copyright.com.tw/</a:t>
            </a:r>
            <a:r>
              <a:rPr lang="en-US" altLang="zh-TW"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軟正黑體" panose="020B0604030504040204" pitchFamily="34" charset="-120"/>
                <a:ea typeface="微軟正黑體" panose="020B0604030504040204" pitchFamily="34" charset="-120"/>
              </a:rPr>
              <a:t> </a:t>
            </a:r>
            <a:endParaRPr kumimoji="0"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軟正黑體" panose="020B0604030504040204" pitchFamily="34" charset="-120"/>
              <a:ea typeface="微軟正黑體" panose="020B0604030504040204" pitchFamily="34" charset="-120"/>
            </a:endParaRPr>
          </a:p>
        </p:txBody>
      </p:sp>
      <p:pic>
        <p:nvPicPr>
          <p:cNvPr id="8" name="Picture 2" descr="原創我挺你的大頭貼照"/>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8024" y="1148040"/>
            <a:ext cx="1091952" cy="10919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向下箭號 8"/>
          <p:cNvSpPr/>
          <p:nvPr/>
        </p:nvSpPr>
        <p:spPr>
          <a:xfrm>
            <a:off x="2204320" y="278597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文字方塊 9"/>
          <p:cNvSpPr txBox="1"/>
          <p:nvPr/>
        </p:nvSpPr>
        <p:spPr>
          <a:xfrm>
            <a:off x="1819835" y="3420289"/>
            <a:ext cx="14170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a:t>
            </a:r>
            <a:endParaRPr lang="zh-TW" altLang="en-US" sz="3200" dirty="0">
              <a:latin typeface="微軟正黑體" panose="020B0604030504040204" pitchFamily="34" charset="-120"/>
              <a:ea typeface="微軟正黑體" panose="020B0604030504040204" pitchFamily="34" charset="-120"/>
            </a:endParaRPr>
          </a:p>
        </p:txBody>
      </p:sp>
      <p:sp>
        <p:nvSpPr>
          <p:cNvPr id="11" name="向下箭號 10"/>
          <p:cNvSpPr/>
          <p:nvPr/>
        </p:nvSpPr>
        <p:spPr>
          <a:xfrm>
            <a:off x="2204320" y="408578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2" name="文字方塊 11"/>
          <p:cNvSpPr txBox="1"/>
          <p:nvPr/>
        </p:nvSpPr>
        <p:spPr>
          <a:xfrm>
            <a:off x="1170247" y="4661846"/>
            <a:ext cx="271621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著作權知識</a:t>
            </a:r>
            <a:r>
              <a:rPr lang="en-US" altLang="zh-TW" sz="3200" dirty="0" smtClean="0">
                <a:latin typeface="微軟正黑體" panose="020B0604030504040204" pitchFamily="34" charset="-120"/>
                <a:ea typeface="微軟正黑體" panose="020B0604030504040204" pitchFamily="34" charset="-120"/>
              </a:rPr>
              <a:t>+</a:t>
            </a:r>
            <a:endParaRPr lang="zh-TW" altLang="en-US" sz="3200" dirty="0">
              <a:latin typeface="微軟正黑體" panose="020B0604030504040204" pitchFamily="34" charset="-120"/>
              <a:ea typeface="微軟正黑體" panose="020B0604030504040204" pitchFamily="34" charset="-120"/>
            </a:endParaRPr>
          </a:p>
        </p:txBody>
      </p:sp>
      <p:sp>
        <p:nvSpPr>
          <p:cNvPr id="13" name="向下箭號 12"/>
          <p:cNvSpPr/>
          <p:nvPr/>
        </p:nvSpPr>
        <p:spPr>
          <a:xfrm>
            <a:off x="2204320" y="5266403"/>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4" name="文字方塊 13"/>
          <p:cNvSpPr txBox="1"/>
          <p:nvPr/>
        </p:nvSpPr>
        <p:spPr>
          <a:xfrm>
            <a:off x="846210" y="5842467"/>
            <a:ext cx="32937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a:latin typeface="微軟正黑體" panose="020B0604030504040204" pitchFamily="34" charset="-120"/>
                <a:ea typeface="微軟正黑體" panose="020B0604030504040204" pitchFamily="34" charset="-120"/>
              </a:rPr>
              <a:t>政府機關著作權</a:t>
            </a:r>
          </a:p>
        </p:txBody>
      </p:sp>
      <p:sp>
        <p:nvSpPr>
          <p:cNvPr id="3" name="文字方塊 2"/>
          <p:cNvSpPr txBox="1"/>
          <p:nvPr/>
        </p:nvSpPr>
        <p:spPr>
          <a:xfrm>
            <a:off x="4139951" y="3712093"/>
            <a:ext cx="4752527" cy="430887"/>
          </a:xfrm>
          <a:prstGeom prst="rect">
            <a:avLst/>
          </a:prstGeom>
          <a:solidFill>
            <a:srgbClr val="DEF0F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zh-TW" altLang="en-US" sz="2200" b="1" i="1" dirty="0">
                <a:solidFill>
                  <a:schemeClr val="tx1"/>
                </a:solidFill>
                <a:latin typeface="微軟正黑體" panose="020B0604030504040204" pitchFamily="34" charset="-120"/>
                <a:ea typeface="微軟正黑體" panose="020B0604030504040204" pitchFamily="34" charset="-120"/>
              </a:rPr>
              <a:t>著作權諮詢</a:t>
            </a:r>
            <a:r>
              <a:rPr lang="zh-TW" altLang="en-US" sz="2200" b="1" i="1" dirty="0" smtClean="0">
                <a:solidFill>
                  <a:schemeClr val="tx1"/>
                </a:solidFill>
                <a:latin typeface="微軟正黑體" panose="020B0604030504040204" pitchFamily="34" charset="-120"/>
                <a:ea typeface="微軟正黑體" panose="020B0604030504040204" pitchFamily="34" charset="-120"/>
              </a:rPr>
              <a:t>信箱 </a:t>
            </a:r>
            <a:r>
              <a:rPr lang="en-US" altLang="zh-TW" sz="2200" b="1" i="1" dirty="0" smtClean="0">
                <a:solidFill>
                  <a:schemeClr val="tx1"/>
                </a:solidFill>
                <a:latin typeface="微軟正黑體" panose="020B0604030504040204" pitchFamily="34" charset="-120"/>
                <a:ea typeface="微軟正黑體" panose="020B0604030504040204" pitchFamily="34" charset="-120"/>
              </a:rPr>
              <a:t>ipocr@tipo.gov.tw</a:t>
            </a:r>
            <a:endParaRPr lang="zh-TW" altLang="en-US" sz="2200" b="1" i="1" dirty="0">
              <a:solidFill>
                <a:schemeClr val="tx1"/>
              </a:solidFill>
              <a:latin typeface="微軟正黑體" panose="020B0604030504040204" pitchFamily="34" charset="-120"/>
              <a:ea typeface="微軟正黑體" panose="020B0604030504040204" pitchFamily="34" charset="-120"/>
            </a:endParaRPr>
          </a:p>
        </p:txBody>
      </p:sp>
      <p:sp>
        <p:nvSpPr>
          <p:cNvPr id="18" name="矩形 17"/>
          <p:cNvSpPr/>
          <p:nvPr/>
        </p:nvSpPr>
        <p:spPr>
          <a:xfrm>
            <a:off x="4157276" y="4492568"/>
            <a:ext cx="4860033" cy="923330"/>
          </a:xfrm>
          <a:prstGeom prst="rect">
            <a:avLst/>
          </a:prstGeom>
        </p:spPr>
        <p:txBody>
          <a:bodyPr wrap="square">
            <a:spAutoFit/>
          </a:bodyPr>
          <a:lstStyle/>
          <a:p>
            <a:r>
              <a:rPr lang="zh-TW" altLang="en-US" dirty="0">
                <a:latin typeface="微軟正黑體" panose="020B0604030504040204" pitchFamily="34" charset="-120"/>
                <a:ea typeface="微軟正黑體" panose="020B0604030504040204" pitchFamily="34" charset="-120"/>
              </a:rPr>
              <a:t>著作權解釋資料</a:t>
            </a:r>
            <a:r>
              <a:rPr lang="zh-TW" altLang="en-US" dirty="0" smtClean="0">
                <a:latin typeface="微軟正黑體" panose="020B0604030504040204" pitchFamily="34" charset="-120"/>
                <a:ea typeface="微軟正黑體" panose="020B0604030504040204" pitchFamily="34" charset="-120"/>
              </a:rPr>
              <a:t>檢索方式：</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智慧局首頁→著作權→解釋資料檢索</a:t>
            </a:r>
            <a:r>
              <a:rPr lang="en-US" altLang="zh-TW" sz="1600" i="1" dirty="0" smtClean="0">
                <a:latin typeface="微軟正黑體" panose="020B0604030504040204" pitchFamily="34" charset="-120"/>
                <a:ea typeface="微軟正黑體" panose="020B0604030504040204" pitchFamily="34" charset="-120"/>
              </a:rPr>
              <a:t>(4600</a:t>
            </a:r>
            <a:r>
              <a:rPr lang="zh-TW" altLang="en-US" sz="1600" i="1" dirty="0" smtClean="0">
                <a:latin typeface="微軟正黑體" panose="020B0604030504040204" pitchFamily="34" charset="-120"/>
                <a:ea typeface="微軟正黑體" panose="020B0604030504040204" pitchFamily="34" charset="-120"/>
              </a:rPr>
              <a:t>餘筆）</a:t>
            </a:r>
            <a:endParaRPr lang="en-US" altLang="zh-TW" sz="1600" i="1"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輸入關鍵字即可查到本局歷來相關解釋</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
        <p:nvSpPr>
          <p:cNvPr id="15" name="雲朵形圖說文字 14"/>
          <p:cNvSpPr/>
          <p:nvPr/>
        </p:nvSpPr>
        <p:spPr>
          <a:xfrm>
            <a:off x="5992973" y="1403171"/>
            <a:ext cx="3024336" cy="581689"/>
          </a:xfrm>
          <a:prstGeom prst="cloudCallout">
            <a:avLst>
              <a:gd name="adj1" fmla="val -16644"/>
              <a:gd name="adj2" fmla="val 105730"/>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TW" altLang="en-US" b="1" i="1" dirty="0" smtClean="0">
                <a:solidFill>
                  <a:srgbClr val="FF0000"/>
                </a:solidFill>
                <a:latin typeface="微軟正黑體" panose="020B0604030504040204" pitchFamily="34" charset="-120"/>
                <a:ea typeface="微軟正黑體" panose="020B0604030504040204" pitchFamily="34" charset="-120"/>
              </a:rPr>
              <a:t>請按我加入粉絲</a:t>
            </a:r>
            <a:endParaRPr lang="zh-TW" altLang="en-US" b="1" i="1" dirty="0">
              <a:solidFill>
                <a:srgbClr val="FF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6690574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內容版面配置區 2"/>
          <p:cNvSpPr txBox="1">
            <a:spLocks/>
          </p:cNvSpPr>
          <p:nvPr/>
        </p:nvSpPr>
        <p:spPr>
          <a:xfrm>
            <a:off x="539552" y="2780928"/>
            <a:ext cx="4968552" cy="6888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5000"/>
              </a:lnSpc>
              <a:buFont typeface="Arial" panose="020B0604020202020204" pitchFamily="34" charset="0"/>
              <a:buNone/>
            </a:pPr>
            <a:r>
              <a:rPr lang="zh-TW" altLang="en-US" sz="4800" dirty="0" smtClean="0">
                <a:ln w="0"/>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cs typeface="Adobe 繁黑體 Std B"/>
              </a:rPr>
              <a:t>感謝，並請指教</a:t>
            </a:r>
            <a:endParaRPr lang="zh-TW" altLang="en-US" sz="4800" dirty="0">
              <a:ln w="0"/>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cs typeface="Adobe 繁黑體 Std B"/>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52</a:t>
            </a:fld>
            <a:endParaRPr lang="zh-TW" altLang="en-US"/>
          </a:p>
        </p:txBody>
      </p:sp>
    </p:spTree>
    <p:extLst>
      <p:ext uri="{BB962C8B-B14F-4D97-AF65-F5344CB8AC3E}">
        <p14:creationId xmlns:p14="http://schemas.microsoft.com/office/powerpoint/2010/main" val="3783656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457199" y="188640"/>
            <a:ext cx="8229601" cy="810344"/>
          </a:xfrm>
        </p:spPr>
        <p:txBody>
          <a:bodyPr lIns="92364" tIns="46182" rIns="92364" bIns="46182"/>
          <a:lstStyle/>
          <a:p>
            <a:pPr>
              <a:defRPr/>
            </a:pPr>
            <a:r>
              <a:rPr lang="zh-TW" altLang="en-US" sz="4000" b="1" dirty="0" smtClean="0">
                <a:solidFill>
                  <a:srgbClr val="002060"/>
                </a:solidFill>
                <a:latin typeface="微軟正黑體" pitchFamily="34" charset="-120"/>
                <a:ea typeface="微軟正黑體" pitchFamily="34" charset="-120"/>
              </a:rPr>
              <a:t>著作權基本概念</a:t>
            </a:r>
            <a:endParaRPr lang="zh-TW" altLang="en-US" sz="4000" b="1" dirty="0">
              <a:solidFill>
                <a:srgbClr val="002060"/>
              </a:solidFill>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6</a:t>
            </a:fld>
            <a:endParaRPr lang="zh-TW" altLang="en-US"/>
          </a:p>
        </p:txBody>
      </p:sp>
      <p:sp>
        <p:nvSpPr>
          <p:cNvPr id="3" name="矩形 2"/>
          <p:cNvSpPr/>
          <p:nvPr/>
        </p:nvSpPr>
        <p:spPr>
          <a:xfrm>
            <a:off x="755576" y="1196752"/>
            <a:ext cx="8064896" cy="5112568"/>
          </a:xfrm>
          <a:prstGeom prst="rect">
            <a:avLst/>
          </a:prstGeom>
          <a:solidFill>
            <a:srgbClr val="D8F3F8"/>
          </a:solidFill>
          <a:ln>
            <a:no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lstStyle/>
          <a:p>
            <a:pPr marL="171450" lvl="0" indent="-171450" algn="just">
              <a:lnSpc>
                <a:spcPct val="70000"/>
              </a:lnSpc>
              <a:spcAft>
                <a:spcPts val="0"/>
              </a:spcAft>
              <a:buChar char="•"/>
            </a:pPr>
            <a:endParaRPr lang="zh-TW" altLang="en-US" sz="2000" b="1" dirty="0">
              <a:latin typeface="微軟正黑體" pitchFamily="34" charset="-120"/>
              <a:ea typeface="微軟正黑體" pitchFamily="34" charset="-120"/>
            </a:endParaRPr>
          </a:p>
          <a:p>
            <a:pPr marL="266700" lvl="0" indent="-266700">
              <a:lnSpc>
                <a:spcPct val="125000"/>
              </a:lnSpc>
              <a:spcAft>
                <a:spcPts val="0"/>
              </a:spcAft>
              <a:buFont typeface="Arial" panose="020B0604020202020204" pitchFamily="34" charset="0"/>
              <a:buChar char="•"/>
            </a:pPr>
            <a:r>
              <a:rPr lang="zh-TW" altLang="en-US" sz="2800" b="1" dirty="0" smtClean="0">
                <a:solidFill>
                  <a:srgbClr val="FF0000"/>
                </a:solidFill>
                <a:latin typeface="微軟正黑體" pitchFamily="34" charset="-120"/>
                <a:ea typeface="微軟正黑體" pitchFamily="34" charset="-120"/>
              </a:rPr>
              <a:t>屬於無體財產權之著作權</a:t>
            </a:r>
            <a:r>
              <a:rPr lang="zh-TW" altLang="en-US" sz="2800" b="1" dirty="0" smtClean="0">
                <a:solidFill>
                  <a:srgbClr val="FF0000"/>
                </a:solidFill>
                <a:latin typeface="微軟正黑體" pitchFamily="34" charset="-120"/>
                <a:ea typeface="微軟正黑體" pitchFamily="34" charset="-120"/>
              </a:rPr>
              <a:t>≠著作附著物之所有權</a:t>
            </a:r>
            <a:r>
              <a:rPr lang="en-US" altLang="zh-TW" sz="2800" b="1" dirty="0" smtClean="0">
                <a:solidFill>
                  <a:srgbClr val="FF0000"/>
                </a:solidFill>
                <a:latin typeface="微軟正黑體" pitchFamily="34" charset="-120"/>
                <a:ea typeface="微軟正黑體" pitchFamily="34" charset="-120"/>
              </a:rPr>
              <a:t>(</a:t>
            </a:r>
            <a:r>
              <a:rPr lang="zh-TW" altLang="en-US" sz="2800" b="1" dirty="0" smtClean="0">
                <a:solidFill>
                  <a:srgbClr val="FF0000"/>
                </a:solidFill>
                <a:latin typeface="微軟正黑體" pitchFamily="34" charset="-120"/>
                <a:ea typeface="微軟正黑體" pitchFamily="34" charset="-120"/>
              </a:rPr>
              <a:t>物權</a:t>
            </a:r>
            <a:r>
              <a:rPr lang="en-US" altLang="zh-TW" sz="2800" b="1" dirty="0" smtClean="0">
                <a:solidFill>
                  <a:srgbClr val="FF0000"/>
                </a:solidFill>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a:p>
            <a:pPr marL="712788" lvl="1" indent="-165100">
              <a:lnSpc>
                <a:spcPct val="125000"/>
              </a:lnSpc>
              <a:spcAft>
                <a:spcPts val="0"/>
              </a:spcAft>
              <a:buFont typeface="Arial" panose="020B0604020202020204" pitchFamily="34" charset="0"/>
              <a:buChar char="•"/>
            </a:pPr>
            <a:r>
              <a:rPr lang="zh-TW" altLang="en-US" sz="2000" b="1" dirty="0" smtClean="0">
                <a:latin typeface="微軟正黑體" pitchFamily="34" charset="-120"/>
                <a:ea typeface="微軟正黑體" pitchFamily="34" charset="-120"/>
              </a:rPr>
              <a:t>美術館、圖書館館藏的美術、圖書作品；一般民眾購買畫作、</a:t>
            </a:r>
            <a:r>
              <a:rPr lang="en-US" altLang="en-US" sz="2000" b="1" dirty="0" smtClean="0">
                <a:latin typeface="微軟正黑體" pitchFamily="34" charset="-120"/>
                <a:ea typeface="微軟正黑體" pitchFamily="34" charset="-120"/>
              </a:rPr>
              <a:t>CD</a:t>
            </a:r>
            <a:r>
              <a:rPr lang="zh-TW" altLang="en-US" sz="2000" b="1" dirty="0" smtClean="0">
                <a:latin typeface="微軟正黑體" pitchFamily="34" charset="-120"/>
                <a:ea typeface="微軟正黑體" pitchFamily="34" charset="-120"/>
              </a:rPr>
              <a:t>、</a:t>
            </a:r>
            <a:r>
              <a:rPr lang="en-US" altLang="zh-TW" sz="2000" b="1" dirty="0" smtClean="0">
                <a:latin typeface="微軟正黑體" pitchFamily="34" charset="-120"/>
                <a:ea typeface="微軟正黑體" pitchFamily="34" charset="-120"/>
              </a:rPr>
              <a:t>DVD</a:t>
            </a:r>
            <a:r>
              <a:rPr lang="zh-TW" altLang="en-US" sz="2000" b="1" dirty="0" smtClean="0">
                <a:latin typeface="微軟正黑體" pitchFamily="34" charset="-120"/>
                <a:ea typeface="微軟正黑體" pitchFamily="34" charset="-120"/>
              </a:rPr>
              <a:t>或套裝軟體，</a:t>
            </a:r>
            <a:r>
              <a:rPr lang="zh-TW" altLang="en-US" sz="2000" b="1" dirty="0" smtClean="0">
                <a:solidFill>
                  <a:srgbClr val="3399FF"/>
                </a:solidFill>
                <a:latin typeface="微軟正黑體" pitchFamily="34" charset="-120"/>
                <a:ea typeface="微軟正黑體" pitchFamily="34" charset="-120"/>
              </a:rPr>
              <a:t>典藏單位或消費者僅</a:t>
            </a:r>
            <a:r>
              <a:rPr lang="zh-TW" altLang="en-US" sz="2000" b="1" dirty="0">
                <a:solidFill>
                  <a:srgbClr val="3399FF"/>
                </a:solidFill>
                <a:latin typeface="微軟正黑體" pitchFamily="34" charset="-120"/>
                <a:ea typeface="微軟正黑體" pitchFamily="34" charset="-120"/>
              </a:rPr>
              <a:t>是著作原件或其重製物的所有權人，並未取得各該著作的</a:t>
            </a:r>
            <a:r>
              <a:rPr lang="zh-TW" altLang="en-US" sz="2000" b="1" dirty="0" smtClean="0">
                <a:solidFill>
                  <a:srgbClr val="3399FF"/>
                </a:solidFill>
                <a:latin typeface="微軟正黑體" pitchFamily="34" charset="-120"/>
                <a:ea typeface="微軟正黑體" pitchFamily="34" charset="-120"/>
              </a:rPr>
              <a:t>著作權</a:t>
            </a:r>
            <a:endParaRPr lang="en-US" altLang="zh-TW" sz="2000" b="1" dirty="0" smtClean="0">
              <a:solidFill>
                <a:srgbClr val="3399FF"/>
              </a:solidFill>
              <a:latin typeface="微軟正黑體" pitchFamily="34" charset="-120"/>
              <a:ea typeface="微軟正黑體" pitchFamily="34" charset="-120"/>
            </a:endParaRPr>
          </a:p>
          <a:p>
            <a:pPr marL="712788" lvl="1" indent="-165100">
              <a:lnSpc>
                <a:spcPct val="125000"/>
              </a:lnSpc>
              <a:spcAft>
                <a:spcPts val="0"/>
              </a:spcAft>
              <a:buFont typeface="Arial" panose="020B0604020202020204" pitchFamily="34" charset="0"/>
              <a:buChar char="•"/>
            </a:pPr>
            <a:r>
              <a:rPr lang="zh-TW" altLang="en-US" sz="2000" b="1" dirty="0" smtClean="0">
                <a:latin typeface="微軟正黑體" pitchFamily="34" charset="-120"/>
                <a:ea typeface="微軟正黑體" pitchFamily="34" charset="-120"/>
              </a:rPr>
              <a:t>另行數位化、上傳網路等行為，除符合合理使用，仍應取得各該畫作、書籍、音樂、視聽、電腦程式著作財產權人的同意</a:t>
            </a:r>
            <a:endParaRPr lang="en-US" altLang="zh-TW" sz="2000" b="1" dirty="0" smtClean="0">
              <a:latin typeface="微軟正黑體" pitchFamily="34" charset="-120"/>
              <a:ea typeface="微軟正黑體" pitchFamily="34" charset="-120"/>
            </a:endParaRPr>
          </a:p>
          <a:p>
            <a:pPr marL="361950" lvl="1" indent="-271463">
              <a:lnSpc>
                <a:spcPct val="125000"/>
              </a:lnSpc>
              <a:buFont typeface="Arial" panose="020B0604020202020204" pitchFamily="34" charset="0"/>
              <a:buChar char="•"/>
            </a:pPr>
            <a:r>
              <a:rPr lang="zh-TW" altLang="en-US" sz="2800" b="1" dirty="0" smtClean="0">
                <a:solidFill>
                  <a:srgbClr val="00B0F0"/>
                </a:solidFill>
                <a:latin typeface="微軟正黑體" pitchFamily="34" charset="-120"/>
                <a:ea typeface="微軟正黑體" pitchFamily="34" charset="-120"/>
              </a:rPr>
              <a:t>著作權</a:t>
            </a:r>
            <a:r>
              <a:rPr lang="en-US" altLang="zh-TW" sz="2800" b="1" dirty="0" smtClean="0">
                <a:solidFill>
                  <a:srgbClr val="00B0F0"/>
                </a:solidFill>
                <a:latin typeface="微軟正黑體" pitchFamily="34" charset="-120"/>
                <a:ea typeface="微軟正黑體" pitchFamily="34" charset="-120"/>
              </a:rPr>
              <a:t>=</a:t>
            </a:r>
            <a:r>
              <a:rPr lang="zh-TW" altLang="en-US" sz="2800" b="1" dirty="0" smtClean="0">
                <a:solidFill>
                  <a:srgbClr val="00B0F0"/>
                </a:solidFill>
                <a:latin typeface="微軟正黑體" pitchFamily="34" charset="-120"/>
                <a:ea typeface="微軟正黑體" pitchFamily="34" charset="-120"/>
              </a:rPr>
              <a:t>版權</a:t>
            </a:r>
            <a:r>
              <a:rPr lang="en-US" altLang="zh-TW" sz="2800" b="1" dirty="0" smtClean="0">
                <a:solidFill>
                  <a:srgbClr val="00B0F0"/>
                </a:solidFill>
                <a:latin typeface="微軟正黑體" pitchFamily="34" charset="-120"/>
                <a:ea typeface="微軟正黑體" pitchFamily="34" charset="-120"/>
              </a:rPr>
              <a:t>?</a:t>
            </a:r>
          </a:p>
          <a:p>
            <a:pPr marL="361950" lvl="1" indent="-271463">
              <a:lnSpc>
                <a:spcPct val="125000"/>
              </a:lnSpc>
              <a:buFont typeface="Arial" panose="020B0604020202020204" pitchFamily="34" charset="0"/>
              <a:buChar char="•"/>
            </a:pPr>
            <a:r>
              <a:rPr lang="zh-TW" altLang="en-US" sz="2800" b="1" dirty="0" smtClean="0">
                <a:solidFill>
                  <a:srgbClr val="FF00FF"/>
                </a:solidFill>
                <a:latin typeface="微軟正黑體" pitchFamily="34" charset="-120"/>
                <a:ea typeface="微軟正黑體" pitchFamily="34" charset="-120"/>
              </a:rPr>
              <a:t>屬「私權</a:t>
            </a:r>
            <a:r>
              <a:rPr lang="zh-TW" altLang="en-US" sz="2800" b="1" dirty="0">
                <a:solidFill>
                  <a:srgbClr val="FF00FF"/>
                </a:solidFill>
                <a:latin typeface="微軟正黑體" pitchFamily="34" charset="-120"/>
                <a:ea typeface="微軟正黑體" pitchFamily="34" charset="-120"/>
              </a:rPr>
              <a:t>」─由著作權人</a:t>
            </a:r>
            <a:r>
              <a:rPr lang="zh-TW" altLang="en-US" sz="2800" b="1" dirty="0" smtClean="0">
                <a:solidFill>
                  <a:srgbClr val="FF00FF"/>
                </a:solidFill>
                <a:latin typeface="微軟正黑體" pitchFamily="34" charset="-120"/>
                <a:ea typeface="微軟正黑體" pitchFamily="34" charset="-120"/>
              </a:rPr>
              <a:t>決定是否</a:t>
            </a:r>
            <a:r>
              <a:rPr lang="en-US" altLang="zh-TW" sz="2800" b="1" dirty="0" smtClean="0">
                <a:solidFill>
                  <a:srgbClr val="FF00FF"/>
                </a:solidFill>
                <a:latin typeface="微軟正黑體" pitchFamily="34" charset="-120"/>
                <a:ea typeface="微軟正黑體" pitchFamily="34" charset="-120"/>
              </a:rPr>
              <a:t>,</a:t>
            </a:r>
            <a:r>
              <a:rPr lang="zh-TW" altLang="en-US" sz="2800" b="1" dirty="0" smtClean="0">
                <a:solidFill>
                  <a:srgbClr val="FF00FF"/>
                </a:solidFill>
                <a:latin typeface="微軟正黑體" pitchFamily="34" charset="-120"/>
                <a:ea typeface="微軟正黑體" pitchFamily="34" charset="-120"/>
              </a:rPr>
              <a:t>如何主張權利</a:t>
            </a:r>
            <a:endParaRPr lang="en-US" altLang="zh-TW" sz="2800" b="1" dirty="0" smtClean="0">
              <a:solidFill>
                <a:srgbClr val="FF00FF"/>
              </a:solidFill>
              <a:latin typeface="微軟正黑體" pitchFamily="34" charset="-120"/>
              <a:ea typeface="微軟正黑體" pitchFamily="34" charset="-120"/>
            </a:endParaRPr>
          </a:p>
          <a:p>
            <a:pPr marL="361950" lvl="1" indent="-271463">
              <a:lnSpc>
                <a:spcPct val="125000"/>
              </a:lnSpc>
              <a:buFont typeface="Arial" panose="020B0604020202020204" pitchFamily="34" charset="0"/>
              <a:buChar char="•"/>
            </a:pPr>
            <a:r>
              <a:rPr lang="zh-TW" altLang="en-US" sz="2800" b="1" dirty="0" smtClean="0">
                <a:solidFill>
                  <a:srgbClr val="00B050"/>
                </a:solidFill>
                <a:latin typeface="微軟正黑體" pitchFamily="34" charset="-120"/>
                <a:ea typeface="微軟正黑體" pitchFamily="34" charset="-120"/>
              </a:rPr>
              <a:t>屬地保護原則─</a:t>
            </a:r>
            <a:r>
              <a:rPr lang="zh-TW" altLang="en-US" sz="2800" b="1" dirty="0" smtClean="0">
                <a:solidFill>
                  <a:schemeClr val="accent4">
                    <a:lumMod val="50000"/>
                  </a:schemeClr>
                </a:solidFill>
                <a:latin typeface="微軟正黑體" pitchFamily="34" charset="-120"/>
                <a:ea typeface="微軟正黑體" pitchFamily="34" charset="-120"/>
              </a:rPr>
              <a:t>外國人著作亦受保護</a:t>
            </a:r>
          </a:p>
        </p:txBody>
      </p:sp>
    </p:spTree>
    <p:extLst>
      <p:ext uri="{BB962C8B-B14F-4D97-AF65-F5344CB8AC3E}">
        <p14:creationId xmlns:p14="http://schemas.microsoft.com/office/powerpoint/2010/main" val="29976740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91354" y="260648"/>
            <a:ext cx="8229600" cy="882352"/>
          </a:xfrm>
        </p:spPr>
        <p:txBody>
          <a:bodyPr>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著作受保護的要件</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527889421"/>
              </p:ext>
            </p:extLst>
          </p:nvPr>
        </p:nvGraphicFramePr>
        <p:xfrm>
          <a:off x="611560" y="1124744"/>
          <a:ext cx="8208912"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7</a:t>
            </a:fld>
            <a:endParaRPr lang="zh-TW" altLang="en-US"/>
          </a:p>
        </p:txBody>
      </p:sp>
      <p:pic>
        <p:nvPicPr>
          <p:cNvPr id="7" name="Picture 2" descr="D:\我的資料\逸玲資料夾\25二科業務\我的簡報\707759_維基猴子自拍照.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20113">
            <a:off x="7643223" y="710441"/>
            <a:ext cx="850576" cy="12763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AutoShape 2" descr="「維基百科猴子」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1027" name="Picture 3" descr="C:\Users\Anthony\Desktop\下載.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389865">
            <a:off x="6656728" y="1043041"/>
            <a:ext cx="904875" cy="1262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837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73223" y="188640"/>
            <a:ext cx="8229601" cy="882352"/>
          </a:xfrm>
        </p:spPr>
        <p:txBody>
          <a:bodyPr>
            <a:normAutofit/>
          </a:bodyPr>
          <a:lstStyle/>
          <a:p>
            <a:r>
              <a:rPr lang="zh-TW" altLang="en-US" sz="4000" b="1" dirty="0">
                <a:solidFill>
                  <a:srgbClr val="002060"/>
                </a:solidFill>
                <a:latin typeface="微軟正黑體" pitchFamily="34" charset="-120"/>
                <a:ea typeface="微軟正黑體" pitchFamily="34" charset="-120"/>
              </a:rPr>
              <a:t>原創性</a:t>
            </a:r>
            <a:r>
              <a:rPr lang="en-US" altLang="zh-TW" sz="4000" b="1" dirty="0">
                <a:solidFill>
                  <a:srgbClr val="002060"/>
                </a:solidFill>
                <a:latin typeface="微軟正黑體" pitchFamily="34" charset="-120"/>
                <a:ea typeface="微軟正黑體" pitchFamily="34" charset="-120"/>
              </a:rPr>
              <a:t>&amp;</a:t>
            </a:r>
            <a:r>
              <a:rPr lang="zh-TW" altLang="en-US" sz="4000" b="1" dirty="0">
                <a:solidFill>
                  <a:srgbClr val="002060"/>
                </a:solidFill>
                <a:latin typeface="微軟正黑體" pitchFamily="34" charset="-120"/>
                <a:ea typeface="微軟正黑體" pitchFamily="34" charset="-120"/>
              </a:rPr>
              <a:t>創作性</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4225258620"/>
              </p:ext>
            </p:extLst>
          </p:nvPr>
        </p:nvGraphicFramePr>
        <p:xfrm>
          <a:off x="611560" y="1196752"/>
          <a:ext cx="799288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8</a:t>
            </a:fld>
            <a:endParaRPr lang="zh-TW" altLang="en-US"/>
          </a:p>
        </p:txBody>
      </p:sp>
      <p:sp>
        <p:nvSpPr>
          <p:cNvPr id="6" name="矩形圖說文字 5"/>
          <p:cNvSpPr/>
          <p:nvPr/>
        </p:nvSpPr>
        <p:spPr>
          <a:xfrm>
            <a:off x="4932040" y="3140968"/>
            <a:ext cx="3744416" cy="1368152"/>
          </a:xfrm>
          <a:prstGeom prst="wedgeRectCallout">
            <a:avLst>
              <a:gd name="adj1" fmla="val -67430"/>
              <a:gd name="adj2" fmla="val 41855"/>
            </a:avLst>
          </a:prstGeom>
          <a:ln>
            <a:noFill/>
          </a:ln>
          <a:effectLst>
            <a:outerShdw blurRad="50800" dist="38100" dir="16200000"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zh-TW" altLang="en-US" sz="2000" dirty="0" smtClean="0">
                <a:latin typeface="微軟正黑體" panose="020B0604030504040204" pitchFamily="34" charset="-120"/>
                <a:ea typeface="微軟正黑體" panose="020B0604030504040204" pitchFamily="34" charset="-120"/>
              </a:rPr>
              <a:t>只要</a:t>
            </a:r>
            <a:r>
              <a:rPr lang="zh-TW" altLang="en-US" sz="2000" dirty="0">
                <a:latin typeface="微軟正黑體" panose="020B0604030504040204" pitchFamily="34" charset="-120"/>
                <a:ea typeface="微軟正黑體" panose="020B0604030504040204" pitchFamily="34" charset="-120"/>
              </a:rPr>
              <a:t>具有最低程度的創意，可認為作者的精神作用已達到相當程度，</a:t>
            </a:r>
            <a:r>
              <a:rPr lang="zh-TW" altLang="en-US" sz="2000" b="1" dirty="0">
                <a:latin typeface="微軟正黑體" panose="020B0604030504040204" pitchFamily="34" charset="-120"/>
                <a:ea typeface="微軟正黑體" panose="020B0604030504040204" pitchFamily="34" charset="-120"/>
              </a:rPr>
              <a:t>足以表現其個性或獨特性</a:t>
            </a:r>
            <a:r>
              <a:rPr lang="zh-TW" altLang="en-US" sz="2000" dirty="0">
                <a:latin typeface="微軟正黑體" panose="020B0604030504040204" pitchFamily="34" charset="-120"/>
                <a:ea typeface="微軟正黑體" panose="020B0604030504040204" pitchFamily="34" charset="-120"/>
              </a:rPr>
              <a:t>，即可給予</a:t>
            </a:r>
            <a:r>
              <a:rPr lang="zh-TW" altLang="en-US" sz="2000" dirty="0" smtClean="0">
                <a:latin typeface="微軟正黑體" panose="020B0604030504040204" pitchFamily="34" charset="-120"/>
                <a:ea typeface="微軟正黑體" panose="020B0604030504040204" pitchFamily="34" charset="-120"/>
              </a:rPr>
              <a:t>保護</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235915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ln>
            <a:noFill/>
            <a:headEnd/>
            <a:tailEnd/>
          </a:ln>
          <a:effectLst>
            <a:outerShdw blurRad="63500" sx="102000" sy="102000" algn="c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02468"/>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1913791"/>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354830" y="4801469"/>
            <a:ext cx="2714625" cy="1077912"/>
          </a:xfrm>
          <a:prstGeom prst="rect">
            <a:avLst/>
          </a:prstGeom>
          <a:solidFill>
            <a:srgbClr val="E6C0C1"/>
          </a:solidFill>
          <a:ln w="28575">
            <a:noFill/>
            <a:prstDash val="sysDot"/>
            <a:miter lim="800000"/>
            <a:headEnd/>
            <a:tailEnd/>
          </a:ln>
          <a:effectLst>
            <a:outerShdw blurRad="50800" dist="38100" dir="10800000" algn="r" rotWithShape="0">
              <a:prstClr val="black">
                <a:alpha val="40000"/>
              </a:prstClr>
            </a:outerShdw>
          </a:effectLst>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457200" y="116632"/>
            <a:ext cx="8229600" cy="882352"/>
          </a:xfrm>
        </p:spPr>
        <p:txBody>
          <a:bodyPr>
            <a:normAutofit/>
          </a:bodyPr>
          <a:lstStyle/>
          <a:p>
            <a:pPr>
              <a:defRPr/>
            </a:pPr>
            <a:r>
              <a:rPr lang="zh-TW" altLang="en-US" sz="4000" b="1" dirty="0">
                <a:solidFill>
                  <a:srgbClr val="002060"/>
                </a:solidFill>
                <a:latin typeface="微軟正黑體" pitchFamily="34" charset="-120"/>
                <a:ea typeface="微軟正黑體" pitchFamily="34" charset="-120"/>
              </a:rPr>
              <a:t>著作權法簡圖</a:t>
            </a:r>
          </a:p>
        </p:txBody>
      </p:sp>
      <p:sp>
        <p:nvSpPr>
          <p:cNvPr id="4" name="投影片編號版面配置區 3"/>
          <p:cNvSpPr>
            <a:spLocks noGrp="1"/>
          </p:cNvSpPr>
          <p:nvPr>
            <p:ph type="sldNum" sz="quarter" idx="12"/>
          </p:nvPr>
        </p:nvSpPr>
        <p:spPr>
          <a:xfrm>
            <a:off x="6610383" y="6368093"/>
            <a:ext cx="2133600" cy="365125"/>
          </a:xfrm>
        </p:spPr>
        <p:txBody>
          <a:bodyPr/>
          <a:lstStyle/>
          <a:p>
            <a:fld id="{51D2D507-09EA-4C6F-96ED-053C801F8797}" type="slidenum">
              <a:rPr lang="zh-TW" altLang="en-US" smtClean="0"/>
              <a:t>9</a:t>
            </a:fld>
            <a:endParaRPr lang="zh-TW" altLang="en-US"/>
          </a:p>
        </p:txBody>
      </p:sp>
      <p:sp>
        <p:nvSpPr>
          <p:cNvPr id="34" name="Text Box 25"/>
          <p:cNvSpPr txBox="1">
            <a:spLocks noChangeArrowheads="1"/>
          </p:cNvSpPr>
          <p:nvPr/>
        </p:nvSpPr>
        <p:spPr bwMode="auto">
          <a:xfrm>
            <a:off x="8596323" y="1916193"/>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6" name="直線單箭頭接點 65"/>
          <p:cNvCxnSpPr>
            <a:endCxn id="34" idx="1"/>
          </p:cNvCxnSpPr>
          <p:nvPr/>
        </p:nvCxnSpPr>
        <p:spPr>
          <a:xfrm>
            <a:off x="8256984" y="2654857"/>
            <a:ext cx="33933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8" name="直線單箭頭接點 67"/>
          <p:cNvCxnSpPr/>
          <p:nvPr/>
        </p:nvCxnSpPr>
        <p:spPr>
          <a:xfrm>
            <a:off x="7450195" y="2680887"/>
            <a:ext cx="357188"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0" name="直線單箭頭接點 69"/>
          <p:cNvCxnSpPr/>
          <p:nvPr/>
        </p:nvCxnSpPr>
        <p:spPr>
          <a:xfrm flipH="1">
            <a:off x="3491880" y="2930205"/>
            <a:ext cx="725586" cy="1838927"/>
          </a:xfrm>
          <a:prstGeom prst="straightConnector1">
            <a:avLst/>
          </a:prstGeom>
          <a:ln>
            <a:solidFill>
              <a:srgbClr val="00B0F0"/>
            </a:solidFill>
            <a:prstDash val="sysDot"/>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749882" y="3960032"/>
            <a:ext cx="41429" cy="826281"/>
          </a:xfrm>
          <a:prstGeom prst="straightConnector1">
            <a:avLst/>
          </a:prstGeom>
          <a:ln>
            <a:solidFill>
              <a:srgbClr val="00B050"/>
            </a:solidFill>
            <a:prstDash val="sysDot"/>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Text Box 22"/>
          <p:cNvSpPr txBox="1">
            <a:spLocks noChangeArrowheads="1"/>
          </p:cNvSpPr>
          <p:nvPr/>
        </p:nvSpPr>
        <p:spPr bwMode="auto">
          <a:xfrm>
            <a:off x="6023891" y="2881545"/>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 name="矩形 2"/>
          <p:cNvSpPr/>
          <p:nvPr/>
        </p:nvSpPr>
        <p:spPr>
          <a:xfrm>
            <a:off x="5796136" y="928822"/>
            <a:ext cx="1832653" cy="818148"/>
          </a:xfrm>
          <a:prstGeom prst="rect">
            <a:avLst/>
          </a:prstGeom>
          <a:ln w="19050">
            <a:solidFill>
              <a:srgbClr val="C00000"/>
            </a:solidFill>
            <a:prstDash val="dash"/>
          </a:ln>
        </p:spPr>
        <p:style>
          <a:lnRef idx="1">
            <a:schemeClr val="accent2"/>
          </a:lnRef>
          <a:fillRef idx="2">
            <a:schemeClr val="accent2"/>
          </a:fillRef>
          <a:effectRef idx="1">
            <a:schemeClr val="accent2"/>
          </a:effectRef>
          <a:fontRef idx="minor">
            <a:schemeClr val="dk1"/>
          </a:fontRef>
        </p:style>
        <p:txBody>
          <a:bodyPr rtlCol="0" anchor="ctr"/>
          <a:lstStyle/>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公開發表權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姓名表示權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禁止不當變更權</a:t>
            </a:r>
            <a:endParaRPr lang="zh-TW" altLang="en-US" sz="1600" b="1" dirty="0">
              <a:latin typeface="微軟正黑體" panose="020B0604030504040204" pitchFamily="34" charset="-120"/>
              <a:ea typeface="微軟正黑體" panose="020B0604030504040204" pitchFamily="34" charset="-120"/>
            </a:endParaRPr>
          </a:p>
        </p:txBody>
      </p:sp>
      <p:cxnSp>
        <p:nvCxnSpPr>
          <p:cNvPr id="5" name="直線單箭頭接點 4"/>
          <p:cNvCxnSpPr/>
          <p:nvPr/>
        </p:nvCxnSpPr>
        <p:spPr>
          <a:xfrm flipV="1">
            <a:off x="5042188" y="1286552"/>
            <a:ext cx="707694" cy="427936"/>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2" name="直線單箭頭接點 11"/>
          <p:cNvCxnSpPr/>
          <p:nvPr/>
        </p:nvCxnSpPr>
        <p:spPr>
          <a:xfrm>
            <a:off x="5666701" y="2033888"/>
            <a:ext cx="214068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364588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4623</TotalTime>
  <Words>6045</Words>
  <Application>Microsoft Office PowerPoint</Application>
  <PresentationFormat>如螢幕大小 (4:3)</PresentationFormat>
  <Paragraphs>538</Paragraphs>
  <Slides>52</Slides>
  <Notes>8</Notes>
  <HiddenSlides>0</HiddenSlides>
  <MMClips>0</MMClips>
  <ScaleCrop>false</ScaleCrop>
  <HeadingPairs>
    <vt:vector size="4" baseType="variant">
      <vt:variant>
        <vt:lpstr>佈景主題</vt:lpstr>
      </vt:variant>
      <vt:variant>
        <vt:i4>2</vt:i4>
      </vt:variant>
      <vt:variant>
        <vt:lpstr>投影片標題</vt:lpstr>
      </vt:variant>
      <vt:variant>
        <vt:i4>52</vt:i4>
      </vt:variant>
    </vt:vector>
  </HeadingPairs>
  <TitlesOfParts>
    <vt:vector size="54" baseType="lpstr">
      <vt:lpstr>Office 佈景主題</vt:lpstr>
      <vt:lpstr>1_Office 佈景主題</vt:lpstr>
      <vt:lpstr>PowerPoint 簡報</vt:lpstr>
      <vt:lpstr>簡報大綱</vt:lpstr>
      <vt:lpstr>什麼是著作權?</vt:lpstr>
      <vt:lpstr>著作權的基本原則</vt:lpstr>
      <vt:lpstr>PowerPoint 簡報</vt:lpstr>
      <vt:lpstr>著作權基本概念</vt:lpstr>
      <vt:lpstr>著作受保護的要件</vt:lpstr>
      <vt:lpstr>原創性&amp;創作性</vt:lpstr>
      <vt:lpstr>著作權法簡圖</vt:lpstr>
      <vt:lpstr>PowerPoint 簡報</vt:lpstr>
      <vt:lpstr>哪些標的不受著作權保護？</vt:lpstr>
      <vt:lpstr>實例</vt:lpstr>
      <vt:lpstr>著作權屬於誰-主體</vt:lpstr>
      <vt:lpstr>公務員完成的著作誰擁有著作權？</vt:lpstr>
      <vt:lpstr>出資聘人完成的著作，著作權是歸屬於誰的？(§12)</vt:lpstr>
      <vt:lpstr>著作權人專有哪些權利?保護多久?</vt:lpstr>
      <vt:lpstr>有形利用態樣</vt:lpstr>
      <vt:lpstr>無形利用態樣</vt:lpstr>
      <vt:lpstr>如何合法利用他人著作</vt:lpstr>
      <vt:lpstr>列舉的合理使用規定(§44~§63)</vt:lpstr>
      <vt:lpstr>公務機關較常適用的合理使用</vt:lpstr>
      <vt:lpstr>合理使用的判斷基準(§65)</vt:lpstr>
      <vt:lpstr>侵害著作權之民事責任                          </vt:lpstr>
      <vt:lpstr>侵害著作權之刑事責任(§91-103) </vt:lpstr>
      <vt:lpstr>PowerPoint 簡報</vt:lpstr>
      <vt:lpstr>常見的錯誤合理使用觀念</vt:lpstr>
      <vt:lpstr>非營利活動(§55)</vt:lpstr>
      <vt:lpstr>政府單位辦理公益性活動而受有企業廠商贊助，是否可主張合理使用？</vt:lpstr>
      <vt:lpstr>非營利活動合理使用實例</vt:lpstr>
      <vt:lpstr>案例-活動中化身成動漫角色?</vt:lpstr>
      <vt:lpstr>案例-使用卡通圖樣行銷?</vt:lpstr>
      <vt:lpstr>引用他人著作(§52)</vt:lpstr>
      <vt:lpstr>案例-宣導影片中利用流行音樂得否主張合理使用？</vt:lpstr>
      <vt:lpstr>機關將他人著作列為內部參考(§44)</vt:lpstr>
      <vt:lpstr>案例-機關將所訂購之國外期刊「分享」予外機關及單位內部?</vt:lpstr>
      <vt:lpstr>合理使用應明示出處</vt:lpstr>
      <vt:lpstr>PowerPoint 簡報</vt:lpstr>
      <vt:lpstr>行動通訊程式群組分享的問題</vt:lpstr>
      <vt:lpstr>超連結是否亦是公開傳輸？</vt:lpstr>
      <vt:lpstr>截圖、下載圖片均涉及重製、公開傳輸</vt:lpstr>
      <vt:lpstr>擷取YouTube影音片段亦涉著作利用行為</vt:lpstr>
      <vt:lpstr>臉書使用條款</vt:lpstr>
      <vt:lpstr>自拍影片涉及的著作利用行為</vt:lpstr>
      <vt:lpstr>PowerPoint 簡報</vt:lpstr>
      <vt:lpstr>如何約定著作財產權的授權？</vt:lpstr>
      <vt:lpstr>競賽作品著作權歸誰?</vt:lpstr>
      <vt:lpstr>利用著作之授權管道</vt:lpstr>
      <vt:lpstr>著作權集管團體簡介</vt:lpstr>
      <vt:lpstr>創用CC</vt:lpstr>
      <vt:lpstr>政府資料開放應注意哪些著作權問題?</vt:lpstr>
      <vt:lpstr>更多著作權訊息</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00533吳逸玲</cp:lastModifiedBy>
  <cp:revision>382</cp:revision>
  <cp:lastPrinted>2017-04-06T01:54:10Z</cp:lastPrinted>
  <dcterms:created xsi:type="dcterms:W3CDTF">2012-04-26T02:48:05Z</dcterms:created>
  <dcterms:modified xsi:type="dcterms:W3CDTF">2017-04-06T05:55:33Z</dcterms:modified>
</cp:coreProperties>
</file>