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tif" ContentType="image/tif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4.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5.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6.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7.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notesSlides/notesSlide8.xml" ContentType="application/vnd.openxmlformats-officedocument.presentationml.notesSlide+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notesSlides/notesSlide9.xml" ContentType="application/vnd.openxmlformats-officedocument.presentationml.notesSlide+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10.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59"/>
  </p:notesMasterIdLst>
  <p:sldIdLst>
    <p:sldId id="256" r:id="rId3"/>
    <p:sldId id="259" r:id="rId4"/>
    <p:sldId id="482" r:id="rId5"/>
    <p:sldId id="260" r:id="rId6"/>
    <p:sldId id="261" r:id="rId7"/>
    <p:sldId id="343" r:id="rId8"/>
    <p:sldId id="389" r:id="rId9"/>
    <p:sldId id="262" r:id="rId10"/>
    <p:sldId id="264" r:id="rId11"/>
    <p:sldId id="273" r:id="rId12"/>
    <p:sldId id="275" r:id="rId13"/>
    <p:sldId id="277" r:id="rId14"/>
    <p:sldId id="361" r:id="rId15"/>
    <p:sldId id="279" r:id="rId16"/>
    <p:sldId id="364" r:id="rId17"/>
    <p:sldId id="439" r:id="rId18"/>
    <p:sldId id="483" r:id="rId19"/>
    <p:sldId id="463" r:id="rId20"/>
    <p:sldId id="285" r:id="rId21"/>
    <p:sldId id="291" r:id="rId22"/>
    <p:sldId id="480" r:id="rId23"/>
    <p:sldId id="467" r:id="rId24"/>
    <p:sldId id="468" r:id="rId25"/>
    <p:sldId id="469" r:id="rId26"/>
    <p:sldId id="384" r:id="rId27"/>
    <p:sldId id="470" r:id="rId28"/>
    <p:sldId id="386" r:id="rId29"/>
    <p:sldId id="419" r:id="rId30"/>
    <p:sldId id="388" r:id="rId31"/>
    <p:sldId id="405" r:id="rId32"/>
    <p:sldId id="471" r:id="rId33"/>
    <p:sldId id="393" r:id="rId34"/>
    <p:sldId id="371" r:id="rId35"/>
    <p:sldId id="418" r:id="rId36"/>
    <p:sldId id="459" r:id="rId37"/>
    <p:sldId id="460" r:id="rId38"/>
    <p:sldId id="458" r:id="rId39"/>
    <p:sldId id="445" r:id="rId40"/>
    <p:sldId id="446" r:id="rId41"/>
    <p:sldId id="472" r:id="rId42"/>
    <p:sldId id="474" r:id="rId43"/>
    <p:sldId id="451" r:id="rId44"/>
    <p:sldId id="454" r:id="rId45"/>
    <p:sldId id="452" r:id="rId46"/>
    <p:sldId id="453" r:id="rId47"/>
    <p:sldId id="455" r:id="rId48"/>
    <p:sldId id="456" r:id="rId49"/>
    <p:sldId id="457" r:id="rId50"/>
    <p:sldId id="442" r:id="rId51"/>
    <p:sldId id="340" r:id="rId52"/>
    <p:sldId id="423" r:id="rId53"/>
    <p:sldId id="429" r:id="rId54"/>
    <p:sldId id="424" r:id="rId55"/>
    <p:sldId id="481" r:id="rId56"/>
    <p:sldId id="331" r:id="rId57"/>
    <p:sldId id="258" r:id="rId58"/>
  </p:sldIdLst>
  <p:sldSz cx="9144000" cy="6858000" type="screen4x3"/>
  <p:notesSz cx="6807200" cy="99393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預設章節" id="{A6E27EC6-8A94-445E-B9B9-6282BFDD64F5}">
          <p14:sldIdLst>
            <p14:sldId id="256"/>
            <p14:sldId id="259"/>
            <p14:sldId id="482"/>
            <p14:sldId id="260"/>
          </p14:sldIdLst>
        </p14:section>
        <p14:section name="未命名的章節" id="{67D6200E-8459-4DDA-9A1F-0CD2E7BAA62F}">
          <p14:sldIdLst>
            <p14:sldId id="261"/>
            <p14:sldId id="343"/>
            <p14:sldId id="389"/>
            <p14:sldId id="262"/>
            <p14:sldId id="264"/>
            <p14:sldId id="273"/>
            <p14:sldId id="275"/>
            <p14:sldId id="277"/>
            <p14:sldId id="361"/>
            <p14:sldId id="279"/>
            <p14:sldId id="364"/>
            <p14:sldId id="439"/>
            <p14:sldId id="483"/>
            <p14:sldId id="463"/>
          </p14:sldIdLst>
        </p14:section>
        <p14:section name="未命名的章節" id="{D9398EFA-80AC-407D-A15A-3C13B106CD2D}">
          <p14:sldIdLst>
            <p14:sldId id="285"/>
            <p14:sldId id="291"/>
            <p14:sldId id="480"/>
            <p14:sldId id="467"/>
            <p14:sldId id="468"/>
            <p14:sldId id="469"/>
            <p14:sldId id="384"/>
            <p14:sldId id="470"/>
            <p14:sldId id="386"/>
            <p14:sldId id="419"/>
            <p14:sldId id="388"/>
            <p14:sldId id="405"/>
            <p14:sldId id="471"/>
            <p14:sldId id="393"/>
            <p14:sldId id="371"/>
            <p14:sldId id="418"/>
            <p14:sldId id="459"/>
            <p14:sldId id="460"/>
            <p14:sldId id="458"/>
            <p14:sldId id="445"/>
            <p14:sldId id="446"/>
            <p14:sldId id="472"/>
            <p14:sldId id="474"/>
            <p14:sldId id="451"/>
            <p14:sldId id="454"/>
            <p14:sldId id="452"/>
            <p14:sldId id="453"/>
            <p14:sldId id="455"/>
            <p14:sldId id="456"/>
            <p14:sldId id="457"/>
            <p14:sldId id="442"/>
            <p14:sldId id="340"/>
            <p14:sldId id="423"/>
            <p14:sldId id="429"/>
            <p14:sldId id="424"/>
            <p14:sldId id="481"/>
            <p14:sldId id="331"/>
            <p14:sldId id="25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0000CC"/>
    <a:srgbClr val="CAF6AC"/>
    <a:srgbClr val="3366FF"/>
    <a:srgbClr val="FF3300"/>
    <a:srgbClr val="3399FF"/>
    <a:srgbClr val="E7F2DE"/>
    <a:srgbClr val="DEF0F2"/>
    <a:srgbClr val="D8F3F8"/>
    <a:srgbClr val="4F62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74C1A8A3-306A-4EB7-A6B1-4F7E0EB9C5D6}" styleName="中等深淺樣式 3 - 輔色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55" autoAdjust="0"/>
    <p:restoredTop sz="94660"/>
  </p:normalViewPr>
  <p:slideViewPr>
    <p:cSldViewPr>
      <p:cViewPr>
        <p:scale>
          <a:sx n="80" d="100"/>
          <a:sy n="80" d="100"/>
        </p:scale>
        <p:origin x="-1454" y="-6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s>
</file>

<file path=ppt/diagrams/_rels/data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 Id="rId4" Type="http://schemas.openxmlformats.org/officeDocument/2006/relationships/image" Target="../media/image31.png"/></Relationships>
</file>

<file path=ppt/diagrams/_rels/drawing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 Id="rId4" Type="http://schemas.openxmlformats.org/officeDocument/2006/relationships/image" Target="../media/image31.pn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CA2154-8FE8-4781-80C0-1E4BD3A876D9}" type="doc">
      <dgm:prSet loTypeId="urn:microsoft.com/office/officeart/2005/8/layout/vList2" loCatId="list" qsTypeId="urn:microsoft.com/office/officeart/2005/8/quickstyle/3d2" qsCatId="3D" csTypeId="urn:microsoft.com/office/officeart/2005/8/colors/accent2_1" csCatId="accent2" phldr="1"/>
      <dgm:spPr/>
      <dgm:t>
        <a:bodyPr/>
        <a:lstStyle/>
        <a:p>
          <a:endParaRPr lang="zh-TW" altLang="en-US"/>
        </a:p>
      </dgm:t>
    </dgm:pt>
    <dgm:pt modelId="{4BD38B0A-3CEF-4237-821B-953EA342AE21}">
      <dgm:prSet/>
      <dgm:spPr/>
      <dgm:t>
        <a:bodyPr/>
        <a:lstStyle/>
        <a:p>
          <a:pPr rtl="0"/>
          <a:r>
            <a:rPr lang="zh-TW" b="1" dirty="0" smtClean="0">
              <a:solidFill>
                <a:srgbClr val="0000CC"/>
              </a:solidFill>
              <a:effectLst/>
              <a:latin typeface="微軟正黑體" panose="020B0604030504040204" pitchFamily="34" charset="-120"/>
              <a:ea typeface="微軟正黑體" panose="020B0604030504040204" pitchFamily="34" charset="-120"/>
            </a:rPr>
            <a:t>著作權基本概念</a:t>
          </a:r>
          <a:endParaRPr lang="zh-TW" dirty="0">
            <a:solidFill>
              <a:srgbClr val="0000CC"/>
            </a:solidFill>
            <a:effectLst/>
            <a:latin typeface="微軟正黑體" panose="020B0604030504040204" pitchFamily="34" charset="-120"/>
            <a:ea typeface="微軟正黑體" panose="020B0604030504040204" pitchFamily="34" charset="-120"/>
          </a:endParaRPr>
        </a:p>
      </dgm:t>
    </dgm:pt>
    <dgm:pt modelId="{C9C5EEA0-826B-4D10-8C7D-8670E2BC2597}" type="parTrans" cxnId="{97DE5426-55C1-4E1E-A952-788BAF623E24}">
      <dgm:prSet/>
      <dgm:spPr/>
      <dgm:t>
        <a:bodyPr/>
        <a:lstStyle/>
        <a:p>
          <a:endParaRPr lang="zh-TW" altLang="en-US"/>
        </a:p>
      </dgm:t>
    </dgm:pt>
    <dgm:pt modelId="{9E526927-846E-4F65-B15A-881046F18F67}" type="sibTrans" cxnId="{97DE5426-55C1-4E1E-A952-788BAF623E24}">
      <dgm:prSet/>
      <dgm:spPr/>
      <dgm:t>
        <a:bodyPr/>
        <a:lstStyle/>
        <a:p>
          <a:endParaRPr lang="zh-TW" altLang="en-US"/>
        </a:p>
      </dgm:t>
    </dgm:pt>
    <dgm:pt modelId="{03EAC270-BCCB-48CF-B190-FA3BC365E42E}">
      <dgm:prSet/>
      <dgm:spPr/>
      <dgm:t>
        <a:bodyPr/>
        <a:lstStyle/>
        <a:p>
          <a:pPr rtl="0"/>
          <a:r>
            <a:rPr lang="zh-TW" b="1" dirty="0" smtClean="0">
              <a:solidFill>
                <a:srgbClr val="0000CC"/>
              </a:solidFill>
              <a:effectLst/>
              <a:latin typeface="微軟正黑體" panose="020B0604030504040204" pitchFamily="34" charset="-120"/>
              <a:ea typeface="微軟正黑體" panose="020B0604030504040204" pitchFamily="34" charset="-120"/>
            </a:rPr>
            <a:t>日常公務常見</a:t>
          </a:r>
          <a:r>
            <a:rPr lang="zh-TW" altLang="en-US" b="1" dirty="0" smtClean="0">
              <a:solidFill>
                <a:srgbClr val="0000CC"/>
              </a:solidFill>
              <a:effectLst/>
              <a:latin typeface="微軟正黑體" panose="020B0604030504040204" pitchFamily="34" charset="-120"/>
              <a:ea typeface="微軟正黑體" panose="020B0604030504040204" pitchFamily="34" charset="-120"/>
            </a:rPr>
            <a:t>合理使用</a:t>
          </a:r>
          <a:r>
            <a:rPr lang="zh-TW" b="1" dirty="0" smtClean="0">
              <a:solidFill>
                <a:srgbClr val="0000CC"/>
              </a:solidFill>
              <a:effectLst/>
              <a:latin typeface="微軟正黑體" panose="020B0604030504040204" pitchFamily="34" charset="-120"/>
              <a:ea typeface="微軟正黑體" panose="020B0604030504040204" pitchFamily="34" charset="-120"/>
            </a:rPr>
            <a:t>問題</a:t>
          </a:r>
          <a:endParaRPr lang="zh-TW" dirty="0">
            <a:solidFill>
              <a:srgbClr val="0000CC"/>
            </a:solidFill>
            <a:effectLst/>
            <a:latin typeface="微軟正黑體" panose="020B0604030504040204" pitchFamily="34" charset="-120"/>
            <a:ea typeface="微軟正黑體" panose="020B0604030504040204" pitchFamily="34" charset="-120"/>
          </a:endParaRPr>
        </a:p>
      </dgm:t>
    </dgm:pt>
    <dgm:pt modelId="{E7469AA0-980F-4ECD-8EB5-D4047E9D56DD}" type="parTrans" cxnId="{6AA49CD3-FA4E-4768-86E1-7884139E7728}">
      <dgm:prSet/>
      <dgm:spPr/>
      <dgm:t>
        <a:bodyPr/>
        <a:lstStyle/>
        <a:p>
          <a:endParaRPr lang="zh-TW" altLang="en-US"/>
        </a:p>
      </dgm:t>
    </dgm:pt>
    <dgm:pt modelId="{A8CC33D0-BE05-4492-A601-6D029DAD4A95}" type="sibTrans" cxnId="{6AA49CD3-FA4E-4768-86E1-7884139E7728}">
      <dgm:prSet/>
      <dgm:spPr/>
      <dgm:t>
        <a:bodyPr/>
        <a:lstStyle/>
        <a:p>
          <a:endParaRPr lang="zh-TW" altLang="en-US"/>
        </a:p>
      </dgm:t>
    </dgm:pt>
    <dgm:pt modelId="{5EA524B4-204E-4DE1-863E-7EA083D8510B}">
      <dgm:prSet/>
      <dgm:spPr/>
      <dgm:t>
        <a:bodyPr/>
        <a:lstStyle/>
        <a:p>
          <a:pPr rtl="0"/>
          <a:r>
            <a:rPr lang="zh-TW" altLang="en-US" b="1" dirty="0" smtClean="0">
              <a:solidFill>
                <a:srgbClr val="0000CC"/>
              </a:solidFill>
              <a:effectLst/>
              <a:latin typeface="微軟正黑體" panose="020B0604030504040204" pitchFamily="34" charset="-120"/>
              <a:ea typeface="微軟正黑體" panose="020B0604030504040204" pitchFamily="34" charset="-120"/>
            </a:rPr>
            <a:t>委外辦理業務所涉著作權問題</a:t>
          </a:r>
          <a:endParaRPr lang="zh-TW" b="1" dirty="0">
            <a:solidFill>
              <a:srgbClr val="0000CC"/>
            </a:solidFill>
            <a:effectLst/>
            <a:latin typeface="微軟正黑體" panose="020B0604030504040204" pitchFamily="34" charset="-120"/>
            <a:ea typeface="微軟正黑體" panose="020B0604030504040204" pitchFamily="34" charset="-120"/>
          </a:endParaRPr>
        </a:p>
      </dgm:t>
    </dgm:pt>
    <dgm:pt modelId="{364F7560-C38A-4941-8BC2-6100DAC703B2}" type="parTrans" cxnId="{60CD7A42-4402-4575-B3CF-570B7A0DA1B5}">
      <dgm:prSet/>
      <dgm:spPr/>
      <dgm:t>
        <a:bodyPr/>
        <a:lstStyle/>
        <a:p>
          <a:endParaRPr lang="zh-TW" altLang="en-US"/>
        </a:p>
      </dgm:t>
    </dgm:pt>
    <dgm:pt modelId="{21C6D12D-8359-493A-A7B9-091418D1775A}" type="sibTrans" cxnId="{60CD7A42-4402-4575-B3CF-570B7A0DA1B5}">
      <dgm:prSet/>
      <dgm:spPr/>
      <dgm:t>
        <a:bodyPr/>
        <a:lstStyle/>
        <a:p>
          <a:endParaRPr lang="zh-TW" altLang="en-US"/>
        </a:p>
      </dgm:t>
    </dgm:pt>
    <dgm:pt modelId="{714F1A8B-C721-410E-97BA-FE60C815E33A}">
      <dgm:prSet/>
      <dgm:spPr/>
      <dgm:t>
        <a:bodyPr/>
        <a:lstStyle/>
        <a:p>
          <a:pPr rtl="0"/>
          <a:r>
            <a:rPr lang="zh-TW" b="1" dirty="0" smtClean="0">
              <a:solidFill>
                <a:srgbClr val="0000CC"/>
              </a:solidFill>
              <a:effectLst/>
              <a:latin typeface="微軟正黑體" panose="020B0604030504040204" pitchFamily="34" charset="-120"/>
              <a:ea typeface="微軟正黑體" panose="020B0604030504040204" pitchFamily="34" charset="-120"/>
            </a:rPr>
            <a:t>著作權</a:t>
          </a:r>
          <a:r>
            <a:rPr lang="zh-TW" altLang="en-US" b="1" dirty="0" smtClean="0">
              <a:solidFill>
                <a:srgbClr val="0000CC"/>
              </a:solidFill>
              <a:effectLst/>
              <a:latin typeface="微軟正黑體" panose="020B0604030504040204" pitchFamily="34" charset="-120"/>
              <a:ea typeface="微軟正黑體" panose="020B0604030504040204" pitchFamily="34" charset="-120"/>
            </a:rPr>
            <a:t>的授權方式與管道</a:t>
          </a:r>
          <a:endParaRPr lang="zh-TW" dirty="0">
            <a:solidFill>
              <a:srgbClr val="0000CC"/>
            </a:solidFill>
            <a:effectLst/>
            <a:latin typeface="微軟正黑體" panose="020B0604030504040204" pitchFamily="34" charset="-120"/>
            <a:ea typeface="微軟正黑體" panose="020B0604030504040204" pitchFamily="34" charset="-120"/>
          </a:endParaRPr>
        </a:p>
      </dgm:t>
    </dgm:pt>
    <dgm:pt modelId="{84BC1CE6-CB0F-4C1F-8F53-C4299B73CE0C}" type="parTrans" cxnId="{8C9B58C9-6F61-41F9-B098-6CED7417AD18}">
      <dgm:prSet/>
      <dgm:spPr/>
      <dgm:t>
        <a:bodyPr/>
        <a:lstStyle/>
        <a:p>
          <a:endParaRPr lang="zh-TW" altLang="en-US"/>
        </a:p>
      </dgm:t>
    </dgm:pt>
    <dgm:pt modelId="{62B0A3CE-8C12-4573-971B-5C4267F8AC95}" type="sibTrans" cxnId="{8C9B58C9-6F61-41F9-B098-6CED7417AD18}">
      <dgm:prSet/>
      <dgm:spPr/>
      <dgm:t>
        <a:bodyPr/>
        <a:lstStyle/>
        <a:p>
          <a:endParaRPr lang="zh-TW" altLang="en-US"/>
        </a:p>
      </dgm:t>
    </dgm:pt>
    <dgm:pt modelId="{0F484668-4C4F-4A41-8D95-5FC51297E928}" type="pres">
      <dgm:prSet presAssocID="{9DCA2154-8FE8-4781-80C0-1E4BD3A876D9}" presName="linear" presStyleCnt="0">
        <dgm:presLayoutVars>
          <dgm:animLvl val="lvl"/>
          <dgm:resizeHandles val="exact"/>
        </dgm:presLayoutVars>
      </dgm:prSet>
      <dgm:spPr/>
      <dgm:t>
        <a:bodyPr/>
        <a:lstStyle/>
        <a:p>
          <a:endParaRPr lang="zh-TW" altLang="en-US"/>
        </a:p>
      </dgm:t>
    </dgm:pt>
    <dgm:pt modelId="{68E94564-5104-4673-9B42-27E398C8BDDC}" type="pres">
      <dgm:prSet presAssocID="{4BD38B0A-3CEF-4237-821B-953EA342AE21}" presName="parentText" presStyleLbl="node1" presStyleIdx="0" presStyleCnt="4">
        <dgm:presLayoutVars>
          <dgm:chMax val="0"/>
          <dgm:bulletEnabled val="1"/>
        </dgm:presLayoutVars>
      </dgm:prSet>
      <dgm:spPr/>
      <dgm:t>
        <a:bodyPr/>
        <a:lstStyle/>
        <a:p>
          <a:endParaRPr lang="zh-TW" altLang="en-US"/>
        </a:p>
      </dgm:t>
    </dgm:pt>
    <dgm:pt modelId="{C3F1C70F-1119-4C4F-8573-8A1EDB3B6EFD}" type="pres">
      <dgm:prSet presAssocID="{9E526927-846E-4F65-B15A-881046F18F67}" presName="spacer" presStyleCnt="0"/>
      <dgm:spPr/>
      <dgm:t>
        <a:bodyPr/>
        <a:lstStyle/>
        <a:p>
          <a:endParaRPr lang="zh-TW" altLang="en-US"/>
        </a:p>
      </dgm:t>
    </dgm:pt>
    <dgm:pt modelId="{B3FA943B-BAA1-467D-B450-4BE8C2B48E34}" type="pres">
      <dgm:prSet presAssocID="{03EAC270-BCCB-48CF-B190-FA3BC365E42E}" presName="parentText" presStyleLbl="node1" presStyleIdx="1" presStyleCnt="4">
        <dgm:presLayoutVars>
          <dgm:chMax val="0"/>
          <dgm:bulletEnabled val="1"/>
        </dgm:presLayoutVars>
      </dgm:prSet>
      <dgm:spPr/>
      <dgm:t>
        <a:bodyPr/>
        <a:lstStyle/>
        <a:p>
          <a:endParaRPr lang="zh-TW" altLang="en-US"/>
        </a:p>
      </dgm:t>
    </dgm:pt>
    <dgm:pt modelId="{35703945-5137-4D44-A92B-7B03327871AC}" type="pres">
      <dgm:prSet presAssocID="{A8CC33D0-BE05-4492-A601-6D029DAD4A95}" presName="spacer" presStyleCnt="0"/>
      <dgm:spPr/>
      <dgm:t>
        <a:bodyPr/>
        <a:lstStyle/>
        <a:p>
          <a:endParaRPr lang="zh-TW" altLang="en-US"/>
        </a:p>
      </dgm:t>
    </dgm:pt>
    <dgm:pt modelId="{E9395768-6713-43E2-B336-99ABD5094A27}" type="pres">
      <dgm:prSet presAssocID="{5EA524B4-204E-4DE1-863E-7EA083D8510B}" presName="parentText" presStyleLbl="node1" presStyleIdx="2" presStyleCnt="4">
        <dgm:presLayoutVars>
          <dgm:chMax val="0"/>
          <dgm:bulletEnabled val="1"/>
        </dgm:presLayoutVars>
      </dgm:prSet>
      <dgm:spPr/>
      <dgm:t>
        <a:bodyPr/>
        <a:lstStyle/>
        <a:p>
          <a:endParaRPr lang="zh-TW" altLang="en-US"/>
        </a:p>
      </dgm:t>
    </dgm:pt>
    <dgm:pt modelId="{C6A06D08-DCF6-49BC-A9FC-06FEA55C6521}" type="pres">
      <dgm:prSet presAssocID="{21C6D12D-8359-493A-A7B9-091418D1775A}" presName="spacer" presStyleCnt="0"/>
      <dgm:spPr/>
      <dgm:t>
        <a:bodyPr/>
        <a:lstStyle/>
        <a:p>
          <a:endParaRPr lang="zh-TW" altLang="en-US"/>
        </a:p>
      </dgm:t>
    </dgm:pt>
    <dgm:pt modelId="{B4812583-670C-4EED-97C0-9F86C5C4E3AE}" type="pres">
      <dgm:prSet presAssocID="{714F1A8B-C721-410E-97BA-FE60C815E33A}" presName="parentText" presStyleLbl="node1" presStyleIdx="3" presStyleCnt="4">
        <dgm:presLayoutVars>
          <dgm:chMax val="0"/>
          <dgm:bulletEnabled val="1"/>
        </dgm:presLayoutVars>
      </dgm:prSet>
      <dgm:spPr/>
      <dgm:t>
        <a:bodyPr/>
        <a:lstStyle/>
        <a:p>
          <a:endParaRPr lang="zh-TW" altLang="en-US"/>
        </a:p>
      </dgm:t>
    </dgm:pt>
  </dgm:ptLst>
  <dgm:cxnLst>
    <dgm:cxn modelId="{F825B0A8-ECE9-4722-A218-0337D24F7147}" type="presOf" srcId="{4BD38B0A-3CEF-4237-821B-953EA342AE21}" destId="{68E94564-5104-4673-9B42-27E398C8BDDC}" srcOrd="0" destOrd="0" presId="urn:microsoft.com/office/officeart/2005/8/layout/vList2"/>
    <dgm:cxn modelId="{60CD7A42-4402-4575-B3CF-570B7A0DA1B5}" srcId="{9DCA2154-8FE8-4781-80C0-1E4BD3A876D9}" destId="{5EA524B4-204E-4DE1-863E-7EA083D8510B}" srcOrd="2" destOrd="0" parTransId="{364F7560-C38A-4941-8BC2-6100DAC703B2}" sibTransId="{21C6D12D-8359-493A-A7B9-091418D1775A}"/>
    <dgm:cxn modelId="{3C03C763-EE6D-4FF6-8DC7-0D6C203F3420}" type="presOf" srcId="{714F1A8B-C721-410E-97BA-FE60C815E33A}" destId="{B4812583-670C-4EED-97C0-9F86C5C4E3AE}" srcOrd="0" destOrd="0" presId="urn:microsoft.com/office/officeart/2005/8/layout/vList2"/>
    <dgm:cxn modelId="{6AA49CD3-FA4E-4768-86E1-7884139E7728}" srcId="{9DCA2154-8FE8-4781-80C0-1E4BD3A876D9}" destId="{03EAC270-BCCB-48CF-B190-FA3BC365E42E}" srcOrd="1" destOrd="0" parTransId="{E7469AA0-980F-4ECD-8EB5-D4047E9D56DD}" sibTransId="{A8CC33D0-BE05-4492-A601-6D029DAD4A95}"/>
    <dgm:cxn modelId="{54DAF6DA-5CDA-4146-A36D-E7C05A6F6620}" type="presOf" srcId="{5EA524B4-204E-4DE1-863E-7EA083D8510B}" destId="{E9395768-6713-43E2-B336-99ABD5094A27}" srcOrd="0" destOrd="0" presId="urn:microsoft.com/office/officeart/2005/8/layout/vList2"/>
    <dgm:cxn modelId="{5171FE79-7DEA-47DF-A06F-8C17792981C6}" type="presOf" srcId="{03EAC270-BCCB-48CF-B190-FA3BC365E42E}" destId="{B3FA943B-BAA1-467D-B450-4BE8C2B48E34}" srcOrd="0" destOrd="0" presId="urn:microsoft.com/office/officeart/2005/8/layout/vList2"/>
    <dgm:cxn modelId="{97DE5426-55C1-4E1E-A952-788BAF623E24}" srcId="{9DCA2154-8FE8-4781-80C0-1E4BD3A876D9}" destId="{4BD38B0A-3CEF-4237-821B-953EA342AE21}" srcOrd="0" destOrd="0" parTransId="{C9C5EEA0-826B-4D10-8C7D-8670E2BC2597}" sibTransId="{9E526927-846E-4F65-B15A-881046F18F67}"/>
    <dgm:cxn modelId="{45E66F35-E88E-42DF-BCA6-4CD788974A3F}" type="presOf" srcId="{9DCA2154-8FE8-4781-80C0-1E4BD3A876D9}" destId="{0F484668-4C4F-4A41-8D95-5FC51297E928}" srcOrd="0" destOrd="0" presId="urn:microsoft.com/office/officeart/2005/8/layout/vList2"/>
    <dgm:cxn modelId="{8C9B58C9-6F61-41F9-B098-6CED7417AD18}" srcId="{9DCA2154-8FE8-4781-80C0-1E4BD3A876D9}" destId="{714F1A8B-C721-410E-97BA-FE60C815E33A}" srcOrd="3" destOrd="0" parTransId="{84BC1CE6-CB0F-4C1F-8F53-C4299B73CE0C}" sibTransId="{62B0A3CE-8C12-4573-971B-5C4267F8AC95}"/>
    <dgm:cxn modelId="{A2A35C3E-F56F-40EC-8A63-DD1BD910342C}" type="presParOf" srcId="{0F484668-4C4F-4A41-8D95-5FC51297E928}" destId="{68E94564-5104-4673-9B42-27E398C8BDDC}" srcOrd="0" destOrd="0" presId="urn:microsoft.com/office/officeart/2005/8/layout/vList2"/>
    <dgm:cxn modelId="{75CAA6B2-78C2-4A9A-A2BE-74CEA7240092}" type="presParOf" srcId="{0F484668-4C4F-4A41-8D95-5FC51297E928}" destId="{C3F1C70F-1119-4C4F-8573-8A1EDB3B6EFD}" srcOrd="1" destOrd="0" presId="urn:microsoft.com/office/officeart/2005/8/layout/vList2"/>
    <dgm:cxn modelId="{39B1AABC-9051-4B98-AB5A-88B2C51C6F30}" type="presParOf" srcId="{0F484668-4C4F-4A41-8D95-5FC51297E928}" destId="{B3FA943B-BAA1-467D-B450-4BE8C2B48E34}" srcOrd="2" destOrd="0" presId="urn:microsoft.com/office/officeart/2005/8/layout/vList2"/>
    <dgm:cxn modelId="{5066F58A-5D55-4B46-813F-610037EB07FA}" type="presParOf" srcId="{0F484668-4C4F-4A41-8D95-5FC51297E928}" destId="{35703945-5137-4D44-A92B-7B03327871AC}" srcOrd="3" destOrd="0" presId="urn:microsoft.com/office/officeart/2005/8/layout/vList2"/>
    <dgm:cxn modelId="{EBE9D352-564E-404D-BAA6-9DE1AD4BB9BF}" type="presParOf" srcId="{0F484668-4C4F-4A41-8D95-5FC51297E928}" destId="{E9395768-6713-43E2-B336-99ABD5094A27}" srcOrd="4" destOrd="0" presId="urn:microsoft.com/office/officeart/2005/8/layout/vList2"/>
    <dgm:cxn modelId="{4FBB093F-3201-4B03-906E-AA9ADD17EFF0}" type="presParOf" srcId="{0F484668-4C4F-4A41-8D95-5FC51297E928}" destId="{C6A06D08-DCF6-49BC-A9FC-06FEA55C6521}" srcOrd="5" destOrd="0" presId="urn:microsoft.com/office/officeart/2005/8/layout/vList2"/>
    <dgm:cxn modelId="{4FB07912-B23C-4BA7-AE50-23A152B1E264}" type="presParOf" srcId="{0F484668-4C4F-4A41-8D95-5FC51297E928}" destId="{B4812583-670C-4EED-97C0-9F86C5C4E3AE}"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473722E-1B4D-4884-9479-FBB193756098}" type="doc">
      <dgm:prSet loTypeId="urn:microsoft.com/office/officeart/2005/8/layout/list1" loCatId="list" qsTypeId="urn:microsoft.com/office/officeart/2005/8/quickstyle/simple3" qsCatId="simple" csTypeId="urn:microsoft.com/office/officeart/2005/8/colors/colorful5" csCatId="colorful" phldr="1"/>
      <dgm:spPr/>
      <dgm:t>
        <a:bodyPr/>
        <a:lstStyle/>
        <a:p>
          <a:endParaRPr lang="zh-TW" altLang="en-US"/>
        </a:p>
      </dgm:t>
    </dgm:pt>
    <dgm:pt modelId="{DA6A8BCA-8C3A-4A53-BAC9-8C8B41D4683B}">
      <dgm:prSet phldrT="[文字]" custT="1"/>
      <dgm:spPr/>
      <dgm:t>
        <a:bodyPr/>
        <a:lstStyle/>
        <a:p>
          <a:pPr>
            <a:spcAft>
              <a:spcPts val="0"/>
            </a:spcAft>
          </a:pPr>
          <a:r>
            <a:rPr lang="zh-TW" altLang="en-US" sz="2800" b="1" dirty="0" smtClean="0">
              <a:latin typeface="微軟正黑體" pitchFamily="34" charset="-120"/>
              <a:ea typeface="微軟正黑體" pitchFamily="34" charset="-120"/>
            </a:rPr>
            <a:t>著作人</a:t>
          </a:r>
          <a:endParaRPr lang="zh-TW" altLang="en-US" sz="2800" b="1" dirty="0">
            <a:latin typeface="微軟正黑體" pitchFamily="34" charset="-120"/>
            <a:ea typeface="微軟正黑體" pitchFamily="34" charset="-120"/>
          </a:endParaRPr>
        </a:p>
      </dgm:t>
    </dgm:pt>
    <dgm:pt modelId="{2B656FA8-FF68-41E7-A873-DA9FB06A5F96}" type="parTrans" cxnId="{C58233AA-DA93-401F-B113-F2B42E7832EA}">
      <dgm:prSet/>
      <dgm:spPr/>
      <dgm:t>
        <a:bodyPr/>
        <a:lstStyle/>
        <a:p>
          <a:endParaRPr lang="zh-TW" altLang="en-US"/>
        </a:p>
      </dgm:t>
    </dgm:pt>
    <dgm:pt modelId="{8FFA710A-26B3-4326-8AAA-DC6B53B9A252}" type="sibTrans" cxnId="{C58233AA-DA93-401F-B113-F2B42E7832EA}">
      <dgm:prSet/>
      <dgm:spPr/>
      <dgm:t>
        <a:bodyPr/>
        <a:lstStyle/>
        <a:p>
          <a:endParaRPr lang="zh-TW" altLang="en-US"/>
        </a:p>
      </dgm:t>
    </dgm:pt>
    <dgm:pt modelId="{8A69B995-F27C-4960-B2FE-8F26FB971503}">
      <dgm:prSet phldrT="[文字]" custT="1"/>
      <dgm:spPr/>
      <dgm:t>
        <a:bodyPr/>
        <a:lstStyle/>
        <a:p>
          <a:pPr>
            <a:lnSpc>
              <a:spcPct val="80000"/>
            </a:lnSpc>
            <a:spcAft>
              <a:spcPts val="0"/>
            </a:spcAft>
          </a:pPr>
          <a:r>
            <a:rPr lang="zh-TW" altLang="en-US" sz="2000" b="1" dirty="0" smtClean="0">
              <a:solidFill>
                <a:srgbClr val="FF0000"/>
              </a:solidFill>
              <a:latin typeface="微軟正黑體" pitchFamily="34" charset="-120"/>
              <a:ea typeface="微軟正黑體" pitchFamily="34" charset="-120"/>
            </a:rPr>
            <a:t>原則：直接創作著作之人</a:t>
          </a:r>
          <a:r>
            <a:rPr lang="en-US" altLang="zh-TW" sz="2000" b="1" dirty="0" smtClean="0">
              <a:latin typeface="微軟正黑體" pitchFamily="34" charset="-120"/>
              <a:ea typeface="微軟正黑體" pitchFamily="34" charset="-120"/>
            </a:rPr>
            <a:t>(§3 I.</a:t>
          </a:r>
          <a:r>
            <a:rPr lang="en-US" altLang="zh-TW" sz="2000" b="1" dirty="0" smtClean="0">
              <a:latin typeface="新細明體"/>
              <a:ea typeface="新細明體"/>
            </a:rPr>
            <a:t>②)</a:t>
          </a:r>
          <a:endParaRPr lang="zh-TW" altLang="en-US" sz="2000" b="1" dirty="0">
            <a:latin typeface="微軟正黑體" pitchFamily="34" charset="-120"/>
            <a:ea typeface="微軟正黑體" pitchFamily="34" charset="-120"/>
          </a:endParaRPr>
        </a:p>
      </dgm:t>
    </dgm:pt>
    <dgm:pt modelId="{3090EE61-753E-4806-897F-80583D2C2330}" type="parTrans" cxnId="{860C7A08-9F85-4F44-BC06-051B218CC100}">
      <dgm:prSet/>
      <dgm:spPr/>
      <dgm:t>
        <a:bodyPr/>
        <a:lstStyle/>
        <a:p>
          <a:endParaRPr lang="zh-TW" altLang="en-US"/>
        </a:p>
      </dgm:t>
    </dgm:pt>
    <dgm:pt modelId="{0DC3F85E-63B1-40BA-8445-55D152A030AD}" type="sibTrans" cxnId="{860C7A08-9F85-4F44-BC06-051B218CC100}">
      <dgm:prSet/>
      <dgm:spPr/>
      <dgm:t>
        <a:bodyPr/>
        <a:lstStyle/>
        <a:p>
          <a:endParaRPr lang="zh-TW" altLang="en-US"/>
        </a:p>
      </dgm:t>
    </dgm:pt>
    <dgm:pt modelId="{A4BFE637-2483-4169-9363-385955D06D54}">
      <dgm:prSet phldrT="[文字]" custT="1"/>
      <dgm:spPr/>
      <dgm:t>
        <a:bodyPr/>
        <a:lstStyle/>
        <a:p>
          <a:pPr>
            <a:lnSpc>
              <a:spcPct val="80000"/>
            </a:lnSpc>
            <a:spcAft>
              <a:spcPts val="0"/>
            </a:spcAft>
          </a:pPr>
          <a:r>
            <a:rPr lang="zh-TW" altLang="en-US" sz="2000" b="1" dirty="0" smtClean="0">
              <a:latin typeface="微軟正黑體" pitchFamily="34" charset="-120"/>
              <a:ea typeface="微軟正黑體" pitchFamily="34" charset="-120"/>
            </a:rPr>
            <a:t>例外：依僱傭或出資聘人關係完成之著作</a:t>
          </a:r>
          <a:r>
            <a:rPr lang="en-US" altLang="zh-TW" sz="2000" b="1" dirty="0" smtClean="0">
              <a:latin typeface="微軟正黑體" pitchFamily="34" charset="-120"/>
              <a:ea typeface="微軟正黑體" pitchFamily="34" charset="-120"/>
            </a:rPr>
            <a:t>(§11</a:t>
          </a:r>
          <a:r>
            <a:rPr lang="zh-TW" altLang="en-US" sz="2000" b="1" dirty="0" smtClean="0">
              <a:latin typeface="微軟正黑體" pitchFamily="34" charset="-120"/>
              <a:ea typeface="微軟正黑體" pitchFamily="34" charset="-120"/>
            </a:rPr>
            <a:t>、</a:t>
          </a:r>
          <a:r>
            <a:rPr lang="en-US" altLang="zh-TW" sz="2000" b="1" dirty="0" smtClean="0">
              <a:latin typeface="微軟正黑體" pitchFamily="34" charset="-120"/>
              <a:ea typeface="微軟正黑體" pitchFamily="34" charset="-120"/>
            </a:rPr>
            <a:t>§12)</a:t>
          </a:r>
          <a:r>
            <a:rPr lang="zh-TW" altLang="en-US" sz="2000" b="1" dirty="0" smtClean="0">
              <a:latin typeface="微軟正黑體" pitchFamily="34" charset="-120"/>
              <a:ea typeface="微軟正黑體" pitchFamily="34" charset="-120"/>
            </a:rPr>
            <a:t>─</a:t>
          </a:r>
          <a:r>
            <a:rPr lang="zh-TW" altLang="en-US" sz="2000" b="1" dirty="0" smtClean="0">
              <a:solidFill>
                <a:srgbClr val="0000CC"/>
              </a:solidFill>
              <a:latin typeface="微軟正黑體" pitchFamily="34" charset="-120"/>
              <a:ea typeface="微軟正黑體" pitchFamily="34" charset="-120"/>
            </a:rPr>
            <a:t>可透過契約約定</a:t>
          </a:r>
          <a:endParaRPr lang="zh-TW" altLang="en-US" sz="2000" b="1" dirty="0">
            <a:solidFill>
              <a:srgbClr val="0000CC"/>
            </a:solidFill>
            <a:latin typeface="微軟正黑體" pitchFamily="34" charset="-120"/>
            <a:ea typeface="微軟正黑體" pitchFamily="34" charset="-120"/>
          </a:endParaRPr>
        </a:p>
      </dgm:t>
    </dgm:pt>
    <dgm:pt modelId="{7DEFD9EF-66A1-46B8-8BA7-622793ED89AD}" type="parTrans" cxnId="{4696AF17-384C-418C-B5D3-A6BAF8C48811}">
      <dgm:prSet/>
      <dgm:spPr/>
      <dgm:t>
        <a:bodyPr/>
        <a:lstStyle/>
        <a:p>
          <a:endParaRPr lang="zh-TW" altLang="en-US"/>
        </a:p>
      </dgm:t>
    </dgm:pt>
    <dgm:pt modelId="{F5B64C84-FFC7-40C6-9466-663E7F66DD45}" type="sibTrans" cxnId="{4696AF17-384C-418C-B5D3-A6BAF8C48811}">
      <dgm:prSet/>
      <dgm:spPr/>
      <dgm:t>
        <a:bodyPr/>
        <a:lstStyle/>
        <a:p>
          <a:endParaRPr lang="zh-TW" altLang="en-US"/>
        </a:p>
      </dgm:t>
    </dgm:pt>
    <dgm:pt modelId="{BE5FFB11-5476-48AD-A5E2-C37981FE2691}">
      <dgm:prSet phldrT="[文字]" custT="1"/>
      <dgm:spPr/>
      <dgm:t>
        <a:bodyPr/>
        <a:lstStyle/>
        <a:p>
          <a:pPr>
            <a:spcAft>
              <a:spcPts val="0"/>
            </a:spcAft>
          </a:pPr>
          <a:r>
            <a:rPr lang="zh-TW" altLang="en-US" sz="2800" b="1" dirty="0" smtClean="0">
              <a:latin typeface="微軟正黑體" pitchFamily="34" charset="-120"/>
              <a:ea typeface="微軟正黑體" pitchFamily="34" charset="-120"/>
            </a:rPr>
            <a:t>著作財產權人</a:t>
          </a:r>
          <a:endParaRPr lang="zh-TW" altLang="en-US" sz="2800" b="1" dirty="0">
            <a:latin typeface="微軟正黑體" pitchFamily="34" charset="-120"/>
            <a:ea typeface="微軟正黑體" pitchFamily="34" charset="-120"/>
          </a:endParaRPr>
        </a:p>
      </dgm:t>
    </dgm:pt>
    <dgm:pt modelId="{33FD67BA-C933-4E49-85B8-F5BE84631804}" type="parTrans" cxnId="{4993C841-0C98-4135-A589-D67936FD00BD}">
      <dgm:prSet/>
      <dgm:spPr/>
      <dgm:t>
        <a:bodyPr/>
        <a:lstStyle/>
        <a:p>
          <a:endParaRPr lang="zh-TW" altLang="en-US"/>
        </a:p>
      </dgm:t>
    </dgm:pt>
    <dgm:pt modelId="{E142E167-1992-41DB-88F5-FF282B71F685}" type="sibTrans" cxnId="{4993C841-0C98-4135-A589-D67936FD00BD}">
      <dgm:prSet/>
      <dgm:spPr/>
      <dgm:t>
        <a:bodyPr/>
        <a:lstStyle/>
        <a:p>
          <a:endParaRPr lang="zh-TW" altLang="en-US"/>
        </a:p>
      </dgm:t>
    </dgm:pt>
    <dgm:pt modelId="{CB80D0F1-1661-4230-A052-F08836D10BD4}">
      <dgm:prSet phldrT="[文字]" custT="1"/>
      <dgm:spPr/>
      <dgm:t>
        <a:bodyPr/>
        <a:lstStyle/>
        <a:p>
          <a:pPr>
            <a:lnSpc>
              <a:spcPct val="80000"/>
            </a:lnSpc>
            <a:spcAft>
              <a:spcPts val="0"/>
            </a:spcAft>
          </a:pPr>
          <a:r>
            <a:rPr lang="zh-TW" altLang="en-US" sz="2000" b="1" dirty="0" smtClean="0">
              <a:solidFill>
                <a:srgbClr val="FF0000"/>
              </a:solidFill>
              <a:latin typeface="微軟正黑體" pitchFamily="34" charset="-120"/>
              <a:ea typeface="微軟正黑體" pitchFamily="34" charset="-120"/>
            </a:rPr>
            <a:t>原則：著作人 </a:t>
          </a:r>
          <a:r>
            <a:rPr lang="en-US" altLang="zh-TW" sz="2000" b="1" dirty="0" smtClean="0">
              <a:solidFill>
                <a:schemeClr val="tx1"/>
              </a:solidFill>
              <a:latin typeface="微軟正黑體" pitchFamily="34" charset="-120"/>
              <a:ea typeface="微軟正黑體" pitchFamily="34" charset="-120"/>
            </a:rPr>
            <a:t>(§10)</a:t>
          </a:r>
          <a:endParaRPr lang="zh-TW" altLang="en-US" sz="2000" b="1" dirty="0">
            <a:solidFill>
              <a:schemeClr val="tx1"/>
            </a:solidFill>
            <a:latin typeface="微軟正黑體" pitchFamily="34" charset="-120"/>
            <a:ea typeface="微軟正黑體" pitchFamily="34" charset="-120"/>
          </a:endParaRPr>
        </a:p>
      </dgm:t>
    </dgm:pt>
    <dgm:pt modelId="{B93AF7C9-0E10-49C1-A05C-FB093807AED5}" type="parTrans" cxnId="{032D274D-D50D-40FC-B3FF-648A9E12CF15}">
      <dgm:prSet/>
      <dgm:spPr/>
      <dgm:t>
        <a:bodyPr/>
        <a:lstStyle/>
        <a:p>
          <a:endParaRPr lang="zh-TW" altLang="en-US"/>
        </a:p>
      </dgm:t>
    </dgm:pt>
    <dgm:pt modelId="{E391FD09-84A9-4561-BE94-16D4FFCC48F9}" type="sibTrans" cxnId="{032D274D-D50D-40FC-B3FF-648A9E12CF15}">
      <dgm:prSet/>
      <dgm:spPr/>
      <dgm:t>
        <a:bodyPr/>
        <a:lstStyle/>
        <a:p>
          <a:endParaRPr lang="zh-TW" altLang="en-US"/>
        </a:p>
      </dgm:t>
    </dgm:pt>
    <dgm:pt modelId="{08F3FC09-9A75-4774-B018-BB12CFD20F4A}">
      <dgm:prSet phldrT="[文字]" custT="1"/>
      <dgm:spPr/>
      <dgm:t>
        <a:bodyPr/>
        <a:lstStyle/>
        <a:p>
          <a:pPr>
            <a:lnSpc>
              <a:spcPct val="80000"/>
            </a:lnSpc>
            <a:spcAft>
              <a:spcPts val="0"/>
            </a:spcAft>
          </a:pPr>
          <a:r>
            <a:rPr lang="zh-TW" altLang="en-US" sz="2000" b="1" dirty="0" smtClean="0">
              <a:latin typeface="微軟正黑體" pitchFamily="34" charset="-120"/>
              <a:ea typeface="微軟正黑體" pitchFamily="34" charset="-120"/>
            </a:rPr>
            <a:t>例外：依僱傭或出資聘人關係完成之著作</a:t>
          </a:r>
          <a:r>
            <a:rPr lang="en-US" altLang="en-US" sz="2000" b="1" dirty="0" smtClean="0">
              <a:latin typeface="微軟正黑體" pitchFamily="34" charset="-120"/>
              <a:ea typeface="微軟正黑體" pitchFamily="34" charset="-120"/>
            </a:rPr>
            <a:t>(§11</a:t>
          </a:r>
          <a:r>
            <a:rPr lang="zh-TW" altLang="en-US" sz="2000" b="1" dirty="0" smtClean="0">
              <a:latin typeface="微軟正黑體" pitchFamily="34" charset="-120"/>
              <a:ea typeface="微軟正黑體" pitchFamily="34" charset="-120"/>
            </a:rPr>
            <a:t>、</a:t>
          </a:r>
          <a:r>
            <a:rPr lang="en-US" altLang="en-US" sz="2000" b="1" dirty="0" smtClean="0">
              <a:latin typeface="微軟正黑體" pitchFamily="34" charset="-120"/>
              <a:ea typeface="微軟正黑體" pitchFamily="34" charset="-120"/>
            </a:rPr>
            <a:t>§12)─</a:t>
          </a:r>
          <a:r>
            <a:rPr lang="zh-TW" altLang="en-US" sz="2000" b="1" dirty="0" smtClean="0">
              <a:solidFill>
                <a:srgbClr val="0000CC"/>
              </a:solidFill>
              <a:latin typeface="微軟正黑體" pitchFamily="34" charset="-120"/>
              <a:ea typeface="微軟正黑體" pitchFamily="34" charset="-120"/>
            </a:rPr>
            <a:t>可透過契約約定</a:t>
          </a:r>
          <a:endParaRPr lang="zh-TW" altLang="en-US" sz="2000" b="1" dirty="0">
            <a:solidFill>
              <a:srgbClr val="0000CC"/>
            </a:solidFill>
            <a:latin typeface="微軟正黑體" pitchFamily="34" charset="-120"/>
            <a:ea typeface="微軟正黑體" pitchFamily="34" charset="-120"/>
          </a:endParaRPr>
        </a:p>
      </dgm:t>
    </dgm:pt>
    <dgm:pt modelId="{F4A52B94-8BAD-490D-88EE-2400F7F2E6EF}" type="parTrans" cxnId="{F55A3CB7-A280-4299-85C4-A4F2B786D232}">
      <dgm:prSet/>
      <dgm:spPr/>
      <dgm:t>
        <a:bodyPr/>
        <a:lstStyle/>
        <a:p>
          <a:endParaRPr lang="zh-TW" altLang="en-US"/>
        </a:p>
      </dgm:t>
    </dgm:pt>
    <dgm:pt modelId="{B5E1A7D5-9E9B-4924-9649-849A17FFC2E8}" type="sibTrans" cxnId="{F55A3CB7-A280-4299-85C4-A4F2B786D232}">
      <dgm:prSet/>
      <dgm:spPr/>
      <dgm:t>
        <a:bodyPr/>
        <a:lstStyle/>
        <a:p>
          <a:endParaRPr lang="zh-TW" altLang="en-US"/>
        </a:p>
      </dgm:t>
    </dgm:pt>
    <dgm:pt modelId="{7B5602F3-A89D-42BE-B3C9-6626D5DFFF4E}">
      <dgm:prSet custT="1"/>
      <dgm:spPr/>
      <dgm:t>
        <a:bodyPr/>
        <a:lstStyle/>
        <a:p>
          <a:pPr>
            <a:lnSpc>
              <a:spcPct val="80000"/>
            </a:lnSpc>
            <a:spcAft>
              <a:spcPts val="0"/>
            </a:spcAft>
          </a:pPr>
          <a:r>
            <a:rPr lang="zh-TW" altLang="en-US" sz="2000" b="1" dirty="0" smtClean="0">
              <a:latin typeface="微軟正黑體" pitchFamily="34" charset="-120"/>
              <a:ea typeface="微軟正黑體" pitchFamily="34" charset="-120"/>
            </a:rPr>
            <a:t>在著作之原件或其已發行之重製物，或將著作公開發表時，以通常之方法表示著作人之本名或眾所周知之別名者，推定為該著作之著作人</a:t>
          </a:r>
          <a:r>
            <a:rPr lang="en-US" altLang="en-US" sz="2000" b="1" dirty="0" smtClean="0">
              <a:latin typeface="微軟正黑體" pitchFamily="34" charset="-120"/>
              <a:ea typeface="微軟正黑體" pitchFamily="34" charset="-120"/>
            </a:rPr>
            <a:t>(</a:t>
          </a:r>
          <a:r>
            <a:rPr lang="en-US" altLang="zh-TW" sz="2000" b="1" dirty="0" smtClean="0">
              <a:latin typeface="微軟正黑體" pitchFamily="34" charset="-120"/>
              <a:ea typeface="微軟正黑體" pitchFamily="34" charset="-120"/>
            </a:rPr>
            <a:t>§</a:t>
          </a:r>
          <a:r>
            <a:rPr lang="en-US" altLang="en-US" sz="2000" b="1" dirty="0" smtClean="0">
              <a:latin typeface="微軟正黑體" pitchFamily="34" charset="-120"/>
              <a:ea typeface="微軟正黑體" pitchFamily="34" charset="-120"/>
            </a:rPr>
            <a:t>13)</a:t>
          </a:r>
          <a:endParaRPr lang="zh-TW" altLang="en-US" sz="2000" b="1" dirty="0">
            <a:latin typeface="微軟正黑體" pitchFamily="34" charset="-120"/>
            <a:ea typeface="微軟正黑體" pitchFamily="34" charset="-120"/>
          </a:endParaRPr>
        </a:p>
      </dgm:t>
    </dgm:pt>
    <dgm:pt modelId="{73EA9306-612E-448C-823F-1DC2B3B0479B}">
      <dgm:prSet phldrT="[文字]" custT="1"/>
      <dgm:spPr/>
      <dgm:t>
        <a:bodyPr/>
        <a:lstStyle/>
        <a:p>
          <a:pPr>
            <a:spcAft>
              <a:spcPts val="0"/>
            </a:spcAft>
          </a:pPr>
          <a:r>
            <a:rPr lang="zh-TW" altLang="en-US" sz="2800" b="1" dirty="0" smtClean="0">
              <a:latin typeface="微軟正黑體" pitchFamily="34" charset="-120"/>
              <a:ea typeface="微軟正黑體" pitchFamily="34" charset="-120"/>
            </a:rPr>
            <a:t>著作人之推定</a:t>
          </a:r>
          <a:endParaRPr lang="zh-TW" altLang="en-US" sz="2800" b="1" dirty="0">
            <a:latin typeface="微軟正黑體" pitchFamily="34" charset="-120"/>
            <a:ea typeface="微軟正黑體" pitchFamily="34" charset="-120"/>
          </a:endParaRPr>
        </a:p>
      </dgm:t>
    </dgm:pt>
    <dgm:pt modelId="{A2CAA45A-1D28-44CF-8BC4-202612DBAB90}" type="sibTrans" cxnId="{0366DD5B-484C-461B-8763-FC17B209B932}">
      <dgm:prSet/>
      <dgm:spPr/>
      <dgm:t>
        <a:bodyPr/>
        <a:lstStyle/>
        <a:p>
          <a:endParaRPr lang="zh-TW" altLang="en-US"/>
        </a:p>
      </dgm:t>
    </dgm:pt>
    <dgm:pt modelId="{26265976-FB2C-4C8A-8320-63F48F611CC2}" type="parTrans" cxnId="{0366DD5B-484C-461B-8763-FC17B209B932}">
      <dgm:prSet/>
      <dgm:spPr/>
      <dgm:t>
        <a:bodyPr/>
        <a:lstStyle/>
        <a:p>
          <a:endParaRPr lang="zh-TW" altLang="en-US"/>
        </a:p>
      </dgm:t>
    </dgm:pt>
    <dgm:pt modelId="{F61DA134-93EB-4C63-BCF5-309C662520F1}" type="sibTrans" cxnId="{9C6471AA-A750-47D3-921E-E364375C97A3}">
      <dgm:prSet/>
      <dgm:spPr/>
      <dgm:t>
        <a:bodyPr/>
        <a:lstStyle/>
        <a:p>
          <a:endParaRPr lang="zh-TW" altLang="en-US"/>
        </a:p>
      </dgm:t>
    </dgm:pt>
    <dgm:pt modelId="{53DE2013-70E6-4315-9DEE-6C922FE4CB44}" type="parTrans" cxnId="{9C6471AA-A750-47D3-921E-E364375C97A3}">
      <dgm:prSet/>
      <dgm:spPr/>
      <dgm:t>
        <a:bodyPr/>
        <a:lstStyle/>
        <a:p>
          <a:endParaRPr lang="zh-TW" altLang="en-US"/>
        </a:p>
      </dgm:t>
    </dgm:pt>
    <dgm:pt modelId="{B4C7BDF8-A9E0-44D9-A05D-CCCC2098B6EB}" type="pres">
      <dgm:prSet presAssocID="{2473722E-1B4D-4884-9479-FBB193756098}" presName="linear" presStyleCnt="0">
        <dgm:presLayoutVars>
          <dgm:dir/>
          <dgm:animLvl val="lvl"/>
          <dgm:resizeHandles val="exact"/>
        </dgm:presLayoutVars>
      </dgm:prSet>
      <dgm:spPr/>
      <dgm:t>
        <a:bodyPr/>
        <a:lstStyle/>
        <a:p>
          <a:endParaRPr lang="zh-TW" altLang="en-US"/>
        </a:p>
      </dgm:t>
    </dgm:pt>
    <dgm:pt modelId="{6CD964EF-1993-45B7-977C-26E5E636B670}" type="pres">
      <dgm:prSet presAssocID="{DA6A8BCA-8C3A-4A53-BAC9-8C8B41D4683B}" presName="parentLin" presStyleCnt="0"/>
      <dgm:spPr/>
      <dgm:t>
        <a:bodyPr/>
        <a:lstStyle/>
        <a:p>
          <a:endParaRPr lang="zh-TW" altLang="en-US"/>
        </a:p>
      </dgm:t>
    </dgm:pt>
    <dgm:pt modelId="{DD636A4A-7768-437B-BA2C-DA0C587455FE}" type="pres">
      <dgm:prSet presAssocID="{DA6A8BCA-8C3A-4A53-BAC9-8C8B41D4683B}" presName="parentLeftMargin" presStyleLbl="node1" presStyleIdx="0" presStyleCnt="3"/>
      <dgm:spPr/>
      <dgm:t>
        <a:bodyPr/>
        <a:lstStyle/>
        <a:p>
          <a:endParaRPr lang="zh-TW" altLang="en-US"/>
        </a:p>
      </dgm:t>
    </dgm:pt>
    <dgm:pt modelId="{099013E0-3373-4D17-99A5-CC86C692F23E}" type="pres">
      <dgm:prSet presAssocID="{DA6A8BCA-8C3A-4A53-BAC9-8C8B41D4683B}" presName="parentText" presStyleLbl="node1" presStyleIdx="0" presStyleCnt="3">
        <dgm:presLayoutVars>
          <dgm:chMax val="0"/>
          <dgm:bulletEnabled val="1"/>
        </dgm:presLayoutVars>
      </dgm:prSet>
      <dgm:spPr/>
      <dgm:t>
        <a:bodyPr/>
        <a:lstStyle/>
        <a:p>
          <a:endParaRPr lang="zh-TW" altLang="en-US"/>
        </a:p>
      </dgm:t>
    </dgm:pt>
    <dgm:pt modelId="{A33A2B6C-8D8C-4932-A9D0-4869C9051EF3}" type="pres">
      <dgm:prSet presAssocID="{DA6A8BCA-8C3A-4A53-BAC9-8C8B41D4683B}" presName="negativeSpace" presStyleCnt="0"/>
      <dgm:spPr/>
      <dgm:t>
        <a:bodyPr/>
        <a:lstStyle/>
        <a:p>
          <a:endParaRPr lang="zh-TW" altLang="en-US"/>
        </a:p>
      </dgm:t>
    </dgm:pt>
    <dgm:pt modelId="{D025E244-0321-45F6-AAB2-AFD3950223A7}" type="pres">
      <dgm:prSet presAssocID="{DA6A8BCA-8C3A-4A53-BAC9-8C8B41D4683B}" presName="childText" presStyleLbl="conFgAcc1" presStyleIdx="0" presStyleCnt="3">
        <dgm:presLayoutVars>
          <dgm:bulletEnabled val="1"/>
        </dgm:presLayoutVars>
      </dgm:prSet>
      <dgm:spPr/>
      <dgm:t>
        <a:bodyPr/>
        <a:lstStyle/>
        <a:p>
          <a:endParaRPr lang="zh-TW" altLang="en-US"/>
        </a:p>
      </dgm:t>
    </dgm:pt>
    <dgm:pt modelId="{C63ED550-70E2-491F-8637-C5C0F2FC743F}" type="pres">
      <dgm:prSet presAssocID="{8FFA710A-26B3-4326-8AAA-DC6B53B9A252}" presName="spaceBetweenRectangles" presStyleCnt="0"/>
      <dgm:spPr/>
      <dgm:t>
        <a:bodyPr/>
        <a:lstStyle/>
        <a:p>
          <a:endParaRPr lang="zh-TW" altLang="en-US"/>
        </a:p>
      </dgm:t>
    </dgm:pt>
    <dgm:pt modelId="{8E9A8A7B-D026-4C9A-9954-90A95CE35C7C}" type="pres">
      <dgm:prSet presAssocID="{BE5FFB11-5476-48AD-A5E2-C37981FE2691}" presName="parentLin" presStyleCnt="0"/>
      <dgm:spPr/>
      <dgm:t>
        <a:bodyPr/>
        <a:lstStyle/>
        <a:p>
          <a:endParaRPr lang="zh-TW" altLang="en-US"/>
        </a:p>
      </dgm:t>
    </dgm:pt>
    <dgm:pt modelId="{423BF165-AB5C-49CF-8024-D6BCA06AF8D8}" type="pres">
      <dgm:prSet presAssocID="{BE5FFB11-5476-48AD-A5E2-C37981FE2691}" presName="parentLeftMargin" presStyleLbl="node1" presStyleIdx="0" presStyleCnt="3"/>
      <dgm:spPr/>
      <dgm:t>
        <a:bodyPr/>
        <a:lstStyle/>
        <a:p>
          <a:endParaRPr lang="zh-TW" altLang="en-US"/>
        </a:p>
      </dgm:t>
    </dgm:pt>
    <dgm:pt modelId="{72EAF262-A319-46AB-BECB-220251B719CB}" type="pres">
      <dgm:prSet presAssocID="{BE5FFB11-5476-48AD-A5E2-C37981FE2691}" presName="parentText" presStyleLbl="node1" presStyleIdx="1" presStyleCnt="3">
        <dgm:presLayoutVars>
          <dgm:chMax val="0"/>
          <dgm:bulletEnabled val="1"/>
        </dgm:presLayoutVars>
      </dgm:prSet>
      <dgm:spPr/>
      <dgm:t>
        <a:bodyPr/>
        <a:lstStyle/>
        <a:p>
          <a:endParaRPr lang="zh-TW" altLang="en-US"/>
        </a:p>
      </dgm:t>
    </dgm:pt>
    <dgm:pt modelId="{54AFF3AE-6ACE-4AEA-BFED-D1C43F37F69A}" type="pres">
      <dgm:prSet presAssocID="{BE5FFB11-5476-48AD-A5E2-C37981FE2691}" presName="negativeSpace" presStyleCnt="0"/>
      <dgm:spPr/>
      <dgm:t>
        <a:bodyPr/>
        <a:lstStyle/>
        <a:p>
          <a:endParaRPr lang="zh-TW" altLang="en-US"/>
        </a:p>
      </dgm:t>
    </dgm:pt>
    <dgm:pt modelId="{33DA62F5-5F0E-4740-881B-A89CA483FE9F}" type="pres">
      <dgm:prSet presAssocID="{BE5FFB11-5476-48AD-A5E2-C37981FE2691}" presName="childText" presStyleLbl="conFgAcc1" presStyleIdx="1" presStyleCnt="3">
        <dgm:presLayoutVars>
          <dgm:bulletEnabled val="1"/>
        </dgm:presLayoutVars>
      </dgm:prSet>
      <dgm:spPr/>
      <dgm:t>
        <a:bodyPr/>
        <a:lstStyle/>
        <a:p>
          <a:endParaRPr lang="zh-TW" altLang="en-US"/>
        </a:p>
      </dgm:t>
    </dgm:pt>
    <dgm:pt modelId="{8331691E-6212-4B04-A163-C4092728BEC0}" type="pres">
      <dgm:prSet presAssocID="{E142E167-1992-41DB-88F5-FF282B71F685}" presName="spaceBetweenRectangles" presStyleCnt="0"/>
      <dgm:spPr/>
      <dgm:t>
        <a:bodyPr/>
        <a:lstStyle/>
        <a:p>
          <a:endParaRPr lang="zh-TW" altLang="en-US"/>
        </a:p>
      </dgm:t>
    </dgm:pt>
    <dgm:pt modelId="{2F7F7188-55BB-4BC2-B708-4837D48D9180}" type="pres">
      <dgm:prSet presAssocID="{73EA9306-612E-448C-823F-1DC2B3B0479B}" presName="parentLin" presStyleCnt="0"/>
      <dgm:spPr/>
      <dgm:t>
        <a:bodyPr/>
        <a:lstStyle/>
        <a:p>
          <a:endParaRPr lang="zh-TW" altLang="en-US"/>
        </a:p>
      </dgm:t>
    </dgm:pt>
    <dgm:pt modelId="{19A80E26-F65F-4A03-B816-F80D0EC8E672}" type="pres">
      <dgm:prSet presAssocID="{73EA9306-612E-448C-823F-1DC2B3B0479B}" presName="parentLeftMargin" presStyleLbl="node1" presStyleIdx="1" presStyleCnt="3"/>
      <dgm:spPr/>
      <dgm:t>
        <a:bodyPr/>
        <a:lstStyle/>
        <a:p>
          <a:endParaRPr lang="zh-TW" altLang="en-US"/>
        </a:p>
      </dgm:t>
    </dgm:pt>
    <dgm:pt modelId="{0C40AA0A-16A5-48EB-B715-D9B49F8A01BE}" type="pres">
      <dgm:prSet presAssocID="{73EA9306-612E-448C-823F-1DC2B3B0479B}" presName="parentText" presStyleLbl="node1" presStyleIdx="2" presStyleCnt="3">
        <dgm:presLayoutVars>
          <dgm:chMax val="0"/>
          <dgm:bulletEnabled val="1"/>
        </dgm:presLayoutVars>
      </dgm:prSet>
      <dgm:spPr/>
      <dgm:t>
        <a:bodyPr/>
        <a:lstStyle/>
        <a:p>
          <a:endParaRPr lang="zh-TW" altLang="en-US"/>
        </a:p>
      </dgm:t>
    </dgm:pt>
    <dgm:pt modelId="{C9DD2A9F-ED7C-4C8F-8C67-8FE7302E28D8}" type="pres">
      <dgm:prSet presAssocID="{73EA9306-612E-448C-823F-1DC2B3B0479B}" presName="negativeSpace" presStyleCnt="0"/>
      <dgm:spPr/>
      <dgm:t>
        <a:bodyPr/>
        <a:lstStyle/>
        <a:p>
          <a:endParaRPr lang="zh-TW" altLang="en-US"/>
        </a:p>
      </dgm:t>
    </dgm:pt>
    <dgm:pt modelId="{97B43274-C171-43BC-802C-8929CB83ED91}" type="pres">
      <dgm:prSet presAssocID="{73EA9306-612E-448C-823F-1DC2B3B0479B}" presName="childText" presStyleLbl="conFgAcc1" presStyleIdx="2" presStyleCnt="3">
        <dgm:presLayoutVars>
          <dgm:bulletEnabled val="1"/>
        </dgm:presLayoutVars>
      </dgm:prSet>
      <dgm:spPr/>
      <dgm:t>
        <a:bodyPr/>
        <a:lstStyle/>
        <a:p>
          <a:endParaRPr lang="zh-TW" altLang="en-US"/>
        </a:p>
      </dgm:t>
    </dgm:pt>
  </dgm:ptLst>
  <dgm:cxnLst>
    <dgm:cxn modelId="{CBD02837-B6B4-4AB8-9D58-C3AC1A7B7202}" type="presOf" srcId="{7B5602F3-A89D-42BE-B3C9-6626D5DFFF4E}" destId="{97B43274-C171-43BC-802C-8929CB83ED91}" srcOrd="0" destOrd="0" presId="urn:microsoft.com/office/officeart/2005/8/layout/list1"/>
    <dgm:cxn modelId="{C58233AA-DA93-401F-B113-F2B42E7832EA}" srcId="{2473722E-1B4D-4884-9479-FBB193756098}" destId="{DA6A8BCA-8C3A-4A53-BAC9-8C8B41D4683B}" srcOrd="0" destOrd="0" parTransId="{2B656FA8-FF68-41E7-A873-DA9FB06A5F96}" sibTransId="{8FFA710A-26B3-4326-8AAA-DC6B53B9A252}"/>
    <dgm:cxn modelId="{9E21744B-452A-4102-962C-6213F1CE38AB}" type="presOf" srcId="{2473722E-1B4D-4884-9479-FBB193756098}" destId="{B4C7BDF8-A9E0-44D9-A05D-CCCC2098B6EB}" srcOrd="0" destOrd="0" presId="urn:microsoft.com/office/officeart/2005/8/layout/list1"/>
    <dgm:cxn modelId="{2958F983-4D94-4D0D-963E-E16DD933E1EB}" type="presOf" srcId="{A4BFE637-2483-4169-9363-385955D06D54}" destId="{D025E244-0321-45F6-AAB2-AFD3950223A7}" srcOrd="0" destOrd="1" presId="urn:microsoft.com/office/officeart/2005/8/layout/list1"/>
    <dgm:cxn modelId="{E1B6D807-B9AF-4BDB-99C2-7221BA35AC63}" type="presOf" srcId="{CB80D0F1-1661-4230-A052-F08836D10BD4}" destId="{33DA62F5-5F0E-4740-881B-A89CA483FE9F}" srcOrd="0" destOrd="0" presId="urn:microsoft.com/office/officeart/2005/8/layout/list1"/>
    <dgm:cxn modelId="{4C817E35-1616-4F97-A23D-51BA7F9DC32E}" type="presOf" srcId="{73EA9306-612E-448C-823F-1DC2B3B0479B}" destId="{19A80E26-F65F-4A03-B816-F80D0EC8E672}" srcOrd="0" destOrd="0" presId="urn:microsoft.com/office/officeart/2005/8/layout/list1"/>
    <dgm:cxn modelId="{F55A3CB7-A280-4299-85C4-A4F2B786D232}" srcId="{BE5FFB11-5476-48AD-A5E2-C37981FE2691}" destId="{08F3FC09-9A75-4774-B018-BB12CFD20F4A}" srcOrd="1" destOrd="0" parTransId="{F4A52B94-8BAD-490D-88EE-2400F7F2E6EF}" sibTransId="{B5E1A7D5-9E9B-4924-9649-849A17FFC2E8}"/>
    <dgm:cxn modelId="{8AB76BD3-A183-400A-BF63-EC2650FC5978}" type="presOf" srcId="{73EA9306-612E-448C-823F-1DC2B3B0479B}" destId="{0C40AA0A-16A5-48EB-B715-D9B49F8A01BE}" srcOrd="1" destOrd="0" presId="urn:microsoft.com/office/officeart/2005/8/layout/list1"/>
    <dgm:cxn modelId="{8BA1CDF5-FA44-44E7-B45C-C3AD216F49BB}" type="presOf" srcId="{BE5FFB11-5476-48AD-A5E2-C37981FE2691}" destId="{72EAF262-A319-46AB-BECB-220251B719CB}" srcOrd="1" destOrd="0" presId="urn:microsoft.com/office/officeart/2005/8/layout/list1"/>
    <dgm:cxn modelId="{4993C841-0C98-4135-A589-D67936FD00BD}" srcId="{2473722E-1B4D-4884-9479-FBB193756098}" destId="{BE5FFB11-5476-48AD-A5E2-C37981FE2691}" srcOrd="1" destOrd="0" parTransId="{33FD67BA-C933-4E49-85B8-F5BE84631804}" sibTransId="{E142E167-1992-41DB-88F5-FF282B71F685}"/>
    <dgm:cxn modelId="{4696AF17-384C-418C-B5D3-A6BAF8C48811}" srcId="{DA6A8BCA-8C3A-4A53-BAC9-8C8B41D4683B}" destId="{A4BFE637-2483-4169-9363-385955D06D54}" srcOrd="1" destOrd="0" parTransId="{7DEFD9EF-66A1-46B8-8BA7-622793ED89AD}" sibTransId="{F5B64C84-FFC7-40C6-9466-663E7F66DD45}"/>
    <dgm:cxn modelId="{6F41A2F0-38C2-4951-98A3-7BC3B7B62F64}" type="presOf" srcId="{BE5FFB11-5476-48AD-A5E2-C37981FE2691}" destId="{423BF165-AB5C-49CF-8024-D6BCA06AF8D8}" srcOrd="0" destOrd="0" presId="urn:microsoft.com/office/officeart/2005/8/layout/list1"/>
    <dgm:cxn modelId="{DAD50B77-C51E-47FE-8FA0-8F6C18643AA1}" type="presOf" srcId="{DA6A8BCA-8C3A-4A53-BAC9-8C8B41D4683B}" destId="{099013E0-3373-4D17-99A5-CC86C692F23E}" srcOrd="1" destOrd="0" presId="urn:microsoft.com/office/officeart/2005/8/layout/list1"/>
    <dgm:cxn modelId="{8E212AFB-FE5A-462D-91F7-ADFAE85B7983}" type="presOf" srcId="{DA6A8BCA-8C3A-4A53-BAC9-8C8B41D4683B}" destId="{DD636A4A-7768-437B-BA2C-DA0C587455FE}" srcOrd="0" destOrd="0" presId="urn:microsoft.com/office/officeart/2005/8/layout/list1"/>
    <dgm:cxn modelId="{032D274D-D50D-40FC-B3FF-648A9E12CF15}" srcId="{BE5FFB11-5476-48AD-A5E2-C37981FE2691}" destId="{CB80D0F1-1661-4230-A052-F08836D10BD4}" srcOrd="0" destOrd="0" parTransId="{B93AF7C9-0E10-49C1-A05C-FB093807AED5}" sibTransId="{E391FD09-84A9-4561-BE94-16D4FFCC48F9}"/>
    <dgm:cxn modelId="{24C31407-7DCC-45E1-8813-7D3DF722BAA7}" type="presOf" srcId="{8A69B995-F27C-4960-B2FE-8F26FB971503}" destId="{D025E244-0321-45F6-AAB2-AFD3950223A7}" srcOrd="0" destOrd="0" presId="urn:microsoft.com/office/officeart/2005/8/layout/list1"/>
    <dgm:cxn modelId="{860C7A08-9F85-4F44-BC06-051B218CC100}" srcId="{DA6A8BCA-8C3A-4A53-BAC9-8C8B41D4683B}" destId="{8A69B995-F27C-4960-B2FE-8F26FB971503}" srcOrd="0" destOrd="0" parTransId="{3090EE61-753E-4806-897F-80583D2C2330}" sibTransId="{0DC3F85E-63B1-40BA-8445-55D152A030AD}"/>
    <dgm:cxn modelId="{8624FAFE-9327-4B7D-A6B5-27B83C6414FF}" type="presOf" srcId="{08F3FC09-9A75-4774-B018-BB12CFD20F4A}" destId="{33DA62F5-5F0E-4740-881B-A89CA483FE9F}" srcOrd="0" destOrd="1" presId="urn:microsoft.com/office/officeart/2005/8/layout/list1"/>
    <dgm:cxn modelId="{0366DD5B-484C-461B-8763-FC17B209B932}" srcId="{2473722E-1B4D-4884-9479-FBB193756098}" destId="{73EA9306-612E-448C-823F-1DC2B3B0479B}" srcOrd="2" destOrd="0" parTransId="{26265976-FB2C-4C8A-8320-63F48F611CC2}" sibTransId="{A2CAA45A-1D28-44CF-8BC4-202612DBAB90}"/>
    <dgm:cxn modelId="{9C6471AA-A750-47D3-921E-E364375C97A3}" srcId="{73EA9306-612E-448C-823F-1DC2B3B0479B}" destId="{7B5602F3-A89D-42BE-B3C9-6626D5DFFF4E}" srcOrd="0" destOrd="0" parTransId="{53DE2013-70E6-4315-9DEE-6C922FE4CB44}" sibTransId="{F61DA134-93EB-4C63-BCF5-309C662520F1}"/>
    <dgm:cxn modelId="{C8803F25-81ED-46F7-93EC-2B6DD5563B86}" type="presParOf" srcId="{B4C7BDF8-A9E0-44D9-A05D-CCCC2098B6EB}" destId="{6CD964EF-1993-45B7-977C-26E5E636B670}" srcOrd="0" destOrd="0" presId="urn:microsoft.com/office/officeart/2005/8/layout/list1"/>
    <dgm:cxn modelId="{9895EA03-9709-40E2-B3B4-D9E2F95D772A}" type="presParOf" srcId="{6CD964EF-1993-45B7-977C-26E5E636B670}" destId="{DD636A4A-7768-437B-BA2C-DA0C587455FE}" srcOrd="0" destOrd="0" presId="urn:microsoft.com/office/officeart/2005/8/layout/list1"/>
    <dgm:cxn modelId="{755DF86B-BE7D-46C8-A091-E78C4EC31A0C}" type="presParOf" srcId="{6CD964EF-1993-45B7-977C-26E5E636B670}" destId="{099013E0-3373-4D17-99A5-CC86C692F23E}" srcOrd="1" destOrd="0" presId="urn:microsoft.com/office/officeart/2005/8/layout/list1"/>
    <dgm:cxn modelId="{0744AD3F-EC3D-4594-8678-6968FB3E99F3}" type="presParOf" srcId="{B4C7BDF8-A9E0-44D9-A05D-CCCC2098B6EB}" destId="{A33A2B6C-8D8C-4932-A9D0-4869C9051EF3}" srcOrd="1" destOrd="0" presId="urn:microsoft.com/office/officeart/2005/8/layout/list1"/>
    <dgm:cxn modelId="{5F5F600B-6CAE-4308-90CE-DAF4985CA07B}" type="presParOf" srcId="{B4C7BDF8-A9E0-44D9-A05D-CCCC2098B6EB}" destId="{D025E244-0321-45F6-AAB2-AFD3950223A7}" srcOrd="2" destOrd="0" presId="urn:microsoft.com/office/officeart/2005/8/layout/list1"/>
    <dgm:cxn modelId="{A83F1813-08C8-46D8-AB67-67D0357D716D}" type="presParOf" srcId="{B4C7BDF8-A9E0-44D9-A05D-CCCC2098B6EB}" destId="{C63ED550-70E2-491F-8637-C5C0F2FC743F}" srcOrd="3" destOrd="0" presId="urn:microsoft.com/office/officeart/2005/8/layout/list1"/>
    <dgm:cxn modelId="{BBC43414-DC21-4E0B-8743-4749304D4C73}" type="presParOf" srcId="{B4C7BDF8-A9E0-44D9-A05D-CCCC2098B6EB}" destId="{8E9A8A7B-D026-4C9A-9954-90A95CE35C7C}" srcOrd="4" destOrd="0" presId="urn:microsoft.com/office/officeart/2005/8/layout/list1"/>
    <dgm:cxn modelId="{F2DB4EC9-B750-4B85-A6E3-6C5CEEEA2828}" type="presParOf" srcId="{8E9A8A7B-D026-4C9A-9954-90A95CE35C7C}" destId="{423BF165-AB5C-49CF-8024-D6BCA06AF8D8}" srcOrd="0" destOrd="0" presId="urn:microsoft.com/office/officeart/2005/8/layout/list1"/>
    <dgm:cxn modelId="{C48B305B-3FC8-4149-86DB-19651E62D489}" type="presParOf" srcId="{8E9A8A7B-D026-4C9A-9954-90A95CE35C7C}" destId="{72EAF262-A319-46AB-BECB-220251B719CB}" srcOrd="1" destOrd="0" presId="urn:microsoft.com/office/officeart/2005/8/layout/list1"/>
    <dgm:cxn modelId="{A48D3885-9B68-4606-B7C4-922C1182CA3C}" type="presParOf" srcId="{B4C7BDF8-A9E0-44D9-A05D-CCCC2098B6EB}" destId="{54AFF3AE-6ACE-4AEA-BFED-D1C43F37F69A}" srcOrd="5" destOrd="0" presId="urn:microsoft.com/office/officeart/2005/8/layout/list1"/>
    <dgm:cxn modelId="{8AC656EB-9582-4C1D-AC3B-58455EC2EB00}" type="presParOf" srcId="{B4C7BDF8-A9E0-44D9-A05D-CCCC2098B6EB}" destId="{33DA62F5-5F0E-4740-881B-A89CA483FE9F}" srcOrd="6" destOrd="0" presId="urn:microsoft.com/office/officeart/2005/8/layout/list1"/>
    <dgm:cxn modelId="{0547C618-BA9C-47B3-8DE9-F0A7F789E806}" type="presParOf" srcId="{B4C7BDF8-A9E0-44D9-A05D-CCCC2098B6EB}" destId="{8331691E-6212-4B04-A163-C4092728BEC0}" srcOrd="7" destOrd="0" presId="urn:microsoft.com/office/officeart/2005/8/layout/list1"/>
    <dgm:cxn modelId="{B81F4416-9942-43C7-A5BF-4EA0E7C131A4}" type="presParOf" srcId="{B4C7BDF8-A9E0-44D9-A05D-CCCC2098B6EB}" destId="{2F7F7188-55BB-4BC2-B708-4837D48D9180}" srcOrd="8" destOrd="0" presId="urn:microsoft.com/office/officeart/2005/8/layout/list1"/>
    <dgm:cxn modelId="{A14F8FCD-BAF1-49E5-8CF0-7E8461F19D65}" type="presParOf" srcId="{2F7F7188-55BB-4BC2-B708-4837D48D9180}" destId="{19A80E26-F65F-4A03-B816-F80D0EC8E672}" srcOrd="0" destOrd="0" presId="urn:microsoft.com/office/officeart/2005/8/layout/list1"/>
    <dgm:cxn modelId="{ED4EAE66-81BA-48A7-AFF5-0C45C5972B3F}" type="presParOf" srcId="{2F7F7188-55BB-4BC2-B708-4837D48D9180}" destId="{0C40AA0A-16A5-48EB-B715-D9B49F8A01BE}" srcOrd="1" destOrd="0" presId="urn:microsoft.com/office/officeart/2005/8/layout/list1"/>
    <dgm:cxn modelId="{FDC1BD9B-423E-47EC-BD39-85E2F912133C}" type="presParOf" srcId="{B4C7BDF8-A9E0-44D9-A05D-CCCC2098B6EB}" destId="{C9DD2A9F-ED7C-4C8F-8C67-8FE7302E28D8}" srcOrd="9" destOrd="0" presId="urn:microsoft.com/office/officeart/2005/8/layout/list1"/>
    <dgm:cxn modelId="{FD97618E-B71B-43E4-83D1-08F40BEE71FB}" type="presParOf" srcId="{B4C7BDF8-A9E0-44D9-A05D-CCCC2098B6EB}" destId="{97B43274-C171-43BC-802C-8929CB83ED91}"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53DF0BF-5EA4-4C58-A594-834CD88155C7}" type="doc">
      <dgm:prSet loTypeId="urn:microsoft.com/office/officeart/2005/8/layout/hierarchy2" loCatId="hierarchy" qsTypeId="urn:microsoft.com/office/officeart/2005/8/quickstyle/simple2" qsCatId="simple" csTypeId="urn:microsoft.com/office/officeart/2005/8/colors/colorful3" csCatId="colorful" phldr="1"/>
      <dgm:spPr/>
      <dgm:t>
        <a:bodyPr/>
        <a:lstStyle/>
        <a:p>
          <a:endParaRPr lang="zh-TW" altLang="en-US"/>
        </a:p>
      </dgm:t>
    </dgm:pt>
    <dgm:pt modelId="{C1466D06-8F8B-4608-A34E-235EE56A331E}">
      <dgm:prSet phldrT="[文字]" custT="1"/>
      <dgm:spPr/>
      <dgm:t>
        <a:bodyPr/>
        <a:lstStyle/>
        <a:p>
          <a:r>
            <a:rPr lang="zh-TW" altLang="en-US" sz="2000" b="1" dirty="0" smtClean="0">
              <a:latin typeface="微軟正黑體" pitchFamily="34" charset="-120"/>
              <a:ea typeface="微軟正黑體" pitchFamily="34" charset="-120"/>
            </a:rPr>
            <a:t>先視契約有無約定</a:t>
          </a:r>
          <a:endParaRPr lang="zh-TW" altLang="en-US" sz="2000" b="1" dirty="0">
            <a:latin typeface="微軟正黑體" pitchFamily="34" charset="-120"/>
            <a:ea typeface="微軟正黑體" pitchFamily="34" charset="-120"/>
          </a:endParaRPr>
        </a:p>
      </dgm:t>
    </dgm:pt>
    <dgm:pt modelId="{A6622EB3-FEEB-4B20-84CD-FD695D34054A}" type="parTrans" cxnId="{5D5773FC-0ADF-4C2B-A345-15022CF4026B}">
      <dgm:prSet/>
      <dgm:spPr/>
      <dgm:t>
        <a:bodyPr/>
        <a:lstStyle/>
        <a:p>
          <a:endParaRPr lang="zh-TW" altLang="en-US"/>
        </a:p>
      </dgm:t>
    </dgm:pt>
    <dgm:pt modelId="{2E0E7C01-E661-4834-BC21-F4235A3D044D}" type="sibTrans" cxnId="{5D5773FC-0ADF-4C2B-A345-15022CF4026B}">
      <dgm:prSet/>
      <dgm:spPr/>
      <dgm:t>
        <a:bodyPr/>
        <a:lstStyle/>
        <a:p>
          <a:endParaRPr lang="zh-TW" altLang="en-US"/>
        </a:p>
      </dgm:t>
    </dgm:pt>
    <dgm:pt modelId="{B30FB74F-B5C1-4C3F-B2A3-ACD2F7262226}">
      <dgm:prSet phldrT="[文字]" custT="1"/>
      <dgm:spPr/>
      <dgm:t>
        <a:bodyPr/>
        <a:lstStyle/>
        <a:p>
          <a:r>
            <a:rPr lang="zh-TW" altLang="en-US" sz="1800" b="1" dirty="0" smtClean="0">
              <a:latin typeface="微軟正黑體" pitchFamily="34" charset="-120"/>
              <a:ea typeface="微軟正黑體" pitchFamily="34" charset="-120"/>
            </a:rPr>
            <a:t>無約定</a:t>
          </a:r>
          <a:r>
            <a:rPr lang="en-US" altLang="zh-TW" sz="1800" b="1" smtClean="0">
              <a:latin typeface="微軟正黑體" pitchFamily="34" charset="-120"/>
              <a:ea typeface="微軟正黑體" pitchFamily="34" charset="-120"/>
            </a:rPr>
            <a:t>,</a:t>
          </a:r>
          <a:r>
            <a:rPr lang="zh-TW" altLang="en-US" sz="1800" b="1" smtClean="0">
              <a:latin typeface="微軟正黑體" pitchFamily="34" charset="-120"/>
              <a:ea typeface="微軟正黑體" pitchFamily="34" charset="-120"/>
            </a:rPr>
            <a:t>以</a:t>
          </a:r>
          <a:r>
            <a:rPr lang="zh-TW" altLang="en-US" sz="1800" b="1" u="sng" smtClean="0">
              <a:latin typeface="微軟正黑體" pitchFamily="34" charset="-120"/>
              <a:ea typeface="微軟正黑體" pitchFamily="34" charset="-120"/>
            </a:rPr>
            <a:t>受雇人</a:t>
          </a:r>
          <a:r>
            <a:rPr lang="en-US" altLang="zh-TW" sz="1800" b="1" u="sng" dirty="0" smtClean="0">
              <a:latin typeface="微軟正黑體" pitchFamily="34" charset="-120"/>
              <a:ea typeface="微軟正黑體" pitchFamily="34" charset="-120"/>
            </a:rPr>
            <a:t>(</a:t>
          </a:r>
          <a:r>
            <a:rPr lang="zh-TW" altLang="en-US" sz="1800" b="1" u="sng" dirty="0" smtClean="0">
              <a:latin typeface="微軟正黑體" pitchFamily="34" charset="-120"/>
              <a:ea typeface="微軟正黑體" pitchFamily="34" charset="-120"/>
            </a:rPr>
            <a:t>公務員</a:t>
          </a:r>
          <a:r>
            <a:rPr lang="en-US" altLang="zh-TW" sz="1800" b="1" u="sng"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為著作人</a:t>
          </a:r>
          <a:endParaRPr lang="zh-TW" altLang="en-US" sz="1800" b="1" dirty="0">
            <a:latin typeface="微軟正黑體" pitchFamily="34" charset="-120"/>
            <a:ea typeface="微軟正黑體" pitchFamily="34" charset="-120"/>
          </a:endParaRPr>
        </a:p>
      </dgm:t>
    </dgm:pt>
    <dgm:pt modelId="{02BE8F39-1712-4942-9828-7FF0C188011F}" type="parTrans" cxnId="{1ABED730-0DF8-4435-B17C-CB051A8B4007}">
      <dgm:prSet/>
      <dgm:spPr/>
      <dgm:t>
        <a:bodyPr/>
        <a:lstStyle/>
        <a:p>
          <a:endParaRPr lang="zh-TW" altLang="en-US"/>
        </a:p>
      </dgm:t>
    </dgm:pt>
    <dgm:pt modelId="{DC1B0AE9-C396-49B8-826F-146AEA9C2700}" type="sibTrans" cxnId="{1ABED730-0DF8-4435-B17C-CB051A8B4007}">
      <dgm:prSet/>
      <dgm:spPr/>
      <dgm:t>
        <a:bodyPr/>
        <a:lstStyle/>
        <a:p>
          <a:endParaRPr lang="zh-TW" altLang="en-US"/>
        </a:p>
      </dgm:t>
    </dgm:pt>
    <dgm:pt modelId="{D672F453-CA27-467F-934A-C2F26FA1152B}">
      <dgm:prSet phldrT="[文字]" custT="1"/>
      <dgm:spPr/>
      <dgm:t>
        <a:bodyPr/>
        <a:lstStyle/>
        <a:p>
          <a:pPr algn="l"/>
          <a:r>
            <a:rPr lang="zh-TW" altLang="en-US" sz="1800" b="1" dirty="0" smtClean="0">
              <a:latin typeface="微軟正黑體" pitchFamily="34" charset="-120"/>
              <a:ea typeface="微軟正黑體" pitchFamily="34" charset="-120"/>
            </a:rPr>
            <a:t>無約定</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著作財產權歸</a:t>
          </a:r>
          <a:r>
            <a:rPr lang="zh-TW" altLang="en-US" sz="1800" b="1" u="sng" dirty="0" smtClean="0">
              <a:latin typeface="微軟正黑體" pitchFamily="34" charset="-120"/>
              <a:ea typeface="微軟正黑體" pitchFamily="34" charset="-120"/>
            </a:rPr>
            <a:t>雇用人</a:t>
          </a:r>
          <a:r>
            <a:rPr lang="en-US" altLang="zh-TW" sz="1800" b="1" u="sng" dirty="0" smtClean="0">
              <a:latin typeface="微軟正黑體" pitchFamily="34" charset="-120"/>
              <a:ea typeface="微軟正黑體" pitchFamily="34" charset="-120"/>
            </a:rPr>
            <a:t>(</a:t>
          </a:r>
          <a:r>
            <a:rPr lang="zh-TW" altLang="en-US" sz="1800" b="1" u="sng" dirty="0" smtClean="0">
              <a:latin typeface="微軟正黑體" pitchFamily="34" charset="-120"/>
              <a:ea typeface="微軟正黑體" pitchFamily="34" charset="-120"/>
            </a:rPr>
            <a:t>機關</a:t>
          </a:r>
          <a:r>
            <a:rPr lang="en-US" altLang="zh-TW" sz="1800" b="1" u="sng"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享有</a:t>
          </a:r>
          <a:endParaRPr lang="zh-TW" altLang="en-US" sz="1800" b="1" dirty="0">
            <a:latin typeface="微軟正黑體" pitchFamily="34" charset="-120"/>
            <a:ea typeface="微軟正黑體" pitchFamily="34" charset="-120"/>
          </a:endParaRPr>
        </a:p>
      </dgm:t>
    </dgm:pt>
    <dgm:pt modelId="{35C4C79A-BC96-4671-86EF-2E9B59817039}" type="parTrans" cxnId="{A07D7845-2344-4393-9DA8-5C979CDD2199}">
      <dgm:prSet/>
      <dgm:spPr/>
      <dgm:t>
        <a:bodyPr/>
        <a:lstStyle/>
        <a:p>
          <a:endParaRPr lang="zh-TW" altLang="en-US"/>
        </a:p>
      </dgm:t>
    </dgm:pt>
    <dgm:pt modelId="{E4F32F77-CB1D-4C58-82CC-E1B131AC5542}" type="sibTrans" cxnId="{A07D7845-2344-4393-9DA8-5C979CDD2199}">
      <dgm:prSet/>
      <dgm:spPr/>
      <dgm:t>
        <a:bodyPr/>
        <a:lstStyle/>
        <a:p>
          <a:endParaRPr lang="zh-TW" altLang="en-US"/>
        </a:p>
      </dgm:t>
    </dgm:pt>
    <dgm:pt modelId="{73B8B30A-8C22-4B91-BB50-AB75B940DDCC}">
      <dgm:prSet phldrT="[文字]" custT="1"/>
      <dgm:spPr/>
      <dgm:t>
        <a:bodyPr/>
        <a:lstStyle/>
        <a:p>
          <a:pPr algn="l"/>
          <a:r>
            <a:rPr lang="zh-TW" altLang="en-US" sz="1800" b="1" dirty="0" smtClean="0">
              <a:latin typeface="微軟正黑體" pitchFamily="34" charset="-120"/>
              <a:ea typeface="微軟正黑體" pitchFamily="34" charset="-120"/>
            </a:rPr>
            <a:t>約定受雇人</a:t>
          </a:r>
          <a:r>
            <a:rPr lang="en-US" altLang="zh-TW" sz="1800" b="1" dirty="0" smtClean="0">
              <a:latin typeface="微軟正黑體" pitchFamily="34" charset="-120"/>
              <a:ea typeface="微軟正黑體" pitchFamily="34" charset="-120"/>
            </a:rPr>
            <a:t>(</a:t>
          </a:r>
          <a:r>
            <a:rPr lang="zh-TW" altLang="en-US" sz="1800" b="1" u="sng" dirty="0" smtClean="0">
              <a:latin typeface="微軟正黑體" pitchFamily="34" charset="-120"/>
              <a:ea typeface="微軟正黑體" pitchFamily="34" charset="-120"/>
            </a:rPr>
            <a:t>公務員</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享有著作財產權</a:t>
          </a:r>
          <a:endParaRPr lang="zh-TW" altLang="en-US" sz="1800" b="1" dirty="0">
            <a:latin typeface="微軟正黑體" pitchFamily="34" charset="-120"/>
            <a:ea typeface="微軟正黑體" pitchFamily="34" charset="-120"/>
          </a:endParaRPr>
        </a:p>
      </dgm:t>
    </dgm:pt>
    <dgm:pt modelId="{55656DD3-84DB-4845-8C73-4B648F90F9F9}" type="parTrans" cxnId="{C668D931-D0E3-4EF1-BF2D-C3E59BDC4DCA}">
      <dgm:prSet/>
      <dgm:spPr/>
      <dgm:t>
        <a:bodyPr/>
        <a:lstStyle/>
        <a:p>
          <a:endParaRPr lang="zh-TW" altLang="en-US"/>
        </a:p>
      </dgm:t>
    </dgm:pt>
    <dgm:pt modelId="{76A649F8-EF4A-452C-ACA3-57D3BC2FCD28}" type="sibTrans" cxnId="{C668D931-D0E3-4EF1-BF2D-C3E59BDC4DCA}">
      <dgm:prSet/>
      <dgm:spPr/>
      <dgm:t>
        <a:bodyPr/>
        <a:lstStyle/>
        <a:p>
          <a:endParaRPr lang="zh-TW" altLang="en-US"/>
        </a:p>
      </dgm:t>
    </dgm:pt>
    <dgm:pt modelId="{509C2D93-7F7A-4E59-A631-88824E2FD63B}">
      <dgm:prSet phldrT="[文字]" custT="1"/>
      <dgm:spPr/>
      <dgm:t>
        <a:bodyPr/>
        <a:lstStyle/>
        <a:p>
          <a:r>
            <a:rPr lang="zh-TW" altLang="en-US" sz="1800" b="1" dirty="0" smtClean="0">
              <a:latin typeface="微軟正黑體" pitchFamily="34" charset="-120"/>
              <a:ea typeface="微軟正黑體" pitchFamily="34" charset="-120"/>
            </a:rPr>
            <a:t>約定雇用人</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機關</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為著作人</a:t>
          </a:r>
          <a:endParaRPr lang="zh-TW" altLang="en-US" sz="1800" b="1" dirty="0">
            <a:latin typeface="微軟正黑體" pitchFamily="34" charset="-120"/>
            <a:ea typeface="微軟正黑體" pitchFamily="34" charset="-120"/>
          </a:endParaRPr>
        </a:p>
      </dgm:t>
    </dgm:pt>
    <dgm:pt modelId="{D0E9FAB4-D285-4A52-BBA6-C794467DB8F6}" type="parTrans" cxnId="{4E36DCAD-1EE5-4589-B341-E4813BD2DFBF}">
      <dgm:prSet/>
      <dgm:spPr/>
      <dgm:t>
        <a:bodyPr/>
        <a:lstStyle/>
        <a:p>
          <a:endParaRPr lang="zh-TW" altLang="en-US"/>
        </a:p>
      </dgm:t>
    </dgm:pt>
    <dgm:pt modelId="{7EC98714-7C96-474F-9B97-99AD04A36978}" type="sibTrans" cxnId="{4E36DCAD-1EE5-4589-B341-E4813BD2DFBF}">
      <dgm:prSet/>
      <dgm:spPr/>
      <dgm:t>
        <a:bodyPr/>
        <a:lstStyle/>
        <a:p>
          <a:endParaRPr lang="zh-TW" altLang="en-US"/>
        </a:p>
      </dgm:t>
    </dgm:pt>
    <dgm:pt modelId="{37E0495B-F2DC-4DDC-AD42-17E6359DDD76}">
      <dgm:prSet phldrT="[文字]" custT="1"/>
      <dgm:spPr/>
      <dgm:t>
        <a:bodyPr/>
        <a:lstStyle/>
        <a:p>
          <a:r>
            <a:rPr lang="zh-TW" altLang="en-US" sz="1800" b="1" dirty="0" smtClean="0">
              <a:latin typeface="微軟正黑體" pitchFamily="34" charset="-120"/>
              <a:ea typeface="微軟正黑體" pitchFamily="34" charset="-120"/>
            </a:rPr>
            <a:t>雇用人</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機關</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享有著作人格權及著作財產權</a:t>
          </a:r>
          <a:endParaRPr lang="zh-TW" altLang="en-US" sz="1800" b="1" dirty="0">
            <a:latin typeface="微軟正黑體" pitchFamily="34" charset="-120"/>
            <a:ea typeface="微軟正黑體" pitchFamily="34" charset="-120"/>
          </a:endParaRPr>
        </a:p>
      </dgm:t>
    </dgm:pt>
    <dgm:pt modelId="{61E0C39F-172D-403B-9B33-CF7244942A49}" type="parTrans" cxnId="{A9B294FF-EE69-454F-AFD9-32C05B268750}">
      <dgm:prSet/>
      <dgm:spPr/>
      <dgm:t>
        <a:bodyPr/>
        <a:lstStyle/>
        <a:p>
          <a:endParaRPr lang="zh-TW" altLang="en-US"/>
        </a:p>
      </dgm:t>
    </dgm:pt>
    <dgm:pt modelId="{91AA9602-ED59-400F-BCA5-E7AB4655A1F9}" type="sibTrans" cxnId="{A9B294FF-EE69-454F-AFD9-32C05B268750}">
      <dgm:prSet/>
      <dgm:spPr/>
      <dgm:t>
        <a:bodyPr/>
        <a:lstStyle/>
        <a:p>
          <a:endParaRPr lang="zh-TW" altLang="en-US"/>
        </a:p>
      </dgm:t>
    </dgm:pt>
    <dgm:pt modelId="{8965BF55-4600-4861-BF24-49A5D1A4CCDE}" type="pres">
      <dgm:prSet presAssocID="{953DF0BF-5EA4-4C58-A594-834CD88155C7}" presName="diagram" presStyleCnt="0">
        <dgm:presLayoutVars>
          <dgm:chPref val="1"/>
          <dgm:dir/>
          <dgm:animOne val="branch"/>
          <dgm:animLvl val="lvl"/>
          <dgm:resizeHandles val="exact"/>
        </dgm:presLayoutVars>
      </dgm:prSet>
      <dgm:spPr/>
      <dgm:t>
        <a:bodyPr/>
        <a:lstStyle/>
        <a:p>
          <a:endParaRPr lang="zh-TW" altLang="en-US"/>
        </a:p>
      </dgm:t>
    </dgm:pt>
    <dgm:pt modelId="{3A97A2DE-9C47-4DDC-B5F8-C561793259C3}" type="pres">
      <dgm:prSet presAssocID="{C1466D06-8F8B-4608-A34E-235EE56A331E}" presName="root1" presStyleCnt="0"/>
      <dgm:spPr/>
    </dgm:pt>
    <dgm:pt modelId="{06AF6C3E-19EA-4338-A1E7-E9445ABAE0FD}" type="pres">
      <dgm:prSet presAssocID="{C1466D06-8F8B-4608-A34E-235EE56A331E}" presName="LevelOneTextNode" presStyleLbl="node0" presStyleIdx="0" presStyleCnt="1" custScaleX="77849" custLinFactNeighborX="2971" custLinFactNeighborY="-9656">
        <dgm:presLayoutVars>
          <dgm:chPref val="3"/>
        </dgm:presLayoutVars>
      </dgm:prSet>
      <dgm:spPr/>
      <dgm:t>
        <a:bodyPr/>
        <a:lstStyle/>
        <a:p>
          <a:endParaRPr lang="zh-TW" altLang="en-US"/>
        </a:p>
      </dgm:t>
    </dgm:pt>
    <dgm:pt modelId="{5D4A4505-639C-402A-9352-15431E70E225}" type="pres">
      <dgm:prSet presAssocID="{C1466D06-8F8B-4608-A34E-235EE56A331E}" presName="level2hierChild" presStyleCnt="0"/>
      <dgm:spPr/>
    </dgm:pt>
    <dgm:pt modelId="{9B1071B5-6A5B-42BD-AFC4-EC4C30F7690D}" type="pres">
      <dgm:prSet presAssocID="{02BE8F39-1712-4942-9828-7FF0C188011F}" presName="conn2-1" presStyleLbl="parChTrans1D2" presStyleIdx="0" presStyleCnt="2"/>
      <dgm:spPr/>
      <dgm:t>
        <a:bodyPr/>
        <a:lstStyle/>
        <a:p>
          <a:endParaRPr lang="zh-TW" altLang="en-US"/>
        </a:p>
      </dgm:t>
    </dgm:pt>
    <dgm:pt modelId="{265B2FF7-B998-42F9-B13B-65A822844456}" type="pres">
      <dgm:prSet presAssocID="{02BE8F39-1712-4942-9828-7FF0C188011F}" presName="connTx" presStyleLbl="parChTrans1D2" presStyleIdx="0" presStyleCnt="2"/>
      <dgm:spPr/>
      <dgm:t>
        <a:bodyPr/>
        <a:lstStyle/>
        <a:p>
          <a:endParaRPr lang="zh-TW" altLang="en-US"/>
        </a:p>
      </dgm:t>
    </dgm:pt>
    <dgm:pt modelId="{B4030BAB-10F5-4D92-BEBB-34B2D896D34A}" type="pres">
      <dgm:prSet presAssocID="{B30FB74F-B5C1-4C3F-B2A3-ACD2F7262226}" presName="root2" presStyleCnt="0"/>
      <dgm:spPr/>
    </dgm:pt>
    <dgm:pt modelId="{B0451678-6F43-489D-8ED2-6F85745B237A}" type="pres">
      <dgm:prSet presAssocID="{B30FB74F-B5C1-4C3F-B2A3-ACD2F7262226}" presName="LevelTwoTextNode" presStyleLbl="node2" presStyleIdx="0" presStyleCnt="2">
        <dgm:presLayoutVars>
          <dgm:chPref val="3"/>
        </dgm:presLayoutVars>
      </dgm:prSet>
      <dgm:spPr/>
      <dgm:t>
        <a:bodyPr/>
        <a:lstStyle/>
        <a:p>
          <a:endParaRPr lang="zh-TW" altLang="en-US"/>
        </a:p>
      </dgm:t>
    </dgm:pt>
    <dgm:pt modelId="{CA5F047B-D912-4611-AAB0-D93D85C530CC}" type="pres">
      <dgm:prSet presAssocID="{B30FB74F-B5C1-4C3F-B2A3-ACD2F7262226}" presName="level3hierChild" presStyleCnt="0"/>
      <dgm:spPr/>
    </dgm:pt>
    <dgm:pt modelId="{48F14C65-10E4-46EF-AF47-C3D2D62FF8F1}" type="pres">
      <dgm:prSet presAssocID="{35C4C79A-BC96-4671-86EF-2E9B59817039}" presName="conn2-1" presStyleLbl="parChTrans1D3" presStyleIdx="0" presStyleCnt="3"/>
      <dgm:spPr/>
      <dgm:t>
        <a:bodyPr/>
        <a:lstStyle/>
        <a:p>
          <a:endParaRPr lang="zh-TW" altLang="en-US"/>
        </a:p>
      </dgm:t>
    </dgm:pt>
    <dgm:pt modelId="{FC6A3405-AD47-4675-ACF2-64DF6FA6E828}" type="pres">
      <dgm:prSet presAssocID="{35C4C79A-BC96-4671-86EF-2E9B59817039}" presName="connTx" presStyleLbl="parChTrans1D3" presStyleIdx="0" presStyleCnt="3"/>
      <dgm:spPr/>
      <dgm:t>
        <a:bodyPr/>
        <a:lstStyle/>
        <a:p>
          <a:endParaRPr lang="zh-TW" altLang="en-US"/>
        </a:p>
      </dgm:t>
    </dgm:pt>
    <dgm:pt modelId="{0E30374F-7970-490B-A0D1-F2AACCF4E350}" type="pres">
      <dgm:prSet presAssocID="{D672F453-CA27-467F-934A-C2F26FA1152B}" presName="root2" presStyleCnt="0"/>
      <dgm:spPr/>
    </dgm:pt>
    <dgm:pt modelId="{81517D5D-7F33-440F-AEFF-B0902FBCD3E3}" type="pres">
      <dgm:prSet presAssocID="{D672F453-CA27-467F-934A-C2F26FA1152B}" presName="LevelTwoTextNode" presStyleLbl="node3" presStyleIdx="0" presStyleCnt="3">
        <dgm:presLayoutVars>
          <dgm:chPref val="3"/>
        </dgm:presLayoutVars>
      </dgm:prSet>
      <dgm:spPr/>
      <dgm:t>
        <a:bodyPr/>
        <a:lstStyle/>
        <a:p>
          <a:endParaRPr lang="zh-TW" altLang="en-US"/>
        </a:p>
      </dgm:t>
    </dgm:pt>
    <dgm:pt modelId="{DDD76FD1-1BCA-4F29-BF18-71B31C95FEEB}" type="pres">
      <dgm:prSet presAssocID="{D672F453-CA27-467F-934A-C2F26FA1152B}" presName="level3hierChild" presStyleCnt="0"/>
      <dgm:spPr/>
    </dgm:pt>
    <dgm:pt modelId="{BFEA8373-B301-43D6-A376-E2E128308599}" type="pres">
      <dgm:prSet presAssocID="{55656DD3-84DB-4845-8C73-4B648F90F9F9}" presName="conn2-1" presStyleLbl="parChTrans1D3" presStyleIdx="1" presStyleCnt="3"/>
      <dgm:spPr/>
      <dgm:t>
        <a:bodyPr/>
        <a:lstStyle/>
        <a:p>
          <a:endParaRPr lang="zh-TW" altLang="en-US"/>
        </a:p>
      </dgm:t>
    </dgm:pt>
    <dgm:pt modelId="{8D211F07-EE8F-40C7-85B9-D585DD8C8340}" type="pres">
      <dgm:prSet presAssocID="{55656DD3-84DB-4845-8C73-4B648F90F9F9}" presName="connTx" presStyleLbl="parChTrans1D3" presStyleIdx="1" presStyleCnt="3"/>
      <dgm:spPr/>
      <dgm:t>
        <a:bodyPr/>
        <a:lstStyle/>
        <a:p>
          <a:endParaRPr lang="zh-TW" altLang="en-US"/>
        </a:p>
      </dgm:t>
    </dgm:pt>
    <dgm:pt modelId="{06E996E1-C1BF-4F13-8C25-D25EBCA2C2B6}" type="pres">
      <dgm:prSet presAssocID="{73B8B30A-8C22-4B91-BB50-AB75B940DDCC}" presName="root2" presStyleCnt="0"/>
      <dgm:spPr/>
    </dgm:pt>
    <dgm:pt modelId="{31346B3B-7D3A-4D10-B114-FF0239AC3B19}" type="pres">
      <dgm:prSet presAssocID="{73B8B30A-8C22-4B91-BB50-AB75B940DDCC}" presName="LevelTwoTextNode" presStyleLbl="node3" presStyleIdx="1" presStyleCnt="3">
        <dgm:presLayoutVars>
          <dgm:chPref val="3"/>
        </dgm:presLayoutVars>
      </dgm:prSet>
      <dgm:spPr/>
      <dgm:t>
        <a:bodyPr/>
        <a:lstStyle/>
        <a:p>
          <a:endParaRPr lang="zh-TW" altLang="en-US"/>
        </a:p>
      </dgm:t>
    </dgm:pt>
    <dgm:pt modelId="{3BC7F3FA-3F4A-4BCE-9231-DA84FB78DCC4}" type="pres">
      <dgm:prSet presAssocID="{73B8B30A-8C22-4B91-BB50-AB75B940DDCC}" presName="level3hierChild" presStyleCnt="0"/>
      <dgm:spPr/>
    </dgm:pt>
    <dgm:pt modelId="{2DEF0FD8-3316-4D56-AD90-674DD72C82A4}" type="pres">
      <dgm:prSet presAssocID="{D0E9FAB4-D285-4A52-BBA6-C794467DB8F6}" presName="conn2-1" presStyleLbl="parChTrans1D2" presStyleIdx="1" presStyleCnt="2"/>
      <dgm:spPr/>
      <dgm:t>
        <a:bodyPr/>
        <a:lstStyle/>
        <a:p>
          <a:endParaRPr lang="zh-TW" altLang="en-US"/>
        </a:p>
      </dgm:t>
    </dgm:pt>
    <dgm:pt modelId="{6CF70345-50C2-4912-896C-6DED312E52F4}" type="pres">
      <dgm:prSet presAssocID="{D0E9FAB4-D285-4A52-BBA6-C794467DB8F6}" presName="connTx" presStyleLbl="parChTrans1D2" presStyleIdx="1" presStyleCnt="2"/>
      <dgm:spPr/>
      <dgm:t>
        <a:bodyPr/>
        <a:lstStyle/>
        <a:p>
          <a:endParaRPr lang="zh-TW" altLang="en-US"/>
        </a:p>
      </dgm:t>
    </dgm:pt>
    <dgm:pt modelId="{6A1369C0-BEEE-4B72-A046-C989590D746B}" type="pres">
      <dgm:prSet presAssocID="{509C2D93-7F7A-4E59-A631-88824E2FD63B}" presName="root2" presStyleCnt="0"/>
      <dgm:spPr/>
    </dgm:pt>
    <dgm:pt modelId="{7EDE4BD0-4003-4EA1-B093-24A9D20D2ADB}" type="pres">
      <dgm:prSet presAssocID="{509C2D93-7F7A-4E59-A631-88824E2FD63B}" presName="LevelTwoTextNode" presStyleLbl="node2" presStyleIdx="1" presStyleCnt="2">
        <dgm:presLayoutVars>
          <dgm:chPref val="3"/>
        </dgm:presLayoutVars>
      </dgm:prSet>
      <dgm:spPr/>
      <dgm:t>
        <a:bodyPr/>
        <a:lstStyle/>
        <a:p>
          <a:endParaRPr lang="zh-TW" altLang="en-US"/>
        </a:p>
      </dgm:t>
    </dgm:pt>
    <dgm:pt modelId="{AAAB91C4-01F3-4742-A131-04D54F46C1A0}" type="pres">
      <dgm:prSet presAssocID="{509C2D93-7F7A-4E59-A631-88824E2FD63B}" presName="level3hierChild" presStyleCnt="0"/>
      <dgm:spPr/>
    </dgm:pt>
    <dgm:pt modelId="{F94B2B0F-FDF9-4054-97A9-F7129B8AE93A}" type="pres">
      <dgm:prSet presAssocID="{61E0C39F-172D-403B-9B33-CF7244942A49}" presName="conn2-1" presStyleLbl="parChTrans1D3" presStyleIdx="2" presStyleCnt="3"/>
      <dgm:spPr/>
      <dgm:t>
        <a:bodyPr/>
        <a:lstStyle/>
        <a:p>
          <a:endParaRPr lang="zh-TW" altLang="en-US"/>
        </a:p>
      </dgm:t>
    </dgm:pt>
    <dgm:pt modelId="{E2D9DF47-D56A-46EF-B3DF-52DD4BA62003}" type="pres">
      <dgm:prSet presAssocID="{61E0C39F-172D-403B-9B33-CF7244942A49}" presName="connTx" presStyleLbl="parChTrans1D3" presStyleIdx="2" presStyleCnt="3"/>
      <dgm:spPr/>
      <dgm:t>
        <a:bodyPr/>
        <a:lstStyle/>
        <a:p>
          <a:endParaRPr lang="zh-TW" altLang="en-US"/>
        </a:p>
      </dgm:t>
    </dgm:pt>
    <dgm:pt modelId="{3E87E92D-1D53-44C2-BCA8-F8B4B0885AE4}" type="pres">
      <dgm:prSet presAssocID="{37E0495B-F2DC-4DDC-AD42-17E6359DDD76}" presName="root2" presStyleCnt="0"/>
      <dgm:spPr/>
    </dgm:pt>
    <dgm:pt modelId="{2F129827-5E37-4F33-AB83-DFCEB9B450AD}" type="pres">
      <dgm:prSet presAssocID="{37E0495B-F2DC-4DDC-AD42-17E6359DDD76}" presName="LevelTwoTextNode" presStyleLbl="node3" presStyleIdx="2" presStyleCnt="3">
        <dgm:presLayoutVars>
          <dgm:chPref val="3"/>
        </dgm:presLayoutVars>
      </dgm:prSet>
      <dgm:spPr/>
      <dgm:t>
        <a:bodyPr/>
        <a:lstStyle/>
        <a:p>
          <a:endParaRPr lang="zh-TW" altLang="en-US"/>
        </a:p>
      </dgm:t>
    </dgm:pt>
    <dgm:pt modelId="{8A4F52B6-A1A1-45A2-9EFD-4C1CD4C24E2C}" type="pres">
      <dgm:prSet presAssocID="{37E0495B-F2DC-4DDC-AD42-17E6359DDD76}" presName="level3hierChild" presStyleCnt="0"/>
      <dgm:spPr/>
    </dgm:pt>
  </dgm:ptLst>
  <dgm:cxnLst>
    <dgm:cxn modelId="{54DCF841-16B4-4C7A-8057-8F32EFA704AE}" type="presOf" srcId="{509C2D93-7F7A-4E59-A631-88824E2FD63B}" destId="{7EDE4BD0-4003-4EA1-B093-24A9D20D2ADB}" srcOrd="0" destOrd="0" presId="urn:microsoft.com/office/officeart/2005/8/layout/hierarchy2"/>
    <dgm:cxn modelId="{9C94E4E8-6275-453F-BE84-EFBEDB4B8E51}" type="presOf" srcId="{61E0C39F-172D-403B-9B33-CF7244942A49}" destId="{E2D9DF47-D56A-46EF-B3DF-52DD4BA62003}" srcOrd="1" destOrd="0" presId="urn:microsoft.com/office/officeart/2005/8/layout/hierarchy2"/>
    <dgm:cxn modelId="{244A7E13-9728-41F6-9660-F11C0C19634A}" type="presOf" srcId="{55656DD3-84DB-4845-8C73-4B648F90F9F9}" destId="{8D211F07-EE8F-40C7-85B9-D585DD8C8340}" srcOrd="1" destOrd="0" presId="urn:microsoft.com/office/officeart/2005/8/layout/hierarchy2"/>
    <dgm:cxn modelId="{1ABED730-0DF8-4435-B17C-CB051A8B4007}" srcId="{C1466D06-8F8B-4608-A34E-235EE56A331E}" destId="{B30FB74F-B5C1-4C3F-B2A3-ACD2F7262226}" srcOrd="0" destOrd="0" parTransId="{02BE8F39-1712-4942-9828-7FF0C188011F}" sibTransId="{DC1B0AE9-C396-49B8-826F-146AEA9C2700}"/>
    <dgm:cxn modelId="{DCF570E8-47AA-4175-8407-4CCEC5F4E2F3}" type="presOf" srcId="{D672F453-CA27-467F-934A-C2F26FA1152B}" destId="{81517D5D-7F33-440F-AEFF-B0902FBCD3E3}" srcOrd="0" destOrd="0" presId="urn:microsoft.com/office/officeart/2005/8/layout/hierarchy2"/>
    <dgm:cxn modelId="{D8239504-9E79-4F17-AD37-6DE8181D487A}" type="presOf" srcId="{B30FB74F-B5C1-4C3F-B2A3-ACD2F7262226}" destId="{B0451678-6F43-489D-8ED2-6F85745B237A}" srcOrd="0" destOrd="0" presId="urn:microsoft.com/office/officeart/2005/8/layout/hierarchy2"/>
    <dgm:cxn modelId="{FC5134AF-EAE3-44BE-9BC3-3E99857C0171}" type="presOf" srcId="{02BE8F39-1712-4942-9828-7FF0C188011F}" destId="{265B2FF7-B998-42F9-B13B-65A822844456}" srcOrd="1" destOrd="0" presId="urn:microsoft.com/office/officeart/2005/8/layout/hierarchy2"/>
    <dgm:cxn modelId="{668F46B1-CCD7-492A-B621-CDF45E9715F0}" type="presOf" srcId="{35C4C79A-BC96-4671-86EF-2E9B59817039}" destId="{48F14C65-10E4-46EF-AF47-C3D2D62FF8F1}" srcOrd="0" destOrd="0" presId="urn:microsoft.com/office/officeart/2005/8/layout/hierarchy2"/>
    <dgm:cxn modelId="{C668D931-D0E3-4EF1-BF2D-C3E59BDC4DCA}" srcId="{B30FB74F-B5C1-4C3F-B2A3-ACD2F7262226}" destId="{73B8B30A-8C22-4B91-BB50-AB75B940DDCC}" srcOrd="1" destOrd="0" parTransId="{55656DD3-84DB-4845-8C73-4B648F90F9F9}" sibTransId="{76A649F8-EF4A-452C-ACA3-57D3BC2FCD28}"/>
    <dgm:cxn modelId="{E592B0AC-D765-40E9-A522-830761CB87B1}" type="presOf" srcId="{37E0495B-F2DC-4DDC-AD42-17E6359DDD76}" destId="{2F129827-5E37-4F33-AB83-DFCEB9B450AD}" srcOrd="0" destOrd="0" presId="urn:microsoft.com/office/officeart/2005/8/layout/hierarchy2"/>
    <dgm:cxn modelId="{B03E32CC-E552-46AC-BCCC-0FCAC5913389}" type="presOf" srcId="{55656DD3-84DB-4845-8C73-4B648F90F9F9}" destId="{BFEA8373-B301-43D6-A376-E2E128308599}" srcOrd="0" destOrd="0" presId="urn:microsoft.com/office/officeart/2005/8/layout/hierarchy2"/>
    <dgm:cxn modelId="{6C641B7D-611E-47E4-A51C-B49AB16B2896}" type="presOf" srcId="{D0E9FAB4-D285-4A52-BBA6-C794467DB8F6}" destId="{6CF70345-50C2-4912-896C-6DED312E52F4}" srcOrd="1" destOrd="0" presId="urn:microsoft.com/office/officeart/2005/8/layout/hierarchy2"/>
    <dgm:cxn modelId="{6BDBD11A-C5AB-4CF0-BED5-E9CC22D0AE75}" type="presOf" srcId="{35C4C79A-BC96-4671-86EF-2E9B59817039}" destId="{FC6A3405-AD47-4675-ACF2-64DF6FA6E828}" srcOrd="1" destOrd="0" presId="urn:microsoft.com/office/officeart/2005/8/layout/hierarchy2"/>
    <dgm:cxn modelId="{59B81756-BDBA-43C8-A789-CEDAB5D6A5D8}" type="presOf" srcId="{73B8B30A-8C22-4B91-BB50-AB75B940DDCC}" destId="{31346B3B-7D3A-4D10-B114-FF0239AC3B19}" srcOrd="0" destOrd="0" presId="urn:microsoft.com/office/officeart/2005/8/layout/hierarchy2"/>
    <dgm:cxn modelId="{A07D7845-2344-4393-9DA8-5C979CDD2199}" srcId="{B30FB74F-B5C1-4C3F-B2A3-ACD2F7262226}" destId="{D672F453-CA27-467F-934A-C2F26FA1152B}" srcOrd="0" destOrd="0" parTransId="{35C4C79A-BC96-4671-86EF-2E9B59817039}" sibTransId="{E4F32F77-CB1D-4C58-82CC-E1B131AC5542}"/>
    <dgm:cxn modelId="{DB958397-28F2-42D6-BF29-DB008067F944}" type="presOf" srcId="{02BE8F39-1712-4942-9828-7FF0C188011F}" destId="{9B1071B5-6A5B-42BD-AFC4-EC4C30F7690D}" srcOrd="0" destOrd="0" presId="urn:microsoft.com/office/officeart/2005/8/layout/hierarchy2"/>
    <dgm:cxn modelId="{4E36DCAD-1EE5-4589-B341-E4813BD2DFBF}" srcId="{C1466D06-8F8B-4608-A34E-235EE56A331E}" destId="{509C2D93-7F7A-4E59-A631-88824E2FD63B}" srcOrd="1" destOrd="0" parTransId="{D0E9FAB4-D285-4A52-BBA6-C794467DB8F6}" sibTransId="{7EC98714-7C96-474F-9B97-99AD04A36978}"/>
    <dgm:cxn modelId="{FCDA1089-8995-4537-827F-A95333769F7C}" type="presOf" srcId="{953DF0BF-5EA4-4C58-A594-834CD88155C7}" destId="{8965BF55-4600-4861-BF24-49A5D1A4CCDE}" srcOrd="0" destOrd="0" presId="urn:microsoft.com/office/officeart/2005/8/layout/hierarchy2"/>
    <dgm:cxn modelId="{4B680811-B091-4007-8326-03A1055F62A4}" type="presOf" srcId="{C1466D06-8F8B-4608-A34E-235EE56A331E}" destId="{06AF6C3E-19EA-4338-A1E7-E9445ABAE0FD}" srcOrd="0" destOrd="0" presId="urn:microsoft.com/office/officeart/2005/8/layout/hierarchy2"/>
    <dgm:cxn modelId="{EE8EC6AC-45D5-41E1-BF45-E660B9340CF7}" type="presOf" srcId="{61E0C39F-172D-403B-9B33-CF7244942A49}" destId="{F94B2B0F-FDF9-4054-97A9-F7129B8AE93A}" srcOrd="0" destOrd="0" presId="urn:microsoft.com/office/officeart/2005/8/layout/hierarchy2"/>
    <dgm:cxn modelId="{A9B294FF-EE69-454F-AFD9-32C05B268750}" srcId="{509C2D93-7F7A-4E59-A631-88824E2FD63B}" destId="{37E0495B-F2DC-4DDC-AD42-17E6359DDD76}" srcOrd="0" destOrd="0" parTransId="{61E0C39F-172D-403B-9B33-CF7244942A49}" sibTransId="{91AA9602-ED59-400F-BCA5-E7AB4655A1F9}"/>
    <dgm:cxn modelId="{5D5773FC-0ADF-4C2B-A345-15022CF4026B}" srcId="{953DF0BF-5EA4-4C58-A594-834CD88155C7}" destId="{C1466D06-8F8B-4608-A34E-235EE56A331E}" srcOrd="0" destOrd="0" parTransId="{A6622EB3-FEEB-4B20-84CD-FD695D34054A}" sibTransId="{2E0E7C01-E661-4834-BC21-F4235A3D044D}"/>
    <dgm:cxn modelId="{DDF45601-C1C8-4AE9-B652-9D5584082BF6}" type="presOf" srcId="{D0E9FAB4-D285-4A52-BBA6-C794467DB8F6}" destId="{2DEF0FD8-3316-4D56-AD90-674DD72C82A4}" srcOrd="0" destOrd="0" presId="urn:microsoft.com/office/officeart/2005/8/layout/hierarchy2"/>
    <dgm:cxn modelId="{D23610B4-D7C3-4CD8-8F07-856F6ABBE185}" type="presParOf" srcId="{8965BF55-4600-4861-BF24-49A5D1A4CCDE}" destId="{3A97A2DE-9C47-4DDC-B5F8-C561793259C3}" srcOrd="0" destOrd="0" presId="urn:microsoft.com/office/officeart/2005/8/layout/hierarchy2"/>
    <dgm:cxn modelId="{FD7D103C-A45D-4F2F-9728-962EC0A1B0B4}" type="presParOf" srcId="{3A97A2DE-9C47-4DDC-B5F8-C561793259C3}" destId="{06AF6C3E-19EA-4338-A1E7-E9445ABAE0FD}" srcOrd="0" destOrd="0" presId="urn:microsoft.com/office/officeart/2005/8/layout/hierarchy2"/>
    <dgm:cxn modelId="{89C312BB-CE10-4C9F-8489-37B3945EE05F}" type="presParOf" srcId="{3A97A2DE-9C47-4DDC-B5F8-C561793259C3}" destId="{5D4A4505-639C-402A-9352-15431E70E225}" srcOrd="1" destOrd="0" presId="urn:microsoft.com/office/officeart/2005/8/layout/hierarchy2"/>
    <dgm:cxn modelId="{85AE3395-2BFF-43CE-B921-B7124D7743F7}" type="presParOf" srcId="{5D4A4505-639C-402A-9352-15431E70E225}" destId="{9B1071B5-6A5B-42BD-AFC4-EC4C30F7690D}" srcOrd="0" destOrd="0" presId="urn:microsoft.com/office/officeart/2005/8/layout/hierarchy2"/>
    <dgm:cxn modelId="{4A782CBD-ACF5-4E29-853E-96DD03AEB574}" type="presParOf" srcId="{9B1071B5-6A5B-42BD-AFC4-EC4C30F7690D}" destId="{265B2FF7-B998-42F9-B13B-65A822844456}" srcOrd="0" destOrd="0" presId="urn:microsoft.com/office/officeart/2005/8/layout/hierarchy2"/>
    <dgm:cxn modelId="{EDEE6596-8FAB-4DAE-9470-62B6E486B9AE}" type="presParOf" srcId="{5D4A4505-639C-402A-9352-15431E70E225}" destId="{B4030BAB-10F5-4D92-BEBB-34B2D896D34A}" srcOrd="1" destOrd="0" presId="urn:microsoft.com/office/officeart/2005/8/layout/hierarchy2"/>
    <dgm:cxn modelId="{A706A318-0A58-4AF1-9F83-887C10F9CE73}" type="presParOf" srcId="{B4030BAB-10F5-4D92-BEBB-34B2D896D34A}" destId="{B0451678-6F43-489D-8ED2-6F85745B237A}" srcOrd="0" destOrd="0" presId="urn:microsoft.com/office/officeart/2005/8/layout/hierarchy2"/>
    <dgm:cxn modelId="{C85A0A34-5E83-49B7-96C8-9A6E3BED762D}" type="presParOf" srcId="{B4030BAB-10F5-4D92-BEBB-34B2D896D34A}" destId="{CA5F047B-D912-4611-AAB0-D93D85C530CC}" srcOrd="1" destOrd="0" presId="urn:microsoft.com/office/officeart/2005/8/layout/hierarchy2"/>
    <dgm:cxn modelId="{F01F00AD-682F-4A6F-9C8D-E50DDCB7E7B5}" type="presParOf" srcId="{CA5F047B-D912-4611-AAB0-D93D85C530CC}" destId="{48F14C65-10E4-46EF-AF47-C3D2D62FF8F1}" srcOrd="0" destOrd="0" presId="urn:microsoft.com/office/officeart/2005/8/layout/hierarchy2"/>
    <dgm:cxn modelId="{162AA782-2220-41D0-821C-35236003A424}" type="presParOf" srcId="{48F14C65-10E4-46EF-AF47-C3D2D62FF8F1}" destId="{FC6A3405-AD47-4675-ACF2-64DF6FA6E828}" srcOrd="0" destOrd="0" presId="urn:microsoft.com/office/officeart/2005/8/layout/hierarchy2"/>
    <dgm:cxn modelId="{CF72369C-7C1F-47F2-AF3D-EB4AF6FA4BBE}" type="presParOf" srcId="{CA5F047B-D912-4611-AAB0-D93D85C530CC}" destId="{0E30374F-7970-490B-A0D1-F2AACCF4E350}" srcOrd="1" destOrd="0" presId="urn:microsoft.com/office/officeart/2005/8/layout/hierarchy2"/>
    <dgm:cxn modelId="{88C88B9A-8278-4BDA-8EED-517360A3D31F}" type="presParOf" srcId="{0E30374F-7970-490B-A0D1-F2AACCF4E350}" destId="{81517D5D-7F33-440F-AEFF-B0902FBCD3E3}" srcOrd="0" destOrd="0" presId="urn:microsoft.com/office/officeart/2005/8/layout/hierarchy2"/>
    <dgm:cxn modelId="{88A91D3F-5EEF-429E-A29D-FCD6558E21FD}" type="presParOf" srcId="{0E30374F-7970-490B-A0D1-F2AACCF4E350}" destId="{DDD76FD1-1BCA-4F29-BF18-71B31C95FEEB}" srcOrd="1" destOrd="0" presId="urn:microsoft.com/office/officeart/2005/8/layout/hierarchy2"/>
    <dgm:cxn modelId="{929E30A0-1F76-4787-82DB-9E9E75E6C65B}" type="presParOf" srcId="{CA5F047B-D912-4611-AAB0-D93D85C530CC}" destId="{BFEA8373-B301-43D6-A376-E2E128308599}" srcOrd="2" destOrd="0" presId="urn:microsoft.com/office/officeart/2005/8/layout/hierarchy2"/>
    <dgm:cxn modelId="{9F9830B7-EA65-4E40-8429-C5BCA97AE03E}" type="presParOf" srcId="{BFEA8373-B301-43D6-A376-E2E128308599}" destId="{8D211F07-EE8F-40C7-85B9-D585DD8C8340}" srcOrd="0" destOrd="0" presId="urn:microsoft.com/office/officeart/2005/8/layout/hierarchy2"/>
    <dgm:cxn modelId="{96F10C9A-02C8-4AD0-8BF0-EE7DAA4068F1}" type="presParOf" srcId="{CA5F047B-D912-4611-AAB0-D93D85C530CC}" destId="{06E996E1-C1BF-4F13-8C25-D25EBCA2C2B6}" srcOrd="3" destOrd="0" presId="urn:microsoft.com/office/officeart/2005/8/layout/hierarchy2"/>
    <dgm:cxn modelId="{16ADF980-D7C0-446D-B700-C822C78F3736}" type="presParOf" srcId="{06E996E1-C1BF-4F13-8C25-D25EBCA2C2B6}" destId="{31346B3B-7D3A-4D10-B114-FF0239AC3B19}" srcOrd="0" destOrd="0" presId="urn:microsoft.com/office/officeart/2005/8/layout/hierarchy2"/>
    <dgm:cxn modelId="{7B2C46AF-735A-48D9-BAA3-CD136DF838BA}" type="presParOf" srcId="{06E996E1-C1BF-4F13-8C25-D25EBCA2C2B6}" destId="{3BC7F3FA-3F4A-4BCE-9231-DA84FB78DCC4}" srcOrd="1" destOrd="0" presId="urn:microsoft.com/office/officeart/2005/8/layout/hierarchy2"/>
    <dgm:cxn modelId="{F92B0021-2E62-44F5-B7C4-9339B29B4222}" type="presParOf" srcId="{5D4A4505-639C-402A-9352-15431E70E225}" destId="{2DEF0FD8-3316-4D56-AD90-674DD72C82A4}" srcOrd="2" destOrd="0" presId="urn:microsoft.com/office/officeart/2005/8/layout/hierarchy2"/>
    <dgm:cxn modelId="{34925652-D187-46EC-A640-257B31C480AA}" type="presParOf" srcId="{2DEF0FD8-3316-4D56-AD90-674DD72C82A4}" destId="{6CF70345-50C2-4912-896C-6DED312E52F4}" srcOrd="0" destOrd="0" presId="urn:microsoft.com/office/officeart/2005/8/layout/hierarchy2"/>
    <dgm:cxn modelId="{649D2BC5-22AF-465F-8179-656A647837AA}" type="presParOf" srcId="{5D4A4505-639C-402A-9352-15431E70E225}" destId="{6A1369C0-BEEE-4B72-A046-C989590D746B}" srcOrd="3" destOrd="0" presId="urn:microsoft.com/office/officeart/2005/8/layout/hierarchy2"/>
    <dgm:cxn modelId="{92859A02-4B2C-4A94-9DA2-BAC4943C6ADD}" type="presParOf" srcId="{6A1369C0-BEEE-4B72-A046-C989590D746B}" destId="{7EDE4BD0-4003-4EA1-B093-24A9D20D2ADB}" srcOrd="0" destOrd="0" presId="urn:microsoft.com/office/officeart/2005/8/layout/hierarchy2"/>
    <dgm:cxn modelId="{C1BB75EA-C0B1-40C7-8889-DFA50E5D4B2E}" type="presParOf" srcId="{6A1369C0-BEEE-4B72-A046-C989590D746B}" destId="{AAAB91C4-01F3-4742-A131-04D54F46C1A0}" srcOrd="1" destOrd="0" presId="urn:microsoft.com/office/officeart/2005/8/layout/hierarchy2"/>
    <dgm:cxn modelId="{AF7C81B0-F3C3-42EC-A31B-7C1A8ED1AC5E}" type="presParOf" srcId="{AAAB91C4-01F3-4742-A131-04D54F46C1A0}" destId="{F94B2B0F-FDF9-4054-97A9-F7129B8AE93A}" srcOrd="0" destOrd="0" presId="urn:microsoft.com/office/officeart/2005/8/layout/hierarchy2"/>
    <dgm:cxn modelId="{812D0E28-1A46-49C4-8C5D-D3C1DC26E774}" type="presParOf" srcId="{F94B2B0F-FDF9-4054-97A9-F7129B8AE93A}" destId="{E2D9DF47-D56A-46EF-B3DF-52DD4BA62003}" srcOrd="0" destOrd="0" presId="urn:microsoft.com/office/officeart/2005/8/layout/hierarchy2"/>
    <dgm:cxn modelId="{B0C942D8-91E7-41BA-8AFE-0E7FC223E6C0}" type="presParOf" srcId="{AAAB91C4-01F3-4742-A131-04D54F46C1A0}" destId="{3E87E92D-1D53-44C2-BCA8-F8B4B0885AE4}" srcOrd="1" destOrd="0" presId="urn:microsoft.com/office/officeart/2005/8/layout/hierarchy2"/>
    <dgm:cxn modelId="{1590BB1B-7DAE-459E-A2A8-9409DE35E24D}" type="presParOf" srcId="{3E87E92D-1D53-44C2-BCA8-F8B4B0885AE4}" destId="{2F129827-5E37-4F33-AB83-DFCEB9B450AD}" srcOrd="0" destOrd="0" presId="urn:microsoft.com/office/officeart/2005/8/layout/hierarchy2"/>
    <dgm:cxn modelId="{14D3348A-18CB-435A-86BE-B53637E27E03}" type="presParOf" srcId="{3E87E92D-1D53-44C2-BCA8-F8B4B0885AE4}" destId="{8A4F52B6-A1A1-45A2-9EFD-4C1CD4C24E2C}"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53DF0BF-5EA4-4C58-A594-834CD88155C7}" type="doc">
      <dgm:prSet loTypeId="urn:microsoft.com/office/officeart/2005/8/layout/hierarchy2" loCatId="hierarchy" qsTypeId="urn:microsoft.com/office/officeart/2005/8/quickstyle/simple2" qsCatId="simple" csTypeId="urn:microsoft.com/office/officeart/2005/8/colors/colorful1" csCatId="colorful" phldr="1"/>
      <dgm:spPr/>
      <dgm:t>
        <a:bodyPr/>
        <a:lstStyle/>
        <a:p>
          <a:endParaRPr lang="zh-TW" altLang="en-US"/>
        </a:p>
      </dgm:t>
    </dgm:pt>
    <dgm:pt modelId="{C1466D06-8F8B-4608-A34E-235EE56A331E}">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先視契約有無約定</a:t>
          </a:r>
          <a:endParaRPr lang="zh-TW" altLang="en-US" sz="2000" b="1" dirty="0">
            <a:latin typeface="微軟正黑體" panose="020B0604030504040204" pitchFamily="34" charset="-120"/>
            <a:ea typeface="微軟正黑體" panose="020B0604030504040204" pitchFamily="34" charset="-120"/>
          </a:endParaRPr>
        </a:p>
      </dgm:t>
    </dgm:pt>
    <dgm:pt modelId="{A6622EB3-FEEB-4B20-84CD-FD695D34054A}" type="parTrans" cxnId="{5D5773FC-0ADF-4C2B-A345-15022CF4026B}">
      <dgm:prSet/>
      <dgm:spPr/>
      <dgm:t>
        <a:bodyPr/>
        <a:lstStyle/>
        <a:p>
          <a:endParaRPr lang="zh-TW" altLang="en-US"/>
        </a:p>
      </dgm:t>
    </dgm:pt>
    <dgm:pt modelId="{2E0E7C01-E661-4834-BC21-F4235A3D044D}" type="sibTrans" cxnId="{5D5773FC-0ADF-4C2B-A345-15022CF4026B}">
      <dgm:prSet/>
      <dgm:spPr/>
      <dgm:t>
        <a:bodyPr/>
        <a:lstStyle/>
        <a:p>
          <a:endParaRPr lang="zh-TW" altLang="en-US"/>
        </a:p>
      </dgm:t>
    </dgm:pt>
    <dgm:pt modelId="{B30FB74F-B5C1-4C3F-B2A3-ACD2F7262226}">
      <dgm:prSet phldrT="[文字]" custT="1">
        <dgm:style>
          <a:lnRef idx="3">
            <a:schemeClr val="lt1"/>
          </a:lnRef>
          <a:fillRef idx="1">
            <a:schemeClr val="accent3"/>
          </a:fillRef>
          <a:effectRef idx="1">
            <a:schemeClr val="accent3"/>
          </a:effectRef>
          <a:fontRef idx="minor">
            <a:schemeClr val="lt1"/>
          </a:fontRef>
        </dgm:style>
      </dgm:prSet>
      <dgm:spPr/>
      <dgm:t>
        <a:bodyPr/>
        <a:lstStyle/>
        <a:p>
          <a:r>
            <a:rPr lang="zh-TW" altLang="en-US" sz="2400" b="1" dirty="0" smtClean="0">
              <a:latin typeface="微軟正黑體" panose="020B0604030504040204" pitchFamily="34" charset="-120"/>
              <a:ea typeface="微軟正黑體" panose="020B0604030504040204" pitchFamily="34" charset="-120"/>
            </a:rPr>
            <a:t>無約定，以</a:t>
          </a:r>
          <a:r>
            <a:rPr lang="zh-TW" altLang="en-US" sz="2400" b="1" u="sng" dirty="0" smtClean="0">
              <a:latin typeface="微軟正黑體" panose="020B0604030504040204" pitchFamily="34" charset="-120"/>
              <a:ea typeface="微軟正黑體" panose="020B0604030504040204" pitchFamily="34" charset="-120"/>
            </a:rPr>
            <a:t>受聘人</a:t>
          </a:r>
          <a:r>
            <a:rPr lang="zh-TW" altLang="en-US" sz="2400" b="1" dirty="0" smtClean="0">
              <a:latin typeface="微軟正黑體" panose="020B0604030504040204" pitchFamily="34" charset="-120"/>
              <a:ea typeface="微軟正黑體" panose="020B0604030504040204" pitchFamily="34" charset="-120"/>
            </a:rPr>
            <a:t>為著作人</a:t>
          </a:r>
          <a:endParaRPr lang="zh-TW" altLang="en-US" sz="2400" b="1" dirty="0">
            <a:latin typeface="微軟正黑體" panose="020B0604030504040204" pitchFamily="34" charset="-120"/>
            <a:ea typeface="微軟正黑體" panose="020B0604030504040204" pitchFamily="34" charset="-120"/>
          </a:endParaRPr>
        </a:p>
      </dgm:t>
    </dgm:pt>
    <dgm:pt modelId="{02BE8F39-1712-4942-9828-7FF0C188011F}" type="parTrans" cxnId="{1ABED730-0DF8-4435-B17C-CB051A8B4007}">
      <dgm:prSet/>
      <dgm:spPr/>
      <dgm:t>
        <a:bodyPr/>
        <a:lstStyle/>
        <a:p>
          <a:endParaRPr lang="zh-TW" altLang="en-US"/>
        </a:p>
      </dgm:t>
    </dgm:pt>
    <dgm:pt modelId="{DC1B0AE9-C396-49B8-826F-146AEA9C2700}" type="sibTrans" cxnId="{1ABED730-0DF8-4435-B17C-CB051A8B4007}">
      <dgm:prSet/>
      <dgm:spPr/>
      <dgm:t>
        <a:bodyPr/>
        <a:lstStyle/>
        <a:p>
          <a:endParaRPr lang="zh-TW" altLang="en-US"/>
        </a:p>
      </dgm:t>
    </dgm:pt>
    <dgm:pt modelId="{73B8B30A-8C22-4B91-BB50-AB75B940DDCC}">
      <dgm:prSet phldrT="[文字]" custT="1"/>
      <dgm:spPr/>
      <dgm:t>
        <a:bodyPr/>
        <a:lstStyle/>
        <a:p>
          <a:r>
            <a:rPr lang="zh-TW" altLang="en-US" sz="2000" b="1" dirty="0" smtClean="0">
              <a:latin typeface="微軟正黑體" panose="020B0604030504040204" pitchFamily="34" charset="-120"/>
              <a:ea typeface="微軟正黑體" panose="020B0604030504040204" pitchFamily="34" charset="-120"/>
            </a:rPr>
            <a:t>有約定從其約定</a:t>
          </a:r>
          <a:endParaRPr lang="zh-TW" altLang="en-US" sz="2000" b="1" dirty="0">
            <a:latin typeface="微軟正黑體" panose="020B0604030504040204" pitchFamily="34" charset="-120"/>
            <a:ea typeface="微軟正黑體" panose="020B0604030504040204" pitchFamily="34" charset="-120"/>
          </a:endParaRPr>
        </a:p>
      </dgm:t>
    </dgm:pt>
    <dgm:pt modelId="{55656DD3-84DB-4845-8C73-4B648F90F9F9}" type="parTrans" cxnId="{C668D931-D0E3-4EF1-BF2D-C3E59BDC4DCA}">
      <dgm:prSet/>
      <dgm:spPr/>
      <dgm:t>
        <a:bodyPr/>
        <a:lstStyle/>
        <a:p>
          <a:endParaRPr lang="zh-TW" altLang="en-US"/>
        </a:p>
      </dgm:t>
    </dgm:pt>
    <dgm:pt modelId="{76A649F8-EF4A-452C-ACA3-57D3BC2FCD28}" type="sibTrans" cxnId="{C668D931-D0E3-4EF1-BF2D-C3E59BDC4DCA}">
      <dgm:prSet/>
      <dgm:spPr/>
      <dgm:t>
        <a:bodyPr/>
        <a:lstStyle/>
        <a:p>
          <a:endParaRPr lang="zh-TW" altLang="en-US"/>
        </a:p>
      </dgm:t>
    </dgm:pt>
    <dgm:pt modelId="{509C2D93-7F7A-4E59-A631-88824E2FD63B}">
      <dgm:prSet phldrT="[文字]" custT="1"/>
      <dgm:spPr/>
      <dgm:t>
        <a:bodyPr/>
        <a:lstStyle/>
        <a:p>
          <a:r>
            <a:rPr lang="zh-TW" altLang="en-US" sz="2400" b="1" dirty="0" smtClean="0">
              <a:latin typeface="微軟正黑體" panose="020B0604030504040204" pitchFamily="34" charset="-120"/>
              <a:ea typeface="微軟正黑體" panose="020B0604030504040204" pitchFamily="34" charset="-120"/>
            </a:rPr>
            <a:t>約定出資人為著作人</a:t>
          </a:r>
          <a:endParaRPr lang="zh-TW" altLang="en-US" sz="2400" b="1" dirty="0">
            <a:latin typeface="微軟正黑體" panose="020B0604030504040204" pitchFamily="34" charset="-120"/>
            <a:ea typeface="微軟正黑體" panose="020B0604030504040204" pitchFamily="34" charset="-120"/>
          </a:endParaRPr>
        </a:p>
      </dgm:t>
    </dgm:pt>
    <dgm:pt modelId="{D0E9FAB4-D285-4A52-BBA6-C794467DB8F6}" type="parTrans" cxnId="{4E36DCAD-1EE5-4589-B341-E4813BD2DFBF}">
      <dgm:prSet/>
      <dgm:spPr/>
      <dgm:t>
        <a:bodyPr/>
        <a:lstStyle/>
        <a:p>
          <a:endParaRPr lang="zh-TW" altLang="en-US"/>
        </a:p>
      </dgm:t>
    </dgm:pt>
    <dgm:pt modelId="{7EC98714-7C96-474F-9B97-99AD04A36978}" type="sibTrans" cxnId="{4E36DCAD-1EE5-4589-B341-E4813BD2DFBF}">
      <dgm:prSet/>
      <dgm:spPr/>
      <dgm:t>
        <a:bodyPr/>
        <a:lstStyle/>
        <a:p>
          <a:endParaRPr lang="zh-TW" altLang="en-US"/>
        </a:p>
      </dgm:t>
    </dgm:pt>
    <dgm:pt modelId="{37E0495B-F2DC-4DDC-AD42-17E6359DDD76}">
      <dgm:prSet phldrT="[文字]" custT="1">
        <dgm:style>
          <a:lnRef idx="3">
            <a:schemeClr val="lt1"/>
          </a:lnRef>
          <a:fillRef idx="1">
            <a:schemeClr val="accent2"/>
          </a:fillRef>
          <a:effectRef idx="1">
            <a:schemeClr val="accent2"/>
          </a:effectRef>
          <a:fontRef idx="minor">
            <a:schemeClr val="lt1"/>
          </a:fontRef>
        </dgm:style>
      </dgm:prSet>
      <dgm:spPr/>
      <dgm:t>
        <a:bodyPr/>
        <a:lstStyle/>
        <a:p>
          <a:r>
            <a:rPr lang="zh-TW" altLang="en-US" sz="2000" b="1" dirty="0" smtClean="0">
              <a:latin typeface="微軟正黑體" panose="020B0604030504040204" pitchFamily="34" charset="-120"/>
              <a:ea typeface="微軟正黑體" panose="020B0604030504040204" pitchFamily="34" charset="-120"/>
            </a:rPr>
            <a:t>出資人享有著作財產權</a:t>
          </a:r>
          <a:endParaRPr lang="zh-TW" altLang="en-US" sz="2000" b="1" dirty="0">
            <a:latin typeface="微軟正黑體" panose="020B0604030504040204" pitchFamily="34" charset="-120"/>
            <a:ea typeface="微軟正黑體" panose="020B0604030504040204" pitchFamily="34" charset="-120"/>
          </a:endParaRPr>
        </a:p>
      </dgm:t>
    </dgm:pt>
    <dgm:pt modelId="{61E0C39F-172D-403B-9B33-CF7244942A49}" type="parTrans" cxnId="{A9B294FF-EE69-454F-AFD9-32C05B268750}">
      <dgm:prSet/>
      <dgm:spPr/>
      <dgm:t>
        <a:bodyPr/>
        <a:lstStyle/>
        <a:p>
          <a:endParaRPr lang="zh-TW" altLang="en-US"/>
        </a:p>
      </dgm:t>
    </dgm:pt>
    <dgm:pt modelId="{91AA9602-ED59-400F-BCA5-E7AB4655A1F9}" type="sibTrans" cxnId="{A9B294FF-EE69-454F-AFD9-32C05B268750}">
      <dgm:prSet/>
      <dgm:spPr/>
      <dgm:t>
        <a:bodyPr/>
        <a:lstStyle/>
        <a:p>
          <a:endParaRPr lang="zh-TW" altLang="en-US"/>
        </a:p>
      </dgm:t>
    </dgm:pt>
    <dgm:pt modelId="{D096F4AE-0C7B-4BC7-AD12-8895A51B4216}">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sz="2000" b="1" dirty="0" smtClean="0">
              <a:latin typeface="微軟正黑體" panose="020B0604030504040204" pitchFamily="34" charset="-120"/>
              <a:ea typeface="微軟正黑體" panose="020B0604030504040204" pitchFamily="34" charset="-120"/>
            </a:rPr>
            <a:t>無約定</a:t>
          </a:r>
          <a:r>
            <a:rPr lang="en-US" altLang="zh-TW" sz="2000" b="1" dirty="0" smtClean="0">
              <a:latin typeface="微軟正黑體" panose="020B0604030504040204" pitchFamily="34" charset="-120"/>
              <a:ea typeface="微軟正黑體" panose="020B0604030504040204" pitchFamily="34" charset="-120"/>
            </a:rPr>
            <a:t>,</a:t>
          </a:r>
          <a:r>
            <a:rPr lang="zh-TW" altLang="en-US" sz="2000" b="1" u="sng" dirty="0" smtClean="0">
              <a:latin typeface="微軟正黑體" panose="020B0604030504040204" pitchFamily="34" charset="-120"/>
              <a:ea typeface="微軟正黑體" panose="020B0604030504040204" pitchFamily="34" charset="-120"/>
            </a:rPr>
            <a:t>受聘人</a:t>
          </a:r>
          <a:r>
            <a:rPr lang="zh-TW" altLang="en-US" sz="2000" b="1" dirty="0" smtClean="0">
              <a:latin typeface="微軟正黑體" panose="020B0604030504040204" pitchFamily="34" charset="-120"/>
              <a:ea typeface="微軟正黑體" panose="020B0604030504040204" pitchFamily="34" charset="-120"/>
            </a:rPr>
            <a:t>享有著作財產權</a:t>
          </a:r>
        </a:p>
      </dgm:t>
    </dgm:pt>
    <dgm:pt modelId="{689C169F-1856-44AF-BD15-3628B67A0144}" type="parTrans" cxnId="{AC1873BA-D128-45F5-86BB-E25286B7F9D5}">
      <dgm:prSet/>
      <dgm:spPr/>
      <dgm:t>
        <a:bodyPr/>
        <a:lstStyle/>
        <a:p>
          <a:endParaRPr lang="zh-TW" altLang="en-US"/>
        </a:p>
      </dgm:t>
    </dgm:pt>
    <dgm:pt modelId="{37962A7D-C8AD-41A3-904C-9EF3971494E2}" type="sibTrans" cxnId="{AC1873BA-D128-45F5-86BB-E25286B7F9D5}">
      <dgm:prSet/>
      <dgm:spPr/>
      <dgm:t>
        <a:bodyPr/>
        <a:lstStyle/>
        <a:p>
          <a:endParaRPr lang="zh-TW" altLang="en-US"/>
        </a:p>
      </dgm:t>
    </dgm:pt>
    <dgm:pt modelId="{D3520002-1324-4156-98A9-665341D6B4B2}" type="pres">
      <dgm:prSet presAssocID="{953DF0BF-5EA4-4C58-A594-834CD88155C7}" presName="diagram" presStyleCnt="0">
        <dgm:presLayoutVars>
          <dgm:chPref val="1"/>
          <dgm:dir/>
          <dgm:animOne val="branch"/>
          <dgm:animLvl val="lvl"/>
          <dgm:resizeHandles val="exact"/>
        </dgm:presLayoutVars>
      </dgm:prSet>
      <dgm:spPr/>
      <dgm:t>
        <a:bodyPr/>
        <a:lstStyle/>
        <a:p>
          <a:endParaRPr lang="zh-TW" altLang="en-US"/>
        </a:p>
      </dgm:t>
    </dgm:pt>
    <dgm:pt modelId="{BA67BF00-5DA0-4ED0-8368-72C4709B9636}" type="pres">
      <dgm:prSet presAssocID="{C1466D06-8F8B-4608-A34E-235EE56A331E}" presName="root1" presStyleCnt="0"/>
      <dgm:spPr/>
      <dgm:t>
        <a:bodyPr/>
        <a:lstStyle/>
        <a:p>
          <a:endParaRPr lang="zh-TW" altLang="en-US"/>
        </a:p>
      </dgm:t>
    </dgm:pt>
    <dgm:pt modelId="{A66BAE44-C985-49B5-825B-2A6A548A1EE5}" type="pres">
      <dgm:prSet presAssocID="{C1466D06-8F8B-4608-A34E-235EE56A331E}" presName="LevelOneTextNode" presStyleLbl="node0" presStyleIdx="0" presStyleCnt="1">
        <dgm:presLayoutVars>
          <dgm:chPref val="3"/>
        </dgm:presLayoutVars>
      </dgm:prSet>
      <dgm:spPr/>
      <dgm:t>
        <a:bodyPr/>
        <a:lstStyle/>
        <a:p>
          <a:endParaRPr lang="zh-TW" altLang="en-US"/>
        </a:p>
      </dgm:t>
    </dgm:pt>
    <dgm:pt modelId="{5A83601C-E44A-4F8C-8D60-389ECAE1CAE6}" type="pres">
      <dgm:prSet presAssocID="{C1466D06-8F8B-4608-A34E-235EE56A331E}" presName="level2hierChild" presStyleCnt="0"/>
      <dgm:spPr/>
      <dgm:t>
        <a:bodyPr/>
        <a:lstStyle/>
        <a:p>
          <a:endParaRPr lang="zh-TW" altLang="en-US"/>
        </a:p>
      </dgm:t>
    </dgm:pt>
    <dgm:pt modelId="{59B57293-5030-4D08-94DB-E04FC7EBEB9E}" type="pres">
      <dgm:prSet presAssocID="{D0E9FAB4-D285-4A52-BBA6-C794467DB8F6}" presName="conn2-1" presStyleLbl="parChTrans1D2" presStyleIdx="0" presStyleCnt="2"/>
      <dgm:spPr/>
      <dgm:t>
        <a:bodyPr/>
        <a:lstStyle/>
        <a:p>
          <a:endParaRPr lang="zh-TW" altLang="en-US"/>
        </a:p>
      </dgm:t>
    </dgm:pt>
    <dgm:pt modelId="{F0B86A3F-5ACF-4307-98A5-0C62C8BDBFFC}" type="pres">
      <dgm:prSet presAssocID="{D0E9FAB4-D285-4A52-BBA6-C794467DB8F6}" presName="connTx" presStyleLbl="parChTrans1D2" presStyleIdx="0" presStyleCnt="2"/>
      <dgm:spPr/>
      <dgm:t>
        <a:bodyPr/>
        <a:lstStyle/>
        <a:p>
          <a:endParaRPr lang="zh-TW" altLang="en-US"/>
        </a:p>
      </dgm:t>
    </dgm:pt>
    <dgm:pt modelId="{21D4F0AA-30BA-4BCD-8FAB-28E56959DF6E}" type="pres">
      <dgm:prSet presAssocID="{509C2D93-7F7A-4E59-A631-88824E2FD63B}" presName="root2" presStyleCnt="0"/>
      <dgm:spPr/>
      <dgm:t>
        <a:bodyPr/>
        <a:lstStyle/>
        <a:p>
          <a:endParaRPr lang="zh-TW" altLang="en-US"/>
        </a:p>
      </dgm:t>
    </dgm:pt>
    <dgm:pt modelId="{0EECA5D5-92A9-4CFB-945C-6662E6A6CA70}" type="pres">
      <dgm:prSet presAssocID="{509C2D93-7F7A-4E59-A631-88824E2FD63B}" presName="LevelTwoTextNode" presStyleLbl="node2" presStyleIdx="0" presStyleCnt="2">
        <dgm:presLayoutVars>
          <dgm:chPref val="3"/>
        </dgm:presLayoutVars>
      </dgm:prSet>
      <dgm:spPr/>
      <dgm:t>
        <a:bodyPr/>
        <a:lstStyle/>
        <a:p>
          <a:endParaRPr lang="zh-TW" altLang="en-US"/>
        </a:p>
      </dgm:t>
    </dgm:pt>
    <dgm:pt modelId="{C898A2E1-CB98-48D4-B911-0430B2E16D4C}" type="pres">
      <dgm:prSet presAssocID="{509C2D93-7F7A-4E59-A631-88824E2FD63B}" presName="level3hierChild" presStyleCnt="0"/>
      <dgm:spPr/>
      <dgm:t>
        <a:bodyPr/>
        <a:lstStyle/>
        <a:p>
          <a:endParaRPr lang="zh-TW" altLang="en-US"/>
        </a:p>
      </dgm:t>
    </dgm:pt>
    <dgm:pt modelId="{D3C7D178-3BB9-40DA-B7F5-414D3A0ACC0A}" type="pres">
      <dgm:prSet presAssocID="{61E0C39F-172D-403B-9B33-CF7244942A49}" presName="conn2-1" presStyleLbl="parChTrans1D3" presStyleIdx="0" presStyleCnt="3"/>
      <dgm:spPr/>
      <dgm:t>
        <a:bodyPr/>
        <a:lstStyle/>
        <a:p>
          <a:endParaRPr lang="zh-TW" altLang="en-US"/>
        </a:p>
      </dgm:t>
    </dgm:pt>
    <dgm:pt modelId="{200454D6-4BAA-4658-9970-5CD46AB6659F}" type="pres">
      <dgm:prSet presAssocID="{61E0C39F-172D-403B-9B33-CF7244942A49}" presName="connTx" presStyleLbl="parChTrans1D3" presStyleIdx="0" presStyleCnt="3"/>
      <dgm:spPr/>
      <dgm:t>
        <a:bodyPr/>
        <a:lstStyle/>
        <a:p>
          <a:endParaRPr lang="zh-TW" altLang="en-US"/>
        </a:p>
      </dgm:t>
    </dgm:pt>
    <dgm:pt modelId="{08BA774E-7ABE-422A-8242-518A8F810AF9}" type="pres">
      <dgm:prSet presAssocID="{37E0495B-F2DC-4DDC-AD42-17E6359DDD76}" presName="root2" presStyleCnt="0"/>
      <dgm:spPr/>
      <dgm:t>
        <a:bodyPr/>
        <a:lstStyle/>
        <a:p>
          <a:endParaRPr lang="zh-TW" altLang="en-US"/>
        </a:p>
      </dgm:t>
    </dgm:pt>
    <dgm:pt modelId="{27312B7A-0F3E-461B-992D-B7A5123FCF95}" type="pres">
      <dgm:prSet presAssocID="{37E0495B-F2DC-4DDC-AD42-17E6359DDD76}" presName="LevelTwoTextNode" presStyleLbl="node3" presStyleIdx="0" presStyleCnt="3" custScaleY="101834">
        <dgm:presLayoutVars>
          <dgm:chPref val="3"/>
        </dgm:presLayoutVars>
      </dgm:prSet>
      <dgm:spPr/>
      <dgm:t>
        <a:bodyPr/>
        <a:lstStyle/>
        <a:p>
          <a:endParaRPr lang="zh-TW" altLang="en-US"/>
        </a:p>
      </dgm:t>
    </dgm:pt>
    <dgm:pt modelId="{AB6AE116-D3D7-4820-83CB-DA10AD0F795C}" type="pres">
      <dgm:prSet presAssocID="{37E0495B-F2DC-4DDC-AD42-17E6359DDD76}" presName="level3hierChild" presStyleCnt="0"/>
      <dgm:spPr/>
      <dgm:t>
        <a:bodyPr/>
        <a:lstStyle/>
        <a:p>
          <a:endParaRPr lang="zh-TW" altLang="en-US"/>
        </a:p>
      </dgm:t>
    </dgm:pt>
    <dgm:pt modelId="{8AC2742A-3EA9-40D1-A5C4-712B0CDF14DB}" type="pres">
      <dgm:prSet presAssocID="{02BE8F39-1712-4942-9828-7FF0C188011F}" presName="conn2-1" presStyleLbl="parChTrans1D2" presStyleIdx="1" presStyleCnt="2"/>
      <dgm:spPr/>
      <dgm:t>
        <a:bodyPr/>
        <a:lstStyle/>
        <a:p>
          <a:endParaRPr lang="zh-TW" altLang="en-US"/>
        </a:p>
      </dgm:t>
    </dgm:pt>
    <dgm:pt modelId="{12ACFCDB-F2ED-4BEF-9C89-FD4A2A9EBD8C}" type="pres">
      <dgm:prSet presAssocID="{02BE8F39-1712-4942-9828-7FF0C188011F}" presName="connTx" presStyleLbl="parChTrans1D2" presStyleIdx="1" presStyleCnt="2"/>
      <dgm:spPr/>
      <dgm:t>
        <a:bodyPr/>
        <a:lstStyle/>
        <a:p>
          <a:endParaRPr lang="zh-TW" altLang="en-US"/>
        </a:p>
      </dgm:t>
    </dgm:pt>
    <dgm:pt modelId="{C2E0496A-2655-4619-AC06-B24F707BCDFC}" type="pres">
      <dgm:prSet presAssocID="{B30FB74F-B5C1-4C3F-B2A3-ACD2F7262226}" presName="root2" presStyleCnt="0"/>
      <dgm:spPr/>
      <dgm:t>
        <a:bodyPr/>
        <a:lstStyle/>
        <a:p>
          <a:endParaRPr lang="zh-TW" altLang="en-US"/>
        </a:p>
      </dgm:t>
    </dgm:pt>
    <dgm:pt modelId="{8756C1C1-55C2-42C6-A723-D9078D1042D0}" type="pres">
      <dgm:prSet presAssocID="{B30FB74F-B5C1-4C3F-B2A3-ACD2F7262226}" presName="LevelTwoTextNode" presStyleLbl="node2" presStyleIdx="1" presStyleCnt="2">
        <dgm:presLayoutVars>
          <dgm:chPref val="3"/>
        </dgm:presLayoutVars>
      </dgm:prSet>
      <dgm:spPr/>
      <dgm:t>
        <a:bodyPr/>
        <a:lstStyle/>
        <a:p>
          <a:endParaRPr lang="zh-TW" altLang="en-US"/>
        </a:p>
      </dgm:t>
    </dgm:pt>
    <dgm:pt modelId="{ABD17BFB-BC79-487B-80E8-0D2692647D9B}" type="pres">
      <dgm:prSet presAssocID="{B30FB74F-B5C1-4C3F-B2A3-ACD2F7262226}" presName="level3hierChild" presStyleCnt="0"/>
      <dgm:spPr/>
      <dgm:t>
        <a:bodyPr/>
        <a:lstStyle/>
        <a:p>
          <a:endParaRPr lang="zh-TW" altLang="en-US"/>
        </a:p>
      </dgm:t>
    </dgm:pt>
    <dgm:pt modelId="{959BB615-D775-4631-AA6F-4358AE0E9915}" type="pres">
      <dgm:prSet presAssocID="{55656DD3-84DB-4845-8C73-4B648F90F9F9}" presName="conn2-1" presStyleLbl="parChTrans1D3" presStyleIdx="1" presStyleCnt="3"/>
      <dgm:spPr/>
      <dgm:t>
        <a:bodyPr/>
        <a:lstStyle/>
        <a:p>
          <a:endParaRPr lang="zh-TW" altLang="en-US"/>
        </a:p>
      </dgm:t>
    </dgm:pt>
    <dgm:pt modelId="{28CAE2DD-3E4B-4E8F-9FF7-79EFF7B0AF58}" type="pres">
      <dgm:prSet presAssocID="{55656DD3-84DB-4845-8C73-4B648F90F9F9}" presName="connTx" presStyleLbl="parChTrans1D3" presStyleIdx="1" presStyleCnt="3"/>
      <dgm:spPr/>
      <dgm:t>
        <a:bodyPr/>
        <a:lstStyle/>
        <a:p>
          <a:endParaRPr lang="zh-TW" altLang="en-US"/>
        </a:p>
      </dgm:t>
    </dgm:pt>
    <dgm:pt modelId="{DFF5BF2E-0F9A-4222-80D7-3E797CF8D326}" type="pres">
      <dgm:prSet presAssocID="{73B8B30A-8C22-4B91-BB50-AB75B940DDCC}" presName="root2" presStyleCnt="0"/>
      <dgm:spPr/>
      <dgm:t>
        <a:bodyPr/>
        <a:lstStyle/>
        <a:p>
          <a:endParaRPr lang="zh-TW" altLang="en-US"/>
        </a:p>
      </dgm:t>
    </dgm:pt>
    <dgm:pt modelId="{16734837-E505-41B2-AE72-230AE8E05C9C}" type="pres">
      <dgm:prSet presAssocID="{73B8B30A-8C22-4B91-BB50-AB75B940DDCC}" presName="LevelTwoTextNode" presStyleLbl="node3" presStyleIdx="1" presStyleCnt="3">
        <dgm:presLayoutVars>
          <dgm:chPref val="3"/>
        </dgm:presLayoutVars>
      </dgm:prSet>
      <dgm:spPr/>
      <dgm:t>
        <a:bodyPr/>
        <a:lstStyle/>
        <a:p>
          <a:endParaRPr lang="zh-TW" altLang="en-US"/>
        </a:p>
      </dgm:t>
    </dgm:pt>
    <dgm:pt modelId="{DBE63D73-1E1C-49C1-A8D2-B7C4DEFA3E22}" type="pres">
      <dgm:prSet presAssocID="{73B8B30A-8C22-4B91-BB50-AB75B940DDCC}" presName="level3hierChild" presStyleCnt="0"/>
      <dgm:spPr/>
      <dgm:t>
        <a:bodyPr/>
        <a:lstStyle/>
        <a:p>
          <a:endParaRPr lang="zh-TW" altLang="en-US"/>
        </a:p>
      </dgm:t>
    </dgm:pt>
    <dgm:pt modelId="{737D0936-BE2A-4F67-9607-D44328FDBB23}" type="pres">
      <dgm:prSet presAssocID="{689C169F-1856-44AF-BD15-3628B67A0144}" presName="conn2-1" presStyleLbl="parChTrans1D3" presStyleIdx="2" presStyleCnt="3"/>
      <dgm:spPr/>
      <dgm:t>
        <a:bodyPr/>
        <a:lstStyle/>
        <a:p>
          <a:endParaRPr lang="zh-TW" altLang="en-US"/>
        </a:p>
      </dgm:t>
    </dgm:pt>
    <dgm:pt modelId="{DF38CE27-0B51-4067-8B5C-54EBAC1E0F8A}" type="pres">
      <dgm:prSet presAssocID="{689C169F-1856-44AF-BD15-3628B67A0144}" presName="connTx" presStyleLbl="parChTrans1D3" presStyleIdx="2" presStyleCnt="3"/>
      <dgm:spPr/>
      <dgm:t>
        <a:bodyPr/>
        <a:lstStyle/>
        <a:p>
          <a:endParaRPr lang="zh-TW" altLang="en-US"/>
        </a:p>
      </dgm:t>
    </dgm:pt>
    <dgm:pt modelId="{34254962-64E4-47DB-8A1E-3392656BCF51}" type="pres">
      <dgm:prSet presAssocID="{D096F4AE-0C7B-4BC7-AD12-8895A51B4216}" presName="root2" presStyleCnt="0"/>
      <dgm:spPr/>
      <dgm:t>
        <a:bodyPr/>
        <a:lstStyle/>
        <a:p>
          <a:endParaRPr lang="zh-TW" altLang="en-US"/>
        </a:p>
      </dgm:t>
    </dgm:pt>
    <dgm:pt modelId="{6A66396D-AF3B-4638-A3F8-985F07791A42}" type="pres">
      <dgm:prSet presAssocID="{D096F4AE-0C7B-4BC7-AD12-8895A51B4216}" presName="LevelTwoTextNode" presStyleLbl="node3" presStyleIdx="2" presStyleCnt="3">
        <dgm:presLayoutVars>
          <dgm:chPref val="3"/>
        </dgm:presLayoutVars>
      </dgm:prSet>
      <dgm:spPr/>
      <dgm:t>
        <a:bodyPr/>
        <a:lstStyle/>
        <a:p>
          <a:endParaRPr lang="zh-TW" altLang="en-US"/>
        </a:p>
      </dgm:t>
    </dgm:pt>
    <dgm:pt modelId="{62039F66-1503-4A97-BB77-0BFCCB57074A}" type="pres">
      <dgm:prSet presAssocID="{D096F4AE-0C7B-4BC7-AD12-8895A51B4216}" presName="level3hierChild" presStyleCnt="0"/>
      <dgm:spPr/>
      <dgm:t>
        <a:bodyPr/>
        <a:lstStyle/>
        <a:p>
          <a:endParaRPr lang="zh-TW" altLang="en-US"/>
        </a:p>
      </dgm:t>
    </dgm:pt>
  </dgm:ptLst>
  <dgm:cxnLst>
    <dgm:cxn modelId="{4E36DCAD-1EE5-4589-B341-E4813BD2DFBF}" srcId="{C1466D06-8F8B-4608-A34E-235EE56A331E}" destId="{509C2D93-7F7A-4E59-A631-88824E2FD63B}" srcOrd="0" destOrd="0" parTransId="{D0E9FAB4-D285-4A52-BBA6-C794467DB8F6}" sibTransId="{7EC98714-7C96-474F-9B97-99AD04A36978}"/>
    <dgm:cxn modelId="{B16A159E-5156-4054-B972-9486AB70A4D7}" type="presOf" srcId="{55656DD3-84DB-4845-8C73-4B648F90F9F9}" destId="{959BB615-D775-4631-AA6F-4358AE0E9915}" srcOrd="0" destOrd="0" presId="urn:microsoft.com/office/officeart/2005/8/layout/hierarchy2"/>
    <dgm:cxn modelId="{C84694F4-0E39-4B1A-9E07-816D02685291}" type="presOf" srcId="{55656DD3-84DB-4845-8C73-4B648F90F9F9}" destId="{28CAE2DD-3E4B-4E8F-9FF7-79EFF7B0AF58}" srcOrd="1" destOrd="0" presId="urn:microsoft.com/office/officeart/2005/8/layout/hierarchy2"/>
    <dgm:cxn modelId="{663198DE-86A9-485D-AA70-E37567AE18A2}" type="presOf" srcId="{689C169F-1856-44AF-BD15-3628B67A0144}" destId="{DF38CE27-0B51-4067-8B5C-54EBAC1E0F8A}" srcOrd="1" destOrd="0" presId="urn:microsoft.com/office/officeart/2005/8/layout/hierarchy2"/>
    <dgm:cxn modelId="{AC1873BA-D128-45F5-86BB-E25286B7F9D5}" srcId="{B30FB74F-B5C1-4C3F-B2A3-ACD2F7262226}" destId="{D096F4AE-0C7B-4BC7-AD12-8895A51B4216}" srcOrd="1" destOrd="0" parTransId="{689C169F-1856-44AF-BD15-3628B67A0144}" sibTransId="{37962A7D-C8AD-41A3-904C-9EF3971494E2}"/>
    <dgm:cxn modelId="{A9B294FF-EE69-454F-AFD9-32C05B268750}" srcId="{509C2D93-7F7A-4E59-A631-88824E2FD63B}" destId="{37E0495B-F2DC-4DDC-AD42-17E6359DDD76}" srcOrd="0" destOrd="0" parTransId="{61E0C39F-172D-403B-9B33-CF7244942A49}" sibTransId="{91AA9602-ED59-400F-BCA5-E7AB4655A1F9}"/>
    <dgm:cxn modelId="{0DD4E363-76BE-4924-90AC-3AD287220A9D}" type="presOf" srcId="{61E0C39F-172D-403B-9B33-CF7244942A49}" destId="{200454D6-4BAA-4658-9970-5CD46AB6659F}" srcOrd="1" destOrd="0" presId="urn:microsoft.com/office/officeart/2005/8/layout/hierarchy2"/>
    <dgm:cxn modelId="{F3AD6DD5-3CA4-4208-86DF-696B345EAB6B}" type="presOf" srcId="{689C169F-1856-44AF-BD15-3628B67A0144}" destId="{737D0936-BE2A-4F67-9607-D44328FDBB23}" srcOrd="0" destOrd="0" presId="urn:microsoft.com/office/officeart/2005/8/layout/hierarchy2"/>
    <dgm:cxn modelId="{89D3989C-590B-466D-B995-234BD5FD3F42}" type="presOf" srcId="{D0E9FAB4-D285-4A52-BBA6-C794467DB8F6}" destId="{59B57293-5030-4D08-94DB-E04FC7EBEB9E}" srcOrd="0" destOrd="0" presId="urn:microsoft.com/office/officeart/2005/8/layout/hierarchy2"/>
    <dgm:cxn modelId="{5FD70B5D-4E29-45F8-AE46-550F879E3FCF}" type="presOf" srcId="{D0E9FAB4-D285-4A52-BBA6-C794467DB8F6}" destId="{F0B86A3F-5ACF-4307-98A5-0C62C8BDBFFC}" srcOrd="1" destOrd="0" presId="urn:microsoft.com/office/officeart/2005/8/layout/hierarchy2"/>
    <dgm:cxn modelId="{67836C59-558E-4EBE-9E14-A1E0C52DDF18}" type="presOf" srcId="{D096F4AE-0C7B-4BC7-AD12-8895A51B4216}" destId="{6A66396D-AF3B-4638-A3F8-985F07791A42}" srcOrd="0" destOrd="0" presId="urn:microsoft.com/office/officeart/2005/8/layout/hierarchy2"/>
    <dgm:cxn modelId="{509DB761-F392-4E11-95A9-75198BB557C9}" type="presOf" srcId="{37E0495B-F2DC-4DDC-AD42-17E6359DDD76}" destId="{27312B7A-0F3E-461B-992D-B7A5123FCF95}" srcOrd="0" destOrd="0" presId="urn:microsoft.com/office/officeart/2005/8/layout/hierarchy2"/>
    <dgm:cxn modelId="{FDF064D0-12F3-46D9-8836-6E4D5E800766}" type="presOf" srcId="{509C2D93-7F7A-4E59-A631-88824E2FD63B}" destId="{0EECA5D5-92A9-4CFB-945C-6662E6A6CA70}" srcOrd="0" destOrd="0" presId="urn:microsoft.com/office/officeart/2005/8/layout/hierarchy2"/>
    <dgm:cxn modelId="{EE55F032-393C-4DD7-B7A0-235F3997AFE5}" type="presOf" srcId="{02BE8F39-1712-4942-9828-7FF0C188011F}" destId="{12ACFCDB-F2ED-4BEF-9C89-FD4A2A9EBD8C}" srcOrd="1" destOrd="0" presId="urn:microsoft.com/office/officeart/2005/8/layout/hierarchy2"/>
    <dgm:cxn modelId="{E08A18ED-BDED-45CF-8DCF-232552444FD6}" type="presOf" srcId="{73B8B30A-8C22-4B91-BB50-AB75B940DDCC}" destId="{16734837-E505-41B2-AE72-230AE8E05C9C}" srcOrd="0" destOrd="0" presId="urn:microsoft.com/office/officeart/2005/8/layout/hierarchy2"/>
    <dgm:cxn modelId="{2ACDF9C7-23AF-4828-9AE8-BBD03F44551D}" type="presOf" srcId="{61E0C39F-172D-403B-9B33-CF7244942A49}" destId="{D3C7D178-3BB9-40DA-B7F5-414D3A0ACC0A}" srcOrd="0" destOrd="0" presId="urn:microsoft.com/office/officeart/2005/8/layout/hierarchy2"/>
    <dgm:cxn modelId="{3DA826D7-3062-4113-91E2-4DB611E3FB90}" type="presOf" srcId="{B30FB74F-B5C1-4C3F-B2A3-ACD2F7262226}" destId="{8756C1C1-55C2-42C6-A723-D9078D1042D0}" srcOrd="0" destOrd="0" presId="urn:microsoft.com/office/officeart/2005/8/layout/hierarchy2"/>
    <dgm:cxn modelId="{3AD89381-75A6-4773-813E-3A074BD56733}" type="presOf" srcId="{C1466D06-8F8B-4608-A34E-235EE56A331E}" destId="{A66BAE44-C985-49B5-825B-2A6A548A1EE5}" srcOrd="0" destOrd="0" presId="urn:microsoft.com/office/officeart/2005/8/layout/hierarchy2"/>
    <dgm:cxn modelId="{3496B86B-DBF1-4B62-A9A0-E57FF998C104}" type="presOf" srcId="{953DF0BF-5EA4-4C58-A594-834CD88155C7}" destId="{D3520002-1324-4156-98A9-665341D6B4B2}" srcOrd="0" destOrd="0" presId="urn:microsoft.com/office/officeart/2005/8/layout/hierarchy2"/>
    <dgm:cxn modelId="{5D5773FC-0ADF-4C2B-A345-15022CF4026B}" srcId="{953DF0BF-5EA4-4C58-A594-834CD88155C7}" destId="{C1466D06-8F8B-4608-A34E-235EE56A331E}" srcOrd="0" destOrd="0" parTransId="{A6622EB3-FEEB-4B20-84CD-FD695D34054A}" sibTransId="{2E0E7C01-E661-4834-BC21-F4235A3D044D}"/>
    <dgm:cxn modelId="{1ABED730-0DF8-4435-B17C-CB051A8B4007}" srcId="{C1466D06-8F8B-4608-A34E-235EE56A331E}" destId="{B30FB74F-B5C1-4C3F-B2A3-ACD2F7262226}" srcOrd="1" destOrd="0" parTransId="{02BE8F39-1712-4942-9828-7FF0C188011F}" sibTransId="{DC1B0AE9-C396-49B8-826F-146AEA9C2700}"/>
    <dgm:cxn modelId="{C668D931-D0E3-4EF1-BF2D-C3E59BDC4DCA}" srcId="{B30FB74F-B5C1-4C3F-B2A3-ACD2F7262226}" destId="{73B8B30A-8C22-4B91-BB50-AB75B940DDCC}" srcOrd="0" destOrd="0" parTransId="{55656DD3-84DB-4845-8C73-4B648F90F9F9}" sibTransId="{76A649F8-EF4A-452C-ACA3-57D3BC2FCD28}"/>
    <dgm:cxn modelId="{316F1FEA-A556-4896-8B77-9D10EC6D45AA}" type="presOf" srcId="{02BE8F39-1712-4942-9828-7FF0C188011F}" destId="{8AC2742A-3EA9-40D1-A5C4-712B0CDF14DB}" srcOrd="0" destOrd="0" presId="urn:microsoft.com/office/officeart/2005/8/layout/hierarchy2"/>
    <dgm:cxn modelId="{273D95AA-D630-426E-A669-E190839F9977}" type="presParOf" srcId="{D3520002-1324-4156-98A9-665341D6B4B2}" destId="{BA67BF00-5DA0-4ED0-8368-72C4709B9636}" srcOrd="0" destOrd="0" presId="urn:microsoft.com/office/officeart/2005/8/layout/hierarchy2"/>
    <dgm:cxn modelId="{5C494A67-7A22-4853-B613-BC389257757F}" type="presParOf" srcId="{BA67BF00-5DA0-4ED0-8368-72C4709B9636}" destId="{A66BAE44-C985-49B5-825B-2A6A548A1EE5}" srcOrd="0" destOrd="0" presId="urn:microsoft.com/office/officeart/2005/8/layout/hierarchy2"/>
    <dgm:cxn modelId="{532D981F-781C-48F7-8BB0-8FF9CE6C2573}" type="presParOf" srcId="{BA67BF00-5DA0-4ED0-8368-72C4709B9636}" destId="{5A83601C-E44A-4F8C-8D60-389ECAE1CAE6}" srcOrd="1" destOrd="0" presId="urn:microsoft.com/office/officeart/2005/8/layout/hierarchy2"/>
    <dgm:cxn modelId="{B76A8407-DCB1-4197-9CA1-FE08E7E0420B}" type="presParOf" srcId="{5A83601C-E44A-4F8C-8D60-389ECAE1CAE6}" destId="{59B57293-5030-4D08-94DB-E04FC7EBEB9E}" srcOrd="0" destOrd="0" presId="urn:microsoft.com/office/officeart/2005/8/layout/hierarchy2"/>
    <dgm:cxn modelId="{DCCCA24A-D6C6-49F7-A6CE-0CA04946E212}" type="presParOf" srcId="{59B57293-5030-4D08-94DB-E04FC7EBEB9E}" destId="{F0B86A3F-5ACF-4307-98A5-0C62C8BDBFFC}" srcOrd="0" destOrd="0" presId="urn:microsoft.com/office/officeart/2005/8/layout/hierarchy2"/>
    <dgm:cxn modelId="{93500B5C-4520-4B5C-AEC0-7DD8DF568C31}" type="presParOf" srcId="{5A83601C-E44A-4F8C-8D60-389ECAE1CAE6}" destId="{21D4F0AA-30BA-4BCD-8FAB-28E56959DF6E}" srcOrd="1" destOrd="0" presId="urn:microsoft.com/office/officeart/2005/8/layout/hierarchy2"/>
    <dgm:cxn modelId="{635989F9-E33B-44ED-8A58-ED3815A224E8}" type="presParOf" srcId="{21D4F0AA-30BA-4BCD-8FAB-28E56959DF6E}" destId="{0EECA5D5-92A9-4CFB-945C-6662E6A6CA70}" srcOrd="0" destOrd="0" presId="urn:microsoft.com/office/officeart/2005/8/layout/hierarchy2"/>
    <dgm:cxn modelId="{6D2E1194-C172-4D86-9837-B4AD133EBF95}" type="presParOf" srcId="{21D4F0AA-30BA-4BCD-8FAB-28E56959DF6E}" destId="{C898A2E1-CB98-48D4-B911-0430B2E16D4C}" srcOrd="1" destOrd="0" presId="urn:microsoft.com/office/officeart/2005/8/layout/hierarchy2"/>
    <dgm:cxn modelId="{C375C933-FEB6-49FF-AEDE-4E1F422A98B9}" type="presParOf" srcId="{C898A2E1-CB98-48D4-B911-0430B2E16D4C}" destId="{D3C7D178-3BB9-40DA-B7F5-414D3A0ACC0A}" srcOrd="0" destOrd="0" presId="urn:microsoft.com/office/officeart/2005/8/layout/hierarchy2"/>
    <dgm:cxn modelId="{FDFEFE92-6121-43B9-A81D-FF821A1419B7}" type="presParOf" srcId="{D3C7D178-3BB9-40DA-B7F5-414D3A0ACC0A}" destId="{200454D6-4BAA-4658-9970-5CD46AB6659F}" srcOrd="0" destOrd="0" presId="urn:microsoft.com/office/officeart/2005/8/layout/hierarchy2"/>
    <dgm:cxn modelId="{3320602C-DD19-419C-A1D1-FD0A3500BF54}" type="presParOf" srcId="{C898A2E1-CB98-48D4-B911-0430B2E16D4C}" destId="{08BA774E-7ABE-422A-8242-518A8F810AF9}" srcOrd="1" destOrd="0" presId="urn:microsoft.com/office/officeart/2005/8/layout/hierarchy2"/>
    <dgm:cxn modelId="{49D12716-21B1-4F3C-9B63-212930981937}" type="presParOf" srcId="{08BA774E-7ABE-422A-8242-518A8F810AF9}" destId="{27312B7A-0F3E-461B-992D-B7A5123FCF95}" srcOrd="0" destOrd="0" presId="urn:microsoft.com/office/officeart/2005/8/layout/hierarchy2"/>
    <dgm:cxn modelId="{CCBF101C-0B65-4C09-95BF-3C689E1D3852}" type="presParOf" srcId="{08BA774E-7ABE-422A-8242-518A8F810AF9}" destId="{AB6AE116-D3D7-4820-83CB-DA10AD0F795C}" srcOrd="1" destOrd="0" presId="urn:microsoft.com/office/officeart/2005/8/layout/hierarchy2"/>
    <dgm:cxn modelId="{0A4BE2C6-D804-4052-A98A-E768645AEC07}" type="presParOf" srcId="{5A83601C-E44A-4F8C-8D60-389ECAE1CAE6}" destId="{8AC2742A-3EA9-40D1-A5C4-712B0CDF14DB}" srcOrd="2" destOrd="0" presId="urn:microsoft.com/office/officeart/2005/8/layout/hierarchy2"/>
    <dgm:cxn modelId="{3ED56CFE-38F1-4CEF-807F-56A68C9DCFF8}" type="presParOf" srcId="{8AC2742A-3EA9-40D1-A5C4-712B0CDF14DB}" destId="{12ACFCDB-F2ED-4BEF-9C89-FD4A2A9EBD8C}" srcOrd="0" destOrd="0" presId="urn:microsoft.com/office/officeart/2005/8/layout/hierarchy2"/>
    <dgm:cxn modelId="{1B6A17C6-FF43-48EB-92B9-4F14E32FEE8F}" type="presParOf" srcId="{5A83601C-E44A-4F8C-8D60-389ECAE1CAE6}" destId="{C2E0496A-2655-4619-AC06-B24F707BCDFC}" srcOrd="3" destOrd="0" presId="urn:microsoft.com/office/officeart/2005/8/layout/hierarchy2"/>
    <dgm:cxn modelId="{ECA15427-6E5D-4F30-B990-325323E3D0C6}" type="presParOf" srcId="{C2E0496A-2655-4619-AC06-B24F707BCDFC}" destId="{8756C1C1-55C2-42C6-A723-D9078D1042D0}" srcOrd="0" destOrd="0" presId="urn:microsoft.com/office/officeart/2005/8/layout/hierarchy2"/>
    <dgm:cxn modelId="{CDB6A8F7-74B2-4751-BE88-A9800BB5A437}" type="presParOf" srcId="{C2E0496A-2655-4619-AC06-B24F707BCDFC}" destId="{ABD17BFB-BC79-487B-80E8-0D2692647D9B}" srcOrd="1" destOrd="0" presId="urn:microsoft.com/office/officeart/2005/8/layout/hierarchy2"/>
    <dgm:cxn modelId="{38FC8118-7BD0-4A97-A9CE-CB26C88B055E}" type="presParOf" srcId="{ABD17BFB-BC79-487B-80E8-0D2692647D9B}" destId="{959BB615-D775-4631-AA6F-4358AE0E9915}" srcOrd="0" destOrd="0" presId="urn:microsoft.com/office/officeart/2005/8/layout/hierarchy2"/>
    <dgm:cxn modelId="{369DE21A-FA15-4C88-A991-61E569D0C685}" type="presParOf" srcId="{959BB615-D775-4631-AA6F-4358AE0E9915}" destId="{28CAE2DD-3E4B-4E8F-9FF7-79EFF7B0AF58}" srcOrd="0" destOrd="0" presId="urn:microsoft.com/office/officeart/2005/8/layout/hierarchy2"/>
    <dgm:cxn modelId="{7D34C62B-56BB-417B-81DE-B8110D36BCCC}" type="presParOf" srcId="{ABD17BFB-BC79-487B-80E8-0D2692647D9B}" destId="{DFF5BF2E-0F9A-4222-80D7-3E797CF8D326}" srcOrd="1" destOrd="0" presId="urn:microsoft.com/office/officeart/2005/8/layout/hierarchy2"/>
    <dgm:cxn modelId="{6463D986-4FC3-445E-9CC4-A5D173F2AEC9}" type="presParOf" srcId="{DFF5BF2E-0F9A-4222-80D7-3E797CF8D326}" destId="{16734837-E505-41B2-AE72-230AE8E05C9C}" srcOrd="0" destOrd="0" presId="urn:microsoft.com/office/officeart/2005/8/layout/hierarchy2"/>
    <dgm:cxn modelId="{C9FB2EB5-363F-4425-8AC0-D9CB05C621DA}" type="presParOf" srcId="{DFF5BF2E-0F9A-4222-80D7-3E797CF8D326}" destId="{DBE63D73-1E1C-49C1-A8D2-B7C4DEFA3E22}" srcOrd="1" destOrd="0" presId="urn:microsoft.com/office/officeart/2005/8/layout/hierarchy2"/>
    <dgm:cxn modelId="{7A33B5E2-CBFC-4A62-8567-9159E61EA368}" type="presParOf" srcId="{ABD17BFB-BC79-487B-80E8-0D2692647D9B}" destId="{737D0936-BE2A-4F67-9607-D44328FDBB23}" srcOrd="2" destOrd="0" presId="urn:microsoft.com/office/officeart/2005/8/layout/hierarchy2"/>
    <dgm:cxn modelId="{4C3EF482-D279-432A-BFC2-FA90A2D16AFE}" type="presParOf" srcId="{737D0936-BE2A-4F67-9607-D44328FDBB23}" destId="{DF38CE27-0B51-4067-8B5C-54EBAC1E0F8A}" srcOrd="0" destOrd="0" presId="urn:microsoft.com/office/officeart/2005/8/layout/hierarchy2"/>
    <dgm:cxn modelId="{2221EFE1-BC30-4D83-9AF1-A67D119F3B6C}" type="presParOf" srcId="{ABD17BFB-BC79-487B-80E8-0D2692647D9B}" destId="{34254962-64E4-47DB-8A1E-3392656BCF51}" srcOrd="3" destOrd="0" presId="urn:microsoft.com/office/officeart/2005/8/layout/hierarchy2"/>
    <dgm:cxn modelId="{89EC5B3C-85C7-496D-80BE-F3CFFD780E4B}" type="presParOf" srcId="{34254962-64E4-47DB-8A1E-3392656BCF51}" destId="{6A66396D-AF3B-4638-A3F8-985F07791A42}" srcOrd="0" destOrd="0" presId="urn:microsoft.com/office/officeart/2005/8/layout/hierarchy2"/>
    <dgm:cxn modelId="{20EB92F4-630D-42FC-B2EC-CB49FF1A6428}" type="presParOf" srcId="{34254962-64E4-47DB-8A1E-3392656BCF51}" destId="{62039F66-1503-4A97-BB77-0BFCCB57074A}"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D777749-E45A-4F50-BC74-15F23607AF17}"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zh-TW" altLang="en-US"/>
        </a:p>
      </dgm:t>
    </dgm:pt>
    <dgm:pt modelId="{710C1AF5-2C8A-476E-9D62-5BD751B0439D}">
      <dgm:prSet custT="1"/>
      <dgm:spPr/>
      <dgm:t>
        <a:bodyPr/>
        <a:lstStyle/>
        <a:p>
          <a:pPr rtl="0"/>
          <a:r>
            <a:rPr lang="zh-TW" altLang="en-US" sz="3200" b="1" dirty="0" smtClean="0">
              <a:latin typeface="微軟正黑體" panose="020B0604030504040204" pitchFamily="34" charset="-120"/>
              <a:ea typeface="微軟正黑體" panose="020B0604030504040204" pitchFamily="34" charset="-120"/>
            </a:rPr>
            <a:t>著作人格權</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smtClean="0">
              <a:latin typeface="微軟正黑體" panose="020B0604030504040204" pitchFamily="34" charset="-120"/>
              <a:ea typeface="微軟正黑體" panose="020B0604030504040204" pitchFamily="34" charset="-120"/>
            </a:rPr>
            <a:t>精神權利</a:t>
          </a:r>
          <a:r>
            <a:rPr lang="en-US" altLang="zh-TW" sz="2800" b="1" dirty="0" smtClean="0">
              <a:latin typeface="微軟正黑體" panose="020B0604030504040204" pitchFamily="34" charset="-120"/>
              <a:ea typeface="微軟正黑體" panose="020B0604030504040204" pitchFamily="34" charset="-120"/>
            </a:rPr>
            <a:t>)</a:t>
          </a:r>
          <a:endParaRPr lang="zh-TW" altLang="en-US" sz="2800" b="1" dirty="0">
            <a:latin typeface="微軟正黑體" panose="020B0604030504040204" pitchFamily="34" charset="-120"/>
            <a:ea typeface="微軟正黑體" panose="020B0604030504040204" pitchFamily="34" charset="-120"/>
          </a:endParaRPr>
        </a:p>
      </dgm:t>
    </dgm:pt>
    <dgm:pt modelId="{6C78A5EF-DA0C-40B7-A73E-92B7EE610A7B}" type="parTrans" cxnId="{996ADB80-5AFC-4A55-AF20-7DBC5814927D}">
      <dgm:prSet/>
      <dgm:spPr/>
      <dgm:t>
        <a:bodyPr/>
        <a:lstStyle/>
        <a:p>
          <a:endParaRPr lang="zh-TW" altLang="en-US"/>
        </a:p>
      </dgm:t>
    </dgm:pt>
    <dgm:pt modelId="{CC41CA78-A33C-4A29-ABB4-B59E507E867B}" type="sibTrans" cxnId="{996ADB80-5AFC-4A55-AF20-7DBC5814927D}">
      <dgm:prSet/>
      <dgm:spPr/>
      <dgm:t>
        <a:bodyPr/>
        <a:lstStyle/>
        <a:p>
          <a:endParaRPr lang="zh-TW" altLang="en-US"/>
        </a:p>
      </dgm:t>
    </dgm:pt>
    <dgm:pt modelId="{47AF3A10-8D09-4581-B147-EF0FD0C418FE}">
      <dgm:prSet custT="1"/>
      <dgm:spPr/>
      <dgm:t>
        <a:bodyPr/>
        <a:lstStyle/>
        <a:p>
          <a:pPr rtl="0"/>
          <a:r>
            <a:rPr lang="zh-TW" sz="2400" b="1" dirty="0" smtClean="0">
              <a:solidFill>
                <a:srgbClr val="0000CC"/>
              </a:solidFill>
              <a:latin typeface="微軟正黑體" panose="020B0604030504040204" pitchFamily="34" charset="-120"/>
              <a:ea typeface="微軟正黑體" panose="020B0604030504040204" pitchFamily="34" charset="-120"/>
            </a:rPr>
            <a:t>公開發表權</a:t>
          </a:r>
          <a:r>
            <a:rPr lang="zh-TW" altLang="en-US" sz="2400" b="1" dirty="0" smtClean="0">
              <a:solidFill>
                <a:srgbClr val="0000CC"/>
              </a:solidFill>
              <a:latin typeface="微軟正黑體" panose="020B0604030504040204" pitchFamily="34" charset="-120"/>
              <a:ea typeface="微軟正黑體" panose="020B0604030504040204" pitchFamily="34" charset="-120"/>
            </a:rPr>
            <a:t>、</a:t>
          </a:r>
          <a:r>
            <a:rPr lang="zh-TW" sz="2400" b="1" dirty="0" smtClean="0">
              <a:solidFill>
                <a:srgbClr val="0000CC"/>
              </a:solidFill>
              <a:latin typeface="微軟正黑體" panose="020B0604030504040204" pitchFamily="34" charset="-120"/>
              <a:ea typeface="微軟正黑體" panose="020B0604030504040204" pitchFamily="34" charset="-120"/>
            </a:rPr>
            <a:t>姓名表示權</a:t>
          </a:r>
          <a:r>
            <a:rPr lang="zh-TW" altLang="en-US" sz="2400" b="1" dirty="0" smtClean="0">
              <a:solidFill>
                <a:srgbClr val="0000CC"/>
              </a:solidFill>
              <a:latin typeface="微軟正黑體" panose="020B0604030504040204" pitchFamily="34" charset="-120"/>
              <a:ea typeface="微軟正黑體" panose="020B0604030504040204" pitchFamily="34" charset="-120"/>
            </a:rPr>
            <a:t>、</a:t>
          </a:r>
          <a:r>
            <a:rPr lang="zh-TW" sz="2400" b="1" dirty="0" smtClean="0">
              <a:solidFill>
                <a:srgbClr val="0000CC"/>
              </a:solidFill>
              <a:latin typeface="微軟正黑體" panose="020B0604030504040204" pitchFamily="34" charset="-120"/>
              <a:ea typeface="微軟正黑體" panose="020B0604030504040204" pitchFamily="34" charset="-120"/>
            </a:rPr>
            <a:t>禁止不當改變權</a:t>
          </a:r>
          <a:r>
            <a:rPr lang="en-US" altLang="zh-TW" sz="2400" dirty="0" smtClean="0">
              <a:solidFill>
                <a:srgbClr val="0000CC"/>
              </a:solidFill>
              <a:latin typeface="微軟正黑體" panose="020B0604030504040204" pitchFamily="34" charset="-120"/>
              <a:ea typeface="微軟正黑體" panose="020B0604030504040204" pitchFamily="34" charset="-120"/>
            </a:rPr>
            <a:t>(</a:t>
          </a:r>
          <a:r>
            <a:rPr lang="en-US" sz="2400" dirty="0" smtClean="0">
              <a:solidFill>
                <a:srgbClr val="0000CC"/>
              </a:solidFill>
              <a:latin typeface="微軟正黑體" panose="020B0604030504040204" pitchFamily="34" charset="-120"/>
              <a:ea typeface="微軟正黑體" panose="020B0604030504040204" pitchFamily="34" charset="-120"/>
            </a:rPr>
            <a:t>§15~§17</a:t>
          </a:r>
          <a:r>
            <a:rPr lang="en-US" altLang="zh-TW" sz="2400" dirty="0" smtClean="0">
              <a:solidFill>
                <a:srgbClr val="0000CC"/>
              </a:solidFill>
              <a:latin typeface="微軟正黑體" panose="020B0604030504040204" pitchFamily="34" charset="-120"/>
              <a:ea typeface="微軟正黑體" panose="020B0604030504040204" pitchFamily="34" charset="-120"/>
            </a:rPr>
            <a:t>)</a:t>
          </a:r>
          <a:endParaRPr lang="zh-TW" sz="2400" dirty="0">
            <a:solidFill>
              <a:srgbClr val="0000CC"/>
            </a:solidFill>
            <a:latin typeface="微軟正黑體" panose="020B0604030504040204" pitchFamily="34" charset="-120"/>
            <a:ea typeface="微軟正黑體" panose="020B0604030504040204" pitchFamily="34" charset="-120"/>
          </a:endParaRPr>
        </a:p>
      </dgm:t>
    </dgm:pt>
    <dgm:pt modelId="{592F2C8B-DCDD-4BA9-9391-B1AA097952E1}" type="parTrans" cxnId="{616FDD28-EEE4-4102-9365-BD5C8C428204}">
      <dgm:prSet/>
      <dgm:spPr/>
      <dgm:t>
        <a:bodyPr/>
        <a:lstStyle/>
        <a:p>
          <a:endParaRPr lang="zh-TW" altLang="en-US"/>
        </a:p>
      </dgm:t>
    </dgm:pt>
    <dgm:pt modelId="{210D35B2-DB2D-47CD-B934-BEC66120625C}" type="sibTrans" cxnId="{616FDD28-EEE4-4102-9365-BD5C8C428204}">
      <dgm:prSet/>
      <dgm:spPr/>
      <dgm:t>
        <a:bodyPr/>
        <a:lstStyle/>
        <a:p>
          <a:endParaRPr lang="zh-TW" altLang="en-US"/>
        </a:p>
      </dgm:t>
    </dgm:pt>
    <dgm:pt modelId="{5BEC1286-317A-491F-9BBE-672351DE0CF7}">
      <dgm:prSet custT="1"/>
      <dgm:spPr/>
      <dgm:t>
        <a:bodyPr/>
        <a:lstStyle/>
        <a:p>
          <a:pPr rtl="0">
            <a:spcAft>
              <a:spcPts val="0"/>
            </a:spcAft>
          </a:pPr>
          <a:r>
            <a:rPr lang="zh-TW" altLang="en-US" sz="3200" b="1" dirty="0" smtClean="0">
              <a:latin typeface="微軟正黑體" panose="020B0604030504040204" pitchFamily="34" charset="-120"/>
              <a:ea typeface="微軟正黑體" panose="020B0604030504040204" pitchFamily="34" charset="-120"/>
            </a:rPr>
            <a:t>著作財產權</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smtClean="0">
              <a:latin typeface="微軟正黑體" panose="020B0604030504040204" pitchFamily="34" charset="-120"/>
              <a:ea typeface="微軟正黑體" panose="020B0604030504040204" pitchFamily="34" charset="-120"/>
            </a:rPr>
            <a:t>經濟權利</a:t>
          </a:r>
          <a:r>
            <a:rPr lang="en-US" altLang="zh-TW" sz="2800" b="1" dirty="0" smtClean="0">
              <a:latin typeface="微軟正黑體" panose="020B0604030504040204" pitchFamily="34" charset="-120"/>
              <a:ea typeface="微軟正黑體" panose="020B0604030504040204" pitchFamily="34" charset="-120"/>
            </a:rPr>
            <a:t>)</a:t>
          </a:r>
          <a:endParaRPr lang="zh-TW" altLang="en-US" sz="2800" b="1" dirty="0">
            <a:latin typeface="微軟正黑體" panose="020B0604030504040204" pitchFamily="34" charset="-120"/>
            <a:ea typeface="微軟正黑體" panose="020B0604030504040204" pitchFamily="34" charset="-120"/>
          </a:endParaRPr>
        </a:p>
      </dgm:t>
    </dgm:pt>
    <dgm:pt modelId="{3132A9BA-6B6A-4A60-A21D-E9BE6E2CACE7}" type="parTrans" cxnId="{4D511452-D96A-4C88-B6D1-CA1DCA24E001}">
      <dgm:prSet/>
      <dgm:spPr/>
      <dgm:t>
        <a:bodyPr/>
        <a:lstStyle/>
        <a:p>
          <a:endParaRPr lang="zh-TW" altLang="en-US"/>
        </a:p>
      </dgm:t>
    </dgm:pt>
    <dgm:pt modelId="{A93D9962-3585-4628-BB02-9174B234949F}" type="sibTrans" cxnId="{4D511452-D96A-4C88-B6D1-CA1DCA24E001}">
      <dgm:prSet/>
      <dgm:spPr/>
      <dgm:t>
        <a:bodyPr/>
        <a:lstStyle/>
        <a:p>
          <a:endParaRPr lang="zh-TW" altLang="en-US"/>
        </a:p>
      </dgm:t>
    </dgm:pt>
    <dgm:pt modelId="{F97414B7-06EE-4F27-A05C-5B24255D18D3}">
      <dgm:prSet custT="1"/>
      <dgm:spPr/>
      <dgm:t>
        <a:bodyPr/>
        <a:lstStyle/>
        <a:p>
          <a:pPr rtl="0">
            <a:lnSpc>
              <a:spcPct val="90000"/>
            </a:lnSpc>
            <a:spcAft>
              <a:spcPct val="15000"/>
            </a:spcAft>
          </a:pPr>
          <a:r>
            <a:rPr lang="zh-TW" sz="2200" b="1" dirty="0" smtClean="0">
              <a:solidFill>
                <a:srgbClr val="0000CC"/>
              </a:solidFill>
              <a:latin typeface="微軟正黑體" panose="020B0604030504040204" pitchFamily="34" charset="-120"/>
              <a:ea typeface="微軟正黑體" panose="020B0604030504040204" pitchFamily="34" charset="-120"/>
            </a:rPr>
            <a:t>公開播送</a:t>
          </a:r>
          <a:r>
            <a:rPr lang="zh-TW" altLang="en-US" sz="2200" b="1" dirty="0" smtClean="0">
              <a:solidFill>
                <a:srgbClr val="0000CC"/>
              </a:solidFill>
              <a:latin typeface="微軟正黑體" panose="020B0604030504040204" pitchFamily="34" charset="-120"/>
              <a:ea typeface="微軟正黑體" panose="020B0604030504040204" pitchFamily="34" charset="-120"/>
            </a:rPr>
            <a:t>、</a:t>
          </a:r>
          <a:r>
            <a:rPr lang="zh-TW" sz="2200" b="1" dirty="0" smtClean="0">
              <a:solidFill>
                <a:srgbClr val="0000CC"/>
              </a:solidFill>
              <a:latin typeface="微軟正黑體" panose="020B0604030504040204" pitchFamily="34" charset="-120"/>
              <a:ea typeface="微軟正黑體" panose="020B0604030504040204" pitchFamily="34" charset="-120"/>
            </a:rPr>
            <a:t>公開上映</a:t>
          </a:r>
          <a:r>
            <a:rPr lang="zh-TW" altLang="en-US" sz="2200" b="1" dirty="0" smtClean="0">
              <a:solidFill>
                <a:srgbClr val="0000CC"/>
              </a:solidFill>
              <a:latin typeface="微軟正黑體" panose="020B0604030504040204" pitchFamily="34" charset="-120"/>
              <a:ea typeface="微軟正黑體" panose="020B0604030504040204" pitchFamily="34" charset="-120"/>
            </a:rPr>
            <a:t>、</a:t>
          </a:r>
          <a:r>
            <a:rPr lang="zh-TW" sz="2200" b="1" dirty="0" smtClean="0">
              <a:solidFill>
                <a:srgbClr val="0000CC"/>
              </a:solidFill>
              <a:latin typeface="微軟正黑體" panose="020B0604030504040204" pitchFamily="34" charset="-120"/>
              <a:ea typeface="微軟正黑體" panose="020B0604030504040204" pitchFamily="34" charset="-120"/>
            </a:rPr>
            <a:t>公開演出</a:t>
          </a:r>
          <a:r>
            <a:rPr lang="zh-TW" altLang="en-US" sz="2200" b="1" dirty="0" smtClean="0">
              <a:solidFill>
                <a:srgbClr val="0000CC"/>
              </a:solidFill>
              <a:latin typeface="微軟正黑體" panose="020B0604030504040204" pitchFamily="34" charset="-120"/>
              <a:ea typeface="微軟正黑體" panose="020B0604030504040204" pitchFamily="34" charset="-120"/>
            </a:rPr>
            <a:t>、</a:t>
          </a:r>
          <a:r>
            <a:rPr lang="zh-TW" sz="2200" b="1" dirty="0" smtClean="0">
              <a:solidFill>
                <a:srgbClr val="0000CC"/>
              </a:solidFill>
              <a:latin typeface="微軟正黑體" panose="020B0604030504040204" pitchFamily="34" charset="-120"/>
              <a:ea typeface="微軟正黑體" panose="020B0604030504040204" pitchFamily="34" charset="-120"/>
            </a:rPr>
            <a:t>公開傳輸</a:t>
          </a:r>
          <a:r>
            <a:rPr lang="zh-TW" altLang="en-US" sz="2200" b="1" dirty="0" smtClean="0">
              <a:solidFill>
                <a:srgbClr val="0000CC"/>
              </a:solidFill>
              <a:latin typeface="微軟正黑體" panose="020B0604030504040204" pitchFamily="34" charset="-120"/>
              <a:ea typeface="微軟正黑體" panose="020B0604030504040204" pitchFamily="34" charset="-120"/>
            </a:rPr>
            <a:t>、</a:t>
          </a:r>
          <a:r>
            <a:rPr lang="zh-TW" sz="2200" b="1" dirty="0" smtClean="0">
              <a:solidFill>
                <a:srgbClr val="0000CC"/>
              </a:solidFill>
              <a:latin typeface="微軟正黑體" panose="020B0604030504040204" pitchFamily="34" charset="-120"/>
              <a:ea typeface="微軟正黑體" panose="020B0604030504040204" pitchFamily="34" charset="-120"/>
            </a:rPr>
            <a:t>公開口述</a:t>
          </a:r>
          <a:endParaRPr lang="zh-TW" sz="2200" dirty="0">
            <a:solidFill>
              <a:srgbClr val="0000CC"/>
            </a:solidFill>
            <a:latin typeface="微軟正黑體" panose="020B0604030504040204" pitchFamily="34" charset="-120"/>
            <a:ea typeface="微軟正黑體" panose="020B0604030504040204" pitchFamily="34" charset="-120"/>
          </a:endParaRPr>
        </a:p>
      </dgm:t>
    </dgm:pt>
    <dgm:pt modelId="{F0E0AC85-8CA6-4236-A2AD-0695369993EA}" type="parTrans" cxnId="{2A31E4D7-D303-4C94-B29D-7A6AE5AACFB0}">
      <dgm:prSet/>
      <dgm:spPr/>
      <dgm:t>
        <a:bodyPr/>
        <a:lstStyle/>
        <a:p>
          <a:endParaRPr lang="zh-TW" altLang="en-US"/>
        </a:p>
      </dgm:t>
    </dgm:pt>
    <dgm:pt modelId="{82F4FBFE-1FC8-4A4E-9DED-62FCD22CF9FB}" type="sibTrans" cxnId="{2A31E4D7-D303-4C94-B29D-7A6AE5AACFB0}">
      <dgm:prSet/>
      <dgm:spPr/>
      <dgm:t>
        <a:bodyPr/>
        <a:lstStyle/>
        <a:p>
          <a:endParaRPr lang="zh-TW" altLang="en-US"/>
        </a:p>
      </dgm:t>
    </dgm:pt>
    <dgm:pt modelId="{8FA30335-3266-47F7-968C-D444E1AA3BE9}">
      <dgm:prSet custT="1"/>
      <dgm:spPr/>
      <dgm:t>
        <a:bodyPr/>
        <a:lstStyle/>
        <a:p>
          <a:pPr rtl="0">
            <a:lnSpc>
              <a:spcPct val="80000"/>
            </a:lnSpc>
            <a:spcAft>
              <a:spcPts val="0"/>
            </a:spcAft>
          </a:pPr>
          <a:r>
            <a:rPr lang="zh-TW" sz="2200" b="1" dirty="0" smtClean="0">
              <a:solidFill>
                <a:srgbClr val="0000CC"/>
              </a:solidFill>
              <a:latin typeface="微軟正黑體" panose="020B0604030504040204" pitchFamily="34" charset="-120"/>
              <a:ea typeface="微軟正黑體" panose="020B0604030504040204" pitchFamily="34" charset="-120"/>
            </a:rPr>
            <a:t>重製</a:t>
          </a:r>
          <a:r>
            <a:rPr lang="zh-TW" altLang="en-US" sz="2200" b="1" dirty="0" smtClean="0">
              <a:solidFill>
                <a:srgbClr val="0000CC"/>
              </a:solidFill>
              <a:latin typeface="微軟正黑體" panose="020B0604030504040204" pitchFamily="34" charset="-120"/>
              <a:ea typeface="微軟正黑體" panose="020B0604030504040204" pitchFamily="34" charset="-120"/>
            </a:rPr>
            <a:t>、</a:t>
          </a:r>
          <a:r>
            <a:rPr lang="zh-TW" altLang="zh-TW" sz="2200" b="1" dirty="0" smtClean="0">
              <a:solidFill>
                <a:srgbClr val="0000CC"/>
              </a:solidFill>
              <a:latin typeface="微軟正黑體" panose="020B0604030504040204" pitchFamily="34" charset="-120"/>
              <a:ea typeface="微軟正黑體" panose="020B0604030504040204" pitchFamily="34" charset="-120"/>
            </a:rPr>
            <a:t>改作</a:t>
          </a:r>
          <a:r>
            <a:rPr lang="zh-TW" altLang="en-US" sz="2200" b="1" dirty="0" smtClean="0">
              <a:solidFill>
                <a:srgbClr val="0000CC"/>
              </a:solidFill>
              <a:latin typeface="微軟正黑體" panose="020B0604030504040204" pitchFamily="34" charset="-120"/>
              <a:ea typeface="微軟正黑體" panose="020B0604030504040204" pitchFamily="34" charset="-120"/>
            </a:rPr>
            <a:t>、</a:t>
          </a:r>
          <a:r>
            <a:rPr lang="zh-TW" altLang="zh-TW" sz="2200" b="1" dirty="0" smtClean="0">
              <a:solidFill>
                <a:srgbClr val="0000CC"/>
              </a:solidFill>
              <a:latin typeface="微軟正黑體" panose="020B0604030504040204" pitchFamily="34" charset="-120"/>
              <a:ea typeface="微軟正黑體" panose="020B0604030504040204" pitchFamily="34" charset="-120"/>
            </a:rPr>
            <a:t>編輯</a:t>
          </a:r>
          <a:r>
            <a:rPr lang="zh-TW" altLang="en-US" sz="2200" b="1" dirty="0" smtClean="0">
              <a:solidFill>
                <a:srgbClr val="0000CC"/>
              </a:solidFill>
              <a:latin typeface="微軟正黑體" panose="020B0604030504040204" pitchFamily="34" charset="-120"/>
              <a:ea typeface="微軟正黑體" panose="020B0604030504040204" pitchFamily="34" charset="-120"/>
            </a:rPr>
            <a:t>、</a:t>
          </a:r>
          <a:r>
            <a:rPr lang="zh-TW" sz="2200" b="1" dirty="0" smtClean="0">
              <a:solidFill>
                <a:srgbClr val="0000CC"/>
              </a:solidFill>
              <a:latin typeface="微軟正黑體" panose="020B0604030504040204" pitchFamily="34" charset="-120"/>
              <a:ea typeface="微軟正黑體" panose="020B0604030504040204" pitchFamily="34" charset="-120"/>
            </a:rPr>
            <a:t>公開展示</a:t>
          </a:r>
          <a:r>
            <a:rPr lang="zh-TW" altLang="en-US" sz="2200" b="1" dirty="0" smtClean="0">
              <a:solidFill>
                <a:srgbClr val="0000CC"/>
              </a:solidFill>
              <a:latin typeface="微軟正黑體" panose="020B0604030504040204" pitchFamily="34" charset="-120"/>
              <a:ea typeface="微軟正黑體" panose="020B0604030504040204" pitchFamily="34" charset="-120"/>
            </a:rPr>
            <a:t>、</a:t>
          </a:r>
          <a:r>
            <a:rPr lang="zh-TW" sz="2200" b="1" dirty="0" smtClean="0">
              <a:solidFill>
                <a:srgbClr val="0000CC"/>
              </a:solidFill>
              <a:latin typeface="微軟正黑體" panose="020B0604030504040204" pitchFamily="34" charset="-120"/>
              <a:ea typeface="微軟正黑體" panose="020B0604030504040204" pitchFamily="34" charset="-120"/>
            </a:rPr>
            <a:t>出租</a:t>
          </a:r>
          <a:r>
            <a:rPr lang="zh-TW" altLang="en-US" sz="2200" b="1" dirty="0" smtClean="0">
              <a:solidFill>
                <a:srgbClr val="0000CC"/>
              </a:solidFill>
              <a:latin typeface="微軟正黑體" panose="020B0604030504040204" pitchFamily="34" charset="-120"/>
              <a:ea typeface="微軟正黑體" panose="020B0604030504040204" pitchFamily="34" charset="-120"/>
            </a:rPr>
            <a:t>、</a:t>
          </a:r>
          <a:r>
            <a:rPr lang="zh-TW" sz="2200" b="1" dirty="0" smtClean="0">
              <a:solidFill>
                <a:srgbClr val="0000CC"/>
              </a:solidFill>
              <a:latin typeface="微軟正黑體" panose="020B0604030504040204" pitchFamily="34" charset="-120"/>
              <a:ea typeface="微軟正黑體" panose="020B0604030504040204" pitchFamily="34" charset="-120"/>
            </a:rPr>
            <a:t>散布</a:t>
          </a:r>
          <a:r>
            <a:rPr lang="en-US" altLang="zh-TW" sz="2200" dirty="0" smtClean="0">
              <a:solidFill>
                <a:srgbClr val="0000CC"/>
              </a:solidFill>
              <a:latin typeface="微軟正黑體" panose="020B0604030504040204" pitchFamily="34" charset="-120"/>
              <a:ea typeface="微軟正黑體" panose="020B0604030504040204" pitchFamily="34" charset="-120"/>
            </a:rPr>
            <a:t>(</a:t>
          </a:r>
          <a:r>
            <a:rPr lang="en-US" sz="2200" dirty="0" smtClean="0">
              <a:solidFill>
                <a:srgbClr val="0000CC"/>
              </a:solidFill>
              <a:latin typeface="微軟正黑體" panose="020B0604030504040204" pitchFamily="34" charset="-120"/>
              <a:ea typeface="微軟正黑體" panose="020B0604030504040204" pitchFamily="34" charset="-120"/>
            </a:rPr>
            <a:t>§22~§29</a:t>
          </a:r>
          <a:r>
            <a:rPr lang="en-US" altLang="zh-TW" sz="2200" dirty="0" smtClean="0">
              <a:solidFill>
                <a:srgbClr val="0000CC"/>
              </a:solidFill>
              <a:latin typeface="微軟正黑體" panose="020B0604030504040204" pitchFamily="34" charset="-120"/>
              <a:ea typeface="微軟正黑體" panose="020B0604030504040204" pitchFamily="34" charset="-120"/>
            </a:rPr>
            <a:t>)</a:t>
          </a:r>
          <a:endParaRPr lang="zh-TW" sz="2200" dirty="0">
            <a:solidFill>
              <a:srgbClr val="0000CC"/>
            </a:solidFill>
            <a:latin typeface="微軟正黑體" panose="020B0604030504040204" pitchFamily="34" charset="-120"/>
            <a:ea typeface="微軟正黑體" panose="020B0604030504040204" pitchFamily="34" charset="-120"/>
          </a:endParaRPr>
        </a:p>
      </dgm:t>
    </dgm:pt>
    <dgm:pt modelId="{B4A278AB-95EE-46B0-B139-F2B5AA40A55D}" type="parTrans" cxnId="{C5F1EE6C-5AA6-46BC-8FA1-E09379ABDDF9}">
      <dgm:prSet/>
      <dgm:spPr/>
      <dgm:t>
        <a:bodyPr/>
        <a:lstStyle/>
        <a:p>
          <a:endParaRPr lang="zh-TW" altLang="en-US"/>
        </a:p>
      </dgm:t>
    </dgm:pt>
    <dgm:pt modelId="{0741225E-FE6A-411B-B7A0-BB1896D3838F}" type="sibTrans" cxnId="{C5F1EE6C-5AA6-46BC-8FA1-E09379ABDDF9}">
      <dgm:prSet/>
      <dgm:spPr/>
      <dgm:t>
        <a:bodyPr/>
        <a:lstStyle/>
        <a:p>
          <a:endParaRPr lang="zh-TW" altLang="en-US"/>
        </a:p>
      </dgm:t>
    </dgm:pt>
    <dgm:pt modelId="{8600BA0C-8A75-4B66-A7A5-8B34B3DE6DD3}">
      <dgm:prSet custT="1"/>
      <dgm:spPr/>
      <dgm:t>
        <a:bodyPr/>
        <a:lstStyle/>
        <a:p>
          <a:pPr rtl="0">
            <a:lnSpc>
              <a:spcPct val="80000"/>
            </a:lnSpc>
            <a:spcAft>
              <a:spcPts val="0"/>
            </a:spcAft>
          </a:pPr>
          <a:r>
            <a:rPr lang="zh-TW" altLang="en-US" sz="2000" b="1" dirty="0" smtClean="0">
              <a:solidFill>
                <a:srgbClr val="FF0000"/>
              </a:solidFill>
              <a:latin typeface="微軟正黑體" panose="020B0604030504040204" pitchFamily="34" charset="-120"/>
              <a:ea typeface="微軟正黑體" panose="020B0604030504040204" pitchFamily="34" charset="-120"/>
            </a:rPr>
            <a:t>→著作財產權</a:t>
          </a:r>
          <a:r>
            <a:rPr lang="zh-TW" altLang="zh-TW" sz="2000" b="1" dirty="0" smtClean="0">
              <a:solidFill>
                <a:srgbClr val="FF0000"/>
              </a:solidFill>
              <a:latin typeface="微軟正黑體" panose="020B0604030504040204" pitchFamily="34" charset="-120"/>
              <a:ea typeface="微軟正黑體" panose="020B0604030504040204" pitchFamily="34" charset="-120"/>
            </a:rPr>
            <a:t>可以轉讓</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zh-TW" sz="2000" b="1" dirty="0" smtClean="0">
              <a:solidFill>
                <a:srgbClr val="FF0000"/>
              </a:solidFill>
              <a:latin typeface="微軟正黑體" panose="020B0604030504040204" pitchFamily="34" charset="-120"/>
              <a:ea typeface="微軟正黑體" panose="020B0604030504040204" pitchFamily="34" charset="-120"/>
            </a:rPr>
            <a:t>全部或部分</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zh-TW" sz="2000" b="1" dirty="0" smtClean="0">
              <a:solidFill>
                <a:srgbClr val="FF0000"/>
              </a:solidFill>
              <a:latin typeface="微軟正黑體" panose="020B0604030504040204" pitchFamily="34" charset="-120"/>
              <a:ea typeface="微軟正黑體" panose="020B0604030504040204" pitchFamily="34" charset="-120"/>
            </a:rPr>
            <a:t>、繼承、授權他人利用</a:t>
          </a:r>
          <a:endParaRPr lang="zh-TW" sz="2000" b="1" dirty="0">
            <a:solidFill>
              <a:srgbClr val="FF0000"/>
            </a:solidFill>
            <a:latin typeface="微軟正黑體" panose="020B0604030504040204" pitchFamily="34" charset="-120"/>
            <a:ea typeface="微軟正黑體" panose="020B0604030504040204" pitchFamily="34" charset="-120"/>
          </a:endParaRPr>
        </a:p>
      </dgm:t>
    </dgm:pt>
    <dgm:pt modelId="{42AFD4A1-B930-4B92-9A08-AE3785659070}" type="parTrans" cxnId="{1197CB9D-6317-48D5-BC8E-76C894C9F10F}">
      <dgm:prSet/>
      <dgm:spPr/>
      <dgm:t>
        <a:bodyPr/>
        <a:lstStyle/>
        <a:p>
          <a:endParaRPr lang="zh-TW" altLang="en-US"/>
        </a:p>
      </dgm:t>
    </dgm:pt>
    <dgm:pt modelId="{FF17C162-F42F-4F75-89A7-17322FBB940F}" type="sibTrans" cxnId="{1197CB9D-6317-48D5-BC8E-76C894C9F10F}">
      <dgm:prSet/>
      <dgm:spPr/>
      <dgm:t>
        <a:bodyPr/>
        <a:lstStyle/>
        <a:p>
          <a:endParaRPr lang="zh-TW" altLang="en-US"/>
        </a:p>
      </dgm:t>
    </dgm:pt>
    <dgm:pt modelId="{A8E2A037-AD3A-4764-952F-10FA095AD2CD}">
      <dgm:prSet custT="1"/>
      <dgm:spPr/>
      <dgm:t>
        <a:bodyPr/>
        <a:lstStyle/>
        <a:p>
          <a:pPr rtl="0"/>
          <a:r>
            <a:rPr lang="zh-TW" altLang="en-US" sz="2000" b="1" dirty="0" smtClean="0">
              <a:solidFill>
                <a:srgbClr val="FF0000"/>
              </a:solidFill>
              <a:latin typeface="微軟正黑體" panose="020B0604030504040204" pitchFamily="34" charset="-120"/>
              <a:ea typeface="微軟正黑體" panose="020B0604030504040204" pitchFamily="34" charset="-120"/>
            </a:rPr>
            <a:t>→專屬於著作人本身</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不得讓與或繼承</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第</a:t>
          </a:r>
          <a:r>
            <a:rPr lang="en-US" altLang="zh-TW" sz="2000" b="1" dirty="0" smtClean="0">
              <a:solidFill>
                <a:srgbClr val="FF0000"/>
              </a:solidFill>
              <a:latin typeface="微軟正黑體" panose="020B0604030504040204" pitchFamily="34" charset="-120"/>
              <a:ea typeface="微軟正黑體" panose="020B0604030504040204" pitchFamily="34" charset="-120"/>
            </a:rPr>
            <a:t>22</a:t>
          </a:r>
          <a:r>
            <a:rPr lang="zh-TW" altLang="en-US" sz="2000" b="1" dirty="0" smtClean="0">
              <a:solidFill>
                <a:srgbClr val="FF0000"/>
              </a:solidFill>
              <a:latin typeface="微軟正黑體" panose="020B0604030504040204" pitchFamily="34" charset="-120"/>
              <a:ea typeface="微軟正黑體" panose="020B0604030504040204" pitchFamily="34" charset="-120"/>
            </a:rPr>
            <a:t>條</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可以約定不行使</a:t>
          </a:r>
          <a:endParaRPr lang="zh-TW" sz="2000" b="1" dirty="0">
            <a:solidFill>
              <a:srgbClr val="FF0000"/>
            </a:solidFill>
            <a:latin typeface="微軟正黑體" panose="020B0604030504040204" pitchFamily="34" charset="-120"/>
            <a:ea typeface="微軟正黑體" panose="020B0604030504040204" pitchFamily="34" charset="-120"/>
          </a:endParaRPr>
        </a:p>
      </dgm:t>
    </dgm:pt>
    <dgm:pt modelId="{B23DD041-DD0F-4A84-80DB-F303B78441ED}" type="parTrans" cxnId="{1266A41C-E923-47EE-8458-6F7A01CACF09}">
      <dgm:prSet/>
      <dgm:spPr/>
      <dgm:t>
        <a:bodyPr/>
        <a:lstStyle/>
        <a:p>
          <a:endParaRPr lang="zh-TW" altLang="en-US"/>
        </a:p>
      </dgm:t>
    </dgm:pt>
    <dgm:pt modelId="{98990243-F685-441F-8D6D-F5953A20E6DE}" type="sibTrans" cxnId="{1266A41C-E923-47EE-8458-6F7A01CACF09}">
      <dgm:prSet/>
      <dgm:spPr/>
      <dgm:t>
        <a:bodyPr/>
        <a:lstStyle/>
        <a:p>
          <a:endParaRPr lang="zh-TW" altLang="en-US"/>
        </a:p>
      </dgm:t>
    </dgm:pt>
    <dgm:pt modelId="{62D161F7-1031-435B-8B27-3EAEBC13E48F}" type="pres">
      <dgm:prSet presAssocID="{CD777749-E45A-4F50-BC74-15F23607AF17}" presName="linear" presStyleCnt="0">
        <dgm:presLayoutVars>
          <dgm:dir/>
          <dgm:animLvl val="lvl"/>
          <dgm:resizeHandles val="exact"/>
        </dgm:presLayoutVars>
      </dgm:prSet>
      <dgm:spPr/>
      <dgm:t>
        <a:bodyPr/>
        <a:lstStyle/>
        <a:p>
          <a:endParaRPr lang="zh-TW" altLang="en-US"/>
        </a:p>
      </dgm:t>
    </dgm:pt>
    <dgm:pt modelId="{682622F9-9264-4871-A65F-8A09A9723361}" type="pres">
      <dgm:prSet presAssocID="{5BEC1286-317A-491F-9BBE-672351DE0CF7}" presName="parentLin" presStyleCnt="0"/>
      <dgm:spPr/>
    </dgm:pt>
    <dgm:pt modelId="{084B63D0-6D8B-4768-97AE-1043456E8323}" type="pres">
      <dgm:prSet presAssocID="{5BEC1286-317A-491F-9BBE-672351DE0CF7}" presName="parentLeftMargin" presStyleLbl="node1" presStyleIdx="0" presStyleCnt="2"/>
      <dgm:spPr/>
      <dgm:t>
        <a:bodyPr/>
        <a:lstStyle/>
        <a:p>
          <a:endParaRPr lang="zh-TW" altLang="en-US"/>
        </a:p>
      </dgm:t>
    </dgm:pt>
    <dgm:pt modelId="{C2A06506-F4CE-4873-BB7E-0027AFA33AB4}" type="pres">
      <dgm:prSet presAssocID="{5BEC1286-317A-491F-9BBE-672351DE0CF7}" presName="parentText" presStyleLbl="node1" presStyleIdx="0" presStyleCnt="2">
        <dgm:presLayoutVars>
          <dgm:chMax val="0"/>
          <dgm:bulletEnabled val="1"/>
        </dgm:presLayoutVars>
      </dgm:prSet>
      <dgm:spPr/>
      <dgm:t>
        <a:bodyPr/>
        <a:lstStyle/>
        <a:p>
          <a:endParaRPr lang="zh-TW" altLang="en-US"/>
        </a:p>
      </dgm:t>
    </dgm:pt>
    <dgm:pt modelId="{A11BEEB1-5E66-4E0D-A106-BCC21F802D4D}" type="pres">
      <dgm:prSet presAssocID="{5BEC1286-317A-491F-9BBE-672351DE0CF7}" presName="negativeSpace" presStyleCnt="0"/>
      <dgm:spPr/>
    </dgm:pt>
    <dgm:pt modelId="{B2784833-6B1F-4956-A13D-A1CC7DFBEC50}" type="pres">
      <dgm:prSet presAssocID="{5BEC1286-317A-491F-9BBE-672351DE0CF7}" presName="childText" presStyleLbl="conFgAcc1" presStyleIdx="0" presStyleCnt="2">
        <dgm:presLayoutVars>
          <dgm:bulletEnabled val="1"/>
        </dgm:presLayoutVars>
      </dgm:prSet>
      <dgm:spPr/>
      <dgm:t>
        <a:bodyPr/>
        <a:lstStyle/>
        <a:p>
          <a:endParaRPr lang="zh-TW" altLang="en-US"/>
        </a:p>
      </dgm:t>
    </dgm:pt>
    <dgm:pt modelId="{54BE2881-81EF-4905-AF3E-5375A0493BFC}" type="pres">
      <dgm:prSet presAssocID="{A93D9962-3585-4628-BB02-9174B234949F}" presName="spaceBetweenRectangles" presStyleCnt="0"/>
      <dgm:spPr/>
    </dgm:pt>
    <dgm:pt modelId="{F7B29047-4CD0-4818-9FCE-2645EE15884A}" type="pres">
      <dgm:prSet presAssocID="{710C1AF5-2C8A-476E-9D62-5BD751B0439D}" presName="parentLin" presStyleCnt="0"/>
      <dgm:spPr/>
    </dgm:pt>
    <dgm:pt modelId="{37ED3CAD-09BE-44E7-B663-F78DEB5F7156}" type="pres">
      <dgm:prSet presAssocID="{710C1AF5-2C8A-476E-9D62-5BD751B0439D}" presName="parentLeftMargin" presStyleLbl="node1" presStyleIdx="0" presStyleCnt="2"/>
      <dgm:spPr/>
      <dgm:t>
        <a:bodyPr/>
        <a:lstStyle/>
        <a:p>
          <a:endParaRPr lang="zh-TW" altLang="en-US"/>
        </a:p>
      </dgm:t>
    </dgm:pt>
    <dgm:pt modelId="{3B54A92E-9228-4C91-B856-C3F5FB172F56}" type="pres">
      <dgm:prSet presAssocID="{710C1AF5-2C8A-476E-9D62-5BD751B0439D}" presName="parentText" presStyleLbl="node1" presStyleIdx="1" presStyleCnt="2">
        <dgm:presLayoutVars>
          <dgm:chMax val="0"/>
          <dgm:bulletEnabled val="1"/>
        </dgm:presLayoutVars>
      </dgm:prSet>
      <dgm:spPr/>
      <dgm:t>
        <a:bodyPr/>
        <a:lstStyle/>
        <a:p>
          <a:endParaRPr lang="zh-TW" altLang="en-US"/>
        </a:p>
      </dgm:t>
    </dgm:pt>
    <dgm:pt modelId="{8CD9FED8-4FA5-499E-8952-930B0A585AA1}" type="pres">
      <dgm:prSet presAssocID="{710C1AF5-2C8A-476E-9D62-5BD751B0439D}" presName="negativeSpace" presStyleCnt="0"/>
      <dgm:spPr/>
    </dgm:pt>
    <dgm:pt modelId="{CC56C11C-6480-4C80-AF2E-3BA645873026}" type="pres">
      <dgm:prSet presAssocID="{710C1AF5-2C8A-476E-9D62-5BD751B0439D}" presName="childText" presStyleLbl="conFgAcc1" presStyleIdx="1" presStyleCnt="2">
        <dgm:presLayoutVars>
          <dgm:bulletEnabled val="1"/>
        </dgm:presLayoutVars>
      </dgm:prSet>
      <dgm:spPr/>
      <dgm:t>
        <a:bodyPr/>
        <a:lstStyle/>
        <a:p>
          <a:endParaRPr lang="zh-TW" altLang="en-US"/>
        </a:p>
      </dgm:t>
    </dgm:pt>
  </dgm:ptLst>
  <dgm:cxnLst>
    <dgm:cxn modelId="{F46F17B6-3C75-4609-9B9A-A579A90B8F26}" type="presOf" srcId="{47AF3A10-8D09-4581-B147-EF0FD0C418FE}" destId="{CC56C11C-6480-4C80-AF2E-3BA645873026}" srcOrd="0" destOrd="0" presId="urn:microsoft.com/office/officeart/2005/8/layout/list1"/>
    <dgm:cxn modelId="{64205B6D-8176-42D7-AC31-9316222D2EA5}" type="presOf" srcId="{CD777749-E45A-4F50-BC74-15F23607AF17}" destId="{62D161F7-1031-435B-8B27-3EAEBC13E48F}" srcOrd="0" destOrd="0" presId="urn:microsoft.com/office/officeart/2005/8/layout/list1"/>
    <dgm:cxn modelId="{53CBBD87-A366-4720-9A66-7A7153D8F82C}" type="presOf" srcId="{A8E2A037-AD3A-4764-952F-10FA095AD2CD}" destId="{CC56C11C-6480-4C80-AF2E-3BA645873026}" srcOrd="0" destOrd="1" presId="urn:microsoft.com/office/officeart/2005/8/layout/list1"/>
    <dgm:cxn modelId="{D28C71FD-F707-471F-B4F2-9C145B49A1B6}" type="presOf" srcId="{5BEC1286-317A-491F-9BBE-672351DE0CF7}" destId="{C2A06506-F4CE-4873-BB7E-0027AFA33AB4}" srcOrd="1" destOrd="0" presId="urn:microsoft.com/office/officeart/2005/8/layout/list1"/>
    <dgm:cxn modelId="{C5F1EE6C-5AA6-46BC-8FA1-E09379ABDDF9}" srcId="{5BEC1286-317A-491F-9BBE-672351DE0CF7}" destId="{8FA30335-3266-47F7-968C-D444E1AA3BE9}" srcOrd="1" destOrd="0" parTransId="{B4A278AB-95EE-46B0-B139-F2B5AA40A55D}" sibTransId="{0741225E-FE6A-411B-B7A0-BB1896D3838F}"/>
    <dgm:cxn modelId="{50CCF9E4-FC38-4131-9C08-2F536EFBF5B0}" type="presOf" srcId="{8600BA0C-8A75-4B66-A7A5-8B34B3DE6DD3}" destId="{B2784833-6B1F-4956-A13D-A1CC7DFBEC50}" srcOrd="0" destOrd="2" presId="urn:microsoft.com/office/officeart/2005/8/layout/list1"/>
    <dgm:cxn modelId="{1197CB9D-6317-48D5-BC8E-76C894C9F10F}" srcId="{5BEC1286-317A-491F-9BBE-672351DE0CF7}" destId="{8600BA0C-8A75-4B66-A7A5-8B34B3DE6DD3}" srcOrd="2" destOrd="0" parTransId="{42AFD4A1-B930-4B92-9A08-AE3785659070}" sibTransId="{FF17C162-F42F-4F75-89A7-17322FBB940F}"/>
    <dgm:cxn modelId="{A144F0C9-B481-4B1B-AFBB-088B761E9539}" type="presOf" srcId="{F97414B7-06EE-4F27-A05C-5B24255D18D3}" destId="{B2784833-6B1F-4956-A13D-A1CC7DFBEC50}" srcOrd="0" destOrd="0" presId="urn:microsoft.com/office/officeart/2005/8/layout/list1"/>
    <dgm:cxn modelId="{2A31E4D7-D303-4C94-B29D-7A6AE5AACFB0}" srcId="{5BEC1286-317A-491F-9BBE-672351DE0CF7}" destId="{F97414B7-06EE-4F27-A05C-5B24255D18D3}" srcOrd="0" destOrd="0" parTransId="{F0E0AC85-8CA6-4236-A2AD-0695369993EA}" sibTransId="{82F4FBFE-1FC8-4A4E-9DED-62FCD22CF9FB}"/>
    <dgm:cxn modelId="{616FDD28-EEE4-4102-9365-BD5C8C428204}" srcId="{710C1AF5-2C8A-476E-9D62-5BD751B0439D}" destId="{47AF3A10-8D09-4581-B147-EF0FD0C418FE}" srcOrd="0" destOrd="0" parTransId="{592F2C8B-DCDD-4BA9-9391-B1AA097952E1}" sibTransId="{210D35B2-DB2D-47CD-B934-BEC66120625C}"/>
    <dgm:cxn modelId="{996ADB80-5AFC-4A55-AF20-7DBC5814927D}" srcId="{CD777749-E45A-4F50-BC74-15F23607AF17}" destId="{710C1AF5-2C8A-476E-9D62-5BD751B0439D}" srcOrd="1" destOrd="0" parTransId="{6C78A5EF-DA0C-40B7-A73E-92B7EE610A7B}" sibTransId="{CC41CA78-A33C-4A29-ABB4-B59E507E867B}"/>
    <dgm:cxn modelId="{AED3DAC1-5959-4476-A3DD-BD5A804A34A0}" type="presOf" srcId="{5BEC1286-317A-491F-9BBE-672351DE0CF7}" destId="{084B63D0-6D8B-4768-97AE-1043456E8323}" srcOrd="0" destOrd="0" presId="urn:microsoft.com/office/officeart/2005/8/layout/list1"/>
    <dgm:cxn modelId="{4D511452-D96A-4C88-B6D1-CA1DCA24E001}" srcId="{CD777749-E45A-4F50-BC74-15F23607AF17}" destId="{5BEC1286-317A-491F-9BBE-672351DE0CF7}" srcOrd="0" destOrd="0" parTransId="{3132A9BA-6B6A-4A60-A21D-E9BE6E2CACE7}" sibTransId="{A93D9962-3585-4628-BB02-9174B234949F}"/>
    <dgm:cxn modelId="{95A903BB-4063-456B-BCA1-EBD21C2279D8}" type="presOf" srcId="{8FA30335-3266-47F7-968C-D444E1AA3BE9}" destId="{B2784833-6B1F-4956-A13D-A1CC7DFBEC50}" srcOrd="0" destOrd="1" presId="urn:microsoft.com/office/officeart/2005/8/layout/list1"/>
    <dgm:cxn modelId="{89C905D2-0FF7-47A8-898A-DA4CD07CF09F}" type="presOf" srcId="{710C1AF5-2C8A-476E-9D62-5BD751B0439D}" destId="{37ED3CAD-09BE-44E7-B663-F78DEB5F7156}" srcOrd="0" destOrd="0" presId="urn:microsoft.com/office/officeart/2005/8/layout/list1"/>
    <dgm:cxn modelId="{4608559E-5F41-4C9B-A248-016C6CF686A6}" type="presOf" srcId="{710C1AF5-2C8A-476E-9D62-5BD751B0439D}" destId="{3B54A92E-9228-4C91-B856-C3F5FB172F56}" srcOrd="1" destOrd="0" presId="urn:microsoft.com/office/officeart/2005/8/layout/list1"/>
    <dgm:cxn modelId="{1266A41C-E923-47EE-8458-6F7A01CACF09}" srcId="{710C1AF5-2C8A-476E-9D62-5BD751B0439D}" destId="{A8E2A037-AD3A-4764-952F-10FA095AD2CD}" srcOrd="1" destOrd="0" parTransId="{B23DD041-DD0F-4A84-80DB-F303B78441ED}" sibTransId="{98990243-F685-441F-8D6D-F5953A20E6DE}"/>
    <dgm:cxn modelId="{96F0B549-B740-4D25-BD24-4D6017C1AFCC}" type="presParOf" srcId="{62D161F7-1031-435B-8B27-3EAEBC13E48F}" destId="{682622F9-9264-4871-A65F-8A09A9723361}" srcOrd="0" destOrd="0" presId="urn:microsoft.com/office/officeart/2005/8/layout/list1"/>
    <dgm:cxn modelId="{0C4CDC09-475E-4AB7-A594-A7660EE4C997}" type="presParOf" srcId="{682622F9-9264-4871-A65F-8A09A9723361}" destId="{084B63D0-6D8B-4768-97AE-1043456E8323}" srcOrd="0" destOrd="0" presId="urn:microsoft.com/office/officeart/2005/8/layout/list1"/>
    <dgm:cxn modelId="{EED532DE-C783-4F1C-83A5-F009CF4A3503}" type="presParOf" srcId="{682622F9-9264-4871-A65F-8A09A9723361}" destId="{C2A06506-F4CE-4873-BB7E-0027AFA33AB4}" srcOrd="1" destOrd="0" presId="urn:microsoft.com/office/officeart/2005/8/layout/list1"/>
    <dgm:cxn modelId="{43619CC5-18FA-4391-92EB-11AC421BB590}" type="presParOf" srcId="{62D161F7-1031-435B-8B27-3EAEBC13E48F}" destId="{A11BEEB1-5E66-4E0D-A106-BCC21F802D4D}" srcOrd="1" destOrd="0" presId="urn:microsoft.com/office/officeart/2005/8/layout/list1"/>
    <dgm:cxn modelId="{83EA63CB-CF07-4565-9AC9-B6BEBAFC7C8C}" type="presParOf" srcId="{62D161F7-1031-435B-8B27-3EAEBC13E48F}" destId="{B2784833-6B1F-4956-A13D-A1CC7DFBEC50}" srcOrd="2" destOrd="0" presId="urn:microsoft.com/office/officeart/2005/8/layout/list1"/>
    <dgm:cxn modelId="{484AC990-E370-4F4A-AAE7-BFFAF4F52A91}" type="presParOf" srcId="{62D161F7-1031-435B-8B27-3EAEBC13E48F}" destId="{54BE2881-81EF-4905-AF3E-5375A0493BFC}" srcOrd="3" destOrd="0" presId="urn:microsoft.com/office/officeart/2005/8/layout/list1"/>
    <dgm:cxn modelId="{83110761-90C2-402A-B14C-08BFE5B24D05}" type="presParOf" srcId="{62D161F7-1031-435B-8B27-3EAEBC13E48F}" destId="{F7B29047-4CD0-4818-9FCE-2645EE15884A}" srcOrd="4" destOrd="0" presId="urn:microsoft.com/office/officeart/2005/8/layout/list1"/>
    <dgm:cxn modelId="{E1FB305F-68A2-4F96-B38E-508827EFF0AD}" type="presParOf" srcId="{F7B29047-4CD0-4818-9FCE-2645EE15884A}" destId="{37ED3CAD-09BE-44E7-B663-F78DEB5F7156}" srcOrd="0" destOrd="0" presId="urn:microsoft.com/office/officeart/2005/8/layout/list1"/>
    <dgm:cxn modelId="{64AF0B3A-FB29-4DFE-B0F6-B67799C9184A}" type="presParOf" srcId="{F7B29047-4CD0-4818-9FCE-2645EE15884A}" destId="{3B54A92E-9228-4C91-B856-C3F5FB172F56}" srcOrd="1" destOrd="0" presId="urn:microsoft.com/office/officeart/2005/8/layout/list1"/>
    <dgm:cxn modelId="{613E3372-DF16-4EF1-AB9B-B016161BADA6}" type="presParOf" srcId="{62D161F7-1031-435B-8B27-3EAEBC13E48F}" destId="{8CD9FED8-4FA5-499E-8952-930B0A585AA1}" srcOrd="5" destOrd="0" presId="urn:microsoft.com/office/officeart/2005/8/layout/list1"/>
    <dgm:cxn modelId="{D867475D-56DF-407F-BBB2-8701D99833E3}" type="presParOf" srcId="{62D161F7-1031-435B-8B27-3EAEBC13E48F}" destId="{CC56C11C-6480-4C80-AF2E-3BA645873026}"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93AF364-3E34-4003-A76C-25BFB110BEED}" type="doc">
      <dgm:prSet loTypeId="urn:microsoft.com/office/officeart/2005/8/layout/default" loCatId="list" qsTypeId="urn:microsoft.com/office/officeart/2005/8/quickstyle/simple3" qsCatId="simple" csTypeId="urn:microsoft.com/office/officeart/2005/8/colors/colorful1" csCatId="colorful" phldr="1"/>
      <dgm:spPr/>
      <dgm:t>
        <a:bodyPr/>
        <a:lstStyle/>
        <a:p>
          <a:endParaRPr lang="zh-TW" altLang="en-US"/>
        </a:p>
      </dgm:t>
    </dgm:pt>
    <dgm:pt modelId="{CD3FA09F-90A1-4BC6-BBBA-32FEDF46B58C}">
      <dgm:prSet custT="1"/>
      <dgm:spPr>
        <a:ln>
          <a:noFill/>
        </a:ln>
        <a:effectLst>
          <a:outerShdw blurRad="76200" dir="13500000" sy="23000" kx="1200000" algn="br" rotWithShape="0">
            <a:prstClr val="black">
              <a:alpha val="20000"/>
            </a:prstClr>
          </a:outerShdw>
        </a:effectLst>
      </dgm:spPr>
      <dgm:t>
        <a:bodyPr/>
        <a:lstStyle/>
        <a:p>
          <a:pPr algn="l" rtl="0">
            <a:spcAft>
              <a:spcPts val="0"/>
            </a:spcAft>
          </a:pPr>
          <a:r>
            <a:rPr lang="zh-TW" altLang="en-US" sz="2000" b="1" dirty="0" smtClean="0">
              <a:latin typeface="微軟正黑體" panose="020B0604030504040204" pitchFamily="34" charset="-120"/>
              <a:ea typeface="微軟正黑體" panose="020B0604030504040204" pitchFamily="34" charset="-120"/>
            </a:rPr>
            <a:t>印刷、掃描書籍、上傳影片、錄音、錄影、翻拍相片、畫作</a:t>
          </a:r>
          <a:endParaRPr lang="en-US" altLang="zh-TW" sz="2000" b="1" dirty="0" smtClean="0">
            <a:latin typeface="微軟正黑體" panose="020B0604030504040204" pitchFamily="34" charset="-120"/>
            <a:ea typeface="微軟正黑體" panose="020B0604030504040204" pitchFamily="34" charset="-120"/>
          </a:endParaRPr>
        </a:p>
        <a:p>
          <a:pPr algn="l" rtl="0">
            <a:spcAft>
              <a:spcPct val="35000"/>
            </a:spcAft>
          </a:pPr>
          <a:r>
            <a:rPr lang="zh-TW" altLang="en-US" sz="3200" b="1" dirty="0" smtClean="0">
              <a:solidFill>
                <a:srgbClr val="0000CC"/>
              </a:solidFill>
              <a:latin typeface="微軟正黑體" panose="020B0604030504040204" pitchFamily="34" charset="-120"/>
              <a:ea typeface="微軟正黑體" panose="020B0604030504040204" pitchFamily="34" charset="-120"/>
            </a:rPr>
            <a:t>重製</a:t>
          </a:r>
          <a:r>
            <a:rPr lang="zh-TW" altLang="en-US" sz="2000" b="1" dirty="0" smtClean="0">
              <a:solidFill>
                <a:srgbClr val="0000CC"/>
              </a:solidFill>
              <a:latin typeface="微軟正黑體" panose="020B0604030504040204" pitchFamily="34" charset="-120"/>
              <a:ea typeface="微軟正黑體" panose="020B0604030504040204" pitchFamily="34" charset="-120"/>
            </a:rPr>
            <a:t>語文</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音樂</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視聽</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攝影</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美術著作</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dgm:t>
    </dgm:pt>
    <dgm:pt modelId="{225345BA-5D74-449D-A693-B7DEDC12EA6D}" type="parTrans" cxnId="{A47811B4-91EF-4E23-8F7B-CCB88565BD10}">
      <dgm:prSet/>
      <dgm:spPr/>
      <dgm:t>
        <a:bodyPr/>
        <a:lstStyle/>
        <a:p>
          <a:endParaRPr lang="zh-TW" altLang="en-US"/>
        </a:p>
      </dgm:t>
    </dgm:pt>
    <dgm:pt modelId="{4D23C199-814C-49CB-9924-920E543FAA4E}" type="sibTrans" cxnId="{A47811B4-91EF-4E23-8F7B-CCB88565BD10}">
      <dgm:prSet/>
      <dgm:spPr/>
      <dgm:t>
        <a:bodyPr/>
        <a:lstStyle/>
        <a:p>
          <a:endParaRPr lang="zh-TW" altLang="en-US"/>
        </a:p>
      </dgm:t>
    </dgm:pt>
    <dgm:pt modelId="{D1EDF03A-B782-437F-AE59-D26986AD26F5}">
      <dgm:prSet custT="1"/>
      <dgm:spPr>
        <a:ln>
          <a:noFill/>
        </a:ln>
        <a:effectLst>
          <a:outerShdw blurRad="76200" dir="13500000" sy="23000" kx="1200000" algn="br" rotWithShape="0">
            <a:prstClr val="black">
              <a:alpha val="20000"/>
            </a:prstClr>
          </a:outerShdw>
        </a:effectLst>
      </dgm:spPr>
      <dgm:t>
        <a:bodyPr/>
        <a:lstStyle/>
        <a:p>
          <a:pPr algn="l" rtl="0">
            <a:spcAft>
              <a:spcPts val="0"/>
            </a:spcAft>
          </a:pPr>
          <a:r>
            <a:rPr lang="zh-TW" altLang="en-US" sz="2000" b="1" dirty="0" smtClean="0">
              <a:latin typeface="微軟正黑體" panose="020B0604030504040204" pitchFamily="34" charset="-120"/>
              <a:ea typeface="微軟正黑體" panose="020B0604030504040204" pitchFamily="34" charset="-120"/>
            </a:rPr>
            <a:t>展出日本草間彌生的美術作品、郎靜山的</a:t>
          </a:r>
          <a:r>
            <a:rPr lang="zh-TW" sz="2000" b="1" dirty="0" smtClean="0">
              <a:latin typeface="微軟正黑體" panose="020B0604030504040204" pitchFamily="34" charset="-120"/>
              <a:ea typeface="微軟正黑體" panose="020B0604030504040204" pitchFamily="34" charset="-120"/>
            </a:rPr>
            <a:t>攝影</a:t>
          </a:r>
          <a:r>
            <a:rPr lang="zh-TW" altLang="en-US" sz="2000" b="1" dirty="0" smtClean="0">
              <a:latin typeface="微軟正黑體" panose="020B0604030504040204" pitchFamily="34" charset="-120"/>
              <a:ea typeface="微軟正黑體" panose="020B0604030504040204" pitchFamily="34" charset="-120"/>
            </a:rPr>
            <a:t>作品</a:t>
          </a:r>
          <a:endParaRPr lang="en-US" altLang="zh-TW" sz="2000" b="1" dirty="0" smtClean="0">
            <a:latin typeface="微軟正黑體" panose="020B0604030504040204" pitchFamily="34" charset="-120"/>
            <a:ea typeface="微軟正黑體" panose="020B0604030504040204" pitchFamily="34" charset="-120"/>
          </a:endParaRPr>
        </a:p>
        <a:p>
          <a:pPr algn="l" rtl="0">
            <a:spcAft>
              <a:spcPct val="35000"/>
            </a:spcAft>
          </a:pPr>
          <a:r>
            <a:rPr lang="zh-TW" altLang="en-US" sz="3200" b="1" dirty="0" smtClean="0">
              <a:solidFill>
                <a:srgbClr val="0000CC"/>
              </a:solidFill>
              <a:latin typeface="微軟正黑體" panose="020B0604030504040204" pitchFamily="34" charset="-120"/>
              <a:ea typeface="微軟正黑體" panose="020B0604030504040204" pitchFamily="34" charset="-120"/>
            </a:rPr>
            <a:t>公開展示</a:t>
          </a:r>
          <a:r>
            <a:rPr lang="zh-TW" altLang="en-US" sz="2000" b="1" dirty="0" smtClean="0">
              <a:solidFill>
                <a:srgbClr val="0000CC"/>
              </a:solidFill>
              <a:latin typeface="微軟正黑體" panose="020B0604030504040204" pitchFamily="34" charset="-120"/>
              <a:ea typeface="微軟正黑體" panose="020B0604030504040204" pitchFamily="34" charset="-120"/>
            </a:rPr>
            <a:t>美術</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攝影著作</a:t>
          </a:r>
          <a:endParaRPr lang="en-US" altLang="zh-TW" sz="2000" b="1" dirty="0" smtClean="0">
            <a:latin typeface="微軟正黑體" panose="020B0604030504040204" pitchFamily="34" charset="-120"/>
            <a:ea typeface="微軟正黑體" panose="020B0604030504040204" pitchFamily="34" charset="-120"/>
          </a:endParaRPr>
        </a:p>
      </dgm:t>
    </dgm:pt>
    <dgm:pt modelId="{DFBC7E5B-8A19-4E79-BF46-3D4FFF6713B8}" type="parTrans" cxnId="{EC07DB66-B76C-4753-96AD-80C63BE08C6A}">
      <dgm:prSet/>
      <dgm:spPr/>
      <dgm:t>
        <a:bodyPr/>
        <a:lstStyle/>
        <a:p>
          <a:endParaRPr lang="zh-TW" altLang="en-US"/>
        </a:p>
      </dgm:t>
    </dgm:pt>
    <dgm:pt modelId="{854E0106-F067-45BF-A446-5260E5433A3B}" type="sibTrans" cxnId="{EC07DB66-B76C-4753-96AD-80C63BE08C6A}">
      <dgm:prSet/>
      <dgm:spPr/>
      <dgm:t>
        <a:bodyPr/>
        <a:lstStyle/>
        <a:p>
          <a:endParaRPr lang="zh-TW" altLang="en-US"/>
        </a:p>
      </dgm:t>
    </dgm:pt>
    <dgm:pt modelId="{675611A0-3119-48C2-9D14-8C575362E645}">
      <dgm:prSet custT="1"/>
      <dgm:spPr>
        <a:ln>
          <a:noFill/>
        </a:ln>
        <a:effectLst>
          <a:outerShdw blurRad="76200" dir="13500000" sy="23000" kx="1200000" algn="br" rotWithShape="0">
            <a:prstClr val="black">
              <a:alpha val="20000"/>
            </a:prstClr>
          </a:outerShdw>
        </a:effectLst>
      </dgm:spPr>
      <dgm:t>
        <a:bodyPr/>
        <a:lstStyle/>
        <a:p>
          <a:pPr algn="l" rtl="0"/>
          <a:r>
            <a:rPr lang="zh-TW" altLang="en-US" sz="2000" b="1" dirty="0" smtClean="0">
              <a:latin typeface="微軟正黑體" panose="020B0604030504040204" pitchFamily="34" charset="-120"/>
              <a:ea typeface="微軟正黑體" panose="020B0604030504040204" pitchFamily="34" charset="-120"/>
            </a:rPr>
            <a:t>販售、轉讓、贈送書籍、光碟</a:t>
          </a:r>
          <a:endParaRPr lang="en-US" altLang="zh-TW" sz="2000" b="1" dirty="0" smtClean="0">
            <a:latin typeface="微軟正黑體" panose="020B0604030504040204" pitchFamily="34" charset="-120"/>
            <a:ea typeface="微軟正黑體" panose="020B0604030504040204" pitchFamily="34" charset="-120"/>
          </a:endParaRPr>
        </a:p>
        <a:p>
          <a:pPr algn="l" rtl="0"/>
          <a:r>
            <a:rPr lang="zh-TW" altLang="en-US" sz="3200" b="1" dirty="0" smtClean="0">
              <a:solidFill>
                <a:srgbClr val="0000CC"/>
              </a:solidFill>
              <a:latin typeface="微軟正黑體" panose="020B0604030504040204" pitchFamily="34" charset="-120"/>
              <a:ea typeface="微軟正黑體" panose="020B0604030504040204" pitchFamily="34" charset="-120"/>
            </a:rPr>
            <a:t>散布</a:t>
          </a:r>
          <a:r>
            <a:rPr lang="zh-TW" altLang="en-US" sz="2000" b="1" dirty="0" smtClean="0">
              <a:solidFill>
                <a:srgbClr val="0000CC"/>
              </a:solidFill>
              <a:latin typeface="微軟正黑體" panose="020B0604030504040204" pitchFamily="34" charset="-120"/>
              <a:ea typeface="微軟正黑體" panose="020B0604030504040204" pitchFamily="34" charset="-120"/>
            </a:rPr>
            <a:t>語文</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視聽</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音樂</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錄音著作</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dgm:t>
    </dgm:pt>
    <dgm:pt modelId="{3C69BF0D-6514-446B-8AF7-5A77A72B2797}" type="parTrans" cxnId="{98E7B3AC-22CA-4368-8BC5-B4D0D43EA8B7}">
      <dgm:prSet/>
      <dgm:spPr/>
      <dgm:t>
        <a:bodyPr/>
        <a:lstStyle/>
        <a:p>
          <a:endParaRPr lang="zh-TW" altLang="en-US"/>
        </a:p>
      </dgm:t>
    </dgm:pt>
    <dgm:pt modelId="{85F46AA9-9F02-4B41-84FC-B506E14D8F33}" type="sibTrans" cxnId="{98E7B3AC-22CA-4368-8BC5-B4D0D43EA8B7}">
      <dgm:prSet/>
      <dgm:spPr/>
      <dgm:t>
        <a:bodyPr/>
        <a:lstStyle/>
        <a:p>
          <a:endParaRPr lang="zh-TW" altLang="en-US"/>
        </a:p>
      </dgm:t>
    </dgm:pt>
    <dgm:pt modelId="{733A5977-FA6B-4795-9DC9-DE605B8619FA}">
      <dgm:prSet custT="1"/>
      <dgm:spPr>
        <a:ln>
          <a:noFill/>
        </a:ln>
        <a:effectLst>
          <a:outerShdw blurRad="76200" dir="13500000" sy="23000" kx="1200000" algn="br" rotWithShape="0">
            <a:prstClr val="black">
              <a:alpha val="20000"/>
            </a:prstClr>
          </a:outerShdw>
        </a:effectLst>
      </dgm:spPr>
      <dgm:t>
        <a:bodyPr/>
        <a:lstStyle/>
        <a:p>
          <a:pPr algn="l" rtl="0"/>
          <a:r>
            <a:rPr lang="zh-TW" sz="2000" b="1" dirty="0" smtClean="0">
              <a:latin typeface="微軟正黑體" panose="020B0604030504040204" pitchFamily="34" charset="-120"/>
              <a:ea typeface="微軟正黑體" panose="020B0604030504040204" pitchFamily="34" charset="-120"/>
            </a:rPr>
            <a:t>出租漫畫、</a:t>
          </a:r>
          <a:r>
            <a:rPr lang="en-US" sz="2000" b="1" dirty="0" smtClean="0">
              <a:latin typeface="微軟正黑體" panose="020B0604030504040204" pitchFamily="34" charset="-120"/>
              <a:ea typeface="微軟正黑體" panose="020B0604030504040204" pitchFamily="34" charset="-120"/>
            </a:rPr>
            <a:t>DVD </a:t>
          </a:r>
        </a:p>
        <a:p>
          <a:pPr algn="l" rtl="0"/>
          <a:r>
            <a:rPr lang="zh-TW" altLang="en-US" sz="3200" b="1" dirty="0" smtClean="0">
              <a:solidFill>
                <a:srgbClr val="0000CC"/>
              </a:solidFill>
              <a:latin typeface="微軟正黑體" panose="020B0604030504040204" pitchFamily="34" charset="-120"/>
              <a:ea typeface="微軟正黑體" panose="020B0604030504040204" pitchFamily="34" charset="-120"/>
            </a:rPr>
            <a:t>出租</a:t>
          </a:r>
          <a:r>
            <a:rPr lang="zh-TW" altLang="en-US" sz="2000" b="1" dirty="0" smtClean="0">
              <a:solidFill>
                <a:srgbClr val="0000CC"/>
              </a:solidFill>
              <a:latin typeface="微軟正黑體" panose="020B0604030504040204" pitchFamily="34" charset="-120"/>
              <a:ea typeface="微軟正黑體" panose="020B0604030504040204" pitchFamily="34" charset="-120"/>
            </a:rPr>
            <a:t>語文</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視聽著作</a:t>
          </a:r>
          <a:endParaRPr lang="zh-TW" sz="2000" b="1" dirty="0">
            <a:solidFill>
              <a:srgbClr val="0000CC"/>
            </a:solidFill>
            <a:latin typeface="微軟正黑體" panose="020B0604030504040204" pitchFamily="34" charset="-120"/>
            <a:ea typeface="微軟正黑體" panose="020B0604030504040204" pitchFamily="34" charset="-120"/>
          </a:endParaRPr>
        </a:p>
      </dgm:t>
    </dgm:pt>
    <dgm:pt modelId="{A5767AC6-33BF-40B5-8EA1-E2ED59537068}" type="parTrans" cxnId="{6118FCDF-494E-4D98-B981-9321CC3BA6F2}">
      <dgm:prSet/>
      <dgm:spPr/>
      <dgm:t>
        <a:bodyPr/>
        <a:lstStyle/>
        <a:p>
          <a:endParaRPr lang="zh-TW" altLang="en-US"/>
        </a:p>
      </dgm:t>
    </dgm:pt>
    <dgm:pt modelId="{A1CFC13C-0177-46D6-A059-3B937216B8BC}" type="sibTrans" cxnId="{6118FCDF-494E-4D98-B981-9321CC3BA6F2}">
      <dgm:prSet/>
      <dgm:spPr/>
      <dgm:t>
        <a:bodyPr/>
        <a:lstStyle/>
        <a:p>
          <a:endParaRPr lang="zh-TW" altLang="en-US"/>
        </a:p>
      </dgm:t>
    </dgm:pt>
    <dgm:pt modelId="{A94E2B21-1436-4768-931F-A321E26E6BD0}">
      <dgm:prSet custT="1"/>
      <dgm:spPr>
        <a:ln>
          <a:noFill/>
        </a:ln>
        <a:effectLst>
          <a:outerShdw blurRad="76200" dir="13500000" sy="23000" kx="1200000" algn="br" rotWithShape="0">
            <a:prstClr val="black">
              <a:alpha val="20000"/>
            </a:prstClr>
          </a:outerShdw>
        </a:effectLst>
      </dgm:spPr>
      <dgm:t>
        <a:bodyPr/>
        <a:lstStyle/>
        <a:p>
          <a:pPr algn="l" rtl="0"/>
          <a:r>
            <a:rPr lang="zh-TW" altLang="en-US" sz="2000" b="1" dirty="0" smtClean="0">
              <a:latin typeface="微軟正黑體" panose="020B0604030504040204" pitchFamily="34" charset="-120"/>
              <a:ea typeface="微軟正黑體" panose="020B0604030504040204" pitchFamily="34" charset="-120"/>
            </a:rPr>
            <a:t>將報紙上每日專欄文章集結成書</a:t>
          </a:r>
          <a:endParaRPr lang="en-US" altLang="zh-TW" sz="2000" b="1" dirty="0" smtClean="0">
            <a:latin typeface="微軟正黑體" panose="020B0604030504040204" pitchFamily="34" charset="-120"/>
            <a:ea typeface="微軟正黑體" panose="020B0604030504040204" pitchFamily="34" charset="-120"/>
          </a:endParaRPr>
        </a:p>
        <a:p>
          <a:pPr algn="l" rtl="0"/>
          <a:r>
            <a:rPr lang="zh-TW" altLang="en-US" sz="3200" b="1" dirty="0" smtClean="0">
              <a:solidFill>
                <a:srgbClr val="0000CC"/>
              </a:solidFill>
              <a:latin typeface="微軟正黑體" panose="020B0604030504040204" pitchFamily="34" charset="-120"/>
              <a:ea typeface="微軟正黑體" panose="020B0604030504040204" pitchFamily="34" charset="-120"/>
            </a:rPr>
            <a:t>編輯</a:t>
          </a:r>
          <a:r>
            <a:rPr lang="zh-TW" altLang="en-US" sz="2000" b="1" dirty="0" smtClean="0">
              <a:solidFill>
                <a:srgbClr val="0000CC"/>
              </a:solidFill>
              <a:latin typeface="微軟正黑體" panose="020B0604030504040204" pitchFamily="34" charset="-120"/>
              <a:ea typeface="微軟正黑體" panose="020B0604030504040204" pitchFamily="34" charset="-120"/>
            </a:rPr>
            <a:t>語文著作</a:t>
          </a:r>
          <a:endParaRPr lang="zh-TW" altLang="en-US" sz="2000" b="1" dirty="0">
            <a:latin typeface="微軟正黑體" panose="020B0604030504040204" pitchFamily="34" charset="-120"/>
            <a:ea typeface="微軟正黑體" panose="020B0604030504040204" pitchFamily="34" charset="-120"/>
          </a:endParaRPr>
        </a:p>
      </dgm:t>
    </dgm:pt>
    <dgm:pt modelId="{72F233DE-6EF5-44D5-BADC-E10D9DC6B811}" type="parTrans" cxnId="{2718A8B3-9325-4DE7-BE49-18B9FB83581D}">
      <dgm:prSet/>
      <dgm:spPr/>
      <dgm:t>
        <a:bodyPr/>
        <a:lstStyle/>
        <a:p>
          <a:endParaRPr lang="zh-TW" altLang="en-US"/>
        </a:p>
      </dgm:t>
    </dgm:pt>
    <dgm:pt modelId="{A5373C98-C98E-4DBB-8119-735ACF8B87E9}" type="sibTrans" cxnId="{2718A8B3-9325-4DE7-BE49-18B9FB83581D}">
      <dgm:prSet/>
      <dgm:spPr/>
      <dgm:t>
        <a:bodyPr/>
        <a:lstStyle/>
        <a:p>
          <a:endParaRPr lang="zh-TW" altLang="en-US"/>
        </a:p>
      </dgm:t>
    </dgm:pt>
    <dgm:pt modelId="{0347841E-54EB-4179-B677-9ADF910117F2}">
      <dgm:prSet custT="1"/>
      <dgm:spPr>
        <a:ln>
          <a:noFill/>
        </a:ln>
        <a:effectLst>
          <a:outerShdw blurRad="76200" dir="13500000" sy="23000" kx="1200000" algn="br" rotWithShape="0">
            <a:prstClr val="black">
              <a:alpha val="20000"/>
            </a:prstClr>
          </a:outerShdw>
        </a:effectLst>
      </dgm:spPr>
      <dgm:t>
        <a:bodyPr/>
        <a:lstStyle/>
        <a:p>
          <a:pPr algn="l" rtl="0">
            <a:spcAft>
              <a:spcPts val="0"/>
            </a:spcAft>
          </a:pPr>
          <a:r>
            <a:rPr lang="zh-TW" altLang="en-US" sz="2000" b="1" dirty="0" smtClean="0">
              <a:latin typeface="微軟正黑體" panose="020B0604030504040204" pitchFamily="34" charset="-120"/>
              <a:ea typeface="微軟正黑體" panose="020B0604030504040204" pitchFamily="34" charset="-120"/>
            </a:rPr>
            <a:t>將日文研究報告翻譯成中文、將小說改為劇本</a:t>
          </a:r>
          <a:endParaRPr lang="en-US" altLang="zh-TW" sz="2000" b="1" dirty="0" smtClean="0">
            <a:latin typeface="微軟正黑體" panose="020B0604030504040204" pitchFamily="34" charset="-120"/>
            <a:ea typeface="微軟正黑體" panose="020B0604030504040204" pitchFamily="34" charset="-120"/>
          </a:endParaRPr>
        </a:p>
        <a:p>
          <a:pPr algn="l" rtl="0">
            <a:spcAft>
              <a:spcPct val="35000"/>
            </a:spcAft>
          </a:pPr>
          <a:r>
            <a:rPr lang="zh-TW" altLang="en-US" sz="2000" b="1" dirty="0" smtClean="0">
              <a:solidFill>
                <a:srgbClr val="0000CC"/>
              </a:solidFill>
              <a:latin typeface="微軟正黑體" panose="020B0604030504040204" pitchFamily="34" charset="-120"/>
              <a:ea typeface="微軟正黑體" panose="020B0604030504040204" pitchFamily="34" charset="-120"/>
            </a:rPr>
            <a:t>以翻譯、改寫方式進行</a:t>
          </a:r>
          <a:r>
            <a:rPr lang="zh-TW" altLang="en-US" sz="3200" b="1" dirty="0" smtClean="0">
              <a:solidFill>
                <a:srgbClr val="0000CC"/>
              </a:solidFill>
              <a:latin typeface="微軟正黑體" panose="020B0604030504040204" pitchFamily="34" charset="-120"/>
              <a:ea typeface="微軟正黑體" panose="020B0604030504040204" pitchFamily="34" charset="-120"/>
            </a:rPr>
            <a:t>改作</a:t>
          </a:r>
          <a:endParaRPr lang="zh-TW" altLang="en-US" sz="2000" b="1" dirty="0">
            <a:latin typeface="微軟正黑體" panose="020B0604030504040204" pitchFamily="34" charset="-120"/>
            <a:ea typeface="微軟正黑體" panose="020B0604030504040204" pitchFamily="34" charset="-120"/>
          </a:endParaRPr>
        </a:p>
      </dgm:t>
    </dgm:pt>
    <dgm:pt modelId="{C24D6804-16B2-4ABB-93FA-6D49D124EF23}" type="parTrans" cxnId="{1F07A1C0-0D33-4D66-BAD4-C132D068738C}">
      <dgm:prSet/>
      <dgm:spPr/>
      <dgm:t>
        <a:bodyPr/>
        <a:lstStyle/>
        <a:p>
          <a:endParaRPr lang="zh-TW" altLang="en-US"/>
        </a:p>
      </dgm:t>
    </dgm:pt>
    <dgm:pt modelId="{FD793A26-AF91-4087-B855-C7EC27217E15}" type="sibTrans" cxnId="{1F07A1C0-0D33-4D66-BAD4-C132D068738C}">
      <dgm:prSet/>
      <dgm:spPr/>
      <dgm:t>
        <a:bodyPr/>
        <a:lstStyle/>
        <a:p>
          <a:endParaRPr lang="zh-TW" altLang="en-US"/>
        </a:p>
      </dgm:t>
    </dgm:pt>
    <dgm:pt modelId="{E7FF72A5-9111-4F79-AB7F-1F87E47BD95D}" type="pres">
      <dgm:prSet presAssocID="{A93AF364-3E34-4003-A76C-25BFB110BEED}" presName="diagram" presStyleCnt="0">
        <dgm:presLayoutVars>
          <dgm:dir/>
          <dgm:resizeHandles val="exact"/>
        </dgm:presLayoutVars>
      </dgm:prSet>
      <dgm:spPr/>
      <dgm:t>
        <a:bodyPr/>
        <a:lstStyle/>
        <a:p>
          <a:endParaRPr lang="zh-TW" altLang="en-US"/>
        </a:p>
      </dgm:t>
    </dgm:pt>
    <dgm:pt modelId="{2F8C75E2-C12F-45FD-82DA-10FA69897A40}" type="pres">
      <dgm:prSet presAssocID="{CD3FA09F-90A1-4BC6-BBBA-32FEDF46B58C}" presName="node" presStyleLbl="node1" presStyleIdx="0" presStyleCnt="6" custScaleX="51776" custScaleY="80746">
        <dgm:presLayoutVars>
          <dgm:bulletEnabled val="1"/>
        </dgm:presLayoutVars>
      </dgm:prSet>
      <dgm:spPr/>
      <dgm:t>
        <a:bodyPr/>
        <a:lstStyle/>
        <a:p>
          <a:endParaRPr lang="zh-TW" altLang="en-US"/>
        </a:p>
      </dgm:t>
    </dgm:pt>
    <dgm:pt modelId="{4859F6CD-1EBB-4624-8232-58C08F3CC051}" type="pres">
      <dgm:prSet presAssocID="{4D23C199-814C-49CB-9924-920E543FAA4E}" presName="sibTrans" presStyleCnt="0"/>
      <dgm:spPr/>
    </dgm:pt>
    <dgm:pt modelId="{335193ED-789C-4F8A-98FE-B9F4FFB6C145}" type="pres">
      <dgm:prSet presAssocID="{D1EDF03A-B782-437F-AE59-D26986AD26F5}" presName="node" presStyleLbl="node1" presStyleIdx="1" presStyleCnt="6" custScaleX="51776" custScaleY="80746">
        <dgm:presLayoutVars>
          <dgm:bulletEnabled val="1"/>
        </dgm:presLayoutVars>
      </dgm:prSet>
      <dgm:spPr/>
      <dgm:t>
        <a:bodyPr/>
        <a:lstStyle/>
        <a:p>
          <a:endParaRPr lang="zh-TW" altLang="en-US"/>
        </a:p>
      </dgm:t>
    </dgm:pt>
    <dgm:pt modelId="{B38BE973-22DD-4FB1-8DA4-75F740A5D4E7}" type="pres">
      <dgm:prSet presAssocID="{854E0106-F067-45BF-A446-5260E5433A3B}" presName="sibTrans" presStyleCnt="0"/>
      <dgm:spPr/>
    </dgm:pt>
    <dgm:pt modelId="{FC0BDEF3-F36A-462F-91D7-13E9C43AC910}" type="pres">
      <dgm:prSet presAssocID="{675611A0-3119-48C2-9D14-8C575362E645}" presName="node" presStyleLbl="node1" presStyleIdx="2" presStyleCnt="6" custScaleX="51776" custScaleY="80746">
        <dgm:presLayoutVars>
          <dgm:bulletEnabled val="1"/>
        </dgm:presLayoutVars>
      </dgm:prSet>
      <dgm:spPr/>
      <dgm:t>
        <a:bodyPr/>
        <a:lstStyle/>
        <a:p>
          <a:endParaRPr lang="zh-TW" altLang="en-US"/>
        </a:p>
      </dgm:t>
    </dgm:pt>
    <dgm:pt modelId="{4C859EE1-A58A-4CD4-B187-195FDB3ADD61}" type="pres">
      <dgm:prSet presAssocID="{85F46AA9-9F02-4B41-84FC-B506E14D8F33}" presName="sibTrans" presStyleCnt="0"/>
      <dgm:spPr/>
    </dgm:pt>
    <dgm:pt modelId="{DF8E4E78-7C27-437A-B17F-AB1094460520}" type="pres">
      <dgm:prSet presAssocID="{733A5977-FA6B-4795-9DC9-DE605B8619FA}" presName="node" presStyleLbl="node1" presStyleIdx="3" presStyleCnt="6" custScaleX="51776" custScaleY="77049">
        <dgm:presLayoutVars>
          <dgm:bulletEnabled val="1"/>
        </dgm:presLayoutVars>
      </dgm:prSet>
      <dgm:spPr/>
      <dgm:t>
        <a:bodyPr/>
        <a:lstStyle/>
        <a:p>
          <a:endParaRPr lang="zh-TW" altLang="en-US"/>
        </a:p>
      </dgm:t>
    </dgm:pt>
    <dgm:pt modelId="{C6C4D740-0BBF-4459-A757-B615FB3A5567}" type="pres">
      <dgm:prSet presAssocID="{A1CFC13C-0177-46D6-A059-3B937216B8BC}" presName="sibTrans" presStyleCnt="0"/>
      <dgm:spPr/>
    </dgm:pt>
    <dgm:pt modelId="{3865CD50-A343-4A2F-BE54-B85BDE968F88}" type="pres">
      <dgm:prSet presAssocID="{A94E2B21-1436-4768-931F-A321E26E6BD0}" presName="node" presStyleLbl="node1" presStyleIdx="4" presStyleCnt="6" custScaleX="51776" custScaleY="77049">
        <dgm:presLayoutVars>
          <dgm:bulletEnabled val="1"/>
        </dgm:presLayoutVars>
      </dgm:prSet>
      <dgm:spPr/>
      <dgm:t>
        <a:bodyPr/>
        <a:lstStyle/>
        <a:p>
          <a:endParaRPr lang="zh-TW" altLang="en-US"/>
        </a:p>
      </dgm:t>
    </dgm:pt>
    <dgm:pt modelId="{497555E9-D19E-448A-8DCA-0A15FFEEEC8B}" type="pres">
      <dgm:prSet presAssocID="{A5373C98-C98E-4DBB-8119-735ACF8B87E9}" presName="sibTrans" presStyleCnt="0"/>
      <dgm:spPr/>
    </dgm:pt>
    <dgm:pt modelId="{FA48A9C8-338B-4FC2-A6DA-9F85311D7A04}" type="pres">
      <dgm:prSet presAssocID="{0347841E-54EB-4179-B677-9ADF910117F2}" presName="node" presStyleLbl="node1" presStyleIdx="5" presStyleCnt="6" custScaleX="51776" custScaleY="77049">
        <dgm:presLayoutVars>
          <dgm:bulletEnabled val="1"/>
        </dgm:presLayoutVars>
      </dgm:prSet>
      <dgm:spPr/>
      <dgm:t>
        <a:bodyPr/>
        <a:lstStyle/>
        <a:p>
          <a:endParaRPr lang="zh-TW" altLang="en-US"/>
        </a:p>
      </dgm:t>
    </dgm:pt>
  </dgm:ptLst>
  <dgm:cxnLst>
    <dgm:cxn modelId="{A47811B4-91EF-4E23-8F7B-CCB88565BD10}" srcId="{A93AF364-3E34-4003-A76C-25BFB110BEED}" destId="{CD3FA09F-90A1-4BC6-BBBA-32FEDF46B58C}" srcOrd="0" destOrd="0" parTransId="{225345BA-5D74-449D-A693-B7DEDC12EA6D}" sibTransId="{4D23C199-814C-49CB-9924-920E543FAA4E}"/>
    <dgm:cxn modelId="{484EC3BD-BD96-4BE8-9887-32C259F61C83}" type="presOf" srcId="{A94E2B21-1436-4768-931F-A321E26E6BD0}" destId="{3865CD50-A343-4A2F-BE54-B85BDE968F88}" srcOrd="0" destOrd="0" presId="urn:microsoft.com/office/officeart/2005/8/layout/default"/>
    <dgm:cxn modelId="{A09C79DC-A43F-4E4B-9D56-CC2FBD3CC765}" type="presOf" srcId="{733A5977-FA6B-4795-9DC9-DE605B8619FA}" destId="{DF8E4E78-7C27-437A-B17F-AB1094460520}" srcOrd="0" destOrd="0" presId="urn:microsoft.com/office/officeart/2005/8/layout/default"/>
    <dgm:cxn modelId="{2718A8B3-9325-4DE7-BE49-18B9FB83581D}" srcId="{A93AF364-3E34-4003-A76C-25BFB110BEED}" destId="{A94E2B21-1436-4768-931F-A321E26E6BD0}" srcOrd="4" destOrd="0" parTransId="{72F233DE-6EF5-44D5-BADC-E10D9DC6B811}" sibTransId="{A5373C98-C98E-4DBB-8119-735ACF8B87E9}"/>
    <dgm:cxn modelId="{8F3D6532-D276-49EF-9E19-E19B2D8690C8}" type="presOf" srcId="{D1EDF03A-B782-437F-AE59-D26986AD26F5}" destId="{335193ED-789C-4F8A-98FE-B9F4FFB6C145}" srcOrd="0" destOrd="0" presId="urn:microsoft.com/office/officeart/2005/8/layout/default"/>
    <dgm:cxn modelId="{BC57DCC9-16FE-4A4B-B524-6DA06530BAC3}" type="presOf" srcId="{675611A0-3119-48C2-9D14-8C575362E645}" destId="{FC0BDEF3-F36A-462F-91D7-13E9C43AC910}" srcOrd="0" destOrd="0" presId="urn:microsoft.com/office/officeart/2005/8/layout/default"/>
    <dgm:cxn modelId="{FEC02199-AF51-4C12-B634-179B2C1950C8}" type="presOf" srcId="{CD3FA09F-90A1-4BC6-BBBA-32FEDF46B58C}" destId="{2F8C75E2-C12F-45FD-82DA-10FA69897A40}" srcOrd="0" destOrd="0" presId="urn:microsoft.com/office/officeart/2005/8/layout/default"/>
    <dgm:cxn modelId="{6118FCDF-494E-4D98-B981-9321CC3BA6F2}" srcId="{A93AF364-3E34-4003-A76C-25BFB110BEED}" destId="{733A5977-FA6B-4795-9DC9-DE605B8619FA}" srcOrd="3" destOrd="0" parTransId="{A5767AC6-33BF-40B5-8EA1-E2ED59537068}" sibTransId="{A1CFC13C-0177-46D6-A059-3B937216B8BC}"/>
    <dgm:cxn modelId="{33F0F78F-248A-45AD-91CD-4CDE75EC69CD}" type="presOf" srcId="{0347841E-54EB-4179-B677-9ADF910117F2}" destId="{FA48A9C8-338B-4FC2-A6DA-9F85311D7A04}" srcOrd="0" destOrd="0" presId="urn:microsoft.com/office/officeart/2005/8/layout/default"/>
    <dgm:cxn modelId="{1F07A1C0-0D33-4D66-BAD4-C132D068738C}" srcId="{A93AF364-3E34-4003-A76C-25BFB110BEED}" destId="{0347841E-54EB-4179-B677-9ADF910117F2}" srcOrd="5" destOrd="0" parTransId="{C24D6804-16B2-4ABB-93FA-6D49D124EF23}" sibTransId="{FD793A26-AF91-4087-B855-C7EC27217E15}"/>
    <dgm:cxn modelId="{7F76D9C6-075C-423C-AFDE-22B0A2C9942C}" type="presOf" srcId="{A93AF364-3E34-4003-A76C-25BFB110BEED}" destId="{E7FF72A5-9111-4F79-AB7F-1F87E47BD95D}" srcOrd="0" destOrd="0" presId="urn:microsoft.com/office/officeart/2005/8/layout/default"/>
    <dgm:cxn modelId="{98E7B3AC-22CA-4368-8BC5-B4D0D43EA8B7}" srcId="{A93AF364-3E34-4003-A76C-25BFB110BEED}" destId="{675611A0-3119-48C2-9D14-8C575362E645}" srcOrd="2" destOrd="0" parTransId="{3C69BF0D-6514-446B-8AF7-5A77A72B2797}" sibTransId="{85F46AA9-9F02-4B41-84FC-B506E14D8F33}"/>
    <dgm:cxn modelId="{EC07DB66-B76C-4753-96AD-80C63BE08C6A}" srcId="{A93AF364-3E34-4003-A76C-25BFB110BEED}" destId="{D1EDF03A-B782-437F-AE59-D26986AD26F5}" srcOrd="1" destOrd="0" parTransId="{DFBC7E5B-8A19-4E79-BF46-3D4FFF6713B8}" sibTransId="{854E0106-F067-45BF-A446-5260E5433A3B}"/>
    <dgm:cxn modelId="{DAFA4071-2F15-47AB-84BA-B3C17A426235}" type="presParOf" srcId="{E7FF72A5-9111-4F79-AB7F-1F87E47BD95D}" destId="{2F8C75E2-C12F-45FD-82DA-10FA69897A40}" srcOrd="0" destOrd="0" presId="urn:microsoft.com/office/officeart/2005/8/layout/default"/>
    <dgm:cxn modelId="{F6EA9ABC-4E52-4FEE-8174-98946C5EE28F}" type="presParOf" srcId="{E7FF72A5-9111-4F79-AB7F-1F87E47BD95D}" destId="{4859F6CD-1EBB-4624-8232-58C08F3CC051}" srcOrd="1" destOrd="0" presId="urn:microsoft.com/office/officeart/2005/8/layout/default"/>
    <dgm:cxn modelId="{F8698943-1E78-425B-A963-21F55925A131}" type="presParOf" srcId="{E7FF72A5-9111-4F79-AB7F-1F87E47BD95D}" destId="{335193ED-789C-4F8A-98FE-B9F4FFB6C145}" srcOrd="2" destOrd="0" presId="urn:microsoft.com/office/officeart/2005/8/layout/default"/>
    <dgm:cxn modelId="{800F2CA5-91B7-4F21-ADE2-2DAEA2980ECA}" type="presParOf" srcId="{E7FF72A5-9111-4F79-AB7F-1F87E47BD95D}" destId="{B38BE973-22DD-4FB1-8DA4-75F740A5D4E7}" srcOrd="3" destOrd="0" presId="urn:microsoft.com/office/officeart/2005/8/layout/default"/>
    <dgm:cxn modelId="{1F9FFB8A-EACA-49AC-8379-D924073ED958}" type="presParOf" srcId="{E7FF72A5-9111-4F79-AB7F-1F87E47BD95D}" destId="{FC0BDEF3-F36A-462F-91D7-13E9C43AC910}" srcOrd="4" destOrd="0" presId="urn:microsoft.com/office/officeart/2005/8/layout/default"/>
    <dgm:cxn modelId="{BEB12F14-99C9-4711-A667-949FAB9E62CB}" type="presParOf" srcId="{E7FF72A5-9111-4F79-AB7F-1F87E47BD95D}" destId="{4C859EE1-A58A-4CD4-B187-195FDB3ADD61}" srcOrd="5" destOrd="0" presId="urn:microsoft.com/office/officeart/2005/8/layout/default"/>
    <dgm:cxn modelId="{D1B893A8-042B-49EB-85B1-A99E77FB2D31}" type="presParOf" srcId="{E7FF72A5-9111-4F79-AB7F-1F87E47BD95D}" destId="{DF8E4E78-7C27-437A-B17F-AB1094460520}" srcOrd="6" destOrd="0" presId="urn:microsoft.com/office/officeart/2005/8/layout/default"/>
    <dgm:cxn modelId="{466EDC6E-D918-4973-A584-99765C134615}" type="presParOf" srcId="{E7FF72A5-9111-4F79-AB7F-1F87E47BD95D}" destId="{C6C4D740-0BBF-4459-A757-B615FB3A5567}" srcOrd="7" destOrd="0" presId="urn:microsoft.com/office/officeart/2005/8/layout/default"/>
    <dgm:cxn modelId="{1A2D75C4-B816-4F7B-A86D-37D3D521E344}" type="presParOf" srcId="{E7FF72A5-9111-4F79-AB7F-1F87E47BD95D}" destId="{3865CD50-A343-4A2F-BE54-B85BDE968F88}" srcOrd="8" destOrd="0" presId="urn:microsoft.com/office/officeart/2005/8/layout/default"/>
    <dgm:cxn modelId="{0868B421-7B05-4786-9DCC-ACF9D01FE88C}" type="presParOf" srcId="{E7FF72A5-9111-4F79-AB7F-1F87E47BD95D}" destId="{497555E9-D19E-448A-8DCA-0A15FFEEEC8B}" srcOrd="9" destOrd="0" presId="urn:microsoft.com/office/officeart/2005/8/layout/default"/>
    <dgm:cxn modelId="{E121A9FA-C9EA-4E08-82C2-65A8133750C0}" type="presParOf" srcId="{E7FF72A5-9111-4F79-AB7F-1F87E47BD95D}" destId="{FA48A9C8-338B-4FC2-A6DA-9F85311D7A04}" srcOrd="10" destOrd="0" presId="urn:microsoft.com/office/officeart/2005/8/layout/default"/>
  </dgm:cxnLst>
  <dgm:bg>
    <a:effectLst>
      <a:outerShdw blurRad="152400" dist="317500" dir="5400000" sx="90000" sy="-19000" rotWithShape="0">
        <a:prstClr val="black">
          <a:alpha val="15000"/>
        </a:prstClr>
      </a:outerShd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D82F561-A1EB-4D9C-8BC0-E5B7668F9336}" type="doc">
      <dgm:prSet loTypeId="urn:microsoft.com/office/officeart/2005/8/layout/default" loCatId="list" qsTypeId="urn:microsoft.com/office/officeart/2005/8/quickstyle/simple3" qsCatId="simple" csTypeId="urn:microsoft.com/office/officeart/2005/8/colors/colorful5" csCatId="colorful" phldr="1"/>
      <dgm:spPr/>
      <dgm:t>
        <a:bodyPr/>
        <a:lstStyle/>
        <a:p>
          <a:endParaRPr lang="zh-TW" altLang="en-US"/>
        </a:p>
      </dgm:t>
    </dgm:pt>
    <dgm:pt modelId="{2BD9A596-9F49-446A-9DF9-68A0282E5996}">
      <dgm:prSet custT="1"/>
      <dgm:spPr>
        <a:ln>
          <a:noFill/>
        </a:ln>
        <a:effectLst>
          <a:outerShdw blurRad="76200" dir="18900000" sy="23000" kx="-1200000" algn="bl" rotWithShape="0">
            <a:prstClr val="black">
              <a:alpha val="20000"/>
            </a:prstClr>
          </a:outerShdw>
        </a:effectLst>
      </dgm:spPr>
      <dgm:t>
        <a:bodyPr/>
        <a:lstStyle/>
        <a:p>
          <a:pPr algn="l" rtl="0"/>
          <a:r>
            <a:rPr lang="zh-TW" sz="2200" b="1" dirty="0" smtClean="0">
              <a:latin typeface="微軟正黑體" panose="020B0604030504040204" pitchFamily="34" charset="-120"/>
              <a:ea typeface="微軟正黑體" panose="020B0604030504040204" pitchFamily="34" charset="-120"/>
            </a:rPr>
            <a:t>電視台、廣播電台播放節目</a:t>
          </a:r>
          <a:r>
            <a:rPr lang="zh-TW" altLang="en-US" sz="2200" b="1" dirty="0" smtClean="0">
              <a:latin typeface="微軟正黑體" panose="020B0604030504040204" pitchFamily="34" charset="-120"/>
              <a:ea typeface="微軟正黑體" panose="020B0604030504040204" pitchFamily="34" charset="-120"/>
            </a:rPr>
            <a:t>、</a:t>
          </a:r>
          <a:r>
            <a:rPr lang="zh-TW" sz="2200" b="1" dirty="0" smtClean="0">
              <a:latin typeface="微軟正黑體" panose="020B0604030504040204" pitchFamily="34" charset="-120"/>
              <a:ea typeface="微軟正黑體" panose="020B0604030504040204" pitchFamily="34" charset="-120"/>
            </a:rPr>
            <a:t>有線系統台或旅館房間播放電視、廣播</a:t>
          </a:r>
          <a:endParaRPr lang="en-US" altLang="zh-TW" sz="2200" b="1" dirty="0" smtClean="0">
            <a:latin typeface="微軟正黑體" panose="020B0604030504040204" pitchFamily="34" charset="-120"/>
            <a:ea typeface="微軟正黑體" panose="020B0604030504040204" pitchFamily="34" charset="-120"/>
          </a:endParaRPr>
        </a:p>
        <a:p>
          <a:pPr algn="l" rtl="0"/>
          <a:r>
            <a:rPr lang="zh-TW" altLang="en-US" sz="2800" b="1" dirty="0" smtClean="0">
              <a:solidFill>
                <a:srgbClr val="FF0000"/>
              </a:solidFill>
              <a:latin typeface="微軟正黑體" panose="020B0604030504040204" pitchFamily="34" charset="-120"/>
              <a:ea typeface="微軟正黑體" panose="020B0604030504040204" pitchFamily="34" charset="-120"/>
            </a:rPr>
            <a:t>公開播送</a:t>
          </a:r>
          <a:r>
            <a:rPr lang="zh-TW" altLang="en-US" sz="2000" b="1" dirty="0" smtClean="0">
              <a:solidFill>
                <a:srgbClr val="FF0000"/>
              </a:solidFill>
              <a:latin typeface="微軟正黑體" panose="020B0604030504040204" pitchFamily="34" charset="-120"/>
              <a:ea typeface="微軟正黑體" panose="020B0604030504040204" pitchFamily="34" charset="-120"/>
            </a:rPr>
            <a:t>視聽</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音樂</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語文著作</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endParaRPr lang="zh-TW" sz="2000" dirty="0">
            <a:solidFill>
              <a:srgbClr val="FF0000"/>
            </a:solidFill>
            <a:latin typeface="微軟正黑體" panose="020B0604030504040204" pitchFamily="34" charset="-120"/>
            <a:ea typeface="微軟正黑體" panose="020B0604030504040204" pitchFamily="34" charset="-120"/>
          </a:endParaRPr>
        </a:p>
      </dgm:t>
    </dgm:pt>
    <dgm:pt modelId="{F9EF2E89-B754-43F7-847B-9C34A34039C3}" type="parTrans" cxnId="{E3188374-F807-4BAA-AF11-E9CD8C2A5ADB}">
      <dgm:prSet/>
      <dgm:spPr/>
      <dgm:t>
        <a:bodyPr/>
        <a:lstStyle/>
        <a:p>
          <a:endParaRPr lang="zh-TW" altLang="en-US"/>
        </a:p>
      </dgm:t>
    </dgm:pt>
    <dgm:pt modelId="{C9970D39-7EC0-46DF-80AC-904BDE96B3D4}" type="sibTrans" cxnId="{E3188374-F807-4BAA-AF11-E9CD8C2A5ADB}">
      <dgm:prSet/>
      <dgm:spPr/>
      <dgm:t>
        <a:bodyPr/>
        <a:lstStyle/>
        <a:p>
          <a:endParaRPr lang="zh-TW" altLang="en-US"/>
        </a:p>
      </dgm:t>
    </dgm:pt>
    <dgm:pt modelId="{2D2C8F30-C7C1-4A98-B4B0-E20906345F35}">
      <dgm:prSet custT="1"/>
      <dgm:spPr>
        <a:ln>
          <a:noFill/>
        </a:ln>
        <a:effectLst>
          <a:outerShdw blurRad="76200" dir="18900000" sy="23000" kx="-1200000" algn="bl" rotWithShape="0">
            <a:prstClr val="black">
              <a:alpha val="20000"/>
            </a:prstClr>
          </a:outerShdw>
        </a:effectLst>
      </dgm:spPr>
      <dgm:t>
        <a:bodyPr/>
        <a:lstStyle/>
        <a:p>
          <a:pPr algn="l" rtl="0">
            <a:lnSpc>
              <a:spcPct val="80000"/>
            </a:lnSpc>
            <a:spcAft>
              <a:spcPts val="600"/>
            </a:spcAft>
          </a:pPr>
          <a:r>
            <a:rPr lang="zh-TW" sz="2200" b="1" dirty="0" smtClean="0">
              <a:latin typeface="微軟正黑體" panose="020B0604030504040204" pitchFamily="34" charset="-120"/>
              <a:ea typeface="微軟正黑體" panose="020B0604030504040204" pitchFamily="34" charset="-120"/>
            </a:rPr>
            <a:t>在活動中心演奏或演唱歌曲</a:t>
          </a:r>
          <a:r>
            <a:rPr lang="zh-TW" altLang="en-US" sz="2200" b="1" dirty="0" smtClean="0">
              <a:latin typeface="微軟正黑體" panose="020B0604030504040204" pitchFamily="34" charset="-120"/>
              <a:ea typeface="微軟正黑體" panose="020B0604030504040204" pitchFamily="34" charset="-120"/>
            </a:rPr>
            <a:t>、</a:t>
          </a:r>
          <a:r>
            <a:rPr lang="zh-TW" sz="2200" b="1" dirty="0" smtClean="0">
              <a:latin typeface="微軟正黑體" panose="020B0604030504040204" pitchFamily="34" charset="-120"/>
              <a:ea typeface="微軟正黑體" panose="020B0604030504040204" pitchFamily="34" charset="-120"/>
            </a:rPr>
            <a:t>辦公室午休時間播放音樂、語文教學</a:t>
          </a:r>
          <a:r>
            <a:rPr lang="en-US" sz="2200" b="1" dirty="0" smtClean="0">
              <a:latin typeface="微軟正黑體" panose="020B0604030504040204" pitchFamily="34" charset="-120"/>
              <a:ea typeface="微軟正黑體" panose="020B0604030504040204" pitchFamily="34" charset="-120"/>
            </a:rPr>
            <a:t>CD</a:t>
          </a:r>
          <a:r>
            <a:rPr lang="zh-TW" altLang="en-US" sz="2200" b="1"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將電視、廣播節目</a:t>
          </a:r>
          <a:r>
            <a:rPr lang="zh-TW" sz="2200" b="1" dirty="0" smtClean="0">
              <a:latin typeface="微軟正黑體" panose="020B0604030504040204" pitchFamily="34" charset="-120"/>
              <a:ea typeface="微軟正黑體" panose="020B0604030504040204" pitchFamily="34" charset="-120"/>
            </a:rPr>
            <a:t>播送至各辦公樓層</a:t>
          </a:r>
          <a:endParaRPr lang="en-US" altLang="zh-TW" sz="2200" b="1" dirty="0" smtClean="0">
            <a:latin typeface="微軟正黑體" panose="020B0604030504040204" pitchFamily="34" charset="-120"/>
            <a:ea typeface="微軟正黑體" panose="020B0604030504040204" pitchFamily="34" charset="-120"/>
          </a:endParaRPr>
        </a:p>
        <a:p>
          <a:pPr algn="l" rtl="0">
            <a:lnSpc>
              <a:spcPct val="90000"/>
            </a:lnSpc>
            <a:spcAft>
              <a:spcPct val="35000"/>
            </a:spcAft>
          </a:pPr>
          <a:r>
            <a:rPr lang="zh-TW" altLang="en-US" sz="2800" b="1" dirty="0" smtClean="0">
              <a:solidFill>
                <a:srgbClr val="FF0000"/>
              </a:solidFill>
              <a:latin typeface="微軟正黑體" panose="020B0604030504040204" pitchFamily="34" charset="-120"/>
              <a:ea typeface="微軟正黑體" panose="020B0604030504040204" pitchFamily="34" charset="-120"/>
            </a:rPr>
            <a:t>公開演出</a:t>
          </a:r>
          <a:r>
            <a:rPr lang="zh-TW" altLang="en-US" sz="2000" b="1" dirty="0" smtClean="0">
              <a:solidFill>
                <a:srgbClr val="FF0000"/>
              </a:solidFill>
              <a:latin typeface="微軟正黑體" panose="020B0604030504040204" pitchFamily="34" charset="-120"/>
              <a:ea typeface="微軟正黑體" panose="020B0604030504040204" pitchFamily="34" charset="-120"/>
            </a:rPr>
            <a:t>音樂</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語文</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錄音著作</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endParaRPr lang="zh-TW" sz="2000" b="1" dirty="0">
            <a:solidFill>
              <a:srgbClr val="FF0000"/>
            </a:solidFill>
            <a:latin typeface="微軟正黑體" panose="020B0604030504040204" pitchFamily="34" charset="-120"/>
            <a:ea typeface="微軟正黑體" panose="020B0604030504040204" pitchFamily="34" charset="-120"/>
          </a:endParaRPr>
        </a:p>
      </dgm:t>
    </dgm:pt>
    <dgm:pt modelId="{E7FD9F29-1F76-400F-BD14-30E46A1B00DC}" type="parTrans" cxnId="{0C6A3D46-327F-4064-A90F-BCEBDB6C2AA8}">
      <dgm:prSet/>
      <dgm:spPr/>
      <dgm:t>
        <a:bodyPr/>
        <a:lstStyle/>
        <a:p>
          <a:endParaRPr lang="zh-TW" altLang="en-US"/>
        </a:p>
      </dgm:t>
    </dgm:pt>
    <dgm:pt modelId="{2D45CD04-1906-4CCD-9835-AA98A7BFD23C}" type="sibTrans" cxnId="{0C6A3D46-327F-4064-A90F-BCEBDB6C2AA8}">
      <dgm:prSet/>
      <dgm:spPr/>
      <dgm:t>
        <a:bodyPr/>
        <a:lstStyle/>
        <a:p>
          <a:endParaRPr lang="zh-TW" altLang="en-US"/>
        </a:p>
      </dgm:t>
    </dgm:pt>
    <dgm:pt modelId="{0C92525F-11E4-4DAB-A903-5F5CD5FB04E5}">
      <dgm:prSet custT="1"/>
      <dgm:spPr>
        <a:ln>
          <a:noFill/>
        </a:ln>
        <a:effectLst>
          <a:outerShdw blurRad="76200" dir="18900000" sy="23000" kx="-1200000" algn="bl" rotWithShape="0">
            <a:prstClr val="black">
              <a:alpha val="20000"/>
            </a:prstClr>
          </a:outerShdw>
        </a:effectLst>
      </dgm:spPr>
      <dgm:t>
        <a:bodyPr/>
        <a:lstStyle/>
        <a:p>
          <a:pPr algn="l" rtl="0"/>
          <a:r>
            <a:rPr lang="zh-TW" altLang="en-US" sz="2200" b="1" dirty="0" smtClean="0">
              <a:latin typeface="微軟正黑體" panose="020B0604030504040204" pitchFamily="34" charset="-120"/>
              <a:ea typeface="微軟正黑體" panose="020B0604030504040204" pitchFamily="34" charset="-120"/>
            </a:rPr>
            <a:t>將文宣、影片、圖片、音樂上傳至網路上</a:t>
          </a:r>
          <a:endParaRPr lang="en-US" altLang="zh-TW" sz="2200" b="1" dirty="0" smtClean="0">
            <a:latin typeface="微軟正黑體" panose="020B0604030504040204" pitchFamily="34" charset="-120"/>
            <a:ea typeface="微軟正黑體" panose="020B0604030504040204" pitchFamily="34" charset="-120"/>
          </a:endParaRPr>
        </a:p>
        <a:p>
          <a:pPr algn="l" rtl="0"/>
          <a:r>
            <a:rPr lang="zh-TW" altLang="en-US" sz="2800" b="1" dirty="0" smtClean="0">
              <a:solidFill>
                <a:srgbClr val="FF0000"/>
              </a:solidFill>
              <a:latin typeface="微軟正黑體" panose="020B0604030504040204" pitchFamily="34" charset="-120"/>
              <a:ea typeface="微軟正黑體" panose="020B0604030504040204" pitchFamily="34" charset="-120"/>
            </a:rPr>
            <a:t>公開傳輸</a:t>
          </a:r>
          <a:r>
            <a:rPr lang="zh-TW" altLang="en-US" sz="2000" b="1" dirty="0" smtClean="0">
              <a:solidFill>
                <a:srgbClr val="FF0000"/>
              </a:solidFill>
              <a:latin typeface="微軟正黑體" panose="020B0604030504040204" pitchFamily="34" charset="-120"/>
              <a:ea typeface="微軟正黑體" panose="020B0604030504040204" pitchFamily="34" charset="-120"/>
            </a:rPr>
            <a:t>語文</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視聽</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音樂</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攝影</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圖形</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美術著作</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endParaRPr lang="zh-TW" altLang="en-US" sz="2000" dirty="0">
            <a:solidFill>
              <a:srgbClr val="FF0000"/>
            </a:solidFill>
            <a:latin typeface="微軟正黑體" panose="020B0604030504040204" pitchFamily="34" charset="-120"/>
            <a:ea typeface="微軟正黑體" panose="020B0604030504040204" pitchFamily="34" charset="-120"/>
          </a:endParaRPr>
        </a:p>
      </dgm:t>
    </dgm:pt>
    <dgm:pt modelId="{9E18FF89-51D3-480F-BEEA-3FCD06CC9391}" type="parTrans" cxnId="{FA0AA290-AC65-4923-8835-A4FA2C36CDB6}">
      <dgm:prSet/>
      <dgm:spPr/>
      <dgm:t>
        <a:bodyPr/>
        <a:lstStyle/>
        <a:p>
          <a:endParaRPr lang="zh-TW" altLang="en-US"/>
        </a:p>
      </dgm:t>
    </dgm:pt>
    <dgm:pt modelId="{F2530E0E-BE00-4535-B545-20C45AC81ACB}" type="sibTrans" cxnId="{FA0AA290-AC65-4923-8835-A4FA2C36CDB6}">
      <dgm:prSet/>
      <dgm:spPr/>
      <dgm:t>
        <a:bodyPr/>
        <a:lstStyle/>
        <a:p>
          <a:endParaRPr lang="zh-TW" altLang="en-US"/>
        </a:p>
      </dgm:t>
    </dgm:pt>
    <dgm:pt modelId="{F8EBCFBB-2A46-4104-94C8-C3BB5F91C7B0}">
      <dgm:prSet custT="1"/>
      <dgm:spPr>
        <a:ln>
          <a:noFill/>
        </a:ln>
        <a:effectLst>
          <a:outerShdw blurRad="76200" dir="18900000" sy="23000" kx="-1200000" algn="bl" rotWithShape="0">
            <a:prstClr val="black">
              <a:alpha val="20000"/>
            </a:prstClr>
          </a:outerShdw>
        </a:effectLst>
      </dgm:spPr>
      <dgm:t>
        <a:bodyPr/>
        <a:lstStyle/>
        <a:p>
          <a:pPr algn="l" rtl="0"/>
          <a:r>
            <a:rPr lang="zh-TW" altLang="en-US" sz="2400" b="1" dirty="0" smtClean="0">
              <a:latin typeface="微軟正黑體" panose="020B0604030504040204" pitchFamily="34" charset="-120"/>
              <a:ea typeface="微軟正黑體" panose="020B0604030504040204" pitchFamily="34" charset="-120"/>
            </a:rPr>
            <a:t>演講、朗誦</a:t>
          </a:r>
          <a:endParaRPr lang="en-US" altLang="zh-TW" sz="2400" b="1" dirty="0" smtClean="0">
            <a:latin typeface="微軟正黑體" panose="020B0604030504040204" pitchFamily="34" charset="-120"/>
            <a:ea typeface="微軟正黑體" panose="020B0604030504040204" pitchFamily="34" charset="-120"/>
          </a:endParaRPr>
        </a:p>
        <a:p>
          <a:pPr algn="l" rtl="0"/>
          <a:r>
            <a:rPr lang="zh-TW" altLang="en-US" sz="2800" b="1" dirty="0" smtClean="0">
              <a:solidFill>
                <a:srgbClr val="FF0000"/>
              </a:solidFill>
              <a:latin typeface="微軟正黑體" panose="020B0604030504040204" pitchFamily="34" charset="-120"/>
              <a:ea typeface="微軟正黑體" panose="020B0604030504040204" pitchFamily="34" charset="-120"/>
            </a:rPr>
            <a:t>公開口述</a:t>
          </a:r>
          <a:r>
            <a:rPr lang="zh-TW" altLang="en-US" sz="2000" b="1" dirty="0" smtClean="0">
              <a:solidFill>
                <a:srgbClr val="FF0000"/>
              </a:solidFill>
              <a:latin typeface="微軟正黑體" panose="020B0604030504040204" pitchFamily="34" charset="-120"/>
              <a:ea typeface="微軟正黑體" panose="020B0604030504040204" pitchFamily="34" charset="-120"/>
            </a:rPr>
            <a:t>語文著作</a:t>
          </a:r>
          <a:endParaRPr lang="zh-TW" altLang="en-US" sz="2000" dirty="0">
            <a:solidFill>
              <a:srgbClr val="FF0000"/>
            </a:solidFill>
            <a:latin typeface="微軟正黑體" panose="020B0604030504040204" pitchFamily="34" charset="-120"/>
            <a:ea typeface="微軟正黑體" panose="020B0604030504040204" pitchFamily="34" charset="-120"/>
          </a:endParaRPr>
        </a:p>
      </dgm:t>
    </dgm:pt>
    <dgm:pt modelId="{F11DBB43-24CF-41EF-9339-E768A01CB559}" type="parTrans" cxnId="{2A1057DF-0D68-408C-98AB-77299E9346C0}">
      <dgm:prSet/>
      <dgm:spPr/>
      <dgm:t>
        <a:bodyPr/>
        <a:lstStyle/>
        <a:p>
          <a:endParaRPr lang="zh-TW" altLang="en-US"/>
        </a:p>
      </dgm:t>
    </dgm:pt>
    <dgm:pt modelId="{15FF8CF6-61D6-47B1-AF9D-E3C781C8C9CB}" type="sibTrans" cxnId="{2A1057DF-0D68-408C-98AB-77299E9346C0}">
      <dgm:prSet/>
      <dgm:spPr/>
      <dgm:t>
        <a:bodyPr/>
        <a:lstStyle/>
        <a:p>
          <a:endParaRPr lang="zh-TW" altLang="en-US"/>
        </a:p>
      </dgm:t>
    </dgm:pt>
    <dgm:pt modelId="{E5804F9D-2496-47F8-99AC-F2114484C091}">
      <dgm:prSet custT="1"/>
      <dgm:spPr>
        <a:ln>
          <a:noFill/>
        </a:ln>
        <a:effectLst>
          <a:outerShdw blurRad="76200" dir="18900000" sy="23000" kx="-1200000" algn="bl" rotWithShape="0">
            <a:prstClr val="black">
              <a:alpha val="20000"/>
            </a:prstClr>
          </a:outerShdw>
        </a:effectLst>
      </dgm:spPr>
      <dgm:t>
        <a:bodyPr/>
        <a:lstStyle/>
        <a:p>
          <a:pPr algn="l" rtl="0"/>
          <a:r>
            <a:rPr lang="zh-TW" sz="2200" b="1" dirty="0" smtClean="0">
              <a:latin typeface="微軟正黑體" panose="020B0604030504040204" pitchFamily="34" charset="-120"/>
              <a:ea typeface="微軟正黑體" panose="020B0604030504040204" pitchFamily="34" charset="-120"/>
            </a:rPr>
            <a:t>在</a:t>
          </a:r>
          <a:r>
            <a:rPr lang="zh-TW" altLang="en-US" sz="2200" b="1" dirty="0" smtClean="0">
              <a:latin typeface="微軟正黑體" panose="020B0604030504040204" pitchFamily="34" charset="-120"/>
              <a:ea typeface="微軟正黑體" panose="020B0604030504040204" pitchFamily="34" charset="-120"/>
            </a:rPr>
            <a:t>電影院、</a:t>
          </a:r>
          <a:r>
            <a:rPr lang="zh-TW" sz="2200" b="1" dirty="0" smtClean="0">
              <a:latin typeface="微軟正黑體" panose="020B0604030504040204" pitchFamily="34" charset="-120"/>
              <a:ea typeface="微軟正黑體" panose="020B0604030504040204" pitchFamily="34" charset="-120"/>
            </a:rPr>
            <a:t>禮堂、會議中心等場所播放</a:t>
          </a:r>
          <a:r>
            <a:rPr lang="en-US" sz="2200" b="1" dirty="0" smtClean="0">
              <a:latin typeface="微軟正黑體" panose="020B0604030504040204" pitchFamily="34" charset="-120"/>
              <a:ea typeface="微軟正黑體" panose="020B0604030504040204" pitchFamily="34" charset="-120"/>
            </a:rPr>
            <a:t>DVD</a:t>
          </a:r>
          <a:r>
            <a:rPr lang="zh-TW" sz="2200" b="1" dirty="0" smtClean="0">
              <a:latin typeface="微軟正黑體" panose="020B0604030504040204" pitchFamily="34" charset="-120"/>
              <a:ea typeface="微軟正黑體" panose="020B0604030504040204" pitchFamily="34" charset="-120"/>
            </a:rPr>
            <a:t>影片</a:t>
          </a:r>
          <a:endParaRPr lang="en-US" altLang="zh-TW" sz="2000" b="1" dirty="0" smtClean="0">
            <a:latin typeface="微軟正黑體" panose="020B0604030504040204" pitchFamily="34" charset="-120"/>
            <a:ea typeface="微軟正黑體" panose="020B0604030504040204" pitchFamily="34" charset="-120"/>
          </a:endParaRPr>
        </a:p>
        <a:p>
          <a:pPr algn="l" rtl="0"/>
          <a:r>
            <a:rPr lang="zh-TW" altLang="en-US" sz="2800" b="1" dirty="0" smtClean="0">
              <a:solidFill>
                <a:srgbClr val="FF0000"/>
              </a:solidFill>
              <a:latin typeface="微軟正黑體" panose="020B0604030504040204" pitchFamily="34" charset="-120"/>
              <a:ea typeface="微軟正黑體" panose="020B0604030504040204" pitchFamily="34" charset="-120"/>
            </a:rPr>
            <a:t>公開上映</a:t>
          </a:r>
          <a:r>
            <a:rPr lang="zh-TW" altLang="en-US" sz="2000" b="1" dirty="0" smtClean="0">
              <a:solidFill>
                <a:srgbClr val="FF0000"/>
              </a:solidFill>
              <a:latin typeface="微軟正黑體" panose="020B0604030504040204" pitchFamily="34" charset="-120"/>
              <a:ea typeface="微軟正黑體" panose="020B0604030504040204" pitchFamily="34" charset="-120"/>
            </a:rPr>
            <a:t>視聽著作</a:t>
          </a:r>
          <a:endParaRPr lang="zh-TW" sz="2000" dirty="0">
            <a:solidFill>
              <a:srgbClr val="FF0000"/>
            </a:solidFill>
            <a:latin typeface="微軟正黑體" panose="020B0604030504040204" pitchFamily="34" charset="-120"/>
            <a:ea typeface="微軟正黑體" panose="020B0604030504040204" pitchFamily="34" charset="-120"/>
          </a:endParaRPr>
        </a:p>
      </dgm:t>
    </dgm:pt>
    <dgm:pt modelId="{5C9CA163-F5B2-4E61-99AC-C360E8AC1834}" type="parTrans" cxnId="{21BB3D2F-3B1D-46AD-884D-833348B9A897}">
      <dgm:prSet/>
      <dgm:spPr/>
      <dgm:t>
        <a:bodyPr/>
        <a:lstStyle/>
        <a:p>
          <a:endParaRPr lang="zh-TW" altLang="en-US"/>
        </a:p>
      </dgm:t>
    </dgm:pt>
    <dgm:pt modelId="{B6B125CF-E1F3-42AE-AC30-3D52538E1588}" type="sibTrans" cxnId="{21BB3D2F-3B1D-46AD-884D-833348B9A897}">
      <dgm:prSet/>
      <dgm:spPr/>
      <dgm:t>
        <a:bodyPr/>
        <a:lstStyle/>
        <a:p>
          <a:endParaRPr lang="zh-TW" altLang="en-US"/>
        </a:p>
      </dgm:t>
    </dgm:pt>
    <dgm:pt modelId="{96606799-23F7-43B2-B297-048DA9CE0105}" type="pres">
      <dgm:prSet presAssocID="{CD82F561-A1EB-4D9C-8BC0-E5B7668F9336}" presName="diagram" presStyleCnt="0">
        <dgm:presLayoutVars>
          <dgm:dir/>
          <dgm:resizeHandles val="exact"/>
        </dgm:presLayoutVars>
      </dgm:prSet>
      <dgm:spPr/>
      <dgm:t>
        <a:bodyPr/>
        <a:lstStyle/>
        <a:p>
          <a:endParaRPr lang="zh-TW" altLang="en-US"/>
        </a:p>
      </dgm:t>
    </dgm:pt>
    <dgm:pt modelId="{1C529B08-B395-4647-9C7E-AC6B021DA2CA}" type="pres">
      <dgm:prSet presAssocID="{2BD9A596-9F49-446A-9DF9-68A0282E5996}" presName="node" presStyleLbl="node1" presStyleIdx="0" presStyleCnt="5" custScaleX="111910" custScaleY="200240">
        <dgm:presLayoutVars>
          <dgm:bulletEnabled val="1"/>
        </dgm:presLayoutVars>
      </dgm:prSet>
      <dgm:spPr/>
      <dgm:t>
        <a:bodyPr/>
        <a:lstStyle/>
        <a:p>
          <a:endParaRPr lang="zh-TW" altLang="en-US"/>
        </a:p>
      </dgm:t>
    </dgm:pt>
    <dgm:pt modelId="{7A5E6AC4-C573-444C-932E-4F6A255ED038}" type="pres">
      <dgm:prSet presAssocID="{C9970D39-7EC0-46DF-80AC-904BDE96B3D4}" presName="sibTrans" presStyleCnt="0"/>
      <dgm:spPr/>
    </dgm:pt>
    <dgm:pt modelId="{3CB730E3-5439-4919-8B06-0611566ADE46}" type="pres">
      <dgm:prSet presAssocID="{2D2C8F30-C7C1-4A98-B4B0-E20906345F35}" presName="node" presStyleLbl="node1" presStyleIdx="1" presStyleCnt="5" custScaleX="122955" custScaleY="198563" custLinFactNeighborX="-2920" custLinFactNeighborY="643">
        <dgm:presLayoutVars>
          <dgm:bulletEnabled val="1"/>
        </dgm:presLayoutVars>
      </dgm:prSet>
      <dgm:spPr/>
      <dgm:t>
        <a:bodyPr/>
        <a:lstStyle/>
        <a:p>
          <a:endParaRPr lang="zh-TW" altLang="en-US"/>
        </a:p>
      </dgm:t>
    </dgm:pt>
    <dgm:pt modelId="{1557684E-2DDA-47F7-8BBA-CC9DDA245B02}" type="pres">
      <dgm:prSet presAssocID="{2D45CD04-1906-4CCD-9835-AA98A7BFD23C}" presName="sibTrans" presStyleCnt="0"/>
      <dgm:spPr/>
    </dgm:pt>
    <dgm:pt modelId="{70A21ACD-41A6-4D3E-AE99-97D5BE767CD9}" type="pres">
      <dgm:prSet presAssocID="{E5804F9D-2496-47F8-99AC-F2114484C091}" presName="node" presStyleLbl="node1" presStyleIdx="2" presStyleCnt="5" custScaleX="98472" custScaleY="189551" custLinFactNeighborX="-4977" custLinFactNeighborY="-442">
        <dgm:presLayoutVars>
          <dgm:bulletEnabled val="1"/>
        </dgm:presLayoutVars>
      </dgm:prSet>
      <dgm:spPr/>
      <dgm:t>
        <a:bodyPr/>
        <a:lstStyle/>
        <a:p>
          <a:endParaRPr lang="zh-TW" altLang="en-US"/>
        </a:p>
      </dgm:t>
    </dgm:pt>
    <dgm:pt modelId="{0773F829-4E9F-4F24-95BE-5CE8EF079248}" type="pres">
      <dgm:prSet presAssocID="{B6B125CF-E1F3-42AE-AC30-3D52538E1588}" presName="sibTrans" presStyleCnt="0"/>
      <dgm:spPr/>
    </dgm:pt>
    <dgm:pt modelId="{A092529C-8D22-46ED-A08C-7F8BCC38697F}" type="pres">
      <dgm:prSet presAssocID="{0C92525F-11E4-4DAB-A903-5F5CD5FB04E5}" presName="node" presStyleLbl="node1" presStyleIdx="3" presStyleCnt="5" custScaleX="154767" custScaleY="127468" custLinFactNeighborX="-19335" custLinFactNeighborY="-7310">
        <dgm:presLayoutVars>
          <dgm:bulletEnabled val="1"/>
        </dgm:presLayoutVars>
      </dgm:prSet>
      <dgm:spPr/>
      <dgm:t>
        <a:bodyPr/>
        <a:lstStyle/>
        <a:p>
          <a:endParaRPr lang="zh-TW" altLang="en-US"/>
        </a:p>
      </dgm:t>
    </dgm:pt>
    <dgm:pt modelId="{E666B36D-6E6C-4B4C-9303-2484F82304C1}" type="pres">
      <dgm:prSet presAssocID="{F2530E0E-BE00-4535-B545-20C45AC81ACB}" presName="sibTrans" presStyleCnt="0"/>
      <dgm:spPr/>
    </dgm:pt>
    <dgm:pt modelId="{582E05B7-1EB5-4839-9B37-0B523D7403A0}" type="pres">
      <dgm:prSet presAssocID="{F8EBCFBB-2A46-4104-94C8-C3BB5F91C7B0}" presName="node" presStyleLbl="node1" presStyleIdx="4" presStyleCnt="5" custScaleX="107861" custScaleY="126728" custLinFactNeighborX="-8943" custLinFactNeighborY="-7680">
        <dgm:presLayoutVars>
          <dgm:bulletEnabled val="1"/>
        </dgm:presLayoutVars>
      </dgm:prSet>
      <dgm:spPr/>
      <dgm:t>
        <a:bodyPr/>
        <a:lstStyle/>
        <a:p>
          <a:endParaRPr lang="zh-TW" altLang="en-US"/>
        </a:p>
      </dgm:t>
    </dgm:pt>
  </dgm:ptLst>
  <dgm:cxnLst>
    <dgm:cxn modelId="{7C7995E6-A87C-4152-996F-9D16312BF707}" type="presOf" srcId="{CD82F561-A1EB-4D9C-8BC0-E5B7668F9336}" destId="{96606799-23F7-43B2-B297-048DA9CE0105}" srcOrd="0" destOrd="0" presId="urn:microsoft.com/office/officeart/2005/8/layout/default"/>
    <dgm:cxn modelId="{FA0AA290-AC65-4923-8835-A4FA2C36CDB6}" srcId="{CD82F561-A1EB-4D9C-8BC0-E5B7668F9336}" destId="{0C92525F-11E4-4DAB-A903-5F5CD5FB04E5}" srcOrd="3" destOrd="0" parTransId="{9E18FF89-51D3-480F-BEEA-3FCD06CC9391}" sibTransId="{F2530E0E-BE00-4535-B545-20C45AC81ACB}"/>
    <dgm:cxn modelId="{33BB74C2-7038-4D5F-B301-052636B6B0A0}" type="presOf" srcId="{2D2C8F30-C7C1-4A98-B4B0-E20906345F35}" destId="{3CB730E3-5439-4919-8B06-0611566ADE46}" srcOrd="0" destOrd="0" presId="urn:microsoft.com/office/officeart/2005/8/layout/default"/>
    <dgm:cxn modelId="{21BB3D2F-3B1D-46AD-884D-833348B9A897}" srcId="{CD82F561-A1EB-4D9C-8BC0-E5B7668F9336}" destId="{E5804F9D-2496-47F8-99AC-F2114484C091}" srcOrd="2" destOrd="0" parTransId="{5C9CA163-F5B2-4E61-99AC-C360E8AC1834}" sibTransId="{B6B125CF-E1F3-42AE-AC30-3D52538E1588}"/>
    <dgm:cxn modelId="{39CDB3CC-89A6-499F-A7D3-B7911A8A323E}" type="presOf" srcId="{2BD9A596-9F49-446A-9DF9-68A0282E5996}" destId="{1C529B08-B395-4647-9C7E-AC6B021DA2CA}" srcOrd="0" destOrd="0" presId="urn:microsoft.com/office/officeart/2005/8/layout/default"/>
    <dgm:cxn modelId="{2A1057DF-0D68-408C-98AB-77299E9346C0}" srcId="{CD82F561-A1EB-4D9C-8BC0-E5B7668F9336}" destId="{F8EBCFBB-2A46-4104-94C8-C3BB5F91C7B0}" srcOrd="4" destOrd="0" parTransId="{F11DBB43-24CF-41EF-9339-E768A01CB559}" sibTransId="{15FF8CF6-61D6-47B1-AF9D-E3C781C8C9CB}"/>
    <dgm:cxn modelId="{5072D13C-006E-40BF-A793-1F9455EFA191}" type="presOf" srcId="{0C92525F-11E4-4DAB-A903-5F5CD5FB04E5}" destId="{A092529C-8D22-46ED-A08C-7F8BCC38697F}" srcOrd="0" destOrd="0" presId="urn:microsoft.com/office/officeart/2005/8/layout/default"/>
    <dgm:cxn modelId="{0C6A3D46-327F-4064-A90F-BCEBDB6C2AA8}" srcId="{CD82F561-A1EB-4D9C-8BC0-E5B7668F9336}" destId="{2D2C8F30-C7C1-4A98-B4B0-E20906345F35}" srcOrd="1" destOrd="0" parTransId="{E7FD9F29-1F76-400F-BD14-30E46A1B00DC}" sibTransId="{2D45CD04-1906-4CCD-9835-AA98A7BFD23C}"/>
    <dgm:cxn modelId="{E3188374-F807-4BAA-AF11-E9CD8C2A5ADB}" srcId="{CD82F561-A1EB-4D9C-8BC0-E5B7668F9336}" destId="{2BD9A596-9F49-446A-9DF9-68A0282E5996}" srcOrd="0" destOrd="0" parTransId="{F9EF2E89-B754-43F7-847B-9C34A34039C3}" sibTransId="{C9970D39-7EC0-46DF-80AC-904BDE96B3D4}"/>
    <dgm:cxn modelId="{AD66F77C-EEE9-4A6F-BFB5-D04CA1F86063}" type="presOf" srcId="{E5804F9D-2496-47F8-99AC-F2114484C091}" destId="{70A21ACD-41A6-4D3E-AE99-97D5BE767CD9}" srcOrd="0" destOrd="0" presId="urn:microsoft.com/office/officeart/2005/8/layout/default"/>
    <dgm:cxn modelId="{1E2DB4DA-D231-47AF-9339-3A470977F82C}" type="presOf" srcId="{F8EBCFBB-2A46-4104-94C8-C3BB5F91C7B0}" destId="{582E05B7-1EB5-4839-9B37-0B523D7403A0}" srcOrd="0" destOrd="0" presId="urn:microsoft.com/office/officeart/2005/8/layout/default"/>
    <dgm:cxn modelId="{4EE0EF9D-848A-40B3-B47E-EA707AE7E275}" type="presParOf" srcId="{96606799-23F7-43B2-B297-048DA9CE0105}" destId="{1C529B08-B395-4647-9C7E-AC6B021DA2CA}" srcOrd="0" destOrd="0" presId="urn:microsoft.com/office/officeart/2005/8/layout/default"/>
    <dgm:cxn modelId="{44E03DB0-4538-48DC-9B8D-2AC0039BFAA9}" type="presParOf" srcId="{96606799-23F7-43B2-B297-048DA9CE0105}" destId="{7A5E6AC4-C573-444C-932E-4F6A255ED038}" srcOrd="1" destOrd="0" presId="urn:microsoft.com/office/officeart/2005/8/layout/default"/>
    <dgm:cxn modelId="{5C924A9F-D0A7-41EE-9A53-6A105CE06358}" type="presParOf" srcId="{96606799-23F7-43B2-B297-048DA9CE0105}" destId="{3CB730E3-5439-4919-8B06-0611566ADE46}" srcOrd="2" destOrd="0" presId="urn:microsoft.com/office/officeart/2005/8/layout/default"/>
    <dgm:cxn modelId="{B6D28A31-8D76-4439-9D8E-0F27522742C9}" type="presParOf" srcId="{96606799-23F7-43B2-B297-048DA9CE0105}" destId="{1557684E-2DDA-47F7-8BBA-CC9DDA245B02}" srcOrd="3" destOrd="0" presId="urn:microsoft.com/office/officeart/2005/8/layout/default"/>
    <dgm:cxn modelId="{EF54A7AD-1B92-45CE-B31F-38E878EF5051}" type="presParOf" srcId="{96606799-23F7-43B2-B297-048DA9CE0105}" destId="{70A21ACD-41A6-4D3E-AE99-97D5BE767CD9}" srcOrd="4" destOrd="0" presId="urn:microsoft.com/office/officeart/2005/8/layout/default"/>
    <dgm:cxn modelId="{359E750F-8741-4D05-ADD3-E516CC46B6FB}" type="presParOf" srcId="{96606799-23F7-43B2-B297-048DA9CE0105}" destId="{0773F829-4E9F-4F24-95BE-5CE8EF079248}" srcOrd="5" destOrd="0" presId="urn:microsoft.com/office/officeart/2005/8/layout/default"/>
    <dgm:cxn modelId="{7400F821-7A76-4C53-B3AA-FDC3002AEE3C}" type="presParOf" srcId="{96606799-23F7-43B2-B297-048DA9CE0105}" destId="{A092529C-8D22-46ED-A08C-7F8BCC38697F}" srcOrd="6" destOrd="0" presId="urn:microsoft.com/office/officeart/2005/8/layout/default"/>
    <dgm:cxn modelId="{FDD3B19B-00B8-471F-B6AA-755E6E0F8EC3}" type="presParOf" srcId="{96606799-23F7-43B2-B297-048DA9CE0105}" destId="{E666B36D-6E6C-4B4C-9303-2484F82304C1}" srcOrd="7" destOrd="0" presId="urn:microsoft.com/office/officeart/2005/8/layout/default"/>
    <dgm:cxn modelId="{A4103E11-FD9E-431C-A17F-5B39F8A5FE52}" type="presParOf" srcId="{96606799-23F7-43B2-B297-048DA9CE0105}" destId="{582E05B7-1EB5-4839-9B37-0B523D7403A0}"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5A21483-66AD-4287-B8D1-60CECC7C4B30}" type="doc">
      <dgm:prSet loTypeId="urn:microsoft.com/office/officeart/2005/8/layout/hierarchy2" loCatId="hierarchy" qsTypeId="urn:microsoft.com/office/officeart/2005/8/quickstyle/simple3" qsCatId="simple" csTypeId="urn:microsoft.com/office/officeart/2005/8/colors/colorful2" csCatId="colorful" phldr="1"/>
      <dgm:spPr/>
      <dgm:t>
        <a:bodyPr/>
        <a:lstStyle/>
        <a:p>
          <a:endParaRPr lang="zh-TW" altLang="en-US"/>
        </a:p>
      </dgm:t>
    </dgm:pt>
    <dgm:pt modelId="{48D26B8A-C68F-40EB-98EC-C1DDF5294B12}">
      <dgm:prSet custT="1"/>
      <dgm:spPr/>
      <dgm:t>
        <a:bodyPr/>
        <a:lstStyle/>
        <a:p>
          <a:pPr algn="l" rtl="0">
            <a:spcAft>
              <a:spcPts val="0"/>
            </a:spcAft>
          </a:pPr>
          <a:r>
            <a:rPr lang="zh-TW" sz="2000" b="1" dirty="0" smtClean="0">
              <a:latin typeface="微軟正黑體" panose="020B0604030504040204" pitchFamily="34" charset="-120"/>
              <a:ea typeface="微軟正黑體" panose="020B0604030504040204" pitchFamily="34" charset="-120"/>
            </a:rPr>
            <a:t>哆啦</a:t>
          </a:r>
          <a:r>
            <a:rPr lang="en-US" sz="2000" b="1" dirty="0" smtClean="0">
              <a:latin typeface="微軟正黑體" panose="020B0604030504040204" pitchFamily="34" charset="-120"/>
              <a:ea typeface="微軟正黑體" panose="020B0604030504040204" pitchFamily="34" charset="-120"/>
            </a:rPr>
            <a:t>A</a:t>
          </a:r>
          <a:r>
            <a:rPr lang="zh-TW" sz="2000" b="1" dirty="0" smtClean="0">
              <a:latin typeface="微軟正黑體" panose="020B0604030504040204" pitchFamily="34" charset="-120"/>
              <a:ea typeface="微軟正黑體" panose="020B0604030504040204" pitchFamily="34" charset="-120"/>
            </a:rPr>
            <a:t>夢、米老鼠、憤怒鳥、龍貓及</a:t>
          </a:r>
          <a:r>
            <a:rPr lang="en-US" sz="2000" b="1" dirty="0" smtClean="0">
              <a:latin typeface="微軟正黑體" panose="020B0604030504040204" pitchFamily="34" charset="-120"/>
              <a:ea typeface="微軟正黑體" panose="020B0604030504040204" pitchFamily="34" charset="-120"/>
            </a:rPr>
            <a:t>Hello Kitty</a:t>
          </a:r>
          <a:r>
            <a:rPr lang="zh-TW" sz="2000" b="1" dirty="0" smtClean="0">
              <a:latin typeface="微軟正黑體" panose="020B0604030504040204" pitchFamily="34" charset="-120"/>
              <a:ea typeface="微軟正黑體" panose="020B0604030504040204" pitchFamily="34" charset="-120"/>
            </a:rPr>
            <a:t>等卡通角色人物，屬美術著作，受著作權法保護</a:t>
          </a:r>
          <a:endParaRPr lang="zh-TW" sz="2000" b="1" dirty="0">
            <a:latin typeface="微軟正黑體" panose="020B0604030504040204" pitchFamily="34" charset="-120"/>
            <a:ea typeface="微軟正黑體" panose="020B0604030504040204" pitchFamily="34" charset="-120"/>
          </a:endParaRPr>
        </a:p>
      </dgm:t>
    </dgm:pt>
    <dgm:pt modelId="{A6950D16-B029-4E78-B769-503B0C61ED75}" type="parTrans" cxnId="{B6826DF0-611E-4251-B1E6-59E1FFBCF0ED}">
      <dgm:prSet/>
      <dgm:spPr/>
      <dgm:t>
        <a:bodyPr/>
        <a:lstStyle/>
        <a:p>
          <a:endParaRPr lang="zh-TW" altLang="en-US"/>
        </a:p>
      </dgm:t>
    </dgm:pt>
    <dgm:pt modelId="{B683CFCE-A00B-4C13-B2D4-D049F4818617}" type="sibTrans" cxnId="{B6826DF0-611E-4251-B1E6-59E1FFBCF0ED}">
      <dgm:prSet/>
      <dgm:spPr/>
      <dgm:t>
        <a:bodyPr/>
        <a:lstStyle/>
        <a:p>
          <a:endParaRPr lang="zh-TW" altLang="en-US"/>
        </a:p>
      </dgm:t>
    </dgm:pt>
    <dgm:pt modelId="{A4FA5656-3948-45E6-A507-F86A007CF227}">
      <dgm:prSet custT="1"/>
      <dgm:spPr>
        <a:ln>
          <a:noFill/>
        </a:ln>
      </dgm:spPr>
      <dgm:t>
        <a:bodyPr/>
        <a:lstStyle/>
        <a:p>
          <a:pPr algn="l" rtl="0"/>
          <a:r>
            <a:rPr lang="zh-TW" sz="2000" b="1" dirty="0" smtClean="0">
              <a:latin typeface="微軟正黑體" panose="020B0604030504040204" pitchFamily="34" charset="-120"/>
              <a:ea typeface="微軟正黑體" panose="020B0604030504040204" pitchFamily="34" charset="-120"/>
            </a:rPr>
            <a:t>將卡通人物繪製於牆面上、公車亭、將稻禾修剪成</a:t>
          </a:r>
          <a:r>
            <a:rPr lang="en-US" sz="2000" b="1" dirty="0" smtClean="0">
              <a:latin typeface="微軟正黑體" panose="020B0604030504040204" pitchFamily="34" charset="-120"/>
              <a:ea typeface="微軟正黑體" panose="020B0604030504040204" pitchFamily="34" charset="-120"/>
            </a:rPr>
            <a:t>Line</a:t>
          </a:r>
          <a:r>
            <a:rPr lang="zh-TW" sz="2000" b="1" dirty="0" smtClean="0">
              <a:latin typeface="微軟正黑體" panose="020B0604030504040204" pitchFamily="34" charset="-120"/>
              <a:ea typeface="微軟正黑體" panose="020B0604030504040204" pitchFamily="34" charset="-120"/>
            </a:rPr>
            <a:t>卡通人物造型自田中浮現、將</a:t>
          </a:r>
          <a:r>
            <a:rPr lang="en-US" sz="2000" b="1" dirty="0" smtClean="0">
              <a:latin typeface="微軟正黑體" panose="020B0604030504040204" pitchFamily="34" charset="-120"/>
              <a:ea typeface="微軟正黑體" panose="020B0604030504040204" pitchFamily="34" charset="-120"/>
            </a:rPr>
            <a:t>Hello Kitty</a:t>
          </a:r>
          <a:r>
            <a:rPr lang="zh-TW" sz="2000" b="1" dirty="0" smtClean="0">
              <a:latin typeface="微軟正黑體" panose="020B0604030504040204" pitchFamily="34" charset="-120"/>
              <a:ea typeface="微軟正黑體" panose="020B0604030504040204" pitchFamily="34" charset="-120"/>
            </a:rPr>
            <a:t>繪製於糕點上等等</a:t>
          </a:r>
          <a:endParaRPr lang="zh-TW" sz="2000" b="1" dirty="0">
            <a:latin typeface="微軟正黑體" panose="020B0604030504040204" pitchFamily="34" charset="-120"/>
            <a:ea typeface="微軟正黑體" panose="020B0604030504040204" pitchFamily="34" charset="-120"/>
          </a:endParaRPr>
        </a:p>
      </dgm:t>
    </dgm:pt>
    <dgm:pt modelId="{F510672B-B98B-4583-A743-FCB50AD21E89}" type="parTrans" cxnId="{26BB8C61-D7E5-40E1-B16A-1CF60A565C52}">
      <dgm:prSet/>
      <dgm:spPr/>
      <dgm:t>
        <a:bodyPr/>
        <a:lstStyle/>
        <a:p>
          <a:endParaRPr lang="zh-TW" altLang="en-US"/>
        </a:p>
      </dgm:t>
    </dgm:pt>
    <dgm:pt modelId="{B36737CA-28C5-484A-8C72-49B8515D9ECF}" type="sibTrans" cxnId="{26BB8C61-D7E5-40E1-B16A-1CF60A565C52}">
      <dgm:prSet/>
      <dgm:spPr/>
      <dgm:t>
        <a:bodyPr/>
        <a:lstStyle/>
        <a:p>
          <a:endParaRPr lang="zh-TW" altLang="en-US"/>
        </a:p>
      </dgm:t>
    </dgm:pt>
    <dgm:pt modelId="{BBC8A731-5E31-4369-B96A-42B53C1E2D16}">
      <dgm:prSet custT="1"/>
      <dgm:spPr>
        <a:noFill/>
        <a:ln>
          <a:noFill/>
        </a:ln>
      </dgm:spPr>
      <dgm:t>
        <a:bodyPr/>
        <a:lstStyle/>
        <a:p>
          <a:pPr rtl="0"/>
          <a:r>
            <a:rPr lang="zh-TW" altLang="en-US" sz="1800" b="1" dirty="0" smtClean="0">
              <a:latin typeface="微軟正黑體" panose="020B0604030504040204" pitchFamily="34" charset="-120"/>
              <a:ea typeface="微軟正黑體" panose="020B0604030504040204" pitchFamily="34" charset="-120"/>
            </a:rPr>
            <a:t>涉及「</a:t>
          </a:r>
          <a:r>
            <a:rPr lang="zh-TW" altLang="en-US" sz="1800" b="1" dirty="0" smtClean="0">
              <a:solidFill>
                <a:srgbClr val="FF0000"/>
              </a:solidFill>
              <a:latin typeface="微軟正黑體" panose="020B0604030504040204" pitchFamily="34" charset="-120"/>
              <a:ea typeface="微軟正黑體" panose="020B0604030504040204" pitchFamily="34" charset="-120"/>
            </a:rPr>
            <a:t>重製</a:t>
          </a:r>
          <a:r>
            <a:rPr lang="zh-TW" altLang="en-US" sz="1800" b="1" dirty="0" smtClean="0">
              <a:latin typeface="微軟正黑體" panose="020B0604030504040204" pitchFamily="34" charset="-120"/>
              <a:ea typeface="微軟正黑體" panose="020B0604030504040204" pitchFamily="34" charset="-120"/>
            </a:rPr>
            <a:t>」行為</a:t>
          </a:r>
          <a:endParaRPr lang="zh-TW" altLang="en-US" sz="1800" b="1" dirty="0">
            <a:latin typeface="微軟正黑體" panose="020B0604030504040204" pitchFamily="34" charset="-120"/>
            <a:ea typeface="微軟正黑體" panose="020B0604030504040204" pitchFamily="34" charset="-120"/>
          </a:endParaRPr>
        </a:p>
      </dgm:t>
    </dgm:pt>
    <dgm:pt modelId="{5829F6F4-057F-4DC7-95B5-79AD5A3E0809}" type="parTrans" cxnId="{B8AB4659-3E1E-4175-B041-F77B99B0540B}">
      <dgm:prSet/>
      <dgm:spPr/>
      <dgm:t>
        <a:bodyPr/>
        <a:lstStyle/>
        <a:p>
          <a:endParaRPr lang="zh-TW" altLang="en-US"/>
        </a:p>
      </dgm:t>
    </dgm:pt>
    <dgm:pt modelId="{18982912-3C45-47FF-A86F-F0ED53FFEF52}" type="sibTrans" cxnId="{B8AB4659-3E1E-4175-B041-F77B99B0540B}">
      <dgm:prSet/>
      <dgm:spPr/>
      <dgm:t>
        <a:bodyPr/>
        <a:lstStyle/>
        <a:p>
          <a:endParaRPr lang="zh-TW" altLang="en-US"/>
        </a:p>
      </dgm:t>
    </dgm:pt>
    <dgm:pt modelId="{7517C094-97D5-4C6B-9D25-908BEC74D397}">
      <dgm:prSet custT="1"/>
      <dgm:spPr>
        <a:noFill/>
        <a:ln>
          <a:noFill/>
        </a:ln>
      </dgm:spPr>
      <dgm:t>
        <a:bodyPr/>
        <a:lstStyle/>
        <a:p>
          <a:pPr rtl="0"/>
          <a:r>
            <a:rPr lang="zh-TW" altLang="en-US" sz="1800" b="1" dirty="0" smtClean="0">
              <a:latin typeface="微軟正黑體" panose="020B0604030504040204" pitchFamily="34" charset="-120"/>
              <a:ea typeface="微軟正黑體" panose="020B0604030504040204" pitchFamily="34" charset="-120"/>
            </a:rPr>
            <a:t>另行加入創意，仍涉及「</a:t>
          </a:r>
          <a:r>
            <a:rPr lang="zh-TW" altLang="en-US" sz="1800" b="1" dirty="0" smtClean="0">
              <a:solidFill>
                <a:srgbClr val="FF0000"/>
              </a:solidFill>
              <a:latin typeface="微軟正黑體" panose="020B0604030504040204" pitchFamily="34" charset="-120"/>
              <a:ea typeface="微軟正黑體" panose="020B0604030504040204" pitchFamily="34" charset="-120"/>
            </a:rPr>
            <a:t>改作</a:t>
          </a:r>
          <a:r>
            <a:rPr lang="zh-TW" altLang="en-US" sz="1800" b="1" dirty="0" smtClean="0">
              <a:latin typeface="微軟正黑體" panose="020B0604030504040204" pitchFamily="34" charset="-120"/>
              <a:ea typeface="微軟正黑體" panose="020B0604030504040204" pitchFamily="34" charset="-120"/>
            </a:rPr>
            <a:t>」行為</a:t>
          </a:r>
          <a:endParaRPr lang="zh-TW" altLang="en-US" sz="1800" b="1" dirty="0">
            <a:latin typeface="微軟正黑體" panose="020B0604030504040204" pitchFamily="34" charset="-120"/>
            <a:ea typeface="微軟正黑體" panose="020B0604030504040204" pitchFamily="34" charset="-120"/>
          </a:endParaRPr>
        </a:p>
      </dgm:t>
    </dgm:pt>
    <dgm:pt modelId="{2CE7ADDA-FE54-4A4D-841E-A23539BF8B4F}" type="parTrans" cxnId="{E5E03622-799D-4092-A35C-BDA16C87E42E}">
      <dgm:prSet/>
      <dgm:spPr/>
      <dgm:t>
        <a:bodyPr/>
        <a:lstStyle/>
        <a:p>
          <a:endParaRPr lang="zh-TW" altLang="en-US"/>
        </a:p>
      </dgm:t>
    </dgm:pt>
    <dgm:pt modelId="{C25CBA7E-54AD-45EA-81A8-6B2C7EBFD3B3}" type="sibTrans" cxnId="{E5E03622-799D-4092-A35C-BDA16C87E42E}">
      <dgm:prSet/>
      <dgm:spPr/>
      <dgm:t>
        <a:bodyPr/>
        <a:lstStyle/>
        <a:p>
          <a:endParaRPr lang="zh-TW" altLang="en-US"/>
        </a:p>
      </dgm:t>
    </dgm:pt>
    <dgm:pt modelId="{6D6A061C-87D1-401B-82DA-D063DA2B84EE}">
      <dgm:prSet custT="1"/>
      <dgm:spPr>
        <a:noFill/>
        <a:ln>
          <a:noFill/>
        </a:ln>
      </dgm:spPr>
      <dgm:t>
        <a:bodyPr/>
        <a:lstStyle/>
        <a:p>
          <a:pPr algn="l" rtl="0"/>
          <a:r>
            <a:rPr lang="zh-TW" altLang="en-US" sz="1800" b="1" dirty="0" smtClean="0">
              <a:latin typeface="微軟正黑體" panose="020B0604030504040204" pitchFamily="34" charset="-120"/>
              <a:ea typeface="微軟正黑體" panose="020B0604030504040204" pitchFamily="34" charset="-120"/>
            </a:rPr>
            <a:t>進一步有銷售商品之行為，則另涉及「</a:t>
          </a:r>
          <a:r>
            <a:rPr lang="zh-TW" altLang="en-US" sz="1800" b="1" dirty="0" smtClean="0">
              <a:solidFill>
                <a:srgbClr val="FF0000"/>
              </a:solidFill>
              <a:latin typeface="微軟正黑體" panose="020B0604030504040204" pitchFamily="34" charset="-120"/>
              <a:ea typeface="微軟正黑體" panose="020B0604030504040204" pitchFamily="34" charset="-120"/>
            </a:rPr>
            <a:t>散布</a:t>
          </a:r>
          <a:r>
            <a:rPr lang="zh-TW" altLang="en-US" sz="1800" b="1" dirty="0" smtClean="0">
              <a:latin typeface="微軟正黑體" panose="020B0604030504040204" pitchFamily="34" charset="-120"/>
              <a:ea typeface="微軟正黑體" panose="020B0604030504040204" pitchFamily="34" charset="-120"/>
            </a:rPr>
            <a:t>」行為</a:t>
          </a:r>
          <a:endParaRPr lang="zh-TW" altLang="en-US" sz="1800" b="1" dirty="0">
            <a:latin typeface="微軟正黑體" panose="020B0604030504040204" pitchFamily="34" charset="-120"/>
            <a:ea typeface="微軟正黑體" panose="020B0604030504040204" pitchFamily="34" charset="-120"/>
          </a:endParaRPr>
        </a:p>
      </dgm:t>
    </dgm:pt>
    <dgm:pt modelId="{6E1AABC8-6416-470A-86D3-AE8AE980B7CE}" type="parTrans" cxnId="{A6D9A4AF-5ED1-4330-B304-C671B2BF5E33}">
      <dgm:prSet/>
      <dgm:spPr/>
      <dgm:t>
        <a:bodyPr/>
        <a:lstStyle/>
        <a:p>
          <a:endParaRPr lang="zh-TW" altLang="en-US"/>
        </a:p>
      </dgm:t>
    </dgm:pt>
    <dgm:pt modelId="{A225FDA8-57A1-4E44-A05C-37FA033C0C0A}" type="sibTrans" cxnId="{A6D9A4AF-5ED1-4330-B304-C671B2BF5E33}">
      <dgm:prSet/>
      <dgm:spPr/>
      <dgm:t>
        <a:bodyPr/>
        <a:lstStyle/>
        <a:p>
          <a:endParaRPr lang="zh-TW" altLang="en-US"/>
        </a:p>
      </dgm:t>
    </dgm:pt>
    <dgm:pt modelId="{52B93E53-9AF9-47F7-B25E-DC9D0B9EED01}" type="pres">
      <dgm:prSet presAssocID="{B5A21483-66AD-4287-B8D1-60CECC7C4B30}" presName="diagram" presStyleCnt="0">
        <dgm:presLayoutVars>
          <dgm:chPref val="1"/>
          <dgm:dir/>
          <dgm:animOne val="branch"/>
          <dgm:animLvl val="lvl"/>
          <dgm:resizeHandles val="exact"/>
        </dgm:presLayoutVars>
      </dgm:prSet>
      <dgm:spPr/>
      <dgm:t>
        <a:bodyPr/>
        <a:lstStyle/>
        <a:p>
          <a:endParaRPr lang="zh-TW" altLang="en-US"/>
        </a:p>
      </dgm:t>
    </dgm:pt>
    <dgm:pt modelId="{56DF1113-1F1F-404A-84A0-037DD3D0A15C}" type="pres">
      <dgm:prSet presAssocID="{48D26B8A-C68F-40EB-98EC-C1DDF5294B12}" presName="root1" presStyleCnt="0"/>
      <dgm:spPr/>
    </dgm:pt>
    <dgm:pt modelId="{78F8EAE9-5A85-4CA3-B237-33E77D67F66F}" type="pres">
      <dgm:prSet presAssocID="{48D26B8A-C68F-40EB-98EC-C1DDF5294B12}" presName="LevelOneTextNode" presStyleLbl="node0" presStyleIdx="0" presStyleCnt="1" custScaleX="110131" custScaleY="259875">
        <dgm:presLayoutVars>
          <dgm:chPref val="3"/>
        </dgm:presLayoutVars>
      </dgm:prSet>
      <dgm:spPr/>
      <dgm:t>
        <a:bodyPr/>
        <a:lstStyle/>
        <a:p>
          <a:endParaRPr lang="zh-TW" altLang="en-US"/>
        </a:p>
      </dgm:t>
    </dgm:pt>
    <dgm:pt modelId="{881F6566-04AF-4927-93B4-6FB5373D0349}" type="pres">
      <dgm:prSet presAssocID="{48D26B8A-C68F-40EB-98EC-C1DDF5294B12}" presName="level2hierChild" presStyleCnt="0"/>
      <dgm:spPr/>
    </dgm:pt>
    <dgm:pt modelId="{F85C5742-CAE4-4F62-AC49-9B7AA638B13E}" type="pres">
      <dgm:prSet presAssocID="{F510672B-B98B-4583-A743-FCB50AD21E89}" presName="conn2-1" presStyleLbl="parChTrans1D2" presStyleIdx="0" presStyleCnt="1"/>
      <dgm:spPr/>
      <dgm:t>
        <a:bodyPr/>
        <a:lstStyle/>
        <a:p>
          <a:endParaRPr lang="zh-TW" altLang="en-US"/>
        </a:p>
      </dgm:t>
    </dgm:pt>
    <dgm:pt modelId="{45A0BED5-A4BD-4EB6-9BBF-C6314EF86F5E}" type="pres">
      <dgm:prSet presAssocID="{F510672B-B98B-4583-A743-FCB50AD21E89}" presName="connTx" presStyleLbl="parChTrans1D2" presStyleIdx="0" presStyleCnt="1"/>
      <dgm:spPr/>
      <dgm:t>
        <a:bodyPr/>
        <a:lstStyle/>
        <a:p>
          <a:endParaRPr lang="zh-TW" altLang="en-US"/>
        </a:p>
      </dgm:t>
    </dgm:pt>
    <dgm:pt modelId="{66DF0AFB-C5F5-4725-82DE-F49D5B406C7C}" type="pres">
      <dgm:prSet presAssocID="{A4FA5656-3948-45E6-A507-F86A007CF227}" presName="root2" presStyleCnt="0"/>
      <dgm:spPr/>
    </dgm:pt>
    <dgm:pt modelId="{359AC649-8B99-49CA-B179-12611CF67EDD}" type="pres">
      <dgm:prSet presAssocID="{A4FA5656-3948-45E6-A507-F86A007CF227}" presName="LevelTwoTextNode" presStyleLbl="node2" presStyleIdx="0" presStyleCnt="1" custScaleX="108669" custScaleY="267973">
        <dgm:presLayoutVars>
          <dgm:chPref val="3"/>
        </dgm:presLayoutVars>
      </dgm:prSet>
      <dgm:spPr/>
      <dgm:t>
        <a:bodyPr/>
        <a:lstStyle/>
        <a:p>
          <a:endParaRPr lang="zh-TW" altLang="en-US"/>
        </a:p>
      </dgm:t>
    </dgm:pt>
    <dgm:pt modelId="{F817583B-18B4-47DD-ADC9-3C617DAF4F7A}" type="pres">
      <dgm:prSet presAssocID="{A4FA5656-3948-45E6-A507-F86A007CF227}" presName="level3hierChild" presStyleCnt="0"/>
      <dgm:spPr/>
    </dgm:pt>
    <dgm:pt modelId="{57793CFA-CAB3-4409-BDD2-438FE6606726}" type="pres">
      <dgm:prSet presAssocID="{5829F6F4-057F-4DC7-95B5-79AD5A3E0809}" presName="conn2-1" presStyleLbl="parChTrans1D3" presStyleIdx="0" presStyleCnt="3"/>
      <dgm:spPr/>
      <dgm:t>
        <a:bodyPr/>
        <a:lstStyle/>
        <a:p>
          <a:endParaRPr lang="zh-TW" altLang="en-US"/>
        </a:p>
      </dgm:t>
    </dgm:pt>
    <dgm:pt modelId="{E87CC78C-81ED-4F2B-847C-4BBF2C5B8C38}" type="pres">
      <dgm:prSet presAssocID="{5829F6F4-057F-4DC7-95B5-79AD5A3E0809}" presName="connTx" presStyleLbl="parChTrans1D3" presStyleIdx="0" presStyleCnt="3"/>
      <dgm:spPr/>
      <dgm:t>
        <a:bodyPr/>
        <a:lstStyle/>
        <a:p>
          <a:endParaRPr lang="zh-TW" altLang="en-US"/>
        </a:p>
      </dgm:t>
    </dgm:pt>
    <dgm:pt modelId="{BE61971A-BD11-47C8-A8C0-84743C67BDCA}" type="pres">
      <dgm:prSet presAssocID="{BBC8A731-5E31-4369-B96A-42B53C1E2D16}" presName="root2" presStyleCnt="0"/>
      <dgm:spPr/>
    </dgm:pt>
    <dgm:pt modelId="{F540EFFF-9EE1-48FA-A406-120EFF62EB05}" type="pres">
      <dgm:prSet presAssocID="{BBC8A731-5E31-4369-B96A-42B53C1E2D16}" presName="LevelTwoTextNode" presStyleLbl="node3" presStyleIdx="0" presStyleCnt="3">
        <dgm:presLayoutVars>
          <dgm:chPref val="3"/>
        </dgm:presLayoutVars>
      </dgm:prSet>
      <dgm:spPr/>
      <dgm:t>
        <a:bodyPr/>
        <a:lstStyle/>
        <a:p>
          <a:endParaRPr lang="zh-TW" altLang="en-US"/>
        </a:p>
      </dgm:t>
    </dgm:pt>
    <dgm:pt modelId="{E5A97FAB-78D0-4753-8583-28487821C4DC}" type="pres">
      <dgm:prSet presAssocID="{BBC8A731-5E31-4369-B96A-42B53C1E2D16}" presName="level3hierChild" presStyleCnt="0"/>
      <dgm:spPr/>
    </dgm:pt>
    <dgm:pt modelId="{74A63A92-5E40-4A97-9A69-2CFFA7D98DB8}" type="pres">
      <dgm:prSet presAssocID="{2CE7ADDA-FE54-4A4D-841E-A23539BF8B4F}" presName="conn2-1" presStyleLbl="parChTrans1D3" presStyleIdx="1" presStyleCnt="3"/>
      <dgm:spPr/>
      <dgm:t>
        <a:bodyPr/>
        <a:lstStyle/>
        <a:p>
          <a:endParaRPr lang="zh-TW" altLang="en-US"/>
        </a:p>
      </dgm:t>
    </dgm:pt>
    <dgm:pt modelId="{0EC3DFC4-8E02-444B-A68D-5A8100F319B9}" type="pres">
      <dgm:prSet presAssocID="{2CE7ADDA-FE54-4A4D-841E-A23539BF8B4F}" presName="connTx" presStyleLbl="parChTrans1D3" presStyleIdx="1" presStyleCnt="3"/>
      <dgm:spPr/>
      <dgm:t>
        <a:bodyPr/>
        <a:lstStyle/>
        <a:p>
          <a:endParaRPr lang="zh-TW" altLang="en-US"/>
        </a:p>
      </dgm:t>
    </dgm:pt>
    <dgm:pt modelId="{1B8790A3-1020-4E2D-AA18-9D1486D28D1D}" type="pres">
      <dgm:prSet presAssocID="{7517C094-97D5-4C6B-9D25-908BEC74D397}" presName="root2" presStyleCnt="0"/>
      <dgm:spPr/>
    </dgm:pt>
    <dgm:pt modelId="{1CE66204-5D7B-4B87-9480-EA6AEE73BA0D}" type="pres">
      <dgm:prSet presAssocID="{7517C094-97D5-4C6B-9D25-908BEC74D397}" presName="LevelTwoTextNode" presStyleLbl="node3" presStyleIdx="1" presStyleCnt="3">
        <dgm:presLayoutVars>
          <dgm:chPref val="3"/>
        </dgm:presLayoutVars>
      </dgm:prSet>
      <dgm:spPr/>
      <dgm:t>
        <a:bodyPr/>
        <a:lstStyle/>
        <a:p>
          <a:endParaRPr lang="zh-TW" altLang="en-US"/>
        </a:p>
      </dgm:t>
    </dgm:pt>
    <dgm:pt modelId="{0658AC30-62AA-4D17-BC0E-C8D705215D86}" type="pres">
      <dgm:prSet presAssocID="{7517C094-97D5-4C6B-9D25-908BEC74D397}" presName="level3hierChild" presStyleCnt="0"/>
      <dgm:spPr/>
    </dgm:pt>
    <dgm:pt modelId="{6C84BFE9-3DB4-4E47-B44F-940F3ED45B39}" type="pres">
      <dgm:prSet presAssocID="{6E1AABC8-6416-470A-86D3-AE8AE980B7CE}" presName="conn2-1" presStyleLbl="parChTrans1D3" presStyleIdx="2" presStyleCnt="3"/>
      <dgm:spPr/>
      <dgm:t>
        <a:bodyPr/>
        <a:lstStyle/>
        <a:p>
          <a:endParaRPr lang="zh-TW" altLang="en-US"/>
        </a:p>
      </dgm:t>
    </dgm:pt>
    <dgm:pt modelId="{995A8137-6766-48E4-99F1-B5688133DA88}" type="pres">
      <dgm:prSet presAssocID="{6E1AABC8-6416-470A-86D3-AE8AE980B7CE}" presName="connTx" presStyleLbl="parChTrans1D3" presStyleIdx="2" presStyleCnt="3"/>
      <dgm:spPr/>
      <dgm:t>
        <a:bodyPr/>
        <a:lstStyle/>
        <a:p>
          <a:endParaRPr lang="zh-TW" altLang="en-US"/>
        </a:p>
      </dgm:t>
    </dgm:pt>
    <dgm:pt modelId="{816E20F0-5136-4BCA-8D43-172CDEFA664B}" type="pres">
      <dgm:prSet presAssocID="{6D6A061C-87D1-401B-82DA-D063DA2B84EE}" presName="root2" presStyleCnt="0"/>
      <dgm:spPr/>
    </dgm:pt>
    <dgm:pt modelId="{F1797CDB-E733-4B0D-BC1B-8E366C427915}" type="pres">
      <dgm:prSet presAssocID="{6D6A061C-87D1-401B-82DA-D063DA2B84EE}" presName="LevelTwoTextNode" presStyleLbl="node3" presStyleIdx="2" presStyleCnt="3">
        <dgm:presLayoutVars>
          <dgm:chPref val="3"/>
        </dgm:presLayoutVars>
      </dgm:prSet>
      <dgm:spPr/>
      <dgm:t>
        <a:bodyPr/>
        <a:lstStyle/>
        <a:p>
          <a:endParaRPr lang="zh-TW" altLang="en-US"/>
        </a:p>
      </dgm:t>
    </dgm:pt>
    <dgm:pt modelId="{BFD8CAFC-0F87-4114-876B-C60C35C056E7}" type="pres">
      <dgm:prSet presAssocID="{6D6A061C-87D1-401B-82DA-D063DA2B84EE}" presName="level3hierChild" presStyleCnt="0"/>
      <dgm:spPr/>
    </dgm:pt>
  </dgm:ptLst>
  <dgm:cxnLst>
    <dgm:cxn modelId="{8BCCB99B-1223-406A-8B33-58031DD83D9A}" type="presOf" srcId="{2CE7ADDA-FE54-4A4D-841E-A23539BF8B4F}" destId="{74A63A92-5E40-4A97-9A69-2CFFA7D98DB8}" srcOrd="0" destOrd="0" presId="urn:microsoft.com/office/officeart/2005/8/layout/hierarchy2"/>
    <dgm:cxn modelId="{B6826DF0-611E-4251-B1E6-59E1FFBCF0ED}" srcId="{B5A21483-66AD-4287-B8D1-60CECC7C4B30}" destId="{48D26B8A-C68F-40EB-98EC-C1DDF5294B12}" srcOrd="0" destOrd="0" parTransId="{A6950D16-B029-4E78-B769-503B0C61ED75}" sibTransId="{B683CFCE-A00B-4C13-B2D4-D049F4818617}"/>
    <dgm:cxn modelId="{BC650DD9-6395-49EF-9F1A-359B72D997CB}" type="presOf" srcId="{B5A21483-66AD-4287-B8D1-60CECC7C4B30}" destId="{52B93E53-9AF9-47F7-B25E-DC9D0B9EED01}" srcOrd="0" destOrd="0" presId="urn:microsoft.com/office/officeart/2005/8/layout/hierarchy2"/>
    <dgm:cxn modelId="{49921F71-9F2F-4072-820D-0D4566B80E8E}" type="presOf" srcId="{F510672B-B98B-4583-A743-FCB50AD21E89}" destId="{F85C5742-CAE4-4F62-AC49-9B7AA638B13E}" srcOrd="0" destOrd="0" presId="urn:microsoft.com/office/officeart/2005/8/layout/hierarchy2"/>
    <dgm:cxn modelId="{A111ABE8-1E05-4BC5-A9A1-CB563C2689E8}" type="presOf" srcId="{7517C094-97D5-4C6B-9D25-908BEC74D397}" destId="{1CE66204-5D7B-4B87-9480-EA6AEE73BA0D}" srcOrd="0" destOrd="0" presId="urn:microsoft.com/office/officeart/2005/8/layout/hierarchy2"/>
    <dgm:cxn modelId="{CFF2667A-EF1B-4974-895D-C10F01E01004}" type="presOf" srcId="{6E1AABC8-6416-470A-86D3-AE8AE980B7CE}" destId="{6C84BFE9-3DB4-4E47-B44F-940F3ED45B39}" srcOrd="0" destOrd="0" presId="urn:microsoft.com/office/officeart/2005/8/layout/hierarchy2"/>
    <dgm:cxn modelId="{E3FF1E57-3AE5-4E52-A516-0B7D3D3AFF63}" type="presOf" srcId="{5829F6F4-057F-4DC7-95B5-79AD5A3E0809}" destId="{E87CC78C-81ED-4F2B-847C-4BBF2C5B8C38}" srcOrd="1" destOrd="0" presId="urn:microsoft.com/office/officeart/2005/8/layout/hierarchy2"/>
    <dgm:cxn modelId="{A9EB9C4C-A7FB-460A-913B-B1E35210E61A}" type="presOf" srcId="{6D6A061C-87D1-401B-82DA-D063DA2B84EE}" destId="{F1797CDB-E733-4B0D-BC1B-8E366C427915}" srcOrd="0" destOrd="0" presId="urn:microsoft.com/office/officeart/2005/8/layout/hierarchy2"/>
    <dgm:cxn modelId="{E5E03622-799D-4092-A35C-BDA16C87E42E}" srcId="{A4FA5656-3948-45E6-A507-F86A007CF227}" destId="{7517C094-97D5-4C6B-9D25-908BEC74D397}" srcOrd="1" destOrd="0" parTransId="{2CE7ADDA-FE54-4A4D-841E-A23539BF8B4F}" sibTransId="{C25CBA7E-54AD-45EA-81A8-6B2C7EBFD3B3}"/>
    <dgm:cxn modelId="{CEB6E42A-CE10-466D-B4A6-00D865F17AB1}" type="presOf" srcId="{48D26B8A-C68F-40EB-98EC-C1DDF5294B12}" destId="{78F8EAE9-5A85-4CA3-B237-33E77D67F66F}" srcOrd="0" destOrd="0" presId="urn:microsoft.com/office/officeart/2005/8/layout/hierarchy2"/>
    <dgm:cxn modelId="{394015FD-642A-4130-A29C-9B74A3001357}" type="presOf" srcId="{A4FA5656-3948-45E6-A507-F86A007CF227}" destId="{359AC649-8B99-49CA-B179-12611CF67EDD}" srcOrd="0" destOrd="0" presId="urn:microsoft.com/office/officeart/2005/8/layout/hierarchy2"/>
    <dgm:cxn modelId="{26BB8C61-D7E5-40E1-B16A-1CF60A565C52}" srcId="{48D26B8A-C68F-40EB-98EC-C1DDF5294B12}" destId="{A4FA5656-3948-45E6-A507-F86A007CF227}" srcOrd="0" destOrd="0" parTransId="{F510672B-B98B-4583-A743-FCB50AD21E89}" sibTransId="{B36737CA-28C5-484A-8C72-49B8515D9ECF}"/>
    <dgm:cxn modelId="{C5C9C187-C21D-4C72-9FE7-CC5447FE010F}" type="presOf" srcId="{BBC8A731-5E31-4369-B96A-42B53C1E2D16}" destId="{F540EFFF-9EE1-48FA-A406-120EFF62EB05}" srcOrd="0" destOrd="0" presId="urn:microsoft.com/office/officeart/2005/8/layout/hierarchy2"/>
    <dgm:cxn modelId="{B8AB4659-3E1E-4175-B041-F77B99B0540B}" srcId="{A4FA5656-3948-45E6-A507-F86A007CF227}" destId="{BBC8A731-5E31-4369-B96A-42B53C1E2D16}" srcOrd="0" destOrd="0" parTransId="{5829F6F4-057F-4DC7-95B5-79AD5A3E0809}" sibTransId="{18982912-3C45-47FF-A86F-F0ED53FFEF52}"/>
    <dgm:cxn modelId="{253E387C-46A2-4AA1-A74F-F5891B142799}" type="presOf" srcId="{F510672B-B98B-4583-A743-FCB50AD21E89}" destId="{45A0BED5-A4BD-4EB6-9BBF-C6314EF86F5E}" srcOrd="1" destOrd="0" presId="urn:microsoft.com/office/officeart/2005/8/layout/hierarchy2"/>
    <dgm:cxn modelId="{221F82E5-FB22-493B-9034-04C7E82E7F67}" type="presOf" srcId="{6E1AABC8-6416-470A-86D3-AE8AE980B7CE}" destId="{995A8137-6766-48E4-99F1-B5688133DA88}" srcOrd="1" destOrd="0" presId="urn:microsoft.com/office/officeart/2005/8/layout/hierarchy2"/>
    <dgm:cxn modelId="{A6D9A4AF-5ED1-4330-B304-C671B2BF5E33}" srcId="{A4FA5656-3948-45E6-A507-F86A007CF227}" destId="{6D6A061C-87D1-401B-82DA-D063DA2B84EE}" srcOrd="2" destOrd="0" parTransId="{6E1AABC8-6416-470A-86D3-AE8AE980B7CE}" sibTransId="{A225FDA8-57A1-4E44-A05C-37FA033C0C0A}"/>
    <dgm:cxn modelId="{B94F9E86-D141-4671-BBD6-573400D73EBE}" type="presOf" srcId="{5829F6F4-057F-4DC7-95B5-79AD5A3E0809}" destId="{57793CFA-CAB3-4409-BDD2-438FE6606726}" srcOrd="0" destOrd="0" presId="urn:microsoft.com/office/officeart/2005/8/layout/hierarchy2"/>
    <dgm:cxn modelId="{806CEB30-CA98-45C2-8DB6-8B2CA8DE1339}" type="presOf" srcId="{2CE7ADDA-FE54-4A4D-841E-A23539BF8B4F}" destId="{0EC3DFC4-8E02-444B-A68D-5A8100F319B9}" srcOrd="1" destOrd="0" presId="urn:microsoft.com/office/officeart/2005/8/layout/hierarchy2"/>
    <dgm:cxn modelId="{53FA59A8-8F0A-4D6B-96DF-4A2F4296C63F}" type="presParOf" srcId="{52B93E53-9AF9-47F7-B25E-DC9D0B9EED01}" destId="{56DF1113-1F1F-404A-84A0-037DD3D0A15C}" srcOrd="0" destOrd="0" presId="urn:microsoft.com/office/officeart/2005/8/layout/hierarchy2"/>
    <dgm:cxn modelId="{C30EC203-4541-41EA-BAE7-095D5DD514D3}" type="presParOf" srcId="{56DF1113-1F1F-404A-84A0-037DD3D0A15C}" destId="{78F8EAE9-5A85-4CA3-B237-33E77D67F66F}" srcOrd="0" destOrd="0" presId="urn:microsoft.com/office/officeart/2005/8/layout/hierarchy2"/>
    <dgm:cxn modelId="{86A45B66-624B-45E6-BAF2-98BC26F3E4E8}" type="presParOf" srcId="{56DF1113-1F1F-404A-84A0-037DD3D0A15C}" destId="{881F6566-04AF-4927-93B4-6FB5373D0349}" srcOrd="1" destOrd="0" presId="urn:microsoft.com/office/officeart/2005/8/layout/hierarchy2"/>
    <dgm:cxn modelId="{0E580095-E84D-4AF4-B3E5-603B29F616CF}" type="presParOf" srcId="{881F6566-04AF-4927-93B4-6FB5373D0349}" destId="{F85C5742-CAE4-4F62-AC49-9B7AA638B13E}" srcOrd="0" destOrd="0" presId="urn:microsoft.com/office/officeart/2005/8/layout/hierarchy2"/>
    <dgm:cxn modelId="{8D53B5ED-C58C-44B2-9499-D81998ACE183}" type="presParOf" srcId="{F85C5742-CAE4-4F62-AC49-9B7AA638B13E}" destId="{45A0BED5-A4BD-4EB6-9BBF-C6314EF86F5E}" srcOrd="0" destOrd="0" presId="urn:microsoft.com/office/officeart/2005/8/layout/hierarchy2"/>
    <dgm:cxn modelId="{C8DC0916-D4A2-46B8-83EC-75888B8C2328}" type="presParOf" srcId="{881F6566-04AF-4927-93B4-6FB5373D0349}" destId="{66DF0AFB-C5F5-4725-82DE-F49D5B406C7C}" srcOrd="1" destOrd="0" presId="urn:microsoft.com/office/officeart/2005/8/layout/hierarchy2"/>
    <dgm:cxn modelId="{D45F1DD9-C421-433D-B947-F4A353B665E7}" type="presParOf" srcId="{66DF0AFB-C5F5-4725-82DE-F49D5B406C7C}" destId="{359AC649-8B99-49CA-B179-12611CF67EDD}" srcOrd="0" destOrd="0" presId="urn:microsoft.com/office/officeart/2005/8/layout/hierarchy2"/>
    <dgm:cxn modelId="{6AC303CD-A299-43C1-9120-31FC91450767}" type="presParOf" srcId="{66DF0AFB-C5F5-4725-82DE-F49D5B406C7C}" destId="{F817583B-18B4-47DD-ADC9-3C617DAF4F7A}" srcOrd="1" destOrd="0" presId="urn:microsoft.com/office/officeart/2005/8/layout/hierarchy2"/>
    <dgm:cxn modelId="{16123043-6E5A-4701-BE87-9A9DCD64ACEC}" type="presParOf" srcId="{F817583B-18B4-47DD-ADC9-3C617DAF4F7A}" destId="{57793CFA-CAB3-4409-BDD2-438FE6606726}" srcOrd="0" destOrd="0" presId="urn:microsoft.com/office/officeart/2005/8/layout/hierarchy2"/>
    <dgm:cxn modelId="{B4632012-626C-403B-9D1D-6EC849DC611B}" type="presParOf" srcId="{57793CFA-CAB3-4409-BDD2-438FE6606726}" destId="{E87CC78C-81ED-4F2B-847C-4BBF2C5B8C38}" srcOrd="0" destOrd="0" presId="urn:microsoft.com/office/officeart/2005/8/layout/hierarchy2"/>
    <dgm:cxn modelId="{08D3C0F4-667E-419D-B4CB-000BE9ABFCF5}" type="presParOf" srcId="{F817583B-18B4-47DD-ADC9-3C617DAF4F7A}" destId="{BE61971A-BD11-47C8-A8C0-84743C67BDCA}" srcOrd="1" destOrd="0" presId="urn:microsoft.com/office/officeart/2005/8/layout/hierarchy2"/>
    <dgm:cxn modelId="{76483B0A-47FC-4951-A49A-D7239DC7558A}" type="presParOf" srcId="{BE61971A-BD11-47C8-A8C0-84743C67BDCA}" destId="{F540EFFF-9EE1-48FA-A406-120EFF62EB05}" srcOrd="0" destOrd="0" presId="urn:microsoft.com/office/officeart/2005/8/layout/hierarchy2"/>
    <dgm:cxn modelId="{5B854220-94EF-4D15-9326-E1D4FEA37E8C}" type="presParOf" srcId="{BE61971A-BD11-47C8-A8C0-84743C67BDCA}" destId="{E5A97FAB-78D0-4753-8583-28487821C4DC}" srcOrd="1" destOrd="0" presId="urn:microsoft.com/office/officeart/2005/8/layout/hierarchy2"/>
    <dgm:cxn modelId="{AB6ACFFC-5A3B-4157-A60A-8B0BE98911DB}" type="presParOf" srcId="{F817583B-18B4-47DD-ADC9-3C617DAF4F7A}" destId="{74A63A92-5E40-4A97-9A69-2CFFA7D98DB8}" srcOrd="2" destOrd="0" presId="urn:microsoft.com/office/officeart/2005/8/layout/hierarchy2"/>
    <dgm:cxn modelId="{FCABF7FF-9441-45EB-93FA-6702ED1E0B17}" type="presParOf" srcId="{74A63A92-5E40-4A97-9A69-2CFFA7D98DB8}" destId="{0EC3DFC4-8E02-444B-A68D-5A8100F319B9}" srcOrd="0" destOrd="0" presId="urn:microsoft.com/office/officeart/2005/8/layout/hierarchy2"/>
    <dgm:cxn modelId="{99F576B5-F451-4341-A55B-6F0D9EEB85DF}" type="presParOf" srcId="{F817583B-18B4-47DD-ADC9-3C617DAF4F7A}" destId="{1B8790A3-1020-4E2D-AA18-9D1486D28D1D}" srcOrd="3" destOrd="0" presId="urn:microsoft.com/office/officeart/2005/8/layout/hierarchy2"/>
    <dgm:cxn modelId="{FC2428F2-0BC8-4E77-8B58-DFD2B0075028}" type="presParOf" srcId="{1B8790A3-1020-4E2D-AA18-9D1486D28D1D}" destId="{1CE66204-5D7B-4B87-9480-EA6AEE73BA0D}" srcOrd="0" destOrd="0" presId="urn:microsoft.com/office/officeart/2005/8/layout/hierarchy2"/>
    <dgm:cxn modelId="{635F2D0C-460F-4FAD-A226-C7B6E9A93851}" type="presParOf" srcId="{1B8790A3-1020-4E2D-AA18-9D1486D28D1D}" destId="{0658AC30-62AA-4D17-BC0E-C8D705215D86}" srcOrd="1" destOrd="0" presId="urn:microsoft.com/office/officeart/2005/8/layout/hierarchy2"/>
    <dgm:cxn modelId="{E5183C6B-942A-4ABE-91B5-9EC0EF80B2A1}" type="presParOf" srcId="{F817583B-18B4-47DD-ADC9-3C617DAF4F7A}" destId="{6C84BFE9-3DB4-4E47-B44F-940F3ED45B39}" srcOrd="4" destOrd="0" presId="urn:microsoft.com/office/officeart/2005/8/layout/hierarchy2"/>
    <dgm:cxn modelId="{6E6A0E89-F91B-4C57-BF62-B282659947AC}" type="presParOf" srcId="{6C84BFE9-3DB4-4E47-B44F-940F3ED45B39}" destId="{995A8137-6766-48E4-99F1-B5688133DA88}" srcOrd="0" destOrd="0" presId="urn:microsoft.com/office/officeart/2005/8/layout/hierarchy2"/>
    <dgm:cxn modelId="{EFEECBC4-5710-4182-A704-CF58C98897B3}" type="presParOf" srcId="{F817583B-18B4-47DD-ADC9-3C617DAF4F7A}" destId="{816E20F0-5136-4BCA-8D43-172CDEFA664B}" srcOrd="5" destOrd="0" presId="urn:microsoft.com/office/officeart/2005/8/layout/hierarchy2"/>
    <dgm:cxn modelId="{B5C7FA99-DE9F-4DCA-9076-C3950CB0BCF2}" type="presParOf" srcId="{816E20F0-5136-4BCA-8D43-172CDEFA664B}" destId="{F1797CDB-E733-4B0D-BC1B-8E366C427915}" srcOrd="0" destOrd="0" presId="urn:microsoft.com/office/officeart/2005/8/layout/hierarchy2"/>
    <dgm:cxn modelId="{A90D38FF-CF11-4D14-B7AB-101EE41B8467}" type="presParOf" srcId="{816E20F0-5136-4BCA-8D43-172CDEFA664B}" destId="{BFD8CAFC-0F87-4114-876B-C60C35C056E7}"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E79EBD1-C110-4D3B-A572-D27FDE8BF4FC}"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zh-TW" altLang="en-US"/>
        </a:p>
      </dgm:t>
    </dgm:pt>
    <dgm:pt modelId="{FB4EED7F-9035-4961-9034-1C8C11B1EF72}">
      <dgm:prSet phldrT="[文字]" custT="1"/>
      <dgm:spPr/>
      <dgm:t>
        <a:bodyPr/>
        <a:lstStyle/>
        <a:p>
          <a:r>
            <a:rPr lang="zh-TW" altLang="en-US" sz="2400" b="1" dirty="0" smtClean="0">
              <a:latin typeface="微軟正黑體" pitchFamily="34" charset="-120"/>
              <a:ea typeface="微軟正黑體" pitchFamily="34" charset="-120"/>
            </a:rPr>
            <a:t>得全部或部分讓與他人或與他人共有</a:t>
          </a:r>
          <a:r>
            <a:rPr lang="en-US" altLang="zh-TW" sz="2400" b="1" dirty="0" smtClean="0">
              <a:latin typeface="微軟正黑體" pitchFamily="34" charset="-120"/>
              <a:ea typeface="微軟正黑體" pitchFamily="34" charset="-120"/>
            </a:rPr>
            <a:t>(§36)</a:t>
          </a:r>
          <a:endParaRPr lang="zh-TW" altLang="en-US" sz="2400" b="1" dirty="0">
            <a:latin typeface="微軟正黑體" pitchFamily="34" charset="-120"/>
            <a:ea typeface="微軟正黑體" pitchFamily="34" charset="-120"/>
          </a:endParaRPr>
        </a:p>
      </dgm:t>
    </dgm:pt>
    <dgm:pt modelId="{70E07438-2098-4B80-B1A7-45548CFB0DAA}" type="parTrans" cxnId="{5E173F90-B493-4A49-ADE3-250B700FFB3C}">
      <dgm:prSet/>
      <dgm:spPr/>
      <dgm:t>
        <a:bodyPr/>
        <a:lstStyle/>
        <a:p>
          <a:endParaRPr lang="zh-TW" altLang="en-US" b="1">
            <a:latin typeface="微軟正黑體" pitchFamily="34" charset="-120"/>
            <a:ea typeface="微軟正黑體" pitchFamily="34" charset="-120"/>
          </a:endParaRPr>
        </a:p>
      </dgm:t>
    </dgm:pt>
    <dgm:pt modelId="{7B07D548-B710-4B43-9C09-BFF361FD2627}" type="sibTrans" cxnId="{5E173F90-B493-4A49-ADE3-250B700FFB3C}">
      <dgm:prSet/>
      <dgm:spPr/>
      <dgm:t>
        <a:bodyPr/>
        <a:lstStyle/>
        <a:p>
          <a:endParaRPr lang="zh-TW" altLang="en-US" b="1">
            <a:latin typeface="微軟正黑體" pitchFamily="34" charset="-120"/>
            <a:ea typeface="微軟正黑體" pitchFamily="34" charset="-120"/>
          </a:endParaRPr>
        </a:p>
      </dgm:t>
    </dgm:pt>
    <dgm:pt modelId="{BA797FCB-C788-4411-AD8E-B6C8FD1F54CE}">
      <dgm:prSet phldrT="[文字]" custT="1"/>
      <dgm:spPr/>
      <dgm:t>
        <a:bodyPr/>
        <a:lstStyle/>
        <a:p>
          <a:r>
            <a:rPr lang="zh-TW" altLang="en-US" sz="2400" b="1" dirty="0" smtClean="0">
              <a:latin typeface="微軟正黑體" pitchFamily="34" charset="-120"/>
              <a:ea typeface="微軟正黑體" pitchFamily="34" charset="-120"/>
            </a:rPr>
            <a:t>讓與之範圍</a:t>
          </a:r>
          <a:endParaRPr lang="zh-TW" altLang="en-US" sz="2400" b="1" dirty="0">
            <a:latin typeface="微軟正黑體" pitchFamily="34" charset="-120"/>
            <a:ea typeface="微軟正黑體" pitchFamily="34" charset="-120"/>
          </a:endParaRPr>
        </a:p>
      </dgm:t>
    </dgm:pt>
    <dgm:pt modelId="{1C8065C5-6D5F-4C11-8D71-86BA4E795E0E}" type="parTrans" cxnId="{15B85402-31C0-4DC6-A150-9F1E8A9E662F}">
      <dgm:prSet/>
      <dgm:spPr/>
      <dgm:t>
        <a:bodyPr/>
        <a:lstStyle/>
        <a:p>
          <a:endParaRPr lang="zh-TW" altLang="en-US" b="1">
            <a:latin typeface="微軟正黑體" pitchFamily="34" charset="-120"/>
            <a:ea typeface="微軟正黑體" pitchFamily="34" charset="-120"/>
          </a:endParaRPr>
        </a:p>
      </dgm:t>
    </dgm:pt>
    <dgm:pt modelId="{654FB898-B147-4251-8E34-DD11B4B7F8A9}" type="sibTrans" cxnId="{15B85402-31C0-4DC6-A150-9F1E8A9E662F}">
      <dgm:prSet/>
      <dgm:spPr/>
      <dgm:t>
        <a:bodyPr/>
        <a:lstStyle/>
        <a:p>
          <a:endParaRPr lang="zh-TW" altLang="en-US" b="1">
            <a:latin typeface="微軟正黑體" pitchFamily="34" charset="-120"/>
            <a:ea typeface="微軟正黑體" pitchFamily="34" charset="-120"/>
          </a:endParaRPr>
        </a:p>
      </dgm:t>
    </dgm:pt>
    <dgm:pt modelId="{57C2015F-BD98-4F87-BB6D-C27C982E2940}">
      <dgm:prSet phldrT="[文字]" custT="1"/>
      <dgm:spPr/>
      <dgm:t>
        <a:bodyPr/>
        <a:lstStyle/>
        <a:p>
          <a:r>
            <a:rPr lang="zh-TW" altLang="en-US" sz="2400" b="1" dirty="0" smtClean="0">
              <a:latin typeface="微軟正黑體" pitchFamily="34" charset="-120"/>
              <a:ea typeface="微軟正黑體" pitchFamily="34" charset="-120"/>
            </a:rPr>
            <a:t>著作財產權之讓與一經合意即行生效</a:t>
          </a:r>
          <a:endParaRPr lang="zh-TW" altLang="en-US" sz="2400" b="1" dirty="0">
            <a:latin typeface="微軟正黑體" pitchFamily="34" charset="-120"/>
            <a:ea typeface="微軟正黑體" pitchFamily="34" charset="-120"/>
          </a:endParaRPr>
        </a:p>
      </dgm:t>
    </dgm:pt>
    <dgm:pt modelId="{FA25FB45-0821-4D88-88E0-53DF07991312}" type="parTrans" cxnId="{90A789A7-BFC1-4DB5-AA3C-FDBB4E00A5A2}">
      <dgm:prSet/>
      <dgm:spPr/>
      <dgm:t>
        <a:bodyPr/>
        <a:lstStyle/>
        <a:p>
          <a:endParaRPr lang="zh-TW" altLang="en-US" b="1">
            <a:latin typeface="微軟正黑體" pitchFamily="34" charset="-120"/>
            <a:ea typeface="微軟正黑體" pitchFamily="34" charset="-120"/>
          </a:endParaRPr>
        </a:p>
      </dgm:t>
    </dgm:pt>
    <dgm:pt modelId="{E382D261-7F4C-4878-9E0E-20FD3A799294}" type="sibTrans" cxnId="{90A789A7-BFC1-4DB5-AA3C-FDBB4E00A5A2}">
      <dgm:prSet/>
      <dgm:spPr/>
      <dgm:t>
        <a:bodyPr/>
        <a:lstStyle/>
        <a:p>
          <a:endParaRPr lang="zh-TW" altLang="en-US" b="1">
            <a:latin typeface="微軟正黑體" pitchFamily="34" charset="-120"/>
            <a:ea typeface="微軟正黑體" pitchFamily="34" charset="-120"/>
          </a:endParaRPr>
        </a:p>
      </dgm:t>
    </dgm:pt>
    <dgm:pt modelId="{6A8E9036-2BF3-467F-AE3A-5BE667A80472}">
      <dgm:prSet phldrT="[文字]" custT="1"/>
      <dgm:spPr/>
      <dgm:t>
        <a:bodyPr/>
        <a:lstStyle/>
        <a:p>
          <a:r>
            <a:rPr lang="zh-TW" altLang="en-US" sz="2400" b="1" dirty="0" smtClean="0">
              <a:latin typeface="微軟正黑體" pitchFamily="34" charset="-120"/>
              <a:ea typeface="微軟正黑體" pitchFamily="34" charset="-120"/>
            </a:rPr>
            <a:t>讓與不一定要以書面為之</a:t>
          </a:r>
          <a:endParaRPr lang="zh-TW" altLang="en-US" sz="2400" b="1" dirty="0">
            <a:latin typeface="微軟正黑體" pitchFamily="34" charset="-120"/>
            <a:ea typeface="微軟正黑體" pitchFamily="34" charset="-120"/>
          </a:endParaRPr>
        </a:p>
      </dgm:t>
    </dgm:pt>
    <dgm:pt modelId="{DE15C047-4A86-4BB5-98D5-409484202664}" type="parTrans" cxnId="{FB855DF2-C637-4B1A-8E80-FB5EF730FBB3}">
      <dgm:prSet/>
      <dgm:spPr/>
      <dgm:t>
        <a:bodyPr/>
        <a:lstStyle/>
        <a:p>
          <a:endParaRPr lang="zh-TW" altLang="en-US" b="1">
            <a:latin typeface="微軟正黑體" pitchFamily="34" charset="-120"/>
            <a:ea typeface="微軟正黑體" pitchFamily="34" charset="-120"/>
          </a:endParaRPr>
        </a:p>
      </dgm:t>
    </dgm:pt>
    <dgm:pt modelId="{B23054EB-AF2C-4DE1-ACFE-6A9036C82CD3}" type="sibTrans" cxnId="{FB855DF2-C637-4B1A-8E80-FB5EF730FBB3}">
      <dgm:prSet/>
      <dgm:spPr/>
      <dgm:t>
        <a:bodyPr/>
        <a:lstStyle/>
        <a:p>
          <a:endParaRPr lang="zh-TW" altLang="en-US" b="1">
            <a:latin typeface="微軟正黑體" pitchFamily="34" charset="-120"/>
            <a:ea typeface="微軟正黑體" pitchFamily="34" charset="-120"/>
          </a:endParaRPr>
        </a:p>
      </dgm:t>
    </dgm:pt>
    <dgm:pt modelId="{8AC562DC-6F4B-4D42-A67E-AEF518F5885B}">
      <dgm:prSet phldrT="[文字]" custT="1"/>
      <dgm:spPr/>
      <dgm:t>
        <a:bodyPr/>
        <a:lstStyle/>
        <a:p>
          <a:r>
            <a:rPr lang="zh-TW" altLang="en-US" sz="2400" b="1" dirty="0" smtClean="0">
              <a:latin typeface="微軟正黑體" pitchFamily="34" charset="-120"/>
              <a:ea typeface="微軟正黑體" pitchFamily="34" charset="-120"/>
            </a:rPr>
            <a:t>其約定不明之部分，推定為未讓與</a:t>
          </a:r>
          <a:endParaRPr lang="zh-TW" altLang="en-US" sz="2400" b="1" dirty="0">
            <a:latin typeface="微軟正黑體" pitchFamily="34" charset="-120"/>
            <a:ea typeface="微軟正黑體" pitchFamily="34" charset="-120"/>
          </a:endParaRPr>
        </a:p>
      </dgm:t>
    </dgm:pt>
    <dgm:pt modelId="{CF50B909-B0EC-4858-A235-152CC2E5EF14}" type="parTrans" cxnId="{30D057E9-6255-4F2E-8F2A-C92586D244A3}">
      <dgm:prSet/>
      <dgm:spPr/>
      <dgm:t>
        <a:bodyPr/>
        <a:lstStyle/>
        <a:p>
          <a:endParaRPr lang="zh-TW" altLang="en-US" b="1">
            <a:latin typeface="微軟正黑體" pitchFamily="34" charset="-120"/>
            <a:ea typeface="微軟正黑體" pitchFamily="34" charset="-120"/>
          </a:endParaRPr>
        </a:p>
      </dgm:t>
    </dgm:pt>
    <dgm:pt modelId="{F263B52B-BB0D-4C44-B0A4-290DBF690724}" type="sibTrans" cxnId="{30D057E9-6255-4F2E-8F2A-C92586D244A3}">
      <dgm:prSet/>
      <dgm:spPr/>
      <dgm:t>
        <a:bodyPr/>
        <a:lstStyle/>
        <a:p>
          <a:endParaRPr lang="zh-TW" altLang="en-US" b="1">
            <a:latin typeface="微軟正黑體" pitchFamily="34" charset="-120"/>
            <a:ea typeface="微軟正黑體" pitchFamily="34" charset="-120"/>
          </a:endParaRPr>
        </a:p>
      </dgm:t>
    </dgm:pt>
    <dgm:pt modelId="{A5E06CC6-8653-47C9-8CEF-004EDD7AD7ED}">
      <dgm:prSet phldrT="[文字]" custT="1"/>
      <dgm:spPr/>
      <dgm:t>
        <a:bodyPr/>
        <a:lstStyle/>
        <a:p>
          <a:r>
            <a:rPr lang="zh-TW" altLang="en-US" sz="2400" b="1" dirty="0" smtClean="0">
              <a:latin typeface="微軟正黑體" pitchFamily="34" charset="-120"/>
              <a:ea typeface="微軟正黑體" pitchFamily="34" charset="-120"/>
            </a:rPr>
            <a:t>依當事人約定</a:t>
          </a:r>
          <a:endParaRPr lang="zh-TW" altLang="en-US" sz="2400" b="1" dirty="0">
            <a:latin typeface="微軟正黑體" pitchFamily="34" charset="-120"/>
            <a:ea typeface="微軟正黑體" pitchFamily="34" charset="-120"/>
          </a:endParaRPr>
        </a:p>
      </dgm:t>
    </dgm:pt>
    <dgm:pt modelId="{96038CAC-EC67-4411-8539-679D81C6DDF8}" type="parTrans" cxnId="{DEF7BFA5-C676-4B59-9524-49FC137FD2C0}">
      <dgm:prSet/>
      <dgm:spPr/>
      <dgm:t>
        <a:bodyPr/>
        <a:lstStyle/>
        <a:p>
          <a:endParaRPr lang="zh-TW" altLang="en-US"/>
        </a:p>
      </dgm:t>
    </dgm:pt>
    <dgm:pt modelId="{DE33344E-EBF6-435B-BC91-2E5D6A2B52F0}" type="sibTrans" cxnId="{DEF7BFA5-C676-4B59-9524-49FC137FD2C0}">
      <dgm:prSet/>
      <dgm:spPr/>
      <dgm:t>
        <a:bodyPr/>
        <a:lstStyle/>
        <a:p>
          <a:endParaRPr lang="zh-TW" altLang="en-US"/>
        </a:p>
      </dgm:t>
    </dgm:pt>
    <dgm:pt modelId="{23FC0938-DD7D-4565-B1A2-D02CB3699B45}">
      <dgm:prSet phldrT="[文字]" custT="1"/>
      <dgm:spPr/>
      <dgm:t>
        <a:bodyPr/>
        <a:lstStyle/>
        <a:p>
          <a:r>
            <a:rPr lang="zh-TW" altLang="en-US" sz="2400" b="1" dirty="0" smtClean="0">
              <a:latin typeface="微軟正黑體" pitchFamily="34" charset="-120"/>
              <a:ea typeface="微軟正黑體" pitchFamily="34" charset="-120"/>
            </a:rPr>
            <a:t>與著作人格權分離而為讓與</a:t>
          </a:r>
          <a:endParaRPr lang="zh-TW" altLang="en-US" sz="2400" b="1" dirty="0">
            <a:latin typeface="微軟正黑體" pitchFamily="34" charset="-120"/>
            <a:ea typeface="微軟正黑體" pitchFamily="34" charset="-120"/>
          </a:endParaRPr>
        </a:p>
      </dgm:t>
    </dgm:pt>
    <dgm:pt modelId="{C778091D-B921-436B-ADED-30D0A44FF68D}" type="parTrans" cxnId="{B798D986-F5F8-457D-9970-DA54A6B7A7A9}">
      <dgm:prSet/>
      <dgm:spPr/>
      <dgm:t>
        <a:bodyPr/>
        <a:lstStyle/>
        <a:p>
          <a:endParaRPr lang="zh-TW" altLang="en-US"/>
        </a:p>
      </dgm:t>
    </dgm:pt>
    <dgm:pt modelId="{74C735E1-F842-414E-B8A0-6E82798BB7AF}" type="sibTrans" cxnId="{B798D986-F5F8-457D-9970-DA54A6B7A7A9}">
      <dgm:prSet/>
      <dgm:spPr/>
      <dgm:t>
        <a:bodyPr/>
        <a:lstStyle/>
        <a:p>
          <a:endParaRPr lang="zh-TW" altLang="en-US"/>
        </a:p>
      </dgm:t>
    </dgm:pt>
    <dgm:pt modelId="{78DA228D-9EAE-40A3-961C-0CD83C45ED86}" type="pres">
      <dgm:prSet presAssocID="{AE79EBD1-C110-4D3B-A572-D27FDE8BF4FC}" presName="linear" presStyleCnt="0">
        <dgm:presLayoutVars>
          <dgm:dir/>
          <dgm:animLvl val="lvl"/>
          <dgm:resizeHandles val="exact"/>
        </dgm:presLayoutVars>
      </dgm:prSet>
      <dgm:spPr/>
      <dgm:t>
        <a:bodyPr/>
        <a:lstStyle/>
        <a:p>
          <a:endParaRPr lang="zh-TW" altLang="en-US"/>
        </a:p>
      </dgm:t>
    </dgm:pt>
    <dgm:pt modelId="{7316B4E4-20B0-4567-8107-45F32AA7E4F3}" type="pres">
      <dgm:prSet presAssocID="{FB4EED7F-9035-4961-9034-1C8C11B1EF72}" presName="parentLin" presStyleCnt="0"/>
      <dgm:spPr/>
      <dgm:t>
        <a:bodyPr/>
        <a:lstStyle/>
        <a:p>
          <a:endParaRPr lang="zh-TW" altLang="en-US"/>
        </a:p>
      </dgm:t>
    </dgm:pt>
    <dgm:pt modelId="{5ABA3CC3-B8E1-4F6E-8847-7835E45BC833}" type="pres">
      <dgm:prSet presAssocID="{FB4EED7F-9035-4961-9034-1C8C11B1EF72}" presName="parentLeftMargin" presStyleLbl="node1" presStyleIdx="0" presStyleCnt="3"/>
      <dgm:spPr/>
      <dgm:t>
        <a:bodyPr/>
        <a:lstStyle/>
        <a:p>
          <a:endParaRPr lang="zh-TW" altLang="en-US"/>
        </a:p>
      </dgm:t>
    </dgm:pt>
    <dgm:pt modelId="{04B6738C-AAD6-4970-A2EC-D1EB4B08AE88}" type="pres">
      <dgm:prSet presAssocID="{FB4EED7F-9035-4961-9034-1C8C11B1EF72}" presName="parentText" presStyleLbl="node1" presStyleIdx="0" presStyleCnt="3" custScaleX="113274">
        <dgm:presLayoutVars>
          <dgm:chMax val="0"/>
          <dgm:bulletEnabled val="1"/>
        </dgm:presLayoutVars>
      </dgm:prSet>
      <dgm:spPr/>
      <dgm:t>
        <a:bodyPr/>
        <a:lstStyle/>
        <a:p>
          <a:endParaRPr lang="zh-TW" altLang="en-US"/>
        </a:p>
      </dgm:t>
    </dgm:pt>
    <dgm:pt modelId="{14A0BB58-F328-429F-AD8E-9A767C8150DA}" type="pres">
      <dgm:prSet presAssocID="{FB4EED7F-9035-4961-9034-1C8C11B1EF72}" presName="negativeSpace" presStyleCnt="0"/>
      <dgm:spPr/>
      <dgm:t>
        <a:bodyPr/>
        <a:lstStyle/>
        <a:p>
          <a:endParaRPr lang="zh-TW" altLang="en-US"/>
        </a:p>
      </dgm:t>
    </dgm:pt>
    <dgm:pt modelId="{BE1138D1-371C-4EBF-8AE2-1A07052FEF5A}" type="pres">
      <dgm:prSet presAssocID="{FB4EED7F-9035-4961-9034-1C8C11B1EF72}" presName="childText" presStyleLbl="conFgAcc1" presStyleIdx="0" presStyleCnt="3">
        <dgm:presLayoutVars>
          <dgm:bulletEnabled val="1"/>
        </dgm:presLayoutVars>
      </dgm:prSet>
      <dgm:spPr/>
      <dgm:t>
        <a:bodyPr/>
        <a:lstStyle/>
        <a:p>
          <a:endParaRPr lang="zh-TW" altLang="en-US"/>
        </a:p>
      </dgm:t>
    </dgm:pt>
    <dgm:pt modelId="{558885D5-84C2-459D-81E5-0F29F49BEF9F}" type="pres">
      <dgm:prSet presAssocID="{7B07D548-B710-4B43-9C09-BFF361FD2627}" presName="spaceBetweenRectangles" presStyleCnt="0"/>
      <dgm:spPr/>
      <dgm:t>
        <a:bodyPr/>
        <a:lstStyle/>
        <a:p>
          <a:endParaRPr lang="zh-TW" altLang="en-US"/>
        </a:p>
      </dgm:t>
    </dgm:pt>
    <dgm:pt modelId="{1C25F84E-F1A1-4730-921A-DE0621565A18}" type="pres">
      <dgm:prSet presAssocID="{BA797FCB-C788-4411-AD8E-B6C8FD1F54CE}" presName="parentLin" presStyleCnt="0"/>
      <dgm:spPr/>
      <dgm:t>
        <a:bodyPr/>
        <a:lstStyle/>
        <a:p>
          <a:endParaRPr lang="zh-TW" altLang="en-US"/>
        </a:p>
      </dgm:t>
    </dgm:pt>
    <dgm:pt modelId="{312E4231-6D2B-41FF-BA83-09EFCC26A75F}" type="pres">
      <dgm:prSet presAssocID="{BA797FCB-C788-4411-AD8E-B6C8FD1F54CE}" presName="parentLeftMargin" presStyleLbl="node1" presStyleIdx="0" presStyleCnt="3"/>
      <dgm:spPr/>
      <dgm:t>
        <a:bodyPr/>
        <a:lstStyle/>
        <a:p>
          <a:endParaRPr lang="zh-TW" altLang="en-US"/>
        </a:p>
      </dgm:t>
    </dgm:pt>
    <dgm:pt modelId="{91AD2DA6-72EC-46B2-BF3B-A42A28A065C9}" type="pres">
      <dgm:prSet presAssocID="{BA797FCB-C788-4411-AD8E-B6C8FD1F54CE}" presName="parentText" presStyleLbl="node1" presStyleIdx="1" presStyleCnt="3" custScaleX="113274">
        <dgm:presLayoutVars>
          <dgm:chMax val="0"/>
          <dgm:bulletEnabled val="1"/>
        </dgm:presLayoutVars>
      </dgm:prSet>
      <dgm:spPr/>
      <dgm:t>
        <a:bodyPr/>
        <a:lstStyle/>
        <a:p>
          <a:endParaRPr lang="zh-TW" altLang="en-US"/>
        </a:p>
      </dgm:t>
    </dgm:pt>
    <dgm:pt modelId="{BD548203-3A37-46F9-B6BE-BCD36666753F}" type="pres">
      <dgm:prSet presAssocID="{BA797FCB-C788-4411-AD8E-B6C8FD1F54CE}" presName="negativeSpace" presStyleCnt="0"/>
      <dgm:spPr/>
      <dgm:t>
        <a:bodyPr/>
        <a:lstStyle/>
        <a:p>
          <a:endParaRPr lang="zh-TW" altLang="en-US"/>
        </a:p>
      </dgm:t>
    </dgm:pt>
    <dgm:pt modelId="{7659AF3B-83CB-4647-927D-7FBAEE66C833}" type="pres">
      <dgm:prSet presAssocID="{BA797FCB-C788-4411-AD8E-B6C8FD1F54CE}" presName="childText" presStyleLbl="conFgAcc1" presStyleIdx="1" presStyleCnt="3">
        <dgm:presLayoutVars>
          <dgm:bulletEnabled val="1"/>
        </dgm:presLayoutVars>
      </dgm:prSet>
      <dgm:spPr/>
      <dgm:t>
        <a:bodyPr/>
        <a:lstStyle/>
        <a:p>
          <a:endParaRPr lang="zh-TW" altLang="en-US"/>
        </a:p>
      </dgm:t>
    </dgm:pt>
    <dgm:pt modelId="{F78A3EEE-BAA8-441B-B92C-EBAAA9EEAE4D}" type="pres">
      <dgm:prSet presAssocID="{654FB898-B147-4251-8E34-DD11B4B7F8A9}" presName="spaceBetweenRectangles" presStyleCnt="0"/>
      <dgm:spPr/>
      <dgm:t>
        <a:bodyPr/>
        <a:lstStyle/>
        <a:p>
          <a:endParaRPr lang="zh-TW" altLang="en-US"/>
        </a:p>
      </dgm:t>
    </dgm:pt>
    <dgm:pt modelId="{A1754E89-0272-412D-8E55-8D0546F54D10}" type="pres">
      <dgm:prSet presAssocID="{57C2015F-BD98-4F87-BB6D-C27C982E2940}" presName="parentLin" presStyleCnt="0"/>
      <dgm:spPr/>
      <dgm:t>
        <a:bodyPr/>
        <a:lstStyle/>
        <a:p>
          <a:endParaRPr lang="zh-TW" altLang="en-US"/>
        </a:p>
      </dgm:t>
    </dgm:pt>
    <dgm:pt modelId="{E07776F8-D820-4C82-83D9-9227AD5372AE}" type="pres">
      <dgm:prSet presAssocID="{57C2015F-BD98-4F87-BB6D-C27C982E2940}" presName="parentLeftMargin" presStyleLbl="node1" presStyleIdx="1" presStyleCnt="3"/>
      <dgm:spPr/>
      <dgm:t>
        <a:bodyPr/>
        <a:lstStyle/>
        <a:p>
          <a:endParaRPr lang="zh-TW" altLang="en-US"/>
        </a:p>
      </dgm:t>
    </dgm:pt>
    <dgm:pt modelId="{FA4AC655-8304-44BB-9C9C-EF5A70EFDA46}" type="pres">
      <dgm:prSet presAssocID="{57C2015F-BD98-4F87-BB6D-C27C982E2940}" presName="parentText" presStyleLbl="node1" presStyleIdx="2" presStyleCnt="3" custScaleX="113274">
        <dgm:presLayoutVars>
          <dgm:chMax val="0"/>
          <dgm:bulletEnabled val="1"/>
        </dgm:presLayoutVars>
      </dgm:prSet>
      <dgm:spPr/>
      <dgm:t>
        <a:bodyPr/>
        <a:lstStyle/>
        <a:p>
          <a:endParaRPr lang="zh-TW" altLang="en-US"/>
        </a:p>
      </dgm:t>
    </dgm:pt>
    <dgm:pt modelId="{EF935727-604D-4558-BD9C-836F636526AC}" type="pres">
      <dgm:prSet presAssocID="{57C2015F-BD98-4F87-BB6D-C27C982E2940}" presName="negativeSpace" presStyleCnt="0"/>
      <dgm:spPr/>
      <dgm:t>
        <a:bodyPr/>
        <a:lstStyle/>
        <a:p>
          <a:endParaRPr lang="zh-TW" altLang="en-US"/>
        </a:p>
      </dgm:t>
    </dgm:pt>
    <dgm:pt modelId="{2A46B047-D442-4426-A3E4-C46333983820}" type="pres">
      <dgm:prSet presAssocID="{57C2015F-BD98-4F87-BB6D-C27C982E2940}" presName="childText" presStyleLbl="conFgAcc1" presStyleIdx="2" presStyleCnt="3">
        <dgm:presLayoutVars>
          <dgm:bulletEnabled val="1"/>
        </dgm:presLayoutVars>
      </dgm:prSet>
      <dgm:spPr/>
      <dgm:t>
        <a:bodyPr/>
        <a:lstStyle/>
        <a:p>
          <a:endParaRPr lang="zh-TW" altLang="en-US"/>
        </a:p>
      </dgm:t>
    </dgm:pt>
  </dgm:ptLst>
  <dgm:cxnLst>
    <dgm:cxn modelId="{9C088C22-BD19-4119-9D8D-89CA3D892372}" type="presOf" srcId="{8AC562DC-6F4B-4D42-A67E-AEF518F5885B}" destId="{7659AF3B-83CB-4647-927D-7FBAEE66C833}" srcOrd="0" destOrd="1" presId="urn:microsoft.com/office/officeart/2005/8/layout/list1"/>
    <dgm:cxn modelId="{EC81B20B-C5CA-40D2-856D-A9057733E493}" type="presOf" srcId="{A5E06CC6-8653-47C9-8CEF-004EDD7AD7ED}" destId="{7659AF3B-83CB-4647-927D-7FBAEE66C833}" srcOrd="0" destOrd="0" presId="urn:microsoft.com/office/officeart/2005/8/layout/list1"/>
    <dgm:cxn modelId="{76CCCB6B-5BAB-4DFD-937A-0DEA238E6124}" type="presOf" srcId="{57C2015F-BD98-4F87-BB6D-C27C982E2940}" destId="{FA4AC655-8304-44BB-9C9C-EF5A70EFDA46}" srcOrd="1" destOrd="0" presId="urn:microsoft.com/office/officeart/2005/8/layout/list1"/>
    <dgm:cxn modelId="{5E173F90-B493-4A49-ADE3-250B700FFB3C}" srcId="{AE79EBD1-C110-4D3B-A572-D27FDE8BF4FC}" destId="{FB4EED7F-9035-4961-9034-1C8C11B1EF72}" srcOrd="0" destOrd="0" parTransId="{70E07438-2098-4B80-B1A7-45548CFB0DAA}" sibTransId="{7B07D548-B710-4B43-9C09-BFF361FD2627}"/>
    <dgm:cxn modelId="{B798D986-F5F8-457D-9970-DA54A6B7A7A9}" srcId="{FB4EED7F-9035-4961-9034-1C8C11B1EF72}" destId="{23FC0938-DD7D-4565-B1A2-D02CB3699B45}" srcOrd="0" destOrd="0" parTransId="{C778091D-B921-436B-ADED-30D0A44FF68D}" sibTransId="{74C735E1-F842-414E-B8A0-6E82798BB7AF}"/>
    <dgm:cxn modelId="{F5D73BBF-683D-4F80-8FEC-7887C8817795}" type="presOf" srcId="{FB4EED7F-9035-4961-9034-1C8C11B1EF72}" destId="{5ABA3CC3-B8E1-4F6E-8847-7835E45BC833}" srcOrd="0" destOrd="0" presId="urn:microsoft.com/office/officeart/2005/8/layout/list1"/>
    <dgm:cxn modelId="{07E35130-21D7-4C39-97F0-79B663241B48}" type="presOf" srcId="{23FC0938-DD7D-4565-B1A2-D02CB3699B45}" destId="{BE1138D1-371C-4EBF-8AE2-1A07052FEF5A}" srcOrd="0" destOrd="0" presId="urn:microsoft.com/office/officeart/2005/8/layout/list1"/>
    <dgm:cxn modelId="{90A789A7-BFC1-4DB5-AA3C-FDBB4E00A5A2}" srcId="{AE79EBD1-C110-4D3B-A572-D27FDE8BF4FC}" destId="{57C2015F-BD98-4F87-BB6D-C27C982E2940}" srcOrd="2" destOrd="0" parTransId="{FA25FB45-0821-4D88-88E0-53DF07991312}" sibTransId="{E382D261-7F4C-4878-9E0E-20FD3A799294}"/>
    <dgm:cxn modelId="{15B85402-31C0-4DC6-A150-9F1E8A9E662F}" srcId="{AE79EBD1-C110-4D3B-A572-D27FDE8BF4FC}" destId="{BA797FCB-C788-4411-AD8E-B6C8FD1F54CE}" srcOrd="1" destOrd="0" parTransId="{1C8065C5-6D5F-4C11-8D71-86BA4E795E0E}" sibTransId="{654FB898-B147-4251-8E34-DD11B4B7F8A9}"/>
    <dgm:cxn modelId="{BAFF2908-E728-4210-B927-55FBD6632AFA}" type="presOf" srcId="{FB4EED7F-9035-4961-9034-1C8C11B1EF72}" destId="{04B6738C-AAD6-4970-A2EC-D1EB4B08AE88}" srcOrd="1" destOrd="0" presId="urn:microsoft.com/office/officeart/2005/8/layout/list1"/>
    <dgm:cxn modelId="{F85F0B94-EDE5-43EC-B965-A3F76B5005DE}" type="presOf" srcId="{AE79EBD1-C110-4D3B-A572-D27FDE8BF4FC}" destId="{78DA228D-9EAE-40A3-961C-0CD83C45ED86}" srcOrd="0" destOrd="0" presId="urn:microsoft.com/office/officeart/2005/8/layout/list1"/>
    <dgm:cxn modelId="{DEF7BFA5-C676-4B59-9524-49FC137FD2C0}" srcId="{BA797FCB-C788-4411-AD8E-B6C8FD1F54CE}" destId="{A5E06CC6-8653-47C9-8CEF-004EDD7AD7ED}" srcOrd="0" destOrd="0" parTransId="{96038CAC-EC67-4411-8539-679D81C6DDF8}" sibTransId="{DE33344E-EBF6-435B-BC91-2E5D6A2B52F0}"/>
    <dgm:cxn modelId="{2785E8BB-1AE5-4BE3-9A81-83B90297A9DA}" type="presOf" srcId="{57C2015F-BD98-4F87-BB6D-C27C982E2940}" destId="{E07776F8-D820-4C82-83D9-9227AD5372AE}" srcOrd="0" destOrd="0" presId="urn:microsoft.com/office/officeart/2005/8/layout/list1"/>
    <dgm:cxn modelId="{30D057E9-6255-4F2E-8F2A-C92586D244A3}" srcId="{BA797FCB-C788-4411-AD8E-B6C8FD1F54CE}" destId="{8AC562DC-6F4B-4D42-A67E-AEF518F5885B}" srcOrd="1" destOrd="0" parTransId="{CF50B909-B0EC-4858-A235-152CC2E5EF14}" sibTransId="{F263B52B-BB0D-4C44-B0A4-290DBF690724}"/>
    <dgm:cxn modelId="{F7B435C3-8915-4149-A143-71F6D77D1ED3}" type="presOf" srcId="{BA797FCB-C788-4411-AD8E-B6C8FD1F54CE}" destId="{91AD2DA6-72EC-46B2-BF3B-A42A28A065C9}" srcOrd="1" destOrd="0" presId="urn:microsoft.com/office/officeart/2005/8/layout/list1"/>
    <dgm:cxn modelId="{F0E6619C-2DAD-468D-8F4C-9FF007A9C4F9}" type="presOf" srcId="{BA797FCB-C788-4411-AD8E-B6C8FD1F54CE}" destId="{312E4231-6D2B-41FF-BA83-09EFCC26A75F}" srcOrd="0" destOrd="0" presId="urn:microsoft.com/office/officeart/2005/8/layout/list1"/>
    <dgm:cxn modelId="{D0AC8172-9801-48FB-B7CA-B07FEC53FD76}" type="presOf" srcId="{6A8E9036-2BF3-467F-AE3A-5BE667A80472}" destId="{2A46B047-D442-4426-A3E4-C46333983820}" srcOrd="0" destOrd="0" presId="urn:microsoft.com/office/officeart/2005/8/layout/list1"/>
    <dgm:cxn modelId="{FB855DF2-C637-4B1A-8E80-FB5EF730FBB3}" srcId="{57C2015F-BD98-4F87-BB6D-C27C982E2940}" destId="{6A8E9036-2BF3-467F-AE3A-5BE667A80472}" srcOrd="0" destOrd="0" parTransId="{DE15C047-4A86-4BB5-98D5-409484202664}" sibTransId="{B23054EB-AF2C-4DE1-ACFE-6A9036C82CD3}"/>
    <dgm:cxn modelId="{F46E1882-A687-47DE-97CC-E63C05FA41C9}" type="presParOf" srcId="{78DA228D-9EAE-40A3-961C-0CD83C45ED86}" destId="{7316B4E4-20B0-4567-8107-45F32AA7E4F3}" srcOrd="0" destOrd="0" presId="urn:microsoft.com/office/officeart/2005/8/layout/list1"/>
    <dgm:cxn modelId="{4A9C66F9-37B0-49FB-966B-5E99BF3D635F}" type="presParOf" srcId="{7316B4E4-20B0-4567-8107-45F32AA7E4F3}" destId="{5ABA3CC3-B8E1-4F6E-8847-7835E45BC833}" srcOrd="0" destOrd="0" presId="urn:microsoft.com/office/officeart/2005/8/layout/list1"/>
    <dgm:cxn modelId="{AD81C2CB-6C78-4F5D-9DBC-F7D5B91E4773}" type="presParOf" srcId="{7316B4E4-20B0-4567-8107-45F32AA7E4F3}" destId="{04B6738C-AAD6-4970-A2EC-D1EB4B08AE88}" srcOrd="1" destOrd="0" presId="urn:microsoft.com/office/officeart/2005/8/layout/list1"/>
    <dgm:cxn modelId="{F35E4246-C5D8-42D8-A430-F4FF57C9D137}" type="presParOf" srcId="{78DA228D-9EAE-40A3-961C-0CD83C45ED86}" destId="{14A0BB58-F328-429F-AD8E-9A767C8150DA}" srcOrd="1" destOrd="0" presId="urn:microsoft.com/office/officeart/2005/8/layout/list1"/>
    <dgm:cxn modelId="{AAFB39A1-AFBB-4ED4-932A-E416F370659F}" type="presParOf" srcId="{78DA228D-9EAE-40A3-961C-0CD83C45ED86}" destId="{BE1138D1-371C-4EBF-8AE2-1A07052FEF5A}" srcOrd="2" destOrd="0" presId="urn:microsoft.com/office/officeart/2005/8/layout/list1"/>
    <dgm:cxn modelId="{D044AB46-EFDD-4A58-B880-1CA53241FD4C}" type="presParOf" srcId="{78DA228D-9EAE-40A3-961C-0CD83C45ED86}" destId="{558885D5-84C2-459D-81E5-0F29F49BEF9F}" srcOrd="3" destOrd="0" presId="urn:microsoft.com/office/officeart/2005/8/layout/list1"/>
    <dgm:cxn modelId="{36E27DA7-36D1-462B-AD50-28ED55CEB238}" type="presParOf" srcId="{78DA228D-9EAE-40A3-961C-0CD83C45ED86}" destId="{1C25F84E-F1A1-4730-921A-DE0621565A18}" srcOrd="4" destOrd="0" presId="urn:microsoft.com/office/officeart/2005/8/layout/list1"/>
    <dgm:cxn modelId="{6B16F99F-FC02-4128-A833-5F0BE4B95183}" type="presParOf" srcId="{1C25F84E-F1A1-4730-921A-DE0621565A18}" destId="{312E4231-6D2B-41FF-BA83-09EFCC26A75F}" srcOrd="0" destOrd="0" presId="urn:microsoft.com/office/officeart/2005/8/layout/list1"/>
    <dgm:cxn modelId="{35714475-760B-4AA2-BF33-A7E2C7701823}" type="presParOf" srcId="{1C25F84E-F1A1-4730-921A-DE0621565A18}" destId="{91AD2DA6-72EC-46B2-BF3B-A42A28A065C9}" srcOrd="1" destOrd="0" presId="urn:microsoft.com/office/officeart/2005/8/layout/list1"/>
    <dgm:cxn modelId="{50CD85F8-7CB8-4E94-BFD2-0A0BCCF08E68}" type="presParOf" srcId="{78DA228D-9EAE-40A3-961C-0CD83C45ED86}" destId="{BD548203-3A37-46F9-B6BE-BCD36666753F}" srcOrd="5" destOrd="0" presId="urn:microsoft.com/office/officeart/2005/8/layout/list1"/>
    <dgm:cxn modelId="{37F4D5CF-014D-44D3-BDA5-BF35535CC2DC}" type="presParOf" srcId="{78DA228D-9EAE-40A3-961C-0CD83C45ED86}" destId="{7659AF3B-83CB-4647-927D-7FBAEE66C833}" srcOrd="6" destOrd="0" presId="urn:microsoft.com/office/officeart/2005/8/layout/list1"/>
    <dgm:cxn modelId="{3A78401A-EE30-4E27-9275-5D52B8718CC5}" type="presParOf" srcId="{78DA228D-9EAE-40A3-961C-0CD83C45ED86}" destId="{F78A3EEE-BAA8-441B-B92C-EBAAA9EEAE4D}" srcOrd="7" destOrd="0" presId="urn:microsoft.com/office/officeart/2005/8/layout/list1"/>
    <dgm:cxn modelId="{A4A16645-FC1D-4099-851A-8603CE9AAE97}" type="presParOf" srcId="{78DA228D-9EAE-40A3-961C-0CD83C45ED86}" destId="{A1754E89-0272-412D-8E55-8D0546F54D10}" srcOrd="8" destOrd="0" presId="urn:microsoft.com/office/officeart/2005/8/layout/list1"/>
    <dgm:cxn modelId="{21BB0332-60CC-48F5-A996-62A0E66F5F2C}" type="presParOf" srcId="{A1754E89-0272-412D-8E55-8D0546F54D10}" destId="{E07776F8-D820-4C82-83D9-9227AD5372AE}" srcOrd="0" destOrd="0" presId="urn:microsoft.com/office/officeart/2005/8/layout/list1"/>
    <dgm:cxn modelId="{404CD984-BC99-41D7-81AD-C7A749D37E40}" type="presParOf" srcId="{A1754E89-0272-412D-8E55-8D0546F54D10}" destId="{FA4AC655-8304-44BB-9C9C-EF5A70EFDA46}" srcOrd="1" destOrd="0" presId="urn:microsoft.com/office/officeart/2005/8/layout/list1"/>
    <dgm:cxn modelId="{C6D7E0A3-1578-432D-AF77-23F760BBD518}" type="presParOf" srcId="{78DA228D-9EAE-40A3-961C-0CD83C45ED86}" destId="{EF935727-604D-4558-BD9C-836F636526AC}" srcOrd="9" destOrd="0" presId="urn:microsoft.com/office/officeart/2005/8/layout/list1"/>
    <dgm:cxn modelId="{87CFA674-3C79-4DC6-888F-6F0B36FD6BA5}" type="presParOf" srcId="{78DA228D-9EAE-40A3-961C-0CD83C45ED86}" destId="{2A46B047-D442-4426-A3E4-C46333983820}"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CB941255-2076-4722-AA29-52FEDF3825F9}" type="doc">
      <dgm:prSet loTypeId="urn:microsoft.com/office/officeart/2005/8/layout/list1" loCatId="list" qsTypeId="urn:microsoft.com/office/officeart/2005/8/quickstyle/simple5" qsCatId="simple" csTypeId="urn:microsoft.com/office/officeart/2005/8/colors/colorful5" csCatId="colorful" phldr="1"/>
      <dgm:spPr/>
      <dgm:t>
        <a:bodyPr/>
        <a:lstStyle/>
        <a:p>
          <a:endParaRPr lang="zh-TW" altLang="en-US"/>
        </a:p>
      </dgm:t>
    </dgm:pt>
    <dgm:pt modelId="{BADE795E-B5F4-492B-ADD8-ACA9119A4AFA}">
      <dgm:prSet custT="1"/>
      <dgm:spPr/>
      <dgm:t>
        <a:bodyPr/>
        <a:lstStyle/>
        <a:p>
          <a:pPr rtl="0">
            <a:spcAft>
              <a:spcPts val="0"/>
            </a:spcAft>
          </a:pPr>
          <a:r>
            <a:rPr lang="zh-TW" altLang="en-US" sz="2400" b="1" dirty="0" smtClean="0">
              <a:latin typeface="微軟正黑體" panose="020B0604030504040204" pitchFamily="34" charset="-120"/>
              <a:ea typeface="微軟正黑體" panose="020B0604030504040204" pitchFamily="34" charset="-120"/>
            </a:rPr>
            <a:t>授權之範圍</a:t>
          </a:r>
          <a:endParaRPr lang="zh-TW" altLang="en-US" sz="2400" dirty="0">
            <a:latin typeface="微軟正黑體" panose="020B0604030504040204" pitchFamily="34" charset="-120"/>
            <a:ea typeface="微軟正黑體" panose="020B0604030504040204" pitchFamily="34" charset="-120"/>
          </a:endParaRPr>
        </a:p>
      </dgm:t>
    </dgm:pt>
    <dgm:pt modelId="{D741BE38-5AA9-4CDA-91F8-1337F1805879}" type="parTrans" cxnId="{A479122C-1877-48F1-9CC8-96041D2B375B}">
      <dgm:prSet/>
      <dgm:spPr/>
      <dgm:t>
        <a:bodyPr/>
        <a:lstStyle/>
        <a:p>
          <a:endParaRPr lang="zh-TW" altLang="en-US">
            <a:latin typeface="微軟正黑體" panose="020B0604030504040204" pitchFamily="34" charset="-120"/>
            <a:ea typeface="微軟正黑體" panose="020B0604030504040204" pitchFamily="34" charset="-120"/>
          </a:endParaRPr>
        </a:p>
      </dgm:t>
    </dgm:pt>
    <dgm:pt modelId="{4215B8B5-1C2A-4F68-BE83-C177A8DA2042}" type="sibTrans" cxnId="{A479122C-1877-48F1-9CC8-96041D2B375B}">
      <dgm:prSet/>
      <dgm:spPr/>
      <dgm:t>
        <a:bodyPr/>
        <a:lstStyle/>
        <a:p>
          <a:endParaRPr lang="zh-TW" altLang="en-US">
            <a:latin typeface="微軟正黑體" panose="020B0604030504040204" pitchFamily="34" charset="-120"/>
            <a:ea typeface="微軟正黑體" panose="020B0604030504040204" pitchFamily="34" charset="-120"/>
          </a:endParaRPr>
        </a:p>
      </dgm:t>
    </dgm:pt>
    <dgm:pt modelId="{5D8550CD-978E-4683-AED0-887646273C65}">
      <dgm:prSet custT="1"/>
      <dgm:spPr/>
      <dgm:t>
        <a:bodyPr/>
        <a:lstStyle/>
        <a:p>
          <a:pPr rtl="0">
            <a:spcAft>
              <a:spcPts val="0"/>
            </a:spcAft>
          </a:pPr>
          <a:r>
            <a:rPr lang="zh-TW" sz="2000" b="1" dirty="0" smtClean="0">
              <a:solidFill>
                <a:srgbClr val="C00000"/>
              </a:solidFill>
              <a:latin typeface="微軟正黑體" panose="020B0604030504040204" pitchFamily="34" charset="-120"/>
              <a:ea typeface="微軟正黑體" panose="020B0604030504040204" pitchFamily="34" charset="-120"/>
            </a:rPr>
            <a:t>授權利用之地域、時間、內容及利用方法等，</a:t>
          </a:r>
          <a:r>
            <a:rPr lang="zh-TW" sz="2000" b="1" u="sng" dirty="0" smtClean="0">
              <a:solidFill>
                <a:srgbClr val="C00000"/>
              </a:solidFill>
              <a:latin typeface="微軟正黑體" panose="020B0604030504040204" pitchFamily="34" charset="-120"/>
              <a:ea typeface="微軟正黑體" panose="020B0604030504040204" pitchFamily="34" charset="-120"/>
            </a:rPr>
            <a:t>依當事人之約定</a:t>
          </a:r>
          <a:endParaRPr lang="zh-TW" sz="2000" dirty="0">
            <a:latin typeface="微軟正黑體" panose="020B0604030504040204" pitchFamily="34" charset="-120"/>
            <a:ea typeface="微軟正黑體" panose="020B0604030504040204" pitchFamily="34" charset="-120"/>
          </a:endParaRPr>
        </a:p>
      </dgm:t>
    </dgm:pt>
    <dgm:pt modelId="{720098B9-EF34-4542-B134-CCCB187E025F}" type="parTrans" cxnId="{ABB1DC2F-4F38-4687-80F3-13DA67441316}">
      <dgm:prSet/>
      <dgm:spPr/>
      <dgm:t>
        <a:bodyPr/>
        <a:lstStyle/>
        <a:p>
          <a:endParaRPr lang="zh-TW" altLang="en-US">
            <a:latin typeface="微軟正黑體" panose="020B0604030504040204" pitchFamily="34" charset="-120"/>
            <a:ea typeface="微軟正黑體" panose="020B0604030504040204" pitchFamily="34" charset="-120"/>
          </a:endParaRPr>
        </a:p>
      </dgm:t>
    </dgm:pt>
    <dgm:pt modelId="{25E4CC6A-EDA2-4BD5-9AA4-BE8458215AE7}" type="sibTrans" cxnId="{ABB1DC2F-4F38-4687-80F3-13DA67441316}">
      <dgm:prSet/>
      <dgm:spPr/>
      <dgm:t>
        <a:bodyPr/>
        <a:lstStyle/>
        <a:p>
          <a:endParaRPr lang="zh-TW" altLang="en-US">
            <a:latin typeface="微軟正黑體" panose="020B0604030504040204" pitchFamily="34" charset="-120"/>
            <a:ea typeface="微軟正黑體" panose="020B0604030504040204" pitchFamily="34" charset="-120"/>
          </a:endParaRPr>
        </a:p>
      </dgm:t>
    </dgm:pt>
    <dgm:pt modelId="{482E01B7-C31B-49E6-AC48-6E461162D89D}">
      <dgm:prSet custT="1"/>
      <dgm:spPr/>
      <dgm:t>
        <a:bodyPr/>
        <a:lstStyle/>
        <a:p>
          <a:pPr rtl="0">
            <a:spcAft>
              <a:spcPts val="0"/>
            </a:spcAft>
          </a:pPr>
          <a:r>
            <a:rPr lang="zh-TW" altLang="en-US" sz="2400" b="1" dirty="0" smtClean="0">
              <a:latin typeface="微軟正黑體" panose="020B0604030504040204" pitchFamily="34" charset="-120"/>
              <a:ea typeface="微軟正黑體" panose="020B0604030504040204" pitchFamily="34" charset="-120"/>
            </a:rPr>
            <a:t>專屬授權的特色</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例：電影拍攝</a:t>
          </a:r>
          <a:r>
            <a:rPr lang="en-US" altLang="zh-TW" sz="2400" b="1" dirty="0" smtClean="0">
              <a:latin typeface="微軟正黑體" panose="020B0604030504040204" pitchFamily="34" charset="-120"/>
              <a:ea typeface="微軟正黑體" panose="020B0604030504040204" pitchFamily="34" charset="-120"/>
            </a:rPr>
            <a:t>)</a:t>
          </a:r>
          <a:endParaRPr lang="zh-TW" altLang="en-US" sz="2400" dirty="0">
            <a:latin typeface="微軟正黑體" panose="020B0604030504040204" pitchFamily="34" charset="-120"/>
            <a:ea typeface="微軟正黑體" panose="020B0604030504040204" pitchFamily="34" charset="-120"/>
          </a:endParaRPr>
        </a:p>
      </dgm:t>
    </dgm:pt>
    <dgm:pt modelId="{6CD18ACC-A63C-4560-8ECA-C108EDD46732}" type="parTrans" cxnId="{27CAAA1C-AAE7-46F3-9831-67DF47799301}">
      <dgm:prSet/>
      <dgm:spPr/>
      <dgm:t>
        <a:bodyPr/>
        <a:lstStyle/>
        <a:p>
          <a:endParaRPr lang="zh-TW" altLang="en-US">
            <a:latin typeface="微軟正黑體" panose="020B0604030504040204" pitchFamily="34" charset="-120"/>
            <a:ea typeface="微軟正黑體" panose="020B0604030504040204" pitchFamily="34" charset="-120"/>
          </a:endParaRPr>
        </a:p>
      </dgm:t>
    </dgm:pt>
    <dgm:pt modelId="{84FC59CF-ABD7-4AA4-B186-B91B1A0A4515}" type="sibTrans" cxnId="{27CAAA1C-AAE7-46F3-9831-67DF47799301}">
      <dgm:prSet/>
      <dgm:spPr/>
      <dgm:t>
        <a:bodyPr/>
        <a:lstStyle/>
        <a:p>
          <a:endParaRPr lang="zh-TW" altLang="en-US">
            <a:latin typeface="微軟正黑體" panose="020B0604030504040204" pitchFamily="34" charset="-120"/>
            <a:ea typeface="微軟正黑體" panose="020B0604030504040204" pitchFamily="34" charset="-120"/>
          </a:endParaRPr>
        </a:p>
      </dgm:t>
    </dgm:pt>
    <dgm:pt modelId="{80E14894-FD15-4DBC-9C7D-866DFFAAFD78}">
      <dgm:prSet custT="1"/>
      <dgm:spPr/>
      <dgm:t>
        <a:bodyPr/>
        <a:lstStyle/>
        <a:p>
          <a:pPr rtl="0">
            <a:lnSpc>
              <a:spcPct val="80000"/>
            </a:lnSpc>
            <a:spcAft>
              <a:spcPts val="0"/>
            </a:spcAft>
          </a:pPr>
          <a:r>
            <a:rPr lang="zh-TW" altLang="en-US" sz="1800" b="1" dirty="0" smtClean="0">
              <a:latin typeface="微軟正黑體" panose="020B0604030504040204" pitchFamily="34" charset="-120"/>
              <a:ea typeface="微軟正黑體" panose="020B0604030504040204" pitchFamily="34" charset="-120"/>
            </a:rPr>
            <a:t>在專屬授權之範圍內，</a:t>
          </a:r>
          <a:r>
            <a:rPr lang="zh-TW" altLang="en-US" sz="1800" b="1" dirty="0" smtClean="0">
              <a:solidFill>
                <a:srgbClr val="C00000"/>
              </a:solidFill>
              <a:latin typeface="微軟正黑體" panose="020B0604030504040204" pitchFamily="34" charset="-120"/>
              <a:ea typeface="微軟正黑體" panose="020B0604030504040204" pitchFamily="34" charset="-120"/>
            </a:rPr>
            <a:t>著作財產權人自己亦不得行使權利</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被授權人實質取得著作財產權人地位，得以自己名義為訴訟行為</a:t>
          </a:r>
          <a:r>
            <a:rPr lang="en-US" altLang="zh-TW" sz="1800" b="1" dirty="0" smtClean="0">
              <a:latin typeface="微軟正黑體" panose="020B0604030504040204" pitchFamily="34" charset="-120"/>
              <a:ea typeface="微軟正黑體" panose="020B0604030504040204" pitchFamily="34" charset="-120"/>
            </a:rPr>
            <a:t>)</a:t>
          </a:r>
          <a:endParaRPr lang="zh-TW" altLang="en-US" sz="1800" dirty="0">
            <a:latin typeface="微軟正黑體" panose="020B0604030504040204" pitchFamily="34" charset="-120"/>
            <a:ea typeface="微軟正黑體" panose="020B0604030504040204" pitchFamily="34" charset="-120"/>
          </a:endParaRPr>
        </a:p>
      </dgm:t>
    </dgm:pt>
    <dgm:pt modelId="{11AD2C59-F24E-41C3-A598-627CCE1DCAEC}" type="parTrans" cxnId="{D1471C7D-48DF-47EB-90F2-4A90246A0064}">
      <dgm:prSet/>
      <dgm:spPr/>
      <dgm:t>
        <a:bodyPr/>
        <a:lstStyle/>
        <a:p>
          <a:endParaRPr lang="zh-TW" altLang="en-US">
            <a:latin typeface="微軟正黑體" panose="020B0604030504040204" pitchFamily="34" charset="-120"/>
            <a:ea typeface="微軟正黑體" panose="020B0604030504040204" pitchFamily="34" charset="-120"/>
          </a:endParaRPr>
        </a:p>
      </dgm:t>
    </dgm:pt>
    <dgm:pt modelId="{E321AC3C-C599-4D9F-BCE8-AF81B759F58E}" type="sibTrans" cxnId="{D1471C7D-48DF-47EB-90F2-4A90246A0064}">
      <dgm:prSet/>
      <dgm:spPr/>
      <dgm:t>
        <a:bodyPr/>
        <a:lstStyle/>
        <a:p>
          <a:endParaRPr lang="zh-TW" altLang="en-US">
            <a:latin typeface="微軟正黑體" panose="020B0604030504040204" pitchFamily="34" charset="-120"/>
            <a:ea typeface="微軟正黑體" panose="020B0604030504040204" pitchFamily="34" charset="-120"/>
          </a:endParaRPr>
        </a:p>
      </dgm:t>
    </dgm:pt>
    <dgm:pt modelId="{514978A4-6ABF-4456-B277-F64D07C8F3E2}">
      <dgm:prSet custT="1"/>
      <dgm:spPr/>
      <dgm:t>
        <a:bodyPr/>
        <a:lstStyle/>
        <a:p>
          <a:pPr rtl="0">
            <a:lnSpc>
              <a:spcPct val="80000"/>
            </a:lnSpc>
            <a:spcAft>
              <a:spcPts val="0"/>
            </a:spcAft>
          </a:pPr>
          <a:r>
            <a:rPr lang="zh-TW" altLang="en-US" sz="1800" b="1" dirty="0" smtClean="0">
              <a:latin typeface="微軟正黑體" panose="020B0604030504040204" pitchFamily="34" charset="-120"/>
              <a:ea typeface="微軟正黑體" panose="020B0604030504040204" pitchFamily="34" charset="-120"/>
            </a:rPr>
            <a:t>著作財產權人</a:t>
          </a:r>
          <a:r>
            <a:rPr lang="zh-TW" altLang="en-US" sz="1800" b="1" i="1" dirty="0" smtClean="0">
              <a:solidFill>
                <a:srgbClr val="0000CC"/>
              </a:solidFill>
              <a:latin typeface="微軟正黑體" panose="020B0604030504040204" pitchFamily="34" charset="-120"/>
              <a:ea typeface="微軟正黑體" panose="020B0604030504040204" pitchFamily="34" charset="-120"/>
            </a:rPr>
            <a:t>不得就同一內容再授權第三人</a:t>
          </a:r>
          <a:endParaRPr lang="zh-TW" altLang="en-US" sz="1800" i="1" dirty="0">
            <a:solidFill>
              <a:srgbClr val="0000CC"/>
            </a:solidFill>
            <a:latin typeface="微軟正黑體" panose="020B0604030504040204" pitchFamily="34" charset="-120"/>
            <a:ea typeface="微軟正黑體" panose="020B0604030504040204" pitchFamily="34" charset="-120"/>
          </a:endParaRPr>
        </a:p>
      </dgm:t>
    </dgm:pt>
    <dgm:pt modelId="{D889B505-8D92-4855-95E4-08E274925293}" type="parTrans" cxnId="{C2FFA9D9-FED7-43A7-8D93-54F66BF00328}">
      <dgm:prSet/>
      <dgm:spPr/>
      <dgm:t>
        <a:bodyPr/>
        <a:lstStyle/>
        <a:p>
          <a:endParaRPr lang="zh-TW" altLang="en-US">
            <a:latin typeface="微軟正黑體" panose="020B0604030504040204" pitchFamily="34" charset="-120"/>
            <a:ea typeface="微軟正黑體" panose="020B0604030504040204" pitchFamily="34" charset="-120"/>
          </a:endParaRPr>
        </a:p>
      </dgm:t>
    </dgm:pt>
    <dgm:pt modelId="{77CF4691-0DD9-435B-B8BD-2513D55B91A0}" type="sibTrans" cxnId="{C2FFA9D9-FED7-43A7-8D93-54F66BF00328}">
      <dgm:prSet/>
      <dgm:spPr/>
      <dgm:t>
        <a:bodyPr/>
        <a:lstStyle/>
        <a:p>
          <a:endParaRPr lang="zh-TW" altLang="en-US">
            <a:latin typeface="微軟正黑體" panose="020B0604030504040204" pitchFamily="34" charset="-120"/>
            <a:ea typeface="微軟正黑體" panose="020B0604030504040204" pitchFamily="34" charset="-120"/>
          </a:endParaRPr>
        </a:p>
      </dgm:t>
    </dgm:pt>
    <dgm:pt modelId="{CC4CF613-F933-44BE-A99F-C59089416DAE}">
      <dgm:prSet custT="1"/>
      <dgm:spPr/>
      <dgm:t>
        <a:bodyPr/>
        <a:lstStyle/>
        <a:p>
          <a:pPr rtl="0">
            <a:spcAft>
              <a:spcPts val="0"/>
            </a:spcAft>
          </a:pPr>
          <a:r>
            <a:rPr lang="zh-TW" altLang="en-US" sz="2400" b="1" dirty="0" smtClean="0">
              <a:latin typeface="微軟正黑體" panose="020B0604030504040204" pitchFamily="34" charset="-120"/>
              <a:ea typeface="微軟正黑體" panose="020B0604030504040204" pitchFamily="34" charset="-120"/>
            </a:rPr>
            <a:t>非專屬授權的特色</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例：商用軟體</a:t>
          </a:r>
          <a:r>
            <a:rPr lang="en-US" altLang="zh-TW" sz="2400" b="1" dirty="0" smtClean="0">
              <a:latin typeface="微軟正黑體" panose="020B0604030504040204" pitchFamily="34" charset="-120"/>
              <a:ea typeface="微軟正黑體" panose="020B0604030504040204" pitchFamily="34" charset="-120"/>
            </a:rPr>
            <a:t>)</a:t>
          </a:r>
          <a:endParaRPr lang="zh-TW" altLang="en-US" sz="2400" dirty="0">
            <a:latin typeface="微軟正黑體" panose="020B0604030504040204" pitchFamily="34" charset="-120"/>
            <a:ea typeface="微軟正黑體" panose="020B0604030504040204" pitchFamily="34" charset="-120"/>
          </a:endParaRPr>
        </a:p>
      </dgm:t>
    </dgm:pt>
    <dgm:pt modelId="{281E84F0-D71E-4E49-ADC8-9F70EBDE9367}" type="parTrans" cxnId="{B9B45C19-A8D4-416F-8B79-29F0621FCB83}">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E71F712-8B4D-4BBE-AF21-310687956307}" type="sibTrans" cxnId="{B9B45C19-A8D4-416F-8B79-29F0621FCB83}">
      <dgm:prSet/>
      <dgm:spPr/>
      <dgm:t>
        <a:bodyPr/>
        <a:lstStyle/>
        <a:p>
          <a:endParaRPr lang="zh-TW" altLang="en-US">
            <a:latin typeface="微軟正黑體" panose="020B0604030504040204" pitchFamily="34" charset="-120"/>
            <a:ea typeface="微軟正黑體" panose="020B0604030504040204" pitchFamily="34" charset="-120"/>
          </a:endParaRPr>
        </a:p>
      </dgm:t>
    </dgm:pt>
    <dgm:pt modelId="{C5C3411B-BFA3-4DCC-A77D-BC9929BC1E03}">
      <dgm:prSet custT="1"/>
      <dgm:spPr/>
      <dgm:t>
        <a:bodyPr/>
        <a:lstStyle/>
        <a:p>
          <a:pPr rtl="0">
            <a:lnSpc>
              <a:spcPct val="80000"/>
            </a:lnSpc>
            <a:spcAft>
              <a:spcPts val="0"/>
            </a:spcAft>
          </a:pPr>
          <a:r>
            <a:rPr lang="zh-TW" altLang="en-US" sz="1800" b="1" dirty="0" smtClean="0">
              <a:solidFill>
                <a:srgbClr val="C00000"/>
              </a:solidFill>
              <a:latin typeface="微軟正黑體" panose="020B0604030504040204" pitchFamily="34" charset="-120"/>
              <a:ea typeface="微軟正黑體" panose="020B0604030504040204" pitchFamily="34" charset="-120"/>
            </a:rPr>
            <a:t>著作財產權人保有自己使用的權利</a:t>
          </a:r>
          <a:endParaRPr lang="zh-TW" altLang="en-US" sz="1800" dirty="0">
            <a:solidFill>
              <a:srgbClr val="C00000"/>
            </a:solidFill>
            <a:latin typeface="微軟正黑體" panose="020B0604030504040204" pitchFamily="34" charset="-120"/>
            <a:ea typeface="微軟正黑體" panose="020B0604030504040204" pitchFamily="34" charset="-120"/>
          </a:endParaRPr>
        </a:p>
      </dgm:t>
    </dgm:pt>
    <dgm:pt modelId="{61D305DA-0AFE-4814-AD36-271E45B4B676}" type="parTrans" cxnId="{4842194E-AA26-4A3E-B57D-741C3884B894}">
      <dgm:prSet/>
      <dgm:spPr/>
      <dgm:t>
        <a:bodyPr/>
        <a:lstStyle/>
        <a:p>
          <a:endParaRPr lang="zh-TW" altLang="en-US">
            <a:latin typeface="微軟正黑體" panose="020B0604030504040204" pitchFamily="34" charset="-120"/>
            <a:ea typeface="微軟正黑體" panose="020B0604030504040204" pitchFamily="34" charset="-120"/>
          </a:endParaRPr>
        </a:p>
      </dgm:t>
    </dgm:pt>
    <dgm:pt modelId="{CE0A6470-2194-494D-B9CE-EA735275F4FE}" type="sibTrans" cxnId="{4842194E-AA26-4A3E-B57D-741C3884B894}">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0E139CB-51E9-47B4-AF9C-34E1D98B66F5}">
      <dgm:prSet custT="1"/>
      <dgm:spPr/>
      <dgm:t>
        <a:bodyPr/>
        <a:lstStyle/>
        <a:p>
          <a:pPr rtl="0">
            <a:lnSpc>
              <a:spcPct val="80000"/>
            </a:lnSpc>
            <a:spcAft>
              <a:spcPts val="0"/>
            </a:spcAft>
          </a:pPr>
          <a:r>
            <a:rPr lang="zh-TW" altLang="en-US" sz="1800" b="1" dirty="0" smtClean="0">
              <a:latin typeface="微軟正黑體" panose="020B0604030504040204" pitchFamily="34" charset="-120"/>
              <a:ea typeface="微軟正黑體" panose="020B0604030504040204" pitchFamily="34" charset="-120"/>
            </a:rPr>
            <a:t>著作財產權人</a:t>
          </a:r>
          <a:r>
            <a:rPr lang="zh-TW" altLang="en-US" sz="1800" b="1" i="1" dirty="0" smtClean="0">
              <a:solidFill>
                <a:srgbClr val="0000CC"/>
              </a:solidFill>
              <a:latin typeface="微軟正黑體" panose="020B0604030504040204" pitchFamily="34" charset="-120"/>
              <a:ea typeface="微軟正黑體" panose="020B0604030504040204" pitchFamily="34" charset="-120"/>
            </a:rPr>
            <a:t>得重複授權給</a:t>
          </a:r>
          <a:r>
            <a:rPr lang="zh-TW" altLang="en-US" sz="1800" b="1" dirty="0" smtClean="0">
              <a:solidFill>
                <a:srgbClr val="0000CC"/>
              </a:solidFill>
              <a:latin typeface="微軟正黑體" panose="020B0604030504040204" pitchFamily="34" charset="-120"/>
              <a:ea typeface="微軟正黑體" panose="020B0604030504040204" pitchFamily="34" charset="-120"/>
            </a:rPr>
            <a:t>其他人</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即同時有許多被授權人存在</a:t>
          </a:r>
          <a:r>
            <a:rPr lang="en-US" altLang="zh-TW" sz="1800" b="1" dirty="0" smtClean="0">
              <a:latin typeface="微軟正黑體" panose="020B0604030504040204" pitchFamily="34" charset="-120"/>
              <a:ea typeface="微軟正黑體" panose="020B0604030504040204" pitchFamily="34" charset="-120"/>
            </a:rPr>
            <a:t>)</a:t>
          </a:r>
          <a:endParaRPr lang="zh-TW" altLang="en-US" sz="1800" dirty="0">
            <a:latin typeface="微軟正黑體" panose="020B0604030504040204" pitchFamily="34" charset="-120"/>
            <a:ea typeface="微軟正黑體" panose="020B0604030504040204" pitchFamily="34" charset="-120"/>
          </a:endParaRPr>
        </a:p>
      </dgm:t>
    </dgm:pt>
    <dgm:pt modelId="{EC251385-3BDC-43B8-8B69-8B658237C7C0}" type="parTrans" cxnId="{27D56B81-0B17-4F39-93C0-0A5AC68CAB13}">
      <dgm:prSet/>
      <dgm:spPr/>
      <dgm:t>
        <a:bodyPr/>
        <a:lstStyle/>
        <a:p>
          <a:endParaRPr lang="zh-TW" altLang="en-US">
            <a:latin typeface="微軟正黑體" panose="020B0604030504040204" pitchFamily="34" charset="-120"/>
            <a:ea typeface="微軟正黑體" panose="020B0604030504040204" pitchFamily="34" charset="-120"/>
          </a:endParaRPr>
        </a:p>
      </dgm:t>
    </dgm:pt>
    <dgm:pt modelId="{9EE0233E-1A5E-42CB-9D5E-BAA508F3A6BE}" type="sibTrans" cxnId="{27D56B81-0B17-4F39-93C0-0A5AC68CAB13}">
      <dgm:prSet/>
      <dgm:spPr/>
      <dgm:t>
        <a:bodyPr/>
        <a:lstStyle/>
        <a:p>
          <a:endParaRPr lang="zh-TW" altLang="en-US">
            <a:latin typeface="微軟正黑體" panose="020B0604030504040204" pitchFamily="34" charset="-120"/>
            <a:ea typeface="微軟正黑體" panose="020B0604030504040204" pitchFamily="34" charset="-120"/>
          </a:endParaRPr>
        </a:p>
      </dgm:t>
    </dgm:pt>
    <dgm:pt modelId="{6D320C80-E3BD-4F9F-BF0D-90FABDBBEE7A}">
      <dgm:prSet custT="1"/>
      <dgm:spPr/>
      <dgm:t>
        <a:bodyPr/>
        <a:lstStyle/>
        <a:p>
          <a:pPr rtl="0">
            <a:lnSpc>
              <a:spcPct val="80000"/>
            </a:lnSpc>
            <a:spcAft>
              <a:spcPts val="0"/>
            </a:spcAft>
          </a:pPr>
          <a:r>
            <a:rPr lang="zh-TW" altLang="en-US" sz="1800" b="1" dirty="0" smtClean="0">
              <a:latin typeface="微軟正黑體" panose="020B0604030504040204" pitchFamily="34" charset="-120"/>
              <a:ea typeface="微軟正黑體" panose="020B0604030504040204" pitchFamily="34" charset="-120"/>
            </a:rPr>
            <a:t>被授權人原則上沒有再授權的權利</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須經同意</a:t>
          </a:r>
          <a:r>
            <a:rPr lang="en-US" altLang="zh-TW" sz="1800" b="1" dirty="0" smtClean="0">
              <a:latin typeface="微軟正黑體" panose="020B0604030504040204" pitchFamily="34" charset="-120"/>
              <a:ea typeface="微軟正黑體" panose="020B0604030504040204" pitchFamily="34" charset="-120"/>
            </a:rPr>
            <a:t>)</a:t>
          </a:r>
          <a:endParaRPr lang="zh-TW" altLang="en-US" sz="1800" dirty="0">
            <a:latin typeface="微軟正黑體" panose="020B0604030504040204" pitchFamily="34" charset="-120"/>
            <a:ea typeface="微軟正黑體" panose="020B0604030504040204" pitchFamily="34" charset="-120"/>
          </a:endParaRPr>
        </a:p>
      </dgm:t>
    </dgm:pt>
    <dgm:pt modelId="{76B47970-B6FE-470A-84FE-A1A6308EA636}" type="parTrans" cxnId="{25B99B30-E4D4-4D48-B4D2-CE0259F2627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C65D0D6F-E506-4FAB-9AE9-CB23701DF444}" type="sibTrans" cxnId="{25B99B30-E4D4-4D48-B4D2-CE0259F2627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720270D5-8672-4112-A7BB-D543C90E4FBF}">
      <dgm:prSet custT="1"/>
      <dgm:spPr/>
      <dgm:t>
        <a:bodyPr/>
        <a:lstStyle/>
        <a:p>
          <a:pPr rtl="0">
            <a:spcAft>
              <a:spcPts val="0"/>
            </a:spcAft>
          </a:pPr>
          <a:r>
            <a:rPr lang="zh-TW" sz="2000" b="1" dirty="0" smtClean="0">
              <a:latin typeface="微軟正黑體" panose="020B0604030504040204" pitchFamily="34" charset="-120"/>
              <a:ea typeface="微軟正黑體" panose="020B0604030504040204" pitchFamily="34" charset="-120"/>
            </a:rPr>
            <a:t>約定不明之部分，推定為未授權</a:t>
          </a:r>
          <a:r>
            <a:rPr lang="en-US" sz="2000" b="1" dirty="0" smtClean="0">
              <a:latin typeface="微軟正黑體" panose="020B0604030504040204" pitchFamily="34" charset="-120"/>
              <a:ea typeface="微軟正黑體" panose="020B0604030504040204" pitchFamily="34" charset="-120"/>
            </a:rPr>
            <a:t>(§37</a:t>
          </a:r>
          <a:r>
            <a:rPr lang="zh-TW" sz="2000" b="1" dirty="0" smtClean="0">
              <a:latin typeface="微軟正黑體" panose="020B0604030504040204" pitchFamily="34" charset="-120"/>
              <a:ea typeface="微軟正黑體" panose="020B0604030504040204" pitchFamily="34" charset="-120"/>
            </a:rPr>
            <a:t>第</a:t>
          </a:r>
          <a:r>
            <a:rPr lang="en-US" sz="2000" b="1" dirty="0" smtClean="0">
              <a:latin typeface="微軟正黑體" panose="020B0604030504040204" pitchFamily="34" charset="-120"/>
              <a:ea typeface="微軟正黑體" panose="020B0604030504040204" pitchFamily="34" charset="-120"/>
            </a:rPr>
            <a:t>1</a:t>
          </a:r>
          <a:r>
            <a:rPr lang="zh-TW" sz="2000" b="1" dirty="0" smtClean="0">
              <a:latin typeface="微軟正黑體" panose="020B0604030504040204" pitchFamily="34" charset="-120"/>
              <a:ea typeface="微軟正黑體" panose="020B0604030504040204" pitchFamily="34" charset="-120"/>
            </a:rPr>
            <a:t>項</a:t>
          </a:r>
          <a:r>
            <a:rPr lang="en-US" sz="2000" b="1" dirty="0" smtClean="0">
              <a:latin typeface="微軟正黑體" panose="020B0604030504040204" pitchFamily="34" charset="-120"/>
              <a:ea typeface="微軟正黑體" panose="020B0604030504040204" pitchFamily="34" charset="-120"/>
            </a:rPr>
            <a:t>)</a:t>
          </a:r>
          <a:endParaRPr lang="zh-TW" sz="2000" dirty="0">
            <a:latin typeface="微軟正黑體" panose="020B0604030504040204" pitchFamily="34" charset="-120"/>
            <a:ea typeface="微軟正黑體" panose="020B0604030504040204" pitchFamily="34" charset="-120"/>
          </a:endParaRPr>
        </a:p>
      </dgm:t>
    </dgm:pt>
    <dgm:pt modelId="{30C87CC4-3E4F-4070-A462-019FD39CDA59}" type="parTrans" cxnId="{EA7B8828-7A28-4C82-8E70-4BBA7466F8E4}">
      <dgm:prSet/>
      <dgm:spPr/>
    </dgm:pt>
    <dgm:pt modelId="{6D144B9A-2497-4255-BED9-C90562CFC123}" type="sibTrans" cxnId="{EA7B8828-7A28-4C82-8E70-4BBA7466F8E4}">
      <dgm:prSet/>
      <dgm:spPr/>
    </dgm:pt>
    <dgm:pt modelId="{CE3D359C-11A3-4496-B0ED-1757B456DAA7}" type="pres">
      <dgm:prSet presAssocID="{CB941255-2076-4722-AA29-52FEDF3825F9}" presName="linear" presStyleCnt="0">
        <dgm:presLayoutVars>
          <dgm:dir/>
          <dgm:animLvl val="lvl"/>
          <dgm:resizeHandles val="exact"/>
        </dgm:presLayoutVars>
      </dgm:prSet>
      <dgm:spPr/>
      <dgm:t>
        <a:bodyPr/>
        <a:lstStyle/>
        <a:p>
          <a:endParaRPr lang="zh-TW" altLang="en-US"/>
        </a:p>
      </dgm:t>
    </dgm:pt>
    <dgm:pt modelId="{8BB9A370-672E-4D04-B8CB-DDAA12300175}" type="pres">
      <dgm:prSet presAssocID="{BADE795E-B5F4-492B-ADD8-ACA9119A4AFA}" presName="parentLin" presStyleCnt="0"/>
      <dgm:spPr/>
    </dgm:pt>
    <dgm:pt modelId="{E4721E3C-F383-4C1C-AD73-033EC3640FA9}" type="pres">
      <dgm:prSet presAssocID="{BADE795E-B5F4-492B-ADD8-ACA9119A4AFA}" presName="parentLeftMargin" presStyleLbl="node1" presStyleIdx="0" presStyleCnt="3"/>
      <dgm:spPr/>
      <dgm:t>
        <a:bodyPr/>
        <a:lstStyle/>
        <a:p>
          <a:endParaRPr lang="zh-TW" altLang="en-US"/>
        </a:p>
      </dgm:t>
    </dgm:pt>
    <dgm:pt modelId="{999955D5-23E3-4F42-9149-94B95384C554}" type="pres">
      <dgm:prSet presAssocID="{BADE795E-B5F4-492B-ADD8-ACA9119A4AFA}" presName="parentText" presStyleLbl="node1" presStyleIdx="0" presStyleCnt="3">
        <dgm:presLayoutVars>
          <dgm:chMax val="0"/>
          <dgm:bulletEnabled val="1"/>
        </dgm:presLayoutVars>
      </dgm:prSet>
      <dgm:spPr/>
      <dgm:t>
        <a:bodyPr/>
        <a:lstStyle/>
        <a:p>
          <a:endParaRPr lang="zh-TW" altLang="en-US"/>
        </a:p>
      </dgm:t>
    </dgm:pt>
    <dgm:pt modelId="{32A5887F-5056-4473-ABD3-9D4FACF31DD8}" type="pres">
      <dgm:prSet presAssocID="{BADE795E-B5F4-492B-ADD8-ACA9119A4AFA}" presName="negativeSpace" presStyleCnt="0"/>
      <dgm:spPr/>
    </dgm:pt>
    <dgm:pt modelId="{F8A6BF8D-B505-4F57-944D-8C113ACD6BB4}" type="pres">
      <dgm:prSet presAssocID="{BADE795E-B5F4-492B-ADD8-ACA9119A4AFA}" presName="childText" presStyleLbl="conFgAcc1" presStyleIdx="0" presStyleCnt="3">
        <dgm:presLayoutVars>
          <dgm:bulletEnabled val="1"/>
        </dgm:presLayoutVars>
      </dgm:prSet>
      <dgm:spPr/>
      <dgm:t>
        <a:bodyPr/>
        <a:lstStyle/>
        <a:p>
          <a:endParaRPr lang="zh-TW" altLang="en-US"/>
        </a:p>
      </dgm:t>
    </dgm:pt>
    <dgm:pt modelId="{B3AAF858-5296-4DC2-A38A-6AF49B6973D3}" type="pres">
      <dgm:prSet presAssocID="{4215B8B5-1C2A-4F68-BE83-C177A8DA2042}" presName="spaceBetweenRectangles" presStyleCnt="0"/>
      <dgm:spPr/>
    </dgm:pt>
    <dgm:pt modelId="{4D7B757E-F804-4B1F-948D-2CEA20DA7903}" type="pres">
      <dgm:prSet presAssocID="{482E01B7-C31B-49E6-AC48-6E461162D89D}" presName="parentLin" presStyleCnt="0"/>
      <dgm:spPr/>
    </dgm:pt>
    <dgm:pt modelId="{4AB78A57-FBED-432F-B1CA-325E24878325}" type="pres">
      <dgm:prSet presAssocID="{482E01B7-C31B-49E6-AC48-6E461162D89D}" presName="parentLeftMargin" presStyleLbl="node1" presStyleIdx="0" presStyleCnt="3"/>
      <dgm:spPr/>
      <dgm:t>
        <a:bodyPr/>
        <a:lstStyle/>
        <a:p>
          <a:endParaRPr lang="zh-TW" altLang="en-US"/>
        </a:p>
      </dgm:t>
    </dgm:pt>
    <dgm:pt modelId="{4030A75B-82EA-4975-9D7E-83AB94E3E502}" type="pres">
      <dgm:prSet presAssocID="{482E01B7-C31B-49E6-AC48-6E461162D89D}" presName="parentText" presStyleLbl="node1" presStyleIdx="1" presStyleCnt="3">
        <dgm:presLayoutVars>
          <dgm:chMax val="0"/>
          <dgm:bulletEnabled val="1"/>
        </dgm:presLayoutVars>
      </dgm:prSet>
      <dgm:spPr/>
      <dgm:t>
        <a:bodyPr/>
        <a:lstStyle/>
        <a:p>
          <a:endParaRPr lang="zh-TW" altLang="en-US"/>
        </a:p>
      </dgm:t>
    </dgm:pt>
    <dgm:pt modelId="{ADA6AD0E-D704-476E-9938-B531F8ACF75C}" type="pres">
      <dgm:prSet presAssocID="{482E01B7-C31B-49E6-AC48-6E461162D89D}" presName="negativeSpace" presStyleCnt="0"/>
      <dgm:spPr/>
    </dgm:pt>
    <dgm:pt modelId="{8B8F3938-2724-4194-BF48-85BCAD112360}" type="pres">
      <dgm:prSet presAssocID="{482E01B7-C31B-49E6-AC48-6E461162D89D}" presName="childText" presStyleLbl="conFgAcc1" presStyleIdx="1" presStyleCnt="3">
        <dgm:presLayoutVars>
          <dgm:bulletEnabled val="1"/>
        </dgm:presLayoutVars>
      </dgm:prSet>
      <dgm:spPr/>
      <dgm:t>
        <a:bodyPr/>
        <a:lstStyle/>
        <a:p>
          <a:endParaRPr lang="zh-TW" altLang="en-US"/>
        </a:p>
      </dgm:t>
    </dgm:pt>
    <dgm:pt modelId="{EDA028B1-E6EA-467F-B9D9-AD4ED30B3352}" type="pres">
      <dgm:prSet presAssocID="{84FC59CF-ABD7-4AA4-B186-B91B1A0A4515}" presName="spaceBetweenRectangles" presStyleCnt="0"/>
      <dgm:spPr/>
    </dgm:pt>
    <dgm:pt modelId="{0B4F06E2-B5DD-43C8-A3E9-425FE3DFE4F0}" type="pres">
      <dgm:prSet presAssocID="{CC4CF613-F933-44BE-A99F-C59089416DAE}" presName="parentLin" presStyleCnt="0"/>
      <dgm:spPr/>
    </dgm:pt>
    <dgm:pt modelId="{B489C522-239F-4969-B833-DE3671D5E992}" type="pres">
      <dgm:prSet presAssocID="{CC4CF613-F933-44BE-A99F-C59089416DAE}" presName="parentLeftMargin" presStyleLbl="node1" presStyleIdx="1" presStyleCnt="3"/>
      <dgm:spPr/>
      <dgm:t>
        <a:bodyPr/>
        <a:lstStyle/>
        <a:p>
          <a:endParaRPr lang="zh-TW" altLang="en-US"/>
        </a:p>
      </dgm:t>
    </dgm:pt>
    <dgm:pt modelId="{C8FC9517-A429-4C35-B7E1-30990162FAB8}" type="pres">
      <dgm:prSet presAssocID="{CC4CF613-F933-44BE-A99F-C59089416DAE}" presName="parentText" presStyleLbl="node1" presStyleIdx="2" presStyleCnt="3">
        <dgm:presLayoutVars>
          <dgm:chMax val="0"/>
          <dgm:bulletEnabled val="1"/>
        </dgm:presLayoutVars>
      </dgm:prSet>
      <dgm:spPr/>
      <dgm:t>
        <a:bodyPr/>
        <a:lstStyle/>
        <a:p>
          <a:endParaRPr lang="zh-TW" altLang="en-US"/>
        </a:p>
      </dgm:t>
    </dgm:pt>
    <dgm:pt modelId="{28CE46E5-78F8-4213-8A4B-1BC5CF018693}" type="pres">
      <dgm:prSet presAssocID="{CC4CF613-F933-44BE-A99F-C59089416DAE}" presName="negativeSpace" presStyleCnt="0"/>
      <dgm:spPr/>
    </dgm:pt>
    <dgm:pt modelId="{33897BB1-154F-44F4-99A9-A5579667BF83}" type="pres">
      <dgm:prSet presAssocID="{CC4CF613-F933-44BE-A99F-C59089416DAE}" presName="childText" presStyleLbl="conFgAcc1" presStyleIdx="2" presStyleCnt="3">
        <dgm:presLayoutVars>
          <dgm:bulletEnabled val="1"/>
        </dgm:presLayoutVars>
      </dgm:prSet>
      <dgm:spPr/>
      <dgm:t>
        <a:bodyPr/>
        <a:lstStyle/>
        <a:p>
          <a:endParaRPr lang="zh-TW" altLang="en-US"/>
        </a:p>
      </dgm:t>
    </dgm:pt>
  </dgm:ptLst>
  <dgm:cxnLst>
    <dgm:cxn modelId="{EBC6D005-4C82-4EC7-AF72-FBED2CFA0EDB}" type="presOf" srcId="{CB941255-2076-4722-AA29-52FEDF3825F9}" destId="{CE3D359C-11A3-4496-B0ED-1757B456DAA7}" srcOrd="0" destOrd="0" presId="urn:microsoft.com/office/officeart/2005/8/layout/list1"/>
    <dgm:cxn modelId="{47A7944A-9F36-4FDD-B38A-54718A22D7B1}" type="presOf" srcId="{5D8550CD-978E-4683-AED0-887646273C65}" destId="{F8A6BF8D-B505-4F57-944D-8C113ACD6BB4}" srcOrd="0" destOrd="0" presId="urn:microsoft.com/office/officeart/2005/8/layout/list1"/>
    <dgm:cxn modelId="{C27A72B6-45C3-4890-9AC7-1883A6B1DBD2}" type="presOf" srcId="{80E14894-FD15-4DBC-9C7D-866DFFAAFD78}" destId="{8B8F3938-2724-4194-BF48-85BCAD112360}" srcOrd="0" destOrd="0" presId="urn:microsoft.com/office/officeart/2005/8/layout/list1"/>
    <dgm:cxn modelId="{B593FDD6-A02F-4493-83E5-9A1612A2C766}" type="presOf" srcId="{CC4CF613-F933-44BE-A99F-C59089416DAE}" destId="{B489C522-239F-4969-B833-DE3671D5E992}" srcOrd="0" destOrd="0" presId="urn:microsoft.com/office/officeart/2005/8/layout/list1"/>
    <dgm:cxn modelId="{25B99B30-E4D4-4D48-B4D2-CE0259F26275}" srcId="{CC4CF613-F933-44BE-A99F-C59089416DAE}" destId="{6D320C80-E3BD-4F9F-BF0D-90FABDBBEE7A}" srcOrd="2" destOrd="0" parTransId="{76B47970-B6FE-470A-84FE-A1A6308EA636}" sibTransId="{C65D0D6F-E506-4FAB-9AE9-CB23701DF444}"/>
    <dgm:cxn modelId="{27CAAA1C-AAE7-46F3-9831-67DF47799301}" srcId="{CB941255-2076-4722-AA29-52FEDF3825F9}" destId="{482E01B7-C31B-49E6-AC48-6E461162D89D}" srcOrd="1" destOrd="0" parTransId="{6CD18ACC-A63C-4560-8ECA-C108EDD46732}" sibTransId="{84FC59CF-ABD7-4AA4-B186-B91B1A0A4515}"/>
    <dgm:cxn modelId="{D1471C7D-48DF-47EB-90F2-4A90246A0064}" srcId="{482E01B7-C31B-49E6-AC48-6E461162D89D}" destId="{80E14894-FD15-4DBC-9C7D-866DFFAAFD78}" srcOrd="0" destOrd="0" parTransId="{11AD2C59-F24E-41C3-A598-627CCE1DCAEC}" sibTransId="{E321AC3C-C599-4D9F-BCE8-AF81B759F58E}"/>
    <dgm:cxn modelId="{DEB56597-9D22-4232-BABB-FD1413E3CFF2}" type="presOf" srcId="{482E01B7-C31B-49E6-AC48-6E461162D89D}" destId="{4AB78A57-FBED-432F-B1CA-325E24878325}" srcOrd="0" destOrd="0" presId="urn:microsoft.com/office/officeart/2005/8/layout/list1"/>
    <dgm:cxn modelId="{4842194E-AA26-4A3E-B57D-741C3884B894}" srcId="{CC4CF613-F933-44BE-A99F-C59089416DAE}" destId="{C5C3411B-BFA3-4DCC-A77D-BC9929BC1E03}" srcOrd="0" destOrd="0" parTransId="{61D305DA-0AFE-4814-AD36-271E45B4B676}" sibTransId="{CE0A6470-2194-494D-B9CE-EA735275F4FE}"/>
    <dgm:cxn modelId="{ADA27A5F-4135-427E-A426-7337EC9323F6}" type="presOf" srcId="{CC4CF613-F933-44BE-A99F-C59089416DAE}" destId="{C8FC9517-A429-4C35-B7E1-30990162FAB8}" srcOrd="1" destOrd="0" presId="urn:microsoft.com/office/officeart/2005/8/layout/list1"/>
    <dgm:cxn modelId="{FCC3272B-AA40-4C8C-9E4D-766FC6FAD7D2}" type="presOf" srcId="{514978A4-6ABF-4456-B277-F64D07C8F3E2}" destId="{8B8F3938-2724-4194-BF48-85BCAD112360}" srcOrd="0" destOrd="1" presId="urn:microsoft.com/office/officeart/2005/8/layout/list1"/>
    <dgm:cxn modelId="{3B547227-E90E-4E10-A84F-360D2E32F9EF}" type="presOf" srcId="{BADE795E-B5F4-492B-ADD8-ACA9119A4AFA}" destId="{E4721E3C-F383-4C1C-AD73-033EC3640FA9}" srcOrd="0" destOrd="0" presId="urn:microsoft.com/office/officeart/2005/8/layout/list1"/>
    <dgm:cxn modelId="{1198A07E-7ACA-45FE-A7D5-C235C1ACC40C}" type="presOf" srcId="{482E01B7-C31B-49E6-AC48-6E461162D89D}" destId="{4030A75B-82EA-4975-9D7E-83AB94E3E502}" srcOrd="1" destOrd="0" presId="urn:microsoft.com/office/officeart/2005/8/layout/list1"/>
    <dgm:cxn modelId="{ABB1DC2F-4F38-4687-80F3-13DA67441316}" srcId="{BADE795E-B5F4-492B-ADD8-ACA9119A4AFA}" destId="{5D8550CD-978E-4683-AED0-887646273C65}" srcOrd="0" destOrd="0" parTransId="{720098B9-EF34-4542-B134-CCCB187E025F}" sibTransId="{25E4CC6A-EDA2-4BD5-9AA4-BE8458215AE7}"/>
    <dgm:cxn modelId="{EA7B8828-7A28-4C82-8E70-4BBA7466F8E4}" srcId="{BADE795E-B5F4-492B-ADD8-ACA9119A4AFA}" destId="{720270D5-8672-4112-A7BB-D543C90E4FBF}" srcOrd="1" destOrd="0" parTransId="{30C87CC4-3E4F-4070-A462-019FD39CDA59}" sibTransId="{6D144B9A-2497-4255-BED9-C90562CFC123}"/>
    <dgm:cxn modelId="{27D56B81-0B17-4F39-93C0-0A5AC68CAB13}" srcId="{CC4CF613-F933-44BE-A99F-C59089416DAE}" destId="{A0E139CB-51E9-47B4-AF9C-34E1D98B66F5}" srcOrd="1" destOrd="0" parTransId="{EC251385-3BDC-43B8-8B69-8B658237C7C0}" sibTransId="{9EE0233E-1A5E-42CB-9D5E-BAA508F3A6BE}"/>
    <dgm:cxn modelId="{B9B45C19-A8D4-416F-8B79-29F0621FCB83}" srcId="{CB941255-2076-4722-AA29-52FEDF3825F9}" destId="{CC4CF613-F933-44BE-A99F-C59089416DAE}" srcOrd="2" destOrd="0" parTransId="{281E84F0-D71E-4E49-ADC8-9F70EBDE9367}" sibTransId="{3E71F712-8B4D-4BBE-AF21-310687956307}"/>
    <dgm:cxn modelId="{88F2E8E1-10D0-4A61-AA3D-02DA797A2333}" type="presOf" srcId="{C5C3411B-BFA3-4DCC-A77D-BC9929BC1E03}" destId="{33897BB1-154F-44F4-99A9-A5579667BF83}" srcOrd="0" destOrd="0" presId="urn:microsoft.com/office/officeart/2005/8/layout/list1"/>
    <dgm:cxn modelId="{A742F555-48E8-4689-A859-5720D3532C5C}" type="presOf" srcId="{720270D5-8672-4112-A7BB-D543C90E4FBF}" destId="{F8A6BF8D-B505-4F57-944D-8C113ACD6BB4}" srcOrd="0" destOrd="1" presId="urn:microsoft.com/office/officeart/2005/8/layout/list1"/>
    <dgm:cxn modelId="{A82C501C-3A9B-436F-9E3F-35E924CEA501}" type="presOf" srcId="{BADE795E-B5F4-492B-ADD8-ACA9119A4AFA}" destId="{999955D5-23E3-4F42-9149-94B95384C554}" srcOrd="1" destOrd="0" presId="urn:microsoft.com/office/officeart/2005/8/layout/list1"/>
    <dgm:cxn modelId="{C2FFA9D9-FED7-43A7-8D93-54F66BF00328}" srcId="{482E01B7-C31B-49E6-AC48-6E461162D89D}" destId="{514978A4-6ABF-4456-B277-F64D07C8F3E2}" srcOrd="1" destOrd="0" parTransId="{D889B505-8D92-4855-95E4-08E274925293}" sibTransId="{77CF4691-0DD9-435B-B8BD-2513D55B91A0}"/>
    <dgm:cxn modelId="{9B8E8950-F1AB-4C9F-AE66-1B1E8D6D425B}" type="presOf" srcId="{6D320C80-E3BD-4F9F-BF0D-90FABDBBEE7A}" destId="{33897BB1-154F-44F4-99A9-A5579667BF83}" srcOrd="0" destOrd="2" presId="urn:microsoft.com/office/officeart/2005/8/layout/list1"/>
    <dgm:cxn modelId="{E344CADF-FCB6-4B3B-A406-53703A187C7C}" type="presOf" srcId="{A0E139CB-51E9-47B4-AF9C-34E1D98B66F5}" destId="{33897BB1-154F-44F4-99A9-A5579667BF83}" srcOrd="0" destOrd="1" presId="urn:microsoft.com/office/officeart/2005/8/layout/list1"/>
    <dgm:cxn modelId="{A479122C-1877-48F1-9CC8-96041D2B375B}" srcId="{CB941255-2076-4722-AA29-52FEDF3825F9}" destId="{BADE795E-B5F4-492B-ADD8-ACA9119A4AFA}" srcOrd="0" destOrd="0" parTransId="{D741BE38-5AA9-4CDA-91F8-1337F1805879}" sibTransId="{4215B8B5-1C2A-4F68-BE83-C177A8DA2042}"/>
    <dgm:cxn modelId="{57FA6785-3011-40D9-8297-FAADBD7FF86B}" type="presParOf" srcId="{CE3D359C-11A3-4496-B0ED-1757B456DAA7}" destId="{8BB9A370-672E-4D04-B8CB-DDAA12300175}" srcOrd="0" destOrd="0" presId="urn:microsoft.com/office/officeart/2005/8/layout/list1"/>
    <dgm:cxn modelId="{BEB274DF-848D-4C99-B7FB-19AD620C82C8}" type="presParOf" srcId="{8BB9A370-672E-4D04-B8CB-DDAA12300175}" destId="{E4721E3C-F383-4C1C-AD73-033EC3640FA9}" srcOrd="0" destOrd="0" presId="urn:microsoft.com/office/officeart/2005/8/layout/list1"/>
    <dgm:cxn modelId="{7CFA5D36-296A-4E13-99BF-FBAFB31E9779}" type="presParOf" srcId="{8BB9A370-672E-4D04-B8CB-DDAA12300175}" destId="{999955D5-23E3-4F42-9149-94B95384C554}" srcOrd="1" destOrd="0" presId="urn:microsoft.com/office/officeart/2005/8/layout/list1"/>
    <dgm:cxn modelId="{756FCE12-6CB9-469C-90C8-36686B6B6F04}" type="presParOf" srcId="{CE3D359C-11A3-4496-B0ED-1757B456DAA7}" destId="{32A5887F-5056-4473-ABD3-9D4FACF31DD8}" srcOrd="1" destOrd="0" presId="urn:microsoft.com/office/officeart/2005/8/layout/list1"/>
    <dgm:cxn modelId="{A88DF1DC-9815-4F22-A78A-37D73B46FE8E}" type="presParOf" srcId="{CE3D359C-11A3-4496-B0ED-1757B456DAA7}" destId="{F8A6BF8D-B505-4F57-944D-8C113ACD6BB4}" srcOrd="2" destOrd="0" presId="urn:microsoft.com/office/officeart/2005/8/layout/list1"/>
    <dgm:cxn modelId="{83BBD2CF-6301-49B8-BB08-8861B29F3D0B}" type="presParOf" srcId="{CE3D359C-11A3-4496-B0ED-1757B456DAA7}" destId="{B3AAF858-5296-4DC2-A38A-6AF49B6973D3}" srcOrd="3" destOrd="0" presId="urn:microsoft.com/office/officeart/2005/8/layout/list1"/>
    <dgm:cxn modelId="{2B96F3DC-F31F-43BB-8CF4-A7547BB24EE8}" type="presParOf" srcId="{CE3D359C-11A3-4496-B0ED-1757B456DAA7}" destId="{4D7B757E-F804-4B1F-948D-2CEA20DA7903}" srcOrd="4" destOrd="0" presId="urn:microsoft.com/office/officeart/2005/8/layout/list1"/>
    <dgm:cxn modelId="{5D029540-EEAA-4ED2-AF0C-D0B31313AF67}" type="presParOf" srcId="{4D7B757E-F804-4B1F-948D-2CEA20DA7903}" destId="{4AB78A57-FBED-432F-B1CA-325E24878325}" srcOrd="0" destOrd="0" presId="urn:microsoft.com/office/officeart/2005/8/layout/list1"/>
    <dgm:cxn modelId="{18E8A004-479C-42A7-BB88-FDB92D0A525F}" type="presParOf" srcId="{4D7B757E-F804-4B1F-948D-2CEA20DA7903}" destId="{4030A75B-82EA-4975-9D7E-83AB94E3E502}" srcOrd="1" destOrd="0" presId="urn:microsoft.com/office/officeart/2005/8/layout/list1"/>
    <dgm:cxn modelId="{9B37BC95-A55D-49DB-A52D-8454B1BC36CF}" type="presParOf" srcId="{CE3D359C-11A3-4496-B0ED-1757B456DAA7}" destId="{ADA6AD0E-D704-476E-9938-B531F8ACF75C}" srcOrd="5" destOrd="0" presId="urn:microsoft.com/office/officeart/2005/8/layout/list1"/>
    <dgm:cxn modelId="{4886F7CD-435E-4458-A206-940A866B3170}" type="presParOf" srcId="{CE3D359C-11A3-4496-B0ED-1757B456DAA7}" destId="{8B8F3938-2724-4194-BF48-85BCAD112360}" srcOrd="6" destOrd="0" presId="urn:microsoft.com/office/officeart/2005/8/layout/list1"/>
    <dgm:cxn modelId="{4998C363-BFCB-4D13-9718-7C53C90550BC}" type="presParOf" srcId="{CE3D359C-11A3-4496-B0ED-1757B456DAA7}" destId="{EDA028B1-E6EA-467F-B9D9-AD4ED30B3352}" srcOrd="7" destOrd="0" presId="urn:microsoft.com/office/officeart/2005/8/layout/list1"/>
    <dgm:cxn modelId="{A4EADFF5-1D81-4C1C-86E2-2A771279C17A}" type="presParOf" srcId="{CE3D359C-11A3-4496-B0ED-1757B456DAA7}" destId="{0B4F06E2-B5DD-43C8-A3E9-425FE3DFE4F0}" srcOrd="8" destOrd="0" presId="urn:microsoft.com/office/officeart/2005/8/layout/list1"/>
    <dgm:cxn modelId="{7402162B-8C2C-4BC1-8AC8-4692CAE10148}" type="presParOf" srcId="{0B4F06E2-B5DD-43C8-A3E9-425FE3DFE4F0}" destId="{B489C522-239F-4969-B833-DE3671D5E992}" srcOrd="0" destOrd="0" presId="urn:microsoft.com/office/officeart/2005/8/layout/list1"/>
    <dgm:cxn modelId="{9AF6441C-FD3B-4929-98F5-B8477A7AD51B}" type="presParOf" srcId="{0B4F06E2-B5DD-43C8-A3E9-425FE3DFE4F0}" destId="{C8FC9517-A429-4C35-B7E1-30990162FAB8}" srcOrd="1" destOrd="0" presId="urn:microsoft.com/office/officeart/2005/8/layout/list1"/>
    <dgm:cxn modelId="{AFDC5EB0-A354-43DA-9764-E0D2A09FC2E4}" type="presParOf" srcId="{CE3D359C-11A3-4496-B0ED-1757B456DAA7}" destId="{28CE46E5-78F8-4213-8A4B-1BC5CF018693}" srcOrd="9" destOrd="0" presId="urn:microsoft.com/office/officeart/2005/8/layout/list1"/>
    <dgm:cxn modelId="{B57BEC9C-75D9-416F-9567-0FEBE0831605}" type="presParOf" srcId="{CE3D359C-11A3-4496-B0ED-1757B456DAA7}" destId="{33897BB1-154F-44F4-99A9-A5579667BF83}"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A39C4DD-0129-496B-A1AD-9545DAB7ECA9}" type="doc">
      <dgm:prSet loTypeId="urn:microsoft.com/office/officeart/2008/layout/LinedList" loCatId="list" qsTypeId="urn:microsoft.com/office/officeart/2005/8/quickstyle/simple3" qsCatId="simple" csTypeId="urn:microsoft.com/office/officeart/2005/8/colors/colorful1" csCatId="colorful" phldr="1"/>
      <dgm:spPr/>
      <dgm:t>
        <a:bodyPr/>
        <a:lstStyle/>
        <a:p>
          <a:endParaRPr lang="zh-TW" altLang="en-US"/>
        </a:p>
      </dgm:t>
    </dgm:pt>
    <dgm:pt modelId="{9BEA93EE-DFFA-4DF1-BFB7-047D8A5E6D1C}">
      <dgm:prSet custT="1"/>
      <dgm:spPr/>
      <dgm:t>
        <a:bodyPr/>
        <a:lstStyle/>
        <a:p>
          <a:pPr rtl="0">
            <a:lnSpc>
              <a:spcPct val="80000"/>
            </a:lnSpc>
            <a:spcAft>
              <a:spcPts val="0"/>
            </a:spcAft>
          </a:pPr>
          <a:r>
            <a:rPr lang="zh-TW" altLang="en-US" sz="2000" b="1" dirty="0" smtClean="0">
              <a:solidFill>
                <a:srgbClr val="3366FF"/>
              </a:solidFill>
              <a:latin typeface="微軟正黑體" panose="020B0604030504040204" pitchFamily="34" charset="-120"/>
              <a:ea typeface="微軟正黑體" panose="020B0604030504040204" pitchFamily="34" charset="-120"/>
            </a:rPr>
            <a:t>著作人格權</a:t>
          </a:r>
          <a:endParaRPr lang="zh-TW" altLang="en-US" sz="2000" b="1" dirty="0">
            <a:solidFill>
              <a:srgbClr val="3366FF"/>
            </a:solidFill>
            <a:latin typeface="微軟正黑體" panose="020B0604030504040204" pitchFamily="34" charset="-120"/>
            <a:ea typeface="微軟正黑體" panose="020B0604030504040204" pitchFamily="34" charset="-120"/>
          </a:endParaRPr>
        </a:p>
      </dgm:t>
    </dgm:pt>
    <dgm:pt modelId="{7FA9D2D1-A9CD-4DC7-B33B-AE07ED06376B}" type="parTrans" cxnId="{1CDE3F5E-48F5-442C-A8B8-F57219BBFFC0}">
      <dgm:prSet/>
      <dgm:spPr/>
      <dgm:t>
        <a:bodyPr/>
        <a:lstStyle/>
        <a:p>
          <a:endParaRPr lang="zh-TW" altLang="en-US"/>
        </a:p>
      </dgm:t>
    </dgm:pt>
    <dgm:pt modelId="{8EEA63ED-8E93-4C78-BA29-EEA319DC78D1}" type="sibTrans" cxnId="{1CDE3F5E-48F5-442C-A8B8-F57219BBFFC0}">
      <dgm:prSet/>
      <dgm:spPr/>
      <dgm:t>
        <a:bodyPr/>
        <a:lstStyle/>
        <a:p>
          <a:endParaRPr lang="zh-TW" altLang="en-US"/>
        </a:p>
      </dgm:t>
    </dgm:pt>
    <dgm:pt modelId="{4302C5F7-94E0-427C-890D-6C8C99A507B2}">
      <dgm:prSet custT="1"/>
      <dgm:spPr/>
      <dgm:t>
        <a:bodyPr/>
        <a:lstStyle/>
        <a:p>
          <a:pPr rtl="0">
            <a:lnSpc>
              <a:spcPct val="80000"/>
            </a:lnSpc>
            <a:spcAft>
              <a:spcPts val="0"/>
            </a:spcAft>
          </a:pPr>
          <a:r>
            <a:rPr lang="zh-TW" altLang="en-US" sz="2000" b="1" dirty="0" smtClean="0">
              <a:solidFill>
                <a:srgbClr val="FF0000"/>
              </a:solidFill>
              <a:latin typeface="微軟正黑體" panose="020B0604030504040204" pitchFamily="34" charset="-120"/>
              <a:ea typeface="微軟正黑體" panose="020B0604030504040204" pitchFamily="34" charset="-120"/>
            </a:rPr>
            <a:t>永久保護</a:t>
          </a:r>
          <a:endParaRPr lang="zh-TW" altLang="en-US" sz="2000" b="1" dirty="0">
            <a:solidFill>
              <a:srgbClr val="FF0000"/>
            </a:solidFill>
            <a:latin typeface="微軟正黑體" panose="020B0604030504040204" pitchFamily="34" charset="-120"/>
            <a:ea typeface="微軟正黑體" panose="020B0604030504040204" pitchFamily="34" charset="-120"/>
          </a:endParaRPr>
        </a:p>
      </dgm:t>
    </dgm:pt>
    <dgm:pt modelId="{F1D60514-3AAA-42A6-81BD-F3C3D1B4765C}" type="parTrans" cxnId="{39FD31A7-4155-4A68-99EE-A926C09D49F4}">
      <dgm:prSet/>
      <dgm:spPr/>
      <dgm:t>
        <a:bodyPr/>
        <a:lstStyle/>
        <a:p>
          <a:endParaRPr lang="zh-TW" altLang="en-US"/>
        </a:p>
      </dgm:t>
    </dgm:pt>
    <dgm:pt modelId="{B896B39A-C626-4BD1-97C4-582EDB6AED6B}" type="sibTrans" cxnId="{39FD31A7-4155-4A68-99EE-A926C09D49F4}">
      <dgm:prSet/>
      <dgm:spPr/>
      <dgm:t>
        <a:bodyPr/>
        <a:lstStyle/>
        <a:p>
          <a:endParaRPr lang="zh-TW" altLang="en-US"/>
        </a:p>
      </dgm:t>
    </dgm:pt>
    <dgm:pt modelId="{074447BD-78DE-4DD3-AB49-C873A5622511}">
      <dgm:prSet custT="1"/>
      <dgm:spPr/>
      <dgm:t>
        <a:bodyPr/>
        <a:lstStyle/>
        <a:p>
          <a:pPr rtl="0">
            <a:lnSpc>
              <a:spcPct val="80000"/>
            </a:lnSpc>
            <a:spcAft>
              <a:spcPts val="0"/>
            </a:spcAft>
          </a:pPr>
          <a:r>
            <a:rPr lang="zh-TW" sz="2000" b="1" dirty="0" smtClean="0">
              <a:latin typeface="微軟正黑體" panose="020B0604030504040204" pitchFamily="34" charset="-120"/>
              <a:ea typeface="微軟正黑體" panose="020B0604030504040204" pitchFamily="34" charset="-120"/>
            </a:rPr>
            <a:t>著作人死亡或消滅，人格權之保護視同生存或存續</a:t>
          </a:r>
          <a:r>
            <a:rPr lang="en-US" altLang="zh-TW" sz="2000" b="1" dirty="0" smtClean="0">
              <a:latin typeface="微軟正黑體" panose="020B0604030504040204" pitchFamily="34" charset="-120"/>
              <a:ea typeface="微軟正黑體" panose="020B0604030504040204" pitchFamily="34" charset="-120"/>
            </a:rPr>
            <a:t>(</a:t>
          </a:r>
          <a:r>
            <a:rPr lang="en-US" sz="2000" b="1" dirty="0" smtClean="0">
              <a:latin typeface="微軟正黑體" panose="020B0604030504040204" pitchFamily="34" charset="-120"/>
              <a:ea typeface="微軟正黑體" panose="020B0604030504040204" pitchFamily="34" charset="-120"/>
            </a:rPr>
            <a:t>§18</a:t>
          </a:r>
          <a:r>
            <a:rPr lang="en-US" altLang="zh-TW" sz="2000" b="1" dirty="0" smtClean="0">
              <a:latin typeface="微軟正黑體" panose="020B0604030504040204" pitchFamily="34" charset="-120"/>
              <a:ea typeface="微軟正黑體" panose="020B0604030504040204" pitchFamily="34" charset="-120"/>
            </a:rPr>
            <a:t>)</a:t>
          </a:r>
          <a:endParaRPr lang="zh-TW" sz="2000" b="1" dirty="0">
            <a:latin typeface="微軟正黑體" panose="020B0604030504040204" pitchFamily="34" charset="-120"/>
            <a:ea typeface="微軟正黑體" panose="020B0604030504040204" pitchFamily="34" charset="-120"/>
          </a:endParaRPr>
        </a:p>
      </dgm:t>
    </dgm:pt>
    <dgm:pt modelId="{28EA612E-E763-419F-B41C-5697BEF38B75}" type="parTrans" cxnId="{28FECA8B-27AA-4D68-B49F-944724F321D5}">
      <dgm:prSet/>
      <dgm:spPr/>
      <dgm:t>
        <a:bodyPr/>
        <a:lstStyle/>
        <a:p>
          <a:endParaRPr lang="zh-TW" altLang="en-US"/>
        </a:p>
      </dgm:t>
    </dgm:pt>
    <dgm:pt modelId="{A00DF75F-4880-422C-8FF3-BB5A7A3DB1DC}" type="sibTrans" cxnId="{28FECA8B-27AA-4D68-B49F-944724F321D5}">
      <dgm:prSet/>
      <dgm:spPr/>
      <dgm:t>
        <a:bodyPr/>
        <a:lstStyle/>
        <a:p>
          <a:endParaRPr lang="zh-TW" altLang="en-US"/>
        </a:p>
      </dgm:t>
    </dgm:pt>
    <dgm:pt modelId="{CCF60EE5-C656-40F7-97C5-E2D1D4706CB3}">
      <dgm:prSet custT="1"/>
      <dgm:spPr/>
      <dgm:t>
        <a:bodyPr/>
        <a:lstStyle/>
        <a:p>
          <a:pPr rtl="0">
            <a:lnSpc>
              <a:spcPct val="80000"/>
            </a:lnSpc>
            <a:spcAft>
              <a:spcPts val="0"/>
            </a:spcAft>
          </a:pPr>
          <a:r>
            <a:rPr lang="zh-TW" altLang="en-US" sz="2000" b="1" dirty="0" smtClean="0">
              <a:solidFill>
                <a:srgbClr val="0000CC"/>
              </a:solidFill>
              <a:latin typeface="微軟正黑體" panose="020B0604030504040204" pitchFamily="34" charset="-120"/>
              <a:ea typeface="微軟正黑體" panose="020B0604030504040204" pitchFamily="34" charset="-120"/>
            </a:rPr>
            <a:t>著作財產權</a:t>
          </a:r>
          <a:endParaRPr lang="zh-TW" altLang="en-US" sz="2000" b="1" dirty="0">
            <a:solidFill>
              <a:srgbClr val="0000CC"/>
            </a:solidFill>
            <a:latin typeface="微軟正黑體" panose="020B0604030504040204" pitchFamily="34" charset="-120"/>
            <a:ea typeface="微軟正黑體" panose="020B0604030504040204" pitchFamily="34" charset="-120"/>
          </a:endParaRPr>
        </a:p>
      </dgm:t>
    </dgm:pt>
    <dgm:pt modelId="{9D382D54-2F3D-48AD-8250-016D9F923811}" type="parTrans" cxnId="{65812BF5-9CC0-48B5-8674-F1EB384B27B7}">
      <dgm:prSet/>
      <dgm:spPr/>
      <dgm:t>
        <a:bodyPr/>
        <a:lstStyle/>
        <a:p>
          <a:endParaRPr lang="zh-TW" altLang="en-US"/>
        </a:p>
      </dgm:t>
    </dgm:pt>
    <dgm:pt modelId="{0733143A-E989-463B-8E25-DDB82A0D29B9}" type="sibTrans" cxnId="{65812BF5-9CC0-48B5-8674-F1EB384B27B7}">
      <dgm:prSet/>
      <dgm:spPr/>
      <dgm:t>
        <a:bodyPr/>
        <a:lstStyle/>
        <a:p>
          <a:endParaRPr lang="zh-TW" altLang="en-US"/>
        </a:p>
      </dgm:t>
    </dgm:pt>
    <dgm:pt modelId="{EF37CFB2-C4C1-43AF-B43E-D75A1DD9C736}">
      <dgm:prSet custT="1"/>
      <dgm:spPr/>
      <dgm:t>
        <a:bodyPr/>
        <a:lstStyle/>
        <a:p>
          <a:pPr rtl="0">
            <a:lnSpc>
              <a:spcPct val="80000"/>
            </a:lnSpc>
            <a:spcAft>
              <a:spcPts val="0"/>
            </a:spcAft>
          </a:pPr>
          <a:r>
            <a:rPr lang="zh-TW" sz="2000" b="1" dirty="0" smtClean="0">
              <a:latin typeface="微軟正黑體" panose="020B0604030504040204" pitchFamily="34" charset="-120"/>
              <a:ea typeface="微軟正黑體" panose="020B0604030504040204" pitchFamily="34" charset="-120"/>
            </a:rPr>
            <a:t>非永久保護，</a:t>
          </a:r>
          <a:r>
            <a:rPr lang="zh-TW" sz="2000" b="1" dirty="0" smtClean="0">
              <a:solidFill>
                <a:srgbClr val="FF0000"/>
              </a:solidFill>
              <a:latin typeface="微軟正黑體" panose="020B0604030504040204" pitchFamily="34" charset="-120"/>
              <a:ea typeface="微軟正黑體" panose="020B0604030504040204" pitchFamily="34" charset="-120"/>
            </a:rPr>
            <a:t>有一定之保護期間</a:t>
          </a:r>
          <a:r>
            <a:rPr lang="en-US" sz="2000" b="1" dirty="0" smtClean="0">
              <a:latin typeface="微軟正黑體" panose="020B0604030504040204" pitchFamily="34" charset="-120"/>
              <a:ea typeface="微軟正黑體" panose="020B0604030504040204" pitchFamily="34" charset="-120"/>
            </a:rPr>
            <a:t>(§30~§35)</a:t>
          </a:r>
          <a:endParaRPr lang="zh-TW" sz="2000" b="1" dirty="0">
            <a:latin typeface="微軟正黑體" panose="020B0604030504040204" pitchFamily="34" charset="-120"/>
            <a:ea typeface="微軟正黑體" panose="020B0604030504040204" pitchFamily="34" charset="-120"/>
          </a:endParaRPr>
        </a:p>
      </dgm:t>
    </dgm:pt>
    <dgm:pt modelId="{A684B6F2-2267-4B1B-ADB1-6CB53285DACE}" type="parTrans" cxnId="{40291682-D475-40C9-AC07-66482C4D7C7D}">
      <dgm:prSet/>
      <dgm:spPr/>
      <dgm:t>
        <a:bodyPr/>
        <a:lstStyle/>
        <a:p>
          <a:endParaRPr lang="zh-TW" altLang="en-US"/>
        </a:p>
      </dgm:t>
    </dgm:pt>
    <dgm:pt modelId="{C6AE9DAC-B624-4DB5-90DD-A3F55BEE3549}" type="sibTrans" cxnId="{40291682-D475-40C9-AC07-66482C4D7C7D}">
      <dgm:prSet/>
      <dgm:spPr/>
      <dgm:t>
        <a:bodyPr/>
        <a:lstStyle/>
        <a:p>
          <a:endParaRPr lang="zh-TW" altLang="en-US"/>
        </a:p>
      </dgm:t>
    </dgm:pt>
    <dgm:pt modelId="{8741CBEF-C538-4500-B77C-DB937B7E41F6}">
      <dgm:prSet custT="1"/>
      <dgm:spPr/>
      <dgm:t>
        <a:bodyPr/>
        <a:lstStyle/>
        <a:p>
          <a:pPr rtl="0">
            <a:lnSpc>
              <a:spcPct val="80000"/>
            </a:lnSpc>
            <a:spcAft>
              <a:spcPts val="0"/>
            </a:spcAft>
          </a:pPr>
          <a:r>
            <a:rPr lang="zh-TW" altLang="en-US" sz="2000" b="1" dirty="0" smtClean="0">
              <a:latin typeface="微軟正黑體" panose="020B0604030504040204" pitchFamily="34" charset="-120"/>
              <a:ea typeface="微軟正黑體" panose="020B0604030504040204" pitchFamily="34" charset="-120"/>
            </a:rPr>
            <a:t>保護</a:t>
          </a:r>
          <a:r>
            <a:rPr lang="zh-TW" sz="2000" b="1" dirty="0" smtClean="0">
              <a:latin typeface="微軟正黑體" panose="020B0604030504040204" pitchFamily="34" charset="-120"/>
              <a:ea typeface="微軟正黑體" panose="020B0604030504040204" pitchFamily="34" charset="-120"/>
            </a:rPr>
            <a:t>期間屆滿，著作財產權消滅</a:t>
          </a:r>
          <a:r>
            <a:rPr lang="zh-TW" altLang="en-US" sz="2000" b="1" dirty="0" smtClean="0">
              <a:latin typeface="微軟正黑體" panose="020B0604030504040204" pitchFamily="34" charset="-120"/>
              <a:ea typeface="微軟正黑體" panose="020B0604030504040204" pitchFamily="34" charset="-120"/>
            </a:rPr>
            <a:t>，</a:t>
          </a:r>
          <a:r>
            <a:rPr lang="zh-TW" sz="2000" b="1" dirty="0" smtClean="0">
              <a:latin typeface="微軟正黑體" panose="020B0604030504040204" pitchFamily="34" charset="-120"/>
              <a:ea typeface="微軟正黑體" panose="020B0604030504040204" pitchFamily="34" charset="-120"/>
            </a:rPr>
            <a:t>任何人得自由利用</a:t>
          </a:r>
          <a:r>
            <a:rPr lang="en-US" sz="2000" b="1" dirty="0" smtClean="0">
              <a:latin typeface="微軟正黑體" panose="020B0604030504040204" pitchFamily="34" charset="-120"/>
              <a:ea typeface="微軟正黑體" panose="020B0604030504040204" pitchFamily="34" charset="-120"/>
            </a:rPr>
            <a:t>(§43)</a:t>
          </a:r>
          <a:endParaRPr lang="zh-TW" sz="2000" b="1" dirty="0">
            <a:latin typeface="微軟正黑體" panose="020B0604030504040204" pitchFamily="34" charset="-120"/>
            <a:ea typeface="微軟正黑體" panose="020B0604030504040204" pitchFamily="34" charset="-120"/>
          </a:endParaRPr>
        </a:p>
      </dgm:t>
    </dgm:pt>
    <dgm:pt modelId="{5B5219DD-7A9F-44D5-AC6B-F7784077EB77}" type="parTrans" cxnId="{11A5A14B-4416-41D0-AFBB-FA392C7EF4EF}">
      <dgm:prSet/>
      <dgm:spPr/>
      <dgm:t>
        <a:bodyPr/>
        <a:lstStyle/>
        <a:p>
          <a:endParaRPr lang="zh-TW" altLang="en-US"/>
        </a:p>
      </dgm:t>
    </dgm:pt>
    <dgm:pt modelId="{CD2324BB-4314-41E8-A597-6D8643778E84}" type="sibTrans" cxnId="{11A5A14B-4416-41D0-AFBB-FA392C7EF4EF}">
      <dgm:prSet/>
      <dgm:spPr/>
      <dgm:t>
        <a:bodyPr/>
        <a:lstStyle/>
        <a:p>
          <a:endParaRPr lang="zh-TW" altLang="en-US"/>
        </a:p>
      </dgm:t>
    </dgm:pt>
    <dgm:pt modelId="{A93CA8E9-11AA-4909-9718-93716160CE1C}" type="pres">
      <dgm:prSet presAssocID="{AA39C4DD-0129-496B-A1AD-9545DAB7ECA9}" presName="vert0" presStyleCnt="0">
        <dgm:presLayoutVars>
          <dgm:dir/>
          <dgm:animOne val="branch"/>
          <dgm:animLvl val="lvl"/>
        </dgm:presLayoutVars>
      </dgm:prSet>
      <dgm:spPr/>
      <dgm:t>
        <a:bodyPr/>
        <a:lstStyle/>
        <a:p>
          <a:endParaRPr lang="zh-TW" altLang="en-US"/>
        </a:p>
      </dgm:t>
    </dgm:pt>
    <dgm:pt modelId="{BD0D28F1-F4EA-46DA-8B18-2E5A14AB7765}" type="pres">
      <dgm:prSet presAssocID="{9BEA93EE-DFFA-4DF1-BFB7-047D8A5E6D1C}" presName="thickLine" presStyleLbl="alignNode1" presStyleIdx="0" presStyleCnt="2" custLinFactNeighborY="-8715"/>
      <dgm:spPr/>
    </dgm:pt>
    <dgm:pt modelId="{FEFB0FF3-F408-4233-8E06-38FC9D4908D3}" type="pres">
      <dgm:prSet presAssocID="{9BEA93EE-DFFA-4DF1-BFB7-047D8A5E6D1C}" presName="horz1" presStyleCnt="0"/>
      <dgm:spPr/>
    </dgm:pt>
    <dgm:pt modelId="{A31DBF0A-1C34-46A0-ABEF-8AE955700680}" type="pres">
      <dgm:prSet presAssocID="{9BEA93EE-DFFA-4DF1-BFB7-047D8A5E6D1C}" presName="tx1" presStyleLbl="revTx" presStyleIdx="0" presStyleCnt="6" custScaleX="84408"/>
      <dgm:spPr/>
      <dgm:t>
        <a:bodyPr/>
        <a:lstStyle/>
        <a:p>
          <a:endParaRPr lang="zh-TW" altLang="en-US"/>
        </a:p>
      </dgm:t>
    </dgm:pt>
    <dgm:pt modelId="{4D049243-57EE-48E4-A20C-921D0FAF5597}" type="pres">
      <dgm:prSet presAssocID="{9BEA93EE-DFFA-4DF1-BFB7-047D8A5E6D1C}" presName="vert1" presStyleCnt="0"/>
      <dgm:spPr/>
    </dgm:pt>
    <dgm:pt modelId="{7354BFE9-B721-418F-B00F-85FFB3DE8A6D}" type="pres">
      <dgm:prSet presAssocID="{4302C5F7-94E0-427C-890D-6C8C99A507B2}" presName="vertSpace2a" presStyleCnt="0"/>
      <dgm:spPr/>
    </dgm:pt>
    <dgm:pt modelId="{EDD07CFD-36A6-4EB5-B730-BBED3F771307}" type="pres">
      <dgm:prSet presAssocID="{4302C5F7-94E0-427C-890D-6C8C99A507B2}" presName="horz2" presStyleCnt="0"/>
      <dgm:spPr/>
    </dgm:pt>
    <dgm:pt modelId="{C697770E-90B4-4240-95E6-EC21B25F7EC9}" type="pres">
      <dgm:prSet presAssocID="{4302C5F7-94E0-427C-890D-6C8C99A507B2}" presName="horzSpace2" presStyleCnt="0"/>
      <dgm:spPr/>
    </dgm:pt>
    <dgm:pt modelId="{6C8B7F53-124D-46F6-9304-EA8883FE6CF2}" type="pres">
      <dgm:prSet presAssocID="{4302C5F7-94E0-427C-890D-6C8C99A507B2}" presName="tx2" presStyleLbl="revTx" presStyleIdx="1" presStyleCnt="6" custScaleX="97410" custLinFactNeighborX="-254" custLinFactNeighborY="4935"/>
      <dgm:spPr/>
      <dgm:t>
        <a:bodyPr/>
        <a:lstStyle/>
        <a:p>
          <a:endParaRPr lang="zh-TW" altLang="en-US"/>
        </a:p>
      </dgm:t>
    </dgm:pt>
    <dgm:pt modelId="{C1085AB0-8D9A-4082-80EC-6A025BB6C5EC}" type="pres">
      <dgm:prSet presAssocID="{4302C5F7-94E0-427C-890D-6C8C99A507B2}" presName="vert2" presStyleCnt="0"/>
      <dgm:spPr/>
    </dgm:pt>
    <dgm:pt modelId="{423ED733-6B49-4BC1-8890-6C7855B63F76}" type="pres">
      <dgm:prSet presAssocID="{4302C5F7-94E0-427C-890D-6C8C99A507B2}" presName="thinLine2b" presStyleLbl="callout" presStyleIdx="0" presStyleCnt="4"/>
      <dgm:spPr/>
    </dgm:pt>
    <dgm:pt modelId="{7F1C14C7-EBC2-4048-A1E1-B74F64EA170C}" type="pres">
      <dgm:prSet presAssocID="{4302C5F7-94E0-427C-890D-6C8C99A507B2}" presName="vertSpace2b" presStyleCnt="0"/>
      <dgm:spPr/>
    </dgm:pt>
    <dgm:pt modelId="{8B8F6324-26CD-4D19-B006-E363EB5DC7F9}" type="pres">
      <dgm:prSet presAssocID="{074447BD-78DE-4DD3-AB49-C873A5622511}" presName="horz2" presStyleCnt="0"/>
      <dgm:spPr/>
    </dgm:pt>
    <dgm:pt modelId="{FD2228CC-CB8C-47EA-97D6-5C90457294F3}" type="pres">
      <dgm:prSet presAssocID="{074447BD-78DE-4DD3-AB49-C873A5622511}" presName="horzSpace2" presStyleCnt="0"/>
      <dgm:spPr/>
    </dgm:pt>
    <dgm:pt modelId="{1B8D314C-F84A-40B4-A81B-D723D6C97A58}" type="pres">
      <dgm:prSet presAssocID="{074447BD-78DE-4DD3-AB49-C873A5622511}" presName="tx2" presStyleLbl="revTx" presStyleIdx="2" presStyleCnt="6" custScaleX="97410"/>
      <dgm:spPr/>
      <dgm:t>
        <a:bodyPr/>
        <a:lstStyle/>
        <a:p>
          <a:endParaRPr lang="zh-TW" altLang="en-US"/>
        </a:p>
      </dgm:t>
    </dgm:pt>
    <dgm:pt modelId="{AB6C9045-67DB-4704-B739-87669B2D334E}" type="pres">
      <dgm:prSet presAssocID="{074447BD-78DE-4DD3-AB49-C873A5622511}" presName="vert2" presStyleCnt="0"/>
      <dgm:spPr/>
    </dgm:pt>
    <dgm:pt modelId="{D4E6C041-CBA1-4D61-85E3-2FB008A9D428}" type="pres">
      <dgm:prSet presAssocID="{074447BD-78DE-4DD3-AB49-C873A5622511}" presName="thinLine2b" presStyleLbl="callout" presStyleIdx="1" presStyleCnt="4"/>
      <dgm:spPr/>
    </dgm:pt>
    <dgm:pt modelId="{5B16DD8D-027C-4032-AF1A-D252312C402D}" type="pres">
      <dgm:prSet presAssocID="{074447BD-78DE-4DD3-AB49-C873A5622511}" presName="vertSpace2b" presStyleCnt="0"/>
      <dgm:spPr/>
    </dgm:pt>
    <dgm:pt modelId="{9E8BDC8C-7F7B-454E-87E4-D9C1BA5153AF}" type="pres">
      <dgm:prSet presAssocID="{CCF60EE5-C656-40F7-97C5-E2D1D4706CB3}" presName="thickLine" presStyleLbl="alignNode1" presStyleIdx="1" presStyleCnt="2"/>
      <dgm:spPr/>
    </dgm:pt>
    <dgm:pt modelId="{E8282331-04FE-4515-91D4-7E149062A909}" type="pres">
      <dgm:prSet presAssocID="{CCF60EE5-C656-40F7-97C5-E2D1D4706CB3}" presName="horz1" presStyleCnt="0"/>
      <dgm:spPr/>
    </dgm:pt>
    <dgm:pt modelId="{9D541155-E651-4D61-9D83-7B7DC79ABF14}" type="pres">
      <dgm:prSet presAssocID="{CCF60EE5-C656-40F7-97C5-E2D1D4706CB3}" presName="tx1" presStyleLbl="revTx" presStyleIdx="3" presStyleCnt="6" custScaleX="84408"/>
      <dgm:spPr/>
      <dgm:t>
        <a:bodyPr/>
        <a:lstStyle/>
        <a:p>
          <a:endParaRPr lang="zh-TW" altLang="en-US"/>
        </a:p>
      </dgm:t>
    </dgm:pt>
    <dgm:pt modelId="{06244CC8-6696-4DE9-8722-3668DB43D56E}" type="pres">
      <dgm:prSet presAssocID="{CCF60EE5-C656-40F7-97C5-E2D1D4706CB3}" presName="vert1" presStyleCnt="0"/>
      <dgm:spPr/>
    </dgm:pt>
    <dgm:pt modelId="{F62A1BFA-287F-4165-B396-1CCB15DB73CC}" type="pres">
      <dgm:prSet presAssocID="{EF37CFB2-C4C1-43AF-B43E-D75A1DD9C736}" presName="vertSpace2a" presStyleCnt="0"/>
      <dgm:spPr/>
    </dgm:pt>
    <dgm:pt modelId="{E185FB20-D206-474F-A95F-C37D42639DF7}" type="pres">
      <dgm:prSet presAssocID="{EF37CFB2-C4C1-43AF-B43E-D75A1DD9C736}" presName="horz2" presStyleCnt="0"/>
      <dgm:spPr/>
    </dgm:pt>
    <dgm:pt modelId="{96BEAD2B-DC3E-464F-951D-DCC86A1CD9D9}" type="pres">
      <dgm:prSet presAssocID="{EF37CFB2-C4C1-43AF-B43E-D75A1DD9C736}" presName="horzSpace2" presStyleCnt="0"/>
      <dgm:spPr/>
    </dgm:pt>
    <dgm:pt modelId="{EFDE8820-D2A5-4991-988A-DF3D5A9B2FC9}" type="pres">
      <dgm:prSet presAssocID="{EF37CFB2-C4C1-43AF-B43E-D75A1DD9C736}" presName="tx2" presStyleLbl="revTx" presStyleIdx="4" presStyleCnt="6" custScaleX="97410"/>
      <dgm:spPr/>
      <dgm:t>
        <a:bodyPr/>
        <a:lstStyle/>
        <a:p>
          <a:endParaRPr lang="zh-TW" altLang="en-US"/>
        </a:p>
      </dgm:t>
    </dgm:pt>
    <dgm:pt modelId="{DEA9D567-51DF-4761-909A-0AB512BFFD82}" type="pres">
      <dgm:prSet presAssocID="{EF37CFB2-C4C1-43AF-B43E-D75A1DD9C736}" presName="vert2" presStyleCnt="0"/>
      <dgm:spPr/>
    </dgm:pt>
    <dgm:pt modelId="{E1FB69D2-9EA7-40A1-97BF-73EF6AD9678B}" type="pres">
      <dgm:prSet presAssocID="{EF37CFB2-C4C1-43AF-B43E-D75A1DD9C736}" presName="thinLine2b" presStyleLbl="callout" presStyleIdx="2" presStyleCnt="4"/>
      <dgm:spPr/>
    </dgm:pt>
    <dgm:pt modelId="{29BCCB44-375A-4C89-8180-CE1B3BD3DEC0}" type="pres">
      <dgm:prSet presAssocID="{EF37CFB2-C4C1-43AF-B43E-D75A1DD9C736}" presName="vertSpace2b" presStyleCnt="0"/>
      <dgm:spPr/>
    </dgm:pt>
    <dgm:pt modelId="{7B52BFE1-034B-42B2-9D97-A0299225444F}" type="pres">
      <dgm:prSet presAssocID="{8741CBEF-C538-4500-B77C-DB937B7E41F6}" presName="horz2" presStyleCnt="0"/>
      <dgm:spPr/>
    </dgm:pt>
    <dgm:pt modelId="{81EA5A7B-A740-4942-B680-3B333FA8F8A6}" type="pres">
      <dgm:prSet presAssocID="{8741CBEF-C538-4500-B77C-DB937B7E41F6}" presName="horzSpace2" presStyleCnt="0"/>
      <dgm:spPr/>
    </dgm:pt>
    <dgm:pt modelId="{90FFD1DA-A149-4049-8D58-B574E18F4EE1}" type="pres">
      <dgm:prSet presAssocID="{8741CBEF-C538-4500-B77C-DB937B7E41F6}" presName="tx2" presStyleLbl="revTx" presStyleIdx="5" presStyleCnt="6" custScaleX="108172"/>
      <dgm:spPr/>
      <dgm:t>
        <a:bodyPr/>
        <a:lstStyle/>
        <a:p>
          <a:endParaRPr lang="zh-TW" altLang="en-US"/>
        </a:p>
      </dgm:t>
    </dgm:pt>
    <dgm:pt modelId="{F35750FD-004F-4D60-867E-CFB429BB5ED0}" type="pres">
      <dgm:prSet presAssocID="{8741CBEF-C538-4500-B77C-DB937B7E41F6}" presName="vert2" presStyleCnt="0"/>
      <dgm:spPr/>
    </dgm:pt>
    <dgm:pt modelId="{F637813D-8943-47CD-B669-57BFA3FF20D3}" type="pres">
      <dgm:prSet presAssocID="{8741CBEF-C538-4500-B77C-DB937B7E41F6}" presName="thinLine2b" presStyleLbl="callout" presStyleIdx="3" presStyleCnt="4"/>
      <dgm:spPr/>
    </dgm:pt>
    <dgm:pt modelId="{6E9CD939-89AE-446E-94A4-28FA84A1883F}" type="pres">
      <dgm:prSet presAssocID="{8741CBEF-C538-4500-B77C-DB937B7E41F6}" presName="vertSpace2b" presStyleCnt="0"/>
      <dgm:spPr/>
    </dgm:pt>
  </dgm:ptLst>
  <dgm:cxnLst>
    <dgm:cxn modelId="{C8E121DF-77B0-41B7-BE80-3EA95FDB35FE}" type="presOf" srcId="{EF37CFB2-C4C1-43AF-B43E-D75A1DD9C736}" destId="{EFDE8820-D2A5-4991-988A-DF3D5A9B2FC9}" srcOrd="0" destOrd="0" presId="urn:microsoft.com/office/officeart/2008/layout/LinedList"/>
    <dgm:cxn modelId="{9D1EE084-055A-4F5B-A695-E191F3970C5F}" type="presOf" srcId="{9BEA93EE-DFFA-4DF1-BFB7-047D8A5E6D1C}" destId="{A31DBF0A-1C34-46A0-ABEF-8AE955700680}" srcOrd="0" destOrd="0" presId="urn:microsoft.com/office/officeart/2008/layout/LinedList"/>
    <dgm:cxn modelId="{40291682-D475-40C9-AC07-66482C4D7C7D}" srcId="{CCF60EE5-C656-40F7-97C5-E2D1D4706CB3}" destId="{EF37CFB2-C4C1-43AF-B43E-D75A1DD9C736}" srcOrd="0" destOrd="0" parTransId="{A684B6F2-2267-4B1B-ADB1-6CB53285DACE}" sibTransId="{C6AE9DAC-B624-4DB5-90DD-A3F55BEE3549}"/>
    <dgm:cxn modelId="{9A4D4C4F-E757-4BEE-9A26-0C4B32B26EFE}" type="presOf" srcId="{8741CBEF-C538-4500-B77C-DB937B7E41F6}" destId="{90FFD1DA-A149-4049-8D58-B574E18F4EE1}" srcOrd="0" destOrd="0" presId="urn:microsoft.com/office/officeart/2008/layout/LinedList"/>
    <dgm:cxn modelId="{13BCDD42-04DC-4599-B2A9-BF198368D6B9}" type="presOf" srcId="{AA39C4DD-0129-496B-A1AD-9545DAB7ECA9}" destId="{A93CA8E9-11AA-4909-9718-93716160CE1C}" srcOrd="0" destOrd="0" presId="urn:microsoft.com/office/officeart/2008/layout/LinedList"/>
    <dgm:cxn modelId="{39FD31A7-4155-4A68-99EE-A926C09D49F4}" srcId="{9BEA93EE-DFFA-4DF1-BFB7-047D8A5E6D1C}" destId="{4302C5F7-94E0-427C-890D-6C8C99A507B2}" srcOrd="0" destOrd="0" parTransId="{F1D60514-3AAA-42A6-81BD-F3C3D1B4765C}" sibTransId="{B896B39A-C626-4BD1-97C4-582EDB6AED6B}"/>
    <dgm:cxn modelId="{FB7D17DA-38F4-4700-AF97-5618FC1EE783}" type="presOf" srcId="{CCF60EE5-C656-40F7-97C5-E2D1D4706CB3}" destId="{9D541155-E651-4D61-9D83-7B7DC79ABF14}" srcOrd="0" destOrd="0" presId="urn:microsoft.com/office/officeart/2008/layout/LinedList"/>
    <dgm:cxn modelId="{448114E4-C2BA-449F-8C11-E736E70824B1}" type="presOf" srcId="{074447BD-78DE-4DD3-AB49-C873A5622511}" destId="{1B8D314C-F84A-40B4-A81B-D723D6C97A58}" srcOrd="0" destOrd="0" presId="urn:microsoft.com/office/officeart/2008/layout/LinedList"/>
    <dgm:cxn modelId="{11A5A14B-4416-41D0-AFBB-FA392C7EF4EF}" srcId="{CCF60EE5-C656-40F7-97C5-E2D1D4706CB3}" destId="{8741CBEF-C538-4500-B77C-DB937B7E41F6}" srcOrd="1" destOrd="0" parTransId="{5B5219DD-7A9F-44D5-AC6B-F7784077EB77}" sibTransId="{CD2324BB-4314-41E8-A597-6D8643778E84}"/>
    <dgm:cxn modelId="{65812BF5-9CC0-48B5-8674-F1EB384B27B7}" srcId="{AA39C4DD-0129-496B-A1AD-9545DAB7ECA9}" destId="{CCF60EE5-C656-40F7-97C5-E2D1D4706CB3}" srcOrd="1" destOrd="0" parTransId="{9D382D54-2F3D-48AD-8250-016D9F923811}" sibTransId="{0733143A-E989-463B-8E25-DDB82A0D29B9}"/>
    <dgm:cxn modelId="{A2826B4B-25B8-44AF-BBD9-61B96FE65663}" type="presOf" srcId="{4302C5F7-94E0-427C-890D-6C8C99A507B2}" destId="{6C8B7F53-124D-46F6-9304-EA8883FE6CF2}" srcOrd="0" destOrd="0" presId="urn:microsoft.com/office/officeart/2008/layout/LinedList"/>
    <dgm:cxn modelId="{28FECA8B-27AA-4D68-B49F-944724F321D5}" srcId="{9BEA93EE-DFFA-4DF1-BFB7-047D8A5E6D1C}" destId="{074447BD-78DE-4DD3-AB49-C873A5622511}" srcOrd="1" destOrd="0" parTransId="{28EA612E-E763-419F-B41C-5697BEF38B75}" sibTransId="{A00DF75F-4880-422C-8FF3-BB5A7A3DB1DC}"/>
    <dgm:cxn modelId="{1CDE3F5E-48F5-442C-A8B8-F57219BBFFC0}" srcId="{AA39C4DD-0129-496B-A1AD-9545DAB7ECA9}" destId="{9BEA93EE-DFFA-4DF1-BFB7-047D8A5E6D1C}" srcOrd="0" destOrd="0" parTransId="{7FA9D2D1-A9CD-4DC7-B33B-AE07ED06376B}" sibTransId="{8EEA63ED-8E93-4C78-BA29-EEA319DC78D1}"/>
    <dgm:cxn modelId="{0D428827-F05B-4ECD-BA78-DC318D2DC784}" type="presParOf" srcId="{A93CA8E9-11AA-4909-9718-93716160CE1C}" destId="{BD0D28F1-F4EA-46DA-8B18-2E5A14AB7765}" srcOrd="0" destOrd="0" presId="urn:microsoft.com/office/officeart/2008/layout/LinedList"/>
    <dgm:cxn modelId="{5E9B7B15-4033-4F60-BAFA-C28B12271EA4}" type="presParOf" srcId="{A93CA8E9-11AA-4909-9718-93716160CE1C}" destId="{FEFB0FF3-F408-4233-8E06-38FC9D4908D3}" srcOrd="1" destOrd="0" presId="urn:microsoft.com/office/officeart/2008/layout/LinedList"/>
    <dgm:cxn modelId="{C3D78B25-021C-4F3F-AA62-6449E6DA6AA1}" type="presParOf" srcId="{FEFB0FF3-F408-4233-8E06-38FC9D4908D3}" destId="{A31DBF0A-1C34-46A0-ABEF-8AE955700680}" srcOrd="0" destOrd="0" presId="urn:microsoft.com/office/officeart/2008/layout/LinedList"/>
    <dgm:cxn modelId="{F0780D01-97D7-4C94-871E-074006A0EDFA}" type="presParOf" srcId="{FEFB0FF3-F408-4233-8E06-38FC9D4908D3}" destId="{4D049243-57EE-48E4-A20C-921D0FAF5597}" srcOrd="1" destOrd="0" presId="urn:microsoft.com/office/officeart/2008/layout/LinedList"/>
    <dgm:cxn modelId="{12E7712E-2CE0-4A6B-8A2F-D7CAE456FB4C}" type="presParOf" srcId="{4D049243-57EE-48E4-A20C-921D0FAF5597}" destId="{7354BFE9-B721-418F-B00F-85FFB3DE8A6D}" srcOrd="0" destOrd="0" presId="urn:microsoft.com/office/officeart/2008/layout/LinedList"/>
    <dgm:cxn modelId="{A414FB76-1023-4583-A1B0-15E614076AD8}" type="presParOf" srcId="{4D049243-57EE-48E4-A20C-921D0FAF5597}" destId="{EDD07CFD-36A6-4EB5-B730-BBED3F771307}" srcOrd="1" destOrd="0" presId="urn:microsoft.com/office/officeart/2008/layout/LinedList"/>
    <dgm:cxn modelId="{0F0A67C7-B7AA-446B-9B01-53ACB3B277F7}" type="presParOf" srcId="{EDD07CFD-36A6-4EB5-B730-BBED3F771307}" destId="{C697770E-90B4-4240-95E6-EC21B25F7EC9}" srcOrd="0" destOrd="0" presId="urn:microsoft.com/office/officeart/2008/layout/LinedList"/>
    <dgm:cxn modelId="{46EF2F28-D9D9-4DCB-867B-BFEC623BF854}" type="presParOf" srcId="{EDD07CFD-36A6-4EB5-B730-BBED3F771307}" destId="{6C8B7F53-124D-46F6-9304-EA8883FE6CF2}" srcOrd="1" destOrd="0" presId="urn:microsoft.com/office/officeart/2008/layout/LinedList"/>
    <dgm:cxn modelId="{AB95D753-8C74-43BA-B431-C2A27FC6746B}" type="presParOf" srcId="{EDD07CFD-36A6-4EB5-B730-BBED3F771307}" destId="{C1085AB0-8D9A-4082-80EC-6A025BB6C5EC}" srcOrd="2" destOrd="0" presId="urn:microsoft.com/office/officeart/2008/layout/LinedList"/>
    <dgm:cxn modelId="{AF48BBBA-12C4-4E27-9D36-4765C04015A8}" type="presParOf" srcId="{4D049243-57EE-48E4-A20C-921D0FAF5597}" destId="{423ED733-6B49-4BC1-8890-6C7855B63F76}" srcOrd="2" destOrd="0" presId="urn:microsoft.com/office/officeart/2008/layout/LinedList"/>
    <dgm:cxn modelId="{3D8B6F81-910E-4FDC-9A00-EC4E0A4BD7B4}" type="presParOf" srcId="{4D049243-57EE-48E4-A20C-921D0FAF5597}" destId="{7F1C14C7-EBC2-4048-A1E1-B74F64EA170C}" srcOrd="3" destOrd="0" presId="urn:microsoft.com/office/officeart/2008/layout/LinedList"/>
    <dgm:cxn modelId="{28C774BE-07BF-4729-B739-A1778A3F007C}" type="presParOf" srcId="{4D049243-57EE-48E4-A20C-921D0FAF5597}" destId="{8B8F6324-26CD-4D19-B006-E363EB5DC7F9}" srcOrd="4" destOrd="0" presId="urn:microsoft.com/office/officeart/2008/layout/LinedList"/>
    <dgm:cxn modelId="{6F01507C-7D57-41D0-8577-38F7AC993C0F}" type="presParOf" srcId="{8B8F6324-26CD-4D19-B006-E363EB5DC7F9}" destId="{FD2228CC-CB8C-47EA-97D6-5C90457294F3}" srcOrd="0" destOrd="0" presId="urn:microsoft.com/office/officeart/2008/layout/LinedList"/>
    <dgm:cxn modelId="{6A0796D9-5B1E-40F0-9D68-B171E57F6B43}" type="presParOf" srcId="{8B8F6324-26CD-4D19-B006-E363EB5DC7F9}" destId="{1B8D314C-F84A-40B4-A81B-D723D6C97A58}" srcOrd="1" destOrd="0" presId="urn:microsoft.com/office/officeart/2008/layout/LinedList"/>
    <dgm:cxn modelId="{C0517E96-6BDE-40CC-B81F-7802EF61EA2A}" type="presParOf" srcId="{8B8F6324-26CD-4D19-B006-E363EB5DC7F9}" destId="{AB6C9045-67DB-4704-B739-87669B2D334E}" srcOrd="2" destOrd="0" presId="urn:microsoft.com/office/officeart/2008/layout/LinedList"/>
    <dgm:cxn modelId="{7F7957C0-F149-4996-B7F2-43ECD4FFFCA9}" type="presParOf" srcId="{4D049243-57EE-48E4-A20C-921D0FAF5597}" destId="{D4E6C041-CBA1-4D61-85E3-2FB008A9D428}" srcOrd="5" destOrd="0" presId="urn:microsoft.com/office/officeart/2008/layout/LinedList"/>
    <dgm:cxn modelId="{2A233A3B-257A-43DF-A5FC-871EB56BEFDD}" type="presParOf" srcId="{4D049243-57EE-48E4-A20C-921D0FAF5597}" destId="{5B16DD8D-027C-4032-AF1A-D252312C402D}" srcOrd="6" destOrd="0" presId="urn:microsoft.com/office/officeart/2008/layout/LinedList"/>
    <dgm:cxn modelId="{B940BF68-3A35-400B-9518-AD3FF6878E55}" type="presParOf" srcId="{A93CA8E9-11AA-4909-9718-93716160CE1C}" destId="{9E8BDC8C-7F7B-454E-87E4-D9C1BA5153AF}" srcOrd="2" destOrd="0" presId="urn:microsoft.com/office/officeart/2008/layout/LinedList"/>
    <dgm:cxn modelId="{38F69F85-2C5A-4259-B0EA-6162C04D024F}" type="presParOf" srcId="{A93CA8E9-11AA-4909-9718-93716160CE1C}" destId="{E8282331-04FE-4515-91D4-7E149062A909}" srcOrd="3" destOrd="0" presId="urn:microsoft.com/office/officeart/2008/layout/LinedList"/>
    <dgm:cxn modelId="{DB17E0B5-8591-4490-9A7A-7E7C3220D84D}" type="presParOf" srcId="{E8282331-04FE-4515-91D4-7E149062A909}" destId="{9D541155-E651-4D61-9D83-7B7DC79ABF14}" srcOrd="0" destOrd="0" presId="urn:microsoft.com/office/officeart/2008/layout/LinedList"/>
    <dgm:cxn modelId="{2B0BD5FD-3C0C-49D8-9829-A6EE9E478964}" type="presParOf" srcId="{E8282331-04FE-4515-91D4-7E149062A909}" destId="{06244CC8-6696-4DE9-8722-3668DB43D56E}" srcOrd="1" destOrd="0" presId="urn:microsoft.com/office/officeart/2008/layout/LinedList"/>
    <dgm:cxn modelId="{B2D3EAAD-A914-4473-8326-D2B587EF0784}" type="presParOf" srcId="{06244CC8-6696-4DE9-8722-3668DB43D56E}" destId="{F62A1BFA-287F-4165-B396-1CCB15DB73CC}" srcOrd="0" destOrd="0" presId="urn:microsoft.com/office/officeart/2008/layout/LinedList"/>
    <dgm:cxn modelId="{08A50A32-D88A-4838-AD58-C29ED2DE834C}" type="presParOf" srcId="{06244CC8-6696-4DE9-8722-3668DB43D56E}" destId="{E185FB20-D206-474F-A95F-C37D42639DF7}" srcOrd="1" destOrd="0" presId="urn:microsoft.com/office/officeart/2008/layout/LinedList"/>
    <dgm:cxn modelId="{1705216F-FBC1-4D12-BDC7-C5A4FFB6B8D9}" type="presParOf" srcId="{E185FB20-D206-474F-A95F-C37D42639DF7}" destId="{96BEAD2B-DC3E-464F-951D-DCC86A1CD9D9}" srcOrd="0" destOrd="0" presId="urn:microsoft.com/office/officeart/2008/layout/LinedList"/>
    <dgm:cxn modelId="{E19E1460-9825-4AAF-B97F-D61A12B6B782}" type="presParOf" srcId="{E185FB20-D206-474F-A95F-C37D42639DF7}" destId="{EFDE8820-D2A5-4991-988A-DF3D5A9B2FC9}" srcOrd="1" destOrd="0" presId="urn:microsoft.com/office/officeart/2008/layout/LinedList"/>
    <dgm:cxn modelId="{F04078F8-983D-4AE6-A3B5-E238B4C503EB}" type="presParOf" srcId="{E185FB20-D206-474F-A95F-C37D42639DF7}" destId="{DEA9D567-51DF-4761-909A-0AB512BFFD82}" srcOrd="2" destOrd="0" presId="urn:microsoft.com/office/officeart/2008/layout/LinedList"/>
    <dgm:cxn modelId="{521A9B43-5E34-417E-A8CA-3D010CEC406E}" type="presParOf" srcId="{06244CC8-6696-4DE9-8722-3668DB43D56E}" destId="{E1FB69D2-9EA7-40A1-97BF-73EF6AD9678B}" srcOrd="2" destOrd="0" presId="urn:microsoft.com/office/officeart/2008/layout/LinedList"/>
    <dgm:cxn modelId="{2E401587-FC3E-4818-ADF0-DE362A09DAE2}" type="presParOf" srcId="{06244CC8-6696-4DE9-8722-3668DB43D56E}" destId="{29BCCB44-375A-4C89-8180-CE1B3BD3DEC0}" srcOrd="3" destOrd="0" presId="urn:microsoft.com/office/officeart/2008/layout/LinedList"/>
    <dgm:cxn modelId="{1E998DFB-9CDB-4899-8A84-F39DE50B5823}" type="presParOf" srcId="{06244CC8-6696-4DE9-8722-3668DB43D56E}" destId="{7B52BFE1-034B-42B2-9D97-A0299225444F}" srcOrd="4" destOrd="0" presId="urn:microsoft.com/office/officeart/2008/layout/LinedList"/>
    <dgm:cxn modelId="{CF8A14A4-18A6-47C0-80DA-E1EE2397298C}" type="presParOf" srcId="{7B52BFE1-034B-42B2-9D97-A0299225444F}" destId="{81EA5A7B-A740-4942-B680-3B333FA8F8A6}" srcOrd="0" destOrd="0" presId="urn:microsoft.com/office/officeart/2008/layout/LinedList"/>
    <dgm:cxn modelId="{D5888C14-5AE9-4D43-938D-E9A8C8D3B9CB}" type="presParOf" srcId="{7B52BFE1-034B-42B2-9D97-A0299225444F}" destId="{90FFD1DA-A149-4049-8D58-B574E18F4EE1}" srcOrd="1" destOrd="0" presId="urn:microsoft.com/office/officeart/2008/layout/LinedList"/>
    <dgm:cxn modelId="{FCFB4F9D-3B16-465C-9139-300C9ACAE45C}" type="presParOf" srcId="{7B52BFE1-034B-42B2-9D97-A0299225444F}" destId="{F35750FD-004F-4D60-867E-CFB429BB5ED0}" srcOrd="2" destOrd="0" presId="urn:microsoft.com/office/officeart/2008/layout/LinedList"/>
    <dgm:cxn modelId="{91B50F5A-9284-4767-AA5A-EA4EBD68A891}" type="presParOf" srcId="{06244CC8-6696-4DE9-8722-3668DB43D56E}" destId="{F637813D-8943-47CD-B669-57BFA3FF20D3}" srcOrd="5" destOrd="0" presId="urn:microsoft.com/office/officeart/2008/layout/LinedList"/>
    <dgm:cxn modelId="{4CC6742B-4ABA-4065-AC12-1448FD1F814B}" type="presParOf" srcId="{06244CC8-6696-4DE9-8722-3668DB43D56E}" destId="{6E9CD939-89AE-446E-94A4-28FA84A1883F}" srcOrd="6" destOrd="0" presId="urn:microsoft.com/office/officeart/2008/layout/LinedList"/>
  </dgm:cxnLst>
  <dgm:bg/>
  <dgm:whole>
    <a:ln>
      <a:solidFill>
        <a:srgbClr val="7030A0"/>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9C9C3A-7890-41B7-9B79-B8E9A1EB6AD9}" type="doc">
      <dgm:prSet loTypeId="urn:microsoft.com/office/officeart/2005/8/layout/venn3" loCatId="relationship" qsTypeId="urn:microsoft.com/office/officeart/2005/8/quickstyle/simple3" qsCatId="simple" csTypeId="urn:microsoft.com/office/officeart/2005/8/colors/colorful3" csCatId="colorful" phldr="1"/>
      <dgm:spPr/>
      <dgm:t>
        <a:bodyPr/>
        <a:lstStyle/>
        <a:p>
          <a:endParaRPr lang="zh-TW" altLang="en-US"/>
        </a:p>
      </dgm:t>
    </dgm:pt>
    <dgm:pt modelId="{3769472D-0D48-4E45-96BE-8C766743CD49}">
      <dgm:prSet custT="1"/>
      <dgm:spPr/>
      <dgm:t>
        <a:bodyPr/>
        <a:lstStyle/>
        <a:p>
          <a:pPr rtl="0"/>
          <a:r>
            <a:rPr lang="zh-TW" altLang="en-US" sz="2800" b="1" dirty="0" smtClean="0">
              <a:latin typeface="微軟正黑體" panose="020B0604030504040204" pitchFamily="34" charset="-120"/>
              <a:ea typeface="微軟正黑體" panose="020B0604030504040204" pitchFamily="34" charset="-120"/>
            </a:rPr>
            <a:t>調和社會公共利益</a:t>
          </a:r>
          <a:endParaRPr lang="zh-TW" altLang="en-US" sz="2800" b="1" dirty="0">
            <a:latin typeface="微軟正黑體" panose="020B0604030504040204" pitchFamily="34" charset="-120"/>
            <a:ea typeface="微軟正黑體" panose="020B0604030504040204" pitchFamily="34" charset="-120"/>
          </a:endParaRPr>
        </a:p>
      </dgm:t>
    </dgm:pt>
    <dgm:pt modelId="{F223AAD9-631A-4BB6-B96F-F362CA11A736}" type="parTrans" cxnId="{EF7B3720-E741-4F8F-8EF0-7FCF3F444784}">
      <dgm:prSet/>
      <dgm:spPr/>
      <dgm:t>
        <a:bodyPr/>
        <a:lstStyle/>
        <a:p>
          <a:endParaRPr lang="zh-TW" altLang="en-US"/>
        </a:p>
      </dgm:t>
    </dgm:pt>
    <dgm:pt modelId="{E5313878-3391-44F9-88C8-90BD16266BB3}" type="sibTrans" cxnId="{EF7B3720-E741-4F8F-8EF0-7FCF3F444784}">
      <dgm:prSet/>
      <dgm:spPr/>
      <dgm:t>
        <a:bodyPr/>
        <a:lstStyle/>
        <a:p>
          <a:endParaRPr lang="zh-TW" altLang="en-US"/>
        </a:p>
      </dgm:t>
    </dgm:pt>
    <dgm:pt modelId="{EE6CC72A-ACB6-468E-B5D5-F759BD60DCCC}">
      <dgm:prSet custT="1"/>
      <dgm:spPr/>
      <dgm:t>
        <a:bodyPr/>
        <a:lstStyle/>
        <a:p>
          <a:pPr rtl="0"/>
          <a:r>
            <a:rPr lang="zh-TW" altLang="en-US" sz="2800" b="1" dirty="0" smtClean="0">
              <a:latin typeface="微軟正黑體" panose="020B0604030504040204" pitchFamily="34" charset="-120"/>
              <a:ea typeface="微軟正黑體" panose="020B0604030504040204" pitchFamily="34" charset="-120"/>
            </a:rPr>
            <a:t>促進國家文化發展</a:t>
          </a:r>
          <a:endParaRPr lang="zh-TW" altLang="en-US" sz="2800" b="1" dirty="0">
            <a:latin typeface="微軟正黑體" panose="020B0604030504040204" pitchFamily="34" charset="-120"/>
            <a:ea typeface="微軟正黑體" panose="020B0604030504040204" pitchFamily="34" charset="-120"/>
          </a:endParaRPr>
        </a:p>
      </dgm:t>
    </dgm:pt>
    <dgm:pt modelId="{779E2B75-9563-4BCF-9AD7-739F34DDD53F}" type="parTrans" cxnId="{F702F7A5-06C0-48E8-A945-384F1EBDBD62}">
      <dgm:prSet/>
      <dgm:spPr/>
      <dgm:t>
        <a:bodyPr/>
        <a:lstStyle/>
        <a:p>
          <a:endParaRPr lang="zh-TW" altLang="en-US"/>
        </a:p>
      </dgm:t>
    </dgm:pt>
    <dgm:pt modelId="{AAB0D991-7420-4790-A888-0AFCF1FFB8CB}" type="sibTrans" cxnId="{F702F7A5-06C0-48E8-A945-384F1EBDBD62}">
      <dgm:prSet/>
      <dgm:spPr/>
      <dgm:t>
        <a:bodyPr/>
        <a:lstStyle/>
        <a:p>
          <a:endParaRPr lang="zh-TW" altLang="en-US"/>
        </a:p>
      </dgm:t>
    </dgm:pt>
    <dgm:pt modelId="{7276373C-7484-4E6E-9F7A-55818ABF6ED2}">
      <dgm:prSet custT="1"/>
      <dgm:spPr/>
      <dgm:t>
        <a:bodyPr/>
        <a:lstStyle/>
        <a:p>
          <a:pPr rtl="0">
            <a:spcAft>
              <a:spcPts val="0"/>
            </a:spcAft>
          </a:pPr>
          <a:r>
            <a:rPr lang="zh-TW" altLang="en-US" sz="2800" b="1" dirty="0" smtClean="0">
              <a:latin typeface="微軟正黑體" panose="020B0604030504040204" pitchFamily="34" charset="-120"/>
              <a:ea typeface="微軟正黑體" panose="020B0604030504040204" pitchFamily="34" charset="-120"/>
            </a:rPr>
            <a:t>保障著作人著作權益</a:t>
          </a:r>
          <a:endParaRPr lang="zh-TW" sz="2800" b="1" dirty="0">
            <a:latin typeface="微軟正黑體" panose="020B0604030504040204" pitchFamily="34" charset="-120"/>
            <a:ea typeface="微軟正黑體" panose="020B0604030504040204" pitchFamily="34" charset="-120"/>
          </a:endParaRPr>
        </a:p>
      </dgm:t>
    </dgm:pt>
    <dgm:pt modelId="{C4281C5F-E53D-46D6-A313-B07110A19C17}" type="parTrans" cxnId="{F0163D54-5B90-44AB-8633-7917D7600C58}">
      <dgm:prSet/>
      <dgm:spPr/>
      <dgm:t>
        <a:bodyPr/>
        <a:lstStyle/>
        <a:p>
          <a:endParaRPr lang="zh-TW" altLang="en-US"/>
        </a:p>
      </dgm:t>
    </dgm:pt>
    <dgm:pt modelId="{0C3B83A0-0810-4E48-8C7D-42B323B7D36A}" type="sibTrans" cxnId="{F0163D54-5B90-44AB-8633-7917D7600C58}">
      <dgm:prSet/>
      <dgm:spPr/>
      <dgm:t>
        <a:bodyPr/>
        <a:lstStyle/>
        <a:p>
          <a:endParaRPr lang="zh-TW" altLang="en-US"/>
        </a:p>
      </dgm:t>
    </dgm:pt>
    <dgm:pt modelId="{1F3AC5BB-A980-403E-80CE-39ED0D439972}" type="pres">
      <dgm:prSet presAssocID="{989C9C3A-7890-41B7-9B79-B8E9A1EB6AD9}" presName="Name0" presStyleCnt="0">
        <dgm:presLayoutVars>
          <dgm:dir/>
          <dgm:resizeHandles val="exact"/>
        </dgm:presLayoutVars>
      </dgm:prSet>
      <dgm:spPr/>
      <dgm:t>
        <a:bodyPr/>
        <a:lstStyle/>
        <a:p>
          <a:endParaRPr lang="zh-TW" altLang="en-US"/>
        </a:p>
      </dgm:t>
    </dgm:pt>
    <dgm:pt modelId="{C7A0EDB7-C97C-41B1-8869-1B1401FBF2B7}" type="pres">
      <dgm:prSet presAssocID="{7276373C-7484-4E6E-9F7A-55818ABF6ED2}" presName="Name5" presStyleLbl="vennNode1" presStyleIdx="0" presStyleCnt="3">
        <dgm:presLayoutVars>
          <dgm:bulletEnabled val="1"/>
        </dgm:presLayoutVars>
      </dgm:prSet>
      <dgm:spPr/>
      <dgm:t>
        <a:bodyPr/>
        <a:lstStyle/>
        <a:p>
          <a:endParaRPr lang="zh-TW" altLang="en-US"/>
        </a:p>
      </dgm:t>
    </dgm:pt>
    <dgm:pt modelId="{6CA81C67-E33B-418D-97A9-24B5D3EE63D8}" type="pres">
      <dgm:prSet presAssocID="{0C3B83A0-0810-4E48-8C7D-42B323B7D36A}" presName="space" presStyleCnt="0"/>
      <dgm:spPr/>
      <dgm:t>
        <a:bodyPr/>
        <a:lstStyle/>
        <a:p>
          <a:endParaRPr lang="zh-TW" altLang="en-US"/>
        </a:p>
      </dgm:t>
    </dgm:pt>
    <dgm:pt modelId="{0CFCE478-FEC0-440B-B247-6D1839919B98}" type="pres">
      <dgm:prSet presAssocID="{3769472D-0D48-4E45-96BE-8C766743CD49}" presName="Name5" presStyleLbl="vennNode1" presStyleIdx="1" presStyleCnt="3">
        <dgm:presLayoutVars>
          <dgm:bulletEnabled val="1"/>
        </dgm:presLayoutVars>
      </dgm:prSet>
      <dgm:spPr/>
      <dgm:t>
        <a:bodyPr/>
        <a:lstStyle/>
        <a:p>
          <a:endParaRPr lang="zh-TW" altLang="en-US"/>
        </a:p>
      </dgm:t>
    </dgm:pt>
    <dgm:pt modelId="{0670B65B-3526-40CC-977B-96DFA054308E}" type="pres">
      <dgm:prSet presAssocID="{E5313878-3391-44F9-88C8-90BD16266BB3}" presName="space" presStyleCnt="0"/>
      <dgm:spPr/>
      <dgm:t>
        <a:bodyPr/>
        <a:lstStyle/>
        <a:p>
          <a:endParaRPr lang="zh-TW" altLang="en-US"/>
        </a:p>
      </dgm:t>
    </dgm:pt>
    <dgm:pt modelId="{970DDDFF-B980-455B-A246-BF224ECF31C1}" type="pres">
      <dgm:prSet presAssocID="{EE6CC72A-ACB6-468E-B5D5-F759BD60DCCC}" presName="Name5" presStyleLbl="vennNode1" presStyleIdx="2" presStyleCnt="3">
        <dgm:presLayoutVars>
          <dgm:bulletEnabled val="1"/>
        </dgm:presLayoutVars>
      </dgm:prSet>
      <dgm:spPr/>
      <dgm:t>
        <a:bodyPr/>
        <a:lstStyle/>
        <a:p>
          <a:endParaRPr lang="zh-TW" altLang="en-US"/>
        </a:p>
      </dgm:t>
    </dgm:pt>
  </dgm:ptLst>
  <dgm:cxnLst>
    <dgm:cxn modelId="{530F7AD3-DC55-47E5-ADE6-44F798F1DAAB}" type="presOf" srcId="{989C9C3A-7890-41B7-9B79-B8E9A1EB6AD9}" destId="{1F3AC5BB-A980-403E-80CE-39ED0D439972}" srcOrd="0" destOrd="0" presId="urn:microsoft.com/office/officeart/2005/8/layout/venn3"/>
    <dgm:cxn modelId="{52E582AD-9D24-4090-89EC-69A9935A382F}" type="presOf" srcId="{3769472D-0D48-4E45-96BE-8C766743CD49}" destId="{0CFCE478-FEC0-440B-B247-6D1839919B98}" srcOrd="0" destOrd="0" presId="urn:microsoft.com/office/officeart/2005/8/layout/venn3"/>
    <dgm:cxn modelId="{EF7B3720-E741-4F8F-8EF0-7FCF3F444784}" srcId="{989C9C3A-7890-41B7-9B79-B8E9A1EB6AD9}" destId="{3769472D-0D48-4E45-96BE-8C766743CD49}" srcOrd="1" destOrd="0" parTransId="{F223AAD9-631A-4BB6-B96F-F362CA11A736}" sibTransId="{E5313878-3391-44F9-88C8-90BD16266BB3}"/>
    <dgm:cxn modelId="{EBFE2571-F9AF-4003-A9E8-CDC2E3C904E0}" type="presOf" srcId="{EE6CC72A-ACB6-468E-B5D5-F759BD60DCCC}" destId="{970DDDFF-B980-455B-A246-BF224ECF31C1}" srcOrd="0" destOrd="0" presId="urn:microsoft.com/office/officeart/2005/8/layout/venn3"/>
    <dgm:cxn modelId="{F0163D54-5B90-44AB-8633-7917D7600C58}" srcId="{989C9C3A-7890-41B7-9B79-B8E9A1EB6AD9}" destId="{7276373C-7484-4E6E-9F7A-55818ABF6ED2}" srcOrd="0" destOrd="0" parTransId="{C4281C5F-E53D-46D6-A313-B07110A19C17}" sibTransId="{0C3B83A0-0810-4E48-8C7D-42B323B7D36A}"/>
    <dgm:cxn modelId="{F702F7A5-06C0-48E8-A945-384F1EBDBD62}" srcId="{989C9C3A-7890-41B7-9B79-B8E9A1EB6AD9}" destId="{EE6CC72A-ACB6-468E-B5D5-F759BD60DCCC}" srcOrd="2" destOrd="0" parTransId="{779E2B75-9563-4BCF-9AD7-739F34DDD53F}" sibTransId="{AAB0D991-7420-4790-A888-0AFCF1FFB8CB}"/>
    <dgm:cxn modelId="{89EDB8C7-1035-4407-B52E-5A461E35BFAE}" type="presOf" srcId="{7276373C-7484-4E6E-9F7A-55818ABF6ED2}" destId="{C7A0EDB7-C97C-41B1-8869-1B1401FBF2B7}" srcOrd="0" destOrd="0" presId="urn:microsoft.com/office/officeart/2005/8/layout/venn3"/>
    <dgm:cxn modelId="{862F600A-DE75-4169-951C-7C02893B49E1}" type="presParOf" srcId="{1F3AC5BB-A980-403E-80CE-39ED0D439972}" destId="{C7A0EDB7-C97C-41B1-8869-1B1401FBF2B7}" srcOrd="0" destOrd="0" presId="urn:microsoft.com/office/officeart/2005/8/layout/venn3"/>
    <dgm:cxn modelId="{DF97950A-1134-45DB-8785-4092BE65C3E0}" type="presParOf" srcId="{1F3AC5BB-A980-403E-80CE-39ED0D439972}" destId="{6CA81C67-E33B-418D-97A9-24B5D3EE63D8}" srcOrd="1" destOrd="0" presId="urn:microsoft.com/office/officeart/2005/8/layout/venn3"/>
    <dgm:cxn modelId="{26357F4B-7E2F-47F9-8166-E463B401AD8F}" type="presParOf" srcId="{1F3AC5BB-A980-403E-80CE-39ED0D439972}" destId="{0CFCE478-FEC0-440B-B247-6D1839919B98}" srcOrd="2" destOrd="0" presId="urn:microsoft.com/office/officeart/2005/8/layout/venn3"/>
    <dgm:cxn modelId="{FA4C006B-1E50-4699-A9BF-71BC5D2DAC98}" type="presParOf" srcId="{1F3AC5BB-A980-403E-80CE-39ED0D439972}" destId="{0670B65B-3526-40CC-977B-96DFA054308E}" srcOrd="3" destOrd="0" presId="urn:microsoft.com/office/officeart/2005/8/layout/venn3"/>
    <dgm:cxn modelId="{48E410A3-683F-45AA-8115-664E426162B7}" type="presParOf" srcId="{1F3AC5BB-A980-403E-80CE-39ED0D439972}" destId="{970DDDFF-B980-455B-A246-BF224ECF31C1}"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0DC59498-351C-401F-AFAA-504EA1536DCA}" type="doc">
      <dgm:prSet loTypeId="urn:microsoft.com/office/officeart/2005/8/layout/process1" loCatId="process" qsTypeId="urn:microsoft.com/office/officeart/2005/8/quickstyle/simple3" qsCatId="simple" csTypeId="urn:microsoft.com/office/officeart/2005/8/colors/colorful5" csCatId="colorful" phldr="1"/>
      <dgm:spPr/>
      <dgm:t>
        <a:bodyPr/>
        <a:lstStyle/>
        <a:p>
          <a:endParaRPr lang="zh-TW" altLang="en-US"/>
        </a:p>
      </dgm:t>
    </dgm:pt>
    <dgm:pt modelId="{4AEAB2B7-140D-4496-88A0-ACE8B96A585C}">
      <dgm:prSet custT="1"/>
      <dgm:spPr>
        <a:ln>
          <a:noFill/>
        </a:ln>
      </dgm:spPr>
      <dgm:t>
        <a:bodyPr/>
        <a:lstStyle/>
        <a:p>
          <a:pPr algn="l" rtl="0">
            <a:spcAft>
              <a:spcPts val="0"/>
            </a:spcAft>
          </a:pPr>
          <a:r>
            <a:rPr lang="zh-TW" altLang="en-US" sz="2400" b="1" dirty="0" smtClean="0">
              <a:latin typeface="微軟正黑體" panose="020B0604030504040204" pitchFamily="34" charset="-120"/>
              <a:ea typeface="微軟正黑體" panose="020B0604030504040204" pitchFamily="34" charset="-120"/>
            </a:rPr>
            <a:t>一般著作</a:t>
          </a:r>
          <a:r>
            <a:rPr lang="en-US" altLang="zh-TW" sz="2400" b="1" dirty="0" smtClean="0">
              <a:latin typeface="微軟正黑體" panose="020B0604030504040204" pitchFamily="34" charset="-120"/>
              <a:ea typeface="微軟正黑體" panose="020B0604030504040204" pitchFamily="34" charset="-120"/>
            </a:rPr>
            <a:t>(§30)</a:t>
          </a:r>
          <a:endParaRPr lang="zh-TW" altLang="en-US" sz="2400" b="1" dirty="0">
            <a:latin typeface="微軟正黑體" panose="020B0604030504040204" pitchFamily="34" charset="-120"/>
            <a:ea typeface="微軟正黑體" panose="020B0604030504040204" pitchFamily="34" charset="-120"/>
          </a:endParaRPr>
        </a:p>
      </dgm:t>
    </dgm:pt>
    <dgm:pt modelId="{34A90A9C-8CB4-4533-97AB-DAA875337B65}" type="parTrans" cxnId="{FA2EC359-148C-477F-8321-31C109718C19}">
      <dgm:prSet/>
      <dgm:spPr/>
      <dgm:t>
        <a:bodyPr/>
        <a:lstStyle/>
        <a:p>
          <a:endParaRPr lang="zh-TW" altLang="en-US"/>
        </a:p>
      </dgm:t>
    </dgm:pt>
    <dgm:pt modelId="{8F736B67-B708-4ED7-B1DF-72989863EC8D}" type="sibTrans" cxnId="{FA2EC359-148C-477F-8321-31C109718C19}">
      <dgm:prSet/>
      <dgm:spPr/>
      <dgm:t>
        <a:bodyPr/>
        <a:lstStyle/>
        <a:p>
          <a:endParaRPr lang="zh-TW" altLang="en-US"/>
        </a:p>
      </dgm:t>
    </dgm:pt>
    <dgm:pt modelId="{D6840515-EFB0-454E-A3D5-00C69CE58261}">
      <dgm:prSet custT="1"/>
      <dgm:spPr>
        <a:ln>
          <a:noFill/>
        </a:ln>
      </dgm:spPr>
      <dgm:t>
        <a:bodyPr/>
        <a:lstStyle/>
        <a:p>
          <a:pPr algn="just" rtl="0">
            <a:spcAft>
              <a:spcPct val="15000"/>
            </a:spcAft>
          </a:pPr>
          <a:r>
            <a:rPr lang="zh-TW" sz="1800" b="1" dirty="0" smtClean="0">
              <a:solidFill>
                <a:srgbClr val="FF0000"/>
              </a:solidFill>
              <a:latin typeface="微軟正黑體" panose="020B0604030504040204" pitchFamily="34" charset="-120"/>
              <a:ea typeface="微軟正黑體" panose="020B0604030504040204" pitchFamily="34" charset="-120"/>
            </a:rPr>
            <a:t>著作人生存期間</a:t>
          </a:r>
          <a:r>
            <a:rPr lang="en-US" sz="1800" b="1" dirty="0" smtClean="0">
              <a:solidFill>
                <a:srgbClr val="FF0000"/>
              </a:solidFill>
              <a:latin typeface="微軟正黑體" panose="020B0604030504040204" pitchFamily="34" charset="-120"/>
              <a:ea typeface="微軟正黑體" panose="020B0604030504040204" pitchFamily="34" charset="-120"/>
            </a:rPr>
            <a:t>+</a:t>
          </a:r>
          <a:r>
            <a:rPr lang="zh-TW" sz="1800" b="1" dirty="0" smtClean="0">
              <a:solidFill>
                <a:srgbClr val="FF0000"/>
              </a:solidFill>
              <a:latin typeface="微軟正黑體" panose="020B0604030504040204" pitchFamily="34" charset="-120"/>
              <a:ea typeface="微軟正黑體" panose="020B0604030504040204" pitchFamily="34" charset="-120"/>
            </a:rPr>
            <a:t>死亡後</a:t>
          </a:r>
          <a:r>
            <a:rPr lang="en-US" sz="1800" b="1" dirty="0" smtClean="0">
              <a:solidFill>
                <a:srgbClr val="FF0000"/>
              </a:solidFill>
              <a:latin typeface="微軟正黑體" panose="020B0604030504040204" pitchFamily="34" charset="-120"/>
              <a:ea typeface="微軟正黑體" panose="020B0604030504040204" pitchFamily="34" charset="-120"/>
            </a:rPr>
            <a:t>50</a:t>
          </a:r>
          <a:r>
            <a:rPr lang="zh-TW" sz="1800" b="1" dirty="0" smtClean="0">
              <a:solidFill>
                <a:srgbClr val="FF0000"/>
              </a:solidFill>
              <a:latin typeface="微軟正黑體" panose="020B0604030504040204" pitchFamily="34" charset="-120"/>
              <a:ea typeface="微軟正黑體" panose="020B0604030504040204" pitchFamily="34" charset="-120"/>
            </a:rPr>
            <a:t>年</a:t>
          </a:r>
          <a:endParaRPr lang="zh-TW" sz="1800" b="1" dirty="0">
            <a:solidFill>
              <a:srgbClr val="FF0000"/>
            </a:solidFill>
            <a:latin typeface="微軟正黑體" panose="020B0604030504040204" pitchFamily="34" charset="-120"/>
            <a:ea typeface="微軟正黑體" panose="020B0604030504040204" pitchFamily="34" charset="-120"/>
          </a:endParaRPr>
        </a:p>
      </dgm:t>
    </dgm:pt>
    <dgm:pt modelId="{258747F8-DADB-4ADB-959E-29F93A76C14F}" type="parTrans" cxnId="{5A540BC0-3DF4-466B-AC2D-F9F6EBC5F219}">
      <dgm:prSet/>
      <dgm:spPr/>
      <dgm:t>
        <a:bodyPr/>
        <a:lstStyle/>
        <a:p>
          <a:endParaRPr lang="zh-TW" altLang="en-US"/>
        </a:p>
      </dgm:t>
    </dgm:pt>
    <dgm:pt modelId="{2769E0CB-CC4F-4D5B-B8A1-A8AA7C93E93E}" type="sibTrans" cxnId="{5A540BC0-3DF4-466B-AC2D-F9F6EBC5F219}">
      <dgm:prSet/>
      <dgm:spPr/>
      <dgm:t>
        <a:bodyPr/>
        <a:lstStyle/>
        <a:p>
          <a:endParaRPr lang="zh-TW" altLang="en-US"/>
        </a:p>
      </dgm:t>
    </dgm:pt>
    <dgm:pt modelId="{A64C5DB3-3574-47EA-9688-687E427F2C93}">
      <dgm:prSet custT="1"/>
      <dgm:spPr>
        <a:ln>
          <a:noFill/>
        </a:ln>
      </dgm:spPr>
      <dgm:t>
        <a:bodyPr/>
        <a:lstStyle/>
        <a:p>
          <a:pPr algn="just" rtl="0">
            <a:spcAft>
              <a:spcPct val="15000"/>
            </a:spcAft>
          </a:pPr>
          <a:r>
            <a:rPr lang="zh-TW" sz="1800" dirty="0" smtClean="0">
              <a:latin typeface="微軟正黑體" panose="020B0604030504040204" pitchFamily="34" charset="-120"/>
              <a:ea typeface="微軟正黑體" panose="020B0604030504040204" pitchFamily="34" charset="-120"/>
            </a:rPr>
            <a:t>例</a:t>
          </a:r>
          <a:r>
            <a:rPr lang="en-US" altLang="zh-TW" sz="1800" dirty="0" smtClean="0">
              <a:latin typeface="微軟正黑體" panose="020B0604030504040204" pitchFamily="34" charset="-120"/>
              <a:ea typeface="微軟正黑體" panose="020B0604030504040204" pitchFamily="34" charset="-120"/>
            </a:rPr>
            <a:t>:</a:t>
          </a:r>
          <a:r>
            <a:rPr lang="zh-TW" altLang="en-US" sz="1800" dirty="0" smtClean="0">
              <a:latin typeface="微軟正黑體" panose="020B0604030504040204" pitchFamily="34" charset="-120"/>
              <a:ea typeface="微軟正黑體" panose="020B0604030504040204" pitchFamily="34" charset="-120"/>
            </a:rPr>
            <a:t>作曲家</a:t>
          </a:r>
          <a:r>
            <a:rPr lang="zh-TW" sz="1800" dirty="0" smtClean="0">
              <a:latin typeface="微軟正黑體" panose="020B0604030504040204" pitchFamily="34" charset="-120"/>
              <a:ea typeface="微軟正黑體" panose="020B0604030504040204" pitchFamily="34" charset="-120"/>
            </a:rPr>
            <a:t>鄧雨賢先生於</a:t>
          </a:r>
          <a:r>
            <a:rPr lang="en-US" sz="1800" dirty="0" smtClean="0">
              <a:latin typeface="微軟正黑體" panose="020B0604030504040204" pitchFamily="34" charset="-120"/>
              <a:ea typeface="微軟正黑體" panose="020B0604030504040204" pitchFamily="34" charset="-120"/>
            </a:rPr>
            <a:t>1944</a:t>
          </a:r>
          <a:r>
            <a:rPr lang="zh-TW" sz="1800" dirty="0" smtClean="0">
              <a:latin typeface="微軟正黑體" panose="020B0604030504040204" pitchFamily="34" charset="-120"/>
              <a:ea typeface="微軟正黑體" panose="020B0604030504040204" pitchFamily="34" charset="-120"/>
            </a:rPr>
            <a:t>年逝世。</a:t>
          </a:r>
          <a:r>
            <a:rPr lang="zh-TW" altLang="en-US" sz="1800" dirty="0" smtClean="0">
              <a:latin typeface="微軟正黑體" panose="020B0604030504040204" pitchFamily="34" charset="-120"/>
              <a:ea typeface="微軟正黑體" panose="020B0604030504040204" pitchFamily="34" charset="-120"/>
            </a:rPr>
            <a:t>包括望春風、雨夜花等作品</a:t>
          </a:r>
          <a:r>
            <a:rPr lang="zh-TW" sz="1800" dirty="0" smtClean="0">
              <a:latin typeface="微軟正黑體" panose="020B0604030504040204" pitchFamily="34" charset="-120"/>
              <a:ea typeface="微軟正黑體" panose="020B0604030504040204" pitchFamily="34" charset="-120"/>
            </a:rPr>
            <a:t>的保護期間</a:t>
          </a:r>
          <a:r>
            <a:rPr lang="zh-TW" altLang="en-US" sz="1800" dirty="0" smtClean="0">
              <a:latin typeface="微軟正黑體" panose="020B0604030504040204" pitchFamily="34" charset="-120"/>
              <a:ea typeface="微軟正黑體" panose="020B0604030504040204" pitchFamily="34" charset="-120"/>
            </a:rPr>
            <a:t>即</a:t>
          </a:r>
          <a:r>
            <a:rPr lang="zh-TW" sz="1800" dirty="0" smtClean="0">
              <a:latin typeface="微軟正黑體" panose="020B0604030504040204" pitchFamily="34" charset="-120"/>
              <a:ea typeface="微軟正黑體" panose="020B0604030504040204" pitchFamily="34" charset="-120"/>
            </a:rPr>
            <a:t>於</a:t>
          </a:r>
          <a:r>
            <a:rPr lang="en-US" sz="1800" dirty="0" smtClean="0">
              <a:latin typeface="微軟正黑體" panose="020B0604030504040204" pitchFamily="34" charset="-120"/>
              <a:ea typeface="微軟正黑體" panose="020B0604030504040204" pitchFamily="34" charset="-120"/>
            </a:rPr>
            <a:t>1994</a:t>
          </a:r>
          <a:r>
            <a:rPr lang="zh-TW" sz="1800" dirty="0" smtClean="0">
              <a:latin typeface="微軟正黑體" panose="020B0604030504040204" pitchFamily="34" charset="-120"/>
              <a:ea typeface="微軟正黑體" panose="020B0604030504040204" pitchFamily="34" charset="-120"/>
            </a:rPr>
            <a:t>年</a:t>
          </a:r>
          <a:r>
            <a:rPr lang="en-US" sz="1800" dirty="0" smtClean="0">
              <a:latin typeface="微軟正黑體" panose="020B0604030504040204" pitchFamily="34" charset="-120"/>
              <a:ea typeface="微軟正黑體" panose="020B0604030504040204" pitchFamily="34" charset="-120"/>
            </a:rPr>
            <a:t>12</a:t>
          </a:r>
          <a:r>
            <a:rPr lang="zh-TW" sz="1800" dirty="0" smtClean="0">
              <a:latin typeface="微軟正黑體" panose="020B0604030504040204" pitchFamily="34" charset="-120"/>
              <a:ea typeface="微軟正黑體" panose="020B0604030504040204" pitchFamily="34" charset="-120"/>
            </a:rPr>
            <a:t>月</a:t>
          </a:r>
          <a:r>
            <a:rPr lang="en-US" sz="1800" dirty="0" smtClean="0">
              <a:latin typeface="微軟正黑體" panose="020B0604030504040204" pitchFamily="34" charset="-120"/>
              <a:ea typeface="微軟正黑體" panose="020B0604030504040204" pitchFamily="34" charset="-120"/>
            </a:rPr>
            <a:t>31</a:t>
          </a:r>
          <a:r>
            <a:rPr lang="zh-TW" sz="1800" dirty="0" smtClean="0">
              <a:latin typeface="微軟正黑體" panose="020B0604030504040204" pitchFamily="34" charset="-120"/>
              <a:ea typeface="微軟正黑體" panose="020B0604030504040204" pitchFamily="34" charset="-120"/>
            </a:rPr>
            <a:t>日屆滿。</a:t>
          </a:r>
          <a:endParaRPr lang="zh-TW" sz="1800" dirty="0">
            <a:latin typeface="微軟正黑體" panose="020B0604030504040204" pitchFamily="34" charset="-120"/>
            <a:ea typeface="微軟正黑體" panose="020B0604030504040204" pitchFamily="34" charset="-120"/>
          </a:endParaRPr>
        </a:p>
      </dgm:t>
    </dgm:pt>
    <dgm:pt modelId="{53AB7BD4-C540-4DAC-9E90-AB7B361545B2}" type="parTrans" cxnId="{FB16EA04-4163-43BB-A22B-17C4B14C0C5A}">
      <dgm:prSet/>
      <dgm:spPr/>
      <dgm:t>
        <a:bodyPr/>
        <a:lstStyle/>
        <a:p>
          <a:endParaRPr lang="zh-TW" altLang="en-US"/>
        </a:p>
      </dgm:t>
    </dgm:pt>
    <dgm:pt modelId="{801FFEED-A66C-4617-AE21-2DA31358FA2B}" type="sibTrans" cxnId="{FB16EA04-4163-43BB-A22B-17C4B14C0C5A}">
      <dgm:prSet/>
      <dgm:spPr/>
      <dgm:t>
        <a:bodyPr/>
        <a:lstStyle/>
        <a:p>
          <a:endParaRPr lang="zh-TW" altLang="en-US"/>
        </a:p>
      </dgm:t>
    </dgm:pt>
    <dgm:pt modelId="{3CDE8C0E-9C7A-4EE5-8641-2FEA9FD609DC}">
      <dgm:prSet custT="1"/>
      <dgm:spPr>
        <a:ln>
          <a:noFill/>
        </a:ln>
      </dgm:spPr>
      <dgm:t>
        <a:bodyPr/>
        <a:lstStyle/>
        <a:p>
          <a:pPr algn="l" rtl="0">
            <a:spcAft>
              <a:spcPts val="0"/>
            </a:spcAft>
          </a:pPr>
          <a:r>
            <a:rPr lang="zh-TW" sz="2000" b="1" dirty="0" smtClean="0">
              <a:latin typeface="微軟正黑體" panose="020B0604030504040204" pitchFamily="34" charset="-120"/>
              <a:ea typeface="微軟正黑體" panose="020B0604030504040204" pitchFamily="34" charset="-120"/>
            </a:rPr>
            <a:t>特定類別著作</a:t>
          </a:r>
          <a:r>
            <a:rPr lang="en-US" sz="2000" b="1" dirty="0" smtClean="0">
              <a:latin typeface="微軟正黑體" panose="020B0604030504040204" pitchFamily="34" charset="-120"/>
              <a:ea typeface="微軟正黑體" panose="020B0604030504040204" pitchFamily="34" charset="-120"/>
            </a:rPr>
            <a:t>(</a:t>
          </a:r>
          <a:r>
            <a:rPr lang="zh-TW" sz="1800" b="1" dirty="0" smtClean="0">
              <a:latin typeface="微軟正黑體" panose="020B0604030504040204" pitchFamily="34" charset="-120"/>
              <a:ea typeface="微軟正黑體" panose="020B0604030504040204" pitchFamily="34" charset="-120"/>
            </a:rPr>
            <a:t>法人、攝影、視聽、錄音及表演</a:t>
          </a:r>
          <a:r>
            <a:rPr lang="zh-TW" altLang="en-US" sz="1800" b="1" dirty="0" smtClean="0">
              <a:latin typeface="微軟正黑體" panose="020B0604030504040204" pitchFamily="34" charset="-120"/>
              <a:ea typeface="微軟正黑體" panose="020B0604030504040204" pitchFamily="34" charset="-120"/>
            </a:rPr>
            <a:t>、不具名、別名著作</a:t>
          </a:r>
          <a:r>
            <a:rPr lang="en-US" sz="1800" b="1" dirty="0" smtClean="0">
              <a:latin typeface="微軟正黑體" panose="020B0604030504040204" pitchFamily="34" charset="-120"/>
              <a:ea typeface="微軟正黑體" panose="020B0604030504040204" pitchFamily="34" charset="-120"/>
            </a:rPr>
            <a:t>)(</a:t>
          </a:r>
          <a:r>
            <a:rPr lang="en-US" altLang="zh-TW" sz="1800" b="1" dirty="0" smtClean="0">
              <a:latin typeface="微軟正黑體" panose="020B0604030504040204" pitchFamily="34" charset="-120"/>
              <a:ea typeface="微軟正黑體" panose="020B0604030504040204" pitchFamily="34" charset="-120"/>
            </a:rPr>
            <a:t>§32-34)</a:t>
          </a:r>
          <a:endParaRPr lang="zh-TW" sz="1800" b="1" dirty="0">
            <a:latin typeface="微軟正黑體" panose="020B0604030504040204" pitchFamily="34" charset="-120"/>
            <a:ea typeface="微軟正黑體" panose="020B0604030504040204" pitchFamily="34" charset="-120"/>
          </a:endParaRPr>
        </a:p>
      </dgm:t>
    </dgm:pt>
    <dgm:pt modelId="{1D7B58F7-27E0-4DC2-BCD7-DEF900898AC9}" type="parTrans" cxnId="{345B1672-1843-4CD2-92AC-1D43C54F8DD5}">
      <dgm:prSet/>
      <dgm:spPr/>
      <dgm:t>
        <a:bodyPr/>
        <a:lstStyle/>
        <a:p>
          <a:endParaRPr lang="zh-TW" altLang="en-US"/>
        </a:p>
      </dgm:t>
    </dgm:pt>
    <dgm:pt modelId="{6E4255B0-FA17-48CB-871B-26011D97809D}" type="sibTrans" cxnId="{345B1672-1843-4CD2-92AC-1D43C54F8DD5}">
      <dgm:prSet/>
      <dgm:spPr/>
      <dgm:t>
        <a:bodyPr/>
        <a:lstStyle/>
        <a:p>
          <a:endParaRPr lang="zh-TW" altLang="en-US"/>
        </a:p>
      </dgm:t>
    </dgm:pt>
    <dgm:pt modelId="{785C6833-9D8A-4302-80D2-A26EB9EB703A}">
      <dgm:prSet custT="1"/>
      <dgm:spPr>
        <a:ln>
          <a:noFill/>
        </a:ln>
      </dgm:spPr>
      <dgm:t>
        <a:bodyPr/>
        <a:lstStyle/>
        <a:p>
          <a:pPr algn="l" rtl="0">
            <a:spcAft>
              <a:spcPts val="0"/>
            </a:spcAft>
          </a:pPr>
          <a:r>
            <a:rPr lang="zh-TW" sz="1800" b="1" dirty="0" smtClean="0">
              <a:solidFill>
                <a:srgbClr val="FF0000"/>
              </a:solidFill>
              <a:latin typeface="微軟正黑體" panose="020B0604030504040204" pitchFamily="34" charset="-120"/>
              <a:ea typeface="微軟正黑體" panose="020B0604030504040204" pitchFamily="34" charset="-120"/>
            </a:rPr>
            <a:t>公開發表以後</a:t>
          </a:r>
          <a:r>
            <a:rPr lang="en-US" sz="1800" b="1" dirty="0" smtClean="0">
              <a:solidFill>
                <a:srgbClr val="FF0000"/>
              </a:solidFill>
              <a:latin typeface="微軟正黑體" panose="020B0604030504040204" pitchFamily="34" charset="-120"/>
              <a:ea typeface="微軟正黑體" panose="020B0604030504040204" pitchFamily="34" charset="-120"/>
            </a:rPr>
            <a:t>50</a:t>
          </a:r>
          <a:r>
            <a:rPr lang="zh-TW" sz="1800" b="1" dirty="0" smtClean="0">
              <a:solidFill>
                <a:srgbClr val="FF0000"/>
              </a:solidFill>
              <a:latin typeface="微軟正黑體" panose="020B0604030504040204" pitchFamily="34" charset="-120"/>
              <a:ea typeface="微軟正黑體" panose="020B0604030504040204" pitchFamily="34" charset="-120"/>
            </a:rPr>
            <a:t>年</a:t>
          </a:r>
          <a:endParaRPr lang="zh-TW" sz="1800" b="1" dirty="0">
            <a:solidFill>
              <a:srgbClr val="FF0000"/>
            </a:solidFill>
            <a:latin typeface="微軟正黑體" panose="020B0604030504040204" pitchFamily="34" charset="-120"/>
            <a:ea typeface="微軟正黑體" panose="020B0604030504040204" pitchFamily="34" charset="-120"/>
          </a:endParaRPr>
        </a:p>
      </dgm:t>
    </dgm:pt>
    <dgm:pt modelId="{68898D68-D0F2-4506-8070-DD7BC0FDDA0B}" type="parTrans" cxnId="{D9FB3AB6-89BC-47D9-A07F-ADB8EEEFDE7F}">
      <dgm:prSet/>
      <dgm:spPr/>
      <dgm:t>
        <a:bodyPr/>
        <a:lstStyle/>
        <a:p>
          <a:endParaRPr lang="zh-TW" altLang="en-US"/>
        </a:p>
      </dgm:t>
    </dgm:pt>
    <dgm:pt modelId="{C50F52BE-D630-43DB-A080-55EF498689F6}" type="sibTrans" cxnId="{D9FB3AB6-89BC-47D9-A07F-ADB8EEEFDE7F}">
      <dgm:prSet/>
      <dgm:spPr/>
      <dgm:t>
        <a:bodyPr/>
        <a:lstStyle/>
        <a:p>
          <a:endParaRPr lang="zh-TW" altLang="en-US"/>
        </a:p>
      </dgm:t>
    </dgm:pt>
    <dgm:pt modelId="{C33C25E4-7CF5-4F77-87AD-A843BA7E4E0F}">
      <dgm:prSet custT="1"/>
      <dgm:spPr>
        <a:ln>
          <a:noFill/>
        </a:ln>
      </dgm:spPr>
      <dgm:t>
        <a:bodyPr/>
        <a:lstStyle/>
        <a:p>
          <a:pPr algn="just" rtl="0">
            <a:spcAft>
              <a:spcPts val="0"/>
            </a:spcAft>
          </a:pPr>
          <a:r>
            <a:rPr lang="zh-TW" sz="1600" dirty="0" smtClean="0">
              <a:latin typeface="微軟正黑體" panose="020B0604030504040204" pitchFamily="34" charset="-120"/>
              <a:ea typeface="微軟正黑體" panose="020B0604030504040204" pitchFamily="34" charset="-120"/>
            </a:rPr>
            <a:t>創作完成時起算</a:t>
          </a:r>
          <a:r>
            <a:rPr lang="en-US" sz="1600" dirty="0" smtClean="0">
              <a:latin typeface="微軟正黑體" panose="020B0604030504040204" pitchFamily="34" charset="-120"/>
              <a:ea typeface="微軟正黑體" panose="020B0604030504040204" pitchFamily="34" charset="-120"/>
            </a:rPr>
            <a:t>50</a:t>
          </a:r>
          <a:r>
            <a:rPr lang="zh-TW" sz="1600" dirty="0" smtClean="0">
              <a:latin typeface="微軟正黑體" panose="020B0604030504040204" pitchFamily="34" charset="-120"/>
              <a:ea typeface="微軟正黑體" panose="020B0604030504040204" pitchFamily="34" charset="-120"/>
            </a:rPr>
            <a:t>年內未公開發表者，其著作財產權存續至創作完成時起</a:t>
          </a:r>
          <a:r>
            <a:rPr lang="en-US" sz="1600" dirty="0" smtClean="0">
              <a:latin typeface="微軟正黑體" panose="020B0604030504040204" pitchFamily="34" charset="-120"/>
              <a:ea typeface="微軟正黑體" panose="020B0604030504040204" pitchFamily="34" charset="-120"/>
            </a:rPr>
            <a:t>50</a:t>
          </a:r>
          <a:r>
            <a:rPr lang="zh-TW" sz="1600" dirty="0" smtClean="0">
              <a:latin typeface="微軟正黑體" panose="020B0604030504040204" pitchFamily="34" charset="-120"/>
              <a:ea typeface="微軟正黑體" panose="020B0604030504040204" pitchFamily="34" charset="-120"/>
            </a:rPr>
            <a:t>年。</a:t>
          </a:r>
          <a:endParaRPr lang="zh-TW" sz="1600" dirty="0">
            <a:latin typeface="微軟正黑體" panose="020B0604030504040204" pitchFamily="34" charset="-120"/>
            <a:ea typeface="微軟正黑體" panose="020B0604030504040204" pitchFamily="34" charset="-120"/>
          </a:endParaRPr>
        </a:p>
      </dgm:t>
    </dgm:pt>
    <dgm:pt modelId="{7976B375-1313-44D6-A2A5-4F6F52D44847}" type="parTrans" cxnId="{4AB31E3C-6C9C-4F2C-89F3-5F3A9BD615EF}">
      <dgm:prSet/>
      <dgm:spPr/>
      <dgm:t>
        <a:bodyPr/>
        <a:lstStyle/>
        <a:p>
          <a:endParaRPr lang="zh-TW" altLang="en-US"/>
        </a:p>
      </dgm:t>
    </dgm:pt>
    <dgm:pt modelId="{626F0782-E166-4A04-8719-57C1780EC4C1}" type="sibTrans" cxnId="{4AB31E3C-6C9C-4F2C-89F3-5F3A9BD615EF}">
      <dgm:prSet/>
      <dgm:spPr/>
      <dgm:t>
        <a:bodyPr/>
        <a:lstStyle/>
        <a:p>
          <a:endParaRPr lang="zh-TW" altLang="en-US"/>
        </a:p>
      </dgm:t>
    </dgm:pt>
    <dgm:pt modelId="{862D0CF0-B09E-477D-9546-BBEE80504105}" type="pres">
      <dgm:prSet presAssocID="{0DC59498-351C-401F-AFAA-504EA1536DCA}" presName="Name0" presStyleCnt="0">
        <dgm:presLayoutVars>
          <dgm:dir/>
          <dgm:resizeHandles val="exact"/>
        </dgm:presLayoutVars>
      </dgm:prSet>
      <dgm:spPr/>
      <dgm:t>
        <a:bodyPr/>
        <a:lstStyle/>
        <a:p>
          <a:endParaRPr lang="zh-TW" altLang="en-US"/>
        </a:p>
      </dgm:t>
    </dgm:pt>
    <dgm:pt modelId="{8EA1347F-DC83-492D-BC97-6D9A1F7E82F2}" type="pres">
      <dgm:prSet presAssocID="{4AEAB2B7-140D-4496-88A0-ACE8B96A585C}" presName="node" presStyleLbl="node1" presStyleIdx="0" presStyleCnt="2" custScaleX="117992">
        <dgm:presLayoutVars>
          <dgm:bulletEnabled val="1"/>
        </dgm:presLayoutVars>
      </dgm:prSet>
      <dgm:spPr/>
      <dgm:t>
        <a:bodyPr/>
        <a:lstStyle/>
        <a:p>
          <a:endParaRPr lang="zh-TW" altLang="en-US"/>
        </a:p>
      </dgm:t>
    </dgm:pt>
    <dgm:pt modelId="{4B25F8AF-2F47-4854-85E9-3FF2CA954119}" type="pres">
      <dgm:prSet presAssocID="{8F736B67-B708-4ED7-B1DF-72989863EC8D}" presName="sibTrans" presStyleLbl="sibTrans2D1" presStyleIdx="0" presStyleCnt="1"/>
      <dgm:spPr/>
      <dgm:t>
        <a:bodyPr/>
        <a:lstStyle/>
        <a:p>
          <a:endParaRPr lang="zh-TW" altLang="en-US"/>
        </a:p>
      </dgm:t>
    </dgm:pt>
    <dgm:pt modelId="{0E75FF77-05F4-4272-820C-9ACB030FE176}" type="pres">
      <dgm:prSet presAssocID="{8F736B67-B708-4ED7-B1DF-72989863EC8D}" presName="connectorText" presStyleLbl="sibTrans2D1" presStyleIdx="0" presStyleCnt="1"/>
      <dgm:spPr/>
      <dgm:t>
        <a:bodyPr/>
        <a:lstStyle/>
        <a:p>
          <a:endParaRPr lang="zh-TW" altLang="en-US"/>
        </a:p>
      </dgm:t>
    </dgm:pt>
    <dgm:pt modelId="{2A317FDC-8C4D-4DCC-A18F-A2206DC8C7BD}" type="pres">
      <dgm:prSet presAssocID="{3CDE8C0E-9C7A-4EE5-8641-2FEA9FD609DC}" presName="node" presStyleLbl="node1" presStyleIdx="1" presStyleCnt="2" custScaleX="113255">
        <dgm:presLayoutVars>
          <dgm:bulletEnabled val="1"/>
        </dgm:presLayoutVars>
      </dgm:prSet>
      <dgm:spPr/>
      <dgm:t>
        <a:bodyPr/>
        <a:lstStyle/>
        <a:p>
          <a:endParaRPr lang="zh-TW" altLang="en-US"/>
        </a:p>
      </dgm:t>
    </dgm:pt>
  </dgm:ptLst>
  <dgm:cxnLst>
    <dgm:cxn modelId="{5A540BC0-3DF4-466B-AC2D-F9F6EBC5F219}" srcId="{4AEAB2B7-140D-4496-88A0-ACE8B96A585C}" destId="{D6840515-EFB0-454E-A3D5-00C69CE58261}" srcOrd="0" destOrd="0" parTransId="{258747F8-DADB-4ADB-959E-29F93A76C14F}" sibTransId="{2769E0CB-CC4F-4D5B-B8A1-A8AA7C93E93E}"/>
    <dgm:cxn modelId="{8650C319-5260-41CF-933B-D2E9234E670D}" type="presOf" srcId="{0DC59498-351C-401F-AFAA-504EA1536DCA}" destId="{862D0CF0-B09E-477D-9546-BBEE80504105}" srcOrd="0" destOrd="0" presId="urn:microsoft.com/office/officeart/2005/8/layout/process1"/>
    <dgm:cxn modelId="{22597040-C1E0-4DAA-874F-43098E949ABA}" type="presOf" srcId="{4AEAB2B7-140D-4496-88A0-ACE8B96A585C}" destId="{8EA1347F-DC83-492D-BC97-6D9A1F7E82F2}" srcOrd="0" destOrd="0" presId="urn:microsoft.com/office/officeart/2005/8/layout/process1"/>
    <dgm:cxn modelId="{7E524286-F1CF-4D93-9F63-D12DB5E36B3B}" type="presOf" srcId="{A64C5DB3-3574-47EA-9688-687E427F2C93}" destId="{8EA1347F-DC83-492D-BC97-6D9A1F7E82F2}" srcOrd="0" destOrd="2" presId="urn:microsoft.com/office/officeart/2005/8/layout/process1"/>
    <dgm:cxn modelId="{345B1672-1843-4CD2-92AC-1D43C54F8DD5}" srcId="{0DC59498-351C-401F-AFAA-504EA1536DCA}" destId="{3CDE8C0E-9C7A-4EE5-8641-2FEA9FD609DC}" srcOrd="1" destOrd="0" parTransId="{1D7B58F7-27E0-4DC2-BCD7-DEF900898AC9}" sibTransId="{6E4255B0-FA17-48CB-871B-26011D97809D}"/>
    <dgm:cxn modelId="{D9FB3AB6-89BC-47D9-A07F-ADB8EEEFDE7F}" srcId="{3CDE8C0E-9C7A-4EE5-8641-2FEA9FD609DC}" destId="{785C6833-9D8A-4302-80D2-A26EB9EB703A}" srcOrd="0" destOrd="0" parTransId="{68898D68-D0F2-4506-8070-DD7BC0FDDA0B}" sibTransId="{C50F52BE-D630-43DB-A080-55EF498689F6}"/>
    <dgm:cxn modelId="{46D7DE26-1333-4A02-B300-A2EC0FBDEE89}" type="presOf" srcId="{8F736B67-B708-4ED7-B1DF-72989863EC8D}" destId="{0E75FF77-05F4-4272-820C-9ACB030FE176}" srcOrd="1" destOrd="0" presId="urn:microsoft.com/office/officeart/2005/8/layout/process1"/>
    <dgm:cxn modelId="{AAE4CE43-641E-41BB-878B-2EFF5AC9B757}" type="presOf" srcId="{3CDE8C0E-9C7A-4EE5-8641-2FEA9FD609DC}" destId="{2A317FDC-8C4D-4DCC-A18F-A2206DC8C7BD}" srcOrd="0" destOrd="0" presId="urn:microsoft.com/office/officeart/2005/8/layout/process1"/>
    <dgm:cxn modelId="{FB16EA04-4163-43BB-A22B-17C4B14C0C5A}" srcId="{4AEAB2B7-140D-4496-88A0-ACE8B96A585C}" destId="{A64C5DB3-3574-47EA-9688-687E427F2C93}" srcOrd="1" destOrd="0" parTransId="{53AB7BD4-C540-4DAC-9E90-AB7B361545B2}" sibTransId="{801FFEED-A66C-4617-AE21-2DA31358FA2B}"/>
    <dgm:cxn modelId="{AF1FDB15-E202-43F2-8020-A689D1D8CE2F}" type="presOf" srcId="{D6840515-EFB0-454E-A3D5-00C69CE58261}" destId="{8EA1347F-DC83-492D-BC97-6D9A1F7E82F2}" srcOrd="0" destOrd="1" presId="urn:microsoft.com/office/officeart/2005/8/layout/process1"/>
    <dgm:cxn modelId="{3CFE9B11-C86B-4E6A-AE38-2C4D3C7B23D1}" type="presOf" srcId="{785C6833-9D8A-4302-80D2-A26EB9EB703A}" destId="{2A317FDC-8C4D-4DCC-A18F-A2206DC8C7BD}" srcOrd="0" destOrd="1" presId="urn:microsoft.com/office/officeart/2005/8/layout/process1"/>
    <dgm:cxn modelId="{FA2EC359-148C-477F-8321-31C109718C19}" srcId="{0DC59498-351C-401F-AFAA-504EA1536DCA}" destId="{4AEAB2B7-140D-4496-88A0-ACE8B96A585C}" srcOrd="0" destOrd="0" parTransId="{34A90A9C-8CB4-4533-97AB-DAA875337B65}" sibTransId="{8F736B67-B708-4ED7-B1DF-72989863EC8D}"/>
    <dgm:cxn modelId="{AE4E44B0-7628-4B5E-AB52-E99ABE76F688}" type="presOf" srcId="{8F736B67-B708-4ED7-B1DF-72989863EC8D}" destId="{4B25F8AF-2F47-4854-85E9-3FF2CA954119}" srcOrd="0" destOrd="0" presId="urn:microsoft.com/office/officeart/2005/8/layout/process1"/>
    <dgm:cxn modelId="{93036FB0-79A6-4B1C-9027-8791347476B7}" type="presOf" srcId="{C33C25E4-7CF5-4F77-87AD-A843BA7E4E0F}" destId="{2A317FDC-8C4D-4DCC-A18F-A2206DC8C7BD}" srcOrd="0" destOrd="2" presId="urn:microsoft.com/office/officeart/2005/8/layout/process1"/>
    <dgm:cxn modelId="{4AB31E3C-6C9C-4F2C-89F3-5F3A9BD615EF}" srcId="{3CDE8C0E-9C7A-4EE5-8641-2FEA9FD609DC}" destId="{C33C25E4-7CF5-4F77-87AD-A843BA7E4E0F}" srcOrd="1" destOrd="0" parTransId="{7976B375-1313-44D6-A2A5-4F6F52D44847}" sibTransId="{626F0782-E166-4A04-8719-57C1780EC4C1}"/>
    <dgm:cxn modelId="{E4EBCDA9-9E16-4EA5-9EDC-B1BE636F1658}" type="presParOf" srcId="{862D0CF0-B09E-477D-9546-BBEE80504105}" destId="{8EA1347F-DC83-492D-BC97-6D9A1F7E82F2}" srcOrd="0" destOrd="0" presId="urn:microsoft.com/office/officeart/2005/8/layout/process1"/>
    <dgm:cxn modelId="{4498AD75-AC53-4654-B2CF-89819ABEF4DA}" type="presParOf" srcId="{862D0CF0-B09E-477D-9546-BBEE80504105}" destId="{4B25F8AF-2F47-4854-85E9-3FF2CA954119}" srcOrd="1" destOrd="0" presId="urn:microsoft.com/office/officeart/2005/8/layout/process1"/>
    <dgm:cxn modelId="{D6991B8C-D166-48CB-A706-4E66045A9606}" type="presParOf" srcId="{4B25F8AF-2F47-4854-85E9-3FF2CA954119}" destId="{0E75FF77-05F4-4272-820C-9ACB030FE176}" srcOrd="0" destOrd="0" presId="urn:microsoft.com/office/officeart/2005/8/layout/process1"/>
    <dgm:cxn modelId="{402D1D86-9258-4112-9354-02F49211E3EC}" type="presParOf" srcId="{862D0CF0-B09E-477D-9546-BBEE80504105}" destId="{2A317FDC-8C4D-4DCC-A18F-A2206DC8C7BD}" srcOrd="2"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525F2D4-BF6B-4ECA-BADE-6147BCA557B7}" type="doc">
      <dgm:prSet loTypeId="urn:microsoft.com/office/officeart/2005/8/layout/arrow4" loCatId="relationship" qsTypeId="urn:microsoft.com/office/officeart/2005/8/quickstyle/simple2" qsCatId="simple" csTypeId="urn:microsoft.com/office/officeart/2005/8/colors/colorful4" csCatId="colorful" phldr="1"/>
      <dgm:spPr/>
      <dgm:t>
        <a:bodyPr/>
        <a:lstStyle/>
        <a:p>
          <a:endParaRPr lang="zh-TW" altLang="en-US"/>
        </a:p>
      </dgm:t>
    </dgm:pt>
    <dgm:pt modelId="{69BE945E-2432-418C-9B00-B78874EE793D}">
      <dgm:prSet custT="1"/>
      <dgm:spPr/>
      <dgm:t>
        <a:bodyPr/>
        <a:lstStyle/>
        <a:p>
          <a:pPr rtl="0">
            <a:spcAft>
              <a:spcPts val="0"/>
            </a:spcAft>
          </a:pPr>
          <a:r>
            <a:rPr lang="zh-TW" altLang="en-US" sz="3200" b="1" u="sng" dirty="0" smtClean="0">
              <a:solidFill>
                <a:srgbClr val="0070C0"/>
              </a:solidFill>
              <a:latin typeface="微軟正黑體" panose="020B0604030504040204" pitchFamily="34" charset="-120"/>
              <a:ea typeface="微軟正黑體" panose="020B0604030504040204" pitchFamily="34" charset="-120"/>
            </a:rPr>
            <a:t>取得著作權人同意或授權</a:t>
          </a:r>
          <a:endParaRPr lang="zh-TW" altLang="en-US" sz="3200" b="1" u="sng" dirty="0">
            <a:solidFill>
              <a:srgbClr val="0070C0"/>
            </a:solidFill>
            <a:latin typeface="微軟正黑體" panose="020B0604030504040204" pitchFamily="34" charset="-120"/>
            <a:ea typeface="微軟正黑體" panose="020B0604030504040204" pitchFamily="34" charset="-120"/>
          </a:endParaRPr>
        </a:p>
      </dgm:t>
    </dgm:pt>
    <dgm:pt modelId="{F4321C95-3D8D-4FAE-B46F-D32848275B1B}" type="parTrans" cxnId="{8C8E70DC-2558-4E70-8882-F893AEDABF0C}">
      <dgm:prSet/>
      <dgm:spPr/>
      <dgm:t>
        <a:bodyPr/>
        <a:lstStyle/>
        <a:p>
          <a:endParaRPr lang="zh-TW" altLang="en-US"/>
        </a:p>
      </dgm:t>
    </dgm:pt>
    <dgm:pt modelId="{0D3AA745-F9F9-4F19-A54F-D8680326BB44}" type="sibTrans" cxnId="{8C8E70DC-2558-4E70-8882-F893AEDABF0C}">
      <dgm:prSet/>
      <dgm:spPr/>
      <dgm:t>
        <a:bodyPr/>
        <a:lstStyle/>
        <a:p>
          <a:endParaRPr lang="zh-TW" altLang="en-US"/>
        </a:p>
      </dgm:t>
    </dgm:pt>
    <dgm:pt modelId="{8C64539D-E43F-467F-9A13-756821E4CC5A}">
      <dgm:prSet custT="1"/>
      <dgm:spPr/>
      <dgm:t>
        <a:bodyPr/>
        <a:lstStyle/>
        <a:p>
          <a:pPr rtl="0">
            <a:spcAft>
              <a:spcPts val="0"/>
            </a:spcAft>
          </a:pPr>
          <a:r>
            <a:rPr lang="zh-TW" altLang="en-US" sz="2400" b="1" dirty="0" smtClean="0">
              <a:latin typeface="微軟正黑體" panose="020B0604030504040204" pitchFamily="34" charset="-120"/>
              <a:ea typeface="微軟正黑體" panose="020B0604030504040204" pitchFamily="34" charset="-120"/>
            </a:rPr>
            <a:t>依契約自由原則約定授權範圍</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私權關係</a:t>
          </a:r>
          <a:r>
            <a:rPr lang="en-US" altLang="zh-TW" sz="2400" b="1" dirty="0" smtClean="0">
              <a:latin typeface="微軟正黑體" panose="020B0604030504040204" pitchFamily="34" charset="-120"/>
              <a:ea typeface="微軟正黑體" panose="020B0604030504040204" pitchFamily="34" charset="-120"/>
            </a:rPr>
            <a:t>)</a:t>
          </a:r>
          <a:endParaRPr lang="zh-TW" altLang="en-US" sz="2400" b="1" dirty="0">
            <a:latin typeface="微軟正黑體" panose="020B0604030504040204" pitchFamily="34" charset="-120"/>
            <a:ea typeface="微軟正黑體" panose="020B0604030504040204" pitchFamily="34" charset="-120"/>
          </a:endParaRPr>
        </a:p>
      </dgm:t>
    </dgm:pt>
    <dgm:pt modelId="{246F3882-2BA1-4A19-A59E-7C00EED8D285}" type="parTrans" cxnId="{94A84EB2-43CE-4503-85B4-75FB052C8E1F}">
      <dgm:prSet/>
      <dgm:spPr/>
      <dgm:t>
        <a:bodyPr/>
        <a:lstStyle/>
        <a:p>
          <a:endParaRPr lang="zh-TW" altLang="en-US"/>
        </a:p>
      </dgm:t>
    </dgm:pt>
    <dgm:pt modelId="{CA56219D-9016-4F29-A5DA-1E8FDBDE467A}" type="sibTrans" cxnId="{94A84EB2-43CE-4503-85B4-75FB052C8E1F}">
      <dgm:prSet/>
      <dgm:spPr/>
      <dgm:t>
        <a:bodyPr/>
        <a:lstStyle/>
        <a:p>
          <a:endParaRPr lang="zh-TW" altLang="en-US"/>
        </a:p>
      </dgm:t>
    </dgm:pt>
    <dgm:pt modelId="{A0C3337F-F751-4280-841D-00108DD6D4D3}">
      <dgm:prSet custT="1"/>
      <dgm:spPr/>
      <dgm:t>
        <a:bodyPr/>
        <a:lstStyle/>
        <a:p>
          <a:pPr rtl="0">
            <a:spcAft>
              <a:spcPts val="0"/>
            </a:spcAft>
          </a:pPr>
          <a:r>
            <a:rPr lang="zh-TW" sz="2400" b="1" dirty="0" smtClean="0">
              <a:solidFill>
                <a:srgbClr val="C00000"/>
              </a:solidFill>
              <a:latin typeface="微軟正黑體" panose="020B0604030504040204" pitchFamily="34" charset="-120"/>
              <a:ea typeface="微軟正黑體" panose="020B0604030504040204" pitchFamily="34" charset="-120"/>
            </a:rPr>
            <a:t>約定不明的部分推定為未授權</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第</a:t>
          </a:r>
          <a:r>
            <a:rPr lang="en-US" sz="2400" b="1" dirty="0" smtClean="0">
              <a:latin typeface="微軟正黑體" panose="020B0604030504040204" pitchFamily="34" charset="-120"/>
              <a:ea typeface="微軟正黑體" panose="020B0604030504040204" pitchFamily="34" charset="-120"/>
            </a:rPr>
            <a:t>37</a:t>
          </a:r>
          <a:r>
            <a:rPr lang="zh-TW" altLang="en-US" sz="2400" b="1" dirty="0" smtClean="0">
              <a:latin typeface="微軟正黑體" panose="020B0604030504040204" pitchFamily="34" charset="-120"/>
              <a:ea typeface="微軟正黑體" panose="020B0604030504040204" pitchFamily="34" charset="-120"/>
            </a:rPr>
            <a:t>條</a:t>
          </a:r>
          <a:r>
            <a:rPr lang="en-US" altLang="zh-TW" sz="2400" b="1" dirty="0" smtClean="0">
              <a:latin typeface="微軟正黑體" panose="020B0604030504040204" pitchFamily="34" charset="-120"/>
              <a:ea typeface="微軟正黑體" panose="020B0604030504040204" pitchFamily="34" charset="-120"/>
            </a:rPr>
            <a:t>)</a:t>
          </a:r>
          <a:endParaRPr lang="zh-TW" sz="2400" b="1" dirty="0">
            <a:latin typeface="微軟正黑體" panose="020B0604030504040204" pitchFamily="34" charset="-120"/>
            <a:ea typeface="微軟正黑體" panose="020B0604030504040204" pitchFamily="34" charset="-120"/>
          </a:endParaRPr>
        </a:p>
      </dgm:t>
    </dgm:pt>
    <dgm:pt modelId="{7551DD0F-6BC4-4BB7-8BFE-28FFE52BB7D6}" type="parTrans" cxnId="{12787B54-8CD1-4B74-9F5D-508E483C14A0}">
      <dgm:prSet/>
      <dgm:spPr/>
      <dgm:t>
        <a:bodyPr/>
        <a:lstStyle/>
        <a:p>
          <a:endParaRPr lang="zh-TW" altLang="en-US"/>
        </a:p>
      </dgm:t>
    </dgm:pt>
    <dgm:pt modelId="{7CB357CA-629B-4961-9FC5-85384C3A7CE6}" type="sibTrans" cxnId="{12787B54-8CD1-4B74-9F5D-508E483C14A0}">
      <dgm:prSet/>
      <dgm:spPr/>
      <dgm:t>
        <a:bodyPr/>
        <a:lstStyle/>
        <a:p>
          <a:endParaRPr lang="zh-TW" altLang="en-US"/>
        </a:p>
      </dgm:t>
    </dgm:pt>
    <dgm:pt modelId="{3BDD241C-0642-44EC-8D5B-263F002550A8}">
      <dgm:prSet custT="1"/>
      <dgm:spPr/>
      <dgm:t>
        <a:bodyPr/>
        <a:lstStyle/>
        <a:p>
          <a:pPr rtl="0">
            <a:spcAft>
              <a:spcPts val="0"/>
            </a:spcAft>
          </a:pPr>
          <a:r>
            <a:rPr lang="zh-TW" sz="3000" b="1" dirty="0" smtClean="0">
              <a:solidFill>
                <a:srgbClr val="FF00FF"/>
              </a:solidFill>
              <a:latin typeface="微軟正黑體" panose="020B0604030504040204" pitchFamily="34" charset="-120"/>
              <a:ea typeface="微軟正黑體" panose="020B0604030504040204" pitchFamily="34" charset="-120"/>
            </a:rPr>
            <a:t>符合合理使用</a:t>
          </a:r>
          <a:r>
            <a:rPr lang="en-US" sz="2800" b="1" dirty="0" smtClean="0">
              <a:solidFill>
                <a:srgbClr val="FF00FF"/>
              </a:solidFill>
              <a:latin typeface="微軟正黑體" panose="020B0604030504040204" pitchFamily="34" charset="-120"/>
              <a:ea typeface="微軟正黑體" panose="020B0604030504040204" pitchFamily="34" charset="-120"/>
            </a:rPr>
            <a:t>(</a:t>
          </a:r>
          <a:r>
            <a:rPr lang="zh-TW" sz="2800" b="1" dirty="0" smtClean="0">
              <a:solidFill>
                <a:srgbClr val="FF00FF"/>
              </a:solidFill>
              <a:latin typeface="微軟正黑體" panose="020B0604030504040204" pitchFamily="34" charset="-120"/>
              <a:ea typeface="微軟正黑體" panose="020B0604030504040204" pitchFamily="34" charset="-120"/>
            </a:rPr>
            <a:t>著作財產權限制）</a:t>
          </a:r>
          <a:endParaRPr lang="zh-TW" sz="2800" b="1" dirty="0">
            <a:solidFill>
              <a:srgbClr val="FF00FF"/>
            </a:solidFill>
            <a:latin typeface="微軟正黑體" panose="020B0604030504040204" pitchFamily="34" charset="-120"/>
            <a:ea typeface="微軟正黑體" panose="020B0604030504040204" pitchFamily="34" charset="-120"/>
          </a:endParaRPr>
        </a:p>
      </dgm:t>
    </dgm:pt>
    <dgm:pt modelId="{84535F1C-9810-42BB-A0AA-A1C25CF92903}" type="parTrans" cxnId="{D7C5C860-0220-4936-ACE6-A0535A3B18A6}">
      <dgm:prSet/>
      <dgm:spPr/>
      <dgm:t>
        <a:bodyPr/>
        <a:lstStyle/>
        <a:p>
          <a:endParaRPr lang="zh-TW" altLang="en-US"/>
        </a:p>
      </dgm:t>
    </dgm:pt>
    <dgm:pt modelId="{B9D9729D-A95F-4C16-9AE4-6A9CE1FED888}" type="sibTrans" cxnId="{D7C5C860-0220-4936-ACE6-A0535A3B18A6}">
      <dgm:prSet/>
      <dgm:spPr/>
      <dgm:t>
        <a:bodyPr/>
        <a:lstStyle/>
        <a:p>
          <a:endParaRPr lang="zh-TW" altLang="en-US"/>
        </a:p>
      </dgm:t>
    </dgm:pt>
    <dgm:pt modelId="{8896D4B8-245E-42B9-9D2D-259618A1806B}">
      <dgm:prSet custT="1"/>
      <dgm:spPr/>
      <dgm:t>
        <a:bodyPr/>
        <a:lstStyle/>
        <a:p>
          <a:pPr rtl="0">
            <a:spcAft>
              <a:spcPts val="0"/>
            </a:spcAft>
          </a:pPr>
          <a:r>
            <a:rPr lang="zh-TW" altLang="en-US" sz="2200" b="1" dirty="0" smtClean="0">
              <a:latin typeface="微軟正黑體" panose="020B0604030504040204" pitchFamily="34" charset="-120"/>
              <a:ea typeface="微軟正黑體" panose="020B0604030504040204" pitchFamily="34" charset="-120"/>
            </a:rPr>
            <a:t>符合</a:t>
          </a:r>
          <a:r>
            <a:rPr lang="zh-TW" sz="2200" b="1" u="sng" dirty="0" smtClean="0">
              <a:latin typeface="微軟正黑體" panose="020B0604030504040204" pitchFamily="34" charset="-120"/>
              <a:ea typeface="微軟正黑體" panose="020B0604030504040204" pitchFamily="34" charset="-120"/>
            </a:rPr>
            <a:t>第</a:t>
          </a:r>
          <a:r>
            <a:rPr lang="en-US" sz="2200" b="1" u="sng" dirty="0" smtClean="0">
              <a:latin typeface="微軟正黑體" panose="020B0604030504040204" pitchFamily="34" charset="-120"/>
              <a:ea typeface="微軟正黑體" panose="020B0604030504040204" pitchFamily="34" charset="-120"/>
            </a:rPr>
            <a:t>44</a:t>
          </a:r>
          <a:r>
            <a:rPr lang="zh-TW" sz="2200" b="1" u="sng" dirty="0" smtClean="0">
              <a:latin typeface="微軟正黑體" panose="020B0604030504040204" pitchFamily="34" charset="-120"/>
              <a:ea typeface="微軟正黑體" panose="020B0604030504040204" pitchFamily="34" charset="-120"/>
            </a:rPr>
            <a:t>條至第</a:t>
          </a:r>
          <a:r>
            <a:rPr lang="en-US" sz="2200" b="1" u="sng" dirty="0" smtClean="0">
              <a:latin typeface="微軟正黑體" panose="020B0604030504040204" pitchFamily="34" charset="-120"/>
              <a:ea typeface="微軟正黑體" panose="020B0604030504040204" pitchFamily="34" charset="-120"/>
            </a:rPr>
            <a:t>63</a:t>
          </a:r>
          <a:r>
            <a:rPr lang="zh-TW" sz="2200" b="1" u="sng" dirty="0" smtClean="0">
              <a:latin typeface="微軟正黑體" panose="020B0604030504040204" pitchFamily="34" charset="-120"/>
              <a:ea typeface="微軟正黑體" panose="020B0604030504040204" pitchFamily="34" charset="-120"/>
            </a:rPr>
            <a:t>條</a:t>
          </a:r>
          <a:r>
            <a:rPr lang="zh-TW" altLang="en-US" sz="2200" b="1" dirty="0" smtClean="0">
              <a:latin typeface="微軟正黑體" panose="020B0604030504040204" pitchFamily="34" charset="-120"/>
              <a:ea typeface="微軟正黑體" panose="020B0604030504040204" pitchFamily="34" charset="-120"/>
            </a:rPr>
            <a:t>列舉情形之一</a:t>
          </a:r>
          <a:endParaRPr lang="zh-TW" sz="2200" b="1" dirty="0">
            <a:latin typeface="微軟正黑體" panose="020B0604030504040204" pitchFamily="34" charset="-120"/>
            <a:ea typeface="微軟正黑體" panose="020B0604030504040204" pitchFamily="34" charset="-120"/>
          </a:endParaRPr>
        </a:p>
      </dgm:t>
    </dgm:pt>
    <dgm:pt modelId="{DC769309-B5C3-476E-9076-56568C04CDA9}" type="parTrans" cxnId="{4FC475A8-BBFB-4EA4-9314-AF204267D574}">
      <dgm:prSet/>
      <dgm:spPr/>
      <dgm:t>
        <a:bodyPr/>
        <a:lstStyle/>
        <a:p>
          <a:endParaRPr lang="zh-TW" altLang="en-US"/>
        </a:p>
      </dgm:t>
    </dgm:pt>
    <dgm:pt modelId="{E6AC1A3F-5E30-4EE4-A6DB-D330B2632962}" type="sibTrans" cxnId="{4FC475A8-BBFB-4EA4-9314-AF204267D574}">
      <dgm:prSet/>
      <dgm:spPr/>
      <dgm:t>
        <a:bodyPr/>
        <a:lstStyle/>
        <a:p>
          <a:endParaRPr lang="zh-TW" altLang="en-US"/>
        </a:p>
      </dgm:t>
    </dgm:pt>
    <dgm:pt modelId="{AEFAE1E9-5991-4C3A-9E96-3086FFDC6F07}">
      <dgm:prSet custT="1"/>
      <dgm:spPr/>
      <dgm:t>
        <a:bodyPr/>
        <a:lstStyle/>
        <a:p>
          <a:pPr rtl="0">
            <a:spcAft>
              <a:spcPts val="0"/>
            </a:spcAft>
          </a:pPr>
          <a:r>
            <a:rPr lang="zh-TW" altLang="en-US" sz="2200" b="1" dirty="0" smtClean="0">
              <a:latin typeface="微軟正黑體" panose="020B0604030504040204" pitchFamily="34" charset="-120"/>
              <a:ea typeface="微軟正黑體" panose="020B0604030504040204" pitchFamily="34" charset="-120"/>
            </a:rPr>
            <a:t>符合</a:t>
          </a:r>
          <a:r>
            <a:rPr lang="zh-TW" sz="2200" b="1" u="sng" dirty="0" smtClean="0">
              <a:latin typeface="微軟正黑體" panose="020B0604030504040204" pitchFamily="34" charset="-120"/>
              <a:ea typeface="微軟正黑體" panose="020B0604030504040204" pitchFamily="34" charset="-120"/>
            </a:rPr>
            <a:t>第</a:t>
          </a:r>
          <a:r>
            <a:rPr lang="en-US" sz="2200" b="1" u="sng" dirty="0" smtClean="0">
              <a:latin typeface="微軟正黑體" panose="020B0604030504040204" pitchFamily="34" charset="-120"/>
              <a:ea typeface="微軟正黑體" panose="020B0604030504040204" pitchFamily="34" charset="-120"/>
            </a:rPr>
            <a:t>65</a:t>
          </a:r>
          <a:r>
            <a:rPr lang="zh-TW" sz="2200" b="1" u="sng" dirty="0" smtClean="0">
              <a:latin typeface="微軟正黑體" panose="020B0604030504040204" pitchFamily="34" charset="-120"/>
              <a:ea typeface="微軟正黑體" panose="020B0604030504040204" pitchFamily="34" charset="-120"/>
            </a:rPr>
            <a:t>條第</a:t>
          </a:r>
          <a:r>
            <a:rPr lang="en-US" sz="2200" b="1" u="sng" dirty="0" smtClean="0">
              <a:latin typeface="微軟正黑體" panose="020B0604030504040204" pitchFamily="34" charset="-120"/>
              <a:ea typeface="微軟正黑體" panose="020B0604030504040204" pitchFamily="34" charset="-120"/>
            </a:rPr>
            <a:t>2</a:t>
          </a:r>
          <a:r>
            <a:rPr lang="zh-TW" sz="2200" b="1" u="sng" dirty="0" smtClean="0">
              <a:latin typeface="微軟正黑體" panose="020B0604030504040204" pitchFamily="34" charset="-120"/>
              <a:ea typeface="微軟正黑體" panose="020B0604030504040204" pitchFamily="34" charset="-120"/>
            </a:rPr>
            <a:t>項「其他合理使用</a:t>
          </a:r>
          <a:r>
            <a:rPr lang="zh-TW" sz="2200" b="1" dirty="0" smtClean="0">
              <a:latin typeface="微軟正黑體" panose="020B0604030504040204" pitchFamily="34" charset="-120"/>
              <a:ea typeface="微軟正黑體" panose="020B0604030504040204" pitchFamily="34" charset="-120"/>
            </a:rPr>
            <a:t>」</a:t>
          </a:r>
          <a:r>
            <a:rPr lang="zh-TW" altLang="en-US" sz="2200" b="1" dirty="0" smtClean="0">
              <a:latin typeface="微軟正黑體" panose="020B0604030504040204" pitchFamily="34" charset="-120"/>
              <a:ea typeface="微軟正黑體" panose="020B0604030504040204" pitchFamily="34" charset="-120"/>
            </a:rPr>
            <a:t>情形</a:t>
          </a:r>
          <a:endParaRPr lang="zh-TW" sz="2200" b="1" dirty="0">
            <a:latin typeface="微軟正黑體" panose="020B0604030504040204" pitchFamily="34" charset="-120"/>
            <a:ea typeface="微軟正黑體" panose="020B0604030504040204" pitchFamily="34" charset="-120"/>
          </a:endParaRPr>
        </a:p>
      </dgm:t>
    </dgm:pt>
    <dgm:pt modelId="{CAE9302D-A35D-43E0-B132-1C8102D4765D}" type="parTrans" cxnId="{F8A7D5E8-EE76-4B68-930C-D04AEE8C328E}">
      <dgm:prSet/>
      <dgm:spPr/>
      <dgm:t>
        <a:bodyPr/>
        <a:lstStyle/>
        <a:p>
          <a:endParaRPr lang="zh-TW" altLang="en-US"/>
        </a:p>
      </dgm:t>
    </dgm:pt>
    <dgm:pt modelId="{D03072B5-512A-4738-8222-7F80F074F696}" type="sibTrans" cxnId="{F8A7D5E8-EE76-4B68-930C-D04AEE8C328E}">
      <dgm:prSet/>
      <dgm:spPr/>
      <dgm:t>
        <a:bodyPr/>
        <a:lstStyle/>
        <a:p>
          <a:endParaRPr lang="zh-TW" altLang="en-US"/>
        </a:p>
      </dgm:t>
    </dgm:pt>
    <dgm:pt modelId="{BEED8C84-AC7C-4AC8-AF7E-14EC505F810A}">
      <dgm:prSet custT="1"/>
      <dgm:spPr/>
      <dgm:t>
        <a:bodyPr/>
        <a:lstStyle/>
        <a:p>
          <a:pPr rtl="0">
            <a:spcAft>
              <a:spcPts val="0"/>
            </a:spcAft>
          </a:pPr>
          <a:r>
            <a:rPr lang="zh-TW" altLang="en-US" sz="2200" b="1" dirty="0" smtClean="0">
              <a:solidFill>
                <a:srgbClr val="00B050"/>
              </a:solidFill>
              <a:latin typeface="微軟正黑體" panose="020B0604030504040204" pitchFamily="34" charset="-120"/>
              <a:ea typeface="微軟正黑體" panose="020B0604030504040204" pitchFamily="34" charset="-120"/>
            </a:rPr>
            <a:t>個案是否構成合理使用，仍應由司法機關於具體個案</a:t>
          </a:r>
          <a:r>
            <a:rPr lang="zh-TW" altLang="en-US" sz="2200" b="1" smtClean="0">
              <a:solidFill>
                <a:srgbClr val="00B050"/>
              </a:solidFill>
              <a:latin typeface="微軟正黑體" panose="020B0604030504040204" pitchFamily="34" charset="-120"/>
              <a:ea typeface="微軟正黑體" panose="020B0604030504040204" pitchFamily="34" charset="-120"/>
            </a:rPr>
            <a:t>認定之</a:t>
          </a:r>
          <a:endParaRPr lang="zh-TW" altLang="en-US" sz="2200" b="1" dirty="0">
            <a:solidFill>
              <a:srgbClr val="00B050"/>
            </a:solidFill>
            <a:latin typeface="微軟正黑體" panose="020B0604030504040204" pitchFamily="34" charset="-120"/>
            <a:ea typeface="微軟正黑體" panose="020B0604030504040204" pitchFamily="34" charset="-120"/>
          </a:endParaRPr>
        </a:p>
      </dgm:t>
    </dgm:pt>
    <dgm:pt modelId="{CFC9FF0C-47BB-40AD-9CB2-23A75FC7AAFA}" type="parTrans" cxnId="{0ECABD57-B625-4FA0-8029-0079CBF47DEA}">
      <dgm:prSet/>
      <dgm:spPr/>
      <dgm:t>
        <a:bodyPr/>
        <a:lstStyle/>
        <a:p>
          <a:endParaRPr lang="zh-TW" altLang="en-US"/>
        </a:p>
      </dgm:t>
    </dgm:pt>
    <dgm:pt modelId="{ADDE07A2-7129-4C74-BE5F-57C06BB85611}" type="sibTrans" cxnId="{0ECABD57-B625-4FA0-8029-0079CBF47DEA}">
      <dgm:prSet/>
      <dgm:spPr/>
      <dgm:t>
        <a:bodyPr/>
        <a:lstStyle/>
        <a:p>
          <a:endParaRPr lang="zh-TW" altLang="en-US"/>
        </a:p>
      </dgm:t>
    </dgm:pt>
    <dgm:pt modelId="{6D4CBC7C-FCF1-48DF-824F-2CCA9916E6AC}">
      <dgm:prSet custT="1"/>
      <dgm:spPr/>
      <dgm:t>
        <a:bodyPr/>
        <a:lstStyle/>
        <a:p>
          <a:pPr rtl="0">
            <a:spcAft>
              <a:spcPts val="0"/>
            </a:spcAft>
          </a:pPr>
          <a:r>
            <a:rPr lang="zh-TW" altLang="en-US" sz="2400" b="1" dirty="0" smtClean="0">
              <a:latin typeface="微軟正黑體" panose="020B0604030504040204" pitchFamily="34" charset="-120"/>
              <a:ea typeface="微軟正黑體" panose="020B0604030504040204" pitchFamily="34" charset="-120"/>
            </a:rPr>
            <a:t>應注意標示作者姓名等著作人格權問題</a:t>
          </a:r>
          <a:endParaRPr lang="zh-TW" sz="2400" b="1" dirty="0">
            <a:latin typeface="微軟正黑體" panose="020B0604030504040204" pitchFamily="34" charset="-120"/>
            <a:ea typeface="微軟正黑體" panose="020B0604030504040204" pitchFamily="34" charset="-120"/>
          </a:endParaRPr>
        </a:p>
      </dgm:t>
    </dgm:pt>
    <dgm:pt modelId="{52A6B923-AD41-4422-8EF7-51C311C7E1FF}" type="parTrans" cxnId="{05A329DB-D55E-47CD-8F78-34C6CBED3E8C}">
      <dgm:prSet/>
      <dgm:spPr/>
      <dgm:t>
        <a:bodyPr/>
        <a:lstStyle/>
        <a:p>
          <a:endParaRPr lang="zh-TW" altLang="en-US"/>
        </a:p>
      </dgm:t>
    </dgm:pt>
    <dgm:pt modelId="{475AD0FB-736C-4BE6-BF54-E40C61221D97}" type="sibTrans" cxnId="{05A329DB-D55E-47CD-8F78-34C6CBED3E8C}">
      <dgm:prSet/>
      <dgm:spPr/>
      <dgm:t>
        <a:bodyPr/>
        <a:lstStyle/>
        <a:p>
          <a:endParaRPr lang="zh-TW" altLang="en-US"/>
        </a:p>
      </dgm:t>
    </dgm:pt>
    <dgm:pt modelId="{1240C0FD-5376-47CC-A0B6-21293131FA67}">
      <dgm:prSet custT="1"/>
      <dgm:spPr/>
      <dgm:t>
        <a:bodyPr/>
        <a:lstStyle/>
        <a:p>
          <a:pPr rtl="0">
            <a:spcAft>
              <a:spcPts val="0"/>
            </a:spcAft>
          </a:pPr>
          <a:r>
            <a:rPr lang="zh-TW" altLang="en-US" sz="2200" b="1" dirty="0" smtClean="0">
              <a:latin typeface="微軟正黑體" panose="020B0604030504040204" pitchFamily="34" charset="-120"/>
              <a:ea typeface="微軟正黑體" panose="020B0604030504040204" pitchFamily="34" charset="-120"/>
            </a:rPr>
            <a:t>應註明出處</a:t>
          </a:r>
          <a:r>
            <a:rPr lang="en-US" altLang="zh-TW" sz="2200" b="1" dirty="0" smtClean="0">
              <a:latin typeface="微軟正黑體" panose="020B0604030504040204" pitchFamily="34" charset="-120"/>
              <a:ea typeface="微軟正黑體" panose="020B0604030504040204" pitchFamily="34" charset="-120"/>
            </a:rPr>
            <a:t>(</a:t>
          </a:r>
          <a:r>
            <a:rPr lang="zh-TW" altLang="en-US" sz="2200" b="1" dirty="0" smtClean="0">
              <a:latin typeface="微軟正黑體" panose="020B0604030504040204" pitchFamily="34" charset="-120"/>
              <a:ea typeface="微軟正黑體" panose="020B0604030504040204" pitchFamily="34" charset="-120"/>
            </a:rPr>
            <a:t>第</a:t>
          </a:r>
          <a:r>
            <a:rPr lang="en-US" altLang="zh-TW" sz="2200" b="1" dirty="0" smtClean="0">
              <a:latin typeface="微軟正黑體" panose="020B0604030504040204" pitchFamily="34" charset="-120"/>
              <a:ea typeface="微軟正黑體" panose="020B0604030504040204" pitchFamily="34" charset="-120"/>
            </a:rPr>
            <a:t>64</a:t>
          </a:r>
          <a:r>
            <a:rPr lang="zh-TW" altLang="en-US" sz="2200" b="1" dirty="0" smtClean="0">
              <a:latin typeface="微軟正黑體" panose="020B0604030504040204" pitchFamily="34" charset="-120"/>
              <a:ea typeface="微軟正黑體" panose="020B0604030504040204" pitchFamily="34" charset="-120"/>
            </a:rPr>
            <a:t>條</a:t>
          </a:r>
          <a:r>
            <a:rPr lang="en-US" altLang="zh-TW" sz="2200" b="1" dirty="0" smtClean="0">
              <a:latin typeface="微軟正黑體" panose="020B0604030504040204" pitchFamily="34" charset="-120"/>
              <a:ea typeface="微軟正黑體" panose="020B0604030504040204" pitchFamily="34" charset="-120"/>
            </a:rPr>
            <a:t>)</a:t>
          </a:r>
          <a:endParaRPr lang="zh-TW" sz="2200" b="1" dirty="0">
            <a:latin typeface="微軟正黑體" panose="020B0604030504040204" pitchFamily="34" charset="-120"/>
            <a:ea typeface="微軟正黑體" panose="020B0604030504040204" pitchFamily="34" charset="-120"/>
          </a:endParaRPr>
        </a:p>
      </dgm:t>
    </dgm:pt>
    <dgm:pt modelId="{1594B242-BA34-4F03-ADFE-5FC4CFD1828C}" type="parTrans" cxnId="{D9BB386B-1C15-44C9-997B-ECA034A6646C}">
      <dgm:prSet/>
      <dgm:spPr/>
      <dgm:t>
        <a:bodyPr/>
        <a:lstStyle/>
        <a:p>
          <a:endParaRPr lang="zh-TW" altLang="en-US"/>
        </a:p>
      </dgm:t>
    </dgm:pt>
    <dgm:pt modelId="{352FE794-E7C6-4839-A107-E6C6133946EF}" type="sibTrans" cxnId="{D9BB386B-1C15-44C9-997B-ECA034A6646C}">
      <dgm:prSet/>
      <dgm:spPr/>
      <dgm:t>
        <a:bodyPr/>
        <a:lstStyle/>
        <a:p>
          <a:endParaRPr lang="zh-TW" altLang="en-US"/>
        </a:p>
      </dgm:t>
    </dgm:pt>
    <dgm:pt modelId="{B3647470-DF02-4B18-AF89-23574EB4C788}" type="pres">
      <dgm:prSet presAssocID="{B525F2D4-BF6B-4ECA-BADE-6147BCA557B7}" presName="compositeShape" presStyleCnt="0">
        <dgm:presLayoutVars>
          <dgm:chMax val="2"/>
          <dgm:dir/>
          <dgm:resizeHandles val="exact"/>
        </dgm:presLayoutVars>
      </dgm:prSet>
      <dgm:spPr/>
      <dgm:t>
        <a:bodyPr/>
        <a:lstStyle/>
        <a:p>
          <a:endParaRPr lang="zh-TW" altLang="en-US"/>
        </a:p>
      </dgm:t>
    </dgm:pt>
    <dgm:pt modelId="{AB9ED958-3003-4709-8123-896FA47DB7E8}" type="pres">
      <dgm:prSet presAssocID="{69BE945E-2432-418C-9B00-B78874EE793D}" presName="upArrow" presStyleLbl="node1" presStyleIdx="0" presStyleCnt="2" custScaleX="88272"/>
      <dgm:spPr/>
    </dgm:pt>
    <dgm:pt modelId="{3A609290-AAAE-4252-9903-428CB7AE04A8}" type="pres">
      <dgm:prSet presAssocID="{69BE945E-2432-418C-9B00-B78874EE793D}" presName="upArrowText" presStyleLbl="revTx" presStyleIdx="0" presStyleCnt="2" custScaleX="131980" custLinFactNeighborX="9987" custLinFactNeighborY="-7864">
        <dgm:presLayoutVars>
          <dgm:chMax val="0"/>
          <dgm:bulletEnabled val="1"/>
        </dgm:presLayoutVars>
      </dgm:prSet>
      <dgm:spPr/>
      <dgm:t>
        <a:bodyPr/>
        <a:lstStyle/>
        <a:p>
          <a:endParaRPr lang="zh-TW" altLang="en-US"/>
        </a:p>
      </dgm:t>
    </dgm:pt>
    <dgm:pt modelId="{47E01484-8126-4812-85A3-B5E2EF26CD20}" type="pres">
      <dgm:prSet presAssocID="{3BDD241C-0642-44EC-8D5B-263F002550A8}" presName="downArrow" presStyleLbl="node1" presStyleIdx="1" presStyleCnt="2" custScaleX="88272"/>
      <dgm:spPr/>
    </dgm:pt>
    <dgm:pt modelId="{607CC597-4F85-4D70-A70F-70871FDBFA45}" type="pres">
      <dgm:prSet presAssocID="{3BDD241C-0642-44EC-8D5B-263F002550A8}" presName="downArrowText" presStyleLbl="revTx" presStyleIdx="1" presStyleCnt="2" custScaleX="128310" custScaleY="115948">
        <dgm:presLayoutVars>
          <dgm:chMax val="0"/>
          <dgm:bulletEnabled val="1"/>
        </dgm:presLayoutVars>
      </dgm:prSet>
      <dgm:spPr/>
      <dgm:t>
        <a:bodyPr/>
        <a:lstStyle/>
        <a:p>
          <a:endParaRPr lang="zh-TW" altLang="en-US"/>
        </a:p>
      </dgm:t>
    </dgm:pt>
  </dgm:ptLst>
  <dgm:cxnLst>
    <dgm:cxn modelId="{4FC475A8-BBFB-4EA4-9314-AF204267D574}" srcId="{3BDD241C-0642-44EC-8D5B-263F002550A8}" destId="{8896D4B8-245E-42B9-9D2D-259618A1806B}" srcOrd="0" destOrd="0" parTransId="{DC769309-B5C3-476E-9076-56568C04CDA9}" sibTransId="{E6AC1A3F-5E30-4EE4-A6DB-D330B2632962}"/>
    <dgm:cxn modelId="{9A17EDC3-C914-4FA0-88C0-CC170AE49F1D}" type="presOf" srcId="{BEED8C84-AC7C-4AC8-AF7E-14EC505F810A}" destId="{607CC597-4F85-4D70-A70F-70871FDBFA45}" srcOrd="0" destOrd="4" presId="urn:microsoft.com/office/officeart/2005/8/layout/arrow4"/>
    <dgm:cxn modelId="{5147C547-3409-4C38-864E-BC419247E33A}" type="presOf" srcId="{6D4CBC7C-FCF1-48DF-824F-2CCA9916E6AC}" destId="{3A609290-AAAE-4252-9903-428CB7AE04A8}" srcOrd="0" destOrd="3" presId="urn:microsoft.com/office/officeart/2005/8/layout/arrow4"/>
    <dgm:cxn modelId="{12787B54-8CD1-4B74-9F5D-508E483C14A0}" srcId="{69BE945E-2432-418C-9B00-B78874EE793D}" destId="{A0C3337F-F751-4280-841D-00108DD6D4D3}" srcOrd="1" destOrd="0" parTransId="{7551DD0F-6BC4-4BB7-8BFE-28FFE52BB7D6}" sibTransId="{7CB357CA-629B-4961-9FC5-85384C3A7CE6}"/>
    <dgm:cxn modelId="{8C8E70DC-2558-4E70-8882-F893AEDABF0C}" srcId="{B525F2D4-BF6B-4ECA-BADE-6147BCA557B7}" destId="{69BE945E-2432-418C-9B00-B78874EE793D}" srcOrd="0" destOrd="0" parTransId="{F4321C95-3D8D-4FAE-B46F-D32848275B1B}" sibTransId="{0D3AA745-F9F9-4F19-A54F-D8680326BB44}"/>
    <dgm:cxn modelId="{F5BE7C77-6B82-46C1-B0AA-26A817915C06}" type="presOf" srcId="{AEFAE1E9-5991-4C3A-9E96-3086FFDC6F07}" destId="{607CC597-4F85-4D70-A70F-70871FDBFA45}" srcOrd="0" destOrd="2" presId="urn:microsoft.com/office/officeart/2005/8/layout/arrow4"/>
    <dgm:cxn modelId="{CE300E47-9C6A-4E17-9D38-3526C9B2CB10}" type="presOf" srcId="{B525F2D4-BF6B-4ECA-BADE-6147BCA557B7}" destId="{B3647470-DF02-4B18-AF89-23574EB4C788}" srcOrd="0" destOrd="0" presId="urn:microsoft.com/office/officeart/2005/8/layout/arrow4"/>
    <dgm:cxn modelId="{88F57EC4-9558-4710-A409-B11514EE6D6A}" type="presOf" srcId="{A0C3337F-F751-4280-841D-00108DD6D4D3}" destId="{3A609290-AAAE-4252-9903-428CB7AE04A8}" srcOrd="0" destOrd="2" presId="urn:microsoft.com/office/officeart/2005/8/layout/arrow4"/>
    <dgm:cxn modelId="{BF5B6C0D-1A39-40E2-8181-D3256702AAB0}" type="presOf" srcId="{69BE945E-2432-418C-9B00-B78874EE793D}" destId="{3A609290-AAAE-4252-9903-428CB7AE04A8}" srcOrd="0" destOrd="0" presId="urn:microsoft.com/office/officeart/2005/8/layout/arrow4"/>
    <dgm:cxn modelId="{D7C5C860-0220-4936-ACE6-A0535A3B18A6}" srcId="{B525F2D4-BF6B-4ECA-BADE-6147BCA557B7}" destId="{3BDD241C-0642-44EC-8D5B-263F002550A8}" srcOrd="1" destOrd="0" parTransId="{84535F1C-9810-42BB-A0AA-A1C25CF92903}" sibTransId="{B9D9729D-A95F-4C16-9AE4-6A9CE1FED888}"/>
    <dgm:cxn modelId="{0ECABD57-B625-4FA0-8029-0079CBF47DEA}" srcId="{3BDD241C-0642-44EC-8D5B-263F002550A8}" destId="{BEED8C84-AC7C-4AC8-AF7E-14EC505F810A}" srcOrd="3" destOrd="0" parTransId="{CFC9FF0C-47BB-40AD-9CB2-23A75FC7AAFA}" sibTransId="{ADDE07A2-7129-4C74-BE5F-57C06BB85611}"/>
    <dgm:cxn modelId="{05A329DB-D55E-47CD-8F78-34C6CBED3E8C}" srcId="{69BE945E-2432-418C-9B00-B78874EE793D}" destId="{6D4CBC7C-FCF1-48DF-824F-2CCA9916E6AC}" srcOrd="2" destOrd="0" parTransId="{52A6B923-AD41-4422-8EF7-51C311C7E1FF}" sibTransId="{475AD0FB-736C-4BE6-BF54-E40C61221D97}"/>
    <dgm:cxn modelId="{95D49B49-BB5E-45EF-BCF8-7E1E6132D94F}" type="presOf" srcId="{8896D4B8-245E-42B9-9D2D-259618A1806B}" destId="{607CC597-4F85-4D70-A70F-70871FDBFA45}" srcOrd="0" destOrd="1" presId="urn:microsoft.com/office/officeart/2005/8/layout/arrow4"/>
    <dgm:cxn modelId="{C4FA3B15-3915-4920-A8D1-568BA6093720}" type="presOf" srcId="{8C64539D-E43F-467F-9A13-756821E4CC5A}" destId="{3A609290-AAAE-4252-9903-428CB7AE04A8}" srcOrd="0" destOrd="1" presId="urn:microsoft.com/office/officeart/2005/8/layout/arrow4"/>
    <dgm:cxn modelId="{962D125B-6918-42FF-A0A3-83FCBAAE995D}" type="presOf" srcId="{1240C0FD-5376-47CC-A0B6-21293131FA67}" destId="{607CC597-4F85-4D70-A70F-70871FDBFA45}" srcOrd="0" destOrd="3" presId="urn:microsoft.com/office/officeart/2005/8/layout/arrow4"/>
    <dgm:cxn modelId="{94A84EB2-43CE-4503-85B4-75FB052C8E1F}" srcId="{69BE945E-2432-418C-9B00-B78874EE793D}" destId="{8C64539D-E43F-467F-9A13-756821E4CC5A}" srcOrd="0" destOrd="0" parTransId="{246F3882-2BA1-4A19-A59E-7C00EED8D285}" sibTransId="{CA56219D-9016-4F29-A5DA-1E8FDBDE467A}"/>
    <dgm:cxn modelId="{B8B4374F-E7A0-4BC9-A1A4-F8AC70815855}" type="presOf" srcId="{3BDD241C-0642-44EC-8D5B-263F002550A8}" destId="{607CC597-4F85-4D70-A70F-70871FDBFA45}" srcOrd="0" destOrd="0" presId="urn:microsoft.com/office/officeart/2005/8/layout/arrow4"/>
    <dgm:cxn modelId="{F8A7D5E8-EE76-4B68-930C-D04AEE8C328E}" srcId="{3BDD241C-0642-44EC-8D5B-263F002550A8}" destId="{AEFAE1E9-5991-4C3A-9E96-3086FFDC6F07}" srcOrd="1" destOrd="0" parTransId="{CAE9302D-A35D-43E0-B132-1C8102D4765D}" sibTransId="{D03072B5-512A-4738-8222-7F80F074F696}"/>
    <dgm:cxn modelId="{D9BB386B-1C15-44C9-997B-ECA034A6646C}" srcId="{3BDD241C-0642-44EC-8D5B-263F002550A8}" destId="{1240C0FD-5376-47CC-A0B6-21293131FA67}" srcOrd="2" destOrd="0" parTransId="{1594B242-BA34-4F03-ADFE-5FC4CFD1828C}" sibTransId="{352FE794-E7C6-4839-A107-E6C6133946EF}"/>
    <dgm:cxn modelId="{EC0390E9-1573-4338-A3B1-BEE1849D5447}" type="presParOf" srcId="{B3647470-DF02-4B18-AF89-23574EB4C788}" destId="{AB9ED958-3003-4709-8123-896FA47DB7E8}" srcOrd="0" destOrd="0" presId="urn:microsoft.com/office/officeart/2005/8/layout/arrow4"/>
    <dgm:cxn modelId="{5BCDF03A-2F83-4DE5-B445-C2E96223917B}" type="presParOf" srcId="{B3647470-DF02-4B18-AF89-23574EB4C788}" destId="{3A609290-AAAE-4252-9903-428CB7AE04A8}" srcOrd="1" destOrd="0" presId="urn:microsoft.com/office/officeart/2005/8/layout/arrow4"/>
    <dgm:cxn modelId="{140CCC46-AB6E-4153-89B6-7E01C70E4BCC}" type="presParOf" srcId="{B3647470-DF02-4B18-AF89-23574EB4C788}" destId="{47E01484-8126-4812-85A3-B5E2EF26CD20}" srcOrd="2" destOrd="0" presId="urn:microsoft.com/office/officeart/2005/8/layout/arrow4"/>
    <dgm:cxn modelId="{1ED828FB-B80D-4FB2-9B7E-49EC3BE2DE31}" type="presParOf" srcId="{B3647470-DF02-4B18-AF89-23574EB4C788}" destId="{607CC597-4F85-4D70-A70F-70871FDBFA45}"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42A6A6A-4CB7-4521-B286-00CDF09659F4}"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zh-TW" altLang="en-US"/>
        </a:p>
      </dgm:t>
    </dgm:pt>
    <dgm:pt modelId="{27E1D02D-D0D0-478A-AE4B-F511AB2E136A}">
      <dgm:prSet/>
      <dgm:spPr/>
      <dgm:t>
        <a:bodyPr/>
        <a:lstStyle/>
        <a:p>
          <a:pPr rtl="0"/>
          <a:r>
            <a:rPr lang="zh-TW" b="1" dirty="0" smtClean="0">
              <a:latin typeface="微軟正黑體" pitchFamily="34" charset="-120"/>
              <a:ea typeface="微軟正黑體" pitchFamily="34" charset="-120"/>
            </a:rPr>
            <a:t>公之利用</a:t>
          </a:r>
          <a:endParaRPr lang="zh-TW" b="1" dirty="0">
            <a:latin typeface="微軟正黑體" pitchFamily="34" charset="-120"/>
            <a:ea typeface="微軟正黑體" pitchFamily="34" charset="-120"/>
          </a:endParaRPr>
        </a:p>
      </dgm:t>
    </dgm:pt>
    <dgm:pt modelId="{C51EEBF1-E97D-4633-9F2F-A43584C7C2B5}" type="parTrans" cxnId="{743A4C01-4D04-4C37-BBDB-872990F6F759}">
      <dgm:prSet/>
      <dgm:spPr/>
      <dgm:t>
        <a:bodyPr/>
        <a:lstStyle/>
        <a:p>
          <a:endParaRPr lang="zh-TW" altLang="en-US" b="1"/>
        </a:p>
      </dgm:t>
    </dgm:pt>
    <dgm:pt modelId="{A7EBDE15-0F20-4EA5-98D8-44CE18AE6A37}" type="sibTrans" cxnId="{743A4C01-4D04-4C37-BBDB-872990F6F759}">
      <dgm:prSet/>
      <dgm:spPr/>
      <dgm:t>
        <a:bodyPr/>
        <a:lstStyle/>
        <a:p>
          <a:endParaRPr lang="zh-TW" altLang="en-US" b="1"/>
        </a:p>
      </dgm:t>
    </dgm:pt>
    <dgm:pt modelId="{333E0A5D-8603-4558-A489-4534DE57AEE6}">
      <dgm:prSet/>
      <dgm:spPr/>
      <dgm:t>
        <a:bodyPr/>
        <a:lstStyle/>
        <a:p>
          <a:pPr rtl="0"/>
          <a:r>
            <a:rPr lang="zh-TW" b="1" dirty="0" smtClean="0">
              <a:latin typeface="微軟正黑體" pitchFamily="34" charset="-120"/>
              <a:ea typeface="微軟正黑體" pitchFamily="34" charset="-120"/>
            </a:rPr>
            <a:t>政府公務目的</a:t>
          </a:r>
          <a:endParaRPr lang="zh-TW" b="1" dirty="0">
            <a:latin typeface="微軟正黑體" pitchFamily="34" charset="-120"/>
            <a:ea typeface="微軟正黑體" pitchFamily="34" charset="-120"/>
          </a:endParaRPr>
        </a:p>
      </dgm:t>
    </dgm:pt>
    <dgm:pt modelId="{A7C1D1F5-93CE-4DCA-B1CB-1EAF2078A401}" type="parTrans" cxnId="{20E3F040-4204-4D6D-892D-E2F74C5E1B7A}">
      <dgm:prSet/>
      <dgm:spPr/>
      <dgm:t>
        <a:bodyPr/>
        <a:lstStyle/>
        <a:p>
          <a:endParaRPr lang="zh-TW" altLang="en-US" b="1"/>
        </a:p>
      </dgm:t>
    </dgm:pt>
    <dgm:pt modelId="{75C232FC-681A-4972-BA16-90562372533A}" type="sibTrans" cxnId="{20E3F040-4204-4D6D-892D-E2F74C5E1B7A}">
      <dgm:prSet/>
      <dgm:spPr/>
      <dgm:t>
        <a:bodyPr/>
        <a:lstStyle/>
        <a:p>
          <a:endParaRPr lang="zh-TW" altLang="en-US" b="1"/>
        </a:p>
      </dgm:t>
    </dgm:pt>
    <dgm:pt modelId="{485B572B-7E67-4587-9000-37A1BEF8C417}">
      <dgm:prSet/>
      <dgm:spPr/>
      <dgm:t>
        <a:bodyPr/>
        <a:lstStyle/>
        <a:p>
          <a:pPr rtl="0"/>
          <a:r>
            <a:rPr lang="zh-TW" b="1" dirty="0" smtClean="0">
              <a:latin typeface="微軟正黑體" pitchFamily="34" charset="-120"/>
              <a:ea typeface="微軟正黑體" pitchFamily="34" charset="-120"/>
            </a:rPr>
            <a:t>司法目的</a:t>
          </a:r>
          <a:endParaRPr lang="zh-TW" b="1" dirty="0">
            <a:latin typeface="微軟正黑體" pitchFamily="34" charset="-120"/>
            <a:ea typeface="微軟正黑體" pitchFamily="34" charset="-120"/>
          </a:endParaRPr>
        </a:p>
      </dgm:t>
    </dgm:pt>
    <dgm:pt modelId="{1549E027-B1CB-46A8-8BAB-DE6ACBB62AE0}" type="parTrans" cxnId="{34888E04-3C62-4B54-B2CD-98D7F5D4A1B2}">
      <dgm:prSet/>
      <dgm:spPr/>
      <dgm:t>
        <a:bodyPr/>
        <a:lstStyle/>
        <a:p>
          <a:endParaRPr lang="zh-TW" altLang="en-US" b="1"/>
        </a:p>
      </dgm:t>
    </dgm:pt>
    <dgm:pt modelId="{3A7874BA-3733-4E70-B382-A95CBB0F9717}" type="sibTrans" cxnId="{34888E04-3C62-4B54-B2CD-98D7F5D4A1B2}">
      <dgm:prSet/>
      <dgm:spPr/>
      <dgm:t>
        <a:bodyPr/>
        <a:lstStyle/>
        <a:p>
          <a:endParaRPr lang="zh-TW" altLang="en-US" b="1"/>
        </a:p>
      </dgm:t>
    </dgm:pt>
    <dgm:pt modelId="{B3D725C0-9675-4021-A49B-701FD5670BFD}">
      <dgm:prSet/>
      <dgm:spPr/>
      <dgm:t>
        <a:bodyPr/>
        <a:lstStyle/>
        <a:p>
          <a:pPr rtl="0"/>
          <a:r>
            <a:rPr lang="zh-TW" b="1" dirty="0" smtClean="0">
              <a:latin typeface="微軟正黑體" pitchFamily="34" charset="-120"/>
              <a:ea typeface="微軟正黑體" pitchFamily="34" charset="-120"/>
            </a:rPr>
            <a:t>教育目的</a:t>
          </a:r>
          <a:endParaRPr lang="zh-TW" b="1" dirty="0">
            <a:latin typeface="微軟正黑體" pitchFamily="34" charset="-120"/>
            <a:ea typeface="微軟正黑體" pitchFamily="34" charset="-120"/>
          </a:endParaRPr>
        </a:p>
      </dgm:t>
    </dgm:pt>
    <dgm:pt modelId="{B973854E-C9D6-4D83-9120-E05F17E15B50}" type="parTrans" cxnId="{E53BC6DD-9868-4DB6-AE7B-63ABB3414394}">
      <dgm:prSet/>
      <dgm:spPr/>
      <dgm:t>
        <a:bodyPr/>
        <a:lstStyle/>
        <a:p>
          <a:endParaRPr lang="zh-TW" altLang="en-US" b="1"/>
        </a:p>
      </dgm:t>
    </dgm:pt>
    <dgm:pt modelId="{2CC381F8-1CB0-41CC-9B19-28423CD24F51}" type="sibTrans" cxnId="{E53BC6DD-9868-4DB6-AE7B-63ABB3414394}">
      <dgm:prSet/>
      <dgm:spPr/>
      <dgm:t>
        <a:bodyPr/>
        <a:lstStyle/>
        <a:p>
          <a:endParaRPr lang="zh-TW" altLang="en-US" b="1"/>
        </a:p>
      </dgm:t>
    </dgm:pt>
    <dgm:pt modelId="{16CA8D7A-4596-48BD-B521-0ADC7D8D0820}">
      <dgm:prSet/>
      <dgm:spPr/>
      <dgm:t>
        <a:bodyPr/>
        <a:lstStyle/>
        <a:p>
          <a:pPr rtl="0"/>
          <a:r>
            <a:rPr lang="zh-TW" b="1" dirty="0" smtClean="0">
              <a:latin typeface="微軟正黑體" pitchFamily="34" charset="-120"/>
              <a:ea typeface="微軟正黑體" pitchFamily="34" charset="-120"/>
            </a:rPr>
            <a:t>新聞傳播</a:t>
          </a:r>
          <a:endParaRPr lang="zh-TW" b="1" dirty="0">
            <a:latin typeface="微軟正黑體" pitchFamily="34" charset="-120"/>
            <a:ea typeface="微軟正黑體" pitchFamily="34" charset="-120"/>
          </a:endParaRPr>
        </a:p>
      </dgm:t>
    </dgm:pt>
    <dgm:pt modelId="{EC4923D0-3F65-49DE-A358-16F2AFA6C808}" type="parTrans" cxnId="{841B6143-7A12-470F-9795-3EC85F9CFC39}">
      <dgm:prSet/>
      <dgm:spPr/>
      <dgm:t>
        <a:bodyPr/>
        <a:lstStyle/>
        <a:p>
          <a:endParaRPr lang="zh-TW" altLang="en-US" b="1"/>
        </a:p>
      </dgm:t>
    </dgm:pt>
    <dgm:pt modelId="{6F358F4A-D4D0-408A-B625-C1EF4A3AA07B}" type="sibTrans" cxnId="{841B6143-7A12-470F-9795-3EC85F9CFC39}">
      <dgm:prSet/>
      <dgm:spPr/>
      <dgm:t>
        <a:bodyPr/>
        <a:lstStyle/>
        <a:p>
          <a:endParaRPr lang="zh-TW" altLang="en-US" b="1"/>
        </a:p>
      </dgm:t>
    </dgm:pt>
    <dgm:pt modelId="{8ACD08F8-0B5C-4D21-A5A1-72084EAFAAEE}">
      <dgm:prSet/>
      <dgm:spPr/>
      <dgm:t>
        <a:bodyPr/>
        <a:lstStyle/>
        <a:p>
          <a:pPr rtl="0"/>
          <a:r>
            <a:rPr lang="zh-TW" altLang="en-US" b="1" dirty="0" smtClean="0">
              <a:latin typeface="微軟正黑體" pitchFamily="34" charset="-120"/>
              <a:ea typeface="微軟正黑體" pitchFamily="34" charset="-120"/>
            </a:rPr>
            <a:t>非營利性</a:t>
          </a:r>
          <a:r>
            <a:rPr lang="zh-TW" b="1" dirty="0" smtClean="0">
              <a:latin typeface="微軟正黑體" pitchFamily="34" charset="-120"/>
              <a:ea typeface="微軟正黑體" pitchFamily="34" charset="-120"/>
            </a:rPr>
            <a:t>活動</a:t>
          </a:r>
          <a:endParaRPr lang="zh-TW" b="1" dirty="0">
            <a:latin typeface="微軟正黑體" pitchFamily="34" charset="-120"/>
            <a:ea typeface="微軟正黑體" pitchFamily="34" charset="-120"/>
          </a:endParaRPr>
        </a:p>
      </dgm:t>
    </dgm:pt>
    <dgm:pt modelId="{838FD3D7-8A04-4FA6-ABFC-BAD25BDA0149}" type="parTrans" cxnId="{38812CAC-CB55-418B-B9C2-A7ED7C3106BB}">
      <dgm:prSet/>
      <dgm:spPr/>
      <dgm:t>
        <a:bodyPr/>
        <a:lstStyle/>
        <a:p>
          <a:endParaRPr lang="zh-TW" altLang="en-US" b="1"/>
        </a:p>
      </dgm:t>
    </dgm:pt>
    <dgm:pt modelId="{77921102-01FE-452B-B59C-6B827DE529C5}" type="sibTrans" cxnId="{38812CAC-CB55-418B-B9C2-A7ED7C3106BB}">
      <dgm:prSet/>
      <dgm:spPr/>
      <dgm:t>
        <a:bodyPr/>
        <a:lstStyle/>
        <a:p>
          <a:endParaRPr lang="zh-TW" altLang="en-US" b="1"/>
        </a:p>
      </dgm:t>
    </dgm:pt>
    <dgm:pt modelId="{1F2C1ADA-8BD8-4C07-BFD4-EB40709441CB}">
      <dgm:prSet/>
      <dgm:spPr/>
      <dgm:t>
        <a:bodyPr/>
        <a:lstStyle/>
        <a:p>
          <a:pPr rtl="0"/>
          <a:r>
            <a:rPr lang="zh-TW" b="1" dirty="0" smtClean="0">
              <a:latin typeface="微軟正黑體" pitchFamily="34" charset="-120"/>
              <a:ea typeface="微軟正黑體" pitchFamily="34" charset="-120"/>
            </a:rPr>
            <a:t>私之利用</a:t>
          </a:r>
          <a:endParaRPr lang="zh-TW" b="1" dirty="0">
            <a:latin typeface="微軟正黑體" pitchFamily="34" charset="-120"/>
            <a:ea typeface="微軟正黑體" pitchFamily="34" charset="-120"/>
          </a:endParaRPr>
        </a:p>
      </dgm:t>
    </dgm:pt>
    <dgm:pt modelId="{8AA803FB-9985-4158-AEC1-4DA848281CA2}" type="parTrans" cxnId="{D4C14506-E850-4658-B310-384FBF0EB5CB}">
      <dgm:prSet/>
      <dgm:spPr/>
      <dgm:t>
        <a:bodyPr/>
        <a:lstStyle/>
        <a:p>
          <a:endParaRPr lang="zh-TW" altLang="en-US" b="1"/>
        </a:p>
      </dgm:t>
    </dgm:pt>
    <dgm:pt modelId="{08A7D766-D716-4A41-A2DE-ED65976C14D0}" type="sibTrans" cxnId="{D4C14506-E850-4658-B310-384FBF0EB5CB}">
      <dgm:prSet/>
      <dgm:spPr/>
      <dgm:t>
        <a:bodyPr/>
        <a:lstStyle/>
        <a:p>
          <a:endParaRPr lang="zh-TW" altLang="en-US" b="1"/>
        </a:p>
      </dgm:t>
    </dgm:pt>
    <dgm:pt modelId="{F5A0A710-85BC-4883-B9E3-D3C93ED737C5}">
      <dgm:prSet/>
      <dgm:spPr/>
      <dgm:t>
        <a:bodyPr/>
        <a:lstStyle/>
        <a:p>
          <a:pPr rtl="0"/>
          <a:r>
            <a:rPr lang="zh-TW" b="1" dirty="0" smtClean="0">
              <a:latin typeface="微軟正黑體" pitchFamily="34" charset="-120"/>
              <a:ea typeface="微軟正黑體" pitchFamily="34" charset="-120"/>
            </a:rPr>
            <a:t>個人利用</a:t>
          </a:r>
          <a:endParaRPr lang="zh-TW" b="1" dirty="0">
            <a:latin typeface="微軟正黑體" pitchFamily="34" charset="-120"/>
            <a:ea typeface="微軟正黑體" pitchFamily="34" charset="-120"/>
          </a:endParaRPr>
        </a:p>
      </dgm:t>
    </dgm:pt>
    <dgm:pt modelId="{FE2F7575-03C1-411D-8896-338A5A921F53}" type="parTrans" cxnId="{561A2696-5577-4810-87EA-DA5D49FA9137}">
      <dgm:prSet/>
      <dgm:spPr/>
      <dgm:t>
        <a:bodyPr/>
        <a:lstStyle/>
        <a:p>
          <a:endParaRPr lang="zh-TW" altLang="en-US" b="1"/>
        </a:p>
      </dgm:t>
    </dgm:pt>
    <dgm:pt modelId="{AFEE63E6-A1AE-4047-9F73-72F3E91A175C}" type="sibTrans" cxnId="{561A2696-5577-4810-87EA-DA5D49FA9137}">
      <dgm:prSet/>
      <dgm:spPr/>
      <dgm:t>
        <a:bodyPr/>
        <a:lstStyle/>
        <a:p>
          <a:endParaRPr lang="zh-TW" altLang="en-US" b="1"/>
        </a:p>
      </dgm:t>
    </dgm:pt>
    <dgm:pt modelId="{C84285F4-FAE0-41C4-AF3A-F22A587BDED8}">
      <dgm:prSet/>
      <dgm:spPr/>
      <dgm:t>
        <a:bodyPr/>
        <a:lstStyle/>
        <a:p>
          <a:pPr rtl="0"/>
          <a:r>
            <a:rPr lang="zh-TW" b="1" dirty="0" smtClean="0">
              <a:latin typeface="微軟正黑體" pitchFamily="34" charset="-120"/>
              <a:ea typeface="微軟正黑體" pitchFamily="34" charset="-120"/>
            </a:rPr>
            <a:t>學術目的</a:t>
          </a:r>
          <a:endParaRPr lang="zh-TW" b="1" dirty="0">
            <a:latin typeface="微軟正黑體" pitchFamily="34" charset="-120"/>
            <a:ea typeface="微軟正黑體" pitchFamily="34" charset="-120"/>
          </a:endParaRPr>
        </a:p>
      </dgm:t>
    </dgm:pt>
    <dgm:pt modelId="{A1434A76-4CCC-4641-ADD8-C21046AB77FA}" type="parTrans" cxnId="{7942CFD7-8F1A-4C77-BE0A-EF5F9CAD827D}">
      <dgm:prSet/>
      <dgm:spPr/>
      <dgm:t>
        <a:bodyPr/>
        <a:lstStyle/>
        <a:p>
          <a:endParaRPr lang="zh-TW" altLang="en-US" b="1"/>
        </a:p>
      </dgm:t>
    </dgm:pt>
    <dgm:pt modelId="{2F5221A9-A151-4A62-9739-93D2D25A5D4F}" type="sibTrans" cxnId="{7942CFD7-8F1A-4C77-BE0A-EF5F9CAD827D}">
      <dgm:prSet/>
      <dgm:spPr/>
      <dgm:t>
        <a:bodyPr/>
        <a:lstStyle/>
        <a:p>
          <a:endParaRPr lang="zh-TW" altLang="en-US" b="1"/>
        </a:p>
      </dgm:t>
    </dgm:pt>
    <dgm:pt modelId="{F5A41EE8-7D09-43B0-B90D-61DCBD279D54}">
      <dgm:prSet/>
      <dgm:spPr/>
      <dgm:t>
        <a:bodyPr/>
        <a:lstStyle/>
        <a:p>
          <a:pPr rtl="0"/>
          <a:r>
            <a:rPr lang="zh-TW" altLang="en-US" b="1" dirty="0" smtClean="0">
              <a:latin typeface="微軟正黑體" pitchFamily="34" charset="-120"/>
              <a:ea typeface="微軟正黑體" pitchFamily="34" charset="-120"/>
            </a:rPr>
            <a:t>視聽障及學習障礙</a:t>
          </a:r>
          <a:endParaRPr lang="zh-TW" b="1" dirty="0">
            <a:latin typeface="微軟正黑體" pitchFamily="34" charset="-120"/>
            <a:ea typeface="微軟正黑體" pitchFamily="34" charset="-120"/>
          </a:endParaRPr>
        </a:p>
      </dgm:t>
    </dgm:pt>
    <dgm:pt modelId="{5BFE7DFB-1747-442D-AB21-D780C3A9AD0F}" type="parTrans" cxnId="{B1D7FEF6-1A9C-476F-8DB8-C75267EC7456}">
      <dgm:prSet/>
      <dgm:spPr/>
      <dgm:t>
        <a:bodyPr/>
        <a:lstStyle/>
        <a:p>
          <a:endParaRPr lang="zh-TW" altLang="en-US" b="1"/>
        </a:p>
      </dgm:t>
    </dgm:pt>
    <dgm:pt modelId="{2443E580-F6D8-4DBE-96EE-DA3F62F4A4AE}" type="sibTrans" cxnId="{B1D7FEF6-1A9C-476F-8DB8-C75267EC7456}">
      <dgm:prSet/>
      <dgm:spPr/>
      <dgm:t>
        <a:bodyPr/>
        <a:lstStyle/>
        <a:p>
          <a:endParaRPr lang="zh-TW" altLang="en-US" b="1"/>
        </a:p>
      </dgm:t>
    </dgm:pt>
    <dgm:pt modelId="{874F7890-FEAC-4437-A8DE-568254867E9F}">
      <dgm:prSet/>
      <dgm:spPr/>
      <dgm:t>
        <a:bodyPr/>
        <a:lstStyle/>
        <a:p>
          <a:pPr rtl="0"/>
          <a:r>
            <a:rPr lang="zh-TW" b="1" dirty="0" smtClean="0">
              <a:latin typeface="微軟正黑體" pitchFamily="34" charset="-120"/>
              <a:ea typeface="微軟正黑體" pitchFamily="34" charset="-120"/>
            </a:rPr>
            <a:t>公開場所展示著作</a:t>
          </a:r>
          <a:endParaRPr lang="zh-TW" b="1" dirty="0">
            <a:latin typeface="微軟正黑體" pitchFamily="34" charset="-120"/>
            <a:ea typeface="微軟正黑體" pitchFamily="34" charset="-120"/>
          </a:endParaRPr>
        </a:p>
      </dgm:t>
    </dgm:pt>
    <dgm:pt modelId="{63BA0206-69F1-41C7-9083-5C3BBB20E093}" type="parTrans" cxnId="{BE6EF414-4BC7-4D16-A609-3EDC3927A72D}">
      <dgm:prSet/>
      <dgm:spPr/>
      <dgm:t>
        <a:bodyPr/>
        <a:lstStyle/>
        <a:p>
          <a:endParaRPr lang="zh-TW" altLang="en-US" b="1"/>
        </a:p>
      </dgm:t>
    </dgm:pt>
    <dgm:pt modelId="{2C68B8AE-6E6C-4628-9D17-6045DB751FEE}" type="sibTrans" cxnId="{BE6EF414-4BC7-4D16-A609-3EDC3927A72D}">
      <dgm:prSet/>
      <dgm:spPr/>
      <dgm:t>
        <a:bodyPr/>
        <a:lstStyle/>
        <a:p>
          <a:endParaRPr lang="zh-TW" altLang="en-US" b="1"/>
        </a:p>
      </dgm:t>
    </dgm:pt>
    <dgm:pt modelId="{A70D6204-CB74-4A13-AC7E-9F3DED9EF9B8}">
      <dgm:prSet/>
      <dgm:spPr/>
      <dgm:t>
        <a:bodyPr/>
        <a:lstStyle/>
        <a:p>
          <a:pPr rtl="0"/>
          <a:r>
            <a:rPr lang="zh-TW" b="1" dirty="0" smtClean="0">
              <a:latin typeface="微軟正黑體" pitchFamily="34" charset="-120"/>
              <a:ea typeface="微軟正黑體" pitchFamily="34" charset="-120"/>
            </a:rPr>
            <a:t>第一次銷售理論</a:t>
          </a:r>
          <a:endParaRPr lang="zh-TW" b="1" dirty="0">
            <a:latin typeface="微軟正黑體" pitchFamily="34" charset="-120"/>
            <a:ea typeface="微軟正黑體" pitchFamily="34" charset="-120"/>
          </a:endParaRPr>
        </a:p>
      </dgm:t>
    </dgm:pt>
    <dgm:pt modelId="{A4A9D7DA-ADA8-41FE-AE3E-18F3120AC02B}" type="parTrans" cxnId="{80D65439-5E94-4548-BD59-C5897258D44C}">
      <dgm:prSet/>
      <dgm:spPr/>
      <dgm:t>
        <a:bodyPr/>
        <a:lstStyle/>
        <a:p>
          <a:endParaRPr lang="zh-TW" altLang="en-US" b="1"/>
        </a:p>
      </dgm:t>
    </dgm:pt>
    <dgm:pt modelId="{9D42EABB-0B30-45EE-B0C8-FA04A005170A}" type="sibTrans" cxnId="{80D65439-5E94-4548-BD59-C5897258D44C}">
      <dgm:prSet/>
      <dgm:spPr/>
      <dgm:t>
        <a:bodyPr/>
        <a:lstStyle/>
        <a:p>
          <a:endParaRPr lang="zh-TW" altLang="en-US" b="1"/>
        </a:p>
      </dgm:t>
    </dgm:pt>
    <dgm:pt modelId="{8C19CE34-E8C9-4477-96B8-926FCC8AED6A}" type="pres">
      <dgm:prSet presAssocID="{C42A6A6A-4CB7-4521-B286-00CDF09659F4}" presName="Name0" presStyleCnt="0">
        <dgm:presLayoutVars>
          <dgm:dir/>
          <dgm:animLvl val="lvl"/>
          <dgm:resizeHandles val="exact"/>
        </dgm:presLayoutVars>
      </dgm:prSet>
      <dgm:spPr/>
      <dgm:t>
        <a:bodyPr/>
        <a:lstStyle/>
        <a:p>
          <a:endParaRPr lang="zh-TW" altLang="en-US"/>
        </a:p>
      </dgm:t>
    </dgm:pt>
    <dgm:pt modelId="{8C267161-D7D2-4D64-99A9-3F47E296ACF4}" type="pres">
      <dgm:prSet presAssocID="{27E1D02D-D0D0-478A-AE4B-F511AB2E136A}" presName="composite" presStyleCnt="0"/>
      <dgm:spPr/>
    </dgm:pt>
    <dgm:pt modelId="{D1CBBA20-475A-4030-91CF-9AB2996E251C}" type="pres">
      <dgm:prSet presAssocID="{27E1D02D-D0D0-478A-AE4B-F511AB2E136A}" presName="parTx" presStyleLbl="alignNode1" presStyleIdx="0" presStyleCnt="2">
        <dgm:presLayoutVars>
          <dgm:chMax val="0"/>
          <dgm:chPref val="0"/>
          <dgm:bulletEnabled val="1"/>
        </dgm:presLayoutVars>
      </dgm:prSet>
      <dgm:spPr/>
      <dgm:t>
        <a:bodyPr/>
        <a:lstStyle/>
        <a:p>
          <a:endParaRPr lang="zh-TW" altLang="en-US"/>
        </a:p>
      </dgm:t>
    </dgm:pt>
    <dgm:pt modelId="{0047EF9B-77C3-4924-A1FF-C5AF508B3793}" type="pres">
      <dgm:prSet presAssocID="{27E1D02D-D0D0-478A-AE4B-F511AB2E136A}" presName="desTx" presStyleLbl="alignAccFollowNode1" presStyleIdx="0" presStyleCnt="2">
        <dgm:presLayoutVars>
          <dgm:bulletEnabled val="1"/>
        </dgm:presLayoutVars>
      </dgm:prSet>
      <dgm:spPr/>
      <dgm:t>
        <a:bodyPr/>
        <a:lstStyle/>
        <a:p>
          <a:endParaRPr lang="zh-TW" altLang="en-US"/>
        </a:p>
      </dgm:t>
    </dgm:pt>
    <dgm:pt modelId="{EEDDF02B-4176-4070-8089-C3F38713A5FE}" type="pres">
      <dgm:prSet presAssocID="{A7EBDE15-0F20-4EA5-98D8-44CE18AE6A37}" presName="space" presStyleCnt="0"/>
      <dgm:spPr/>
    </dgm:pt>
    <dgm:pt modelId="{5DB608C7-C626-4D3B-BE0C-0518FD4A4D4B}" type="pres">
      <dgm:prSet presAssocID="{1F2C1ADA-8BD8-4C07-BFD4-EB40709441CB}" presName="composite" presStyleCnt="0"/>
      <dgm:spPr/>
    </dgm:pt>
    <dgm:pt modelId="{9D4D3EB7-D470-4086-A925-3B4888D7AEFE}" type="pres">
      <dgm:prSet presAssocID="{1F2C1ADA-8BD8-4C07-BFD4-EB40709441CB}" presName="parTx" presStyleLbl="alignNode1" presStyleIdx="1" presStyleCnt="2">
        <dgm:presLayoutVars>
          <dgm:chMax val="0"/>
          <dgm:chPref val="0"/>
          <dgm:bulletEnabled val="1"/>
        </dgm:presLayoutVars>
      </dgm:prSet>
      <dgm:spPr/>
      <dgm:t>
        <a:bodyPr/>
        <a:lstStyle/>
        <a:p>
          <a:endParaRPr lang="zh-TW" altLang="en-US"/>
        </a:p>
      </dgm:t>
    </dgm:pt>
    <dgm:pt modelId="{37E152B3-FB73-4FEB-9054-EF735DDE2EF6}" type="pres">
      <dgm:prSet presAssocID="{1F2C1ADA-8BD8-4C07-BFD4-EB40709441CB}" presName="desTx" presStyleLbl="alignAccFollowNode1" presStyleIdx="1" presStyleCnt="2">
        <dgm:presLayoutVars>
          <dgm:bulletEnabled val="1"/>
        </dgm:presLayoutVars>
      </dgm:prSet>
      <dgm:spPr/>
      <dgm:t>
        <a:bodyPr/>
        <a:lstStyle/>
        <a:p>
          <a:endParaRPr lang="zh-TW" altLang="en-US"/>
        </a:p>
      </dgm:t>
    </dgm:pt>
  </dgm:ptLst>
  <dgm:cxnLst>
    <dgm:cxn modelId="{7942CFD7-8F1A-4C77-BE0A-EF5F9CAD827D}" srcId="{1F2C1ADA-8BD8-4C07-BFD4-EB40709441CB}" destId="{C84285F4-FAE0-41C4-AF3A-F22A587BDED8}" srcOrd="1" destOrd="0" parTransId="{A1434A76-4CCC-4641-ADD8-C21046AB77FA}" sibTransId="{2F5221A9-A151-4A62-9739-93D2D25A5D4F}"/>
    <dgm:cxn modelId="{841B6143-7A12-470F-9795-3EC85F9CFC39}" srcId="{27E1D02D-D0D0-478A-AE4B-F511AB2E136A}" destId="{16CA8D7A-4596-48BD-B521-0ADC7D8D0820}" srcOrd="3" destOrd="0" parTransId="{EC4923D0-3F65-49DE-A358-16F2AFA6C808}" sibTransId="{6F358F4A-D4D0-408A-B625-C1EF4A3AA07B}"/>
    <dgm:cxn modelId="{BE6EF414-4BC7-4D16-A609-3EDC3927A72D}" srcId="{1F2C1ADA-8BD8-4C07-BFD4-EB40709441CB}" destId="{874F7890-FEAC-4437-A8DE-568254867E9F}" srcOrd="3" destOrd="0" parTransId="{63BA0206-69F1-41C7-9083-5C3BBB20E093}" sibTransId="{2C68B8AE-6E6C-4628-9D17-6045DB751FEE}"/>
    <dgm:cxn modelId="{06996EDA-EE9E-4EF1-8A4C-2AED19EEC783}" type="presOf" srcId="{16CA8D7A-4596-48BD-B521-0ADC7D8D0820}" destId="{0047EF9B-77C3-4924-A1FF-C5AF508B3793}" srcOrd="0" destOrd="3" presId="urn:microsoft.com/office/officeart/2005/8/layout/hList1"/>
    <dgm:cxn modelId="{561A2696-5577-4810-87EA-DA5D49FA9137}" srcId="{1F2C1ADA-8BD8-4C07-BFD4-EB40709441CB}" destId="{F5A0A710-85BC-4883-B9E3-D3C93ED737C5}" srcOrd="0" destOrd="0" parTransId="{FE2F7575-03C1-411D-8896-338A5A921F53}" sibTransId="{AFEE63E6-A1AE-4047-9F73-72F3E91A175C}"/>
    <dgm:cxn modelId="{5885EA2D-3A98-413A-996D-7A2B8025C025}" type="presOf" srcId="{874F7890-FEAC-4437-A8DE-568254867E9F}" destId="{37E152B3-FB73-4FEB-9054-EF735DDE2EF6}" srcOrd="0" destOrd="3" presId="urn:microsoft.com/office/officeart/2005/8/layout/hList1"/>
    <dgm:cxn modelId="{DAD9B428-8D6A-410D-AF15-AFDD8160F374}" type="presOf" srcId="{27E1D02D-D0D0-478A-AE4B-F511AB2E136A}" destId="{D1CBBA20-475A-4030-91CF-9AB2996E251C}" srcOrd="0" destOrd="0" presId="urn:microsoft.com/office/officeart/2005/8/layout/hList1"/>
    <dgm:cxn modelId="{743A4C01-4D04-4C37-BBDB-872990F6F759}" srcId="{C42A6A6A-4CB7-4521-B286-00CDF09659F4}" destId="{27E1D02D-D0D0-478A-AE4B-F511AB2E136A}" srcOrd="0" destOrd="0" parTransId="{C51EEBF1-E97D-4633-9F2F-A43584C7C2B5}" sibTransId="{A7EBDE15-0F20-4EA5-98D8-44CE18AE6A37}"/>
    <dgm:cxn modelId="{86FCCDE7-131D-44B4-AE73-7FDB4C6A862C}" type="presOf" srcId="{C84285F4-FAE0-41C4-AF3A-F22A587BDED8}" destId="{37E152B3-FB73-4FEB-9054-EF735DDE2EF6}" srcOrd="0" destOrd="1" presId="urn:microsoft.com/office/officeart/2005/8/layout/hList1"/>
    <dgm:cxn modelId="{E3DAA9B3-9AF8-4601-93EA-AF65A880DEC9}" type="presOf" srcId="{A70D6204-CB74-4A13-AC7E-9F3DED9EF9B8}" destId="{37E152B3-FB73-4FEB-9054-EF735DDE2EF6}" srcOrd="0" destOrd="4" presId="urn:microsoft.com/office/officeart/2005/8/layout/hList1"/>
    <dgm:cxn modelId="{7C4E39A8-84C9-4BDB-9790-A1DE15272B95}" type="presOf" srcId="{333E0A5D-8603-4558-A489-4534DE57AEE6}" destId="{0047EF9B-77C3-4924-A1FF-C5AF508B3793}" srcOrd="0" destOrd="0" presId="urn:microsoft.com/office/officeart/2005/8/layout/hList1"/>
    <dgm:cxn modelId="{D4C14506-E850-4658-B310-384FBF0EB5CB}" srcId="{C42A6A6A-4CB7-4521-B286-00CDF09659F4}" destId="{1F2C1ADA-8BD8-4C07-BFD4-EB40709441CB}" srcOrd="1" destOrd="0" parTransId="{8AA803FB-9985-4158-AEC1-4DA848281CA2}" sibTransId="{08A7D766-D716-4A41-A2DE-ED65976C14D0}"/>
    <dgm:cxn modelId="{34888E04-3C62-4B54-B2CD-98D7F5D4A1B2}" srcId="{27E1D02D-D0D0-478A-AE4B-F511AB2E136A}" destId="{485B572B-7E67-4587-9000-37A1BEF8C417}" srcOrd="1" destOrd="0" parTransId="{1549E027-B1CB-46A8-8BAB-DE6ACBB62AE0}" sibTransId="{3A7874BA-3733-4E70-B382-A95CBB0F9717}"/>
    <dgm:cxn modelId="{20E3F040-4204-4D6D-892D-E2F74C5E1B7A}" srcId="{27E1D02D-D0D0-478A-AE4B-F511AB2E136A}" destId="{333E0A5D-8603-4558-A489-4534DE57AEE6}" srcOrd="0" destOrd="0" parTransId="{A7C1D1F5-93CE-4DCA-B1CB-1EAF2078A401}" sibTransId="{75C232FC-681A-4972-BA16-90562372533A}"/>
    <dgm:cxn modelId="{80D65439-5E94-4548-BD59-C5897258D44C}" srcId="{1F2C1ADA-8BD8-4C07-BFD4-EB40709441CB}" destId="{A70D6204-CB74-4A13-AC7E-9F3DED9EF9B8}" srcOrd="4" destOrd="0" parTransId="{A4A9D7DA-ADA8-41FE-AE3E-18F3120AC02B}" sibTransId="{9D42EABB-0B30-45EE-B0C8-FA04A005170A}"/>
    <dgm:cxn modelId="{38812CAC-CB55-418B-B9C2-A7ED7C3106BB}" srcId="{27E1D02D-D0D0-478A-AE4B-F511AB2E136A}" destId="{8ACD08F8-0B5C-4D21-A5A1-72084EAFAAEE}" srcOrd="4" destOrd="0" parTransId="{838FD3D7-8A04-4FA6-ABFC-BAD25BDA0149}" sibTransId="{77921102-01FE-452B-B59C-6B827DE529C5}"/>
    <dgm:cxn modelId="{D1728226-EFB5-43F9-AB38-22195051D64E}" type="presOf" srcId="{F5A0A710-85BC-4883-B9E3-D3C93ED737C5}" destId="{37E152B3-FB73-4FEB-9054-EF735DDE2EF6}" srcOrd="0" destOrd="0" presId="urn:microsoft.com/office/officeart/2005/8/layout/hList1"/>
    <dgm:cxn modelId="{63532A10-23EE-4038-985F-79649ABE89A4}" type="presOf" srcId="{B3D725C0-9675-4021-A49B-701FD5670BFD}" destId="{0047EF9B-77C3-4924-A1FF-C5AF508B3793}" srcOrd="0" destOrd="2" presId="urn:microsoft.com/office/officeart/2005/8/layout/hList1"/>
    <dgm:cxn modelId="{E53BC6DD-9868-4DB6-AE7B-63ABB3414394}" srcId="{27E1D02D-D0D0-478A-AE4B-F511AB2E136A}" destId="{B3D725C0-9675-4021-A49B-701FD5670BFD}" srcOrd="2" destOrd="0" parTransId="{B973854E-C9D6-4D83-9120-E05F17E15B50}" sibTransId="{2CC381F8-1CB0-41CC-9B19-28423CD24F51}"/>
    <dgm:cxn modelId="{F27FC7E4-E193-4651-89FA-26F345172738}" type="presOf" srcId="{485B572B-7E67-4587-9000-37A1BEF8C417}" destId="{0047EF9B-77C3-4924-A1FF-C5AF508B3793}" srcOrd="0" destOrd="1" presId="urn:microsoft.com/office/officeart/2005/8/layout/hList1"/>
    <dgm:cxn modelId="{A6D7205F-1025-4699-84F8-2E80245E600A}" type="presOf" srcId="{F5A41EE8-7D09-43B0-B90D-61DCBD279D54}" destId="{37E152B3-FB73-4FEB-9054-EF735DDE2EF6}" srcOrd="0" destOrd="2" presId="urn:microsoft.com/office/officeart/2005/8/layout/hList1"/>
    <dgm:cxn modelId="{3508310D-DD82-4CA1-9A1B-6230857AD246}" type="presOf" srcId="{1F2C1ADA-8BD8-4C07-BFD4-EB40709441CB}" destId="{9D4D3EB7-D470-4086-A925-3B4888D7AEFE}" srcOrd="0" destOrd="0" presId="urn:microsoft.com/office/officeart/2005/8/layout/hList1"/>
    <dgm:cxn modelId="{F035E0AF-9F8A-410B-864F-3B017ADCD5D8}" type="presOf" srcId="{C42A6A6A-4CB7-4521-B286-00CDF09659F4}" destId="{8C19CE34-E8C9-4477-96B8-926FCC8AED6A}" srcOrd="0" destOrd="0" presId="urn:microsoft.com/office/officeart/2005/8/layout/hList1"/>
    <dgm:cxn modelId="{B1D7FEF6-1A9C-476F-8DB8-C75267EC7456}" srcId="{1F2C1ADA-8BD8-4C07-BFD4-EB40709441CB}" destId="{F5A41EE8-7D09-43B0-B90D-61DCBD279D54}" srcOrd="2" destOrd="0" parTransId="{5BFE7DFB-1747-442D-AB21-D780C3A9AD0F}" sibTransId="{2443E580-F6D8-4DBE-96EE-DA3F62F4A4AE}"/>
    <dgm:cxn modelId="{7F2CC6CB-A6C3-4B78-84D5-8A0EBC14E59E}" type="presOf" srcId="{8ACD08F8-0B5C-4D21-A5A1-72084EAFAAEE}" destId="{0047EF9B-77C3-4924-A1FF-C5AF508B3793}" srcOrd="0" destOrd="4" presId="urn:microsoft.com/office/officeart/2005/8/layout/hList1"/>
    <dgm:cxn modelId="{9F5967FE-3A0F-427F-9C75-F15A9A8CE85A}" type="presParOf" srcId="{8C19CE34-E8C9-4477-96B8-926FCC8AED6A}" destId="{8C267161-D7D2-4D64-99A9-3F47E296ACF4}" srcOrd="0" destOrd="0" presId="urn:microsoft.com/office/officeart/2005/8/layout/hList1"/>
    <dgm:cxn modelId="{AB24DEBA-9DA9-4E30-9966-C173243ED001}" type="presParOf" srcId="{8C267161-D7D2-4D64-99A9-3F47E296ACF4}" destId="{D1CBBA20-475A-4030-91CF-9AB2996E251C}" srcOrd="0" destOrd="0" presId="urn:microsoft.com/office/officeart/2005/8/layout/hList1"/>
    <dgm:cxn modelId="{ED9D7773-391A-440A-B944-5CEC590BC56C}" type="presParOf" srcId="{8C267161-D7D2-4D64-99A9-3F47E296ACF4}" destId="{0047EF9B-77C3-4924-A1FF-C5AF508B3793}" srcOrd="1" destOrd="0" presId="urn:microsoft.com/office/officeart/2005/8/layout/hList1"/>
    <dgm:cxn modelId="{BC544984-F831-4CEE-A41C-28DB2DA82C95}" type="presParOf" srcId="{8C19CE34-E8C9-4477-96B8-926FCC8AED6A}" destId="{EEDDF02B-4176-4070-8089-C3F38713A5FE}" srcOrd="1" destOrd="0" presId="urn:microsoft.com/office/officeart/2005/8/layout/hList1"/>
    <dgm:cxn modelId="{62E8B729-FFA9-4283-9E13-5AA7EFFF4524}" type="presParOf" srcId="{8C19CE34-E8C9-4477-96B8-926FCC8AED6A}" destId="{5DB608C7-C626-4D3B-BE0C-0518FD4A4D4B}" srcOrd="2" destOrd="0" presId="urn:microsoft.com/office/officeart/2005/8/layout/hList1"/>
    <dgm:cxn modelId="{3389C9F9-982F-455C-984A-622E71CA4A38}" type="presParOf" srcId="{5DB608C7-C626-4D3B-BE0C-0518FD4A4D4B}" destId="{9D4D3EB7-D470-4086-A925-3B4888D7AEFE}" srcOrd="0" destOrd="0" presId="urn:microsoft.com/office/officeart/2005/8/layout/hList1"/>
    <dgm:cxn modelId="{3A925203-087F-43EB-A584-BF23401CC33F}" type="presParOf" srcId="{5DB608C7-C626-4D3B-BE0C-0518FD4A4D4B}" destId="{37E152B3-FB73-4FEB-9054-EF735DDE2EF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AC369275-F752-4EA4-8318-AD02BDE7D35E}" type="doc">
      <dgm:prSet loTypeId="urn:microsoft.com/office/officeart/2005/8/layout/list1" loCatId="list" qsTypeId="urn:microsoft.com/office/officeart/2005/8/quickstyle/simple3" qsCatId="simple" csTypeId="urn:microsoft.com/office/officeart/2005/8/colors/colorful4" csCatId="colorful" phldr="1"/>
      <dgm:spPr/>
      <dgm:t>
        <a:bodyPr/>
        <a:lstStyle/>
        <a:p>
          <a:endParaRPr lang="zh-TW" altLang="en-US"/>
        </a:p>
      </dgm:t>
    </dgm:pt>
    <dgm:pt modelId="{43A3A491-00B5-400D-A370-D6569B8CB296}">
      <dgm:prSet custT="1"/>
      <dgm:spPr/>
      <dgm:t>
        <a:bodyPr/>
        <a:lstStyle/>
        <a:p>
          <a:pPr rtl="0">
            <a:spcAft>
              <a:spcPts val="0"/>
            </a:spcAft>
          </a:pPr>
          <a:r>
            <a:rPr lang="zh-TW" altLang="en-US" sz="2400" b="1" dirty="0" smtClean="0">
              <a:latin typeface="微軟正黑體" pitchFamily="34" charset="-120"/>
              <a:ea typeface="微軟正黑體" pitchFamily="34" charset="-120"/>
            </a:rPr>
            <a:t>判斷</a:t>
          </a:r>
          <a:r>
            <a:rPr lang="en-US" altLang="zh-TW" sz="2400" b="1" dirty="0" smtClean="0">
              <a:latin typeface="微軟正黑體" pitchFamily="34" charset="-120"/>
              <a:ea typeface="微軟正黑體" pitchFamily="34" charset="-120"/>
            </a:rPr>
            <a:t>§44-§63</a:t>
          </a:r>
          <a:r>
            <a:rPr lang="zh-TW" altLang="en-US" sz="2400" b="1" dirty="0" smtClean="0">
              <a:latin typeface="微軟正黑體" pitchFamily="34" charset="-120"/>
              <a:ea typeface="微軟正黑體" pitchFamily="34" charset="-120"/>
            </a:rPr>
            <a:t>所定「合理範圍」之基準</a:t>
          </a:r>
          <a:endParaRPr lang="zh-TW" sz="2400" dirty="0">
            <a:latin typeface="微軟正黑體" pitchFamily="34" charset="-120"/>
            <a:ea typeface="微軟正黑體" pitchFamily="34" charset="-120"/>
          </a:endParaRPr>
        </a:p>
      </dgm:t>
    </dgm:pt>
    <dgm:pt modelId="{4F62FC58-EC60-4033-AA25-F3F849F46F4D}" type="parTrans" cxnId="{748C0184-82AA-448A-8A85-D3F6E10ACEA1}">
      <dgm:prSet/>
      <dgm:spPr/>
      <dgm:t>
        <a:bodyPr/>
        <a:lstStyle/>
        <a:p>
          <a:endParaRPr lang="zh-TW" altLang="en-US"/>
        </a:p>
      </dgm:t>
    </dgm:pt>
    <dgm:pt modelId="{4A3E9B2E-6FDB-47D7-9F0A-2482AA5074DA}" type="sibTrans" cxnId="{748C0184-82AA-448A-8A85-D3F6E10ACEA1}">
      <dgm:prSet/>
      <dgm:spPr/>
      <dgm:t>
        <a:bodyPr/>
        <a:lstStyle/>
        <a:p>
          <a:endParaRPr lang="zh-TW" altLang="en-US"/>
        </a:p>
      </dgm:t>
    </dgm:pt>
    <dgm:pt modelId="{BFB36F7E-16D0-47EB-9548-57729B65D1AA}">
      <dgm:prSet custT="1"/>
      <dgm:spPr/>
      <dgm:t>
        <a:bodyPr/>
        <a:lstStyle/>
        <a:p>
          <a:pPr rtl="0">
            <a:spcAft>
              <a:spcPts val="0"/>
            </a:spcAft>
          </a:pPr>
          <a:r>
            <a:rPr lang="zh-TW" altLang="en-US" sz="2000" b="1" dirty="0" smtClean="0">
              <a:solidFill>
                <a:srgbClr val="0000CC"/>
              </a:solidFill>
              <a:latin typeface="微軟正黑體" pitchFamily="34" charset="-120"/>
              <a:ea typeface="微軟正黑體" pitchFamily="34" charset="-120"/>
            </a:rPr>
            <a:t>利用之目的及性質</a:t>
          </a:r>
          <a:r>
            <a:rPr lang="en-US" altLang="zh-TW" sz="2000" b="1" dirty="0" smtClean="0">
              <a:solidFill>
                <a:schemeClr val="tx1"/>
              </a:solidFill>
              <a:latin typeface="微軟正黑體" pitchFamily="34" charset="-120"/>
              <a:ea typeface="微軟正黑體" pitchFamily="34" charset="-120"/>
            </a:rPr>
            <a:t>(</a:t>
          </a:r>
          <a:r>
            <a:rPr lang="zh-TW" altLang="en-US" sz="2000" b="1" dirty="0" smtClean="0">
              <a:solidFill>
                <a:schemeClr val="tx1"/>
              </a:solidFill>
              <a:latin typeface="微軟正黑體" pitchFamily="34" charset="-120"/>
              <a:ea typeface="微軟正黑體" pitchFamily="34" charset="-120"/>
            </a:rPr>
            <a:t>是否具有商業目的？</a:t>
          </a:r>
          <a:r>
            <a:rPr lang="en-US" altLang="zh-TW" sz="2000" b="1" dirty="0" smtClean="0">
              <a:solidFill>
                <a:schemeClr val="tx1"/>
              </a:solidFill>
              <a:latin typeface="微軟正黑體" pitchFamily="34" charset="-120"/>
              <a:ea typeface="微軟正黑體" pitchFamily="34" charset="-120"/>
            </a:rPr>
            <a:t>)</a:t>
          </a:r>
          <a:endParaRPr lang="zh-TW" altLang="en-US" sz="2000" dirty="0">
            <a:solidFill>
              <a:schemeClr val="tx1"/>
            </a:solidFill>
            <a:latin typeface="微軟正黑體" pitchFamily="34" charset="-120"/>
            <a:ea typeface="微軟正黑體" pitchFamily="34" charset="-120"/>
          </a:endParaRPr>
        </a:p>
      </dgm:t>
    </dgm:pt>
    <dgm:pt modelId="{1DAB85C9-5DE7-4730-BF69-50A5FC4107B9}" type="parTrans" cxnId="{F1C86BB3-4354-41EA-B527-4B6098BB471A}">
      <dgm:prSet/>
      <dgm:spPr/>
      <dgm:t>
        <a:bodyPr/>
        <a:lstStyle/>
        <a:p>
          <a:endParaRPr lang="zh-TW" altLang="en-US"/>
        </a:p>
      </dgm:t>
    </dgm:pt>
    <dgm:pt modelId="{E86DAEB8-0A57-40A9-B7D1-AFA5DB107BE7}" type="sibTrans" cxnId="{F1C86BB3-4354-41EA-B527-4B6098BB471A}">
      <dgm:prSet/>
      <dgm:spPr/>
      <dgm:t>
        <a:bodyPr/>
        <a:lstStyle/>
        <a:p>
          <a:endParaRPr lang="zh-TW" altLang="en-US"/>
        </a:p>
      </dgm:t>
    </dgm:pt>
    <dgm:pt modelId="{0EDE4EF0-7B98-4CCA-A3A3-AD5428A6BDD0}">
      <dgm:prSet custT="1"/>
      <dgm:spPr/>
      <dgm:t>
        <a:bodyPr/>
        <a:lstStyle/>
        <a:p>
          <a:pPr rtl="0">
            <a:spcAft>
              <a:spcPts val="0"/>
            </a:spcAft>
          </a:pPr>
          <a:r>
            <a:rPr lang="zh-TW" altLang="en-US" sz="2000" b="1" dirty="0" smtClean="0">
              <a:solidFill>
                <a:srgbClr val="0000CC"/>
              </a:solidFill>
              <a:latin typeface="微軟正黑體" pitchFamily="34" charset="-120"/>
              <a:ea typeface="微軟正黑體" pitchFamily="34" charset="-120"/>
            </a:rPr>
            <a:t>著作之性質</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指被利用之原著作，事實性的？還是虛構性？</a:t>
          </a:r>
          <a:r>
            <a:rPr lang="en-US" altLang="zh-TW" sz="2000" b="1" dirty="0" smtClean="0">
              <a:latin typeface="微軟正黑體" pitchFamily="34" charset="-120"/>
              <a:ea typeface="微軟正黑體" pitchFamily="34" charset="-120"/>
            </a:rPr>
            <a:t>)</a:t>
          </a:r>
          <a:endParaRPr lang="zh-TW" altLang="en-US" sz="2000" dirty="0">
            <a:latin typeface="微軟正黑體" pitchFamily="34" charset="-120"/>
            <a:ea typeface="微軟正黑體" pitchFamily="34" charset="-120"/>
          </a:endParaRPr>
        </a:p>
      </dgm:t>
    </dgm:pt>
    <dgm:pt modelId="{F00E7C96-EABB-499A-A556-813A8AFCCD98}" type="parTrans" cxnId="{BF95FF72-FBC0-49D7-B05E-873CE1D9668A}">
      <dgm:prSet/>
      <dgm:spPr/>
      <dgm:t>
        <a:bodyPr/>
        <a:lstStyle/>
        <a:p>
          <a:endParaRPr lang="zh-TW" altLang="en-US"/>
        </a:p>
      </dgm:t>
    </dgm:pt>
    <dgm:pt modelId="{5EF5D7AF-B2EB-4796-9ADB-CFF1C9F6411C}" type="sibTrans" cxnId="{BF95FF72-FBC0-49D7-B05E-873CE1D9668A}">
      <dgm:prSet/>
      <dgm:spPr/>
      <dgm:t>
        <a:bodyPr/>
        <a:lstStyle/>
        <a:p>
          <a:endParaRPr lang="zh-TW" altLang="en-US"/>
        </a:p>
      </dgm:t>
    </dgm:pt>
    <dgm:pt modelId="{D7702A10-C496-44A1-AF08-A258C71873B4}">
      <dgm:prSet custT="1"/>
      <dgm:spPr/>
      <dgm:t>
        <a:bodyPr/>
        <a:lstStyle/>
        <a:p>
          <a:pPr algn="just" rtl="0">
            <a:spcAft>
              <a:spcPts val="0"/>
            </a:spcAft>
          </a:pPr>
          <a:r>
            <a:rPr lang="zh-TW" altLang="en-US" sz="2400" b="1" dirty="0" smtClean="0">
              <a:latin typeface="微軟正黑體" pitchFamily="34" charset="-120"/>
              <a:ea typeface="微軟正黑體" pitchFamily="34" charset="-120"/>
            </a:rPr>
            <a:t>如果不符合</a:t>
          </a:r>
          <a:r>
            <a:rPr lang="en-US" altLang="en-US" sz="2400" b="1" dirty="0" smtClean="0">
              <a:latin typeface="微軟正黑體" pitchFamily="34" charset="-120"/>
              <a:ea typeface="微軟正黑體" pitchFamily="34" charset="-120"/>
            </a:rPr>
            <a:t>§44~ §63</a:t>
          </a:r>
          <a:r>
            <a:rPr lang="zh-TW" altLang="en-US" sz="2400" b="1" dirty="0" smtClean="0">
              <a:latin typeface="微軟正黑體" pitchFamily="34" charset="-120"/>
              <a:ea typeface="微軟正黑體" pitchFamily="34" charset="-120"/>
            </a:rPr>
            <a:t>臚列之合理使用情形，經審酌 </a:t>
          </a:r>
          <a:r>
            <a:rPr lang="en-US" altLang="en-US" sz="2400" b="1" dirty="0" smtClean="0">
              <a:latin typeface="微軟正黑體" pitchFamily="34" charset="-120"/>
              <a:ea typeface="微軟正黑體" pitchFamily="34" charset="-120"/>
            </a:rPr>
            <a:t>65</a:t>
          </a:r>
          <a:r>
            <a:rPr lang="zh-TW" altLang="en-US" sz="2400" b="1" dirty="0" smtClean="0">
              <a:latin typeface="微軟正黑體" pitchFamily="34" charset="-120"/>
              <a:ea typeface="微軟正黑體" pitchFamily="34" charset="-120"/>
            </a:rPr>
            <a:t>條第</a:t>
          </a:r>
          <a:r>
            <a:rPr lang="en-US" altLang="en-US" sz="2400" b="1" dirty="0" smtClean="0">
              <a:latin typeface="微軟正黑體" pitchFamily="34" charset="-120"/>
              <a:ea typeface="微軟正黑體" pitchFamily="34" charset="-120"/>
            </a:rPr>
            <a:t>2</a:t>
          </a:r>
          <a:r>
            <a:rPr lang="zh-TW" altLang="en-US" sz="2400" b="1" dirty="0" smtClean="0">
              <a:latin typeface="微軟正黑體" pitchFamily="34" charset="-120"/>
              <a:ea typeface="微軟正黑體" pitchFamily="34" charset="-120"/>
            </a:rPr>
            <a:t>項的</a:t>
          </a:r>
          <a:r>
            <a:rPr lang="en-US" altLang="zh-TW" sz="2400" b="1" dirty="0" smtClean="0">
              <a:latin typeface="微軟正黑體" pitchFamily="34" charset="-120"/>
              <a:ea typeface="微軟正黑體" pitchFamily="34" charset="-120"/>
            </a:rPr>
            <a:t>4</a:t>
          </a:r>
          <a:r>
            <a:rPr lang="zh-TW" altLang="en-US" sz="2400" b="1" dirty="0" smtClean="0">
              <a:latin typeface="微軟正黑體" pitchFamily="34" charset="-120"/>
              <a:ea typeface="微軟正黑體" pitchFamily="34" charset="-120"/>
            </a:rPr>
            <a:t>款判斷基準後如認為合理，仍得成立合理使用</a:t>
          </a:r>
        </a:p>
      </dgm:t>
    </dgm:pt>
    <dgm:pt modelId="{4A3BAA0D-96B0-4715-876D-1D86B770CC6D}" type="parTrans" cxnId="{9301D108-254C-4537-AB21-71AB31BA416E}">
      <dgm:prSet/>
      <dgm:spPr/>
      <dgm:t>
        <a:bodyPr/>
        <a:lstStyle/>
        <a:p>
          <a:endParaRPr lang="zh-TW" altLang="en-US"/>
        </a:p>
      </dgm:t>
    </dgm:pt>
    <dgm:pt modelId="{3B32BDD4-3536-4B0A-957E-A4D4D302BC54}" type="sibTrans" cxnId="{9301D108-254C-4537-AB21-71AB31BA416E}">
      <dgm:prSet/>
      <dgm:spPr/>
      <dgm:t>
        <a:bodyPr/>
        <a:lstStyle/>
        <a:p>
          <a:endParaRPr lang="zh-TW" altLang="en-US"/>
        </a:p>
      </dgm:t>
    </dgm:pt>
    <dgm:pt modelId="{8B20B3F8-6C11-4101-B610-964F6574393B}">
      <dgm:prSet custT="1"/>
      <dgm:spPr/>
      <dgm:t>
        <a:bodyPr/>
        <a:lstStyle/>
        <a:p>
          <a:pPr rtl="0">
            <a:spcAft>
              <a:spcPts val="0"/>
            </a:spcAft>
          </a:pPr>
          <a:r>
            <a:rPr lang="zh-TW" altLang="en-US" sz="2000" b="1" dirty="0" smtClean="0">
              <a:solidFill>
                <a:srgbClr val="C00000"/>
              </a:solidFill>
              <a:latin typeface="微軟正黑體" pitchFamily="34" charset="-120"/>
              <a:ea typeface="微軟正黑體" pitchFamily="34" charset="-120"/>
            </a:rPr>
            <a:t>利用結果對著作潛在市場與現在價值之影響</a:t>
          </a:r>
          <a:r>
            <a:rPr lang="en-US" altLang="zh-TW" sz="2000" b="1" dirty="0" smtClean="0">
              <a:solidFill>
                <a:srgbClr val="C00000"/>
              </a:solidFill>
              <a:latin typeface="微軟正黑體" pitchFamily="34" charset="-120"/>
              <a:ea typeface="微軟正黑體" pitchFamily="34" charset="-120"/>
            </a:rPr>
            <a:t>(</a:t>
          </a:r>
          <a:r>
            <a:rPr lang="zh-TW" altLang="en-US" sz="2000" b="1" dirty="0" smtClean="0">
              <a:solidFill>
                <a:srgbClr val="C00000"/>
              </a:solidFill>
              <a:latin typeface="微軟正黑體" pitchFamily="34" charset="-120"/>
              <a:ea typeface="微軟正黑體" pitchFamily="34" charset="-120"/>
            </a:rPr>
            <a:t>最重要的要素</a:t>
          </a:r>
          <a:r>
            <a:rPr lang="en-US" altLang="zh-TW" sz="2000" b="1" dirty="0" smtClean="0">
              <a:solidFill>
                <a:srgbClr val="C00000"/>
              </a:solidFill>
              <a:latin typeface="微軟正黑體" pitchFamily="34" charset="-120"/>
              <a:ea typeface="微軟正黑體" pitchFamily="34" charset="-120"/>
            </a:rPr>
            <a:t>)</a:t>
          </a:r>
          <a:r>
            <a:rPr lang="zh-TW" altLang="en-US" sz="2000" b="1" dirty="0" smtClean="0">
              <a:solidFill>
                <a:srgbClr val="C00000"/>
              </a:solidFill>
              <a:latin typeface="微軟正黑體" pitchFamily="34" charset="-120"/>
              <a:ea typeface="微軟正黑體" pitchFamily="34" charset="-120"/>
            </a:rPr>
            <a:t> </a:t>
          </a:r>
          <a:endParaRPr lang="zh-TW" altLang="en-US" sz="2000" dirty="0">
            <a:solidFill>
              <a:srgbClr val="C00000"/>
            </a:solidFill>
            <a:latin typeface="微軟正黑體" pitchFamily="34" charset="-120"/>
            <a:ea typeface="微軟正黑體" pitchFamily="34" charset="-120"/>
          </a:endParaRPr>
        </a:p>
      </dgm:t>
    </dgm:pt>
    <dgm:pt modelId="{0045DC72-8A46-46A9-9FF9-E5FDCFD4386B}" type="parTrans" cxnId="{CD4BDAE2-C7D1-4EDB-83E4-1F511934F37C}">
      <dgm:prSet/>
      <dgm:spPr/>
      <dgm:t>
        <a:bodyPr/>
        <a:lstStyle/>
        <a:p>
          <a:endParaRPr lang="zh-TW" altLang="en-US"/>
        </a:p>
      </dgm:t>
    </dgm:pt>
    <dgm:pt modelId="{859E577F-084E-4BFC-86D5-5106593102A6}" type="sibTrans" cxnId="{CD4BDAE2-C7D1-4EDB-83E4-1F511934F37C}">
      <dgm:prSet/>
      <dgm:spPr/>
      <dgm:t>
        <a:bodyPr/>
        <a:lstStyle/>
        <a:p>
          <a:endParaRPr lang="zh-TW" altLang="en-US"/>
        </a:p>
      </dgm:t>
    </dgm:pt>
    <dgm:pt modelId="{18FBF3D9-1CF8-4DEE-AA01-52E41EE07CA4}">
      <dgm:prSet custT="1"/>
      <dgm:spPr/>
      <dgm:t>
        <a:bodyPr/>
        <a:lstStyle/>
        <a:p>
          <a:pPr rtl="0">
            <a:spcAft>
              <a:spcPts val="0"/>
            </a:spcAft>
          </a:pPr>
          <a:r>
            <a:rPr lang="zh-TW" altLang="en-US" sz="2000" b="1" dirty="0" smtClean="0">
              <a:solidFill>
                <a:srgbClr val="0000CC"/>
              </a:solidFill>
              <a:latin typeface="微軟正黑體" pitchFamily="34" charset="-120"/>
              <a:ea typeface="微軟正黑體" pitchFamily="34" charset="-120"/>
            </a:rPr>
            <a:t>利用之質量及其在整個著作所占之比例</a:t>
          </a:r>
          <a:r>
            <a:rPr lang="en-US" altLang="zh-TW" sz="2000" b="1" dirty="0" smtClean="0">
              <a:latin typeface="微軟正黑體" pitchFamily="34" charset="-120"/>
              <a:ea typeface="微軟正黑體" pitchFamily="34" charset="-120"/>
            </a:rPr>
            <a:t>(</a:t>
          </a:r>
          <a:r>
            <a:rPr lang="zh-TW" altLang="en-US" sz="2000" b="1" dirty="0" smtClean="0">
              <a:latin typeface="微軟正黑體" pitchFamily="34" charset="-120"/>
              <a:ea typeface="微軟正黑體" pitchFamily="34" charset="-120"/>
            </a:rPr>
            <a:t>指利用的部分占原著作之比例</a:t>
          </a:r>
          <a:r>
            <a:rPr lang="en-US" altLang="zh-TW" sz="2000" b="1" dirty="0" smtClean="0">
              <a:latin typeface="微軟正黑體" pitchFamily="34" charset="-120"/>
              <a:ea typeface="微軟正黑體" pitchFamily="34" charset="-120"/>
            </a:rPr>
            <a:t>)</a:t>
          </a:r>
          <a:endParaRPr lang="zh-TW" altLang="en-US" sz="2000" dirty="0">
            <a:latin typeface="微軟正黑體" pitchFamily="34" charset="-120"/>
            <a:ea typeface="微軟正黑體" pitchFamily="34" charset="-120"/>
          </a:endParaRPr>
        </a:p>
      </dgm:t>
    </dgm:pt>
    <dgm:pt modelId="{73DE2654-289F-48C1-9F4D-E284D5AEE61A}" type="parTrans" cxnId="{5CC3DC2D-4CBE-45EE-BE5F-20ED3AE2910B}">
      <dgm:prSet/>
      <dgm:spPr/>
      <dgm:t>
        <a:bodyPr/>
        <a:lstStyle/>
        <a:p>
          <a:endParaRPr lang="zh-TW" altLang="en-US"/>
        </a:p>
      </dgm:t>
    </dgm:pt>
    <dgm:pt modelId="{A25CAA39-CC5A-4530-BA77-88A762E2FD83}" type="sibTrans" cxnId="{5CC3DC2D-4CBE-45EE-BE5F-20ED3AE2910B}">
      <dgm:prSet/>
      <dgm:spPr/>
      <dgm:t>
        <a:bodyPr/>
        <a:lstStyle/>
        <a:p>
          <a:endParaRPr lang="zh-TW" altLang="en-US"/>
        </a:p>
      </dgm:t>
    </dgm:pt>
    <dgm:pt modelId="{7393690B-95CE-45A7-AC72-225CEF24FF02}" type="pres">
      <dgm:prSet presAssocID="{AC369275-F752-4EA4-8318-AD02BDE7D35E}" presName="linear" presStyleCnt="0">
        <dgm:presLayoutVars>
          <dgm:dir/>
          <dgm:animLvl val="lvl"/>
          <dgm:resizeHandles val="exact"/>
        </dgm:presLayoutVars>
      </dgm:prSet>
      <dgm:spPr/>
      <dgm:t>
        <a:bodyPr/>
        <a:lstStyle/>
        <a:p>
          <a:endParaRPr lang="zh-TW" altLang="en-US"/>
        </a:p>
      </dgm:t>
    </dgm:pt>
    <dgm:pt modelId="{7CC0922A-E4DC-4AE0-A77A-75932653AFD6}" type="pres">
      <dgm:prSet presAssocID="{43A3A491-00B5-400D-A370-D6569B8CB296}" presName="parentLin" presStyleCnt="0"/>
      <dgm:spPr/>
      <dgm:t>
        <a:bodyPr/>
        <a:lstStyle/>
        <a:p>
          <a:endParaRPr lang="zh-TW" altLang="en-US"/>
        </a:p>
      </dgm:t>
    </dgm:pt>
    <dgm:pt modelId="{FF866463-4632-4433-A283-34D0E34E2680}" type="pres">
      <dgm:prSet presAssocID="{43A3A491-00B5-400D-A370-D6569B8CB296}" presName="parentLeftMargin" presStyleLbl="node1" presStyleIdx="0" presStyleCnt="2"/>
      <dgm:spPr/>
      <dgm:t>
        <a:bodyPr/>
        <a:lstStyle/>
        <a:p>
          <a:endParaRPr lang="zh-TW" altLang="en-US"/>
        </a:p>
      </dgm:t>
    </dgm:pt>
    <dgm:pt modelId="{E5953A98-F662-45DE-B8BB-AFF5945582B4}" type="pres">
      <dgm:prSet presAssocID="{43A3A491-00B5-400D-A370-D6569B8CB296}" presName="parentText" presStyleLbl="node1" presStyleIdx="0" presStyleCnt="2" custScaleX="117661" custScaleY="71958">
        <dgm:presLayoutVars>
          <dgm:chMax val="0"/>
          <dgm:bulletEnabled val="1"/>
        </dgm:presLayoutVars>
      </dgm:prSet>
      <dgm:spPr/>
      <dgm:t>
        <a:bodyPr/>
        <a:lstStyle/>
        <a:p>
          <a:endParaRPr lang="zh-TW" altLang="en-US"/>
        </a:p>
      </dgm:t>
    </dgm:pt>
    <dgm:pt modelId="{222117CF-4F74-4D25-85E5-A5BE4C02176E}" type="pres">
      <dgm:prSet presAssocID="{43A3A491-00B5-400D-A370-D6569B8CB296}" presName="negativeSpace" presStyleCnt="0"/>
      <dgm:spPr/>
      <dgm:t>
        <a:bodyPr/>
        <a:lstStyle/>
        <a:p>
          <a:endParaRPr lang="zh-TW" altLang="en-US"/>
        </a:p>
      </dgm:t>
    </dgm:pt>
    <dgm:pt modelId="{0B71DF1A-67C4-46D5-960B-089C1B6AD693}" type="pres">
      <dgm:prSet presAssocID="{43A3A491-00B5-400D-A370-D6569B8CB296}" presName="childText" presStyleLbl="conFgAcc1" presStyleIdx="0" presStyleCnt="2">
        <dgm:presLayoutVars>
          <dgm:bulletEnabled val="1"/>
        </dgm:presLayoutVars>
      </dgm:prSet>
      <dgm:spPr/>
      <dgm:t>
        <a:bodyPr/>
        <a:lstStyle/>
        <a:p>
          <a:endParaRPr lang="zh-TW" altLang="en-US"/>
        </a:p>
      </dgm:t>
    </dgm:pt>
    <dgm:pt modelId="{4DDC4DB7-A0BD-4283-AF96-613533D2B683}" type="pres">
      <dgm:prSet presAssocID="{4A3E9B2E-6FDB-47D7-9F0A-2482AA5074DA}" presName="spaceBetweenRectangles" presStyleCnt="0"/>
      <dgm:spPr/>
      <dgm:t>
        <a:bodyPr/>
        <a:lstStyle/>
        <a:p>
          <a:endParaRPr lang="zh-TW" altLang="en-US"/>
        </a:p>
      </dgm:t>
    </dgm:pt>
    <dgm:pt modelId="{FE69B964-52CF-463B-9A78-615004623EBE}" type="pres">
      <dgm:prSet presAssocID="{D7702A10-C496-44A1-AF08-A258C71873B4}" presName="parentLin" presStyleCnt="0"/>
      <dgm:spPr/>
      <dgm:t>
        <a:bodyPr/>
        <a:lstStyle/>
        <a:p>
          <a:endParaRPr lang="zh-TW" altLang="en-US"/>
        </a:p>
      </dgm:t>
    </dgm:pt>
    <dgm:pt modelId="{822F6753-7784-462E-9DC3-9F8A6348E4FF}" type="pres">
      <dgm:prSet presAssocID="{D7702A10-C496-44A1-AF08-A258C71873B4}" presName="parentLeftMargin" presStyleLbl="node1" presStyleIdx="0" presStyleCnt="2"/>
      <dgm:spPr/>
      <dgm:t>
        <a:bodyPr/>
        <a:lstStyle/>
        <a:p>
          <a:endParaRPr lang="zh-TW" altLang="en-US"/>
        </a:p>
      </dgm:t>
    </dgm:pt>
    <dgm:pt modelId="{481463C4-F22E-4825-857A-142BD0ADDDBF}" type="pres">
      <dgm:prSet presAssocID="{D7702A10-C496-44A1-AF08-A258C71873B4}" presName="parentText" presStyleLbl="node1" presStyleIdx="1" presStyleCnt="2" custScaleX="134454" custLinFactNeighborX="1019" custLinFactNeighborY="-438">
        <dgm:presLayoutVars>
          <dgm:chMax val="0"/>
          <dgm:bulletEnabled val="1"/>
        </dgm:presLayoutVars>
      </dgm:prSet>
      <dgm:spPr/>
      <dgm:t>
        <a:bodyPr/>
        <a:lstStyle/>
        <a:p>
          <a:endParaRPr lang="zh-TW" altLang="en-US"/>
        </a:p>
      </dgm:t>
    </dgm:pt>
    <dgm:pt modelId="{EDABAED2-8B19-421A-9EAF-FE0F3FA7A342}" type="pres">
      <dgm:prSet presAssocID="{D7702A10-C496-44A1-AF08-A258C71873B4}" presName="negativeSpace" presStyleCnt="0"/>
      <dgm:spPr/>
      <dgm:t>
        <a:bodyPr/>
        <a:lstStyle/>
        <a:p>
          <a:endParaRPr lang="zh-TW" altLang="en-US"/>
        </a:p>
      </dgm:t>
    </dgm:pt>
    <dgm:pt modelId="{3832E75E-F0E4-463A-AA60-3C0772047C97}" type="pres">
      <dgm:prSet presAssocID="{D7702A10-C496-44A1-AF08-A258C71873B4}" presName="childText" presStyleLbl="conFgAcc1" presStyleIdx="1" presStyleCnt="2">
        <dgm:presLayoutVars>
          <dgm:bulletEnabled val="1"/>
        </dgm:presLayoutVars>
      </dgm:prSet>
      <dgm:spPr/>
      <dgm:t>
        <a:bodyPr/>
        <a:lstStyle/>
        <a:p>
          <a:endParaRPr lang="zh-TW" altLang="en-US"/>
        </a:p>
      </dgm:t>
    </dgm:pt>
  </dgm:ptLst>
  <dgm:cxnLst>
    <dgm:cxn modelId="{64119A09-140A-4B90-9EBA-93BD9CE5DAA7}" type="presOf" srcId="{AC369275-F752-4EA4-8318-AD02BDE7D35E}" destId="{7393690B-95CE-45A7-AC72-225CEF24FF02}" srcOrd="0" destOrd="0" presId="urn:microsoft.com/office/officeart/2005/8/layout/list1"/>
    <dgm:cxn modelId="{255DDD44-41D6-4154-9BBF-95BADBC21AAC}" type="presOf" srcId="{D7702A10-C496-44A1-AF08-A258C71873B4}" destId="{822F6753-7784-462E-9DC3-9F8A6348E4FF}" srcOrd="0" destOrd="0" presId="urn:microsoft.com/office/officeart/2005/8/layout/list1"/>
    <dgm:cxn modelId="{BF95FF72-FBC0-49D7-B05E-873CE1D9668A}" srcId="{43A3A491-00B5-400D-A370-D6569B8CB296}" destId="{0EDE4EF0-7B98-4CCA-A3A3-AD5428A6BDD0}" srcOrd="1" destOrd="0" parTransId="{F00E7C96-EABB-499A-A556-813A8AFCCD98}" sibTransId="{5EF5D7AF-B2EB-4796-9ADB-CFF1C9F6411C}"/>
    <dgm:cxn modelId="{55D6A4C9-C271-487B-8563-5B83F43E41B8}" type="presOf" srcId="{BFB36F7E-16D0-47EB-9548-57729B65D1AA}" destId="{0B71DF1A-67C4-46D5-960B-089C1B6AD693}" srcOrd="0" destOrd="0" presId="urn:microsoft.com/office/officeart/2005/8/layout/list1"/>
    <dgm:cxn modelId="{9301D108-254C-4537-AB21-71AB31BA416E}" srcId="{AC369275-F752-4EA4-8318-AD02BDE7D35E}" destId="{D7702A10-C496-44A1-AF08-A258C71873B4}" srcOrd="1" destOrd="0" parTransId="{4A3BAA0D-96B0-4715-876D-1D86B770CC6D}" sibTransId="{3B32BDD4-3536-4B0A-957E-A4D4D302BC54}"/>
    <dgm:cxn modelId="{0FF043D1-1A5E-4E66-A91B-16BB71931763}" type="presOf" srcId="{18FBF3D9-1CF8-4DEE-AA01-52E41EE07CA4}" destId="{0B71DF1A-67C4-46D5-960B-089C1B6AD693}" srcOrd="0" destOrd="2" presId="urn:microsoft.com/office/officeart/2005/8/layout/list1"/>
    <dgm:cxn modelId="{39E23796-046A-43DB-835F-E662455F51F3}" type="presOf" srcId="{D7702A10-C496-44A1-AF08-A258C71873B4}" destId="{481463C4-F22E-4825-857A-142BD0ADDDBF}" srcOrd="1" destOrd="0" presId="urn:microsoft.com/office/officeart/2005/8/layout/list1"/>
    <dgm:cxn modelId="{10E70964-967C-44B3-A2EF-AAF21B6D3EB9}" type="presOf" srcId="{0EDE4EF0-7B98-4CCA-A3A3-AD5428A6BDD0}" destId="{0B71DF1A-67C4-46D5-960B-089C1B6AD693}" srcOrd="0" destOrd="1" presId="urn:microsoft.com/office/officeart/2005/8/layout/list1"/>
    <dgm:cxn modelId="{748C0184-82AA-448A-8A85-D3F6E10ACEA1}" srcId="{AC369275-F752-4EA4-8318-AD02BDE7D35E}" destId="{43A3A491-00B5-400D-A370-D6569B8CB296}" srcOrd="0" destOrd="0" parTransId="{4F62FC58-EC60-4033-AA25-F3F849F46F4D}" sibTransId="{4A3E9B2E-6FDB-47D7-9F0A-2482AA5074DA}"/>
    <dgm:cxn modelId="{5E2E1195-D669-4BA6-80B5-2C9BA36517BC}" type="presOf" srcId="{43A3A491-00B5-400D-A370-D6569B8CB296}" destId="{E5953A98-F662-45DE-B8BB-AFF5945582B4}" srcOrd="1" destOrd="0" presId="urn:microsoft.com/office/officeart/2005/8/layout/list1"/>
    <dgm:cxn modelId="{EC00C3C0-8E22-4399-9246-0D17314063D5}" type="presOf" srcId="{8B20B3F8-6C11-4101-B610-964F6574393B}" destId="{0B71DF1A-67C4-46D5-960B-089C1B6AD693}" srcOrd="0" destOrd="3" presId="urn:microsoft.com/office/officeart/2005/8/layout/list1"/>
    <dgm:cxn modelId="{5CC3DC2D-4CBE-45EE-BE5F-20ED3AE2910B}" srcId="{43A3A491-00B5-400D-A370-D6569B8CB296}" destId="{18FBF3D9-1CF8-4DEE-AA01-52E41EE07CA4}" srcOrd="2" destOrd="0" parTransId="{73DE2654-289F-48C1-9F4D-E284D5AEE61A}" sibTransId="{A25CAA39-CC5A-4530-BA77-88A762E2FD83}"/>
    <dgm:cxn modelId="{CD4BDAE2-C7D1-4EDB-83E4-1F511934F37C}" srcId="{43A3A491-00B5-400D-A370-D6569B8CB296}" destId="{8B20B3F8-6C11-4101-B610-964F6574393B}" srcOrd="3" destOrd="0" parTransId="{0045DC72-8A46-46A9-9FF9-E5FDCFD4386B}" sibTransId="{859E577F-084E-4BFC-86D5-5106593102A6}"/>
    <dgm:cxn modelId="{F1C86BB3-4354-41EA-B527-4B6098BB471A}" srcId="{43A3A491-00B5-400D-A370-D6569B8CB296}" destId="{BFB36F7E-16D0-47EB-9548-57729B65D1AA}" srcOrd="0" destOrd="0" parTransId="{1DAB85C9-5DE7-4730-BF69-50A5FC4107B9}" sibTransId="{E86DAEB8-0A57-40A9-B7D1-AFA5DB107BE7}"/>
    <dgm:cxn modelId="{4AC08EC1-C515-4ABC-A1DB-86B77300230A}" type="presOf" srcId="{43A3A491-00B5-400D-A370-D6569B8CB296}" destId="{FF866463-4632-4433-A283-34D0E34E2680}" srcOrd="0" destOrd="0" presId="urn:microsoft.com/office/officeart/2005/8/layout/list1"/>
    <dgm:cxn modelId="{9ECB2D16-EC1D-4233-BA1E-089246E0182D}" type="presParOf" srcId="{7393690B-95CE-45A7-AC72-225CEF24FF02}" destId="{7CC0922A-E4DC-4AE0-A77A-75932653AFD6}" srcOrd="0" destOrd="0" presId="urn:microsoft.com/office/officeart/2005/8/layout/list1"/>
    <dgm:cxn modelId="{DDF3F68F-0608-408C-BC42-4F7696EA86C3}" type="presParOf" srcId="{7CC0922A-E4DC-4AE0-A77A-75932653AFD6}" destId="{FF866463-4632-4433-A283-34D0E34E2680}" srcOrd="0" destOrd="0" presId="urn:microsoft.com/office/officeart/2005/8/layout/list1"/>
    <dgm:cxn modelId="{94ACA6D9-9031-4702-A57A-2AA4D0FEF2E4}" type="presParOf" srcId="{7CC0922A-E4DC-4AE0-A77A-75932653AFD6}" destId="{E5953A98-F662-45DE-B8BB-AFF5945582B4}" srcOrd="1" destOrd="0" presId="urn:microsoft.com/office/officeart/2005/8/layout/list1"/>
    <dgm:cxn modelId="{0C5ED37A-BD91-47CC-A8AA-8809D5BE976A}" type="presParOf" srcId="{7393690B-95CE-45A7-AC72-225CEF24FF02}" destId="{222117CF-4F74-4D25-85E5-A5BE4C02176E}" srcOrd="1" destOrd="0" presId="urn:microsoft.com/office/officeart/2005/8/layout/list1"/>
    <dgm:cxn modelId="{A8BA4D65-03CB-4BBA-820B-6A62E3C0C984}" type="presParOf" srcId="{7393690B-95CE-45A7-AC72-225CEF24FF02}" destId="{0B71DF1A-67C4-46D5-960B-089C1B6AD693}" srcOrd="2" destOrd="0" presId="urn:microsoft.com/office/officeart/2005/8/layout/list1"/>
    <dgm:cxn modelId="{46CD1B90-80B3-46B2-AB31-7CD9923A23F2}" type="presParOf" srcId="{7393690B-95CE-45A7-AC72-225CEF24FF02}" destId="{4DDC4DB7-A0BD-4283-AF96-613533D2B683}" srcOrd="3" destOrd="0" presId="urn:microsoft.com/office/officeart/2005/8/layout/list1"/>
    <dgm:cxn modelId="{878E6169-DD37-4DF4-95F6-AF5DE7FFBF6B}" type="presParOf" srcId="{7393690B-95CE-45A7-AC72-225CEF24FF02}" destId="{FE69B964-52CF-463B-9A78-615004623EBE}" srcOrd="4" destOrd="0" presId="urn:microsoft.com/office/officeart/2005/8/layout/list1"/>
    <dgm:cxn modelId="{4C7CB4D9-8E13-4D37-9816-2F09C8C7BE10}" type="presParOf" srcId="{FE69B964-52CF-463B-9A78-615004623EBE}" destId="{822F6753-7784-462E-9DC3-9F8A6348E4FF}" srcOrd="0" destOrd="0" presId="urn:microsoft.com/office/officeart/2005/8/layout/list1"/>
    <dgm:cxn modelId="{2D1A2942-7B8C-4D4F-9999-0779EE62B07A}" type="presParOf" srcId="{FE69B964-52CF-463B-9A78-615004623EBE}" destId="{481463C4-F22E-4825-857A-142BD0ADDDBF}" srcOrd="1" destOrd="0" presId="urn:microsoft.com/office/officeart/2005/8/layout/list1"/>
    <dgm:cxn modelId="{8B86AD42-6B19-486D-9918-23E4BA588556}" type="presParOf" srcId="{7393690B-95CE-45A7-AC72-225CEF24FF02}" destId="{EDABAED2-8B19-421A-9EAF-FE0F3FA7A342}" srcOrd="5" destOrd="0" presId="urn:microsoft.com/office/officeart/2005/8/layout/list1"/>
    <dgm:cxn modelId="{8F39A3B0-9323-481B-BA0A-79287BEC7E90}" type="presParOf" srcId="{7393690B-95CE-45A7-AC72-225CEF24FF02}" destId="{3832E75E-F0E4-463A-AA60-3C0772047C97}"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1B730A84-D062-4D7B-8420-6CE9040A7216}" type="doc">
      <dgm:prSet loTypeId="urn:microsoft.com/office/officeart/2009/3/layout/HorizontalOrganizationChart" loCatId="hierarchy" qsTypeId="urn:microsoft.com/office/officeart/2005/8/quickstyle/simple3" qsCatId="simple" csTypeId="urn:microsoft.com/office/officeart/2005/8/colors/colorful3" csCatId="colorful" phldr="1"/>
      <dgm:spPr/>
      <dgm:t>
        <a:bodyPr/>
        <a:lstStyle/>
        <a:p>
          <a:endParaRPr lang="zh-TW" altLang="en-US"/>
        </a:p>
      </dgm:t>
    </dgm:pt>
    <dgm:pt modelId="{B78B9B83-7E93-491B-90EE-E3325B191507}">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利用條件</a:t>
          </a:r>
          <a:endParaRPr lang="zh-TW" altLang="en-US" sz="2400" dirty="0">
            <a:latin typeface="微軟正黑體" panose="020B0604030504040204" pitchFamily="34" charset="-120"/>
            <a:ea typeface="微軟正黑體" panose="020B0604030504040204" pitchFamily="34" charset="-120"/>
          </a:endParaRPr>
        </a:p>
      </dgm:t>
    </dgm:pt>
    <dgm:pt modelId="{7FA71AA5-24D6-43B2-B8E1-33801E1ED8D2}" type="parTrans" cxnId="{A30CF702-E81D-4CBC-89D0-2425CD7CAF61}">
      <dgm:prSet/>
      <dgm:spPr/>
      <dgm:t>
        <a:bodyPr/>
        <a:lstStyle/>
        <a:p>
          <a:endParaRPr lang="zh-TW" altLang="en-US"/>
        </a:p>
      </dgm:t>
    </dgm:pt>
    <dgm:pt modelId="{0A0FDFD6-4E75-44A5-9CD8-069053CA5BAD}" type="sibTrans" cxnId="{A30CF702-E81D-4CBC-89D0-2425CD7CAF61}">
      <dgm:prSet/>
      <dgm:spPr/>
      <dgm:t>
        <a:bodyPr/>
        <a:lstStyle/>
        <a:p>
          <a:endParaRPr lang="zh-TW" altLang="en-US"/>
        </a:p>
      </dgm:t>
    </dgm:pt>
    <dgm:pt modelId="{BA3F7E5F-544E-404A-B998-26BBD921BC2C}">
      <dgm:prSet custT="1"/>
      <dgm:spPr/>
      <dgm:t>
        <a:bodyPr/>
        <a:lstStyle/>
        <a:p>
          <a:pPr rtl="0">
            <a:spcAft>
              <a:spcPts val="0"/>
            </a:spcAft>
          </a:pPr>
          <a:r>
            <a:rPr lang="zh-TW" altLang="en-US" sz="2000" b="1" dirty="0" smtClean="0">
              <a:latin typeface="微軟正黑體" panose="020B0604030504040204" pitchFamily="34" charset="-120"/>
              <a:ea typeface="微軟正黑體" panose="020B0604030504040204" pitchFamily="34" charset="-120"/>
            </a:rPr>
            <a:t>非以營利為目的</a:t>
          </a:r>
          <a:endParaRPr lang="zh-TW" altLang="en-US" sz="2000" dirty="0">
            <a:latin typeface="微軟正黑體" panose="020B0604030504040204" pitchFamily="34" charset="-120"/>
            <a:ea typeface="微軟正黑體" panose="020B0604030504040204" pitchFamily="34" charset="-120"/>
          </a:endParaRPr>
        </a:p>
      </dgm:t>
    </dgm:pt>
    <dgm:pt modelId="{6E82D742-D2F9-4527-84EE-2DAA51EFEE8D}" type="parTrans" cxnId="{2E4ABE8E-E89B-43D5-A073-ED3E00E99CBE}">
      <dgm:prSet/>
      <dgm:spPr/>
      <dgm:t>
        <a:bodyPr/>
        <a:lstStyle/>
        <a:p>
          <a:endParaRPr lang="zh-TW" altLang="en-US"/>
        </a:p>
      </dgm:t>
    </dgm:pt>
    <dgm:pt modelId="{3E6D329A-94F6-426F-8360-E594CEFE03D3}" type="sibTrans" cxnId="{2E4ABE8E-E89B-43D5-A073-ED3E00E99CBE}">
      <dgm:prSet/>
      <dgm:spPr/>
      <dgm:t>
        <a:bodyPr/>
        <a:lstStyle/>
        <a:p>
          <a:endParaRPr lang="zh-TW" altLang="en-US"/>
        </a:p>
      </dgm:t>
    </dgm:pt>
    <dgm:pt modelId="{5F0BB079-C807-4E40-8444-BA65E8C8A44D}">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利用行為</a:t>
          </a:r>
          <a:endParaRPr lang="zh-TW" altLang="en-US" sz="2400" dirty="0">
            <a:latin typeface="微軟正黑體" panose="020B0604030504040204" pitchFamily="34" charset="-120"/>
            <a:ea typeface="微軟正黑體" panose="020B0604030504040204" pitchFamily="34" charset="-120"/>
          </a:endParaRPr>
        </a:p>
      </dgm:t>
    </dgm:pt>
    <dgm:pt modelId="{3C51C0E7-F78D-4377-9FD7-85AA6F9B3CF6}" type="parTrans" cxnId="{B6D6E4EC-8B7B-466B-BE02-DF4B19EAEE44}">
      <dgm:prSet/>
      <dgm:spPr/>
      <dgm:t>
        <a:bodyPr/>
        <a:lstStyle/>
        <a:p>
          <a:endParaRPr lang="zh-TW" altLang="en-US"/>
        </a:p>
      </dgm:t>
    </dgm:pt>
    <dgm:pt modelId="{5576193A-0FD8-4FD8-9D67-C406FE9F0732}" type="sibTrans" cxnId="{B6D6E4EC-8B7B-466B-BE02-DF4B19EAEE44}">
      <dgm:prSet/>
      <dgm:spPr/>
      <dgm:t>
        <a:bodyPr/>
        <a:lstStyle/>
        <a:p>
          <a:endParaRPr lang="zh-TW" altLang="en-US"/>
        </a:p>
      </dgm:t>
    </dgm:pt>
    <dgm:pt modelId="{29E87473-774D-4ED1-A918-885CE6DB3423}">
      <dgm:prSet custT="1">
        <dgm:style>
          <a:lnRef idx="1">
            <a:schemeClr val="accent6"/>
          </a:lnRef>
          <a:fillRef idx="2">
            <a:schemeClr val="accent6"/>
          </a:fillRef>
          <a:effectRef idx="1">
            <a:schemeClr val="accent6"/>
          </a:effectRef>
          <a:fontRef idx="minor">
            <a:schemeClr val="dk1"/>
          </a:fontRef>
        </dgm:style>
      </dgm:prSet>
      <dgm:spPr/>
      <dgm:t>
        <a:bodyPr/>
        <a:lstStyle/>
        <a:p>
          <a:pPr algn="l" rtl="0"/>
          <a:r>
            <a:rPr lang="zh-TW" altLang="en-US" sz="2000" b="1" dirty="0" smtClean="0">
              <a:solidFill>
                <a:srgbClr val="C00000"/>
              </a:solidFill>
              <a:latin typeface="微軟正黑體" panose="020B0604030504040204" pitchFamily="34" charset="-120"/>
              <a:ea typeface="微軟正黑體" panose="020B0604030504040204" pitchFamily="34" charset="-120"/>
            </a:rPr>
            <a:t>公開口述、公開播送、公開上映或公開演出</a:t>
          </a:r>
          <a:endParaRPr lang="zh-TW" altLang="en-US" sz="2000" dirty="0">
            <a:solidFill>
              <a:srgbClr val="C00000"/>
            </a:solidFill>
            <a:latin typeface="微軟正黑體" panose="020B0604030504040204" pitchFamily="34" charset="-120"/>
            <a:ea typeface="微軟正黑體" panose="020B0604030504040204" pitchFamily="34" charset="-120"/>
          </a:endParaRPr>
        </a:p>
      </dgm:t>
    </dgm:pt>
    <dgm:pt modelId="{6D3DD688-5261-4D93-B1DA-9C5E01CBF801}" type="parTrans" cxnId="{18F077CE-C8F2-492F-A80B-342A6ACF051B}">
      <dgm:prSet/>
      <dgm:spPr/>
      <dgm:t>
        <a:bodyPr/>
        <a:lstStyle/>
        <a:p>
          <a:endParaRPr lang="zh-TW" altLang="en-US"/>
        </a:p>
      </dgm:t>
    </dgm:pt>
    <dgm:pt modelId="{A0E9737B-E8AF-4FBC-8ACF-FD4F32FD30DB}" type="sibTrans" cxnId="{18F077CE-C8F2-492F-A80B-342A6ACF051B}">
      <dgm:prSet/>
      <dgm:spPr/>
      <dgm:t>
        <a:bodyPr/>
        <a:lstStyle/>
        <a:p>
          <a:endParaRPr lang="zh-TW" altLang="en-US"/>
        </a:p>
      </dgm:t>
    </dgm:pt>
    <dgm:pt modelId="{0BD4C655-718C-42FC-A70D-2F00F061296F}">
      <dgm:prSet custT="1"/>
      <dgm:spPr/>
      <dgm:t>
        <a:bodyPr/>
        <a:lstStyle/>
        <a:p>
          <a:pPr>
            <a:spcAft>
              <a:spcPts val="0"/>
            </a:spcAft>
          </a:pPr>
          <a:r>
            <a:rPr lang="zh-TW" altLang="en-US" sz="2000" b="1" dirty="0" smtClean="0">
              <a:latin typeface="微軟正黑體" panose="020B0604030504040204" pitchFamily="34" charset="-120"/>
              <a:ea typeface="微軟正黑體" panose="020B0604030504040204" pitchFamily="34" charset="-120"/>
            </a:rPr>
            <a:t>未對觀眾或聽眾直接或間接收取任何費用</a:t>
          </a:r>
        </a:p>
      </dgm:t>
    </dgm:pt>
    <dgm:pt modelId="{A8E5C2E9-ED9C-4FA5-9273-B611807BA5D5}" type="parTrans" cxnId="{DA819752-47B2-4DF9-8364-D830C3C6B7C5}">
      <dgm:prSet/>
      <dgm:spPr/>
      <dgm:t>
        <a:bodyPr/>
        <a:lstStyle/>
        <a:p>
          <a:endParaRPr lang="zh-TW" altLang="en-US"/>
        </a:p>
      </dgm:t>
    </dgm:pt>
    <dgm:pt modelId="{B5CBE787-BED9-410A-A64C-4E1640021B66}" type="sibTrans" cxnId="{DA819752-47B2-4DF9-8364-D830C3C6B7C5}">
      <dgm:prSet/>
      <dgm:spPr/>
      <dgm:t>
        <a:bodyPr/>
        <a:lstStyle/>
        <a:p>
          <a:endParaRPr lang="zh-TW" altLang="en-US"/>
        </a:p>
      </dgm:t>
    </dgm:pt>
    <dgm:pt modelId="{B051D859-68B8-4AA8-B410-2BAEB39CD65F}">
      <dgm:prSet custT="1"/>
      <dgm:spPr/>
      <dgm:t>
        <a:bodyPr/>
        <a:lstStyle/>
        <a:p>
          <a:r>
            <a:rPr lang="zh-TW" altLang="en-US" sz="2000" b="1" smtClean="0">
              <a:latin typeface="微軟正黑體" panose="020B0604030504040204" pitchFamily="34" charset="-120"/>
              <a:ea typeface="微軟正黑體" panose="020B0604030504040204" pitchFamily="34" charset="-120"/>
            </a:rPr>
            <a:t>未對表演人支付報酬</a:t>
          </a:r>
          <a:endParaRPr lang="zh-TW" altLang="en-US" sz="2000" b="1" dirty="0" smtClean="0">
            <a:latin typeface="微軟正黑體" panose="020B0604030504040204" pitchFamily="34" charset="-120"/>
            <a:ea typeface="微軟正黑體" panose="020B0604030504040204" pitchFamily="34" charset="-120"/>
          </a:endParaRPr>
        </a:p>
      </dgm:t>
    </dgm:pt>
    <dgm:pt modelId="{06B0A52E-D063-4434-89F5-FD97F1D7DAB4}" type="parTrans" cxnId="{530B711C-AFED-47A4-A784-672FCB5CDA13}">
      <dgm:prSet/>
      <dgm:spPr/>
      <dgm:t>
        <a:bodyPr/>
        <a:lstStyle/>
        <a:p>
          <a:endParaRPr lang="zh-TW" altLang="en-US"/>
        </a:p>
      </dgm:t>
    </dgm:pt>
    <dgm:pt modelId="{151FBA24-E78F-435E-A002-1FC181A94228}" type="sibTrans" cxnId="{530B711C-AFED-47A4-A784-672FCB5CDA13}">
      <dgm:prSet/>
      <dgm:spPr/>
      <dgm:t>
        <a:bodyPr/>
        <a:lstStyle/>
        <a:p>
          <a:endParaRPr lang="zh-TW" altLang="en-US"/>
        </a:p>
      </dgm:t>
    </dgm:pt>
    <dgm:pt modelId="{22C04951-DD38-4004-9B5A-3D23A39216FB}">
      <dgm:prSet custT="1"/>
      <dgm:spPr/>
      <dgm:t>
        <a:bodyPr/>
        <a:lstStyle/>
        <a:p>
          <a:r>
            <a:rPr lang="zh-TW" altLang="en-US" sz="2000" b="1" dirty="0" smtClean="0">
              <a:latin typeface="微軟正黑體" panose="020B0604030504040204" pitchFamily="34" charset="-120"/>
              <a:ea typeface="微軟正黑體" panose="020B0604030504040204" pitchFamily="34" charset="-120"/>
            </a:rPr>
            <a:t>須是「特定活動」</a:t>
          </a:r>
        </a:p>
      </dgm:t>
    </dgm:pt>
    <dgm:pt modelId="{4699F643-5B99-4206-A482-883FF75B21E2}" type="parTrans" cxnId="{2EA18221-FADF-4208-93D3-E2301E29A58B}">
      <dgm:prSet/>
      <dgm:spPr/>
      <dgm:t>
        <a:bodyPr/>
        <a:lstStyle/>
        <a:p>
          <a:endParaRPr lang="zh-TW" altLang="en-US"/>
        </a:p>
      </dgm:t>
    </dgm:pt>
    <dgm:pt modelId="{B206B90B-CDC5-4CB0-AB34-6F057ADC3605}" type="sibTrans" cxnId="{2EA18221-FADF-4208-93D3-E2301E29A58B}">
      <dgm:prSet/>
      <dgm:spPr/>
      <dgm:t>
        <a:bodyPr/>
        <a:lstStyle/>
        <a:p>
          <a:endParaRPr lang="zh-TW" altLang="en-US"/>
        </a:p>
      </dgm:t>
    </dgm:pt>
    <dgm:pt modelId="{C13D8124-2FEB-4DE3-A8ED-AC9A81DCDC89}">
      <dgm:prSet custT="1"/>
      <dgm:spPr>
        <a:noFill/>
        <a:ln>
          <a:noFill/>
        </a:ln>
        <a:scene3d>
          <a:camera prst="orthographicFront"/>
          <a:lightRig rig="flat" dir="t"/>
        </a:scene3d>
      </dgm:spPr>
      <dgm:t>
        <a:bodyPr/>
        <a:lstStyle/>
        <a:p>
          <a:pPr algn="l" rtl="0">
            <a:spcAft>
              <a:spcPts val="0"/>
            </a:spcAft>
          </a:pPr>
          <a:r>
            <a:rPr lang="zh-TW" altLang="en-US" sz="1800" b="1" dirty="0" smtClean="0">
              <a:solidFill>
                <a:srgbClr val="0070C0"/>
              </a:solidFill>
              <a:effectLst/>
              <a:latin typeface="微軟正黑體" panose="020B0604030504040204" pitchFamily="34" charset="-120"/>
              <a:ea typeface="微軟正黑體" panose="020B0604030504040204" pitchFamily="34" charset="-120"/>
            </a:rPr>
            <a:t>以活動主辦單位之目的為斷</a:t>
          </a:r>
          <a:endParaRPr lang="zh-TW" altLang="en-US" sz="1800" dirty="0">
            <a:solidFill>
              <a:srgbClr val="0070C0"/>
            </a:solidFill>
            <a:effectLst/>
            <a:latin typeface="微軟正黑體" panose="020B0604030504040204" pitchFamily="34" charset="-120"/>
            <a:ea typeface="微軟正黑體" panose="020B0604030504040204" pitchFamily="34" charset="-120"/>
          </a:endParaRPr>
        </a:p>
      </dgm:t>
    </dgm:pt>
    <dgm:pt modelId="{3DF8A0B3-A00C-4EA7-82A9-0257A278C698}" type="parTrans" cxnId="{ABC303B7-08B2-45AC-AF31-41A7E8E939F1}">
      <dgm:prSet/>
      <dgm:spPr/>
      <dgm:t>
        <a:bodyPr/>
        <a:lstStyle/>
        <a:p>
          <a:endParaRPr lang="zh-TW" altLang="en-US"/>
        </a:p>
      </dgm:t>
    </dgm:pt>
    <dgm:pt modelId="{FBE0596E-0755-415A-A1C8-F303CBF1DDF2}" type="sibTrans" cxnId="{ABC303B7-08B2-45AC-AF31-41A7E8E939F1}">
      <dgm:prSet/>
      <dgm:spPr/>
      <dgm:t>
        <a:bodyPr/>
        <a:lstStyle/>
        <a:p>
          <a:endParaRPr lang="zh-TW" altLang="en-US"/>
        </a:p>
      </dgm:t>
    </dgm:pt>
    <dgm:pt modelId="{D01AC752-187C-4EAE-8CF3-FF4F084B0C57}">
      <dgm:prSet custT="1"/>
      <dgm:spPr>
        <a:noFill/>
        <a:ln>
          <a:noFill/>
        </a:ln>
        <a:scene3d>
          <a:camera prst="orthographicFront"/>
          <a:lightRig rig="flat" dir="t"/>
        </a:scene3d>
      </dgm:spPr>
      <dgm:t>
        <a:bodyPr/>
        <a:lstStyle/>
        <a:p>
          <a:pPr algn="l"/>
          <a:r>
            <a:rPr lang="zh-TW" altLang="en-US" sz="2000" b="1" dirty="0" smtClean="0">
              <a:solidFill>
                <a:srgbClr val="0070C0"/>
              </a:solidFill>
              <a:effectLst/>
              <a:latin typeface="微軟正黑體" panose="020B0604030504040204" pitchFamily="34" charset="-120"/>
              <a:ea typeface="微軟正黑體" panose="020B0604030504040204" pitchFamily="34" charset="-120"/>
            </a:rPr>
            <a:t>含清潔費</a:t>
          </a:r>
          <a:r>
            <a:rPr lang="en-US" altLang="en-US" sz="2000" b="1" dirty="0" smtClean="0">
              <a:solidFill>
                <a:srgbClr val="0070C0"/>
              </a:solidFill>
              <a:effectLst/>
              <a:latin typeface="微軟正黑體" panose="020B0604030504040204" pitchFamily="34" charset="-120"/>
              <a:ea typeface="微軟正黑體" panose="020B0604030504040204" pitchFamily="34" charset="-120"/>
            </a:rPr>
            <a:t>,</a:t>
          </a:r>
          <a:r>
            <a:rPr lang="zh-TW" altLang="en-US" sz="2000" b="1" dirty="0" smtClean="0">
              <a:solidFill>
                <a:srgbClr val="0070C0"/>
              </a:solidFill>
              <a:effectLst/>
              <a:latin typeface="微軟正黑體" panose="020B0604030504040204" pitchFamily="34" charset="-120"/>
              <a:ea typeface="微軟正黑體" panose="020B0604030504040204" pitchFamily="34" charset="-120"/>
            </a:rPr>
            <a:t>入場費等</a:t>
          </a:r>
        </a:p>
      </dgm:t>
    </dgm:pt>
    <dgm:pt modelId="{20B5CA0C-F695-4032-93A9-3E2E65C1E137}" type="parTrans" cxnId="{87E65C01-A255-417D-BEAA-0E67DDF6CDC5}">
      <dgm:prSet/>
      <dgm:spPr/>
      <dgm:t>
        <a:bodyPr/>
        <a:lstStyle/>
        <a:p>
          <a:endParaRPr lang="zh-TW" altLang="en-US"/>
        </a:p>
      </dgm:t>
    </dgm:pt>
    <dgm:pt modelId="{D2A028BC-2E8D-4E5F-863E-5CD32FB0A91C}" type="sibTrans" cxnId="{87E65C01-A255-417D-BEAA-0E67DDF6CDC5}">
      <dgm:prSet/>
      <dgm:spPr/>
      <dgm:t>
        <a:bodyPr/>
        <a:lstStyle/>
        <a:p>
          <a:endParaRPr lang="zh-TW" altLang="en-US"/>
        </a:p>
      </dgm:t>
    </dgm:pt>
    <dgm:pt modelId="{45DF4B4B-B129-410A-AEBA-85CFE6EF5AA1}">
      <dgm:prSet custT="1"/>
      <dgm:spPr>
        <a:noFill/>
        <a:ln>
          <a:noFill/>
        </a:ln>
        <a:scene3d>
          <a:camera prst="orthographicFront"/>
          <a:lightRig rig="flat" dir="t"/>
        </a:scene3d>
      </dgm:spPr>
      <dgm:t>
        <a:bodyPr/>
        <a:lstStyle/>
        <a:p>
          <a:pPr algn="l">
            <a:spcAft>
              <a:spcPts val="0"/>
            </a:spcAft>
          </a:pPr>
          <a:r>
            <a:rPr lang="zh-TW" altLang="en-US" sz="1800" b="1" dirty="0" smtClean="0">
              <a:solidFill>
                <a:srgbClr val="0070C0"/>
              </a:solidFill>
              <a:effectLst/>
              <a:latin typeface="微軟正黑體" panose="020B0604030504040204" pitchFamily="34" charset="-120"/>
              <a:ea typeface="微軟正黑體" panose="020B0604030504040204" pitchFamily="34" charset="-120"/>
            </a:rPr>
            <a:t>含工資、津貼、抽紅或工作獎金</a:t>
          </a:r>
          <a:r>
            <a:rPr lang="en-US" altLang="en-US" sz="1800" b="1" dirty="0" smtClean="0">
              <a:solidFill>
                <a:srgbClr val="0070C0"/>
              </a:solidFill>
              <a:effectLst/>
              <a:latin typeface="微軟正黑體" panose="020B0604030504040204" pitchFamily="34" charset="-120"/>
              <a:ea typeface="微軟正黑體" panose="020B0604030504040204" pitchFamily="34" charset="-120"/>
            </a:rPr>
            <a:t>;</a:t>
          </a:r>
          <a:r>
            <a:rPr lang="zh-TW" altLang="en-US" sz="1800" b="1" dirty="0" smtClean="0">
              <a:solidFill>
                <a:srgbClr val="0070C0"/>
              </a:solidFill>
              <a:effectLst/>
              <a:latin typeface="微軟正黑體" panose="020B0604030504040204" pitchFamily="34" charset="-120"/>
              <a:ea typeface="微軟正黑體" panose="020B0604030504040204" pitchFamily="34" charset="-120"/>
            </a:rPr>
            <a:t>不包含中獎或獲得名次之獎金</a:t>
          </a:r>
        </a:p>
      </dgm:t>
    </dgm:pt>
    <dgm:pt modelId="{BEA2DB37-4C98-4756-9CAB-7D58072DB700}" type="parTrans" cxnId="{BF221142-8B00-43AA-A911-2106D2D84B7C}">
      <dgm:prSet/>
      <dgm:spPr/>
      <dgm:t>
        <a:bodyPr/>
        <a:lstStyle/>
        <a:p>
          <a:endParaRPr lang="zh-TW" altLang="en-US"/>
        </a:p>
      </dgm:t>
    </dgm:pt>
    <dgm:pt modelId="{BF651855-C77A-4004-9B03-C592B89A7071}" type="sibTrans" cxnId="{BF221142-8B00-43AA-A911-2106D2D84B7C}">
      <dgm:prSet/>
      <dgm:spPr/>
      <dgm:t>
        <a:bodyPr/>
        <a:lstStyle/>
        <a:p>
          <a:endParaRPr lang="zh-TW" altLang="en-US"/>
        </a:p>
      </dgm:t>
    </dgm:pt>
    <dgm:pt modelId="{FB9CFC72-5368-4614-B94E-80A689FB2FDF}">
      <dgm:prSet custT="1"/>
      <dgm:spPr>
        <a:noFill/>
        <a:ln>
          <a:noFill/>
        </a:ln>
        <a:scene3d>
          <a:camera prst="orthographicFront"/>
          <a:lightRig rig="flat" dir="t"/>
        </a:scene3d>
      </dgm:spPr>
      <dgm:t>
        <a:bodyPr/>
        <a:lstStyle/>
        <a:p>
          <a:pPr algn="l"/>
          <a:r>
            <a:rPr lang="zh-TW" altLang="en-US" sz="2000" b="1" dirty="0" smtClean="0">
              <a:solidFill>
                <a:srgbClr val="0070C0"/>
              </a:solidFill>
              <a:effectLst/>
              <a:latin typeface="微軟正黑體" panose="020B0604030504040204" pitchFamily="34" charset="-120"/>
              <a:ea typeface="微軟正黑體" panose="020B0604030504040204" pitchFamily="34" charset="-120"/>
            </a:rPr>
            <a:t>非經常性</a:t>
          </a:r>
          <a:r>
            <a:rPr lang="en-US" altLang="zh-TW" sz="2000" b="1" dirty="0" smtClean="0">
              <a:solidFill>
                <a:srgbClr val="0070C0"/>
              </a:solidFill>
              <a:effectLst/>
              <a:latin typeface="微軟正黑體" panose="020B0604030504040204" pitchFamily="34" charset="-120"/>
              <a:ea typeface="微軟正黑體" panose="020B0604030504040204" pitchFamily="34" charset="-120"/>
            </a:rPr>
            <a:t>;</a:t>
          </a:r>
          <a:r>
            <a:rPr lang="zh-TW" altLang="en-US" sz="2000" b="1" dirty="0" smtClean="0">
              <a:solidFill>
                <a:srgbClr val="0070C0"/>
              </a:solidFill>
              <a:effectLst/>
              <a:latin typeface="微軟正黑體" panose="020B0604030504040204" pitchFamily="34" charset="-120"/>
              <a:ea typeface="微軟正黑體" panose="020B0604030504040204" pitchFamily="34" charset="-120"/>
            </a:rPr>
            <a:t>非例行性</a:t>
          </a:r>
        </a:p>
      </dgm:t>
    </dgm:pt>
    <dgm:pt modelId="{18257829-5943-4326-A23B-860447ACED8A}" type="parTrans" cxnId="{5802A4C2-A32F-433C-82B9-0B7012A02944}">
      <dgm:prSet/>
      <dgm:spPr/>
      <dgm:t>
        <a:bodyPr/>
        <a:lstStyle/>
        <a:p>
          <a:endParaRPr lang="zh-TW" altLang="en-US"/>
        </a:p>
      </dgm:t>
    </dgm:pt>
    <dgm:pt modelId="{20AA444E-B1A6-4981-AD33-DD28AB99CD96}" type="sibTrans" cxnId="{5802A4C2-A32F-433C-82B9-0B7012A02944}">
      <dgm:prSet/>
      <dgm:spPr/>
      <dgm:t>
        <a:bodyPr/>
        <a:lstStyle/>
        <a:p>
          <a:endParaRPr lang="zh-TW" altLang="en-US"/>
        </a:p>
      </dgm:t>
    </dgm:pt>
    <dgm:pt modelId="{C4D55000-E2A7-42D2-8DC4-7DCB2B03E62E}">
      <dgm:prSet custT="1">
        <dgm:style>
          <a:lnRef idx="1">
            <a:schemeClr val="accent3"/>
          </a:lnRef>
          <a:fillRef idx="2">
            <a:schemeClr val="accent3"/>
          </a:fillRef>
          <a:effectRef idx="1">
            <a:schemeClr val="accent3"/>
          </a:effectRef>
          <a:fontRef idx="minor">
            <a:schemeClr val="dk1"/>
          </a:fontRef>
        </dgm:style>
      </dgm:prSet>
      <dgm:spPr>
        <a:noFill/>
        <a:ln>
          <a:noFill/>
        </a:ln>
      </dgm:spPr>
      <dgm:t>
        <a:bodyPr/>
        <a:lstStyle/>
        <a:p>
          <a:pPr algn="l" rtl="0">
            <a:spcAft>
              <a:spcPts val="0"/>
            </a:spcAft>
          </a:pPr>
          <a:r>
            <a:rPr lang="zh-TW" altLang="en-US" sz="2000" b="1" dirty="0" smtClean="0">
              <a:solidFill>
                <a:srgbClr val="0066FF"/>
              </a:solidFill>
              <a:latin typeface="微軟正黑體" panose="020B0604030504040204" pitchFamily="34" charset="-120"/>
              <a:ea typeface="微軟正黑體" panose="020B0604030504040204" pitchFamily="34" charset="-120"/>
            </a:rPr>
            <a:t>不及於重製、公開傳輸等</a:t>
          </a:r>
          <a:endParaRPr lang="zh-TW" altLang="en-US" sz="2000" dirty="0">
            <a:solidFill>
              <a:srgbClr val="0066FF"/>
            </a:solidFill>
            <a:latin typeface="微軟正黑體" panose="020B0604030504040204" pitchFamily="34" charset="-120"/>
            <a:ea typeface="微軟正黑體" panose="020B0604030504040204" pitchFamily="34" charset="-120"/>
          </a:endParaRPr>
        </a:p>
      </dgm:t>
    </dgm:pt>
    <dgm:pt modelId="{905D4EA1-947C-4F21-91E4-1206D526EB0B}" type="parTrans" cxnId="{C8FC2EB3-DDC5-4B85-9F05-3843F4F74570}">
      <dgm:prSet/>
      <dgm:spPr/>
      <dgm:t>
        <a:bodyPr/>
        <a:lstStyle/>
        <a:p>
          <a:endParaRPr lang="zh-TW" altLang="en-US"/>
        </a:p>
      </dgm:t>
    </dgm:pt>
    <dgm:pt modelId="{BA3A12A2-4DF2-4B39-BDED-6968B86348A3}" type="sibTrans" cxnId="{C8FC2EB3-DDC5-4B85-9F05-3843F4F74570}">
      <dgm:prSet/>
      <dgm:spPr/>
      <dgm:t>
        <a:bodyPr/>
        <a:lstStyle/>
        <a:p>
          <a:endParaRPr lang="zh-TW" altLang="en-US"/>
        </a:p>
      </dgm:t>
    </dgm:pt>
    <dgm:pt modelId="{F78071D8-2DFA-4EFE-A660-EB60751DF98C}" type="pres">
      <dgm:prSet presAssocID="{1B730A84-D062-4D7B-8420-6CE9040A7216}" presName="hierChild1" presStyleCnt="0">
        <dgm:presLayoutVars>
          <dgm:orgChart val="1"/>
          <dgm:chPref val="1"/>
          <dgm:dir/>
          <dgm:animOne val="branch"/>
          <dgm:animLvl val="lvl"/>
          <dgm:resizeHandles/>
        </dgm:presLayoutVars>
      </dgm:prSet>
      <dgm:spPr/>
      <dgm:t>
        <a:bodyPr/>
        <a:lstStyle/>
        <a:p>
          <a:endParaRPr lang="zh-TW" altLang="en-US"/>
        </a:p>
      </dgm:t>
    </dgm:pt>
    <dgm:pt modelId="{6BDC52A0-F479-48DF-B2B2-B2A557AF7C6E}" type="pres">
      <dgm:prSet presAssocID="{B78B9B83-7E93-491B-90EE-E3325B191507}" presName="hierRoot1" presStyleCnt="0">
        <dgm:presLayoutVars>
          <dgm:hierBranch val="init"/>
        </dgm:presLayoutVars>
      </dgm:prSet>
      <dgm:spPr/>
      <dgm:t>
        <a:bodyPr/>
        <a:lstStyle/>
        <a:p>
          <a:endParaRPr lang="zh-TW" altLang="en-US"/>
        </a:p>
      </dgm:t>
    </dgm:pt>
    <dgm:pt modelId="{12DA03F2-76E2-4760-B945-E75DFE410607}" type="pres">
      <dgm:prSet presAssocID="{B78B9B83-7E93-491B-90EE-E3325B191507}" presName="rootComposite1" presStyleCnt="0"/>
      <dgm:spPr/>
      <dgm:t>
        <a:bodyPr/>
        <a:lstStyle/>
        <a:p>
          <a:endParaRPr lang="zh-TW" altLang="en-US"/>
        </a:p>
      </dgm:t>
    </dgm:pt>
    <dgm:pt modelId="{465D0E63-082C-4AA8-A622-C4424FE1D95C}" type="pres">
      <dgm:prSet presAssocID="{B78B9B83-7E93-491B-90EE-E3325B191507}" presName="rootText1" presStyleLbl="node0" presStyleIdx="0" presStyleCnt="2">
        <dgm:presLayoutVars>
          <dgm:chPref val="3"/>
        </dgm:presLayoutVars>
      </dgm:prSet>
      <dgm:spPr/>
      <dgm:t>
        <a:bodyPr/>
        <a:lstStyle/>
        <a:p>
          <a:endParaRPr lang="zh-TW" altLang="en-US"/>
        </a:p>
      </dgm:t>
    </dgm:pt>
    <dgm:pt modelId="{59CD698B-838A-44F1-9FC9-23225F4440D7}" type="pres">
      <dgm:prSet presAssocID="{B78B9B83-7E93-491B-90EE-E3325B191507}" presName="rootConnector1" presStyleLbl="node1" presStyleIdx="0" presStyleCnt="0"/>
      <dgm:spPr/>
      <dgm:t>
        <a:bodyPr/>
        <a:lstStyle/>
        <a:p>
          <a:endParaRPr lang="zh-TW" altLang="en-US"/>
        </a:p>
      </dgm:t>
    </dgm:pt>
    <dgm:pt modelId="{9F081EA1-EB4A-4B5D-B297-3E6A7B442D1E}" type="pres">
      <dgm:prSet presAssocID="{B78B9B83-7E93-491B-90EE-E3325B191507}" presName="hierChild2" presStyleCnt="0"/>
      <dgm:spPr/>
      <dgm:t>
        <a:bodyPr/>
        <a:lstStyle/>
        <a:p>
          <a:endParaRPr lang="zh-TW" altLang="en-US"/>
        </a:p>
      </dgm:t>
    </dgm:pt>
    <dgm:pt modelId="{F8698F5C-9E3E-4992-B577-79DC783FDE0B}" type="pres">
      <dgm:prSet presAssocID="{6E82D742-D2F9-4527-84EE-2DAA51EFEE8D}" presName="Name64" presStyleLbl="parChTrans1D2" presStyleIdx="0" presStyleCnt="5"/>
      <dgm:spPr/>
      <dgm:t>
        <a:bodyPr/>
        <a:lstStyle/>
        <a:p>
          <a:endParaRPr lang="zh-TW" altLang="en-US"/>
        </a:p>
      </dgm:t>
    </dgm:pt>
    <dgm:pt modelId="{B89B30DE-917C-4FBE-B8DC-E931932066A5}" type="pres">
      <dgm:prSet presAssocID="{BA3F7E5F-544E-404A-B998-26BBD921BC2C}" presName="hierRoot2" presStyleCnt="0">
        <dgm:presLayoutVars>
          <dgm:hierBranch val="init"/>
        </dgm:presLayoutVars>
      </dgm:prSet>
      <dgm:spPr/>
      <dgm:t>
        <a:bodyPr/>
        <a:lstStyle/>
        <a:p>
          <a:endParaRPr lang="zh-TW" altLang="en-US"/>
        </a:p>
      </dgm:t>
    </dgm:pt>
    <dgm:pt modelId="{413137C1-898A-43A3-AD20-4F3053FD7B3D}" type="pres">
      <dgm:prSet presAssocID="{BA3F7E5F-544E-404A-B998-26BBD921BC2C}" presName="rootComposite" presStyleCnt="0"/>
      <dgm:spPr/>
      <dgm:t>
        <a:bodyPr/>
        <a:lstStyle/>
        <a:p>
          <a:endParaRPr lang="zh-TW" altLang="en-US"/>
        </a:p>
      </dgm:t>
    </dgm:pt>
    <dgm:pt modelId="{02E4FC45-9B53-4630-A371-3F4A71082280}" type="pres">
      <dgm:prSet presAssocID="{BA3F7E5F-544E-404A-B998-26BBD921BC2C}" presName="rootText" presStyleLbl="node2" presStyleIdx="0" presStyleCnt="5" custScaleX="108875">
        <dgm:presLayoutVars>
          <dgm:chPref val="3"/>
        </dgm:presLayoutVars>
      </dgm:prSet>
      <dgm:spPr/>
      <dgm:t>
        <a:bodyPr/>
        <a:lstStyle/>
        <a:p>
          <a:endParaRPr lang="zh-TW" altLang="en-US"/>
        </a:p>
      </dgm:t>
    </dgm:pt>
    <dgm:pt modelId="{DD2FE8A5-D0AD-4486-AD60-69C39C46CC09}" type="pres">
      <dgm:prSet presAssocID="{BA3F7E5F-544E-404A-B998-26BBD921BC2C}" presName="rootConnector" presStyleLbl="node2" presStyleIdx="0" presStyleCnt="5"/>
      <dgm:spPr/>
      <dgm:t>
        <a:bodyPr/>
        <a:lstStyle/>
        <a:p>
          <a:endParaRPr lang="zh-TW" altLang="en-US"/>
        </a:p>
      </dgm:t>
    </dgm:pt>
    <dgm:pt modelId="{259193D0-D090-4FC7-9818-72B3921EE0F1}" type="pres">
      <dgm:prSet presAssocID="{BA3F7E5F-544E-404A-B998-26BBD921BC2C}" presName="hierChild4" presStyleCnt="0"/>
      <dgm:spPr/>
      <dgm:t>
        <a:bodyPr/>
        <a:lstStyle/>
        <a:p>
          <a:endParaRPr lang="zh-TW" altLang="en-US"/>
        </a:p>
      </dgm:t>
    </dgm:pt>
    <dgm:pt modelId="{9149E9E3-F53D-44BF-99D2-C2B1E7A900B4}" type="pres">
      <dgm:prSet presAssocID="{3DF8A0B3-A00C-4EA7-82A9-0257A278C698}" presName="Name64" presStyleLbl="parChTrans1D3" presStyleIdx="0" presStyleCnt="5"/>
      <dgm:spPr/>
      <dgm:t>
        <a:bodyPr/>
        <a:lstStyle/>
        <a:p>
          <a:endParaRPr lang="zh-TW" altLang="en-US"/>
        </a:p>
      </dgm:t>
    </dgm:pt>
    <dgm:pt modelId="{B344E762-08CC-4B93-AF3D-8B55315B4ADC}" type="pres">
      <dgm:prSet presAssocID="{C13D8124-2FEB-4DE3-A8ED-AC9A81DCDC89}" presName="hierRoot2" presStyleCnt="0">
        <dgm:presLayoutVars>
          <dgm:hierBranch val="init"/>
        </dgm:presLayoutVars>
      </dgm:prSet>
      <dgm:spPr/>
      <dgm:t>
        <a:bodyPr/>
        <a:lstStyle/>
        <a:p>
          <a:endParaRPr lang="zh-TW" altLang="en-US"/>
        </a:p>
      </dgm:t>
    </dgm:pt>
    <dgm:pt modelId="{05622FD3-2EB7-4580-B18D-0A2A7274EA2E}" type="pres">
      <dgm:prSet presAssocID="{C13D8124-2FEB-4DE3-A8ED-AC9A81DCDC89}" presName="rootComposite" presStyleCnt="0"/>
      <dgm:spPr/>
      <dgm:t>
        <a:bodyPr/>
        <a:lstStyle/>
        <a:p>
          <a:endParaRPr lang="zh-TW" altLang="en-US"/>
        </a:p>
      </dgm:t>
    </dgm:pt>
    <dgm:pt modelId="{DFE19CE9-C47C-48D4-9E52-7DD451964CE7}" type="pres">
      <dgm:prSet presAssocID="{C13D8124-2FEB-4DE3-A8ED-AC9A81DCDC89}" presName="rootText" presStyleLbl="node3" presStyleIdx="0" presStyleCnt="5" custScaleX="107759">
        <dgm:presLayoutVars>
          <dgm:chPref val="3"/>
        </dgm:presLayoutVars>
      </dgm:prSet>
      <dgm:spPr/>
      <dgm:t>
        <a:bodyPr/>
        <a:lstStyle/>
        <a:p>
          <a:endParaRPr lang="zh-TW" altLang="en-US"/>
        </a:p>
      </dgm:t>
    </dgm:pt>
    <dgm:pt modelId="{47800E79-65F9-429A-936F-720E50C1D68A}" type="pres">
      <dgm:prSet presAssocID="{C13D8124-2FEB-4DE3-A8ED-AC9A81DCDC89}" presName="rootConnector" presStyleLbl="node3" presStyleIdx="0" presStyleCnt="5"/>
      <dgm:spPr/>
      <dgm:t>
        <a:bodyPr/>
        <a:lstStyle/>
        <a:p>
          <a:endParaRPr lang="zh-TW" altLang="en-US"/>
        </a:p>
      </dgm:t>
    </dgm:pt>
    <dgm:pt modelId="{E47184A8-D9A9-4627-AC97-24BCEB967585}" type="pres">
      <dgm:prSet presAssocID="{C13D8124-2FEB-4DE3-A8ED-AC9A81DCDC89}" presName="hierChild4" presStyleCnt="0"/>
      <dgm:spPr/>
      <dgm:t>
        <a:bodyPr/>
        <a:lstStyle/>
        <a:p>
          <a:endParaRPr lang="zh-TW" altLang="en-US"/>
        </a:p>
      </dgm:t>
    </dgm:pt>
    <dgm:pt modelId="{61743CA5-D163-4D33-9402-8415B7BE32D5}" type="pres">
      <dgm:prSet presAssocID="{C13D8124-2FEB-4DE3-A8ED-AC9A81DCDC89}" presName="hierChild5" presStyleCnt="0"/>
      <dgm:spPr/>
      <dgm:t>
        <a:bodyPr/>
        <a:lstStyle/>
        <a:p>
          <a:endParaRPr lang="zh-TW" altLang="en-US"/>
        </a:p>
      </dgm:t>
    </dgm:pt>
    <dgm:pt modelId="{BC7BBD49-599B-444D-9B4E-07A7D8305509}" type="pres">
      <dgm:prSet presAssocID="{BA3F7E5F-544E-404A-B998-26BBD921BC2C}" presName="hierChild5" presStyleCnt="0"/>
      <dgm:spPr/>
      <dgm:t>
        <a:bodyPr/>
        <a:lstStyle/>
        <a:p>
          <a:endParaRPr lang="zh-TW" altLang="en-US"/>
        </a:p>
      </dgm:t>
    </dgm:pt>
    <dgm:pt modelId="{0E5E14DC-4D7E-4FF8-BDF5-5015FD642B79}" type="pres">
      <dgm:prSet presAssocID="{A8E5C2E9-ED9C-4FA5-9273-B611807BA5D5}" presName="Name64" presStyleLbl="parChTrans1D2" presStyleIdx="1" presStyleCnt="5"/>
      <dgm:spPr/>
      <dgm:t>
        <a:bodyPr/>
        <a:lstStyle/>
        <a:p>
          <a:endParaRPr lang="zh-TW" altLang="en-US"/>
        </a:p>
      </dgm:t>
    </dgm:pt>
    <dgm:pt modelId="{60A7362F-9E6F-4AEF-96F6-C4F9310D9244}" type="pres">
      <dgm:prSet presAssocID="{0BD4C655-718C-42FC-A70D-2F00F061296F}" presName="hierRoot2" presStyleCnt="0">
        <dgm:presLayoutVars>
          <dgm:hierBranch val="init"/>
        </dgm:presLayoutVars>
      </dgm:prSet>
      <dgm:spPr/>
      <dgm:t>
        <a:bodyPr/>
        <a:lstStyle/>
        <a:p>
          <a:endParaRPr lang="zh-TW" altLang="en-US"/>
        </a:p>
      </dgm:t>
    </dgm:pt>
    <dgm:pt modelId="{D4F45373-6ACE-4611-8D54-F88A1D720B42}" type="pres">
      <dgm:prSet presAssocID="{0BD4C655-718C-42FC-A70D-2F00F061296F}" presName="rootComposite" presStyleCnt="0"/>
      <dgm:spPr/>
      <dgm:t>
        <a:bodyPr/>
        <a:lstStyle/>
        <a:p>
          <a:endParaRPr lang="zh-TW" altLang="en-US"/>
        </a:p>
      </dgm:t>
    </dgm:pt>
    <dgm:pt modelId="{51116F82-4BA0-40A5-B9A3-EA7BF201B2D1}" type="pres">
      <dgm:prSet presAssocID="{0BD4C655-718C-42FC-A70D-2F00F061296F}" presName="rootText" presStyleLbl="node2" presStyleIdx="1" presStyleCnt="5" custScaleX="108875">
        <dgm:presLayoutVars>
          <dgm:chPref val="3"/>
        </dgm:presLayoutVars>
      </dgm:prSet>
      <dgm:spPr/>
      <dgm:t>
        <a:bodyPr/>
        <a:lstStyle/>
        <a:p>
          <a:endParaRPr lang="zh-TW" altLang="en-US"/>
        </a:p>
      </dgm:t>
    </dgm:pt>
    <dgm:pt modelId="{051C922A-3A9A-4107-A986-056970E79707}" type="pres">
      <dgm:prSet presAssocID="{0BD4C655-718C-42FC-A70D-2F00F061296F}" presName="rootConnector" presStyleLbl="node2" presStyleIdx="1" presStyleCnt="5"/>
      <dgm:spPr/>
      <dgm:t>
        <a:bodyPr/>
        <a:lstStyle/>
        <a:p>
          <a:endParaRPr lang="zh-TW" altLang="en-US"/>
        </a:p>
      </dgm:t>
    </dgm:pt>
    <dgm:pt modelId="{B79FB5D9-FA04-40F9-8B65-B168500E293E}" type="pres">
      <dgm:prSet presAssocID="{0BD4C655-718C-42FC-A70D-2F00F061296F}" presName="hierChild4" presStyleCnt="0"/>
      <dgm:spPr/>
      <dgm:t>
        <a:bodyPr/>
        <a:lstStyle/>
        <a:p>
          <a:endParaRPr lang="zh-TW" altLang="en-US"/>
        </a:p>
      </dgm:t>
    </dgm:pt>
    <dgm:pt modelId="{740AA218-2705-4F65-B7CE-2F8F3AE39BD1}" type="pres">
      <dgm:prSet presAssocID="{20B5CA0C-F695-4032-93A9-3E2E65C1E137}" presName="Name64" presStyleLbl="parChTrans1D3" presStyleIdx="1" presStyleCnt="5"/>
      <dgm:spPr/>
      <dgm:t>
        <a:bodyPr/>
        <a:lstStyle/>
        <a:p>
          <a:endParaRPr lang="zh-TW" altLang="en-US"/>
        </a:p>
      </dgm:t>
    </dgm:pt>
    <dgm:pt modelId="{460DE3D1-D69B-4768-A746-56DC2A9F4F17}" type="pres">
      <dgm:prSet presAssocID="{D01AC752-187C-4EAE-8CF3-FF4F084B0C57}" presName="hierRoot2" presStyleCnt="0">
        <dgm:presLayoutVars>
          <dgm:hierBranch val="init"/>
        </dgm:presLayoutVars>
      </dgm:prSet>
      <dgm:spPr/>
      <dgm:t>
        <a:bodyPr/>
        <a:lstStyle/>
        <a:p>
          <a:endParaRPr lang="zh-TW" altLang="en-US"/>
        </a:p>
      </dgm:t>
    </dgm:pt>
    <dgm:pt modelId="{6FD9F2BD-9600-4984-A2E2-ABB123A42E44}" type="pres">
      <dgm:prSet presAssocID="{D01AC752-187C-4EAE-8CF3-FF4F084B0C57}" presName="rootComposite" presStyleCnt="0"/>
      <dgm:spPr/>
      <dgm:t>
        <a:bodyPr/>
        <a:lstStyle/>
        <a:p>
          <a:endParaRPr lang="zh-TW" altLang="en-US"/>
        </a:p>
      </dgm:t>
    </dgm:pt>
    <dgm:pt modelId="{671C51DF-3757-47DF-B312-0EFB0D13FA8E}" type="pres">
      <dgm:prSet presAssocID="{D01AC752-187C-4EAE-8CF3-FF4F084B0C57}" presName="rootText" presStyleLbl="node3" presStyleIdx="1" presStyleCnt="5" custScaleX="107759">
        <dgm:presLayoutVars>
          <dgm:chPref val="3"/>
        </dgm:presLayoutVars>
      </dgm:prSet>
      <dgm:spPr/>
      <dgm:t>
        <a:bodyPr/>
        <a:lstStyle/>
        <a:p>
          <a:endParaRPr lang="zh-TW" altLang="en-US"/>
        </a:p>
      </dgm:t>
    </dgm:pt>
    <dgm:pt modelId="{89A3FFC9-2D39-4BAD-AB6C-F14BA17F7DC3}" type="pres">
      <dgm:prSet presAssocID="{D01AC752-187C-4EAE-8CF3-FF4F084B0C57}" presName="rootConnector" presStyleLbl="node3" presStyleIdx="1" presStyleCnt="5"/>
      <dgm:spPr/>
      <dgm:t>
        <a:bodyPr/>
        <a:lstStyle/>
        <a:p>
          <a:endParaRPr lang="zh-TW" altLang="en-US"/>
        </a:p>
      </dgm:t>
    </dgm:pt>
    <dgm:pt modelId="{AE84A470-BC04-41D0-8E8A-42AD7DF238AE}" type="pres">
      <dgm:prSet presAssocID="{D01AC752-187C-4EAE-8CF3-FF4F084B0C57}" presName="hierChild4" presStyleCnt="0"/>
      <dgm:spPr/>
      <dgm:t>
        <a:bodyPr/>
        <a:lstStyle/>
        <a:p>
          <a:endParaRPr lang="zh-TW" altLang="en-US"/>
        </a:p>
      </dgm:t>
    </dgm:pt>
    <dgm:pt modelId="{D92FF261-1D05-4208-96E4-159D47C90D75}" type="pres">
      <dgm:prSet presAssocID="{D01AC752-187C-4EAE-8CF3-FF4F084B0C57}" presName="hierChild5" presStyleCnt="0"/>
      <dgm:spPr/>
      <dgm:t>
        <a:bodyPr/>
        <a:lstStyle/>
        <a:p>
          <a:endParaRPr lang="zh-TW" altLang="en-US"/>
        </a:p>
      </dgm:t>
    </dgm:pt>
    <dgm:pt modelId="{BF71AF4E-4860-4A23-906C-1E4A351F554C}" type="pres">
      <dgm:prSet presAssocID="{0BD4C655-718C-42FC-A70D-2F00F061296F}" presName="hierChild5" presStyleCnt="0"/>
      <dgm:spPr/>
      <dgm:t>
        <a:bodyPr/>
        <a:lstStyle/>
        <a:p>
          <a:endParaRPr lang="zh-TW" altLang="en-US"/>
        </a:p>
      </dgm:t>
    </dgm:pt>
    <dgm:pt modelId="{857BE133-7D3C-40D5-8817-23B6963CA49E}" type="pres">
      <dgm:prSet presAssocID="{06B0A52E-D063-4434-89F5-FD97F1D7DAB4}" presName="Name64" presStyleLbl="parChTrans1D2" presStyleIdx="2" presStyleCnt="5"/>
      <dgm:spPr/>
      <dgm:t>
        <a:bodyPr/>
        <a:lstStyle/>
        <a:p>
          <a:endParaRPr lang="zh-TW" altLang="en-US"/>
        </a:p>
      </dgm:t>
    </dgm:pt>
    <dgm:pt modelId="{5BC141E6-4A39-491C-AF5D-26CC2A60FC2C}" type="pres">
      <dgm:prSet presAssocID="{B051D859-68B8-4AA8-B410-2BAEB39CD65F}" presName="hierRoot2" presStyleCnt="0">
        <dgm:presLayoutVars>
          <dgm:hierBranch val="init"/>
        </dgm:presLayoutVars>
      </dgm:prSet>
      <dgm:spPr/>
      <dgm:t>
        <a:bodyPr/>
        <a:lstStyle/>
        <a:p>
          <a:endParaRPr lang="zh-TW" altLang="en-US"/>
        </a:p>
      </dgm:t>
    </dgm:pt>
    <dgm:pt modelId="{81B07650-E567-4629-8578-15F3E24ABC97}" type="pres">
      <dgm:prSet presAssocID="{B051D859-68B8-4AA8-B410-2BAEB39CD65F}" presName="rootComposite" presStyleCnt="0"/>
      <dgm:spPr/>
      <dgm:t>
        <a:bodyPr/>
        <a:lstStyle/>
        <a:p>
          <a:endParaRPr lang="zh-TW" altLang="en-US"/>
        </a:p>
      </dgm:t>
    </dgm:pt>
    <dgm:pt modelId="{1847F654-4AA6-451E-AD17-B8FEA48DAAC9}" type="pres">
      <dgm:prSet presAssocID="{B051D859-68B8-4AA8-B410-2BAEB39CD65F}" presName="rootText" presStyleLbl="node2" presStyleIdx="2" presStyleCnt="5" custScaleX="108875">
        <dgm:presLayoutVars>
          <dgm:chPref val="3"/>
        </dgm:presLayoutVars>
      </dgm:prSet>
      <dgm:spPr/>
      <dgm:t>
        <a:bodyPr/>
        <a:lstStyle/>
        <a:p>
          <a:endParaRPr lang="zh-TW" altLang="en-US"/>
        </a:p>
      </dgm:t>
    </dgm:pt>
    <dgm:pt modelId="{E68E321B-7FF2-4FD5-8C1B-B257115774AD}" type="pres">
      <dgm:prSet presAssocID="{B051D859-68B8-4AA8-B410-2BAEB39CD65F}" presName="rootConnector" presStyleLbl="node2" presStyleIdx="2" presStyleCnt="5"/>
      <dgm:spPr/>
      <dgm:t>
        <a:bodyPr/>
        <a:lstStyle/>
        <a:p>
          <a:endParaRPr lang="zh-TW" altLang="en-US"/>
        </a:p>
      </dgm:t>
    </dgm:pt>
    <dgm:pt modelId="{57574F49-CE99-4B87-97A7-DD96AE116681}" type="pres">
      <dgm:prSet presAssocID="{B051D859-68B8-4AA8-B410-2BAEB39CD65F}" presName="hierChild4" presStyleCnt="0"/>
      <dgm:spPr/>
      <dgm:t>
        <a:bodyPr/>
        <a:lstStyle/>
        <a:p>
          <a:endParaRPr lang="zh-TW" altLang="en-US"/>
        </a:p>
      </dgm:t>
    </dgm:pt>
    <dgm:pt modelId="{0E32C669-E4B2-4558-9DEE-9873AAFE6D9E}" type="pres">
      <dgm:prSet presAssocID="{BEA2DB37-4C98-4756-9CAB-7D58072DB700}" presName="Name64" presStyleLbl="parChTrans1D3" presStyleIdx="2" presStyleCnt="5"/>
      <dgm:spPr/>
      <dgm:t>
        <a:bodyPr/>
        <a:lstStyle/>
        <a:p>
          <a:endParaRPr lang="zh-TW" altLang="en-US"/>
        </a:p>
      </dgm:t>
    </dgm:pt>
    <dgm:pt modelId="{8F3D6B9F-4664-4865-8425-F945186DD11E}" type="pres">
      <dgm:prSet presAssocID="{45DF4B4B-B129-410A-AEBA-85CFE6EF5AA1}" presName="hierRoot2" presStyleCnt="0">
        <dgm:presLayoutVars>
          <dgm:hierBranch val="init"/>
        </dgm:presLayoutVars>
      </dgm:prSet>
      <dgm:spPr/>
      <dgm:t>
        <a:bodyPr/>
        <a:lstStyle/>
        <a:p>
          <a:endParaRPr lang="zh-TW" altLang="en-US"/>
        </a:p>
      </dgm:t>
    </dgm:pt>
    <dgm:pt modelId="{ADC6008E-F554-454F-AE1C-FFD1B103823C}" type="pres">
      <dgm:prSet presAssocID="{45DF4B4B-B129-410A-AEBA-85CFE6EF5AA1}" presName="rootComposite" presStyleCnt="0"/>
      <dgm:spPr/>
      <dgm:t>
        <a:bodyPr/>
        <a:lstStyle/>
        <a:p>
          <a:endParaRPr lang="zh-TW" altLang="en-US"/>
        </a:p>
      </dgm:t>
    </dgm:pt>
    <dgm:pt modelId="{1BF0E46A-2147-4709-8106-3598A311110D}" type="pres">
      <dgm:prSet presAssocID="{45DF4B4B-B129-410A-AEBA-85CFE6EF5AA1}" presName="rootText" presStyleLbl="node3" presStyleIdx="2" presStyleCnt="5" custScaleX="107759" custScaleY="140306">
        <dgm:presLayoutVars>
          <dgm:chPref val="3"/>
        </dgm:presLayoutVars>
      </dgm:prSet>
      <dgm:spPr/>
      <dgm:t>
        <a:bodyPr/>
        <a:lstStyle/>
        <a:p>
          <a:endParaRPr lang="zh-TW" altLang="en-US"/>
        </a:p>
      </dgm:t>
    </dgm:pt>
    <dgm:pt modelId="{0797CB47-373D-4D70-9B1A-0243991DE47B}" type="pres">
      <dgm:prSet presAssocID="{45DF4B4B-B129-410A-AEBA-85CFE6EF5AA1}" presName="rootConnector" presStyleLbl="node3" presStyleIdx="2" presStyleCnt="5"/>
      <dgm:spPr/>
      <dgm:t>
        <a:bodyPr/>
        <a:lstStyle/>
        <a:p>
          <a:endParaRPr lang="zh-TW" altLang="en-US"/>
        </a:p>
      </dgm:t>
    </dgm:pt>
    <dgm:pt modelId="{DC62AB62-A10C-45F2-A5BF-1B4803F88FFF}" type="pres">
      <dgm:prSet presAssocID="{45DF4B4B-B129-410A-AEBA-85CFE6EF5AA1}" presName="hierChild4" presStyleCnt="0"/>
      <dgm:spPr/>
      <dgm:t>
        <a:bodyPr/>
        <a:lstStyle/>
        <a:p>
          <a:endParaRPr lang="zh-TW" altLang="en-US"/>
        </a:p>
      </dgm:t>
    </dgm:pt>
    <dgm:pt modelId="{F4E72418-C6F4-4D0B-8A93-C2325E6C3E0A}" type="pres">
      <dgm:prSet presAssocID="{45DF4B4B-B129-410A-AEBA-85CFE6EF5AA1}" presName="hierChild5" presStyleCnt="0"/>
      <dgm:spPr/>
      <dgm:t>
        <a:bodyPr/>
        <a:lstStyle/>
        <a:p>
          <a:endParaRPr lang="zh-TW" altLang="en-US"/>
        </a:p>
      </dgm:t>
    </dgm:pt>
    <dgm:pt modelId="{D27EF603-9961-4E66-AD75-140F512EDA07}" type="pres">
      <dgm:prSet presAssocID="{B051D859-68B8-4AA8-B410-2BAEB39CD65F}" presName="hierChild5" presStyleCnt="0"/>
      <dgm:spPr/>
      <dgm:t>
        <a:bodyPr/>
        <a:lstStyle/>
        <a:p>
          <a:endParaRPr lang="zh-TW" altLang="en-US"/>
        </a:p>
      </dgm:t>
    </dgm:pt>
    <dgm:pt modelId="{548A33EA-42E4-492A-BA2E-DAEB71343A61}" type="pres">
      <dgm:prSet presAssocID="{4699F643-5B99-4206-A482-883FF75B21E2}" presName="Name64" presStyleLbl="parChTrans1D2" presStyleIdx="3" presStyleCnt="5"/>
      <dgm:spPr/>
      <dgm:t>
        <a:bodyPr/>
        <a:lstStyle/>
        <a:p>
          <a:endParaRPr lang="zh-TW" altLang="en-US"/>
        </a:p>
      </dgm:t>
    </dgm:pt>
    <dgm:pt modelId="{85D3F293-5F66-402E-93F6-DD665B42CBEA}" type="pres">
      <dgm:prSet presAssocID="{22C04951-DD38-4004-9B5A-3D23A39216FB}" presName="hierRoot2" presStyleCnt="0">
        <dgm:presLayoutVars>
          <dgm:hierBranch val="init"/>
        </dgm:presLayoutVars>
      </dgm:prSet>
      <dgm:spPr/>
      <dgm:t>
        <a:bodyPr/>
        <a:lstStyle/>
        <a:p>
          <a:endParaRPr lang="zh-TW" altLang="en-US"/>
        </a:p>
      </dgm:t>
    </dgm:pt>
    <dgm:pt modelId="{C59F2695-F562-44BB-8187-09C5755DF63F}" type="pres">
      <dgm:prSet presAssocID="{22C04951-DD38-4004-9B5A-3D23A39216FB}" presName="rootComposite" presStyleCnt="0"/>
      <dgm:spPr/>
      <dgm:t>
        <a:bodyPr/>
        <a:lstStyle/>
        <a:p>
          <a:endParaRPr lang="zh-TW" altLang="en-US"/>
        </a:p>
      </dgm:t>
    </dgm:pt>
    <dgm:pt modelId="{2047B878-DD88-48CE-A688-DF1A2EBAD486}" type="pres">
      <dgm:prSet presAssocID="{22C04951-DD38-4004-9B5A-3D23A39216FB}" presName="rootText" presStyleLbl="node2" presStyleIdx="3" presStyleCnt="5" custScaleX="108875">
        <dgm:presLayoutVars>
          <dgm:chPref val="3"/>
        </dgm:presLayoutVars>
      </dgm:prSet>
      <dgm:spPr/>
      <dgm:t>
        <a:bodyPr/>
        <a:lstStyle/>
        <a:p>
          <a:endParaRPr lang="zh-TW" altLang="en-US"/>
        </a:p>
      </dgm:t>
    </dgm:pt>
    <dgm:pt modelId="{D43B2082-D004-4FB2-80BD-D3C278676CE3}" type="pres">
      <dgm:prSet presAssocID="{22C04951-DD38-4004-9B5A-3D23A39216FB}" presName="rootConnector" presStyleLbl="node2" presStyleIdx="3" presStyleCnt="5"/>
      <dgm:spPr/>
      <dgm:t>
        <a:bodyPr/>
        <a:lstStyle/>
        <a:p>
          <a:endParaRPr lang="zh-TW" altLang="en-US"/>
        </a:p>
      </dgm:t>
    </dgm:pt>
    <dgm:pt modelId="{362FA5F1-9C11-4A21-8280-AFD3702151ED}" type="pres">
      <dgm:prSet presAssocID="{22C04951-DD38-4004-9B5A-3D23A39216FB}" presName="hierChild4" presStyleCnt="0"/>
      <dgm:spPr/>
      <dgm:t>
        <a:bodyPr/>
        <a:lstStyle/>
        <a:p>
          <a:endParaRPr lang="zh-TW" altLang="en-US"/>
        </a:p>
      </dgm:t>
    </dgm:pt>
    <dgm:pt modelId="{4D7593DB-EC38-4206-A820-EB20B278EA07}" type="pres">
      <dgm:prSet presAssocID="{18257829-5943-4326-A23B-860447ACED8A}" presName="Name64" presStyleLbl="parChTrans1D3" presStyleIdx="3" presStyleCnt="5"/>
      <dgm:spPr/>
      <dgm:t>
        <a:bodyPr/>
        <a:lstStyle/>
        <a:p>
          <a:endParaRPr lang="zh-TW" altLang="en-US"/>
        </a:p>
      </dgm:t>
    </dgm:pt>
    <dgm:pt modelId="{DE0C8CB1-CB6D-4C89-A169-4BA11EB3CA2C}" type="pres">
      <dgm:prSet presAssocID="{FB9CFC72-5368-4614-B94E-80A689FB2FDF}" presName="hierRoot2" presStyleCnt="0">
        <dgm:presLayoutVars>
          <dgm:hierBranch val="init"/>
        </dgm:presLayoutVars>
      </dgm:prSet>
      <dgm:spPr/>
      <dgm:t>
        <a:bodyPr/>
        <a:lstStyle/>
        <a:p>
          <a:endParaRPr lang="zh-TW" altLang="en-US"/>
        </a:p>
      </dgm:t>
    </dgm:pt>
    <dgm:pt modelId="{55580CF0-27CE-4A14-9FBF-69FFDE76F0A1}" type="pres">
      <dgm:prSet presAssocID="{FB9CFC72-5368-4614-B94E-80A689FB2FDF}" presName="rootComposite" presStyleCnt="0"/>
      <dgm:spPr/>
      <dgm:t>
        <a:bodyPr/>
        <a:lstStyle/>
        <a:p>
          <a:endParaRPr lang="zh-TW" altLang="en-US"/>
        </a:p>
      </dgm:t>
    </dgm:pt>
    <dgm:pt modelId="{94D133F7-2F86-4E20-9654-97D8CC2BF4B1}" type="pres">
      <dgm:prSet presAssocID="{FB9CFC72-5368-4614-B94E-80A689FB2FDF}" presName="rootText" presStyleLbl="node3" presStyleIdx="3" presStyleCnt="5" custScaleX="107759">
        <dgm:presLayoutVars>
          <dgm:chPref val="3"/>
        </dgm:presLayoutVars>
      </dgm:prSet>
      <dgm:spPr/>
      <dgm:t>
        <a:bodyPr/>
        <a:lstStyle/>
        <a:p>
          <a:endParaRPr lang="zh-TW" altLang="en-US"/>
        </a:p>
      </dgm:t>
    </dgm:pt>
    <dgm:pt modelId="{3C235580-9907-44B6-821D-2566B749766D}" type="pres">
      <dgm:prSet presAssocID="{FB9CFC72-5368-4614-B94E-80A689FB2FDF}" presName="rootConnector" presStyleLbl="node3" presStyleIdx="3" presStyleCnt="5"/>
      <dgm:spPr/>
      <dgm:t>
        <a:bodyPr/>
        <a:lstStyle/>
        <a:p>
          <a:endParaRPr lang="zh-TW" altLang="en-US"/>
        </a:p>
      </dgm:t>
    </dgm:pt>
    <dgm:pt modelId="{6F030936-67AB-48CC-A96F-AF76C49624B4}" type="pres">
      <dgm:prSet presAssocID="{FB9CFC72-5368-4614-B94E-80A689FB2FDF}" presName="hierChild4" presStyleCnt="0"/>
      <dgm:spPr/>
      <dgm:t>
        <a:bodyPr/>
        <a:lstStyle/>
        <a:p>
          <a:endParaRPr lang="zh-TW" altLang="en-US"/>
        </a:p>
      </dgm:t>
    </dgm:pt>
    <dgm:pt modelId="{F36FE95A-9053-4DF5-B8EC-0082F70B584F}" type="pres">
      <dgm:prSet presAssocID="{FB9CFC72-5368-4614-B94E-80A689FB2FDF}" presName="hierChild5" presStyleCnt="0"/>
      <dgm:spPr/>
      <dgm:t>
        <a:bodyPr/>
        <a:lstStyle/>
        <a:p>
          <a:endParaRPr lang="zh-TW" altLang="en-US"/>
        </a:p>
      </dgm:t>
    </dgm:pt>
    <dgm:pt modelId="{2D0503BF-F955-4816-8C97-91EE6CFC652B}" type="pres">
      <dgm:prSet presAssocID="{22C04951-DD38-4004-9B5A-3D23A39216FB}" presName="hierChild5" presStyleCnt="0"/>
      <dgm:spPr/>
      <dgm:t>
        <a:bodyPr/>
        <a:lstStyle/>
        <a:p>
          <a:endParaRPr lang="zh-TW" altLang="en-US"/>
        </a:p>
      </dgm:t>
    </dgm:pt>
    <dgm:pt modelId="{FFCE2E8F-04C9-4749-B4AC-5BE0D80464F4}" type="pres">
      <dgm:prSet presAssocID="{B78B9B83-7E93-491B-90EE-E3325B191507}" presName="hierChild3" presStyleCnt="0"/>
      <dgm:spPr/>
      <dgm:t>
        <a:bodyPr/>
        <a:lstStyle/>
        <a:p>
          <a:endParaRPr lang="zh-TW" altLang="en-US"/>
        </a:p>
      </dgm:t>
    </dgm:pt>
    <dgm:pt modelId="{8973D794-79AE-4F03-AB06-B1FF12A513AF}" type="pres">
      <dgm:prSet presAssocID="{5F0BB079-C807-4E40-8444-BA65E8C8A44D}" presName="hierRoot1" presStyleCnt="0">
        <dgm:presLayoutVars>
          <dgm:hierBranch val="init"/>
        </dgm:presLayoutVars>
      </dgm:prSet>
      <dgm:spPr/>
      <dgm:t>
        <a:bodyPr/>
        <a:lstStyle/>
        <a:p>
          <a:endParaRPr lang="zh-TW" altLang="en-US"/>
        </a:p>
      </dgm:t>
    </dgm:pt>
    <dgm:pt modelId="{A2CDD234-4197-42A1-BDF3-7C57D56F7CC4}" type="pres">
      <dgm:prSet presAssocID="{5F0BB079-C807-4E40-8444-BA65E8C8A44D}" presName="rootComposite1" presStyleCnt="0"/>
      <dgm:spPr/>
      <dgm:t>
        <a:bodyPr/>
        <a:lstStyle/>
        <a:p>
          <a:endParaRPr lang="zh-TW" altLang="en-US"/>
        </a:p>
      </dgm:t>
    </dgm:pt>
    <dgm:pt modelId="{D6F692CE-03CE-4D9F-813A-C7DB4DD57B7A}" type="pres">
      <dgm:prSet presAssocID="{5F0BB079-C807-4E40-8444-BA65E8C8A44D}" presName="rootText1" presStyleLbl="node0" presStyleIdx="1" presStyleCnt="2">
        <dgm:presLayoutVars>
          <dgm:chPref val="3"/>
        </dgm:presLayoutVars>
      </dgm:prSet>
      <dgm:spPr/>
      <dgm:t>
        <a:bodyPr/>
        <a:lstStyle/>
        <a:p>
          <a:endParaRPr lang="zh-TW" altLang="en-US"/>
        </a:p>
      </dgm:t>
    </dgm:pt>
    <dgm:pt modelId="{4C8DF41A-5970-4B45-AF89-CEFDD32FEF29}" type="pres">
      <dgm:prSet presAssocID="{5F0BB079-C807-4E40-8444-BA65E8C8A44D}" presName="rootConnector1" presStyleLbl="node1" presStyleIdx="0" presStyleCnt="0"/>
      <dgm:spPr/>
      <dgm:t>
        <a:bodyPr/>
        <a:lstStyle/>
        <a:p>
          <a:endParaRPr lang="zh-TW" altLang="en-US"/>
        </a:p>
      </dgm:t>
    </dgm:pt>
    <dgm:pt modelId="{E08568E9-0AA3-440E-86DD-18E0796B3B3F}" type="pres">
      <dgm:prSet presAssocID="{5F0BB079-C807-4E40-8444-BA65E8C8A44D}" presName="hierChild2" presStyleCnt="0"/>
      <dgm:spPr/>
      <dgm:t>
        <a:bodyPr/>
        <a:lstStyle/>
        <a:p>
          <a:endParaRPr lang="zh-TW" altLang="en-US"/>
        </a:p>
      </dgm:t>
    </dgm:pt>
    <dgm:pt modelId="{01DB57E4-DC7C-411D-9B68-04577F3DF424}" type="pres">
      <dgm:prSet presAssocID="{6D3DD688-5261-4D93-B1DA-9C5E01CBF801}" presName="Name64" presStyleLbl="parChTrans1D2" presStyleIdx="4" presStyleCnt="5"/>
      <dgm:spPr/>
      <dgm:t>
        <a:bodyPr/>
        <a:lstStyle/>
        <a:p>
          <a:endParaRPr lang="zh-TW" altLang="en-US"/>
        </a:p>
      </dgm:t>
    </dgm:pt>
    <dgm:pt modelId="{AF3D3ABE-A674-4BDE-8E98-54908A1A5A8A}" type="pres">
      <dgm:prSet presAssocID="{29E87473-774D-4ED1-A918-885CE6DB3423}" presName="hierRoot2" presStyleCnt="0">
        <dgm:presLayoutVars>
          <dgm:hierBranch val="init"/>
        </dgm:presLayoutVars>
      </dgm:prSet>
      <dgm:spPr/>
      <dgm:t>
        <a:bodyPr/>
        <a:lstStyle/>
        <a:p>
          <a:endParaRPr lang="zh-TW" altLang="en-US"/>
        </a:p>
      </dgm:t>
    </dgm:pt>
    <dgm:pt modelId="{1DC4FD80-E858-45CE-9D8B-DE38E391A9D8}" type="pres">
      <dgm:prSet presAssocID="{29E87473-774D-4ED1-A918-885CE6DB3423}" presName="rootComposite" presStyleCnt="0"/>
      <dgm:spPr/>
      <dgm:t>
        <a:bodyPr/>
        <a:lstStyle/>
        <a:p>
          <a:endParaRPr lang="zh-TW" altLang="en-US"/>
        </a:p>
      </dgm:t>
    </dgm:pt>
    <dgm:pt modelId="{CB0F692D-9B3F-4B67-9BC1-444D61D28735}" type="pres">
      <dgm:prSet presAssocID="{29E87473-774D-4ED1-A918-885CE6DB3423}" presName="rootText" presStyleLbl="node2" presStyleIdx="4" presStyleCnt="5" custScaleX="106758">
        <dgm:presLayoutVars>
          <dgm:chPref val="3"/>
        </dgm:presLayoutVars>
      </dgm:prSet>
      <dgm:spPr/>
      <dgm:t>
        <a:bodyPr/>
        <a:lstStyle/>
        <a:p>
          <a:endParaRPr lang="zh-TW" altLang="en-US"/>
        </a:p>
      </dgm:t>
    </dgm:pt>
    <dgm:pt modelId="{DEC8E993-43BD-41F6-BB7B-D68C4DF618AD}" type="pres">
      <dgm:prSet presAssocID="{29E87473-774D-4ED1-A918-885CE6DB3423}" presName="rootConnector" presStyleLbl="node2" presStyleIdx="4" presStyleCnt="5"/>
      <dgm:spPr/>
      <dgm:t>
        <a:bodyPr/>
        <a:lstStyle/>
        <a:p>
          <a:endParaRPr lang="zh-TW" altLang="en-US"/>
        </a:p>
      </dgm:t>
    </dgm:pt>
    <dgm:pt modelId="{F96F3489-C912-4FA9-BC3B-DB2B5A76CD6F}" type="pres">
      <dgm:prSet presAssocID="{29E87473-774D-4ED1-A918-885CE6DB3423}" presName="hierChild4" presStyleCnt="0"/>
      <dgm:spPr/>
      <dgm:t>
        <a:bodyPr/>
        <a:lstStyle/>
        <a:p>
          <a:endParaRPr lang="zh-TW" altLang="en-US"/>
        </a:p>
      </dgm:t>
    </dgm:pt>
    <dgm:pt modelId="{728038D8-660F-48DB-A5BD-6BD4DDCB2415}" type="pres">
      <dgm:prSet presAssocID="{905D4EA1-947C-4F21-91E4-1206D526EB0B}" presName="Name64" presStyleLbl="parChTrans1D3" presStyleIdx="4" presStyleCnt="5"/>
      <dgm:spPr/>
      <dgm:t>
        <a:bodyPr/>
        <a:lstStyle/>
        <a:p>
          <a:endParaRPr lang="zh-TW" altLang="en-US"/>
        </a:p>
      </dgm:t>
    </dgm:pt>
    <dgm:pt modelId="{2B1F3D53-711B-45A4-9F18-436CC29449B0}" type="pres">
      <dgm:prSet presAssocID="{C4D55000-E2A7-42D2-8DC4-7DCB2B03E62E}" presName="hierRoot2" presStyleCnt="0">
        <dgm:presLayoutVars>
          <dgm:hierBranch val="init"/>
        </dgm:presLayoutVars>
      </dgm:prSet>
      <dgm:spPr/>
    </dgm:pt>
    <dgm:pt modelId="{F2D87057-E458-475C-BFA0-2B47CFF6F870}" type="pres">
      <dgm:prSet presAssocID="{C4D55000-E2A7-42D2-8DC4-7DCB2B03E62E}" presName="rootComposite" presStyleCnt="0"/>
      <dgm:spPr/>
    </dgm:pt>
    <dgm:pt modelId="{8775FE06-C085-46EE-8B6B-AF1832DDD076}" type="pres">
      <dgm:prSet presAssocID="{C4D55000-E2A7-42D2-8DC4-7DCB2B03E62E}" presName="rootText" presStyleLbl="node3" presStyleIdx="4" presStyleCnt="5">
        <dgm:presLayoutVars>
          <dgm:chPref val="3"/>
        </dgm:presLayoutVars>
      </dgm:prSet>
      <dgm:spPr/>
      <dgm:t>
        <a:bodyPr/>
        <a:lstStyle/>
        <a:p>
          <a:endParaRPr lang="zh-TW" altLang="en-US"/>
        </a:p>
      </dgm:t>
    </dgm:pt>
    <dgm:pt modelId="{221560A7-3197-44CF-854B-B08710636B35}" type="pres">
      <dgm:prSet presAssocID="{C4D55000-E2A7-42D2-8DC4-7DCB2B03E62E}" presName="rootConnector" presStyleLbl="node3" presStyleIdx="4" presStyleCnt="5"/>
      <dgm:spPr/>
      <dgm:t>
        <a:bodyPr/>
        <a:lstStyle/>
        <a:p>
          <a:endParaRPr lang="zh-TW" altLang="en-US"/>
        </a:p>
      </dgm:t>
    </dgm:pt>
    <dgm:pt modelId="{E1C0E518-B6E5-43F8-B94D-AA68FF5E6B1B}" type="pres">
      <dgm:prSet presAssocID="{C4D55000-E2A7-42D2-8DC4-7DCB2B03E62E}" presName="hierChild4" presStyleCnt="0"/>
      <dgm:spPr/>
    </dgm:pt>
    <dgm:pt modelId="{83397342-B438-46CF-8DDE-579E8A35125D}" type="pres">
      <dgm:prSet presAssocID="{C4D55000-E2A7-42D2-8DC4-7DCB2B03E62E}" presName="hierChild5" presStyleCnt="0"/>
      <dgm:spPr/>
    </dgm:pt>
    <dgm:pt modelId="{C57F240D-F102-4DBA-9C53-1B7A8163AE2E}" type="pres">
      <dgm:prSet presAssocID="{29E87473-774D-4ED1-A918-885CE6DB3423}" presName="hierChild5" presStyleCnt="0"/>
      <dgm:spPr/>
      <dgm:t>
        <a:bodyPr/>
        <a:lstStyle/>
        <a:p>
          <a:endParaRPr lang="zh-TW" altLang="en-US"/>
        </a:p>
      </dgm:t>
    </dgm:pt>
    <dgm:pt modelId="{43DA3B29-DA09-43D1-983E-55349C3621F1}" type="pres">
      <dgm:prSet presAssocID="{5F0BB079-C807-4E40-8444-BA65E8C8A44D}" presName="hierChild3" presStyleCnt="0"/>
      <dgm:spPr/>
      <dgm:t>
        <a:bodyPr/>
        <a:lstStyle/>
        <a:p>
          <a:endParaRPr lang="zh-TW" altLang="en-US"/>
        </a:p>
      </dgm:t>
    </dgm:pt>
  </dgm:ptLst>
  <dgm:cxnLst>
    <dgm:cxn modelId="{CD7015FA-F53E-4960-AED6-B020D050611C}" type="presOf" srcId="{29E87473-774D-4ED1-A918-885CE6DB3423}" destId="{CB0F692D-9B3F-4B67-9BC1-444D61D28735}" srcOrd="0" destOrd="0" presId="urn:microsoft.com/office/officeart/2009/3/layout/HorizontalOrganizationChart"/>
    <dgm:cxn modelId="{B941D5A2-9186-4D33-A28D-5A36CB072107}" type="presOf" srcId="{905D4EA1-947C-4F21-91E4-1206D526EB0B}" destId="{728038D8-660F-48DB-A5BD-6BD4DDCB2415}" srcOrd="0" destOrd="0" presId="urn:microsoft.com/office/officeart/2009/3/layout/HorizontalOrganizationChart"/>
    <dgm:cxn modelId="{1223CB3C-FC15-4B4B-B67D-FE9DD8F650BA}" type="presOf" srcId="{B78B9B83-7E93-491B-90EE-E3325B191507}" destId="{59CD698B-838A-44F1-9FC9-23225F4440D7}" srcOrd="1" destOrd="0" presId="urn:microsoft.com/office/officeart/2009/3/layout/HorizontalOrganizationChart"/>
    <dgm:cxn modelId="{C1799BA8-5694-4F6F-85B4-ABB9B93F6CE7}" type="presOf" srcId="{BEA2DB37-4C98-4756-9CAB-7D58072DB700}" destId="{0E32C669-E4B2-4558-9DEE-9873AAFE6D9E}" srcOrd="0" destOrd="0" presId="urn:microsoft.com/office/officeart/2009/3/layout/HorizontalOrganizationChart"/>
    <dgm:cxn modelId="{75D2D987-0348-4C77-96AC-78741E2DF66A}" type="presOf" srcId="{22C04951-DD38-4004-9B5A-3D23A39216FB}" destId="{2047B878-DD88-48CE-A688-DF1A2EBAD486}" srcOrd="0" destOrd="0" presId="urn:microsoft.com/office/officeart/2009/3/layout/HorizontalOrganizationChart"/>
    <dgm:cxn modelId="{B6D6E4EC-8B7B-466B-BE02-DF4B19EAEE44}" srcId="{1B730A84-D062-4D7B-8420-6CE9040A7216}" destId="{5F0BB079-C807-4E40-8444-BA65E8C8A44D}" srcOrd="1" destOrd="0" parTransId="{3C51C0E7-F78D-4377-9FD7-85AA6F9B3CF6}" sibTransId="{5576193A-0FD8-4FD8-9D67-C406FE9F0732}"/>
    <dgm:cxn modelId="{6E5C863C-939D-43A6-9FAE-5D64F5E255F6}" type="presOf" srcId="{6D3DD688-5261-4D93-B1DA-9C5E01CBF801}" destId="{01DB57E4-DC7C-411D-9B68-04577F3DF424}" srcOrd="0" destOrd="0" presId="urn:microsoft.com/office/officeart/2009/3/layout/HorizontalOrganizationChart"/>
    <dgm:cxn modelId="{646F43F2-B366-4762-A479-49EEBDCAFF77}" type="presOf" srcId="{C4D55000-E2A7-42D2-8DC4-7DCB2B03E62E}" destId="{8775FE06-C085-46EE-8B6B-AF1832DDD076}" srcOrd="0" destOrd="0" presId="urn:microsoft.com/office/officeart/2009/3/layout/HorizontalOrganizationChart"/>
    <dgm:cxn modelId="{2CD4F155-B6BA-4E30-9846-69FD1945ED5F}" type="presOf" srcId="{20B5CA0C-F695-4032-93A9-3E2E65C1E137}" destId="{740AA218-2705-4F65-B7CE-2F8F3AE39BD1}" srcOrd="0" destOrd="0" presId="urn:microsoft.com/office/officeart/2009/3/layout/HorizontalOrganizationChart"/>
    <dgm:cxn modelId="{437DA79B-71C9-48F7-817A-18DA07B69ACB}" type="presOf" srcId="{22C04951-DD38-4004-9B5A-3D23A39216FB}" destId="{D43B2082-D004-4FB2-80BD-D3C278676CE3}" srcOrd="1" destOrd="0" presId="urn:microsoft.com/office/officeart/2009/3/layout/HorizontalOrganizationChart"/>
    <dgm:cxn modelId="{2E4ABE8E-E89B-43D5-A073-ED3E00E99CBE}" srcId="{B78B9B83-7E93-491B-90EE-E3325B191507}" destId="{BA3F7E5F-544E-404A-B998-26BBD921BC2C}" srcOrd="0" destOrd="0" parTransId="{6E82D742-D2F9-4527-84EE-2DAA51EFEE8D}" sibTransId="{3E6D329A-94F6-426F-8360-E594CEFE03D3}"/>
    <dgm:cxn modelId="{CCFAFC27-E2BA-4BAF-B824-4E90B60CB5DB}" type="presOf" srcId="{5F0BB079-C807-4E40-8444-BA65E8C8A44D}" destId="{D6F692CE-03CE-4D9F-813A-C7DB4DD57B7A}" srcOrd="0" destOrd="0" presId="urn:microsoft.com/office/officeart/2009/3/layout/HorizontalOrganizationChart"/>
    <dgm:cxn modelId="{C16ED62F-4EB7-4FC5-8DDB-7E164BA08921}" type="presOf" srcId="{BA3F7E5F-544E-404A-B998-26BBD921BC2C}" destId="{02E4FC45-9B53-4630-A371-3F4A71082280}" srcOrd="0" destOrd="0" presId="urn:microsoft.com/office/officeart/2009/3/layout/HorizontalOrganizationChart"/>
    <dgm:cxn modelId="{8D1733DA-D8A0-4F75-AAD3-BCA8588295F0}" type="presOf" srcId="{3DF8A0B3-A00C-4EA7-82A9-0257A278C698}" destId="{9149E9E3-F53D-44BF-99D2-C2B1E7A900B4}" srcOrd="0" destOrd="0" presId="urn:microsoft.com/office/officeart/2009/3/layout/HorizontalOrganizationChart"/>
    <dgm:cxn modelId="{E7B10D11-9A34-4B99-84D0-6839876FB4D0}" type="presOf" srcId="{C13D8124-2FEB-4DE3-A8ED-AC9A81DCDC89}" destId="{DFE19CE9-C47C-48D4-9E52-7DD451964CE7}" srcOrd="0" destOrd="0" presId="urn:microsoft.com/office/officeart/2009/3/layout/HorizontalOrganizationChart"/>
    <dgm:cxn modelId="{0EBAC6B3-BC0A-4CD6-9221-C8ABEBFFF66E}" type="presOf" srcId="{45DF4B4B-B129-410A-AEBA-85CFE6EF5AA1}" destId="{1BF0E46A-2147-4709-8106-3598A311110D}" srcOrd="0" destOrd="0" presId="urn:microsoft.com/office/officeart/2009/3/layout/HorizontalOrganizationChart"/>
    <dgm:cxn modelId="{20B4E984-1F18-4DD9-AE2D-1143002CC0C7}" type="presOf" srcId="{4699F643-5B99-4206-A482-883FF75B21E2}" destId="{548A33EA-42E4-492A-BA2E-DAEB71343A61}" srcOrd="0" destOrd="0" presId="urn:microsoft.com/office/officeart/2009/3/layout/HorizontalOrganizationChart"/>
    <dgm:cxn modelId="{DA819752-47B2-4DF9-8364-D830C3C6B7C5}" srcId="{B78B9B83-7E93-491B-90EE-E3325B191507}" destId="{0BD4C655-718C-42FC-A70D-2F00F061296F}" srcOrd="1" destOrd="0" parTransId="{A8E5C2E9-ED9C-4FA5-9273-B611807BA5D5}" sibTransId="{B5CBE787-BED9-410A-A64C-4E1640021B66}"/>
    <dgm:cxn modelId="{917683B7-CD09-483F-8FFE-B15F4A325BCF}" type="presOf" srcId="{A8E5C2E9-ED9C-4FA5-9273-B611807BA5D5}" destId="{0E5E14DC-4D7E-4FF8-BDF5-5015FD642B79}" srcOrd="0" destOrd="0" presId="urn:microsoft.com/office/officeart/2009/3/layout/HorizontalOrganizationChart"/>
    <dgm:cxn modelId="{D1254EC4-8B0D-472F-B392-E61DF88CAED6}" type="presOf" srcId="{45DF4B4B-B129-410A-AEBA-85CFE6EF5AA1}" destId="{0797CB47-373D-4D70-9B1A-0243991DE47B}" srcOrd="1" destOrd="0" presId="urn:microsoft.com/office/officeart/2009/3/layout/HorizontalOrganizationChart"/>
    <dgm:cxn modelId="{ABC303B7-08B2-45AC-AF31-41A7E8E939F1}" srcId="{BA3F7E5F-544E-404A-B998-26BBD921BC2C}" destId="{C13D8124-2FEB-4DE3-A8ED-AC9A81DCDC89}" srcOrd="0" destOrd="0" parTransId="{3DF8A0B3-A00C-4EA7-82A9-0257A278C698}" sibTransId="{FBE0596E-0755-415A-A1C8-F303CBF1DDF2}"/>
    <dgm:cxn modelId="{C1FBA9EF-E04E-4240-829A-4DA6D65F998C}" type="presOf" srcId="{B051D859-68B8-4AA8-B410-2BAEB39CD65F}" destId="{E68E321B-7FF2-4FD5-8C1B-B257115774AD}" srcOrd="1" destOrd="0" presId="urn:microsoft.com/office/officeart/2009/3/layout/HorizontalOrganizationChart"/>
    <dgm:cxn modelId="{664210D9-FBB5-4806-B705-95AE0D3C2AF9}" type="presOf" srcId="{FB9CFC72-5368-4614-B94E-80A689FB2FDF}" destId="{3C235580-9907-44B6-821D-2566B749766D}" srcOrd="1" destOrd="0" presId="urn:microsoft.com/office/officeart/2009/3/layout/HorizontalOrganizationChart"/>
    <dgm:cxn modelId="{C3DB432C-FD31-4CDB-B141-45FAEAF2F129}" type="presOf" srcId="{1B730A84-D062-4D7B-8420-6CE9040A7216}" destId="{F78071D8-2DFA-4EFE-A660-EB60751DF98C}" srcOrd="0" destOrd="0" presId="urn:microsoft.com/office/officeart/2009/3/layout/HorizontalOrganizationChart"/>
    <dgm:cxn modelId="{A30CF702-E81D-4CBC-89D0-2425CD7CAF61}" srcId="{1B730A84-D062-4D7B-8420-6CE9040A7216}" destId="{B78B9B83-7E93-491B-90EE-E3325B191507}" srcOrd="0" destOrd="0" parTransId="{7FA71AA5-24D6-43B2-B8E1-33801E1ED8D2}" sibTransId="{0A0FDFD6-4E75-44A5-9CD8-069053CA5BAD}"/>
    <dgm:cxn modelId="{D512E424-73C0-4A6E-A0C6-A200F3B84B7E}" type="presOf" srcId="{D01AC752-187C-4EAE-8CF3-FF4F084B0C57}" destId="{671C51DF-3757-47DF-B312-0EFB0D13FA8E}" srcOrd="0" destOrd="0" presId="urn:microsoft.com/office/officeart/2009/3/layout/HorizontalOrganizationChart"/>
    <dgm:cxn modelId="{CE7EB7C6-8659-4A8F-A072-8E9E9D1D00A4}" type="presOf" srcId="{FB9CFC72-5368-4614-B94E-80A689FB2FDF}" destId="{94D133F7-2F86-4E20-9654-97D8CC2BF4B1}" srcOrd="0" destOrd="0" presId="urn:microsoft.com/office/officeart/2009/3/layout/HorizontalOrganizationChart"/>
    <dgm:cxn modelId="{2EA18221-FADF-4208-93D3-E2301E29A58B}" srcId="{B78B9B83-7E93-491B-90EE-E3325B191507}" destId="{22C04951-DD38-4004-9B5A-3D23A39216FB}" srcOrd="3" destOrd="0" parTransId="{4699F643-5B99-4206-A482-883FF75B21E2}" sibTransId="{B206B90B-CDC5-4CB0-AB34-6F057ADC3605}"/>
    <dgm:cxn modelId="{EE475FC9-6842-49B7-9F3A-5380C8C3F3DE}" type="presOf" srcId="{B78B9B83-7E93-491B-90EE-E3325B191507}" destId="{465D0E63-082C-4AA8-A622-C4424FE1D95C}" srcOrd="0" destOrd="0" presId="urn:microsoft.com/office/officeart/2009/3/layout/HorizontalOrganizationChart"/>
    <dgm:cxn modelId="{8CB8D988-9EA6-453D-A097-70A8DDE7DF62}" type="presOf" srcId="{5F0BB079-C807-4E40-8444-BA65E8C8A44D}" destId="{4C8DF41A-5970-4B45-AF89-CEFDD32FEF29}" srcOrd="1" destOrd="0" presId="urn:microsoft.com/office/officeart/2009/3/layout/HorizontalOrganizationChart"/>
    <dgm:cxn modelId="{F3D518F9-C12C-489D-9F86-CADDFF9EEFC8}" type="presOf" srcId="{B051D859-68B8-4AA8-B410-2BAEB39CD65F}" destId="{1847F654-4AA6-451E-AD17-B8FEA48DAAC9}" srcOrd="0" destOrd="0" presId="urn:microsoft.com/office/officeart/2009/3/layout/HorizontalOrganizationChart"/>
    <dgm:cxn modelId="{409EDE29-CFC4-4049-9ACD-640490D82723}" type="presOf" srcId="{0BD4C655-718C-42FC-A70D-2F00F061296F}" destId="{51116F82-4BA0-40A5-B9A3-EA7BF201B2D1}" srcOrd="0" destOrd="0" presId="urn:microsoft.com/office/officeart/2009/3/layout/HorizontalOrganizationChart"/>
    <dgm:cxn modelId="{18F077CE-C8F2-492F-A80B-342A6ACF051B}" srcId="{5F0BB079-C807-4E40-8444-BA65E8C8A44D}" destId="{29E87473-774D-4ED1-A918-885CE6DB3423}" srcOrd="0" destOrd="0" parTransId="{6D3DD688-5261-4D93-B1DA-9C5E01CBF801}" sibTransId="{A0E9737B-E8AF-4FBC-8ACF-FD4F32FD30DB}"/>
    <dgm:cxn modelId="{87E65C01-A255-417D-BEAA-0E67DDF6CDC5}" srcId="{0BD4C655-718C-42FC-A70D-2F00F061296F}" destId="{D01AC752-187C-4EAE-8CF3-FF4F084B0C57}" srcOrd="0" destOrd="0" parTransId="{20B5CA0C-F695-4032-93A9-3E2E65C1E137}" sibTransId="{D2A028BC-2E8D-4E5F-863E-5CD32FB0A91C}"/>
    <dgm:cxn modelId="{A6904C59-AA35-4B12-A831-3938896A2AB4}" type="presOf" srcId="{6E82D742-D2F9-4527-84EE-2DAA51EFEE8D}" destId="{F8698F5C-9E3E-4992-B577-79DC783FDE0B}" srcOrd="0" destOrd="0" presId="urn:microsoft.com/office/officeart/2009/3/layout/HorizontalOrganizationChart"/>
    <dgm:cxn modelId="{E35CB625-6D27-4D91-8464-18A39251C8A0}" type="presOf" srcId="{29E87473-774D-4ED1-A918-885CE6DB3423}" destId="{DEC8E993-43BD-41F6-BB7B-D68C4DF618AD}" srcOrd="1" destOrd="0" presId="urn:microsoft.com/office/officeart/2009/3/layout/HorizontalOrganizationChart"/>
    <dgm:cxn modelId="{ABBCD003-2547-4626-8505-58D469FCFA22}" type="presOf" srcId="{D01AC752-187C-4EAE-8CF3-FF4F084B0C57}" destId="{89A3FFC9-2D39-4BAD-AB6C-F14BA17F7DC3}" srcOrd="1" destOrd="0" presId="urn:microsoft.com/office/officeart/2009/3/layout/HorizontalOrganizationChart"/>
    <dgm:cxn modelId="{530B711C-AFED-47A4-A784-672FCB5CDA13}" srcId="{B78B9B83-7E93-491B-90EE-E3325B191507}" destId="{B051D859-68B8-4AA8-B410-2BAEB39CD65F}" srcOrd="2" destOrd="0" parTransId="{06B0A52E-D063-4434-89F5-FD97F1D7DAB4}" sibTransId="{151FBA24-E78F-435E-A002-1FC181A94228}"/>
    <dgm:cxn modelId="{C8FC2EB3-DDC5-4B85-9F05-3843F4F74570}" srcId="{29E87473-774D-4ED1-A918-885CE6DB3423}" destId="{C4D55000-E2A7-42D2-8DC4-7DCB2B03E62E}" srcOrd="0" destOrd="0" parTransId="{905D4EA1-947C-4F21-91E4-1206D526EB0B}" sibTransId="{BA3A12A2-4DF2-4B39-BDED-6968B86348A3}"/>
    <dgm:cxn modelId="{3FFADD06-95D1-4482-A2C5-F95D63EB2DD1}" type="presOf" srcId="{0BD4C655-718C-42FC-A70D-2F00F061296F}" destId="{051C922A-3A9A-4107-A986-056970E79707}" srcOrd="1" destOrd="0" presId="urn:microsoft.com/office/officeart/2009/3/layout/HorizontalOrganizationChart"/>
    <dgm:cxn modelId="{35687210-D645-45D4-9FAB-3720D017E81C}" type="presOf" srcId="{C13D8124-2FEB-4DE3-A8ED-AC9A81DCDC89}" destId="{47800E79-65F9-429A-936F-720E50C1D68A}" srcOrd="1" destOrd="0" presId="urn:microsoft.com/office/officeart/2009/3/layout/HorizontalOrganizationChart"/>
    <dgm:cxn modelId="{5BE139E3-7E80-408F-B4CD-404224319CC5}" type="presOf" srcId="{BA3F7E5F-544E-404A-B998-26BBD921BC2C}" destId="{DD2FE8A5-D0AD-4486-AD60-69C39C46CC09}" srcOrd="1" destOrd="0" presId="urn:microsoft.com/office/officeart/2009/3/layout/HorizontalOrganizationChart"/>
    <dgm:cxn modelId="{4C7B5AE7-6E70-4FA9-A74E-0FD7DBD55E88}" type="presOf" srcId="{18257829-5943-4326-A23B-860447ACED8A}" destId="{4D7593DB-EC38-4206-A820-EB20B278EA07}" srcOrd="0" destOrd="0" presId="urn:microsoft.com/office/officeart/2009/3/layout/HorizontalOrganizationChart"/>
    <dgm:cxn modelId="{42E0E459-B734-4F16-98C5-6A84C5CB8998}" type="presOf" srcId="{06B0A52E-D063-4434-89F5-FD97F1D7DAB4}" destId="{857BE133-7D3C-40D5-8817-23B6963CA49E}" srcOrd="0" destOrd="0" presId="urn:microsoft.com/office/officeart/2009/3/layout/HorizontalOrganizationChart"/>
    <dgm:cxn modelId="{BF221142-8B00-43AA-A911-2106D2D84B7C}" srcId="{B051D859-68B8-4AA8-B410-2BAEB39CD65F}" destId="{45DF4B4B-B129-410A-AEBA-85CFE6EF5AA1}" srcOrd="0" destOrd="0" parTransId="{BEA2DB37-4C98-4756-9CAB-7D58072DB700}" sibTransId="{BF651855-C77A-4004-9B03-C592B89A7071}"/>
    <dgm:cxn modelId="{D5F15028-7AC8-41E3-8BFA-CBE6CAC1E56F}" type="presOf" srcId="{C4D55000-E2A7-42D2-8DC4-7DCB2B03E62E}" destId="{221560A7-3197-44CF-854B-B08710636B35}" srcOrd="1" destOrd="0" presId="urn:microsoft.com/office/officeart/2009/3/layout/HorizontalOrganizationChart"/>
    <dgm:cxn modelId="{5802A4C2-A32F-433C-82B9-0B7012A02944}" srcId="{22C04951-DD38-4004-9B5A-3D23A39216FB}" destId="{FB9CFC72-5368-4614-B94E-80A689FB2FDF}" srcOrd="0" destOrd="0" parTransId="{18257829-5943-4326-A23B-860447ACED8A}" sibTransId="{20AA444E-B1A6-4981-AD33-DD28AB99CD96}"/>
    <dgm:cxn modelId="{62A8CF6F-EFA5-4BE3-8962-18B4913BE200}" type="presParOf" srcId="{F78071D8-2DFA-4EFE-A660-EB60751DF98C}" destId="{6BDC52A0-F479-48DF-B2B2-B2A557AF7C6E}" srcOrd="0" destOrd="0" presId="urn:microsoft.com/office/officeart/2009/3/layout/HorizontalOrganizationChart"/>
    <dgm:cxn modelId="{CCDEFED2-7FF3-453C-89D5-9419957885E0}" type="presParOf" srcId="{6BDC52A0-F479-48DF-B2B2-B2A557AF7C6E}" destId="{12DA03F2-76E2-4760-B945-E75DFE410607}" srcOrd="0" destOrd="0" presId="urn:microsoft.com/office/officeart/2009/3/layout/HorizontalOrganizationChart"/>
    <dgm:cxn modelId="{A096F2AE-D0C9-4108-BF86-DEC9C447D06A}" type="presParOf" srcId="{12DA03F2-76E2-4760-B945-E75DFE410607}" destId="{465D0E63-082C-4AA8-A622-C4424FE1D95C}" srcOrd="0" destOrd="0" presId="urn:microsoft.com/office/officeart/2009/3/layout/HorizontalOrganizationChart"/>
    <dgm:cxn modelId="{A4F8E895-C3D9-47E3-B6AC-87E4C297F46F}" type="presParOf" srcId="{12DA03F2-76E2-4760-B945-E75DFE410607}" destId="{59CD698B-838A-44F1-9FC9-23225F4440D7}" srcOrd="1" destOrd="0" presId="urn:microsoft.com/office/officeart/2009/3/layout/HorizontalOrganizationChart"/>
    <dgm:cxn modelId="{82C07014-5FE7-4805-9CBD-82D217B78932}" type="presParOf" srcId="{6BDC52A0-F479-48DF-B2B2-B2A557AF7C6E}" destId="{9F081EA1-EB4A-4B5D-B297-3E6A7B442D1E}" srcOrd="1" destOrd="0" presId="urn:microsoft.com/office/officeart/2009/3/layout/HorizontalOrganizationChart"/>
    <dgm:cxn modelId="{93C05DD9-A5D9-40F0-B17B-398F5BDE7CC5}" type="presParOf" srcId="{9F081EA1-EB4A-4B5D-B297-3E6A7B442D1E}" destId="{F8698F5C-9E3E-4992-B577-79DC783FDE0B}" srcOrd="0" destOrd="0" presId="urn:microsoft.com/office/officeart/2009/3/layout/HorizontalOrganizationChart"/>
    <dgm:cxn modelId="{A27C0628-0043-4D65-AE04-3745A433601E}" type="presParOf" srcId="{9F081EA1-EB4A-4B5D-B297-3E6A7B442D1E}" destId="{B89B30DE-917C-4FBE-B8DC-E931932066A5}" srcOrd="1" destOrd="0" presId="urn:microsoft.com/office/officeart/2009/3/layout/HorizontalOrganizationChart"/>
    <dgm:cxn modelId="{636F2563-C214-4ABA-A932-9002DDFFB007}" type="presParOf" srcId="{B89B30DE-917C-4FBE-B8DC-E931932066A5}" destId="{413137C1-898A-43A3-AD20-4F3053FD7B3D}" srcOrd="0" destOrd="0" presId="urn:microsoft.com/office/officeart/2009/3/layout/HorizontalOrganizationChart"/>
    <dgm:cxn modelId="{39EDBA85-0FEF-4045-A931-8A4FF0C3641F}" type="presParOf" srcId="{413137C1-898A-43A3-AD20-4F3053FD7B3D}" destId="{02E4FC45-9B53-4630-A371-3F4A71082280}" srcOrd="0" destOrd="0" presId="urn:microsoft.com/office/officeart/2009/3/layout/HorizontalOrganizationChart"/>
    <dgm:cxn modelId="{33CD5578-82C2-474C-8C9F-4442A5951A97}" type="presParOf" srcId="{413137C1-898A-43A3-AD20-4F3053FD7B3D}" destId="{DD2FE8A5-D0AD-4486-AD60-69C39C46CC09}" srcOrd="1" destOrd="0" presId="urn:microsoft.com/office/officeart/2009/3/layout/HorizontalOrganizationChart"/>
    <dgm:cxn modelId="{572795BF-D87D-449F-B70A-DCD2BF305797}" type="presParOf" srcId="{B89B30DE-917C-4FBE-B8DC-E931932066A5}" destId="{259193D0-D090-4FC7-9818-72B3921EE0F1}" srcOrd="1" destOrd="0" presId="urn:microsoft.com/office/officeart/2009/3/layout/HorizontalOrganizationChart"/>
    <dgm:cxn modelId="{F5D31043-A63D-4799-82E2-47FFA70EC1DC}" type="presParOf" srcId="{259193D0-D090-4FC7-9818-72B3921EE0F1}" destId="{9149E9E3-F53D-44BF-99D2-C2B1E7A900B4}" srcOrd="0" destOrd="0" presId="urn:microsoft.com/office/officeart/2009/3/layout/HorizontalOrganizationChart"/>
    <dgm:cxn modelId="{334F1B90-B702-4591-A2CE-33EC8D284B13}" type="presParOf" srcId="{259193D0-D090-4FC7-9818-72B3921EE0F1}" destId="{B344E762-08CC-4B93-AF3D-8B55315B4ADC}" srcOrd="1" destOrd="0" presId="urn:microsoft.com/office/officeart/2009/3/layout/HorizontalOrganizationChart"/>
    <dgm:cxn modelId="{66E6F7BA-FB74-4749-AD9C-19D02F6BC69C}" type="presParOf" srcId="{B344E762-08CC-4B93-AF3D-8B55315B4ADC}" destId="{05622FD3-2EB7-4580-B18D-0A2A7274EA2E}" srcOrd="0" destOrd="0" presId="urn:microsoft.com/office/officeart/2009/3/layout/HorizontalOrganizationChart"/>
    <dgm:cxn modelId="{9FF190B9-8AD5-48D5-A7B9-3E54BCAF4279}" type="presParOf" srcId="{05622FD3-2EB7-4580-B18D-0A2A7274EA2E}" destId="{DFE19CE9-C47C-48D4-9E52-7DD451964CE7}" srcOrd="0" destOrd="0" presId="urn:microsoft.com/office/officeart/2009/3/layout/HorizontalOrganizationChart"/>
    <dgm:cxn modelId="{515D0F76-7ED0-481C-8134-107DE21286C1}" type="presParOf" srcId="{05622FD3-2EB7-4580-B18D-0A2A7274EA2E}" destId="{47800E79-65F9-429A-936F-720E50C1D68A}" srcOrd="1" destOrd="0" presId="urn:microsoft.com/office/officeart/2009/3/layout/HorizontalOrganizationChart"/>
    <dgm:cxn modelId="{1D516D04-7501-41C2-A87D-331BDDBB28FB}" type="presParOf" srcId="{B344E762-08CC-4B93-AF3D-8B55315B4ADC}" destId="{E47184A8-D9A9-4627-AC97-24BCEB967585}" srcOrd="1" destOrd="0" presId="urn:microsoft.com/office/officeart/2009/3/layout/HorizontalOrganizationChart"/>
    <dgm:cxn modelId="{07CA3EB3-B033-427C-B58A-251FE7B74F03}" type="presParOf" srcId="{B344E762-08CC-4B93-AF3D-8B55315B4ADC}" destId="{61743CA5-D163-4D33-9402-8415B7BE32D5}" srcOrd="2" destOrd="0" presId="urn:microsoft.com/office/officeart/2009/3/layout/HorizontalOrganizationChart"/>
    <dgm:cxn modelId="{0C45F543-5DFC-46D6-9B54-4D56DA028130}" type="presParOf" srcId="{B89B30DE-917C-4FBE-B8DC-E931932066A5}" destId="{BC7BBD49-599B-444D-9B4E-07A7D8305509}" srcOrd="2" destOrd="0" presId="urn:microsoft.com/office/officeart/2009/3/layout/HorizontalOrganizationChart"/>
    <dgm:cxn modelId="{128EBE58-537E-4529-AAFB-0BA62C0B6E7C}" type="presParOf" srcId="{9F081EA1-EB4A-4B5D-B297-3E6A7B442D1E}" destId="{0E5E14DC-4D7E-4FF8-BDF5-5015FD642B79}" srcOrd="2" destOrd="0" presId="urn:microsoft.com/office/officeart/2009/3/layout/HorizontalOrganizationChart"/>
    <dgm:cxn modelId="{163F98DB-63B9-48F8-8B7A-B95F39429CC0}" type="presParOf" srcId="{9F081EA1-EB4A-4B5D-B297-3E6A7B442D1E}" destId="{60A7362F-9E6F-4AEF-96F6-C4F9310D9244}" srcOrd="3" destOrd="0" presId="urn:microsoft.com/office/officeart/2009/3/layout/HorizontalOrganizationChart"/>
    <dgm:cxn modelId="{AEB987F6-22A2-4598-B552-9C0AE530C8FE}" type="presParOf" srcId="{60A7362F-9E6F-4AEF-96F6-C4F9310D9244}" destId="{D4F45373-6ACE-4611-8D54-F88A1D720B42}" srcOrd="0" destOrd="0" presId="urn:microsoft.com/office/officeart/2009/3/layout/HorizontalOrganizationChart"/>
    <dgm:cxn modelId="{DF9D6177-363F-4CA9-92DB-8A84D094EF5D}" type="presParOf" srcId="{D4F45373-6ACE-4611-8D54-F88A1D720B42}" destId="{51116F82-4BA0-40A5-B9A3-EA7BF201B2D1}" srcOrd="0" destOrd="0" presId="urn:microsoft.com/office/officeart/2009/3/layout/HorizontalOrganizationChart"/>
    <dgm:cxn modelId="{B42B6D3C-9A06-4D2C-8B45-C6B42ACF01F6}" type="presParOf" srcId="{D4F45373-6ACE-4611-8D54-F88A1D720B42}" destId="{051C922A-3A9A-4107-A986-056970E79707}" srcOrd="1" destOrd="0" presId="urn:microsoft.com/office/officeart/2009/3/layout/HorizontalOrganizationChart"/>
    <dgm:cxn modelId="{5174EC24-491A-4EDE-A78E-E424DD63B3C0}" type="presParOf" srcId="{60A7362F-9E6F-4AEF-96F6-C4F9310D9244}" destId="{B79FB5D9-FA04-40F9-8B65-B168500E293E}" srcOrd="1" destOrd="0" presId="urn:microsoft.com/office/officeart/2009/3/layout/HorizontalOrganizationChart"/>
    <dgm:cxn modelId="{2936E9CD-9BB3-4A73-80EF-DA136FBC9C1E}" type="presParOf" srcId="{B79FB5D9-FA04-40F9-8B65-B168500E293E}" destId="{740AA218-2705-4F65-B7CE-2F8F3AE39BD1}" srcOrd="0" destOrd="0" presId="urn:microsoft.com/office/officeart/2009/3/layout/HorizontalOrganizationChart"/>
    <dgm:cxn modelId="{1689A3A8-DFAD-4045-9510-9CA960908C22}" type="presParOf" srcId="{B79FB5D9-FA04-40F9-8B65-B168500E293E}" destId="{460DE3D1-D69B-4768-A746-56DC2A9F4F17}" srcOrd="1" destOrd="0" presId="urn:microsoft.com/office/officeart/2009/3/layout/HorizontalOrganizationChart"/>
    <dgm:cxn modelId="{C1D73B12-B707-420A-89E2-5F7CF0E99A7E}" type="presParOf" srcId="{460DE3D1-D69B-4768-A746-56DC2A9F4F17}" destId="{6FD9F2BD-9600-4984-A2E2-ABB123A42E44}" srcOrd="0" destOrd="0" presId="urn:microsoft.com/office/officeart/2009/3/layout/HorizontalOrganizationChart"/>
    <dgm:cxn modelId="{D4BF71D1-B966-4D36-B3D0-706110AD813D}" type="presParOf" srcId="{6FD9F2BD-9600-4984-A2E2-ABB123A42E44}" destId="{671C51DF-3757-47DF-B312-0EFB0D13FA8E}" srcOrd="0" destOrd="0" presId="urn:microsoft.com/office/officeart/2009/3/layout/HorizontalOrganizationChart"/>
    <dgm:cxn modelId="{903E2C7A-7E7F-4D55-89CC-38E9C82A50D2}" type="presParOf" srcId="{6FD9F2BD-9600-4984-A2E2-ABB123A42E44}" destId="{89A3FFC9-2D39-4BAD-AB6C-F14BA17F7DC3}" srcOrd="1" destOrd="0" presId="urn:microsoft.com/office/officeart/2009/3/layout/HorizontalOrganizationChart"/>
    <dgm:cxn modelId="{2851D196-0404-46E0-93A0-7D2BF207D0A2}" type="presParOf" srcId="{460DE3D1-D69B-4768-A746-56DC2A9F4F17}" destId="{AE84A470-BC04-41D0-8E8A-42AD7DF238AE}" srcOrd="1" destOrd="0" presId="urn:microsoft.com/office/officeart/2009/3/layout/HorizontalOrganizationChart"/>
    <dgm:cxn modelId="{7687A527-110C-4093-8E70-C81072F755DC}" type="presParOf" srcId="{460DE3D1-D69B-4768-A746-56DC2A9F4F17}" destId="{D92FF261-1D05-4208-96E4-159D47C90D75}" srcOrd="2" destOrd="0" presId="urn:microsoft.com/office/officeart/2009/3/layout/HorizontalOrganizationChart"/>
    <dgm:cxn modelId="{A5E116C8-3E43-45E5-99E7-FE25523A231F}" type="presParOf" srcId="{60A7362F-9E6F-4AEF-96F6-C4F9310D9244}" destId="{BF71AF4E-4860-4A23-906C-1E4A351F554C}" srcOrd="2" destOrd="0" presId="urn:microsoft.com/office/officeart/2009/3/layout/HorizontalOrganizationChart"/>
    <dgm:cxn modelId="{80CE0F8E-F403-4B92-A7F5-ED2A7661ABE4}" type="presParOf" srcId="{9F081EA1-EB4A-4B5D-B297-3E6A7B442D1E}" destId="{857BE133-7D3C-40D5-8817-23B6963CA49E}" srcOrd="4" destOrd="0" presId="urn:microsoft.com/office/officeart/2009/3/layout/HorizontalOrganizationChart"/>
    <dgm:cxn modelId="{9FF5D007-8DDB-4D79-AC67-2030CFED246F}" type="presParOf" srcId="{9F081EA1-EB4A-4B5D-B297-3E6A7B442D1E}" destId="{5BC141E6-4A39-491C-AF5D-26CC2A60FC2C}" srcOrd="5" destOrd="0" presId="urn:microsoft.com/office/officeart/2009/3/layout/HorizontalOrganizationChart"/>
    <dgm:cxn modelId="{4E4229F6-FA94-48CD-8E1A-0016A244C382}" type="presParOf" srcId="{5BC141E6-4A39-491C-AF5D-26CC2A60FC2C}" destId="{81B07650-E567-4629-8578-15F3E24ABC97}" srcOrd="0" destOrd="0" presId="urn:microsoft.com/office/officeart/2009/3/layout/HorizontalOrganizationChart"/>
    <dgm:cxn modelId="{72049F5E-0D59-4579-B72B-3A046469C1CA}" type="presParOf" srcId="{81B07650-E567-4629-8578-15F3E24ABC97}" destId="{1847F654-4AA6-451E-AD17-B8FEA48DAAC9}" srcOrd="0" destOrd="0" presId="urn:microsoft.com/office/officeart/2009/3/layout/HorizontalOrganizationChart"/>
    <dgm:cxn modelId="{ED69C55C-0689-4586-A730-7595115C7B29}" type="presParOf" srcId="{81B07650-E567-4629-8578-15F3E24ABC97}" destId="{E68E321B-7FF2-4FD5-8C1B-B257115774AD}" srcOrd="1" destOrd="0" presId="urn:microsoft.com/office/officeart/2009/3/layout/HorizontalOrganizationChart"/>
    <dgm:cxn modelId="{17553E14-2F47-4C9F-B8F8-A5FBCDD9C006}" type="presParOf" srcId="{5BC141E6-4A39-491C-AF5D-26CC2A60FC2C}" destId="{57574F49-CE99-4B87-97A7-DD96AE116681}" srcOrd="1" destOrd="0" presId="urn:microsoft.com/office/officeart/2009/3/layout/HorizontalOrganizationChart"/>
    <dgm:cxn modelId="{C8FA327A-32BD-4A2B-9F40-3C753B932EAB}" type="presParOf" srcId="{57574F49-CE99-4B87-97A7-DD96AE116681}" destId="{0E32C669-E4B2-4558-9DEE-9873AAFE6D9E}" srcOrd="0" destOrd="0" presId="urn:microsoft.com/office/officeart/2009/3/layout/HorizontalOrganizationChart"/>
    <dgm:cxn modelId="{42D78DC6-4AEE-42AC-ACB5-0B3E8CC198D9}" type="presParOf" srcId="{57574F49-CE99-4B87-97A7-DD96AE116681}" destId="{8F3D6B9F-4664-4865-8425-F945186DD11E}" srcOrd="1" destOrd="0" presId="urn:microsoft.com/office/officeart/2009/3/layout/HorizontalOrganizationChart"/>
    <dgm:cxn modelId="{5963086D-73CB-494C-9774-F1408EAA9955}" type="presParOf" srcId="{8F3D6B9F-4664-4865-8425-F945186DD11E}" destId="{ADC6008E-F554-454F-AE1C-FFD1B103823C}" srcOrd="0" destOrd="0" presId="urn:microsoft.com/office/officeart/2009/3/layout/HorizontalOrganizationChart"/>
    <dgm:cxn modelId="{EF3577F0-CFB1-423E-AD11-D7567268144B}" type="presParOf" srcId="{ADC6008E-F554-454F-AE1C-FFD1B103823C}" destId="{1BF0E46A-2147-4709-8106-3598A311110D}" srcOrd="0" destOrd="0" presId="urn:microsoft.com/office/officeart/2009/3/layout/HorizontalOrganizationChart"/>
    <dgm:cxn modelId="{80293DB4-F501-4228-B023-9F03D0473D4F}" type="presParOf" srcId="{ADC6008E-F554-454F-AE1C-FFD1B103823C}" destId="{0797CB47-373D-4D70-9B1A-0243991DE47B}" srcOrd="1" destOrd="0" presId="urn:microsoft.com/office/officeart/2009/3/layout/HorizontalOrganizationChart"/>
    <dgm:cxn modelId="{81FB8BFE-6F88-4A5F-9743-90FA7CA28DD8}" type="presParOf" srcId="{8F3D6B9F-4664-4865-8425-F945186DD11E}" destId="{DC62AB62-A10C-45F2-A5BF-1B4803F88FFF}" srcOrd="1" destOrd="0" presId="urn:microsoft.com/office/officeart/2009/3/layout/HorizontalOrganizationChart"/>
    <dgm:cxn modelId="{916DF967-7201-4994-898A-39828FA5070D}" type="presParOf" srcId="{8F3D6B9F-4664-4865-8425-F945186DD11E}" destId="{F4E72418-C6F4-4D0B-8A93-C2325E6C3E0A}" srcOrd="2" destOrd="0" presId="urn:microsoft.com/office/officeart/2009/3/layout/HorizontalOrganizationChart"/>
    <dgm:cxn modelId="{F3CE6743-844E-40E5-A2E9-D2BAA5FDA57E}" type="presParOf" srcId="{5BC141E6-4A39-491C-AF5D-26CC2A60FC2C}" destId="{D27EF603-9961-4E66-AD75-140F512EDA07}" srcOrd="2" destOrd="0" presId="urn:microsoft.com/office/officeart/2009/3/layout/HorizontalOrganizationChart"/>
    <dgm:cxn modelId="{39B955FF-07CA-4402-B0D0-4891D7F15C4B}" type="presParOf" srcId="{9F081EA1-EB4A-4B5D-B297-3E6A7B442D1E}" destId="{548A33EA-42E4-492A-BA2E-DAEB71343A61}" srcOrd="6" destOrd="0" presId="urn:microsoft.com/office/officeart/2009/3/layout/HorizontalOrganizationChart"/>
    <dgm:cxn modelId="{4E272268-391A-4B6E-840E-F1B2F1A8B1BD}" type="presParOf" srcId="{9F081EA1-EB4A-4B5D-B297-3E6A7B442D1E}" destId="{85D3F293-5F66-402E-93F6-DD665B42CBEA}" srcOrd="7" destOrd="0" presId="urn:microsoft.com/office/officeart/2009/3/layout/HorizontalOrganizationChart"/>
    <dgm:cxn modelId="{5D85AAB4-EA6C-412A-A415-373DCEF02E26}" type="presParOf" srcId="{85D3F293-5F66-402E-93F6-DD665B42CBEA}" destId="{C59F2695-F562-44BB-8187-09C5755DF63F}" srcOrd="0" destOrd="0" presId="urn:microsoft.com/office/officeart/2009/3/layout/HorizontalOrganizationChart"/>
    <dgm:cxn modelId="{BCC6F17F-3798-4123-A623-C4DA19BA9273}" type="presParOf" srcId="{C59F2695-F562-44BB-8187-09C5755DF63F}" destId="{2047B878-DD88-48CE-A688-DF1A2EBAD486}" srcOrd="0" destOrd="0" presId="urn:microsoft.com/office/officeart/2009/3/layout/HorizontalOrganizationChart"/>
    <dgm:cxn modelId="{0F7F2E83-8857-4EA3-BE19-109C95A92B09}" type="presParOf" srcId="{C59F2695-F562-44BB-8187-09C5755DF63F}" destId="{D43B2082-D004-4FB2-80BD-D3C278676CE3}" srcOrd="1" destOrd="0" presId="urn:microsoft.com/office/officeart/2009/3/layout/HorizontalOrganizationChart"/>
    <dgm:cxn modelId="{9F323521-E259-4C32-8FB1-B92CC308D5D5}" type="presParOf" srcId="{85D3F293-5F66-402E-93F6-DD665B42CBEA}" destId="{362FA5F1-9C11-4A21-8280-AFD3702151ED}" srcOrd="1" destOrd="0" presId="urn:microsoft.com/office/officeart/2009/3/layout/HorizontalOrganizationChart"/>
    <dgm:cxn modelId="{A196640E-8D7D-428F-A0C3-18540BF71F29}" type="presParOf" srcId="{362FA5F1-9C11-4A21-8280-AFD3702151ED}" destId="{4D7593DB-EC38-4206-A820-EB20B278EA07}" srcOrd="0" destOrd="0" presId="urn:microsoft.com/office/officeart/2009/3/layout/HorizontalOrganizationChart"/>
    <dgm:cxn modelId="{78D4A728-ADAC-48A1-8478-DB344B4294BE}" type="presParOf" srcId="{362FA5F1-9C11-4A21-8280-AFD3702151ED}" destId="{DE0C8CB1-CB6D-4C89-A169-4BA11EB3CA2C}" srcOrd="1" destOrd="0" presId="urn:microsoft.com/office/officeart/2009/3/layout/HorizontalOrganizationChart"/>
    <dgm:cxn modelId="{32C34627-99BE-484F-A181-C57BDA0F146B}" type="presParOf" srcId="{DE0C8CB1-CB6D-4C89-A169-4BA11EB3CA2C}" destId="{55580CF0-27CE-4A14-9FBF-69FFDE76F0A1}" srcOrd="0" destOrd="0" presId="urn:microsoft.com/office/officeart/2009/3/layout/HorizontalOrganizationChart"/>
    <dgm:cxn modelId="{E58A89A4-A871-44FA-821E-9CFAABD087AD}" type="presParOf" srcId="{55580CF0-27CE-4A14-9FBF-69FFDE76F0A1}" destId="{94D133F7-2F86-4E20-9654-97D8CC2BF4B1}" srcOrd="0" destOrd="0" presId="urn:microsoft.com/office/officeart/2009/3/layout/HorizontalOrganizationChart"/>
    <dgm:cxn modelId="{5AA85D6E-F7AD-468E-AC45-1ECD5D686923}" type="presParOf" srcId="{55580CF0-27CE-4A14-9FBF-69FFDE76F0A1}" destId="{3C235580-9907-44B6-821D-2566B749766D}" srcOrd="1" destOrd="0" presId="urn:microsoft.com/office/officeart/2009/3/layout/HorizontalOrganizationChart"/>
    <dgm:cxn modelId="{AC55EAC6-776C-4D91-BFD6-3938C2D15B52}" type="presParOf" srcId="{DE0C8CB1-CB6D-4C89-A169-4BA11EB3CA2C}" destId="{6F030936-67AB-48CC-A96F-AF76C49624B4}" srcOrd="1" destOrd="0" presId="urn:microsoft.com/office/officeart/2009/3/layout/HorizontalOrganizationChart"/>
    <dgm:cxn modelId="{60212342-0894-4FA3-9C15-EA97EF786D33}" type="presParOf" srcId="{DE0C8CB1-CB6D-4C89-A169-4BA11EB3CA2C}" destId="{F36FE95A-9053-4DF5-B8EC-0082F70B584F}" srcOrd="2" destOrd="0" presId="urn:microsoft.com/office/officeart/2009/3/layout/HorizontalOrganizationChart"/>
    <dgm:cxn modelId="{2C9A487F-24E6-472D-A2C7-4BA20902B47E}" type="presParOf" srcId="{85D3F293-5F66-402E-93F6-DD665B42CBEA}" destId="{2D0503BF-F955-4816-8C97-91EE6CFC652B}" srcOrd="2" destOrd="0" presId="urn:microsoft.com/office/officeart/2009/3/layout/HorizontalOrganizationChart"/>
    <dgm:cxn modelId="{AC95B346-BEBC-43F4-96D6-6C3F09F29B38}" type="presParOf" srcId="{6BDC52A0-F479-48DF-B2B2-B2A557AF7C6E}" destId="{FFCE2E8F-04C9-4749-B4AC-5BE0D80464F4}" srcOrd="2" destOrd="0" presId="urn:microsoft.com/office/officeart/2009/3/layout/HorizontalOrganizationChart"/>
    <dgm:cxn modelId="{00EA01B5-8292-4C85-B78B-840DB9ADF508}" type="presParOf" srcId="{F78071D8-2DFA-4EFE-A660-EB60751DF98C}" destId="{8973D794-79AE-4F03-AB06-B1FF12A513AF}" srcOrd="1" destOrd="0" presId="urn:microsoft.com/office/officeart/2009/3/layout/HorizontalOrganizationChart"/>
    <dgm:cxn modelId="{2113097D-4827-4DE2-A0EF-EF544A3E1D9C}" type="presParOf" srcId="{8973D794-79AE-4F03-AB06-B1FF12A513AF}" destId="{A2CDD234-4197-42A1-BDF3-7C57D56F7CC4}" srcOrd="0" destOrd="0" presId="urn:microsoft.com/office/officeart/2009/3/layout/HorizontalOrganizationChart"/>
    <dgm:cxn modelId="{E9ED2F1D-3E87-4471-BF1C-EF9141040704}" type="presParOf" srcId="{A2CDD234-4197-42A1-BDF3-7C57D56F7CC4}" destId="{D6F692CE-03CE-4D9F-813A-C7DB4DD57B7A}" srcOrd="0" destOrd="0" presId="urn:microsoft.com/office/officeart/2009/3/layout/HorizontalOrganizationChart"/>
    <dgm:cxn modelId="{B86C51F8-E40E-4B84-A425-E2F35130C95E}" type="presParOf" srcId="{A2CDD234-4197-42A1-BDF3-7C57D56F7CC4}" destId="{4C8DF41A-5970-4B45-AF89-CEFDD32FEF29}" srcOrd="1" destOrd="0" presId="urn:microsoft.com/office/officeart/2009/3/layout/HorizontalOrganizationChart"/>
    <dgm:cxn modelId="{C1E35151-78C0-47E1-B14F-69A2FD58A94B}" type="presParOf" srcId="{8973D794-79AE-4F03-AB06-B1FF12A513AF}" destId="{E08568E9-0AA3-440E-86DD-18E0796B3B3F}" srcOrd="1" destOrd="0" presId="urn:microsoft.com/office/officeart/2009/3/layout/HorizontalOrganizationChart"/>
    <dgm:cxn modelId="{2E909449-4FDD-4596-8BD1-21C0A138E122}" type="presParOf" srcId="{E08568E9-0AA3-440E-86DD-18E0796B3B3F}" destId="{01DB57E4-DC7C-411D-9B68-04577F3DF424}" srcOrd="0" destOrd="0" presId="urn:microsoft.com/office/officeart/2009/3/layout/HorizontalOrganizationChart"/>
    <dgm:cxn modelId="{4E354561-D9E3-4F70-8AE0-57E9AC6F4B8D}" type="presParOf" srcId="{E08568E9-0AA3-440E-86DD-18E0796B3B3F}" destId="{AF3D3ABE-A674-4BDE-8E98-54908A1A5A8A}" srcOrd="1" destOrd="0" presId="urn:microsoft.com/office/officeart/2009/3/layout/HorizontalOrganizationChart"/>
    <dgm:cxn modelId="{35EEA7AD-9A51-4075-8180-40CC830825D0}" type="presParOf" srcId="{AF3D3ABE-A674-4BDE-8E98-54908A1A5A8A}" destId="{1DC4FD80-E858-45CE-9D8B-DE38E391A9D8}" srcOrd="0" destOrd="0" presId="urn:microsoft.com/office/officeart/2009/3/layout/HorizontalOrganizationChart"/>
    <dgm:cxn modelId="{A60BE458-3C14-4E9A-8F06-401374E6C4A8}" type="presParOf" srcId="{1DC4FD80-E858-45CE-9D8B-DE38E391A9D8}" destId="{CB0F692D-9B3F-4B67-9BC1-444D61D28735}" srcOrd="0" destOrd="0" presId="urn:microsoft.com/office/officeart/2009/3/layout/HorizontalOrganizationChart"/>
    <dgm:cxn modelId="{C24B9F42-DF39-4206-ABA6-CFE7390A01A0}" type="presParOf" srcId="{1DC4FD80-E858-45CE-9D8B-DE38E391A9D8}" destId="{DEC8E993-43BD-41F6-BB7B-D68C4DF618AD}" srcOrd="1" destOrd="0" presId="urn:microsoft.com/office/officeart/2009/3/layout/HorizontalOrganizationChart"/>
    <dgm:cxn modelId="{9292A859-D59F-4B08-8652-AC411A331448}" type="presParOf" srcId="{AF3D3ABE-A674-4BDE-8E98-54908A1A5A8A}" destId="{F96F3489-C912-4FA9-BC3B-DB2B5A76CD6F}" srcOrd="1" destOrd="0" presId="urn:microsoft.com/office/officeart/2009/3/layout/HorizontalOrganizationChart"/>
    <dgm:cxn modelId="{EB107513-603F-427A-B99B-EC92D453C61C}" type="presParOf" srcId="{F96F3489-C912-4FA9-BC3B-DB2B5A76CD6F}" destId="{728038D8-660F-48DB-A5BD-6BD4DDCB2415}" srcOrd="0" destOrd="0" presId="urn:microsoft.com/office/officeart/2009/3/layout/HorizontalOrganizationChart"/>
    <dgm:cxn modelId="{0B8A37AC-C43A-477E-9979-E6E63FF76983}" type="presParOf" srcId="{F96F3489-C912-4FA9-BC3B-DB2B5A76CD6F}" destId="{2B1F3D53-711B-45A4-9F18-436CC29449B0}" srcOrd="1" destOrd="0" presId="urn:microsoft.com/office/officeart/2009/3/layout/HorizontalOrganizationChart"/>
    <dgm:cxn modelId="{A3C9F56C-18F8-430C-9354-EECB6B62BD0A}" type="presParOf" srcId="{2B1F3D53-711B-45A4-9F18-436CC29449B0}" destId="{F2D87057-E458-475C-BFA0-2B47CFF6F870}" srcOrd="0" destOrd="0" presId="urn:microsoft.com/office/officeart/2009/3/layout/HorizontalOrganizationChart"/>
    <dgm:cxn modelId="{9A64829A-E7F7-47B4-9F4A-DEFF586B63B2}" type="presParOf" srcId="{F2D87057-E458-475C-BFA0-2B47CFF6F870}" destId="{8775FE06-C085-46EE-8B6B-AF1832DDD076}" srcOrd="0" destOrd="0" presId="urn:microsoft.com/office/officeart/2009/3/layout/HorizontalOrganizationChart"/>
    <dgm:cxn modelId="{4C3F956C-798C-4477-82FF-7E52517C9C32}" type="presParOf" srcId="{F2D87057-E458-475C-BFA0-2B47CFF6F870}" destId="{221560A7-3197-44CF-854B-B08710636B35}" srcOrd="1" destOrd="0" presId="urn:microsoft.com/office/officeart/2009/3/layout/HorizontalOrganizationChart"/>
    <dgm:cxn modelId="{C397C6DC-AA8D-4C6F-A161-5727C35D8B96}" type="presParOf" srcId="{2B1F3D53-711B-45A4-9F18-436CC29449B0}" destId="{E1C0E518-B6E5-43F8-B94D-AA68FF5E6B1B}" srcOrd="1" destOrd="0" presId="urn:microsoft.com/office/officeart/2009/3/layout/HorizontalOrganizationChart"/>
    <dgm:cxn modelId="{E018A4AF-103C-41AE-BABE-89B2948F230D}" type="presParOf" srcId="{2B1F3D53-711B-45A4-9F18-436CC29449B0}" destId="{83397342-B438-46CF-8DDE-579E8A35125D}" srcOrd="2" destOrd="0" presId="urn:microsoft.com/office/officeart/2009/3/layout/HorizontalOrganizationChart"/>
    <dgm:cxn modelId="{54D14159-9068-462B-8B29-26153A5A043C}" type="presParOf" srcId="{AF3D3ABE-A674-4BDE-8E98-54908A1A5A8A}" destId="{C57F240D-F102-4DBA-9C53-1B7A8163AE2E}" srcOrd="2" destOrd="0" presId="urn:microsoft.com/office/officeart/2009/3/layout/HorizontalOrganizationChart"/>
    <dgm:cxn modelId="{B69FEEFD-AE1C-4B58-ABF5-4759875162BC}" type="presParOf" srcId="{8973D794-79AE-4F03-AB06-B1FF12A513AF}" destId="{43DA3B29-DA09-43D1-983E-55349C3621F1}"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68ECC30-D728-410B-B6A5-B39DA5524E4C}" type="doc">
      <dgm:prSet loTypeId="urn:microsoft.com/office/officeart/2005/8/layout/chevron1" loCatId="process" qsTypeId="urn:microsoft.com/office/officeart/2005/8/quickstyle/simple2" qsCatId="simple" csTypeId="urn:microsoft.com/office/officeart/2005/8/colors/colorful5" csCatId="colorful" phldr="1"/>
      <dgm:spPr/>
      <dgm:t>
        <a:bodyPr/>
        <a:lstStyle/>
        <a:p>
          <a:endParaRPr lang="zh-TW" altLang="en-US"/>
        </a:p>
      </dgm:t>
    </dgm:pt>
    <dgm:pt modelId="{99E1F715-17A5-4F5F-9E36-4F57262DC706}">
      <dgm:prSet custT="1"/>
      <dgm:spPr/>
      <dgm:t>
        <a:bodyPr/>
        <a:lstStyle/>
        <a:p>
          <a:pPr algn="l" rtl="0">
            <a:spcAft>
              <a:spcPts val="0"/>
            </a:spcAft>
          </a:pPr>
          <a:r>
            <a:rPr lang="zh-TW" altLang="en-US" sz="1800" b="1" dirty="0" smtClean="0">
              <a:latin typeface="微軟正黑體" panose="020B0604030504040204" pitchFamily="34" charset="-120"/>
              <a:ea typeface="微軟正黑體" panose="020B0604030504040204" pitchFamily="34" charset="-120"/>
            </a:rPr>
            <a:t>機關、學校於午休時間或課間播放音樂</a:t>
          </a:r>
          <a:endParaRPr lang="zh-TW" altLang="en-US" sz="1800" b="1" dirty="0">
            <a:latin typeface="微軟正黑體" panose="020B0604030504040204" pitchFamily="34" charset="-120"/>
            <a:ea typeface="微軟正黑體" panose="020B0604030504040204" pitchFamily="34" charset="-120"/>
          </a:endParaRPr>
        </a:p>
      </dgm:t>
    </dgm:pt>
    <dgm:pt modelId="{7BEEDEAA-6295-4B32-A80F-C17B5195ACC9}" type="parTrans" cxnId="{1111E15E-D477-41B6-BC12-39D158D3366D}">
      <dgm:prSet/>
      <dgm:spPr/>
      <dgm:t>
        <a:bodyPr/>
        <a:lstStyle/>
        <a:p>
          <a:endParaRPr lang="zh-TW" altLang="en-US"/>
        </a:p>
      </dgm:t>
    </dgm:pt>
    <dgm:pt modelId="{A4D6D747-16D2-4D0E-892A-E4027DF981A8}" type="sibTrans" cxnId="{1111E15E-D477-41B6-BC12-39D158D3366D}">
      <dgm:prSet/>
      <dgm:spPr/>
      <dgm:t>
        <a:bodyPr/>
        <a:lstStyle/>
        <a:p>
          <a:endParaRPr lang="zh-TW" altLang="en-US"/>
        </a:p>
      </dgm:t>
    </dgm:pt>
    <dgm:pt modelId="{A52BC04D-D672-4EC5-BB0D-EE608FDECA01}">
      <dgm:prSet custT="1"/>
      <dgm:spPr/>
      <dgm:t>
        <a:bodyPr/>
        <a:lstStyle/>
        <a:p>
          <a:pPr algn="l" rtl="0">
            <a:spcAft>
              <a:spcPts val="0"/>
            </a:spcAft>
            <a:tabLst/>
          </a:pPr>
          <a:r>
            <a:rPr lang="zh-TW" altLang="en-US" sz="1800" b="1" dirty="0" smtClean="0">
              <a:latin typeface="微軟正黑體" panose="020B0604030504040204" pitchFamily="34" charset="-120"/>
              <a:ea typeface="微軟正黑體" panose="020B0604030504040204" pitchFamily="34" charset="-120"/>
            </a:rPr>
            <a:t>在</a:t>
          </a:r>
          <a:r>
            <a:rPr lang="zh-TW" sz="1800" b="1" dirty="0" smtClean="0">
              <a:latin typeface="微軟正黑體" panose="020B0604030504040204" pitchFamily="34" charset="-120"/>
              <a:ea typeface="微軟正黑體" panose="020B0604030504040204" pitchFamily="34" charset="-120"/>
            </a:rPr>
            <a:t>區民或里民活動中心等場所，</a:t>
          </a:r>
          <a:r>
            <a:rPr lang="zh-TW" altLang="en-US" sz="1800" b="1" dirty="0" smtClean="0">
              <a:latin typeface="微軟正黑體" panose="020B0604030504040204" pitchFamily="34" charset="-120"/>
              <a:ea typeface="微軟正黑體" panose="020B0604030504040204" pitchFamily="34" charset="-120"/>
            </a:rPr>
            <a:t>提</a:t>
          </a:r>
          <a:r>
            <a:rPr lang="zh-TW" sz="1800" b="1" dirty="0" smtClean="0">
              <a:latin typeface="微軟正黑體" panose="020B0604030504040204" pitchFamily="34" charset="-120"/>
              <a:ea typeface="微軟正黑體" panose="020B0604030504040204" pitchFamily="34" charset="-120"/>
            </a:rPr>
            <a:t>供公有電腦伴唱設備給民眾歡唱，或供社區之歌唱班教學使用</a:t>
          </a:r>
          <a:endParaRPr lang="zh-TW" sz="1800" b="1" dirty="0">
            <a:latin typeface="微軟正黑體" panose="020B0604030504040204" pitchFamily="34" charset="-120"/>
            <a:ea typeface="微軟正黑體" panose="020B0604030504040204" pitchFamily="34" charset="-120"/>
          </a:endParaRPr>
        </a:p>
      </dgm:t>
    </dgm:pt>
    <dgm:pt modelId="{8774CCA0-C192-4765-B5CC-8F79FACA6079}" type="parTrans" cxnId="{307A1ABB-5B9F-4FBC-867D-32B8150AEA84}">
      <dgm:prSet/>
      <dgm:spPr/>
      <dgm:t>
        <a:bodyPr/>
        <a:lstStyle/>
        <a:p>
          <a:endParaRPr lang="zh-TW" altLang="en-US"/>
        </a:p>
      </dgm:t>
    </dgm:pt>
    <dgm:pt modelId="{D9397E8C-2714-4372-8A52-5704950B3755}" type="sibTrans" cxnId="{307A1ABB-5B9F-4FBC-867D-32B8150AEA84}">
      <dgm:prSet/>
      <dgm:spPr/>
      <dgm:t>
        <a:bodyPr/>
        <a:lstStyle/>
        <a:p>
          <a:endParaRPr lang="zh-TW" altLang="en-US"/>
        </a:p>
      </dgm:t>
    </dgm:pt>
    <dgm:pt modelId="{06D7D17E-6494-42C4-84B7-1F0F837F0FFF}">
      <dgm:prSet custT="1"/>
      <dgm:spPr/>
      <dgm:t>
        <a:bodyPr/>
        <a:lstStyle/>
        <a:p>
          <a:pPr rtl="0">
            <a:spcAft>
              <a:spcPts val="0"/>
            </a:spcAft>
          </a:pPr>
          <a:r>
            <a:rPr lang="zh-TW" altLang="en-US" sz="2800" b="1" dirty="0" smtClean="0">
              <a:latin typeface="微軟正黑體" panose="020B0604030504040204" pitchFamily="34" charset="-120"/>
              <a:ea typeface="微軟正黑體" panose="020B0604030504040204" pitchFamily="34" charset="-120"/>
            </a:rPr>
            <a:t>符合</a:t>
          </a:r>
          <a:r>
            <a:rPr lang="en-US" altLang="zh-TW" sz="2800" b="1" dirty="0" smtClean="0">
              <a:latin typeface="微軟正黑體" panose="020B0604030504040204" pitchFamily="34" charset="-120"/>
              <a:ea typeface="微軟正黑體" panose="020B0604030504040204" pitchFamily="34" charset="-120"/>
            </a:rPr>
            <a:t>55</a:t>
          </a:r>
          <a:r>
            <a:rPr lang="zh-TW" altLang="en-US" sz="2800" b="1" dirty="0" smtClean="0">
              <a:latin typeface="微軟正黑體" panose="020B0604030504040204" pitchFamily="34" charset="-120"/>
              <a:ea typeface="微軟正黑體" panose="020B0604030504040204" pitchFamily="34" charset="-120"/>
            </a:rPr>
            <a:t>條者</a:t>
          </a:r>
          <a:endParaRPr lang="zh-TW" sz="2800" b="1" dirty="0">
            <a:latin typeface="微軟正黑體" panose="020B0604030504040204" pitchFamily="34" charset="-120"/>
            <a:ea typeface="微軟正黑體" panose="020B0604030504040204" pitchFamily="34" charset="-120"/>
          </a:endParaRPr>
        </a:p>
      </dgm:t>
    </dgm:pt>
    <dgm:pt modelId="{EBDF21B4-39DC-44D4-B133-4092A868F369}" type="parTrans" cxnId="{1CEAF3C8-91A0-46F5-8735-33D908F47F34}">
      <dgm:prSet/>
      <dgm:spPr/>
      <dgm:t>
        <a:bodyPr/>
        <a:lstStyle/>
        <a:p>
          <a:endParaRPr lang="zh-TW" altLang="en-US"/>
        </a:p>
      </dgm:t>
    </dgm:pt>
    <dgm:pt modelId="{A2670075-653C-49BF-8B8C-01DF03CAAE5C}" type="sibTrans" cxnId="{1CEAF3C8-91A0-46F5-8735-33D908F47F34}">
      <dgm:prSet/>
      <dgm:spPr/>
      <dgm:t>
        <a:bodyPr/>
        <a:lstStyle/>
        <a:p>
          <a:endParaRPr lang="zh-TW" altLang="en-US"/>
        </a:p>
      </dgm:t>
    </dgm:pt>
    <dgm:pt modelId="{9AA86479-FC56-43A9-B167-A1D01D46D672}">
      <dgm:prSet custT="1"/>
      <dgm:spPr/>
      <dgm:t>
        <a:bodyPr/>
        <a:lstStyle/>
        <a:p>
          <a:pPr rtl="0">
            <a:lnSpc>
              <a:spcPct val="80000"/>
            </a:lnSpc>
            <a:spcAft>
              <a:spcPts val="0"/>
            </a:spcAft>
          </a:pPr>
          <a:r>
            <a:rPr lang="zh-TW" altLang="en-US" sz="2200" b="1" dirty="0" smtClean="0">
              <a:latin typeface="微軟正黑體" panose="020B0604030504040204" pitchFamily="34" charset="-120"/>
              <a:ea typeface="微軟正黑體" panose="020B0604030504040204" pitchFamily="34" charset="-120"/>
            </a:rPr>
            <a:t>機關於歲末年初舉辦尾牙、春酒活動</a:t>
          </a:r>
          <a:endParaRPr lang="zh-TW" altLang="en-US" sz="2200" b="1" dirty="0">
            <a:latin typeface="微軟正黑體" panose="020B0604030504040204" pitchFamily="34" charset="-120"/>
            <a:ea typeface="微軟正黑體" panose="020B0604030504040204" pitchFamily="34" charset="-120"/>
          </a:endParaRPr>
        </a:p>
      </dgm:t>
    </dgm:pt>
    <dgm:pt modelId="{E7168386-6D6A-4F0A-B8DB-036AF32ECF92}" type="parTrans" cxnId="{41A6D3A9-6932-4AE1-B3E5-533080A12136}">
      <dgm:prSet/>
      <dgm:spPr/>
      <dgm:t>
        <a:bodyPr/>
        <a:lstStyle/>
        <a:p>
          <a:endParaRPr lang="zh-TW" altLang="en-US"/>
        </a:p>
      </dgm:t>
    </dgm:pt>
    <dgm:pt modelId="{C1542B46-2974-4B13-B7B3-98F21C0CB8D8}" type="sibTrans" cxnId="{41A6D3A9-6932-4AE1-B3E5-533080A12136}">
      <dgm:prSet/>
      <dgm:spPr/>
      <dgm:t>
        <a:bodyPr/>
        <a:lstStyle/>
        <a:p>
          <a:endParaRPr lang="zh-TW" altLang="en-US"/>
        </a:p>
      </dgm:t>
    </dgm:pt>
    <dgm:pt modelId="{F1ABEC08-DA7C-49CF-BFF1-428DA42C6A8E}">
      <dgm:prSet custT="1"/>
      <dgm:spPr/>
      <dgm:t>
        <a:bodyPr/>
        <a:lstStyle/>
        <a:p>
          <a:pPr rtl="0">
            <a:lnSpc>
              <a:spcPct val="80000"/>
            </a:lnSpc>
            <a:spcAft>
              <a:spcPts val="0"/>
            </a:spcAft>
          </a:pPr>
          <a:r>
            <a:rPr lang="zh-TW" sz="2200" b="1" dirty="0" smtClean="0">
              <a:latin typeface="微軟正黑體" panose="020B0604030504040204" pitchFamily="34" charset="-120"/>
              <a:ea typeface="微軟正黑體" panose="020B0604030504040204" pitchFamily="34" charset="-120"/>
            </a:rPr>
            <a:t>為特定節慶、主題而舉辦之「電影欣賞週」、「卡拉</a:t>
          </a:r>
          <a:r>
            <a:rPr lang="en-US" sz="2200" b="1" dirty="0" smtClean="0">
              <a:latin typeface="微軟正黑體" panose="020B0604030504040204" pitchFamily="34" charset="-120"/>
              <a:ea typeface="微軟正黑體" panose="020B0604030504040204" pitchFamily="34" charset="-120"/>
            </a:rPr>
            <a:t>OK</a:t>
          </a:r>
          <a:r>
            <a:rPr lang="zh-TW" sz="2200" b="1" dirty="0" smtClean="0">
              <a:latin typeface="微軟正黑體" panose="020B0604030504040204" pitchFamily="34" charset="-120"/>
              <a:ea typeface="微軟正黑體" panose="020B0604030504040204" pitchFamily="34" charset="-120"/>
            </a:rPr>
            <a:t>大賽」等</a:t>
          </a:r>
          <a:endParaRPr lang="zh-TW" sz="2200" b="1" dirty="0">
            <a:latin typeface="微軟正黑體" panose="020B0604030504040204" pitchFamily="34" charset="-120"/>
            <a:ea typeface="微軟正黑體" panose="020B0604030504040204" pitchFamily="34" charset="-120"/>
          </a:endParaRPr>
        </a:p>
      </dgm:t>
    </dgm:pt>
    <dgm:pt modelId="{9A3324CC-B621-4F3E-B85A-55F6E8008D62}" type="parTrans" cxnId="{733B4F28-51EF-4F5B-9675-34C93259CB98}">
      <dgm:prSet/>
      <dgm:spPr/>
      <dgm:t>
        <a:bodyPr/>
        <a:lstStyle/>
        <a:p>
          <a:endParaRPr lang="zh-TW" altLang="en-US"/>
        </a:p>
      </dgm:t>
    </dgm:pt>
    <dgm:pt modelId="{EF7A5217-DE00-4593-A37F-263D79DA52E3}" type="sibTrans" cxnId="{733B4F28-51EF-4F5B-9675-34C93259CB98}">
      <dgm:prSet/>
      <dgm:spPr/>
      <dgm:t>
        <a:bodyPr/>
        <a:lstStyle/>
        <a:p>
          <a:endParaRPr lang="zh-TW" altLang="en-US"/>
        </a:p>
      </dgm:t>
    </dgm:pt>
    <dgm:pt modelId="{D3B4954C-0428-4316-A403-22CE49BF8669}">
      <dgm:prSet custT="1"/>
      <dgm:spPr/>
      <dgm:t>
        <a:bodyPr/>
        <a:lstStyle/>
        <a:p>
          <a:pPr algn="l" rtl="0">
            <a:spcAft>
              <a:spcPts val="0"/>
            </a:spcAft>
          </a:pPr>
          <a:r>
            <a:rPr lang="zh-TW" altLang="en-US" sz="1800" b="1" dirty="0" smtClean="0">
              <a:latin typeface="微軟正黑體" panose="020B0604030504040204" pitchFamily="34" charset="-120"/>
              <a:ea typeface="微軟正黑體" panose="020B0604030504040204" pitchFamily="34" charset="-120"/>
            </a:rPr>
            <a:t>在跨年活動、中秋、端午晚會、海洋祭、農特產品推廣活動、嘉年華會、花博等活動中</a:t>
          </a:r>
          <a:r>
            <a:rPr lang="zh-TW" altLang="en-US" sz="1800" b="1" dirty="0" smtClean="0">
              <a:solidFill>
                <a:srgbClr val="0000CC"/>
              </a:solidFill>
              <a:latin typeface="微軟正黑體" panose="020B0604030504040204" pitchFamily="34" charset="-120"/>
              <a:ea typeface="微軟正黑體" panose="020B0604030504040204" pitchFamily="34" charset="-120"/>
            </a:rPr>
            <a:t>邀請藝人</a:t>
          </a:r>
          <a:r>
            <a:rPr lang="zh-TW" altLang="en-US" sz="1800" b="1" dirty="0" smtClean="0">
              <a:latin typeface="微軟正黑體" panose="020B0604030504040204" pitchFamily="34" charset="-120"/>
              <a:ea typeface="微軟正黑體" panose="020B0604030504040204" pitchFamily="34" charset="-120"/>
            </a:rPr>
            <a:t>演唱歌曲並支付藝人報酬者</a:t>
          </a:r>
          <a:endParaRPr lang="zh-TW" altLang="en-US" sz="1800" b="1" dirty="0">
            <a:latin typeface="微軟正黑體" panose="020B0604030504040204" pitchFamily="34" charset="-120"/>
            <a:ea typeface="微軟正黑體" panose="020B0604030504040204" pitchFamily="34" charset="-120"/>
          </a:endParaRPr>
        </a:p>
      </dgm:t>
    </dgm:pt>
    <dgm:pt modelId="{F1D732E4-0E08-47C6-B14C-A1BE4D3B9810}" type="parTrans" cxnId="{F26D782B-ADE5-46FA-B1FB-A3F8F554B25C}">
      <dgm:prSet/>
      <dgm:spPr/>
      <dgm:t>
        <a:bodyPr/>
        <a:lstStyle/>
        <a:p>
          <a:endParaRPr lang="zh-TW" altLang="en-US"/>
        </a:p>
      </dgm:t>
    </dgm:pt>
    <dgm:pt modelId="{C2EC7575-56B2-4FEA-BF77-BB58DE965206}" type="sibTrans" cxnId="{F26D782B-ADE5-46FA-B1FB-A3F8F554B25C}">
      <dgm:prSet/>
      <dgm:spPr/>
      <dgm:t>
        <a:bodyPr/>
        <a:lstStyle/>
        <a:p>
          <a:endParaRPr lang="zh-TW" altLang="en-US"/>
        </a:p>
      </dgm:t>
    </dgm:pt>
    <dgm:pt modelId="{04CFF731-45A2-448A-BF19-20BBA7D82E56}">
      <dgm:prSet custT="1"/>
      <dgm:spPr/>
      <dgm:t>
        <a:bodyPr/>
        <a:lstStyle/>
        <a:p>
          <a:pPr rtl="0">
            <a:lnSpc>
              <a:spcPct val="90000"/>
            </a:lnSpc>
            <a:spcAft>
              <a:spcPts val="0"/>
            </a:spcAft>
          </a:pPr>
          <a:r>
            <a:rPr lang="zh-TW" altLang="en-US" sz="2200" b="1" dirty="0" smtClean="0">
              <a:solidFill>
                <a:srgbClr val="0000CC"/>
              </a:solidFill>
              <a:latin typeface="微軟正黑體" panose="020B0604030504040204" pitchFamily="34" charset="-120"/>
              <a:ea typeface="微軟正黑體" panose="020B0604030504040204" pitchFamily="34" charset="-120"/>
            </a:rPr>
            <a:t>未對表演人支付報酬者</a:t>
          </a:r>
          <a:endParaRPr lang="zh-TW" altLang="en-US" sz="2200" b="1" dirty="0">
            <a:solidFill>
              <a:srgbClr val="0000CC"/>
            </a:solidFill>
            <a:latin typeface="微軟正黑體" panose="020B0604030504040204" pitchFamily="34" charset="-120"/>
            <a:ea typeface="微軟正黑體" panose="020B0604030504040204" pitchFamily="34" charset="-120"/>
          </a:endParaRPr>
        </a:p>
      </dgm:t>
    </dgm:pt>
    <dgm:pt modelId="{3EB8EDCF-D9AE-43E7-B981-EDD706703922}" type="parTrans" cxnId="{0AE764CB-4D62-4D01-8B54-3C4DEB5A8A25}">
      <dgm:prSet/>
      <dgm:spPr/>
      <dgm:t>
        <a:bodyPr/>
        <a:lstStyle/>
        <a:p>
          <a:endParaRPr lang="zh-TW" altLang="en-US"/>
        </a:p>
      </dgm:t>
    </dgm:pt>
    <dgm:pt modelId="{17498DA5-7865-42AC-9057-0CAB37D7C171}" type="sibTrans" cxnId="{0AE764CB-4D62-4D01-8B54-3C4DEB5A8A25}">
      <dgm:prSet/>
      <dgm:spPr/>
      <dgm:t>
        <a:bodyPr/>
        <a:lstStyle/>
        <a:p>
          <a:endParaRPr lang="zh-TW" altLang="en-US"/>
        </a:p>
      </dgm:t>
    </dgm:pt>
    <dgm:pt modelId="{1566B655-8F7C-4CF4-BA5A-7AFD8AB65A5F}">
      <dgm:prSet custT="1"/>
      <dgm:spPr/>
      <dgm:t>
        <a:bodyPr/>
        <a:lstStyle/>
        <a:p>
          <a:pPr>
            <a:lnSpc>
              <a:spcPct val="90000"/>
            </a:lnSpc>
            <a:spcAft>
              <a:spcPts val="0"/>
            </a:spcAft>
          </a:pPr>
          <a:r>
            <a:rPr lang="zh-TW" altLang="en-US" sz="2200" b="1" dirty="0" smtClean="0">
              <a:latin typeface="微軟正黑體" panose="020B0604030504040204" pitchFamily="34" charset="-120"/>
              <a:ea typeface="微軟正黑體" panose="020B0604030504040204" pitchFamily="34" charset="-120"/>
            </a:rPr>
            <a:t>由主管、員工</a:t>
          </a:r>
          <a:r>
            <a:rPr lang="zh-TW" altLang="en-US" sz="2200" b="1" dirty="0" smtClean="0">
              <a:solidFill>
                <a:srgbClr val="00B0F0"/>
              </a:solidFill>
              <a:latin typeface="微軟正黑體" panose="020B0604030504040204" pitchFamily="34" charset="-120"/>
              <a:ea typeface="微軟正黑體" panose="020B0604030504040204" pitchFamily="34" charset="-120"/>
            </a:rPr>
            <a:t>自行粉墨登場</a:t>
          </a:r>
          <a:r>
            <a:rPr lang="zh-TW" altLang="en-US" sz="2200" b="1" dirty="0" smtClean="0">
              <a:latin typeface="微軟正黑體" panose="020B0604030504040204" pitchFamily="34" charset="-120"/>
              <a:ea typeface="微軟正黑體" panose="020B0604030504040204" pitchFamily="34" charset="-120"/>
            </a:rPr>
            <a:t>，提供助興節目</a:t>
          </a:r>
          <a:endParaRPr lang="zh-TW" altLang="en-US" sz="2200" b="1" dirty="0">
            <a:latin typeface="微軟正黑體" panose="020B0604030504040204" pitchFamily="34" charset="-120"/>
            <a:ea typeface="微軟正黑體" panose="020B0604030504040204" pitchFamily="34" charset="-120"/>
          </a:endParaRPr>
        </a:p>
      </dgm:t>
    </dgm:pt>
    <dgm:pt modelId="{DB7DAF81-A086-4969-926B-DD83DA50614C}" type="parTrans" cxnId="{12A626F4-5B2D-4850-B426-94341DA61965}">
      <dgm:prSet/>
      <dgm:spPr/>
      <dgm:t>
        <a:bodyPr/>
        <a:lstStyle/>
        <a:p>
          <a:endParaRPr lang="zh-TW" altLang="en-US"/>
        </a:p>
      </dgm:t>
    </dgm:pt>
    <dgm:pt modelId="{E12E8050-3945-4A8E-8AB0-F5278000D7DB}" type="sibTrans" cxnId="{12A626F4-5B2D-4850-B426-94341DA61965}">
      <dgm:prSet/>
      <dgm:spPr/>
      <dgm:t>
        <a:bodyPr/>
        <a:lstStyle/>
        <a:p>
          <a:endParaRPr lang="zh-TW" altLang="en-US"/>
        </a:p>
      </dgm:t>
    </dgm:pt>
    <dgm:pt modelId="{8D845DAD-3A50-4F9B-9378-9BE7E2236533}">
      <dgm:prSet custT="1"/>
      <dgm:spPr/>
      <dgm:t>
        <a:bodyPr/>
        <a:lstStyle/>
        <a:p>
          <a:pPr>
            <a:spcAft>
              <a:spcPts val="0"/>
            </a:spcAft>
          </a:pPr>
          <a:r>
            <a:rPr lang="zh-TW" altLang="en-US" sz="2800" b="1" dirty="0" smtClean="0">
              <a:latin typeface="微軟正黑體" panose="020B0604030504040204" pitchFamily="34" charset="-120"/>
              <a:ea typeface="微軟正黑體" panose="020B0604030504040204" pitchFamily="34" charset="-120"/>
            </a:rPr>
            <a:t>不符合</a:t>
          </a:r>
          <a:r>
            <a:rPr lang="en-US" altLang="zh-TW" sz="2800" b="1" dirty="0" smtClean="0">
              <a:latin typeface="微軟正黑體" panose="020B0604030504040204" pitchFamily="34" charset="-120"/>
              <a:ea typeface="微軟正黑體" panose="020B0604030504040204" pitchFamily="34" charset="-120"/>
            </a:rPr>
            <a:t>55</a:t>
          </a:r>
          <a:r>
            <a:rPr lang="zh-TW" altLang="en-US" sz="2800" b="1" dirty="0" smtClean="0">
              <a:latin typeface="微軟正黑體" panose="020B0604030504040204" pitchFamily="34" charset="-120"/>
              <a:ea typeface="微軟正黑體" panose="020B0604030504040204" pitchFamily="34" charset="-120"/>
            </a:rPr>
            <a:t>條者</a:t>
          </a:r>
          <a:endParaRPr lang="zh-TW" altLang="en-US" sz="2800" b="1" dirty="0">
            <a:latin typeface="微軟正黑體" panose="020B0604030504040204" pitchFamily="34" charset="-120"/>
            <a:ea typeface="微軟正黑體" panose="020B0604030504040204" pitchFamily="34" charset="-120"/>
          </a:endParaRPr>
        </a:p>
      </dgm:t>
    </dgm:pt>
    <dgm:pt modelId="{EDD92A79-F9B2-4623-AA16-CB8FADC147F2}" type="parTrans" cxnId="{C621E0ED-705C-42C7-A5A1-0A7E95DCDFCE}">
      <dgm:prSet/>
      <dgm:spPr/>
      <dgm:t>
        <a:bodyPr/>
        <a:lstStyle/>
        <a:p>
          <a:endParaRPr lang="zh-TW" altLang="en-US"/>
        </a:p>
      </dgm:t>
    </dgm:pt>
    <dgm:pt modelId="{610C05F3-004B-41BB-B78F-17808296B433}" type="sibTrans" cxnId="{C621E0ED-705C-42C7-A5A1-0A7E95DCDFCE}">
      <dgm:prSet/>
      <dgm:spPr/>
      <dgm:t>
        <a:bodyPr/>
        <a:lstStyle/>
        <a:p>
          <a:endParaRPr lang="zh-TW" altLang="en-US"/>
        </a:p>
      </dgm:t>
    </dgm:pt>
    <dgm:pt modelId="{E107F369-554D-402C-9D19-52CECC898A33}">
      <dgm:prSet custT="1"/>
      <dgm:spPr/>
      <dgm:t>
        <a:bodyPr/>
        <a:lstStyle/>
        <a:p>
          <a:pPr rtl="0">
            <a:lnSpc>
              <a:spcPct val="90000"/>
            </a:lnSpc>
            <a:spcAft>
              <a:spcPts val="0"/>
            </a:spcAft>
          </a:pPr>
          <a:r>
            <a:rPr lang="zh-TW" altLang="en-US" sz="2200" b="1" dirty="0" smtClean="0">
              <a:solidFill>
                <a:srgbClr val="0000CC"/>
              </a:solidFill>
              <a:latin typeface="微軟正黑體" panose="020B0604030504040204" pitchFamily="34" charset="-120"/>
              <a:ea typeface="微軟正黑體" panose="020B0604030504040204" pitchFamily="34" charset="-120"/>
            </a:rPr>
            <a:t>非經常性利用者</a:t>
          </a:r>
          <a:endParaRPr lang="zh-TW" altLang="en-US" sz="2200" b="1" dirty="0">
            <a:solidFill>
              <a:srgbClr val="0000CC"/>
            </a:solidFill>
            <a:latin typeface="微軟正黑體" panose="020B0604030504040204" pitchFamily="34" charset="-120"/>
            <a:ea typeface="微軟正黑體" panose="020B0604030504040204" pitchFamily="34" charset="-120"/>
          </a:endParaRPr>
        </a:p>
      </dgm:t>
    </dgm:pt>
    <dgm:pt modelId="{04600603-3812-415B-ABE8-C21D3B2ECEC2}" type="parTrans" cxnId="{C85E3821-10FA-4EF2-8CB3-20A597011BFD}">
      <dgm:prSet/>
      <dgm:spPr/>
      <dgm:t>
        <a:bodyPr/>
        <a:lstStyle/>
        <a:p>
          <a:endParaRPr lang="zh-TW" altLang="en-US"/>
        </a:p>
      </dgm:t>
    </dgm:pt>
    <dgm:pt modelId="{E369889C-2F89-4FF1-9C1F-0D6943F85F2A}" type="sibTrans" cxnId="{C85E3821-10FA-4EF2-8CB3-20A597011BFD}">
      <dgm:prSet/>
      <dgm:spPr/>
      <dgm:t>
        <a:bodyPr/>
        <a:lstStyle/>
        <a:p>
          <a:endParaRPr lang="zh-TW" altLang="en-US"/>
        </a:p>
      </dgm:t>
    </dgm:pt>
    <dgm:pt modelId="{FF8ECF34-C6F1-4E28-98F0-404E3BF6F1E2}">
      <dgm:prSet custT="1"/>
      <dgm:spPr/>
      <dgm:t>
        <a:bodyPr/>
        <a:lstStyle/>
        <a:p>
          <a:pPr algn="l">
            <a:spcAft>
              <a:spcPts val="0"/>
            </a:spcAft>
          </a:pPr>
          <a:r>
            <a:rPr lang="zh-TW" altLang="en-US" sz="2200" b="1" dirty="0" smtClean="0">
              <a:solidFill>
                <a:srgbClr val="C00000"/>
              </a:solidFill>
              <a:latin typeface="微軟正黑體" panose="020B0604030504040204" pitchFamily="34" charset="-120"/>
              <a:ea typeface="微軟正黑體" panose="020B0604030504040204" pitchFamily="34" charset="-120"/>
            </a:rPr>
            <a:t>經常性利用者</a:t>
          </a:r>
          <a:endParaRPr lang="zh-TW" altLang="en-US" sz="2200" b="1" dirty="0">
            <a:solidFill>
              <a:srgbClr val="C00000"/>
            </a:solidFill>
            <a:latin typeface="微軟正黑體" panose="020B0604030504040204" pitchFamily="34" charset="-120"/>
            <a:ea typeface="微軟正黑體" panose="020B0604030504040204" pitchFamily="34" charset="-120"/>
          </a:endParaRPr>
        </a:p>
      </dgm:t>
    </dgm:pt>
    <dgm:pt modelId="{3718EA55-CE9B-4FC8-8D82-046FDF4C0849}" type="parTrans" cxnId="{EB142CD1-B68D-453B-9E09-53689A632645}">
      <dgm:prSet/>
      <dgm:spPr/>
      <dgm:t>
        <a:bodyPr/>
        <a:lstStyle/>
        <a:p>
          <a:endParaRPr lang="zh-TW" altLang="en-US"/>
        </a:p>
      </dgm:t>
    </dgm:pt>
    <dgm:pt modelId="{67C9E221-FDF3-4B80-B3AF-A9ED71EA1AF4}" type="sibTrans" cxnId="{EB142CD1-B68D-453B-9E09-53689A632645}">
      <dgm:prSet/>
      <dgm:spPr/>
      <dgm:t>
        <a:bodyPr/>
        <a:lstStyle/>
        <a:p>
          <a:endParaRPr lang="zh-TW" altLang="en-US"/>
        </a:p>
      </dgm:t>
    </dgm:pt>
    <dgm:pt modelId="{D96FEF00-DFE0-4B5D-B69C-AEF409A48F3B}">
      <dgm:prSet custT="1"/>
      <dgm:spPr/>
      <dgm:t>
        <a:bodyPr/>
        <a:lstStyle/>
        <a:p>
          <a:pPr algn="l" rtl="0">
            <a:spcAft>
              <a:spcPts val="0"/>
            </a:spcAft>
          </a:pPr>
          <a:r>
            <a:rPr lang="zh-TW" altLang="en-US" sz="2200" b="1" dirty="0" smtClean="0">
              <a:solidFill>
                <a:srgbClr val="C00000"/>
              </a:solidFill>
              <a:latin typeface="微軟正黑體" panose="020B0604030504040204" pitchFamily="34" charset="-120"/>
              <a:ea typeface="微軟正黑體" panose="020B0604030504040204" pitchFamily="34" charset="-120"/>
            </a:rPr>
            <a:t>對表演人支付報酬者</a:t>
          </a:r>
          <a:endParaRPr lang="zh-TW" altLang="en-US" sz="2200" b="1" dirty="0">
            <a:solidFill>
              <a:srgbClr val="C00000"/>
            </a:solidFill>
            <a:latin typeface="微軟正黑體" panose="020B0604030504040204" pitchFamily="34" charset="-120"/>
            <a:ea typeface="微軟正黑體" panose="020B0604030504040204" pitchFamily="34" charset="-120"/>
          </a:endParaRPr>
        </a:p>
      </dgm:t>
    </dgm:pt>
    <dgm:pt modelId="{33E34990-476C-4E29-9E45-81F193DF0E55}" type="sibTrans" cxnId="{2D09CEB7-423C-4A7B-9B0D-554D89868D36}">
      <dgm:prSet/>
      <dgm:spPr/>
      <dgm:t>
        <a:bodyPr/>
        <a:lstStyle/>
        <a:p>
          <a:endParaRPr lang="zh-TW" altLang="en-US"/>
        </a:p>
      </dgm:t>
    </dgm:pt>
    <dgm:pt modelId="{746CA485-64DE-434A-9FEF-28CB46A53A12}" type="parTrans" cxnId="{2D09CEB7-423C-4A7B-9B0D-554D89868D36}">
      <dgm:prSet/>
      <dgm:spPr/>
      <dgm:t>
        <a:bodyPr/>
        <a:lstStyle/>
        <a:p>
          <a:endParaRPr lang="zh-TW" altLang="en-US"/>
        </a:p>
      </dgm:t>
    </dgm:pt>
    <dgm:pt modelId="{75A20218-AEE7-46FE-A842-33915C6A92AB}">
      <dgm:prSet custT="1"/>
      <dgm:spPr/>
      <dgm:t>
        <a:bodyPr/>
        <a:lstStyle/>
        <a:p>
          <a:pPr algn="l" rtl="0">
            <a:spcAft>
              <a:spcPts val="0"/>
            </a:spcAft>
            <a:tabLst/>
          </a:pPr>
          <a:r>
            <a:rPr lang="zh-TW" altLang="en-US" sz="1800" b="1" dirty="0" smtClean="0">
              <a:latin typeface="微軟正黑體" panose="020B0604030504040204" pitchFamily="34" charset="-120"/>
              <a:ea typeface="微軟正黑體" panose="020B0604030504040204" pitchFamily="34" charset="-120"/>
            </a:rPr>
            <a:t>為宣導兩性平等，於市民會館連續半年每月選定一日播放性別議題相關電影</a:t>
          </a:r>
          <a:endParaRPr lang="zh-TW" sz="1800" b="1" dirty="0">
            <a:latin typeface="微軟正黑體" panose="020B0604030504040204" pitchFamily="34" charset="-120"/>
            <a:ea typeface="微軟正黑體" panose="020B0604030504040204" pitchFamily="34" charset="-120"/>
          </a:endParaRPr>
        </a:p>
      </dgm:t>
    </dgm:pt>
    <dgm:pt modelId="{79E0BABF-B188-4271-8695-7E9C2D423A26}" type="parTrans" cxnId="{D42D2C4C-E384-4526-B10B-652AC9D1CF9E}">
      <dgm:prSet/>
      <dgm:spPr/>
      <dgm:t>
        <a:bodyPr/>
        <a:lstStyle/>
        <a:p>
          <a:endParaRPr lang="zh-TW" altLang="en-US"/>
        </a:p>
      </dgm:t>
    </dgm:pt>
    <dgm:pt modelId="{6DDC506F-2FBC-496A-AE57-53B96BCFA50B}" type="sibTrans" cxnId="{D42D2C4C-E384-4526-B10B-652AC9D1CF9E}">
      <dgm:prSet/>
      <dgm:spPr/>
      <dgm:t>
        <a:bodyPr/>
        <a:lstStyle/>
        <a:p>
          <a:endParaRPr lang="zh-TW" altLang="en-US"/>
        </a:p>
      </dgm:t>
    </dgm:pt>
    <dgm:pt modelId="{4A3A7FED-F64B-4B33-8048-FF4B3228C062}" type="pres">
      <dgm:prSet presAssocID="{B68ECC30-D728-410B-B6A5-B39DA5524E4C}" presName="Name0" presStyleCnt="0">
        <dgm:presLayoutVars>
          <dgm:dir/>
          <dgm:animLvl val="lvl"/>
          <dgm:resizeHandles val="exact"/>
        </dgm:presLayoutVars>
      </dgm:prSet>
      <dgm:spPr/>
      <dgm:t>
        <a:bodyPr/>
        <a:lstStyle/>
        <a:p>
          <a:endParaRPr lang="zh-TW" altLang="en-US"/>
        </a:p>
      </dgm:t>
    </dgm:pt>
    <dgm:pt modelId="{E745DBC5-0C18-418E-BFB6-60F7F1F4E835}" type="pres">
      <dgm:prSet presAssocID="{06D7D17E-6494-42C4-84B7-1F0F837F0FFF}" presName="composite" presStyleCnt="0"/>
      <dgm:spPr/>
      <dgm:t>
        <a:bodyPr/>
        <a:lstStyle/>
        <a:p>
          <a:endParaRPr lang="zh-TW" altLang="en-US"/>
        </a:p>
      </dgm:t>
    </dgm:pt>
    <dgm:pt modelId="{ADF706C9-30F2-4F84-AB8F-7DD5F80A7489}" type="pres">
      <dgm:prSet presAssocID="{06D7D17E-6494-42C4-84B7-1F0F837F0FFF}" presName="parTx" presStyleLbl="node1" presStyleIdx="0" presStyleCnt="2" custLinFactNeighborX="-1718" custLinFactNeighborY="-86630">
        <dgm:presLayoutVars>
          <dgm:chMax val="0"/>
          <dgm:chPref val="0"/>
          <dgm:bulletEnabled val="1"/>
        </dgm:presLayoutVars>
      </dgm:prSet>
      <dgm:spPr/>
      <dgm:t>
        <a:bodyPr/>
        <a:lstStyle/>
        <a:p>
          <a:endParaRPr lang="zh-TW" altLang="en-US"/>
        </a:p>
      </dgm:t>
    </dgm:pt>
    <dgm:pt modelId="{661A0994-9DAD-455A-AE61-A06605CF2A4D}" type="pres">
      <dgm:prSet presAssocID="{06D7D17E-6494-42C4-84B7-1F0F837F0FFF}" presName="desTx" presStyleLbl="revTx" presStyleIdx="0" presStyleCnt="2" custScaleX="117491" custLinFactNeighborX="8689" custLinFactNeighborY="-13822">
        <dgm:presLayoutVars>
          <dgm:bulletEnabled val="1"/>
        </dgm:presLayoutVars>
      </dgm:prSet>
      <dgm:spPr/>
      <dgm:t>
        <a:bodyPr/>
        <a:lstStyle/>
        <a:p>
          <a:endParaRPr lang="zh-TW" altLang="en-US"/>
        </a:p>
      </dgm:t>
    </dgm:pt>
    <dgm:pt modelId="{B8F69F79-F326-4464-BC71-9683CD7F2D96}" type="pres">
      <dgm:prSet presAssocID="{A2670075-653C-49BF-8B8C-01DF03CAAE5C}" presName="space" presStyleCnt="0"/>
      <dgm:spPr/>
      <dgm:t>
        <a:bodyPr/>
        <a:lstStyle/>
        <a:p>
          <a:endParaRPr lang="zh-TW" altLang="en-US"/>
        </a:p>
      </dgm:t>
    </dgm:pt>
    <dgm:pt modelId="{5253601A-342F-4E6F-B794-9A784C0020E2}" type="pres">
      <dgm:prSet presAssocID="{8D845DAD-3A50-4F9B-9378-9BE7E2236533}" presName="composite" presStyleCnt="0"/>
      <dgm:spPr/>
      <dgm:t>
        <a:bodyPr/>
        <a:lstStyle/>
        <a:p>
          <a:endParaRPr lang="zh-TW" altLang="en-US"/>
        </a:p>
      </dgm:t>
    </dgm:pt>
    <dgm:pt modelId="{7E92E812-0F53-4679-8BC1-54111CB2F2FB}" type="pres">
      <dgm:prSet presAssocID="{8D845DAD-3A50-4F9B-9378-9BE7E2236533}" presName="parTx" presStyleLbl="node1" presStyleIdx="1" presStyleCnt="2" custLinFactNeighborX="-3885" custLinFactNeighborY="-86630">
        <dgm:presLayoutVars>
          <dgm:chMax val="0"/>
          <dgm:chPref val="0"/>
          <dgm:bulletEnabled val="1"/>
        </dgm:presLayoutVars>
      </dgm:prSet>
      <dgm:spPr/>
      <dgm:t>
        <a:bodyPr/>
        <a:lstStyle/>
        <a:p>
          <a:endParaRPr lang="zh-TW" altLang="en-US"/>
        </a:p>
      </dgm:t>
    </dgm:pt>
    <dgm:pt modelId="{483EBDC2-BF2B-48DB-9F62-09FBC8F3D563}" type="pres">
      <dgm:prSet presAssocID="{8D845DAD-3A50-4F9B-9378-9BE7E2236533}" presName="desTx" presStyleLbl="revTx" presStyleIdx="1" presStyleCnt="2" custScaleX="140941" custScaleY="100625" custLinFactNeighborX="8554" custLinFactNeighborY="-16681">
        <dgm:presLayoutVars>
          <dgm:bulletEnabled val="1"/>
        </dgm:presLayoutVars>
      </dgm:prSet>
      <dgm:spPr/>
      <dgm:t>
        <a:bodyPr/>
        <a:lstStyle/>
        <a:p>
          <a:endParaRPr lang="zh-TW" altLang="en-US"/>
        </a:p>
      </dgm:t>
    </dgm:pt>
  </dgm:ptLst>
  <dgm:cxnLst>
    <dgm:cxn modelId="{12A626F4-5B2D-4850-B426-94341DA61965}" srcId="{04CFF731-45A2-448A-BF19-20BBA7D82E56}" destId="{1566B655-8F7C-4CF4-BA5A-7AFD8AB65A5F}" srcOrd="0" destOrd="0" parTransId="{DB7DAF81-A086-4969-926B-DD83DA50614C}" sibTransId="{E12E8050-3945-4A8E-8AB0-F5278000D7DB}"/>
    <dgm:cxn modelId="{C4282A75-2B93-4B17-91A2-652A431DA81B}" type="presOf" srcId="{9AA86479-FC56-43A9-B167-A1D01D46D672}" destId="{661A0994-9DAD-455A-AE61-A06605CF2A4D}" srcOrd="0" destOrd="1" presId="urn:microsoft.com/office/officeart/2005/8/layout/chevron1"/>
    <dgm:cxn modelId="{067DDB75-1DDF-4AD8-A986-3FCE2F48110F}" type="presOf" srcId="{FF8ECF34-C6F1-4E28-98F0-404E3BF6F1E2}" destId="{483EBDC2-BF2B-48DB-9F62-09FBC8F3D563}" srcOrd="0" destOrd="0" presId="urn:microsoft.com/office/officeart/2005/8/layout/chevron1"/>
    <dgm:cxn modelId="{0D9FA3B8-1911-4B0A-8693-A9ED6919FFFD}" type="presOf" srcId="{8D845DAD-3A50-4F9B-9378-9BE7E2236533}" destId="{7E92E812-0F53-4679-8BC1-54111CB2F2FB}" srcOrd="0" destOrd="0" presId="urn:microsoft.com/office/officeart/2005/8/layout/chevron1"/>
    <dgm:cxn modelId="{3491935C-E1D2-40AB-9AEE-5322382512DD}" type="presOf" srcId="{99E1F715-17A5-4F5F-9E36-4F57262DC706}" destId="{483EBDC2-BF2B-48DB-9F62-09FBC8F3D563}" srcOrd="0" destOrd="1" presId="urn:microsoft.com/office/officeart/2005/8/layout/chevron1"/>
    <dgm:cxn modelId="{2D09CEB7-423C-4A7B-9B0D-554D89868D36}" srcId="{8D845DAD-3A50-4F9B-9378-9BE7E2236533}" destId="{D96FEF00-DFE0-4B5D-B69C-AEF409A48F3B}" srcOrd="1" destOrd="0" parTransId="{746CA485-64DE-434A-9FEF-28CB46A53A12}" sibTransId="{33E34990-476C-4E29-9E45-81F193DF0E55}"/>
    <dgm:cxn modelId="{1111E15E-D477-41B6-BC12-39D158D3366D}" srcId="{FF8ECF34-C6F1-4E28-98F0-404E3BF6F1E2}" destId="{99E1F715-17A5-4F5F-9E36-4F57262DC706}" srcOrd="0" destOrd="0" parTransId="{7BEEDEAA-6295-4B32-A80F-C17B5195ACC9}" sibTransId="{A4D6D747-16D2-4D0E-892A-E4027DF981A8}"/>
    <dgm:cxn modelId="{9C9BFD70-B386-431A-BA94-857C96B7B669}" type="presOf" srcId="{B68ECC30-D728-410B-B6A5-B39DA5524E4C}" destId="{4A3A7FED-F64B-4B33-8048-FF4B3228C062}" srcOrd="0" destOrd="0" presId="urn:microsoft.com/office/officeart/2005/8/layout/chevron1"/>
    <dgm:cxn modelId="{D13BB558-76E6-4D86-B63C-DE19FAD6B6C6}" type="presOf" srcId="{D96FEF00-DFE0-4B5D-B69C-AEF409A48F3B}" destId="{483EBDC2-BF2B-48DB-9F62-09FBC8F3D563}" srcOrd="0" destOrd="4" presId="urn:microsoft.com/office/officeart/2005/8/layout/chevron1"/>
    <dgm:cxn modelId="{C621E0ED-705C-42C7-A5A1-0A7E95DCDFCE}" srcId="{B68ECC30-D728-410B-B6A5-B39DA5524E4C}" destId="{8D845DAD-3A50-4F9B-9378-9BE7E2236533}" srcOrd="1" destOrd="0" parTransId="{EDD92A79-F9B2-4623-AA16-CB8FADC147F2}" sibTransId="{610C05F3-004B-41BB-B78F-17808296B433}"/>
    <dgm:cxn modelId="{31FF80F4-4379-4F13-8C89-C3E0D5B638DE}" type="presOf" srcId="{F1ABEC08-DA7C-49CF-BFF1-428DA42C6A8E}" destId="{661A0994-9DAD-455A-AE61-A06605CF2A4D}" srcOrd="0" destOrd="2" presId="urn:microsoft.com/office/officeart/2005/8/layout/chevron1"/>
    <dgm:cxn modelId="{733B4F28-51EF-4F5B-9675-34C93259CB98}" srcId="{E107F369-554D-402C-9D19-52CECC898A33}" destId="{F1ABEC08-DA7C-49CF-BFF1-428DA42C6A8E}" srcOrd="1" destOrd="0" parTransId="{9A3324CC-B621-4F3E-B85A-55F6E8008D62}" sibTransId="{EF7A5217-DE00-4593-A37F-263D79DA52E3}"/>
    <dgm:cxn modelId="{D42D2C4C-E384-4526-B10B-652AC9D1CF9E}" srcId="{FF8ECF34-C6F1-4E28-98F0-404E3BF6F1E2}" destId="{75A20218-AEE7-46FE-A842-33915C6A92AB}" srcOrd="2" destOrd="0" parTransId="{79E0BABF-B188-4271-8695-7E9C2D423A26}" sibTransId="{6DDC506F-2FBC-496A-AE57-53B96BCFA50B}"/>
    <dgm:cxn modelId="{41A6D3A9-6932-4AE1-B3E5-533080A12136}" srcId="{E107F369-554D-402C-9D19-52CECC898A33}" destId="{9AA86479-FC56-43A9-B167-A1D01D46D672}" srcOrd="0" destOrd="0" parTransId="{E7168386-6D6A-4F0A-B8DB-036AF32ECF92}" sibTransId="{C1542B46-2974-4B13-B7B3-98F21C0CB8D8}"/>
    <dgm:cxn modelId="{F26D782B-ADE5-46FA-B1FB-A3F8F554B25C}" srcId="{D96FEF00-DFE0-4B5D-B69C-AEF409A48F3B}" destId="{D3B4954C-0428-4316-A403-22CE49BF8669}" srcOrd="0" destOrd="0" parTransId="{F1D732E4-0E08-47C6-B14C-A1BE4D3B9810}" sibTransId="{C2EC7575-56B2-4FEA-BF77-BB58DE965206}"/>
    <dgm:cxn modelId="{AEFE9890-1CCC-4B93-B17F-6352EF964471}" type="presOf" srcId="{06D7D17E-6494-42C4-84B7-1F0F837F0FFF}" destId="{ADF706C9-30F2-4F84-AB8F-7DD5F80A7489}" srcOrd="0" destOrd="0" presId="urn:microsoft.com/office/officeart/2005/8/layout/chevron1"/>
    <dgm:cxn modelId="{307A1ABB-5B9F-4FBC-867D-32B8150AEA84}" srcId="{FF8ECF34-C6F1-4E28-98F0-404E3BF6F1E2}" destId="{A52BC04D-D672-4EC5-BB0D-EE608FDECA01}" srcOrd="1" destOrd="0" parTransId="{8774CCA0-C192-4765-B5CC-8F79FACA6079}" sibTransId="{D9397E8C-2714-4372-8A52-5704950B3755}"/>
    <dgm:cxn modelId="{8D606CAB-77D6-4E62-98D9-2E72FAE5754C}" type="presOf" srcId="{A52BC04D-D672-4EC5-BB0D-EE608FDECA01}" destId="{483EBDC2-BF2B-48DB-9F62-09FBC8F3D563}" srcOrd="0" destOrd="2" presId="urn:microsoft.com/office/officeart/2005/8/layout/chevron1"/>
    <dgm:cxn modelId="{C85E3821-10FA-4EF2-8CB3-20A597011BFD}" srcId="{06D7D17E-6494-42C4-84B7-1F0F837F0FFF}" destId="{E107F369-554D-402C-9D19-52CECC898A33}" srcOrd="0" destOrd="0" parTransId="{04600603-3812-415B-ABE8-C21D3B2ECEC2}" sibTransId="{E369889C-2F89-4FF1-9C1F-0D6943F85F2A}"/>
    <dgm:cxn modelId="{0AE764CB-4D62-4D01-8B54-3C4DEB5A8A25}" srcId="{06D7D17E-6494-42C4-84B7-1F0F837F0FFF}" destId="{04CFF731-45A2-448A-BF19-20BBA7D82E56}" srcOrd="1" destOrd="0" parTransId="{3EB8EDCF-D9AE-43E7-B981-EDD706703922}" sibTransId="{17498DA5-7865-42AC-9057-0CAB37D7C171}"/>
    <dgm:cxn modelId="{9D7AD56A-797C-4B2D-895B-30787CE120C6}" type="presOf" srcId="{1566B655-8F7C-4CF4-BA5A-7AFD8AB65A5F}" destId="{661A0994-9DAD-455A-AE61-A06605CF2A4D}" srcOrd="0" destOrd="4" presId="urn:microsoft.com/office/officeart/2005/8/layout/chevron1"/>
    <dgm:cxn modelId="{F07E5FB0-6BCD-4EDE-9F93-D78AC011B7D0}" type="presOf" srcId="{E107F369-554D-402C-9D19-52CECC898A33}" destId="{661A0994-9DAD-455A-AE61-A06605CF2A4D}" srcOrd="0" destOrd="0" presId="urn:microsoft.com/office/officeart/2005/8/layout/chevron1"/>
    <dgm:cxn modelId="{893948E3-5539-4824-ABB2-496C561F56F4}" type="presOf" srcId="{D3B4954C-0428-4316-A403-22CE49BF8669}" destId="{483EBDC2-BF2B-48DB-9F62-09FBC8F3D563}" srcOrd="0" destOrd="5" presId="urn:microsoft.com/office/officeart/2005/8/layout/chevron1"/>
    <dgm:cxn modelId="{20DE4A6D-E77F-486C-BC68-15D989EE74ED}" type="presOf" srcId="{04CFF731-45A2-448A-BF19-20BBA7D82E56}" destId="{661A0994-9DAD-455A-AE61-A06605CF2A4D}" srcOrd="0" destOrd="3" presId="urn:microsoft.com/office/officeart/2005/8/layout/chevron1"/>
    <dgm:cxn modelId="{AAA8203B-08E1-467E-858F-2483F9DEC0A3}" type="presOf" srcId="{75A20218-AEE7-46FE-A842-33915C6A92AB}" destId="{483EBDC2-BF2B-48DB-9F62-09FBC8F3D563}" srcOrd="0" destOrd="3" presId="urn:microsoft.com/office/officeart/2005/8/layout/chevron1"/>
    <dgm:cxn modelId="{1CEAF3C8-91A0-46F5-8735-33D908F47F34}" srcId="{B68ECC30-D728-410B-B6A5-B39DA5524E4C}" destId="{06D7D17E-6494-42C4-84B7-1F0F837F0FFF}" srcOrd="0" destOrd="0" parTransId="{EBDF21B4-39DC-44D4-B133-4092A868F369}" sibTransId="{A2670075-653C-49BF-8B8C-01DF03CAAE5C}"/>
    <dgm:cxn modelId="{EB142CD1-B68D-453B-9E09-53689A632645}" srcId="{8D845DAD-3A50-4F9B-9378-9BE7E2236533}" destId="{FF8ECF34-C6F1-4E28-98F0-404E3BF6F1E2}" srcOrd="0" destOrd="0" parTransId="{3718EA55-CE9B-4FC8-8D82-046FDF4C0849}" sibTransId="{67C9E221-FDF3-4B80-B3AF-A9ED71EA1AF4}"/>
    <dgm:cxn modelId="{719240E4-0ED0-466F-94BC-63CD3DE8AA52}" type="presParOf" srcId="{4A3A7FED-F64B-4B33-8048-FF4B3228C062}" destId="{E745DBC5-0C18-418E-BFB6-60F7F1F4E835}" srcOrd="0" destOrd="0" presId="urn:microsoft.com/office/officeart/2005/8/layout/chevron1"/>
    <dgm:cxn modelId="{D3CDF0B5-ECB3-48F3-83F1-600B0F4D85C7}" type="presParOf" srcId="{E745DBC5-0C18-418E-BFB6-60F7F1F4E835}" destId="{ADF706C9-30F2-4F84-AB8F-7DD5F80A7489}" srcOrd="0" destOrd="0" presId="urn:microsoft.com/office/officeart/2005/8/layout/chevron1"/>
    <dgm:cxn modelId="{006719C4-C4C9-412B-8950-B33EA591A4E1}" type="presParOf" srcId="{E745DBC5-0C18-418E-BFB6-60F7F1F4E835}" destId="{661A0994-9DAD-455A-AE61-A06605CF2A4D}" srcOrd="1" destOrd="0" presId="urn:microsoft.com/office/officeart/2005/8/layout/chevron1"/>
    <dgm:cxn modelId="{1466B2BC-49E3-46B2-B92B-EBC41BA88F25}" type="presParOf" srcId="{4A3A7FED-F64B-4B33-8048-FF4B3228C062}" destId="{B8F69F79-F326-4464-BC71-9683CD7F2D96}" srcOrd="1" destOrd="0" presId="urn:microsoft.com/office/officeart/2005/8/layout/chevron1"/>
    <dgm:cxn modelId="{AC7C604D-8A91-458E-BB16-CCF598FF97DF}" type="presParOf" srcId="{4A3A7FED-F64B-4B33-8048-FF4B3228C062}" destId="{5253601A-342F-4E6F-B794-9A784C0020E2}" srcOrd="2" destOrd="0" presId="urn:microsoft.com/office/officeart/2005/8/layout/chevron1"/>
    <dgm:cxn modelId="{9EE6C801-8B57-47E9-B6C0-B5AFC5B04738}" type="presParOf" srcId="{5253601A-342F-4E6F-B794-9A784C0020E2}" destId="{7E92E812-0F53-4679-8BC1-54111CB2F2FB}" srcOrd="0" destOrd="0" presId="urn:microsoft.com/office/officeart/2005/8/layout/chevron1"/>
    <dgm:cxn modelId="{AE38FEE0-8E17-4A7F-8E62-4C4CAF6BAA55}" type="presParOf" srcId="{5253601A-342F-4E6F-B794-9A784C0020E2}" destId="{483EBDC2-BF2B-48DB-9F62-09FBC8F3D563}" srcOrd="1"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9FDF8DAF-BA9C-43F6-BF45-9AAD4CB86383}" type="doc">
      <dgm:prSet loTypeId="urn:microsoft.com/office/officeart/2009/3/layout/HorizontalOrganizationChart" loCatId="hierarchy" qsTypeId="urn:microsoft.com/office/officeart/2005/8/quickstyle/simple3" qsCatId="simple" csTypeId="urn:microsoft.com/office/officeart/2005/8/colors/colorful1" csCatId="colorful" phldr="1"/>
      <dgm:spPr/>
      <dgm:t>
        <a:bodyPr/>
        <a:lstStyle/>
        <a:p>
          <a:endParaRPr lang="zh-TW" altLang="en-US"/>
        </a:p>
      </dgm:t>
    </dgm:pt>
    <dgm:pt modelId="{31898E15-3186-4626-ADB6-FD28CFDD50A2}">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利用目的</a:t>
          </a:r>
          <a:endParaRPr lang="zh-TW" altLang="en-US" sz="2400" dirty="0">
            <a:latin typeface="微軟正黑體" panose="020B0604030504040204" pitchFamily="34" charset="-120"/>
            <a:ea typeface="微軟正黑體" panose="020B0604030504040204" pitchFamily="34" charset="-120"/>
          </a:endParaRPr>
        </a:p>
      </dgm:t>
    </dgm:pt>
    <dgm:pt modelId="{C3EBBFD6-FBA3-47D2-914B-BD277A3B57E7}" type="parTrans" cxnId="{FE181A39-970A-473C-8EC8-2288163DCDBC}">
      <dgm:prSet/>
      <dgm:spPr/>
      <dgm:t>
        <a:bodyPr/>
        <a:lstStyle/>
        <a:p>
          <a:endParaRPr lang="zh-TW" altLang="en-US"/>
        </a:p>
      </dgm:t>
    </dgm:pt>
    <dgm:pt modelId="{541B55FD-3F4C-4CE8-93DD-43539A6A89B8}" type="sibTrans" cxnId="{FE181A39-970A-473C-8EC8-2288163DCDBC}">
      <dgm:prSet/>
      <dgm:spPr/>
      <dgm:t>
        <a:bodyPr/>
        <a:lstStyle/>
        <a:p>
          <a:endParaRPr lang="zh-TW" altLang="en-US"/>
        </a:p>
      </dgm:t>
    </dgm:pt>
    <dgm:pt modelId="{7E7D2FD2-A81D-4B29-B1A3-92B97A07C8FB}">
      <dgm:prSet custT="1"/>
      <dgm:spPr>
        <a:noFill/>
        <a:ln>
          <a:noFill/>
        </a:ln>
      </dgm:spPr>
      <dgm:t>
        <a:bodyPr/>
        <a:lstStyle/>
        <a:p>
          <a:pPr algn="l" rtl="0">
            <a:lnSpc>
              <a:spcPct val="80000"/>
            </a:lnSpc>
            <a:spcAft>
              <a:spcPts val="0"/>
            </a:spcAft>
          </a:pPr>
          <a:r>
            <a:rPr lang="zh-TW" altLang="en-US" sz="1800" b="1" dirty="0" smtClean="0">
              <a:solidFill>
                <a:srgbClr val="0000CC"/>
              </a:solidFill>
              <a:latin typeface="微軟正黑體" panose="020B0604030504040204" pitchFamily="34" charset="-120"/>
              <a:ea typeface="微軟正黑體" panose="020B0604030504040204" pitchFamily="34" charset="-120"/>
            </a:rPr>
            <a:t>節錄或抄錄他人著作供自己著作之</a:t>
          </a:r>
          <a:r>
            <a:rPr lang="zh-TW" altLang="en-US" sz="1800" b="1" u="sng" dirty="0" smtClean="0">
              <a:solidFill>
                <a:srgbClr val="0000CC"/>
              </a:solidFill>
              <a:latin typeface="微軟正黑體" panose="020B0604030504040204" pitchFamily="34" charset="-120"/>
              <a:ea typeface="微軟正黑體" panose="020B0604030504040204" pitchFamily="34" charset="-120"/>
            </a:rPr>
            <a:t>注釋或參證</a:t>
          </a:r>
          <a:r>
            <a:rPr lang="zh-TW" altLang="en-US" sz="1800" b="1" dirty="0" smtClean="0">
              <a:solidFill>
                <a:srgbClr val="0000CC"/>
              </a:solidFill>
              <a:latin typeface="微軟正黑體" panose="020B0604030504040204" pitchFamily="34" charset="-120"/>
              <a:ea typeface="微軟正黑體" panose="020B0604030504040204" pitchFamily="34" charset="-120"/>
            </a:rPr>
            <a:t>之用</a:t>
          </a:r>
          <a:endParaRPr lang="zh-TW" altLang="en-US" sz="1800" b="1" dirty="0">
            <a:solidFill>
              <a:srgbClr val="0000CC"/>
            </a:solidFill>
            <a:latin typeface="微軟正黑體" panose="020B0604030504040204" pitchFamily="34" charset="-120"/>
            <a:ea typeface="微軟正黑體" panose="020B0604030504040204" pitchFamily="34" charset="-120"/>
          </a:endParaRPr>
        </a:p>
      </dgm:t>
    </dgm:pt>
    <dgm:pt modelId="{39C1BF63-3293-47C1-BFC2-39E778726F1B}" type="parTrans" cxnId="{51AB37C8-58B2-42A8-BA0F-4E5254C29646}">
      <dgm:prSet/>
      <dgm:spPr/>
      <dgm:t>
        <a:bodyPr/>
        <a:lstStyle/>
        <a:p>
          <a:endParaRPr lang="zh-TW" altLang="en-US"/>
        </a:p>
      </dgm:t>
    </dgm:pt>
    <dgm:pt modelId="{62A3B0A2-B409-4354-8AF4-95AE3287B931}" type="sibTrans" cxnId="{51AB37C8-58B2-42A8-BA0F-4E5254C29646}">
      <dgm:prSet/>
      <dgm:spPr/>
      <dgm:t>
        <a:bodyPr/>
        <a:lstStyle/>
        <a:p>
          <a:endParaRPr lang="zh-TW" altLang="en-US"/>
        </a:p>
      </dgm:t>
    </dgm:pt>
    <dgm:pt modelId="{13FA89F2-CF7E-407C-A50A-2DF07149883D}">
      <dgm:prSet custT="1"/>
      <dgm:spPr>
        <a:noFill/>
        <a:ln>
          <a:noFill/>
        </a:ln>
      </dgm:spPr>
      <dgm:t>
        <a:bodyPr/>
        <a:lstStyle/>
        <a:p>
          <a:pPr algn="l" rtl="0">
            <a:lnSpc>
              <a:spcPct val="80000"/>
            </a:lnSpc>
            <a:spcAft>
              <a:spcPts val="0"/>
            </a:spcAft>
          </a:pPr>
          <a:r>
            <a:rPr lang="zh-TW" altLang="en-US" sz="1800" b="1" dirty="0" smtClean="0">
              <a:solidFill>
                <a:srgbClr val="0000CC"/>
              </a:solidFill>
              <a:latin typeface="微軟正黑體" panose="020B0604030504040204" pitchFamily="34" charset="-120"/>
              <a:ea typeface="微軟正黑體" panose="020B0604030504040204" pitchFamily="34" charset="-120"/>
            </a:rPr>
            <a:t>引用之部分係</a:t>
          </a:r>
          <a:r>
            <a:rPr lang="zh-TW" altLang="en-US" sz="1800" b="1" u="sng" dirty="0" smtClean="0">
              <a:solidFill>
                <a:srgbClr val="0000CC"/>
              </a:solidFill>
              <a:latin typeface="微軟正黑體" panose="020B0604030504040204" pitchFamily="34" charset="-120"/>
              <a:ea typeface="微軟正黑體" panose="020B0604030504040204" pitchFamily="34" charset="-120"/>
            </a:rPr>
            <a:t>附屬</a:t>
          </a:r>
          <a:r>
            <a:rPr lang="zh-TW" altLang="en-US" sz="1800" b="1" dirty="0" smtClean="0">
              <a:solidFill>
                <a:srgbClr val="0000CC"/>
              </a:solidFill>
              <a:latin typeface="微軟正黑體" panose="020B0604030504040204" pitchFamily="34" charset="-120"/>
              <a:ea typeface="微軟正黑體" panose="020B0604030504040204" pitchFamily="34" charset="-120"/>
            </a:rPr>
            <a:t>於自己著作之內容</a:t>
          </a:r>
          <a:endParaRPr lang="zh-TW" altLang="en-US" sz="1800" b="1" dirty="0">
            <a:solidFill>
              <a:srgbClr val="0000CC"/>
            </a:solidFill>
            <a:latin typeface="微軟正黑體" panose="020B0604030504040204" pitchFamily="34" charset="-120"/>
            <a:ea typeface="微軟正黑體" panose="020B0604030504040204" pitchFamily="34" charset="-120"/>
          </a:endParaRPr>
        </a:p>
      </dgm:t>
    </dgm:pt>
    <dgm:pt modelId="{E681AC95-4CA3-4A0B-9BE2-5949D922E80E}" type="parTrans" cxnId="{E32000BC-EC3D-4C2B-9FAF-5A351D808CF6}">
      <dgm:prSet/>
      <dgm:spPr/>
      <dgm:t>
        <a:bodyPr/>
        <a:lstStyle/>
        <a:p>
          <a:endParaRPr lang="zh-TW" altLang="en-US"/>
        </a:p>
      </dgm:t>
    </dgm:pt>
    <dgm:pt modelId="{0E2E2984-93F7-4BAC-935F-341D46965BB4}" type="sibTrans" cxnId="{E32000BC-EC3D-4C2B-9FAF-5A351D808CF6}">
      <dgm:prSet/>
      <dgm:spPr/>
      <dgm:t>
        <a:bodyPr/>
        <a:lstStyle/>
        <a:p>
          <a:endParaRPr lang="zh-TW" altLang="en-US"/>
        </a:p>
      </dgm:t>
    </dgm:pt>
    <dgm:pt modelId="{918C8C95-8BB7-40EB-9D16-2943511B55B0}">
      <dgm:prSet custT="1"/>
      <dgm:spPr>
        <a:noFill/>
        <a:ln>
          <a:noFill/>
        </a:ln>
      </dgm:spPr>
      <dgm:t>
        <a:bodyPr/>
        <a:lstStyle/>
        <a:p>
          <a:pPr algn="l" rtl="0">
            <a:lnSpc>
              <a:spcPct val="80000"/>
            </a:lnSpc>
            <a:spcAft>
              <a:spcPts val="0"/>
            </a:spcAft>
          </a:pPr>
          <a:r>
            <a:rPr lang="zh-TW" altLang="en-US" sz="1800" b="1" dirty="0" smtClean="0">
              <a:solidFill>
                <a:srgbClr val="0000CC"/>
              </a:solidFill>
              <a:latin typeface="微軟正黑體" panose="020B0604030504040204" pitchFamily="34" charset="-120"/>
              <a:ea typeface="微軟正黑體" panose="020B0604030504040204" pitchFamily="34" charset="-120"/>
            </a:rPr>
            <a:t>引用部分與自已部分</a:t>
          </a:r>
          <a:r>
            <a:rPr lang="zh-TW" altLang="en-US" sz="1800" b="1" u="sng" dirty="0" smtClean="0">
              <a:solidFill>
                <a:srgbClr val="0000CC"/>
              </a:solidFill>
              <a:latin typeface="微軟正黑體" panose="020B0604030504040204" pitchFamily="34" charset="-120"/>
              <a:ea typeface="微軟正黑體" panose="020B0604030504040204" pitchFamily="34" charset="-120"/>
            </a:rPr>
            <a:t>得加以區別</a:t>
          </a:r>
          <a:endParaRPr lang="zh-TW" altLang="en-US" sz="1800" b="1" dirty="0">
            <a:solidFill>
              <a:srgbClr val="0000CC"/>
            </a:solidFill>
            <a:latin typeface="微軟正黑體" panose="020B0604030504040204" pitchFamily="34" charset="-120"/>
            <a:ea typeface="微軟正黑體" panose="020B0604030504040204" pitchFamily="34" charset="-120"/>
          </a:endParaRPr>
        </a:p>
      </dgm:t>
    </dgm:pt>
    <dgm:pt modelId="{251E10EA-219A-41B3-9F45-1F6AC081323C}" type="parTrans" cxnId="{D9BA0E11-E40C-486D-90D2-A77D603F6796}">
      <dgm:prSet/>
      <dgm:spPr/>
      <dgm:t>
        <a:bodyPr/>
        <a:lstStyle/>
        <a:p>
          <a:endParaRPr lang="zh-TW" altLang="en-US"/>
        </a:p>
      </dgm:t>
    </dgm:pt>
    <dgm:pt modelId="{0A4D2575-C603-441B-BE2C-32A47DB0A7E0}" type="sibTrans" cxnId="{D9BA0E11-E40C-486D-90D2-A77D603F6796}">
      <dgm:prSet/>
      <dgm:spPr/>
      <dgm:t>
        <a:bodyPr/>
        <a:lstStyle/>
        <a:p>
          <a:endParaRPr lang="zh-TW" altLang="en-US"/>
        </a:p>
      </dgm:t>
    </dgm:pt>
    <dgm:pt modelId="{DF6C4C88-45AB-421C-ADC4-DB60AACD3D6A}">
      <dgm:prSet custT="1"/>
      <dgm:spPr/>
      <dgm:t>
        <a:bodyPr/>
        <a:lstStyle/>
        <a:p>
          <a:pPr rtl="0"/>
          <a:r>
            <a:rPr lang="zh-TW" altLang="en-US" sz="2000" b="1" dirty="0" smtClean="0">
              <a:latin typeface="微軟正黑體" panose="020B0604030504040204" pitchFamily="34" charset="-120"/>
              <a:ea typeface="微軟正黑體" panose="020B0604030504040204" pitchFamily="34" charset="-120"/>
            </a:rPr>
            <a:t>已公開發表之著作</a:t>
          </a:r>
          <a:endParaRPr lang="zh-TW" altLang="en-US" sz="2000" dirty="0">
            <a:latin typeface="微軟正黑體" panose="020B0604030504040204" pitchFamily="34" charset="-120"/>
            <a:ea typeface="微軟正黑體" panose="020B0604030504040204" pitchFamily="34" charset="-120"/>
          </a:endParaRPr>
        </a:p>
      </dgm:t>
    </dgm:pt>
    <dgm:pt modelId="{56D5F4FD-C8BB-422D-BCBA-FB4D5BEFE4F3}" type="parTrans" cxnId="{5B6995D5-64B6-4914-A191-E6DD8DC55034}">
      <dgm:prSet/>
      <dgm:spPr/>
      <dgm:t>
        <a:bodyPr/>
        <a:lstStyle/>
        <a:p>
          <a:endParaRPr lang="zh-TW" altLang="en-US"/>
        </a:p>
      </dgm:t>
    </dgm:pt>
    <dgm:pt modelId="{4708FBBB-094F-4B10-A386-9722A7BAC3E9}" type="sibTrans" cxnId="{5B6995D5-64B6-4914-A191-E6DD8DC55034}">
      <dgm:prSet/>
      <dgm:spPr/>
      <dgm:t>
        <a:bodyPr/>
        <a:lstStyle/>
        <a:p>
          <a:endParaRPr lang="zh-TW" altLang="en-US"/>
        </a:p>
      </dgm:t>
    </dgm:pt>
    <dgm:pt modelId="{46F61EBF-911A-4EC7-A6D1-711DDE9F5F41}">
      <dgm:prSet custT="1"/>
      <dgm:spPr/>
      <dgm:t>
        <a:bodyPr/>
        <a:lstStyle/>
        <a:p>
          <a:pPr algn="l" rtl="0">
            <a:lnSpc>
              <a:spcPct val="80000"/>
            </a:lnSpc>
            <a:spcAft>
              <a:spcPts val="0"/>
            </a:spcAft>
          </a:pPr>
          <a:r>
            <a:rPr lang="zh-TW" sz="2000" b="1" dirty="0" smtClean="0">
              <a:latin typeface="微軟正黑體" panose="020B0604030504040204" pitchFamily="34" charset="-120"/>
              <a:ea typeface="微軟正黑體" panose="020B0604030504040204" pitchFamily="34" charset="-120"/>
            </a:rPr>
            <a:t>報導、評論、教學、研究 、其他正當目的</a:t>
          </a:r>
          <a:r>
            <a:rPr lang="en-US" sz="2000" b="1" dirty="0" smtClean="0">
              <a:latin typeface="微軟正黑體" panose="020B0604030504040204" pitchFamily="34" charset="-120"/>
              <a:ea typeface="微軟正黑體" panose="020B0604030504040204" pitchFamily="34" charset="-120"/>
            </a:rPr>
            <a:t>(</a:t>
          </a:r>
          <a:r>
            <a:rPr lang="zh-TW" sz="2000" b="1" dirty="0" smtClean="0">
              <a:latin typeface="微軟正黑體" panose="020B0604030504040204" pitchFamily="34" charset="-120"/>
              <a:ea typeface="微軟正黑體" panose="020B0604030504040204" pitchFamily="34" charset="-120"/>
            </a:rPr>
            <a:t>例如：著書</a:t>
          </a:r>
          <a:r>
            <a:rPr lang="en-US" sz="2000" b="1" dirty="0" smtClean="0">
              <a:latin typeface="微軟正黑體" panose="020B0604030504040204" pitchFamily="34" charset="-120"/>
              <a:ea typeface="微軟正黑體" panose="020B0604030504040204" pitchFamily="34" charset="-120"/>
            </a:rPr>
            <a:t>)</a:t>
          </a:r>
          <a:endParaRPr lang="zh-TW" sz="2000" dirty="0">
            <a:latin typeface="微軟正黑體" panose="020B0604030504040204" pitchFamily="34" charset="-120"/>
            <a:ea typeface="微軟正黑體" panose="020B0604030504040204" pitchFamily="34" charset="-120"/>
          </a:endParaRPr>
        </a:p>
      </dgm:t>
    </dgm:pt>
    <dgm:pt modelId="{3AA3F0EE-996F-4532-94B7-1069C956D7B0}" type="parTrans" cxnId="{B21C32A7-D95E-41D3-A2C6-8216D13CAF22}">
      <dgm:prSet/>
      <dgm:spPr/>
      <dgm:t>
        <a:bodyPr/>
        <a:lstStyle/>
        <a:p>
          <a:endParaRPr lang="zh-TW" altLang="en-US"/>
        </a:p>
      </dgm:t>
    </dgm:pt>
    <dgm:pt modelId="{71325850-CC05-49AD-A31D-3E955199DDF1}" type="sibTrans" cxnId="{B21C32A7-D95E-41D3-A2C6-8216D13CAF22}">
      <dgm:prSet/>
      <dgm:spPr/>
      <dgm:t>
        <a:bodyPr/>
        <a:lstStyle/>
        <a:p>
          <a:endParaRPr lang="zh-TW" altLang="en-US"/>
        </a:p>
      </dgm:t>
    </dgm:pt>
    <dgm:pt modelId="{C16EDE38-8441-4424-B493-401353535C61}">
      <dgm:prSet custT="1"/>
      <dgm:spPr/>
      <dgm:t>
        <a:bodyPr/>
        <a:lstStyle/>
        <a:p>
          <a:pPr rtl="0"/>
          <a:r>
            <a:rPr lang="zh-TW" sz="2400" b="1" dirty="0" smtClean="0">
              <a:latin typeface="微軟正黑體" panose="020B0604030504040204" pitchFamily="34" charset="-120"/>
              <a:ea typeface="微軟正黑體" panose="020B0604030504040204" pitchFamily="34" charset="-120"/>
            </a:rPr>
            <a:t>利用行為</a:t>
          </a:r>
          <a:r>
            <a:rPr lang="zh-TW" altLang="en-US" sz="2400" b="1" dirty="0" smtClean="0">
              <a:latin typeface="微軟正黑體" panose="020B0604030504040204" pitchFamily="34" charset="-120"/>
              <a:ea typeface="微軟正黑體" panose="020B0604030504040204" pitchFamily="34" charset="-120"/>
            </a:rPr>
            <a:t>、對象</a:t>
          </a:r>
          <a:endParaRPr lang="zh-TW" sz="2400" dirty="0">
            <a:latin typeface="微軟正黑體" panose="020B0604030504040204" pitchFamily="34" charset="-120"/>
            <a:ea typeface="微軟正黑體" panose="020B0604030504040204" pitchFamily="34" charset="-120"/>
          </a:endParaRPr>
        </a:p>
      </dgm:t>
    </dgm:pt>
    <dgm:pt modelId="{C511AF57-070F-41E9-BEBC-FA12ED93F46E}" type="parTrans" cxnId="{7F632F37-3CD0-40EA-8453-526644138EE2}">
      <dgm:prSet/>
      <dgm:spPr/>
      <dgm:t>
        <a:bodyPr/>
        <a:lstStyle/>
        <a:p>
          <a:endParaRPr lang="zh-TW" altLang="en-US"/>
        </a:p>
      </dgm:t>
    </dgm:pt>
    <dgm:pt modelId="{06AF0B67-6BD4-4191-9704-017A1B6B5CED}" type="sibTrans" cxnId="{7F632F37-3CD0-40EA-8453-526644138EE2}">
      <dgm:prSet/>
      <dgm:spPr/>
      <dgm:t>
        <a:bodyPr/>
        <a:lstStyle/>
        <a:p>
          <a:endParaRPr lang="zh-TW" altLang="en-US"/>
        </a:p>
      </dgm:t>
    </dgm:pt>
    <dgm:pt modelId="{E80ADD24-0E8F-482E-B843-F6C0E00BC1C9}">
      <dgm:prSet custT="1"/>
      <dgm:spPr/>
      <dgm:t>
        <a:bodyPr/>
        <a:lstStyle/>
        <a:p>
          <a:pPr algn="l" rtl="0"/>
          <a:r>
            <a:rPr lang="zh-TW" sz="2400" b="1" dirty="0" smtClean="0">
              <a:latin typeface="微軟正黑體" panose="020B0604030504040204" pitchFamily="34" charset="-120"/>
              <a:ea typeface="微軟正黑體" panose="020B0604030504040204" pitchFamily="34" charset="-120"/>
            </a:rPr>
            <a:t>引用</a:t>
          </a:r>
          <a:r>
            <a:rPr lang="en-US" sz="2400" b="1" dirty="0" smtClean="0">
              <a:latin typeface="微軟正黑體" panose="020B0604030504040204" pitchFamily="34" charset="-120"/>
              <a:ea typeface="微軟正黑體" panose="020B0604030504040204" pitchFamily="34" charset="-120"/>
            </a:rPr>
            <a:t>(</a:t>
          </a:r>
          <a:r>
            <a:rPr lang="zh-TW" sz="2400" b="1" dirty="0" smtClean="0">
              <a:latin typeface="微軟正黑體" panose="020B0604030504040204" pitchFamily="34" charset="-120"/>
              <a:ea typeface="微軟正黑體" panose="020B0604030504040204" pitchFamily="34" charset="-120"/>
            </a:rPr>
            <a:t>部分重製</a:t>
          </a:r>
          <a:r>
            <a:rPr lang="zh-TW" altLang="en-US" sz="2400" b="1" dirty="0" smtClean="0">
              <a:latin typeface="微軟正黑體" panose="020B0604030504040204" pitchFamily="34" charset="-120"/>
              <a:ea typeface="微軟正黑體" panose="020B0604030504040204" pitchFamily="34" charset="-120"/>
            </a:rPr>
            <a:t>、散布</a:t>
          </a:r>
          <a:r>
            <a:rPr lang="en-US" sz="2400" b="1" dirty="0" smtClean="0">
              <a:latin typeface="微軟正黑體" panose="020B0604030504040204" pitchFamily="34" charset="-120"/>
              <a:ea typeface="微軟正黑體" panose="020B0604030504040204" pitchFamily="34" charset="-120"/>
            </a:rPr>
            <a:t>)</a:t>
          </a:r>
          <a:endParaRPr lang="zh-TW" sz="2400" dirty="0">
            <a:latin typeface="微軟正黑體" panose="020B0604030504040204" pitchFamily="34" charset="-120"/>
            <a:ea typeface="微軟正黑體" panose="020B0604030504040204" pitchFamily="34" charset="-120"/>
          </a:endParaRPr>
        </a:p>
      </dgm:t>
    </dgm:pt>
    <dgm:pt modelId="{771C4E00-3F67-4B59-8633-9C6EA3B167FC}" type="parTrans" cxnId="{2CF6BD97-CC32-4D12-8F55-ACD421340328}">
      <dgm:prSet/>
      <dgm:spPr/>
      <dgm:t>
        <a:bodyPr/>
        <a:lstStyle/>
        <a:p>
          <a:endParaRPr lang="zh-TW" altLang="en-US"/>
        </a:p>
      </dgm:t>
    </dgm:pt>
    <dgm:pt modelId="{84CCB385-9BED-406E-BDC1-88A2D5F1C4EA}" type="sibTrans" cxnId="{2CF6BD97-CC32-4D12-8F55-ACD421340328}">
      <dgm:prSet/>
      <dgm:spPr/>
      <dgm:t>
        <a:bodyPr/>
        <a:lstStyle/>
        <a:p>
          <a:endParaRPr lang="zh-TW" altLang="en-US"/>
        </a:p>
      </dgm:t>
    </dgm:pt>
    <dgm:pt modelId="{D1964DAF-618B-4635-97F9-226A8258AD41}">
      <dgm:prSet custT="1"/>
      <dgm:spPr>
        <a:noFill/>
        <a:ln>
          <a:noFill/>
        </a:ln>
      </dgm:spPr>
      <dgm:t>
        <a:bodyPr/>
        <a:lstStyle/>
        <a:p>
          <a:pPr algn="l" rtl="0">
            <a:lnSpc>
              <a:spcPct val="80000"/>
            </a:lnSpc>
            <a:spcAft>
              <a:spcPts val="0"/>
            </a:spcAft>
          </a:pPr>
          <a:r>
            <a:rPr lang="zh-TW" altLang="en-US" sz="1800" b="1" dirty="0" smtClean="0">
              <a:solidFill>
                <a:srgbClr val="FF0000"/>
              </a:solidFill>
              <a:latin typeface="微軟正黑體" panose="020B0604030504040204" pitchFamily="34" charset="-120"/>
              <a:ea typeface="微軟正黑體" panose="020B0604030504040204" pitchFamily="34" charset="-120"/>
            </a:rPr>
            <a:t>在</a:t>
          </a:r>
          <a:r>
            <a:rPr lang="zh-TW" altLang="en-US" sz="1800" b="1" u="sng" dirty="0" smtClean="0">
              <a:solidFill>
                <a:srgbClr val="FF0000"/>
              </a:solidFill>
              <a:latin typeface="微軟正黑體" panose="020B0604030504040204" pitchFamily="34" charset="-120"/>
              <a:ea typeface="微軟正黑體" panose="020B0604030504040204" pitchFamily="34" charset="-120"/>
            </a:rPr>
            <a:t>合理範圍</a:t>
          </a:r>
          <a:r>
            <a:rPr lang="zh-TW" altLang="en-US" sz="1800" b="1" dirty="0" smtClean="0">
              <a:solidFill>
                <a:srgbClr val="FF0000"/>
              </a:solidFill>
              <a:latin typeface="微軟正黑體" panose="020B0604030504040204" pitchFamily="34" charset="-120"/>
              <a:ea typeface="微軟正黑體" panose="020B0604030504040204" pitchFamily="34" charset="-120"/>
            </a:rPr>
            <a:t>內</a:t>
          </a:r>
          <a:r>
            <a:rPr lang="en-US" altLang="zh-TW" sz="1800" b="1" dirty="0" smtClean="0">
              <a:solidFill>
                <a:srgbClr val="FF0000"/>
              </a:solidFill>
              <a:latin typeface="微軟正黑體" panose="020B0604030504040204" pitchFamily="34" charset="-120"/>
              <a:ea typeface="微軟正黑體" panose="020B0604030504040204" pitchFamily="34" charset="-120"/>
            </a:rPr>
            <a:t>(65</a:t>
          </a:r>
          <a:r>
            <a:rPr lang="zh-TW" altLang="en-US" sz="1800" b="1" dirty="0" smtClean="0">
              <a:solidFill>
                <a:srgbClr val="FF0000"/>
              </a:solidFill>
              <a:latin typeface="微軟正黑體" panose="020B0604030504040204" pitchFamily="34" charset="-120"/>
              <a:ea typeface="微軟正黑體" panose="020B0604030504040204" pitchFamily="34" charset="-120"/>
            </a:rPr>
            <a:t>條</a:t>
          </a:r>
          <a:r>
            <a:rPr lang="en-US" altLang="zh-TW" sz="1800" b="1" dirty="0" smtClean="0">
              <a:solidFill>
                <a:srgbClr val="FF0000"/>
              </a:solidFill>
              <a:latin typeface="微軟正黑體" panose="020B0604030504040204" pitchFamily="34" charset="-120"/>
              <a:ea typeface="微軟正黑體" panose="020B0604030504040204" pitchFamily="34" charset="-120"/>
            </a:rPr>
            <a:t>2</a:t>
          </a:r>
          <a:r>
            <a:rPr lang="zh-TW" altLang="en-US" sz="1800" b="1" dirty="0" smtClean="0">
              <a:solidFill>
                <a:srgbClr val="FF0000"/>
              </a:solidFill>
              <a:latin typeface="微軟正黑體" panose="020B0604030504040204" pitchFamily="34" charset="-120"/>
              <a:ea typeface="微軟正黑體" panose="020B0604030504040204" pitchFamily="34" charset="-120"/>
            </a:rPr>
            <a:t>項</a:t>
          </a:r>
          <a:r>
            <a:rPr lang="en-US" altLang="zh-TW" sz="1800" b="1" dirty="0" smtClean="0">
              <a:solidFill>
                <a:srgbClr val="FF0000"/>
              </a:solidFill>
              <a:latin typeface="微軟正黑體" panose="020B0604030504040204" pitchFamily="34" charset="-120"/>
              <a:ea typeface="微軟正黑體" panose="020B0604030504040204" pitchFamily="34" charset="-120"/>
            </a:rPr>
            <a:t>)</a:t>
          </a:r>
          <a:endParaRPr lang="zh-TW" altLang="en-US" sz="1800" b="1" dirty="0">
            <a:solidFill>
              <a:srgbClr val="FF0000"/>
            </a:solidFill>
            <a:latin typeface="微軟正黑體" panose="020B0604030504040204" pitchFamily="34" charset="-120"/>
            <a:ea typeface="微軟正黑體" panose="020B0604030504040204" pitchFamily="34" charset="-120"/>
          </a:endParaRPr>
        </a:p>
      </dgm:t>
    </dgm:pt>
    <dgm:pt modelId="{36B8DF51-07EB-4A33-BEE4-A1DE10D3C405}" type="parTrans" cxnId="{7227D5C6-300B-4288-BCBE-39F754EDC186}">
      <dgm:prSet/>
      <dgm:spPr/>
      <dgm:t>
        <a:bodyPr/>
        <a:lstStyle/>
        <a:p>
          <a:endParaRPr lang="zh-TW" altLang="en-US"/>
        </a:p>
      </dgm:t>
    </dgm:pt>
    <dgm:pt modelId="{F69765C7-6DCD-429F-A4CA-555BBCDD5A11}" type="sibTrans" cxnId="{7227D5C6-300B-4288-BCBE-39F754EDC186}">
      <dgm:prSet/>
      <dgm:spPr/>
      <dgm:t>
        <a:bodyPr/>
        <a:lstStyle/>
        <a:p>
          <a:endParaRPr lang="zh-TW" altLang="en-US"/>
        </a:p>
      </dgm:t>
    </dgm:pt>
    <dgm:pt modelId="{A4A5B3DE-2495-4933-B59B-AEED1A0A4EDC}" type="pres">
      <dgm:prSet presAssocID="{9FDF8DAF-BA9C-43F6-BF45-9AAD4CB86383}" presName="hierChild1" presStyleCnt="0">
        <dgm:presLayoutVars>
          <dgm:orgChart val="1"/>
          <dgm:chPref val="1"/>
          <dgm:dir/>
          <dgm:animOne val="branch"/>
          <dgm:animLvl val="lvl"/>
          <dgm:resizeHandles/>
        </dgm:presLayoutVars>
      </dgm:prSet>
      <dgm:spPr/>
      <dgm:t>
        <a:bodyPr/>
        <a:lstStyle/>
        <a:p>
          <a:endParaRPr lang="zh-TW" altLang="en-US"/>
        </a:p>
      </dgm:t>
    </dgm:pt>
    <dgm:pt modelId="{FBFFCF68-54C0-490D-A97E-5F685AE8DF61}" type="pres">
      <dgm:prSet presAssocID="{31898E15-3186-4626-ADB6-FD28CFDD50A2}" presName="hierRoot1" presStyleCnt="0">
        <dgm:presLayoutVars>
          <dgm:hierBranch val="init"/>
        </dgm:presLayoutVars>
      </dgm:prSet>
      <dgm:spPr/>
      <dgm:t>
        <a:bodyPr/>
        <a:lstStyle/>
        <a:p>
          <a:endParaRPr lang="zh-TW" altLang="en-US"/>
        </a:p>
      </dgm:t>
    </dgm:pt>
    <dgm:pt modelId="{640A66B3-39F0-45BC-9869-D5F1D085D5C7}" type="pres">
      <dgm:prSet presAssocID="{31898E15-3186-4626-ADB6-FD28CFDD50A2}" presName="rootComposite1" presStyleCnt="0"/>
      <dgm:spPr/>
      <dgm:t>
        <a:bodyPr/>
        <a:lstStyle/>
        <a:p>
          <a:endParaRPr lang="zh-TW" altLang="en-US"/>
        </a:p>
      </dgm:t>
    </dgm:pt>
    <dgm:pt modelId="{58BE4012-414F-4D35-BFC9-69AEE0BDB30A}" type="pres">
      <dgm:prSet presAssocID="{31898E15-3186-4626-ADB6-FD28CFDD50A2}" presName="rootText1" presStyleLbl="node0" presStyleIdx="0" presStyleCnt="2">
        <dgm:presLayoutVars>
          <dgm:chPref val="3"/>
        </dgm:presLayoutVars>
      </dgm:prSet>
      <dgm:spPr/>
      <dgm:t>
        <a:bodyPr/>
        <a:lstStyle/>
        <a:p>
          <a:endParaRPr lang="zh-TW" altLang="en-US"/>
        </a:p>
      </dgm:t>
    </dgm:pt>
    <dgm:pt modelId="{38C2B6F7-557A-4DC9-9660-B3B289E7E11E}" type="pres">
      <dgm:prSet presAssocID="{31898E15-3186-4626-ADB6-FD28CFDD50A2}" presName="rootConnector1" presStyleLbl="node1" presStyleIdx="0" presStyleCnt="0"/>
      <dgm:spPr/>
      <dgm:t>
        <a:bodyPr/>
        <a:lstStyle/>
        <a:p>
          <a:endParaRPr lang="zh-TW" altLang="en-US"/>
        </a:p>
      </dgm:t>
    </dgm:pt>
    <dgm:pt modelId="{6179C682-C670-4C0C-9364-72932CAA011F}" type="pres">
      <dgm:prSet presAssocID="{31898E15-3186-4626-ADB6-FD28CFDD50A2}" presName="hierChild2" presStyleCnt="0"/>
      <dgm:spPr/>
      <dgm:t>
        <a:bodyPr/>
        <a:lstStyle/>
        <a:p>
          <a:endParaRPr lang="zh-TW" altLang="en-US"/>
        </a:p>
      </dgm:t>
    </dgm:pt>
    <dgm:pt modelId="{96FAD189-FAFC-42C0-A1EC-256A50E2D7B7}" type="pres">
      <dgm:prSet presAssocID="{3AA3F0EE-996F-4532-94B7-1069C956D7B0}" presName="Name64" presStyleLbl="parChTrans1D2" presStyleIdx="0" presStyleCnt="3"/>
      <dgm:spPr/>
      <dgm:t>
        <a:bodyPr/>
        <a:lstStyle/>
        <a:p>
          <a:endParaRPr lang="zh-TW" altLang="en-US"/>
        </a:p>
      </dgm:t>
    </dgm:pt>
    <dgm:pt modelId="{D2762B86-E83B-4867-B832-EF2CDC500D32}" type="pres">
      <dgm:prSet presAssocID="{46F61EBF-911A-4EC7-A6D1-711DDE9F5F41}" presName="hierRoot2" presStyleCnt="0">
        <dgm:presLayoutVars>
          <dgm:hierBranch val="init"/>
        </dgm:presLayoutVars>
      </dgm:prSet>
      <dgm:spPr/>
      <dgm:t>
        <a:bodyPr/>
        <a:lstStyle/>
        <a:p>
          <a:endParaRPr lang="zh-TW" altLang="en-US"/>
        </a:p>
      </dgm:t>
    </dgm:pt>
    <dgm:pt modelId="{3E78ECF9-9358-4520-933C-77956D8ED84B}" type="pres">
      <dgm:prSet presAssocID="{46F61EBF-911A-4EC7-A6D1-711DDE9F5F41}" presName="rootComposite" presStyleCnt="0"/>
      <dgm:spPr/>
      <dgm:t>
        <a:bodyPr/>
        <a:lstStyle/>
        <a:p>
          <a:endParaRPr lang="zh-TW" altLang="en-US"/>
        </a:p>
      </dgm:t>
    </dgm:pt>
    <dgm:pt modelId="{F8CC623A-EF89-46E3-8CC3-A1A8D588BCE5}" type="pres">
      <dgm:prSet presAssocID="{46F61EBF-911A-4EC7-A6D1-711DDE9F5F41}" presName="rootText" presStyleLbl="node2" presStyleIdx="0" presStyleCnt="3" custScaleY="156319">
        <dgm:presLayoutVars>
          <dgm:chPref val="3"/>
        </dgm:presLayoutVars>
      </dgm:prSet>
      <dgm:spPr/>
      <dgm:t>
        <a:bodyPr/>
        <a:lstStyle/>
        <a:p>
          <a:endParaRPr lang="zh-TW" altLang="en-US"/>
        </a:p>
      </dgm:t>
    </dgm:pt>
    <dgm:pt modelId="{4172D29C-612F-47AA-8EA7-904CE38ABFE7}" type="pres">
      <dgm:prSet presAssocID="{46F61EBF-911A-4EC7-A6D1-711DDE9F5F41}" presName="rootConnector" presStyleLbl="node2" presStyleIdx="0" presStyleCnt="3"/>
      <dgm:spPr/>
      <dgm:t>
        <a:bodyPr/>
        <a:lstStyle/>
        <a:p>
          <a:endParaRPr lang="zh-TW" altLang="en-US"/>
        </a:p>
      </dgm:t>
    </dgm:pt>
    <dgm:pt modelId="{AE6243D4-A8A3-412E-B68B-596AC2DE2C92}" type="pres">
      <dgm:prSet presAssocID="{46F61EBF-911A-4EC7-A6D1-711DDE9F5F41}" presName="hierChild4" presStyleCnt="0"/>
      <dgm:spPr/>
      <dgm:t>
        <a:bodyPr/>
        <a:lstStyle/>
        <a:p>
          <a:endParaRPr lang="zh-TW" altLang="en-US"/>
        </a:p>
      </dgm:t>
    </dgm:pt>
    <dgm:pt modelId="{544F1871-B6B7-462C-890F-E3EFC2948295}" type="pres">
      <dgm:prSet presAssocID="{46F61EBF-911A-4EC7-A6D1-711DDE9F5F41}" presName="hierChild5" presStyleCnt="0"/>
      <dgm:spPr/>
      <dgm:t>
        <a:bodyPr/>
        <a:lstStyle/>
        <a:p>
          <a:endParaRPr lang="zh-TW" altLang="en-US"/>
        </a:p>
      </dgm:t>
    </dgm:pt>
    <dgm:pt modelId="{1DA7539D-EEC2-4C24-A864-F674BDBD0103}" type="pres">
      <dgm:prSet presAssocID="{31898E15-3186-4626-ADB6-FD28CFDD50A2}" presName="hierChild3" presStyleCnt="0"/>
      <dgm:spPr/>
      <dgm:t>
        <a:bodyPr/>
        <a:lstStyle/>
        <a:p>
          <a:endParaRPr lang="zh-TW" altLang="en-US"/>
        </a:p>
      </dgm:t>
    </dgm:pt>
    <dgm:pt modelId="{A7EBE888-B72D-4C6D-BE22-D9500837E19B}" type="pres">
      <dgm:prSet presAssocID="{C16EDE38-8441-4424-B493-401353535C61}" presName="hierRoot1" presStyleCnt="0">
        <dgm:presLayoutVars>
          <dgm:hierBranch val="init"/>
        </dgm:presLayoutVars>
      </dgm:prSet>
      <dgm:spPr/>
      <dgm:t>
        <a:bodyPr/>
        <a:lstStyle/>
        <a:p>
          <a:endParaRPr lang="zh-TW" altLang="en-US"/>
        </a:p>
      </dgm:t>
    </dgm:pt>
    <dgm:pt modelId="{5527CCD4-E270-4894-91B0-47959B4282BE}" type="pres">
      <dgm:prSet presAssocID="{C16EDE38-8441-4424-B493-401353535C61}" presName="rootComposite1" presStyleCnt="0"/>
      <dgm:spPr/>
      <dgm:t>
        <a:bodyPr/>
        <a:lstStyle/>
        <a:p>
          <a:endParaRPr lang="zh-TW" altLang="en-US"/>
        </a:p>
      </dgm:t>
    </dgm:pt>
    <dgm:pt modelId="{734FD12A-3935-4EBB-BF11-BCEECF60B757}" type="pres">
      <dgm:prSet presAssocID="{C16EDE38-8441-4424-B493-401353535C61}" presName="rootText1" presStyleLbl="node0" presStyleIdx="1" presStyleCnt="2">
        <dgm:presLayoutVars>
          <dgm:chPref val="3"/>
        </dgm:presLayoutVars>
      </dgm:prSet>
      <dgm:spPr/>
      <dgm:t>
        <a:bodyPr/>
        <a:lstStyle/>
        <a:p>
          <a:endParaRPr lang="zh-TW" altLang="en-US"/>
        </a:p>
      </dgm:t>
    </dgm:pt>
    <dgm:pt modelId="{24717AD3-0227-4613-A770-CBD058486E6B}" type="pres">
      <dgm:prSet presAssocID="{C16EDE38-8441-4424-B493-401353535C61}" presName="rootConnector1" presStyleLbl="node1" presStyleIdx="0" presStyleCnt="0"/>
      <dgm:spPr/>
      <dgm:t>
        <a:bodyPr/>
        <a:lstStyle/>
        <a:p>
          <a:endParaRPr lang="zh-TW" altLang="en-US"/>
        </a:p>
      </dgm:t>
    </dgm:pt>
    <dgm:pt modelId="{6B2343CE-417D-4EB4-A749-1531F566DA8B}" type="pres">
      <dgm:prSet presAssocID="{C16EDE38-8441-4424-B493-401353535C61}" presName="hierChild2" presStyleCnt="0"/>
      <dgm:spPr/>
      <dgm:t>
        <a:bodyPr/>
        <a:lstStyle/>
        <a:p>
          <a:endParaRPr lang="zh-TW" altLang="en-US"/>
        </a:p>
      </dgm:t>
    </dgm:pt>
    <dgm:pt modelId="{CB09E722-A8FF-4D29-9855-9C873F4DE2CD}" type="pres">
      <dgm:prSet presAssocID="{771C4E00-3F67-4B59-8633-9C6EA3B167FC}" presName="Name64" presStyleLbl="parChTrans1D2" presStyleIdx="1" presStyleCnt="3"/>
      <dgm:spPr/>
      <dgm:t>
        <a:bodyPr/>
        <a:lstStyle/>
        <a:p>
          <a:endParaRPr lang="zh-TW" altLang="en-US"/>
        </a:p>
      </dgm:t>
    </dgm:pt>
    <dgm:pt modelId="{05ABAEEE-3984-4925-AF5E-7746499BFAD0}" type="pres">
      <dgm:prSet presAssocID="{E80ADD24-0E8F-482E-B843-F6C0E00BC1C9}" presName="hierRoot2" presStyleCnt="0">
        <dgm:presLayoutVars>
          <dgm:hierBranch val="init"/>
        </dgm:presLayoutVars>
      </dgm:prSet>
      <dgm:spPr/>
      <dgm:t>
        <a:bodyPr/>
        <a:lstStyle/>
        <a:p>
          <a:endParaRPr lang="zh-TW" altLang="en-US"/>
        </a:p>
      </dgm:t>
    </dgm:pt>
    <dgm:pt modelId="{BAE1C214-85A2-4EBE-951E-8DAB89541F5A}" type="pres">
      <dgm:prSet presAssocID="{E80ADD24-0E8F-482E-B843-F6C0E00BC1C9}" presName="rootComposite" presStyleCnt="0"/>
      <dgm:spPr/>
      <dgm:t>
        <a:bodyPr/>
        <a:lstStyle/>
        <a:p>
          <a:endParaRPr lang="zh-TW" altLang="en-US"/>
        </a:p>
      </dgm:t>
    </dgm:pt>
    <dgm:pt modelId="{C537BCF0-EDFD-475A-8651-788B8DC7ADEC}" type="pres">
      <dgm:prSet presAssocID="{E80ADD24-0E8F-482E-B843-F6C0E00BC1C9}" presName="rootText" presStyleLbl="node2" presStyleIdx="1" presStyleCnt="3" custScaleY="118475">
        <dgm:presLayoutVars>
          <dgm:chPref val="3"/>
        </dgm:presLayoutVars>
      </dgm:prSet>
      <dgm:spPr/>
      <dgm:t>
        <a:bodyPr/>
        <a:lstStyle/>
        <a:p>
          <a:endParaRPr lang="zh-TW" altLang="en-US"/>
        </a:p>
      </dgm:t>
    </dgm:pt>
    <dgm:pt modelId="{5BB91487-218D-4F70-ACB8-E2F289FC2B3F}" type="pres">
      <dgm:prSet presAssocID="{E80ADD24-0E8F-482E-B843-F6C0E00BC1C9}" presName="rootConnector" presStyleLbl="node2" presStyleIdx="1" presStyleCnt="3"/>
      <dgm:spPr/>
      <dgm:t>
        <a:bodyPr/>
        <a:lstStyle/>
        <a:p>
          <a:endParaRPr lang="zh-TW" altLang="en-US"/>
        </a:p>
      </dgm:t>
    </dgm:pt>
    <dgm:pt modelId="{6CC450DF-F8A0-43E2-8951-244F7A77FE88}" type="pres">
      <dgm:prSet presAssocID="{E80ADD24-0E8F-482E-B843-F6C0E00BC1C9}" presName="hierChild4" presStyleCnt="0"/>
      <dgm:spPr/>
      <dgm:t>
        <a:bodyPr/>
        <a:lstStyle/>
        <a:p>
          <a:endParaRPr lang="zh-TW" altLang="en-US"/>
        </a:p>
      </dgm:t>
    </dgm:pt>
    <dgm:pt modelId="{93648CE5-AAC4-46EB-BDC0-17C2716D5A83}" type="pres">
      <dgm:prSet presAssocID="{39C1BF63-3293-47C1-BFC2-39E778726F1B}" presName="Name64" presStyleLbl="parChTrans1D3" presStyleIdx="0" presStyleCnt="4"/>
      <dgm:spPr/>
      <dgm:t>
        <a:bodyPr/>
        <a:lstStyle/>
        <a:p>
          <a:endParaRPr lang="zh-TW" altLang="en-US"/>
        </a:p>
      </dgm:t>
    </dgm:pt>
    <dgm:pt modelId="{0F5942EB-4C7B-41EA-A376-0112DB5CFD05}" type="pres">
      <dgm:prSet presAssocID="{7E7D2FD2-A81D-4B29-B1A3-92B97A07C8FB}" presName="hierRoot2" presStyleCnt="0">
        <dgm:presLayoutVars>
          <dgm:hierBranch val="init"/>
        </dgm:presLayoutVars>
      </dgm:prSet>
      <dgm:spPr/>
      <dgm:t>
        <a:bodyPr/>
        <a:lstStyle/>
        <a:p>
          <a:endParaRPr lang="zh-TW" altLang="en-US"/>
        </a:p>
      </dgm:t>
    </dgm:pt>
    <dgm:pt modelId="{8D8F60FE-FCE6-4F34-8E4D-373A74C1B794}" type="pres">
      <dgm:prSet presAssocID="{7E7D2FD2-A81D-4B29-B1A3-92B97A07C8FB}" presName="rootComposite" presStyleCnt="0"/>
      <dgm:spPr/>
      <dgm:t>
        <a:bodyPr/>
        <a:lstStyle/>
        <a:p>
          <a:endParaRPr lang="zh-TW" altLang="en-US"/>
        </a:p>
      </dgm:t>
    </dgm:pt>
    <dgm:pt modelId="{47E936AF-F7D8-4849-B582-12A12FEB64E5}" type="pres">
      <dgm:prSet presAssocID="{7E7D2FD2-A81D-4B29-B1A3-92B97A07C8FB}" presName="rootText" presStyleLbl="node3" presStyleIdx="0" presStyleCnt="4" custScaleY="124119">
        <dgm:presLayoutVars>
          <dgm:chPref val="3"/>
        </dgm:presLayoutVars>
      </dgm:prSet>
      <dgm:spPr/>
      <dgm:t>
        <a:bodyPr/>
        <a:lstStyle/>
        <a:p>
          <a:endParaRPr lang="zh-TW" altLang="en-US"/>
        </a:p>
      </dgm:t>
    </dgm:pt>
    <dgm:pt modelId="{DFDE4B0B-04D6-4C38-8EEB-77C59BD76415}" type="pres">
      <dgm:prSet presAssocID="{7E7D2FD2-A81D-4B29-B1A3-92B97A07C8FB}" presName="rootConnector" presStyleLbl="node3" presStyleIdx="0" presStyleCnt="4"/>
      <dgm:spPr/>
      <dgm:t>
        <a:bodyPr/>
        <a:lstStyle/>
        <a:p>
          <a:endParaRPr lang="zh-TW" altLang="en-US"/>
        </a:p>
      </dgm:t>
    </dgm:pt>
    <dgm:pt modelId="{72FCEB32-DB00-452D-A317-5811A76D936A}" type="pres">
      <dgm:prSet presAssocID="{7E7D2FD2-A81D-4B29-B1A3-92B97A07C8FB}" presName="hierChild4" presStyleCnt="0"/>
      <dgm:spPr/>
      <dgm:t>
        <a:bodyPr/>
        <a:lstStyle/>
        <a:p>
          <a:endParaRPr lang="zh-TW" altLang="en-US"/>
        </a:p>
      </dgm:t>
    </dgm:pt>
    <dgm:pt modelId="{4EA5DEA2-84D6-43BD-B32B-1C38F901A9ED}" type="pres">
      <dgm:prSet presAssocID="{7E7D2FD2-A81D-4B29-B1A3-92B97A07C8FB}" presName="hierChild5" presStyleCnt="0"/>
      <dgm:spPr/>
      <dgm:t>
        <a:bodyPr/>
        <a:lstStyle/>
        <a:p>
          <a:endParaRPr lang="zh-TW" altLang="en-US"/>
        </a:p>
      </dgm:t>
    </dgm:pt>
    <dgm:pt modelId="{824CA63B-AE57-4473-ADCF-FAA621E1D1D8}" type="pres">
      <dgm:prSet presAssocID="{E681AC95-4CA3-4A0B-9BE2-5949D922E80E}" presName="Name64" presStyleLbl="parChTrans1D3" presStyleIdx="1" presStyleCnt="4"/>
      <dgm:spPr/>
      <dgm:t>
        <a:bodyPr/>
        <a:lstStyle/>
        <a:p>
          <a:endParaRPr lang="zh-TW" altLang="en-US"/>
        </a:p>
      </dgm:t>
    </dgm:pt>
    <dgm:pt modelId="{34B8D7B3-B486-407E-A0EF-6DE4869945AA}" type="pres">
      <dgm:prSet presAssocID="{13FA89F2-CF7E-407C-A50A-2DF07149883D}" presName="hierRoot2" presStyleCnt="0">
        <dgm:presLayoutVars>
          <dgm:hierBranch val="init"/>
        </dgm:presLayoutVars>
      </dgm:prSet>
      <dgm:spPr/>
      <dgm:t>
        <a:bodyPr/>
        <a:lstStyle/>
        <a:p>
          <a:endParaRPr lang="zh-TW" altLang="en-US"/>
        </a:p>
      </dgm:t>
    </dgm:pt>
    <dgm:pt modelId="{21460959-D818-4767-AB68-1C8FFDAEEA88}" type="pres">
      <dgm:prSet presAssocID="{13FA89F2-CF7E-407C-A50A-2DF07149883D}" presName="rootComposite" presStyleCnt="0"/>
      <dgm:spPr/>
      <dgm:t>
        <a:bodyPr/>
        <a:lstStyle/>
        <a:p>
          <a:endParaRPr lang="zh-TW" altLang="en-US"/>
        </a:p>
      </dgm:t>
    </dgm:pt>
    <dgm:pt modelId="{4462244F-0060-4850-9722-DB3AB3D263F3}" type="pres">
      <dgm:prSet presAssocID="{13FA89F2-CF7E-407C-A50A-2DF07149883D}" presName="rootText" presStyleLbl="node3" presStyleIdx="1" presStyleCnt="4">
        <dgm:presLayoutVars>
          <dgm:chPref val="3"/>
        </dgm:presLayoutVars>
      </dgm:prSet>
      <dgm:spPr/>
      <dgm:t>
        <a:bodyPr/>
        <a:lstStyle/>
        <a:p>
          <a:endParaRPr lang="zh-TW" altLang="en-US"/>
        </a:p>
      </dgm:t>
    </dgm:pt>
    <dgm:pt modelId="{16DA8AAA-0D69-47C0-900C-51F4496E9F34}" type="pres">
      <dgm:prSet presAssocID="{13FA89F2-CF7E-407C-A50A-2DF07149883D}" presName="rootConnector" presStyleLbl="node3" presStyleIdx="1" presStyleCnt="4"/>
      <dgm:spPr/>
      <dgm:t>
        <a:bodyPr/>
        <a:lstStyle/>
        <a:p>
          <a:endParaRPr lang="zh-TW" altLang="en-US"/>
        </a:p>
      </dgm:t>
    </dgm:pt>
    <dgm:pt modelId="{D6C290BF-11C5-4F3A-8BBB-5C985816D675}" type="pres">
      <dgm:prSet presAssocID="{13FA89F2-CF7E-407C-A50A-2DF07149883D}" presName="hierChild4" presStyleCnt="0"/>
      <dgm:spPr/>
      <dgm:t>
        <a:bodyPr/>
        <a:lstStyle/>
        <a:p>
          <a:endParaRPr lang="zh-TW" altLang="en-US"/>
        </a:p>
      </dgm:t>
    </dgm:pt>
    <dgm:pt modelId="{3C1DDFF1-9689-489C-ACAB-1F8674AE1C4C}" type="pres">
      <dgm:prSet presAssocID="{13FA89F2-CF7E-407C-A50A-2DF07149883D}" presName="hierChild5" presStyleCnt="0"/>
      <dgm:spPr/>
      <dgm:t>
        <a:bodyPr/>
        <a:lstStyle/>
        <a:p>
          <a:endParaRPr lang="zh-TW" altLang="en-US"/>
        </a:p>
      </dgm:t>
    </dgm:pt>
    <dgm:pt modelId="{5FAE01D5-FBA7-4EB4-80F1-421626459501}" type="pres">
      <dgm:prSet presAssocID="{251E10EA-219A-41B3-9F45-1F6AC081323C}" presName="Name64" presStyleLbl="parChTrans1D3" presStyleIdx="2" presStyleCnt="4"/>
      <dgm:spPr/>
      <dgm:t>
        <a:bodyPr/>
        <a:lstStyle/>
        <a:p>
          <a:endParaRPr lang="zh-TW" altLang="en-US"/>
        </a:p>
      </dgm:t>
    </dgm:pt>
    <dgm:pt modelId="{0685379C-C8DB-476D-B204-9CFA4704DC35}" type="pres">
      <dgm:prSet presAssocID="{918C8C95-8BB7-40EB-9D16-2943511B55B0}" presName="hierRoot2" presStyleCnt="0">
        <dgm:presLayoutVars>
          <dgm:hierBranch val="init"/>
        </dgm:presLayoutVars>
      </dgm:prSet>
      <dgm:spPr/>
      <dgm:t>
        <a:bodyPr/>
        <a:lstStyle/>
        <a:p>
          <a:endParaRPr lang="zh-TW" altLang="en-US"/>
        </a:p>
      </dgm:t>
    </dgm:pt>
    <dgm:pt modelId="{6CAFF1E1-F6B1-4906-A8D7-31E453290269}" type="pres">
      <dgm:prSet presAssocID="{918C8C95-8BB7-40EB-9D16-2943511B55B0}" presName="rootComposite" presStyleCnt="0"/>
      <dgm:spPr/>
      <dgm:t>
        <a:bodyPr/>
        <a:lstStyle/>
        <a:p>
          <a:endParaRPr lang="zh-TW" altLang="en-US"/>
        </a:p>
      </dgm:t>
    </dgm:pt>
    <dgm:pt modelId="{F2D9B8C1-79FE-4489-81B7-2A85AD921DAF}" type="pres">
      <dgm:prSet presAssocID="{918C8C95-8BB7-40EB-9D16-2943511B55B0}" presName="rootText" presStyleLbl="node3" presStyleIdx="2" presStyleCnt="4">
        <dgm:presLayoutVars>
          <dgm:chPref val="3"/>
        </dgm:presLayoutVars>
      </dgm:prSet>
      <dgm:spPr/>
      <dgm:t>
        <a:bodyPr/>
        <a:lstStyle/>
        <a:p>
          <a:endParaRPr lang="zh-TW" altLang="en-US"/>
        </a:p>
      </dgm:t>
    </dgm:pt>
    <dgm:pt modelId="{55685241-E53F-4C43-ADDF-13A93DE2AB37}" type="pres">
      <dgm:prSet presAssocID="{918C8C95-8BB7-40EB-9D16-2943511B55B0}" presName="rootConnector" presStyleLbl="node3" presStyleIdx="2" presStyleCnt="4"/>
      <dgm:spPr/>
      <dgm:t>
        <a:bodyPr/>
        <a:lstStyle/>
        <a:p>
          <a:endParaRPr lang="zh-TW" altLang="en-US"/>
        </a:p>
      </dgm:t>
    </dgm:pt>
    <dgm:pt modelId="{972E0008-080F-4C7C-937D-E23B57188818}" type="pres">
      <dgm:prSet presAssocID="{918C8C95-8BB7-40EB-9D16-2943511B55B0}" presName="hierChild4" presStyleCnt="0"/>
      <dgm:spPr/>
      <dgm:t>
        <a:bodyPr/>
        <a:lstStyle/>
        <a:p>
          <a:endParaRPr lang="zh-TW" altLang="en-US"/>
        </a:p>
      </dgm:t>
    </dgm:pt>
    <dgm:pt modelId="{295AD381-8AEB-47E0-9023-7C92DDBB2595}" type="pres">
      <dgm:prSet presAssocID="{918C8C95-8BB7-40EB-9D16-2943511B55B0}" presName="hierChild5" presStyleCnt="0"/>
      <dgm:spPr/>
      <dgm:t>
        <a:bodyPr/>
        <a:lstStyle/>
        <a:p>
          <a:endParaRPr lang="zh-TW" altLang="en-US"/>
        </a:p>
      </dgm:t>
    </dgm:pt>
    <dgm:pt modelId="{D5BB9CD2-525F-4391-AF80-83B7A7D3B434}" type="pres">
      <dgm:prSet presAssocID="{36B8DF51-07EB-4A33-BEE4-A1DE10D3C405}" presName="Name64" presStyleLbl="parChTrans1D3" presStyleIdx="3" presStyleCnt="4"/>
      <dgm:spPr/>
      <dgm:t>
        <a:bodyPr/>
        <a:lstStyle/>
        <a:p>
          <a:endParaRPr lang="zh-TW" altLang="en-US"/>
        </a:p>
      </dgm:t>
    </dgm:pt>
    <dgm:pt modelId="{DF2E999C-C12F-4007-8D0F-20C2798EB6F8}" type="pres">
      <dgm:prSet presAssocID="{D1964DAF-618B-4635-97F9-226A8258AD41}" presName="hierRoot2" presStyleCnt="0">
        <dgm:presLayoutVars>
          <dgm:hierBranch val="init"/>
        </dgm:presLayoutVars>
      </dgm:prSet>
      <dgm:spPr/>
      <dgm:t>
        <a:bodyPr/>
        <a:lstStyle/>
        <a:p>
          <a:endParaRPr lang="zh-TW" altLang="en-US"/>
        </a:p>
      </dgm:t>
    </dgm:pt>
    <dgm:pt modelId="{1CBFE09B-B319-484A-A110-8D0AAAEA310F}" type="pres">
      <dgm:prSet presAssocID="{D1964DAF-618B-4635-97F9-226A8258AD41}" presName="rootComposite" presStyleCnt="0"/>
      <dgm:spPr/>
      <dgm:t>
        <a:bodyPr/>
        <a:lstStyle/>
        <a:p>
          <a:endParaRPr lang="zh-TW" altLang="en-US"/>
        </a:p>
      </dgm:t>
    </dgm:pt>
    <dgm:pt modelId="{CBBA0513-2E8E-417E-9719-A1C740FBBFE5}" type="pres">
      <dgm:prSet presAssocID="{D1964DAF-618B-4635-97F9-226A8258AD41}" presName="rootText" presStyleLbl="node3" presStyleIdx="3" presStyleCnt="4">
        <dgm:presLayoutVars>
          <dgm:chPref val="3"/>
        </dgm:presLayoutVars>
      </dgm:prSet>
      <dgm:spPr/>
      <dgm:t>
        <a:bodyPr/>
        <a:lstStyle/>
        <a:p>
          <a:endParaRPr lang="zh-TW" altLang="en-US"/>
        </a:p>
      </dgm:t>
    </dgm:pt>
    <dgm:pt modelId="{D6A20CFB-1C61-40E0-BC50-A2FE5E3BA665}" type="pres">
      <dgm:prSet presAssocID="{D1964DAF-618B-4635-97F9-226A8258AD41}" presName="rootConnector" presStyleLbl="node3" presStyleIdx="3" presStyleCnt="4"/>
      <dgm:spPr/>
      <dgm:t>
        <a:bodyPr/>
        <a:lstStyle/>
        <a:p>
          <a:endParaRPr lang="zh-TW" altLang="en-US"/>
        </a:p>
      </dgm:t>
    </dgm:pt>
    <dgm:pt modelId="{523DE4B2-EB1C-46D2-8B00-E58BC43DE2F6}" type="pres">
      <dgm:prSet presAssocID="{D1964DAF-618B-4635-97F9-226A8258AD41}" presName="hierChild4" presStyleCnt="0"/>
      <dgm:spPr/>
      <dgm:t>
        <a:bodyPr/>
        <a:lstStyle/>
        <a:p>
          <a:endParaRPr lang="zh-TW" altLang="en-US"/>
        </a:p>
      </dgm:t>
    </dgm:pt>
    <dgm:pt modelId="{4FF25E13-8339-4BAB-A3A4-B306B8DB42C4}" type="pres">
      <dgm:prSet presAssocID="{D1964DAF-618B-4635-97F9-226A8258AD41}" presName="hierChild5" presStyleCnt="0"/>
      <dgm:spPr/>
      <dgm:t>
        <a:bodyPr/>
        <a:lstStyle/>
        <a:p>
          <a:endParaRPr lang="zh-TW" altLang="en-US"/>
        </a:p>
      </dgm:t>
    </dgm:pt>
    <dgm:pt modelId="{A2ABD21D-0B8F-4365-ADCC-148CFCF7A6DD}" type="pres">
      <dgm:prSet presAssocID="{E80ADD24-0E8F-482E-B843-F6C0E00BC1C9}" presName="hierChild5" presStyleCnt="0"/>
      <dgm:spPr/>
      <dgm:t>
        <a:bodyPr/>
        <a:lstStyle/>
        <a:p>
          <a:endParaRPr lang="zh-TW" altLang="en-US"/>
        </a:p>
      </dgm:t>
    </dgm:pt>
    <dgm:pt modelId="{36EA3B84-C059-46F0-827B-8A101E40CA43}" type="pres">
      <dgm:prSet presAssocID="{56D5F4FD-C8BB-422D-BCBA-FB4D5BEFE4F3}" presName="Name64" presStyleLbl="parChTrans1D2" presStyleIdx="2" presStyleCnt="3"/>
      <dgm:spPr/>
      <dgm:t>
        <a:bodyPr/>
        <a:lstStyle/>
        <a:p>
          <a:endParaRPr lang="zh-TW" altLang="en-US"/>
        </a:p>
      </dgm:t>
    </dgm:pt>
    <dgm:pt modelId="{7BA5753D-3C7E-495B-8556-332C240C2E2D}" type="pres">
      <dgm:prSet presAssocID="{DF6C4C88-45AB-421C-ADC4-DB60AACD3D6A}" presName="hierRoot2" presStyleCnt="0">
        <dgm:presLayoutVars>
          <dgm:hierBranch val="init"/>
        </dgm:presLayoutVars>
      </dgm:prSet>
      <dgm:spPr/>
    </dgm:pt>
    <dgm:pt modelId="{05AB71F0-0A43-4F0F-ABC0-E0A5FF625AC5}" type="pres">
      <dgm:prSet presAssocID="{DF6C4C88-45AB-421C-ADC4-DB60AACD3D6A}" presName="rootComposite" presStyleCnt="0"/>
      <dgm:spPr/>
    </dgm:pt>
    <dgm:pt modelId="{33EFECD9-6336-48C8-B16E-F57E2E9E3B09}" type="pres">
      <dgm:prSet presAssocID="{DF6C4C88-45AB-421C-ADC4-DB60AACD3D6A}" presName="rootText" presStyleLbl="node2" presStyleIdx="2" presStyleCnt="3">
        <dgm:presLayoutVars>
          <dgm:chPref val="3"/>
        </dgm:presLayoutVars>
      </dgm:prSet>
      <dgm:spPr/>
      <dgm:t>
        <a:bodyPr/>
        <a:lstStyle/>
        <a:p>
          <a:endParaRPr lang="zh-TW" altLang="en-US"/>
        </a:p>
      </dgm:t>
    </dgm:pt>
    <dgm:pt modelId="{2C694902-C634-46E3-A213-7E23896638F8}" type="pres">
      <dgm:prSet presAssocID="{DF6C4C88-45AB-421C-ADC4-DB60AACD3D6A}" presName="rootConnector" presStyleLbl="node2" presStyleIdx="2" presStyleCnt="3"/>
      <dgm:spPr/>
      <dgm:t>
        <a:bodyPr/>
        <a:lstStyle/>
        <a:p>
          <a:endParaRPr lang="zh-TW" altLang="en-US"/>
        </a:p>
      </dgm:t>
    </dgm:pt>
    <dgm:pt modelId="{146426C1-1B05-4CDA-950B-BC7B0E38DB22}" type="pres">
      <dgm:prSet presAssocID="{DF6C4C88-45AB-421C-ADC4-DB60AACD3D6A}" presName="hierChild4" presStyleCnt="0"/>
      <dgm:spPr/>
    </dgm:pt>
    <dgm:pt modelId="{77F0645F-176E-44C8-B050-42B8EC5430FF}" type="pres">
      <dgm:prSet presAssocID="{DF6C4C88-45AB-421C-ADC4-DB60AACD3D6A}" presName="hierChild5" presStyleCnt="0"/>
      <dgm:spPr/>
    </dgm:pt>
    <dgm:pt modelId="{74D8BB3E-47CC-4CE3-933F-AC2533EA4F46}" type="pres">
      <dgm:prSet presAssocID="{C16EDE38-8441-4424-B493-401353535C61}" presName="hierChild3" presStyleCnt="0"/>
      <dgm:spPr/>
      <dgm:t>
        <a:bodyPr/>
        <a:lstStyle/>
        <a:p>
          <a:endParaRPr lang="zh-TW" altLang="en-US"/>
        </a:p>
      </dgm:t>
    </dgm:pt>
  </dgm:ptLst>
  <dgm:cxnLst>
    <dgm:cxn modelId="{229CCAD0-359A-4DB5-8997-20E5705AF0AF}" type="presOf" srcId="{251E10EA-219A-41B3-9F45-1F6AC081323C}" destId="{5FAE01D5-FBA7-4EB4-80F1-421626459501}" srcOrd="0" destOrd="0" presId="urn:microsoft.com/office/officeart/2009/3/layout/HorizontalOrganizationChart"/>
    <dgm:cxn modelId="{FFFB7D79-F43F-445F-BC72-F84BE3319B26}" type="presOf" srcId="{DF6C4C88-45AB-421C-ADC4-DB60AACD3D6A}" destId="{2C694902-C634-46E3-A213-7E23896638F8}" srcOrd="1" destOrd="0" presId="urn:microsoft.com/office/officeart/2009/3/layout/HorizontalOrganizationChart"/>
    <dgm:cxn modelId="{07959735-A29B-4E90-A207-F28FB75BB63F}" type="presOf" srcId="{D1964DAF-618B-4635-97F9-226A8258AD41}" destId="{D6A20CFB-1C61-40E0-BC50-A2FE5E3BA665}" srcOrd="1" destOrd="0" presId="urn:microsoft.com/office/officeart/2009/3/layout/HorizontalOrganizationChart"/>
    <dgm:cxn modelId="{AD5F67FC-7B22-411E-AAA4-37F4541B209F}" type="presOf" srcId="{DF6C4C88-45AB-421C-ADC4-DB60AACD3D6A}" destId="{33EFECD9-6336-48C8-B16E-F57E2E9E3B09}" srcOrd="0" destOrd="0" presId="urn:microsoft.com/office/officeart/2009/3/layout/HorizontalOrganizationChart"/>
    <dgm:cxn modelId="{1F08E900-5B2A-49A3-9CC2-D51B5F054680}" type="presOf" srcId="{C16EDE38-8441-4424-B493-401353535C61}" destId="{734FD12A-3935-4EBB-BF11-BCEECF60B757}" srcOrd="0" destOrd="0" presId="urn:microsoft.com/office/officeart/2009/3/layout/HorizontalOrganizationChart"/>
    <dgm:cxn modelId="{A390FC7E-A77C-4EE4-BFF3-CCF996B20D41}" type="presOf" srcId="{E80ADD24-0E8F-482E-B843-F6C0E00BC1C9}" destId="{C537BCF0-EDFD-475A-8651-788B8DC7ADEC}" srcOrd="0" destOrd="0" presId="urn:microsoft.com/office/officeart/2009/3/layout/HorizontalOrganizationChart"/>
    <dgm:cxn modelId="{D8F7D6F0-A773-4944-972D-D2FEC753EDCF}" type="presOf" srcId="{13FA89F2-CF7E-407C-A50A-2DF07149883D}" destId="{16DA8AAA-0D69-47C0-900C-51F4496E9F34}" srcOrd="1" destOrd="0" presId="urn:microsoft.com/office/officeart/2009/3/layout/HorizontalOrganizationChart"/>
    <dgm:cxn modelId="{091761EC-C5F6-4DA2-9619-688C2B04268C}" type="presOf" srcId="{918C8C95-8BB7-40EB-9D16-2943511B55B0}" destId="{55685241-E53F-4C43-ADDF-13A93DE2AB37}" srcOrd="1" destOrd="0" presId="urn:microsoft.com/office/officeart/2009/3/layout/HorizontalOrganizationChart"/>
    <dgm:cxn modelId="{CF811222-AA02-4091-8106-1F8E93739CB1}" type="presOf" srcId="{C16EDE38-8441-4424-B493-401353535C61}" destId="{24717AD3-0227-4613-A770-CBD058486E6B}" srcOrd="1" destOrd="0" presId="urn:microsoft.com/office/officeart/2009/3/layout/HorizontalOrganizationChart"/>
    <dgm:cxn modelId="{2CF6BD97-CC32-4D12-8F55-ACD421340328}" srcId="{C16EDE38-8441-4424-B493-401353535C61}" destId="{E80ADD24-0E8F-482E-B843-F6C0E00BC1C9}" srcOrd="0" destOrd="0" parTransId="{771C4E00-3F67-4B59-8633-9C6EA3B167FC}" sibTransId="{84CCB385-9BED-406E-BDC1-88A2D5F1C4EA}"/>
    <dgm:cxn modelId="{2AA15DEF-F90C-46BD-AB2D-77FD036F1BDB}" type="presOf" srcId="{46F61EBF-911A-4EC7-A6D1-711DDE9F5F41}" destId="{F8CC623A-EF89-46E3-8CC3-A1A8D588BCE5}" srcOrd="0" destOrd="0" presId="urn:microsoft.com/office/officeart/2009/3/layout/HorizontalOrganizationChart"/>
    <dgm:cxn modelId="{D9BA0E11-E40C-486D-90D2-A77D603F6796}" srcId="{E80ADD24-0E8F-482E-B843-F6C0E00BC1C9}" destId="{918C8C95-8BB7-40EB-9D16-2943511B55B0}" srcOrd="2" destOrd="0" parTransId="{251E10EA-219A-41B3-9F45-1F6AC081323C}" sibTransId="{0A4D2575-C603-441B-BE2C-32A47DB0A7E0}"/>
    <dgm:cxn modelId="{7227D5C6-300B-4288-BCBE-39F754EDC186}" srcId="{E80ADD24-0E8F-482E-B843-F6C0E00BC1C9}" destId="{D1964DAF-618B-4635-97F9-226A8258AD41}" srcOrd="3" destOrd="0" parTransId="{36B8DF51-07EB-4A33-BEE4-A1DE10D3C405}" sibTransId="{F69765C7-6DCD-429F-A4CA-555BBCDD5A11}"/>
    <dgm:cxn modelId="{7F632F37-3CD0-40EA-8453-526644138EE2}" srcId="{9FDF8DAF-BA9C-43F6-BF45-9AAD4CB86383}" destId="{C16EDE38-8441-4424-B493-401353535C61}" srcOrd="1" destOrd="0" parTransId="{C511AF57-070F-41E9-BEBC-FA12ED93F46E}" sibTransId="{06AF0B67-6BD4-4191-9704-017A1B6B5CED}"/>
    <dgm:cxn modelId="{D4EEC438-F2A0-4986-A07A-9B924DC3D2EB}" type="presOf" srcId="{13FA89F2-CF7E-407C-A50A-2DF07149883D}" destId="{4462244F-0060-4850-9722-DB3AB3D263F3}" srcOrd="0" destOrd="0" presId="urn:microsoft.com/office/officeart/2009/3/layout/HorizontalOrganizationChart"/>
    <dgm:cxn modelId="{6EC648AF-F50D-48DF-B602-04DF80AB1A05}" type="presOf" srcId="{39C1BF63-3293-47C1-BFC2-39E778726F1B}" destId="{93648CE5-AAC4-46EB-BDC0-17C2716D5A83}" srcOrd="0" destOrd="0" presId="urn:microsoft.com/office/officeart/2009/3/layout/HorizontalOrganizationChart"/>
    <dgm:cxn modelId="{43A4D46A-C60F-49CD-B350-012B53745D7D}" type="presOf" srcId="{46F61EBF-911A-4EC7-A6D1-711DDE9F5F41}" destId="{4172D29C-612F-47AA-8EA7-904CE38ABFE7}" srcOrd="1" destOrd="0" presId="urn:microsoft.com/office/officeart/2009/3/layout/HorizontalOrganizationChart"/>
    <dgm:cxn modelId="{7413DF70-D7D0-437C-9F47-D4DF23D8ED1E}" type="presOf" srcId="{D1964DAF-618B-4635-97F9-226A8258AD41}" destId="{CBBA0513-2E8E-417E-9719-A1C740FBBFE5}" srcOrd="0" destOrd="0" presId="urn:microsoft.com/office/officeart/2009/3/layout/HorizontalOrganizationChart"/>
    <dgm:cxn modelId="{F3A4D1D0-6E42-4EB0-B9F8-80E03EA62582}" type="presOf" srcId="{36B8DF51-07EB-4A33-BEE4-A1DE10D3C405}" destId="{D5BB9CD2-525F-4391-AF80-83B7A7D3B434}" srcOrd="0" destOrd="0" presId="urn:microsoft.com/office/officeart/2009/3/layout/HorizontalOrganizationChart"/>
    <dgm:cxn modelId="{67ADA6DC-19F6-497F-8C30-8B47BBC548CA}" type="presOf" srcId="{7E7D2FD2-A81D-4B29-B1A3-92B97A07C8FB}" destId="{47E936AF-F7D8-4849-B582-12A12FEB64E5}" srcOrd="0" destOrd="0" presId="urn:microsoft.com/office/officeart/2009/3/layout/HorizontalOrganizationChart"/>
    <dgm:cxn modelId="{CD13198B-0990-41C7-8FF5-FCD782E2FD44}" type="presOf" srcId="{31898E15-3186-4626-ADB6-FD28CFDD50A2}" destId="{58BE4012-414F-4D35-BFC9-69AEE0BDB30A}" srcOrd="0" destOrd="0" presId="urn:microsoft.com/office/officeart/2009/3/layout/HorizontalOrganizationChart"/>
    <dgm:cxn modelId="{E32000BC-EC3D-4C2B-9FAF-5A351D808CF6}" srcId="{E80ADD24-0E8F-482E-B843-F6C0E00BC1C9}" destId="{13FA89F2-CF7E-407C-A50A-2DF07149883D}" srcOrd="1" destOrd="0" parTransId="{E681AC95-4CA3-4A0B-9BE2-5949D922E80E}" sibTransId="{0E2E2984-93F7-4BAC-935F-341D46965BB4}"/>
    <dgm:cxn modelId="{610CB208-4BA1-48B6-A5EE-C3C7DE0DAE15}" type="presOf" srcId="{9FDF8DAF-BA9C-43F6-BF45-9AAD4CB86383}" destId="{A4A5B3DE-2495-4933-B59B-AEED1A0A4EDC}" srcOrd="0" destOrd="0" presId="urn:microsoft.com/office/officeart/2009/3/layout/HorizontalOrganizationChart"/>
    <dgm:cxn modelId="{BC29CDD9-DA14-48FA-A6C9-28B1D89C903C}" type="presOf" srcId="{E80ADD24-0E8F-482E-B843-F6C0E00BC1C9}" destId="{5BB91487-218D-4F70-ACB8-E2F289FC2B3F}" srcOrd="1" destOrd="0" presId="urn:microsoft.com/office/officeart/2009/3/layout/HorizontalOrganizationChart"/>
    <dgm:cxn modelId="{1BD41D83-3EB3-43BA-AB59-01848F5A3A9D}" type="presOf" srcId="{918C8C95-8BB7-40EB-9D16-2943511B55B0}" destId="{F2D9B8C1-79FE-4489-81B7-2A85AD921DAF}" srcOrd="0" destOrd="0" presId="urn:microsoft.com/office/officeart/2009/3/layout/HorizontalOrganizationChart"/>
    <dgm:cxn modelId="{71FA3643-D93C-4DFD-ABB9-D793F6738AC8}" type="presOf" srcId="{3AA3F0EE-996F-4532-94B7-1069C956D7B0}" destId="{96FAD189-FAFC-42C0-A1EC-256A50E2D7B7}" srcOrd="0" destOrd="0" presId="urn:microsoft.com/office/officeart/2009/3/layout/HorizontalOrganizationChart"/>
    <dgm:cxn modelId="{10C5E2BF-B7A0-41F3-8260-76EFA942832C}" type="presOf" srcId="{771C4E00-3F67-4B59-8633-9C6EA3B167FC}" destId="{CB09E722-A8FF-4D29-9855-9C873F4DE2CD}" srcOrd="0" destOrd="0" presId="urn:microsoft.com/office/officeart/2009/3/layout/HorizontalOrganizationChart"/>
    <dgm:cxn modelId="{3661DA62-8AB4-487D-A1C4-084822C60BA0}" type="presOf" srcId="{56D5F4FD-C8BB-422D-BCBA-FB4D5BEFE4F3}" destId="{36EA3B84-C059-46F0-827B-8A101E40CA43}" srcOrd="0" destOrd="0" presId="urn:microsoft.com/office/officeart/2009/3/layout/HorizontalOrganizationChart"/>
    <dgm:cxn modelId="{FE181A39-970A-473C-8EC8-2288163DCDBC}" srcId="{9FDF8DAF-BA9C-43F6-BF45-9AAD4CB86383}" destId="{31898E15-3186-4626-ADB6-FD28CFDD50A2}" srcOrd="0" destOrd="0" parTransId="{C3EBBFD6-FBA3-47D2-914B-BD277A3B57E7}" sibTransId="{541B55FD-3F4C-4CE8-93DD-43539A6A89B8}"/>
    <dgm:cxn modelId="{51AB37C8-58B2-42A8-BA0F-4E5254C29646}" srcId="{E80ADD24-0E8F-482E-B843-F6C0E00BC1C9}" destId="{7E7D2FD2-A81D-4B29-B1A3-92B97A07C8FB}" srcOrd="0" destOrd="0" parTransId="{39C1BF63-3293-47C1-BFC2-39E778726F1B}" sibTransId="{62A3B0A2-B409-4354-8AF4-95AE3287B931}"/>
    <dgm:cxn modelId="{53B2094F-DF3B-4F3A-9648-49B815A90BF7}" type="presOf" srcId="{7E7D2FD2-A81D-4B29-B1A3-92B97A07C8FB}" destId="{DFDE4B0B-04D6-4C38-8EEB-77C59BD76415}" srcOrd="1" destOrd="0" presId="urn:microsoft.com/office/officeart/2009/3/layout/HorizontalOrganizationChart"/>
    <dgm:cxn modelId="{5B6995D5-64B6-4914-A191-E6DD8DC55034}" srcId="{C16EDE38-8441-4424-B493-401353535C61}" destId="{DF6C4C88-45AB-421C-ADC4-DB60AACD3D6A}" srcOrd="1" destOrd="0" parTransId="{56D5F4FD-C8BB-422D-BCBA-FB4D5BEFE4F3}" sibTransId="{4708FBBB-094F-4B10-A386-9722A7BAC3E9}"/>
    <dgm:cxn modelId="{415763DE-A33F-46A3-89AA-55D145E1A252}" type="presOf" srcId="{31898E15-3186-4626-ADB6-FD28CFDD50A2}" destId="{38C2B6F7-557A-4DC9-9660-B3B289E7E11E}" srcOrd="1" destOrd="0" presId="urn:microsoft.com/office/officeart/2009/3/layout/HorizontalOrganizationChart"/>
    <dgm:cxn modelId="{B778D267-5FB8-4B4E-B9B6-FE13443CF886}" type="presOf" srcId="{E681AC95-4CA3-4A0B-9BE2-5949D922E80E}" destId="{824CA63B-AE57-4473-ADCF-FAA621E1D1D8}" srcOrd="0" destOrd="0" presId="urn:microsoft.com/office/officeart/2009/3/layout/HorizontalOrganizationChart"/>
    <dgm:cxn modelId="{B21C32A7-D95E-41D3-A2C6-8216D13CAF22}" srcId="{31898E15-3186-4626-ADB6-FD28CFDD50A2}" destId="{46F61EBF-911A-4EC7-A6D1-711DDE9F5F41}" srcOrd="0" destOrd="0" parTransId="{3AA3F0EE-996F-4532-94B7-1069C956D7B0}" sibTransId="{71325850-CC05-49AD-A31D-3E955199DDF1}"/>
    <dgm:cxn modelId="{DF572D9A-A54C-4117-A516-3149523AC248}" type="presParOf" srcId="{A4A5B3DE-2495-4933-B59B-AEED1A0A4EDC}" destId="{FBFFCF68-54C0-490D-A97E-5F685AE8DF61}" srcOrd="0" destOrd="0" presId="urn:microsoft.com/office/officeart/2009/3/layout/HorizontalOrganizationChart"/>
    <dgm:cxn modelId="{24707CCB-EE37-43C8-94DF-E02A5A1C8533}" type="presParOf" srcId="{FBFFCF68-54C0-490D-A97E-5F685AE8DF61}" destId="{640A66B3-39F0-45BC-9869-D5F1D085D5C7}" srcOrd="0" destOrd="0" presId="urn:microsoft.com/office/officeart/2009/3/layout/HorizontalOrganizationChart"/>
    <dgm:cxn modelId="{6F29D787-8879-48B6-967B-78B959FA12DB}" type="presParOf" srcId="{640A66B3-39F0-45BC-9869-D5F1D085D5C7}" destId="{58BE4012-414F-4D35-BFC9-69AEE0BDB30A}" srcOrd="0" destOrd="0" presId="urn:microsoft.com/office/officeart/2009/3/layout/HorizontalOrganizationChart"/>
    <dgm:cxn modelId="{01FCF428-FDB3-4311-B3EB-2C911B6FFC62}" type="presParOf" srcId="{640A66B3-39F0-45BC-9869-D5F1D085D5C7}" destId="{38C2B6F7-557A-4DC9-9660-B3B289E7E11E}" srcOrd="1" destOrd="0" presId="urn:microsoft.com/office/officeart/2009/3/layout/HorizontalOrganizationChart"/>
    <dgm:cxn modelId="{7D2EF8DB-DC1C-4971-BD3D-5C3F6CC9BF66}" type="presParOf" srcId="{FBFFCF68-54C0-490D-A97E-5F685AE8DF61}" destId="{6179C682-C670-4C0C-9364-72932CAA011F}" srcOrd="1" destOrd="0" presId="urn:microsoft.com/office/officeart/2009/3/layout/HorizontalOrganizationChart"/>
    <dgm:cxn modelId="{B23FC5DB-C653-4250-907D-E3474AB6E548}" type="presParOf" srcId="{6179C682-C670-4C0C-9364-72932CAA011F}" destId="{96FAD189-FAFC-42C0-A1EC-256A50E2D7B7}" srcOrd="0" destOrd="0" presId="urn:microsoft.com/office/officeart/2009/3/layout/HorizontalOrganizationChart"/>
    <dgm:cxn modelId="{7A9222DE-6C3B-47A5-AC82-6EF50466DA56}" type="presParOf" srcId="{6179C682-C670-4C0C-9364-72932CAA011F}" destId="{D2762B86-E83B-4867-B832-EF2CDC500D32}" srcOrd="1" destOrd="0" presId="urn:microsoft.com/office/officeart/2009/3/layout/HorizontalOrganizationChart"/>
    <dgm:cxn modelId="{D671D21A-C65A-44E2-A28E-17C9DAEFAACA}" type="presParOf" srcId="{D2762B86-E83B-4867-B832-EF2CDC500D32}" destId="{3E78ECF9-9358-4520-933C-77956D8ED84B}" srcOrd="0" destOrd="0" presId="urn:microsoft.com/office/officeart/2009/3/layout/HorizontalOrganizationChart"/>
    <dgm:cxn modelId="{591B7EA2-83CF-40E7-BB88-301B309102E5}" type="presParOf" srcId="{3E78ECF9-9358-4520-933C-77956D8ED84B}" destId="{F8CC623A-EF89-46E3-8CC3-A1A8D588BCE5}" srcOrd="0" destOrd="0" presId="urn:microsoft.com/office/officeart/2009/3/layout/HorizontalOrganizationChart"/>
    <dgm:cxn modelId="{3215D804-8823-4B96-B540-1570F9648DF1}" type="presParOf" srcId="{3E78ECF9-9358-4520-933C-77956D8ED84B}" destId="{4172D29C-612F-47AA-8EA7-904CE38ABFE7}" srcOrd="1" destOrd="0" presId="urn:microsoft.com/office/officeart/2009/3/layout/HorizontalOrganizationChart"/>
    <dgm:cxn modelId="{D91B8621-9613-4A54-8985-8DF8CABE8CF0}" type="presParOf" srcId="{D2762B86-E83B-4867-B832-EF2CDC500D32}" destId="{AE6243D4-A8A3-412E-B68B-596AC2DE2C92}" srcOrd="1" destOrd="0" presId="urn:microsoft.com/office/officeart/2009/3/layout/HorizontalOrganizationChart"/>
    <dgm:cxn modelId="{8B0B9456-7010-4097-BB74-FAF427487FA4}" type="presParOf" srcId="{D2762B86-E83B-4867-B832-EF2CDC500D32}" destId="{544F1871-B6B7-462C-890F-E3EFC2948295}" srcOrd="2" destOrd="0" presId="urn:microsoft.com/office/officeart/2009/3/layout/HorizontalOrganizationChart"/>
    <dgm:cxn modelId="{0D9199E6-D5FA-4906-9D59-5EDD2229F1D0}" type="presParOf" srcId="{FBFFCF68-54C0-490D-A97E-5F685AE8DF61}" destId="{1DA7539D-EEC2-4C24-A864-F674BDBD0103}" srcOrd="2" destOrd="0" presId="urn:microsoft.com/office/officeart/2009/3/layout/HorizontalOrganizationChart"/>
    <dgm:cxn modelId="{7906495B-B62D-4048-8D4C-5E47561A25BC}" type="presParOf" srcId="{A4A5B3DE-2495-4933-B59B-AEED1A0A4EDC}" destId="{A7EBE888-B72D-4C6D-BE22-D9500837E19B}" srcOrd="1" destOrd="0" presId="urn:microsoft.com/office/officeart/2009/3/layout/HorizontalOrganizationChart"/>
    <dgm:cxn modelId="{51C036EE-FE59-4C25-ADE4-049376B7B898}" type="presParOf" srcId="{A7EBE888-B72D-4C6D-BE22-D9500837E19B}" destId="{5527CCD4-E270-4894-91B0-47959B4282BE}" srcOrd="0" destOrd="0" presId="urn:microsoft.com/office/officeart/2009/3/layout/HorizontalOrganizationChart"/>
    <dgm:cxn modelId="{13816AB3-654B-40CE-AE8B-1F91DA5A5A8C}" type="presParOf" srcId="{5527CCD4-E270-4894-91B0-47959B4282BE}" destId="{734FD12A-3935-4EBB-BF11-BCEECF60B757}" srcOrd="0" destOrd="0" presId="urn:microsoft.com/office/officeart/2009/3/layout/HorizontalOrganizationChart"/>
    <dgm:cxn modelId="{389ED640-892C-4093-B20C-9A86371C8975}" type="presParOf" srcId="{5527CCD4-E270-4894-91B0-47959B4282BE}" destId="{24717AD3-0227-4613-A770-CBD058486E6B}" srcOrd="1" destOrd="0" presId="urn:microsoft.com/office/officeart/2009/3/layout/HorizontalOrganizationChart"/>
    <dgm:cxn modelId="{1018AF2E-FA80-4438-89BE-52C6CB85A0D1}" type="presParOf" srcId="{A7EBE888-B72D-4C6D-BE22-D9500837E19B}" destId="{6B2343CE-417D-4EB4-A749-1531F566DA8B}" srcOrd="1" destOrd="0" presId="urn:microsoft.com/office/officeart/2009/3/layout/HorizontalOrganizationChart"/>
    <dgm:cxn modelId="{00563E40-23BA-48EC-ABBC-FDA2583DB766}" type="presParOf" srcId="{6B2343CE-417D-4EB4-A749-1531F566DA8B}" destId="{CB09E722-A8FF-4D29-9855-9C873F4DE2CD}" srcOrd="0" destOrd="0" presId="urn:microsoft.com/office/officeart/2009/3/layout/HorizontalOrganizationChart"/>
    <dgm:cxn modelId="{CC1A0DAC-8435-433F-B24F-2E026CE1817C}" type="presParOf" srcId="{6B2343CE-417D-4EB4-A749-1531F566DA8B}" destId="{05ABAEEE-3984-4925-AF5E-7746499BFAD0}" srcOrd="1" destOrd="0" presId="urn:microsoft.com/office/officeart/2009/3/layout/HorizontalOrganizationChart"/>
    <dgm:cxn modelId="{170D6E15-1BD5-43F5-8E31-B18407055AF6}" type="presParOf" srcId="{05ABAEEE-3984-4925-AF5E-7746499BFAD0}" destId="{BAE1C214-85A2-4EBE-951E-8DAB89541F5A}" srcOrd="0" destOrd="0" presId="urn:microsoft.com/office/officeart/2009/3/layout/HorizontalOrganizationChart"/>
    <dgm:cxn modelId="{621C8099-5196-4F5F-A09B-BC6D0CF4639E}" type="presParOf" srcId="{BAE1C214-85A2-4EBE-951E-8DAB89541F5A}" destId="{C537BCF0-EDFD-475A-8651-788B8DC7ADEC}" srcOrd="0" destOrd="0" presId="urn:microsoft.com/office/officeart/2009/3/layout/HorizontalOrganizationChart"/>
    <dgm:cxn modelId="{5E781A4E-C816-4A80-9447-4237BE4EB2CC}" type="presParOf" srcId="{BAE1C214-85A2-4EBE-951E-8DAB89541F5A}" destId="{5BB91487-218D-4F70-ACB8-E2F289FC2B3F}" srcOrd="1" destOrd="0" presId="urn:microsoft.com/office/officeart/2009/3/layout/HorizontalOrganizationChart"/>
    <dgm:cxn modelId="{4ADB0B1D-21C6-4849-9220-5EE954F1047A}" type="presParOf" srcId="{05ABAEEE-3984-4925-AF5E-7746499BFAD0}" destId="{6CC450DF-F8A0-43E2-8951-244F7A77FE88}" srcOrd="1" destOrd="0" presId="urn:microsoft.com/office/officeart/2009/3/layout/HorizontalOrganizationChart"/>
    <dgm:cxn modelId="{91C09E67-25E7-4986-B9CE-A11410B42347}" type="presParOf" srcId="{6CC450DF-F8A0-43E2-8951-244F7A77FE88}" destId="{93648CE5-AAC4-46EB-BDC0-17C2716D5A83}" srcOrd="0" destOrd="0" presId="urn:microsoft.com/office/officeart/2009/3/layout/HorizontalOrganizationChart"/>
    <dgm:cxn modelId="{525CC898-DC85-432B-A75D-72150D39FDF9}" type="presParOf" srcId="{6CC450DF-F8A0-43E2-8951-244F7A77FE88}" destId="{0F5942EB-4C7B-41EA-A376-0112DB5CFD05}" srcOrd="1" destOrd="0" presId="urn:microsoft.com/office/officeart/2009/3/layout/HorizontalOrganizationChart"/>
    <dgm:cxn modelId="{29EF0CC8-0062-4ABB-8B28-5E6FAB8318FD}" type="presParOf" srcId="{0F5942EB-4C7B-41EA-A376-0112DB5CFD05}" destId="{8D8F60FE-FCE6-4F34-8E4D-373A74C1B794}" srcOrd="0" destOrd="0" presId="urn:microsoft.com/office/officeart/2009/3/layout/HorizontalOrganizationChart"/>
    <dgm:cxn modelId="{89F537DD-B80C-4C8E-AEBA-17F59E5F4ED6}" type="presParOf" srcId="{8D8F60FE-FCE6-4F34-8E4D-373A74C1B794}" destId="{47E936AF-F7D8-4849-B582-12A12FEB64E5}" srcOrd="0" destOrd="0" presId="urn:microsoft.com/office/officeart/2009/3/layout/HorizontalOrganizationChart"/>
    <dgm:cxn modelId="{BCD1EACC-6467-4C80-8313-CC65CA8B2453}" type="presParOf" srcId="{8D8F60FE-FCE6-4F34-8E4D-373A74C1B794}" destId="{DFDE4B0B-04D6-4C38-8EEB-77C59BD76415}" srcOrd="1" destOrd="0" presId="urn:microsoft.com/office/officeart/2009/3/layout/HorizontalOrganizationChart"/>
    <dgm:cxn modelId="{F5DFDD24-0350-4ACE-9D77-C650AFE93D6C}" type="presParOf" srcId="{0F5942EB-4C7B-41EA-A376-0112DB5CFD05}" destId="{72FCEB32-DB00-452D-A317-5811A76D936A}" srcOrd="1" destOrd="0" presId="urn:microsoft.com/office/officeart/2009/3/layout/HorizontalOrganizationChart"/>
    <dgm:cxn modelId="{EB58B567-D2E7-413E-8B79-B57951F2B684}" type="presParOf" srcId="{0F5942EB-4C7B-41EA-A376-0112DB5CFD05}" destId="{4EA5DEA2-84D6-43BD-B32B-1C38F901A9ED}" srcOrd="2" destOrd="0" presId="urn:microsoft.com/office/officeart/2009/3/layout/HorizontalOrganizationChart"/>
    <dgm:cxn modelId="{FCEA8377-AA1C-4ED8-BB5E-007B4406214E}" type="presParOf" srcId="{6CC450DF-F8A0-43E2-8951-244F7A77FE88}" destId="{824CA63B-AE57-4473-ADCF-FAA621E1D1D8}" srcOrd="2" destOrd="0" presId="urn:microsoft.com/office/officeart/2009/3/layout/HorizontalOrganizationChart"/>
    <dgm:cxn modelId="{95EFF137-7737-4BD4-BD31-C7C15FC3F2D7}" type="presParOf" srcId="{6CC450DF-F8A0-43E2-8951-244F7A77FE88}" destId="{34B8D7B3-B486-407E-A0EF-6DE4869945AA}" srcOrd="3" destOrd="0" presId="urn:microsoft.com/office/officeart/2009/3/layout/HorizontalOrganizationChart"/>
    <dgm:cxn modelId="{B53B625F-C249-4D00-8911-21241FD676B4}" type="presParOf" srcId="{34B8D7B3-B486-407E-A0EF-6DE4869945AA}" destId="{21460959-D818-4767-AB68-1C8FFDAEEA88}" srcOrd="0" destOrd="0" presId="urn:microsoft.com/office/officeart/2009/3/layout/HorizontalOrganizationChart"/>
    <dgm:cxn modelId="{C8341DBA-CAED-4E15-A7C3-DBF10BB25F88}" type="presParOf" srcId="{21460959-D818-4767-AB68-1C8FFDAEEA88}" destId="{4462244F-0060-4850-9722-DB3AB3D263F3}" srcOrd="0" destOrd="0" presId="urn:microsoft.com/office/officeart/2009/3/layout/HorizontalOrganizationChart"/>
    <dgm:cxn modelId="{C096B27D-83A6-436C-A6E9-93EC757CED6E}" type="presParOf" srcId="{21460959-D818-4767-AB68-1C8FFDAEEA88}" destId="{16DA8AAA-0D69-47C0-900C-51F4496E9F34}" srcOrd="1" destOrd="0" presId="urn:microsoft.com/office/officeart/2009/3/layout/HorizontalOrganizationChart"/>
    <dgm:cxn modelId="{397E7609-2A7D-4D60-9C10-A6117C16968F}" type="presParOf" srcId="{34B8D7B3-B486-407E-A0EF-6DE4869945AA}" destId="{D6C290BF-11C5-4F3A-8BBB-5C985816D675}" srcOrd="1" destOrd="0" presId="urn:microsoft.com/office/officeart/2009/3/layout/HorizontalOrganizationChart"/>
    <dgm:cxn modelId="{119B1051-5D13-4EE4-BD55-456E8AA654F7}" type="presParOf" srcId="{34B8D7B3-B486-407E-A0EF-6DE4869945AA}" destId="{3C1DDFF1-9689-489C-ACAB-1F8674AE1C4C}" srcOrd="2" destOrd="0" presId="urn:microsoft.com/office/officeart/2009/3/layout/HorizontalOrganizationChart"/>
    <dgm:cxn modelId="{17A88995-2886-4A61-A155-CFEED30CDA76}" type="presParOf" srcId="{6CC450DF-F8A0-43E2-8951-244F7A77FE88}" destId="{5FAE01D5-FBA7-4EB4-80F1-421626459501}" srcOrd="4" destOrd="0" presId="urn:microsoft.com/office/officeart/2009/3/layout/HorizontalOrganizationChart"/>
    <dgm:cxn modelId="{01225717-F2D3-4904-AF9F-9F29B9DD3EC3}" type="presParOf" srcId="{6CC450DF-F8A0-43E2-8951-244F7A77FE88}" destId="{0685379C-C8DB-476D-B204-9CFA4704DC35}" srcOrd="5" destOrd="0" presId="urn:microsoft.com/office/officeart/2009/3/layout/HorizontalOrganizationChart"/>
    <dgm:cxn modelId="{C2633BDD-7891-4EFD-8A33-CBB5F981B6D4}" type="presParOf" srcId="{0685379C-C8DB-476D-B204-9CFA4704DC35}" destId="{6CAFF1E1-F6B1-4906-A8D7-31E453290269}" srcOrd="0" destOrd="0" presId="urn:microsoft.com/office/officeart/2009/3/layout/HorizontalOrganizationChart"/>
    <dgm:cxn modelId="{5DFACCE8-995E-44D2-8242-8D5EEBDC3BE6}" type="presParOf" srcId="{6CAFF1E1-F6B1-4906-A8D7-31E453290269}" destId="{F2D9B8C1-79FE-4489-81B7-2A85AD921DAF}" srcOrd="0" destOrd="0" presId="urn:microsoft.com/office/officeart/2009/3/layout/HorizontalOrganizationChart"/>
    <dgm:cxn modelId="{5A7C02DC-213B-4C5C-B4D8-99FAAB1F7596}" type="presParOf" srcId="{6CAFF1E1-F6B1-4906-A8D7-31E453290269}" destId="{55685241-E53F-4C43-ADDF-13A93DE2AB37}" srcOrd="1" destOrd="0" presId="urn:microsoft.com/office/officeart/2009/3/layout/HorizontalOrganizationChart"/>
    <dgm:cxn modelId="{9A7EFAD8-DA1F-40D3-A36F-522181D60380}" type="presParOf" srcId="{0685379C-C8DB-476D-B204-9CFA4704DC35}" destId="{972E0008-080F-4C7C-937D-E23B57188818}" srcOrd="1" destOrd="0" presId="urn:microsoft.com/office/officeart/2009/3/layout/HorizontalOrganizationChart"/>
    <dgm:cxn modelId="{092334D3-0FF8-4DD7-BEDD-03987318B5B1}" type="presParOf" srcId="{0685379C-C8DB-476D-B204-9CFA4704DC35}" destId="{295AD381-8AEB-47E0-9023-7C92DDBB2595}" srcOrd="2" destOrd="0" presId="urn:microsoft.com/office/officeart/2009/3/layout/HorizontalOrganizationChart"/>
    <dgm:cxn modelId="{42A3083F-ACF3-4D73-A641-3F3640C35DE0}" type="presParOf" srcId="{6CC450DF-F8A0-43E2-8951-244F7A77FE88}" destId="{D5BB9CD2-525F-4391-AF80-83B7A7D3B434}" srcOrd="6" destOrd="0" presId="urn:microsoft.com/office/officeart/2009/3/layout/HorizontalOrganizationChart"/>
    <dgm:cxn modelId="{0164B3EE-CABC-4AE2-959F-3E65F9CF598A}" type="presParOf" srcId="{6CC450DF-F8A0-43E2-8951-244F7A77FE88}" destId="{DF2E999C-C12F-4007-8D0F-20C2798EB6F8}" srcOrd="7" destOrd="0" presId="urn:microsoft.com/office/officeart/2009/3/layout/HorizontalOrganizationChart"/>
    <dgm:cxn modelId="{CBFFCB5C-3C15-477C-83B2-8D6DD491F5E4}" type="presParOf" srcId="{DF2E999C-C12F-4007-8D0F-20C2798EB6F8}" destId="{1CBFE09B-B319-484A-A110-8D0AAAEA310F}" srcOrd="0" destOrd="0" presId="urn:microsoft.com/office/officeart/2009/3/layout/HorizontalOrganizationChart"/>
    <dgm:cxn modelId="{224D4959-D467-4D3B-9601-CE2E66F64035}" type="presParOf" srcId="{1CBFE09B-B319-484A-A110-8D0AAAEA310F}" destId="{CBBA0513-2E8E-417E-9719-A1C740FBBFE5}" srcOrd="0" destOrd="0" presId="urn:microsoft.com/office/officeart/2009/3/layout/HorizontalOrganizationChart"/>
    <dgm:cxn modelId="{65F68EE9-26B0-4B08-BFD8-91EFA566894D}" type="presParOf" srcId="{1CBFE09B-B319-484A-A110-8D0AAAEA310F}" destId="{D6A20CFB-1C61-40E0-BC50-A2FE5E3BA665}" srcOrd="1" destOrd="0" presId="urn:microsoft.com/office/officeart/2009/3/layout/HorizontalOrganizationChart"/>
    <dgm:cxn modelId="{75A4B588-4057-46D2-86DF-134ED7F95D27}" type="presParOf" srcId="{DF2E999C-C12F-4007-8D0F-20C2798EB6F8}" destId="{523DE4B2-EB1C-46D2-8B00-E58BC43DE2F6}" srcOrd="1" destOrd="0" presId="urn:microsoft.com/office/officeart/2009/3/layout/HorizontalOrganizationChart"/>
    <dgm:cxn modelId="{BA08EB97-F7D5-460C-B483-7BC83296555A}" type="presParOf" srcId="{DF2E999C-C12F-4007-8D0F-20C2798EB6F8}" destId="{4FF25E13-8339-4BAB-A3A4-B306B8DB42C4}" srcOrd="2" destOrd="0" presId="urn:microsoft.com/office/officeart/2009/3/layout/HorizontalOrganizationChart"/>
    <dgm:cxn modelId="{98A63E2A-9588-415E-BE10-CF7A2605CB3A}" type="presParOf" srcId="{05ABAEEE-3984-4925-AF5E-7746499BFAD0}" destId="{A2ABD21D-0B8F-4365-ADCC-148CFCF7A6DD}" srcOrd="2" destOrd="0" presId="urn:microsoft.com/office/officeart/2009/3/layout/HorizontalOrganizationChart"/>
    <dgm:cxn modelId="{A5B30305-D61F-4FE7-8CC0-AE61934A20A6}" type="presParOf" srcId="{6B2343CE-417D-4EB4-A749-1531F566DA8B}" destId="{36EA3B84-C059-46F0-827B-8A101E40CA43}" srcOrd="2" destOrd="0" presId="urn:microsoft.com/office/officeart/2009/3/layout/HorizontalOrganizationChart"/>
    <dgm:cxn modelId="{2E264FAC-862C-4546-B6E8-66A6485A6EB8}" type="presParOf" srcId="{6B2343CE-417D-4EB4-A749-1531F566DA8B}" destId="{7BA5753D-3C7E-495B-8556-332C240C2E2D}" srcOrd="3" destOrd="0" presId="urn:microsoft.com/office/officeart/2009/3/layout/HorizontalOrganizationChart"/>
    <dgm:cxn modelId="{4C5E4A6C-957C-4BC0-9BD1-698756A19D6F}" type="presParOf" srcId="{7BA5753D-3C7E-495B-8556-332C240C2E2D}" destId="{05AB71F0-0A43-4F0F-ABC0-E0A5FF625AC5}" srcOrd="0" destOrd="0" presId="urn:microsoft.com/office/officeart/2009/3/layout/HorizontalOrganizationChart"/>
    <dgm:cxn modelId="{FED5FA1B-1E9F-486A-9AF8-7BAB24FB04DC}" type="presParOf" srcId="{05AB71F0-0A43-4F0F-ABC0-E0A5FF625AC5}" destId="{33EFECD9-6336-48C8-B16E-F57E2E9E3B09}" srcOrd="0" destOrd="0" presId="urn:microsoft.com/office/officeart/2009/3/layout/HorizontalOrganizationChart"/>
    <dgm:cxn modelId="{B780DD01-CAD7-4E12-9530-EAC3D014E2F8}" type="presParOf" srcId="{05AB71F0-0A43-4F0F-ABC0-E0A5FF625AC5}" destId="{2C694902-C634-46E3-A213-7E23896638F8}" srcOrd="1" destOrd="0" presId="urn:microsoft.com/office/officeart/2009/3/layout/HorizontalOrganizationChart"/>
    <dgm:cxn modelId="{58F404E5-5D8C-41BE-A9AC-B32FF0AF6FEA}" type="presParOf" srcId="{7BA5753D-3C7E-495B-8556-332C240C2E2D}" destId="{146426C1-1B05-4CDA-950B-BC7B0E38DB22}" srcOrd="1" destOrd="0" presId="urn:microsoft.com/office/officeart/2009/3/layout/HorizontalOrganizationChart"/>
    <dgm:cxn modelId="{F1A31CC2-9CB1-4976-A36F-C311D005399D}" type="presParOf" srcId="{7BA5753D-3C7E-495B-8556-332C240C2E2D}" destId="{77F0645F-176E-44C8-B050-42B8EC5430FF}" srcOrd="2" destOrd="0" presId="urn:microsoft.com/office/officeart/2009/3/layout/HorizontalOrganizationChart"/>
    <dgm:cxn modelId="{05795476-14A3-40C0-A14C-3302EBA894A2}" type="presParOf" srcId="{A7EBE888-B72D-4C6D-BE22-D9500837E19B}" destId="{74D8BB3E-47CC-4CE3-933F-AC2533EA4F46}"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5CFBBCEE-C88E-48D3-B945-490F6FB4DEE3}" type="doc">
      <dgm:prSet loTypeId="urn:microsoft.com/office/officeart/2005/8/layout/vList5" loCatId="list" qsTypeId="urn:microsoft.com/office/officeart/2005/8/quickstyle/simple3" qsCatId="simple" csTypeId="urn:microsoft.com/office/officeart/2005/8/colors/colorful1" csCatId="colorful" phldr="1"/>
      <dgm:spPr/>
      <dgm:t>
        <a:bodyPr/>
        <a:lstStyle/>
        <a:p>
          <a:endParaRPr lang="zh-TW" altLang="en-US"/>
        </a:p>
      </dgm:t>
    </dgm:pt>
    <dgm:pt modelId="{0B0BDD67-76BC-4273-98B2-17DF13EC3813}">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 用 人</a:t>
          </a:r>
          <a:endParaRPr lang="zh-TW" altLang="en-US" sz="2400" dirty="0">
            <a:latin typeface="微軟正黑體" panose="020B0604030504040204" pitchFamily="34" charset="-120"/>
            <a:ea typeface="微軟正黑體" panose="020B0604030504040204" pitchFamily="34" charset="-120"/>
          </a:endParaRPr>
        </a:p>
      </dgm:t>
    </dgm:pt>
    <dgm:pt modelId="{9F78BF8C-ED36-48B3-B5F1-E82FD10C5204}" type="parTrans" cxnId="{79B16DC4-97AA-47C6-ABBB-EC998197A444}">
      <dgm:prSet/>
      <dgm:spPr/>
      <dgm:t>
        <a:bodyPr/>
        <a:lstStyle/>
        <a:p>
          <a:endParaRPr lang="zh-TW" altLang="en-US"/>
        </a:p>
      </dgm:t>
    </dgm:pt>
    <dgm:pt modelId="{19F2A4CD-6CD7-4E0E-B22A-D0580093A84F}" type="sibTrans" cxnId="{79B16DC4-97AA-47C6-ABBB-EC998197A444}">
      <dgm:prSet/>
      <dgm:spPr/>
      <dgm:t>
        <a:bodyPr/>
        <a:lstStyle/>
        <a:p>
          <a:endParaRPr lang="zh-TW" altLang="en-US"/>
        </a:p>
      </dgm:t>
    </dgm:pt>
    <dgm:pt modelId="{F58AA03F-CC4A-4D5D-BB0A-21BF0A7D80F3}">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利用目的</a:t>
          </a:r>
          <a:endParaRPr lang="zh-TW" altLang="en-US" sz="2400" dirty="0">
            <a:latin typeface="微軟正黑體" panose="020B0604030504040204" pitchFamily="34" charset="-120"/>
            <a:ea typeface="微軟正黑體" panose="020B0604030504040204" pitchFamily="34" charset="-120"/>
          </a:endParaRPr>
        </a:p>
      </dgm:t>
    </dgm:pt>
    <dgm:pt modelId="{2F673C3F-392E-488D-A015-16C60B535A96}" type="parTrans" cxnId="{374C5B84-3A97-4E70-8E4A-B776B1EA74BE}">
      <dgm:prSet/>
      <dgm:spPr/>
      <dgm:t>
        <a:bodyPr/>
        <a:lstStyle/>
        <a:p>
          <a:endParaRPr lang="zh-TW" altLang="en-US"/>
        </a:p>
      </dgm:t>
    </dgm:pt>
    <dgm:pt modelId="{F7FE206E-79C8-4DF8-8C29-E0915B5C941D}" type="sibTrans" cxnId="{374C5B84-3A97-4E70-8E4A-B776B1EA74BE}">
      <dgm:prSet/>
      <dgm:spPr/>
      <dgm:t>
        <a:bodyPr/>
        <a:lstStyle/>
        <a:p>
          <a:endParaRPr lang="zh-TW" altLang="en-US"/>
        </a:p>
      </dgm:t>
    </dgm:pt>
    <dgm:pt modelId="{A6724F35-F747-4C86-A6E5-AE923E3B01CC}">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利用行為</a:t>
          </a:r>
          <a:endParaRPr lang="zh-TW" altLang="en-US" sz="2400" dirty="0">
            <a:latin typeface="微軟正黑體" panose="020B0604030504040204" pitchFamily="34" charset="-120"/>
            <a:ea typeface="微軟正黑體" panose="020B0604030504040204" pitchFamily="34" charset="-120"/>
          </a:endParaRPr>
        </a:p>
      </dgm:t>
    </dgm:pt>
    <dgm:pt modelId="{BD23D019-494D-450F-84D6-C9F24729FCA3}" type="parTrans" cxnId="{A53AAE12-498F-4D63-B5B7-9F1F9BF1C197}">
      <dgm:prSet/>
      <dgm:spPr/>
      <dgm:t>
        <a:bodyPr/>
        <a:lstStyle/>
        <a:p>
          <a:endParaRPr lang="zh-TW" altLang="en-US"/>
        </a:p>
      </dgm:t>
    </dgm:pt>
    <dgm:pt modelId="{EB49C35F-A8FD-44A2-A8ED-FCE5988630E9}" type="sibTrans" cxnId="{A53AAE12-498F-4D63-B5B7-9F1F9BF1C197}">
      <dgm:prSet/>
      <dgm:spPr/>
      <dgm:t>
        <a:bodyPr/>
        <a:lstStyle/>
        <a:p>
          <a:endParaRPr lang="zh-TW" altLang="en-US"/>
        </a:p>
      </dgm:t>
    </dgm:pt>
    <dgm:pt modelId="{3A0D7D12-4049-45E1-849F-5BCCCBF463B3}">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利用範圍</a:t>
          </a:r>
          <a:endParaRPr lang="zh-TW" altLang="en-US" sz="2400" dirty="0">
            <a:latin typeface="微軟正黑體" panose="020B0604030504040204" pitchFamily="34" charset="-120"/>
            <a:ea typeface="微軟正黑體" panose="020B0604030504040204" pitchFamily="34" charset="-120"/>
          </a:endParaRPr>
        </a:p>
      </dgm:t>
    </dgm:pt>
    <dgm:pt modelId="{B8471703-938D-46AF-9D8A-A328AAF7DE21}" type="parTrans" cxnId="{85B71736-1C5A-4156-8893-06629A1924E4}">
      <dgm:prSet/>
      <dgm:spPr/>
      <dgm:t>
        <a:bodyPr/>
        <a:lstStyle/>
        <a:p>
          <a:endParaRPr lang="zh-TW" altLang="en-US"/>
        </a:p>
      </dgm:t>
    </dgm:pt>
    <dgm:pt modelId="{0216A192-D01E-46DB-85AE-373E848D4B41}" type="sibTrans" cxnId="{85B71736-1C5A-4156-8893-06629A1924E4}">
      <dgm:prSet/>
      <dgm:spPr/>
      <dgm:t>
        <a:bodyPr/>
        <a:lstStyle/>
        <a:p>
          <a:endParaRPr lang="zh-TW" altLang="en-US"/>
        </a:p>
      </dgm:t>
    </dgm:pt>
    <dgm:pt modelId="{905E7648-8FD6-440B-AF2E-0327B5AF9551}">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中央或地方機關</a:t>
          </a:r>
          <a:endParaRPr lang="zh-TW" altLang="en-US" sz="2400" dirty="0">
            <a:latin typeface="微軟正黑體" panose="020B0604030504040204" pitchFamily="34" charset="-120"/>
            <a:ea typeface="微軟正黑體" panose="020B0604030504040204" pitchFamily="34" charset="-120"/>
          </a:endParaRPr>
        </a:p>
      </dgm:t>
    </dgm:pt>
    <dgm:pt modelId="{62C7B72F-040E-465F-BAA0-34538A7CBB9A}" type="parTrans" cxnId="{4DDB41A5-3D34-464E-8EB1-4F509942EFED}">
      <dgm:prSet/>
      <dgm:spPr/>
      <dgm:t>
        <a:bodyPr/>
        <a:lstStyle/>
        <a:p>
          <a:endParaRPr lang="zh-TW" altLang="en-US"/>
        </a:p>
      </dgm:t>
    </dgm:pt>
    <dgm:pt modelId="{AC2A35B4-47D7-4D88-933F-AC6F8D03B95F}" type="sibTrans" cxnId="{4DDB41A5-3D34-464E-8EB1-4F509942EFED}">
      <dgm:prSet/>
      <dgm:spPr/>
      <dgm:t>
        <a:bodyPr/>
        <a:lstStyle/>
        <a:p>
          <a:endParaRPr lang="zh-TW" altLang="en-US"/>
        </a:p>
      </dgm:t>
    </dgm:pt>
    <dgm:pt modelId="{6BDD2DC8-B5E7-49EB-B6CB-3E8251DC369A}">
      <dgm:prSet custT="1"/>
      <dgm:spPr/>
      <dgm:t>
        <a:bodyPr/>
        <a:lstStyle/>
        <a:p>
          <a:pPr rtl="0">
            <a:spcAft>
              <a:spcPts val="0"/>
            </a:spcAft>
          </a:pPr>
          <a:r>
            <a:rPr lang="zh-TW" altLang="en-US" sz="2200" b="1" dirty="0" smtClean="0">
              <a:latin typeface="微軟正黑體" panose="020B0604030504040204" pitchFamily="34" charset="-120"/>
              <a:ea typeface="微軟正黑體" panose="020B0604030504040204" pitchFamily="34" charset="-120"/>
            </a:rPr>
            <a:t>內部參考資料</a:t>
          </a:r>
          <a:endParaRPr lang="zh-TW" altLang="en-US" sz="2200" dirty="0">
            <a:latin typeface="微軟正黑體" panose="020B0604030504040204" pitchFamily="34" charset="-120"/>
            <a:ea typeface="微軟正黑體" panose="020B0604030504040204" pitchFamily="34" charset="-120"/>
          </a:endParaRPr>
        </a:p>
      </dgm:t>
    </dgm:pt>
    <dgm:pt modelId="{7F6F4534-2DF0-4624-B07C-F331A3F4422B}" type="parTrans" cxnId="{014A1899-0B05-4C37-9AE8-3CBE4D42CEBF}">
      <dgm:prSet/>
      <dgm:spPr/>
      <dgm:t>
        <a:bodyPr/>
        <a:lstStyle/>
        <a:p>
          <a:endParaRPr lang="zh-TW" altLang="en-US"/>
        </a:p>
      </dgm:t>
    </dgm:pt>
    <dgm:pt modelId="{79B9DDD9-1731-491B-91FC-F445D1DCAABB}" type="sibTrans" cxnId="{014A1899-0B05-4C37-9AE8-3CBE4D42CEBF}">
      <dgm:prSet/>
      <dgm:spPr/>
      <dgm:t>
        <a:bodyPr/>
        <a:lstStyle/>
        <a:p>
          <a:endParaRPr lang="zh-TW" altLang="en-US"/>
        </a:p>
      </dgm:t>
    </dgm:pt>
    <dgm:pt modelId="{DCEB8375-8FC5-43C6-9FDB-C3F26BB2108C}">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重製、翻譯</a:t>
          </a:r>
          <a:endParaRPr lang="zh-TW" altLang="en-US" sz="2400" dirty="0">
            <a:latin typeface="微軟正黑體" panose="020B0604030504040204" pitchFamily="34" charset="-120"/>
            <a:ea typeface="微軟正黑體" panose="020B0604030504040204" pitchFamily="34" charset="-120"/>
          </a:endParaRPr>
        </a:p>
      </dgm:t>
    </dgm:pt>
    <dgm:pt modelId="{0F078EA5-F281-477B-B530-67CEE4B2EA2D}" type="parTrans" cxnId="{E691F760-243E-4405-A0C4-607E230F9974}">
      <dgm:prSet/>
      <dgm:spPr/>
      <dgm:t>
        <a:bodyPr/>
        <a:lstStyle/>
        <a:p>
          <a:endParaRPr lang="zh-TW" altLang="en-US"/>
        </a:p>
      </dgm:t>
    </dgm:pt>
    <dgm:pt modelId="{02CFAC0C-E717-4A4A-A26B-281E34EFD069}" type="sibTrans" cxnId="{E691F760-243E-4405-A0C4-607E230F9974}">
      <dgm:prSet/>
      <dgm:spPr/>
      <dgm:t>
        <a:bodyPr/>
        <a:lstStyle/>
        <a:p>
          <a:endParaRPr lang="zh-TW" altLang="en-US"/>
        </a:p>
      </dgm:t>
    </dgm:pt>
    <dgm:pt modelId="{A562C156-90D4-4B0E-BB8E-A9E3FDA203E6}">
      <dgm:prSet custT="1"/>
      <dgm:spPr/>
      <dgm:t>
        <a:bodyPr/>
        <a:lstStyle/>
        <a:p>
          <a:pPr rtl="0"/>
          <a:r>
            <a:rPr lang="zh-TW" altLang="en-US" sz="2400" b="1" dirty="0" smtClean="0">
              <a:latin typeface="微軟正黑體" panose="020B0604030504040204" pitchFamily="34" charset="-120"/>
              <a:ea typeface="微軟正黑體" panose="020B0604030504040204" pitchFamily="34" charset="-120"/>
            </a:rPr>
            <a:t>合理範圍</a:t>
          </a:r>
          <a:endParaRPr lang="zh-TW" altLang="en-US" sz="2400" dirty="0">
            <a:latin typeface="微軟正黑體" panose="020B0604030504040204" pitchFamily="34" charset="-120"/>
            <a:ea typeface="微軟正黑體" panose="020B0604030504040204" pitchFamily="34" charset="-120"/>
          </a:endParaRPr>
        </a:p>
      </dgm:t>
    </dgm:pt>
    <dgm:pt modelId="{D35D0707-1D81-44E6-AF1D-3C95C85E9383}" type="parTrans" cxnId="{B8B7E7B6-8CCD-4690-A587-A1028CC26AF5}">
      <dgm:prSet/>
      <dgm:spPr/>
      <dgm:t>
        <a:bodyPr/>
        <a:lstStyle/>
        <a:p>
          <a:endParaRPr lang="zh-TW" altLang="en-US"/>
        </a:p>
      </dgm:t>
    </dgm:pt>
    <dgm:pt modelId="{ADBB69F6-D532-4B18-BC6C-994ECB3E59E6}" type="sibTrans" cxnId="{B8B7E7B6-8CCD-4690-A587-A1028CC26AF5}">
      <dgm:prSet/>
      <dgm:spPr/>
      <dgm:t>
        <a:bodyPr/>
        <a:lstStyle/>
        <a:p>
          <a:endParaRPr lang="zh-TW" altLang="en-US"/>
        </a:p>
      </dgm:t>
    </dgm:pt>
    <dgm:pt modelId="{73D75C97-9C2F-4A6F-9742-C877B048B5A5}">
      <dgm:prSet custT="1"/>
      <dgm:spPr/>
      <dgm:t>
        <a:bodyPr/>
        <a:lstStyle/>
        <a:p>
          <a:pPr rtl="0">
            <a:spcAft>
              <a:spcPts val="0"/>
            </a:spcAft>
          </a:pPr>
          <a:r>
            <a:rPr lang="zh-TW" altLang="en-US" sz="2200" b="1" dirty="0" smtClean="0">
              <a:latin typeface="微軟正黑體" panose="020B0604030504040204" pitchFamily="34" charset="-120"/>
              <a:ea typeface="微軟正黑體" panose="020B0604030504040204" pitchFamily="34" charset="-120"/>
            </a:rPr>
            <a:t>立法或行政目的所需</a:t>
          </a:r>
          <a:endParaRPr lang="zh-TW" altLang="en-US" sz="2200" b="1" dirty="0">
            <a:latin typeface="微軟正黑體" panose="020B0604030504040204" pitchFamily="34" charset="-120"/>
            <a:ea typeface="微軟正黑體" panose="020B0604030504040204" pitchFamily="34" charset="-120"/>
          </a:endParaRPr>
        </a:p>
      </dgm:t>
    </dgm:pt>
    <dgm:pt modelId="{AB30B4A4-AABC-49E6-9425-1C5A26989AE1}" type="parTrans" cxnId="{495298C9-B579-4720-9530-D0A369C809BF}">
      <dgm:prSet/>
      <dgm:spPr/>
      <dgm:t>
        <a:bodyPr/>
        <a:lstStyle/>
        <a:p>
          <a:endParaRPr lang="zh-TW" altLang="en-US"/>
        </a:p>
      </dgm:t>
    </dgm:pt>
    <dgm:pt modelId="{0B93C024-BB7E-422A-BF99-114496E03C34}" type="sibTrans" cxnId="{495298C9-B579-4720-9530-D0A369C809BF}">
      <dgm:prSet/>
      <dgm:spPr/>
      <dgm:t>
        <a:bodyPr/>
        <a:lstStyle/>
        <a:p>
          <a:endParaRPr lang="zh-TW" altLang="en-US"/>
        </a:p>
      </dgm:t>
    </dgm:pt>
    <dgm:pt modelId="{6A96376C-DCFC-430F-9338-81A949069E8D}" type="pres">
      <dgm:prSet presAssocID="{5CFBBCEE-C88E-48D3-B945-490F6FB4DEE3}" presName="Name0" presStyleCnt="0">
        <dgm:presLayoutVars>
          <dgm:dir/>
          <dgm:animLvl val="lvl"/>
          <dgm:resizeHandles val="exact"/>
        </dgm:presLayoutVars>
      </dgm:prSet>
      <dgm:spPr/>
      <dgm:t>
        <a:bodyPr/>
        <a:lstStyle/>
        <a:p>
          <a:endParaRPr lang="zh-TW" altLang="en-US"/>
        </a:p>
      </dgm:t>
    </dgm:pt>
    <dgm:pt modelId="{3FC8E9D0-8CD3-4548-8433-2845CC7022D3}" type="pres">
      <dgm:prSet presAssocID="{0B0BDD67-76BC-4273-98B2-17DF13EC3813}" presName="linNode" presStyleCnt="0"/>
      <dgm:spPr/>
    </dgm:pt>
    <dgm:pt modelId="{BF1E6C94-D178-4513-8112-69D5CFF7CCB8}" type="pres">
      <dgm:prSet presAssocID="{0B0BDD67-76BC-4273-98B2-17DF13EC3813}" presName="parentText" presStyleLbl="node1" presStyleIdx="0" presStyleCnt="4">
        <dgm:presLayoutVars>
          <dgm:chMax val="1"/>
          <dgm:bulletEnabled val="1"/>
        </dgm:presLayoutVars>
      </dgm:prSet>
      <dgm:spPr/>
      <dgm:t>
        <a:bodyPr/>
        <a:lstStyle/>
        <a:p>
          <a:endParaRPr lang="zh-TW" altLang="en-US"/>
        </a:p>
      </dgm:t>
    </dgm:pt>
    <dgm:pt modelId="{9B86A8BD-1A7F-44FC-B4EB-242024E14A20}" type="pres">
      <dgm:prSet presAssocID="{0B0BDD67-76BC-4273-98B2-17DF13EC3813}" presName="descendantText" presStyleLbl="alignAccFollowNode1" presStyleIdx="0" presStyleCnt="4">
        <dgm:presLayoutVars>
          <dgm:bulletEnabled val="1"/>
        </dgm:presLayoutVars>
      </dgm:prSet>
      <dgm:spPr/>
      <dgm:t>
        <a:bodyPr/>
        <a:lstStyle/>
        <a:p>
          <a:endParaRPr lang="zh-TW" altLang="en-US"/>
        </a:p>
      </dgm:t>
    </dgm:pt>
    <dgm:pt modelId="{66E1EDCE-A6BE-4745-9969-3CF316FE5AFD}" type="pres">
      <dgm:prSet presAssocID="{19F2A4CD-6CD7-4E0E-B22A-D0580093A84F}" presName="sp" presStyleCnt="0"/>
      <dgm:spPr/>
    </dgm:pt>
    <dgm:pt modelId="{BF4D41F6-00F7-483A-81DE-B30BCADB1839}" type="pres">
      <dgm:prSet presAssocID="{F58AA03F-CC4A-4D5D-BB0A-21BF0A7D80F3}" presName="linNode" presStyleCnt="0"/>
      <dgm:spPr/>
    </dgm:pt>
    <dgm:pt modelId="{5734AFFD-B6D7-42BF-A6A8-162CBC69AAE0}" type="pres">
      <dgm:prSet presAssocID="{F58AA03F-CC4A-4D5D-BB0A-21BF0A7D80F3}" presName="parentText" presStyleLbl="node1" presStyleIdx="1" presStyleCnt="4">
        <dgm:presLayoutVars>
          <dgm:chMax val="1"/>
          <dgm:bulletEnabled val="1"/>
        </dgm:presLayoutVars>
      </dgm:prSet>
      <dgm:spPr/>
      <dgm:t>
        <a:bodyPr/>
        <a:lstStyle/>
        <a:p>
          <a:endParaRPr lang="zh-TW" altLang="en-US"/>
        </a:p>
      </dgm:t>
    </dgm:pt>
    <dgm:pt modelId="{154B3093-D4EB-4C0D-AA7B-2AE75A6D89BD}" type="pres">
      <dgm:prSet presAssocID="{F58AA03F-CC4A-4D5D-BB0A-21BF0A7D80F3}" presName="descendantText" presStyleLbl="alignAccFollowNode1" presStyleIdx="1" presStyleCnt="4" custScaleY="136592">
        <dgm:presLayoutVars>
          <dgm:bulletEnabled val="1"/>
        </dgm:presLayoutVars>
      </dgm:prSet>
      <dgm:spPr/>
      <dgm:t>
        <a:bodyPr/>
        <a:lstStyle/>
        <a:p>
          <a:endParaRPr lang="zh-TW" altLang="en-US"/>
        </a:p>
      </dgm:t>
    </dgm:pt>
    <dgm:pt modelId="{E127FBA2-5B5E-464B-A070-C8E891FCC1D0}" type="pres">
      <dgm:prSet presAssocID="{F7FE206E-79C8-4DF8-8C29-E0915B5C941D}" presName="sp" presStyleCnt="0"/>
      <dgm:spPr/>
    </dgm:pt>
    <dgm:pt modelId="{93E9BB6A-1D7F-426A-846F-2E94B14834F9}" type="pres">
      <dgm:prSet presAssocID="{3A0D7D12-4049-45E1-849F-5BCCCBF463B3}" presName="linNode" presStyleCnt="0"/>
      <dgm:spPr/>
    </dgm:pt>
    <dgm:pt modelId="{2BC58C27-F1FD-4EFE-BCEB-DBBD338EA4FC}" type="pres">
      <dgm:prSet presAssocID="{3A0D7D12-4049-45E1-849F-5BCCCBF463B3}" presName="parentText" presStyleLbl="node1" presStyleIdx="2" presStyleCnt="4">
        <dgm:presLayoutVars>
          <dgm:chMax val="1"/>
          <dgm:bulletEnabled val="1"/>
        </dgm:presLayoutVars>
      </dgm:prSet>
      <dgm:spPr/>
      <dgm:t>
        <a:bodyPr/>
        <a:lstStyle/>
        <a:p>
          <a:endParaRPr lang="zh-TW" altLang="en-US"/>
        </a:p>
      </dgm:t>
    </dgm:pt>
    <dgm:pt modelId="{2D50EA26-1B23-4E30-8AD2-3E6C9ACC8F42}" type="pres">
      <dgm:prSet presAssocID="{3A0D7D12-4049-45E1-849F-5BCCCBF463B3}" presName="descendantText" presStyleLbl="alignAccFollowNode1" presStyleIdx="2" presStyleCnt="4">
        <dgm:presLayoutVars>
          <dgm:bulletEnabled val="1"/>
        </dgm:presLayoutVars>
      </dgm:prSet>
      <dgm:spPr/>
      <dgm:t>
        <a:bodyPr/>
        <a:lstStyle/>
        <a:p>
          <a:endParaRPr lang="zh-TW" altLang="en-US"/>
        </a:p>
      </dgm:t>
    </dgm:pt>
    <dgm:pt modelId="{72C7FBCF-0EA4-4979-B60A-79B857718F4F}" type="pres">
      <dgm:prSet presAssocID="{0216A192-D01E-46DB-85AE-373E848D4B41}" presName="sp" presStyleCnt="0"/>
      <dgm:spPr/>
    </dgm:pt>
    <dgm:pt modelId="{5A65C77D-F7A7-48A0-8D60-DBF9FDAF16F3}" type="pres">
      <dgm:prSet presAssocID="{A6724F35-F747-4C86-A6E5-AE923E3B01CC}" presName="linNode" presStyleCnt="0"/>
      <dgm:spPr/>
    </dgm:pt>
    <dgm:pt modelId="{583833AA-9A62-49E2-B17C-AA4F167399CD}" type="pres">
      <dgm:prSet presAssocID="{A6724F35-F747-4C86-A6E5-AE923E3B01CC}" presName="parentText" presStyleLbl="node1" presStyleIdx="3" presStyleCnt="4">
        <dgm:presLayoutVars>
          <dgm:chMax val="1"/>
          <dgm:bulletEnabled val="1"/>
        </dgm:presLayoutVars>
      </dgm:prSet>
      <dgm:spPr/>
      <dgm:t>
        <a:bodyPr/>
        <a:lstStyle/>
        <a:p>
          <a:endParaRPr lang="zh-TW" altLang="en-US"/>
        </a:p>
      </dgm:t>
    </dgm:pt>
    <dgm:pt modelId="{09179FFA-6379-49D4-850F-CBCDEFA5D497}" type="pres">
      <dgm:prSet presAssocID="{A6724F35-F747-4C86-A6E5-AE923E3B01CC}" presName="descendantText" presStyleLbl="alignAccFollowNode1" presStyleIdx="3" presStyleCnt="4">
        <dgm:presLayoutVars>
          <dgm:bulletEnabled val="1"/>
        </dgm:presLayoutVars>
      </dgm:prSet>
      <dgm:spPr/>
      <dgm:t>
        <a:bodyPr/>
        <a:lstStyle/>
        <a:p>
          <a:endParaRPr lang="zh-TW" altLang="en-US"/>
        </a:p>
      </dgm:t>
    </dgm:pt>
  </dgm:ptLst>
  <dgm:cxnLst>
    <dgm:cxn modelId="{A53AAE12-498F-4D63-B5B7-9F1F9BF1C197}" srcId="{5CFBBCEE-C88E-48D3-B945-490F6FB4DEE3}" destId="{A6724F35-F747-4C86-A6E5-AE923E3B01CC}" srcOrd="3" destOrd="0" parTransId="{BD23D019-494D-450F-84D6-C9F24729FCA3}" sibTransId="{EB49C35F-A8FD-44A2-A8ED-FCE5988630E9}"/>
    <dgm:cxn modelId="{7A3DC865-1C35-4CF0-933F-4BEB0BED8757}" type="presOf" srcId="{A6724F35-F747-4C86-A6E5-AE923E3B01CC}" destId="{583833AA-9A62-49E2-B17C-AA4F167399CD}" srcOrd="0" destOrd="0" presId="urn:microsoft.com/office/officeart/2005/8/layout/vList5"/>
    <dgm:cxn modelId="{37EE8BF0-F018-4BC6-BD84-7F0A91B21522}" type="presOf" srcId="{0B0BDD67-76BC-4273-98B2-17DF13EC3813}" destId="{BF1E6C94-D178-4513-8112-69D5CFF7CCB8}" srcOrd="0" destOrd="0" presId="urn:microsoft.com/office/officeart/2005/8/layout/vList5"/>
    <dgm:cxn modelId="{DA7111D3-2A90-4841-8BE8-CED48DFFEEDA}" type="presOf" srcId="{73D75C97-9C2F-4A6F-9742-C877B048B5A5}" destId="{154B3093-D4EB-4C0D-AA7B-2AE75A6D89BD}" srcOrd="0" destOrd="0" presId="urn:microsoft.com/office/officeart/2005/8/layout/vList5"/>
    <dgm:cxn modelId="{01253289-E1E9-4D89-B615-2AD7EF3D00C6}" type="presOf" srcId="{5CFBBCEE-C88E-48D3-B945-490F6FB4DEE3}" destId="{6A96376C-DCFC-430F-9338-81A949069E8D}" srcOrd="0" destOrd="0" presId="urn:microsoft.com/office/officeart/2005/8/layout/vList5"/>
    <dgm:cxn modelId="{014A1899-0B05-4C37-9AE8-3CBE4D42CEBF}" srcId="{F58AA03F-CC4A-4D5D-BB0A-21BF0A7D80F3}" destId="{6BDD2DC8-B5E7-49EB-B6CB-3E8251DC369A}" srcOrd="1" destOrd="0" parTransId="{7F6F4534-2DF0-4624-B07C-F331A3F4422B}" sibTransId="{79B9DDD9-1731-491B-91FC-F445D1DCAABB}"/>
    <dgm:cxn modelId="{10AA32F6-5A9B-456C-BCB0-9CA0BCD79B14}" type="presOf" srcId="{905E7648-8FD6-440B-AF2E-0327B5AF9551}" destId="{9B86A8BD-1A7F-44FC-B4EB-242024E14A20}" srcOrd="0" destOrd="0" presId="urn:microsoft.com/office/officeart/2005/8/layout/vList5"/>
    <dgm:cxn modelId="{B8B7E7B6-8CCD-4690-A587-A1028CC26AF5}" srcId="{3A0D7D12-4049-45E1-849F-5BCCCBF463B3}" destId="{A562C156-90D4-4B0E-BB8E-A9E3FDA203E6}" srcOrd="0" destOrd="0" parTransId="{D35D0707-1D81-44E6-AF1D-3C95C85E9383}" sibTransId="{ADBB69F6-D532-4B18-BC6C-994ECB3E59E6}"/>
    <dgm:cxn modelId="{8AAEC1A5-6247-4346-8B77-A7BDF17DD446}" type="presOf" srcId="{DCEB8375-8FC5-43C6-9FDB-C3F26BB2108C}" destId="{09179FFA-6379-49D4-850F-CBCDEFA5D497}" srcOrd="0" destOrd="0" presId="urn:microsoft.com/office/officeart/2005/8/layout/vList5"/>
    <dgm:cxn modelId="{79B16DC4-97AA-47C6-ABBB-EC998197A444}" srcId="{5CFBBCEE-C88E-48D3-B945-490F6FB4DEE3}" destId="{0B0BDD67-76BC-4273-98B2-17DF13EC3813}" srcOrd="0" destOrd="0" parTransId="{9F78BF8C-ED36-48B3-B5F1-E82FD10C5204}" sibTransId="{19F2A4CD-6CD7-4E0E-B22A-D0580093A84F}"/>
    <dgm:cxn modelId="{E691F760-243E-4405-A0C4-607E230F9974}" srcId="{A6724F35-F747-4C86-A6E5-AE923E3B01CC}" destId="{DCEB8375-8FC5-43C6-9FDB-C3F26BB2108C}" srcOrd="0" destOrd="0" parTransId="{0F078EA5-F281-477B-B530-67CEE4B2EA2D}" sibTransId="{02CFAC0C-E717-4A4A-A26B-281E34EFD069}"/>
    <dgm:cxn modelId="{85B71736-1C5A-4156-8893-06629A1924E4}" srcId="{5CFBBCEE-C88E-48D3-B945-490F6FB4DEE3}" destId="{3A0D7D12-4049-45E1-849F-5BCCCBF463B3}" srcOrd="2" destOrd="0" parTransId="{B8471703-938D-46AF-9D8A-A328AAF7DE21}" sibTransId="{0216A192-D01E-46DB-85AE-373E848D4B41}"/>
    <dgm:cxn modelId="{B4B516E3-9FEC-4D4E-BF27-E0E416DF4BF8}" type="presOf" srcId="{3A0D7D12-4049-45E1-849F-5BCCCBF463B3}" destId="{2BC58C27-F1FD-4EFE-BCEB-DBBD338EA4FC}" srcOrd="0" destOrd="0" presId="urn:microsoft.com/office/officeart/2005/8/layout/vList5"/>
    <dgm:cxn modelId="{495298C9-B579-4720-9530-D0A369C809BF}" srcId="{F58AA03F-CC4A-4D5D-BB0A-21BF0A7D80F3}" destId="{73D75C97-9C2F-4A6F-9742-C877B048B5A5}" srcOrd="0" destOrd="0" parTransId="{AB30B4A4-AABC-49E6-9425-1C5A26989AE1}" sibTransId="{0B93C024-BB7E-422A-BF99-114496E03C34}"/>
    <dgm:cxn modelId="{374C5B84-3A97-4E70-8E4A-B776B1EA74BE}" srcId="{5CFBBCEE-C88E-48D3-B945-490F6FB4DEE3}" destId="{F58AA03F-CC4A-4D5D-BB0A-21BF0A7D80F3}" srcOrd="1" destOrd="0" parTransId="{2F673C3F-392E-488D-A015-16C60B535A96}" sibTransId="{F7FE206E-79C8-4DF8-8C29-E0915B5C941D}"/>
    <dgm:cxn modelId="{20552569-BE2D-4ACE-9E0F-FF5A64C43A6D}" type="presOf" srcId="{A562C156-90D4-4B0E-BB8E-A9E3FDA203E6}" destId="{2D50EA26-1B23-4E30-8AD2-3E6C9ACC8F42}" srcOrd="0" destOrd="0" presId="urn:microsoft.com/office/officeart/2005/8/layout/vList5"/>
    <dgm:cxn modelId="{9DAEAA20-619C-4571-8DB0-A37EF1C4B1C2}" type="presOf" srcId="{6BDD2DC8-B5E7-49EB-B6CB-3E8251DC369A}" destId="{154B3093-D4EB-4C0D-AA7B-2AE75A6D89BD}" srcOrd="0" destOrd="1" presId="urn:microsoft.com/office/officeart/2005/8/layout/vList5"/>
    <dgm:cxn modelId="{4DDB41A5-3D34-464E-8EB1-4F509942EFED}" srcId="{0B0BDD67-76BC-4273-98B2-17DF13EC3813}" destId="{905E7648-8FD6-440B-AF2E-0327B5AF9551}" srcOrd="0" destOrd="0" parTransId="{62C7B72F-040E-465F-BAA0-34538A7CBB9A}" sibTransId="{AC2A35B4-47D7-4D88-933F-AC6F8D03B95F}"/>
    <dgm:cxn modelId="{D4EF3748-1FA4-4080-94A8-57A27EE1D7C6}" type="presOf" srcId="{F58AA03F-CC4A-4D5D-BB0A-21BF0A7D80F3}" destId="{5734AFFD-B6D7-42BF-A6A8-162CBC69AAE0}" srcOrd="0" destOrd="0" presId="urn:microsoft.com/office/officeart/2005/8/layout/vList5"/>
    <dgm:cxn modelId="{5F2525AB-F967-4C94-AE06-E42B83DFA5FC}" type="presParOf" srcId="{6A96376C-DCFC-430F-9338-81A949069E8D}" destId="{3FC8E9D0-8CD3-4548-8433-2845CC7022D3}" srcOrd="0" destOrd="0" presId="urn:microsoft.com/office/officeart/2005/8/layout/vList5"/>
    <dgm:cxn modelId="{448CE8ED-9417-4772-BBDD-A95B08BD4CCC}" type="presParOf" srcId="{3FC8E9D0-8CD3-4548-8433-2845CC7022D3}" destId="{BF1E6C94-D178-4513-8112-69D5CFF7CCB8}" srcOrd="0" destOrd="0" presId="urn:microsoft.com/office/officeart/2005/8/layout/vList5"/>
    <dgm:cxn modelId="{F3CAC3BD-C0CA-47B6-9C25-AC07F5911DA3}" type="presParOf" srcId="{3FC8E9D0-8CD3-4548-8433-2845CC7022D3}" destId="{9B86A8BD-1A7F-44FC-B4EB-242024E14A20}" srcOrd="1" destOrd="0" presId="urn:microsoft.com/office/officeart/2005/8/layout/vList5"/>
    <dgm:cxn modelId="{0E3C9F4E-8DEF-4759-8616-70742B28D8B9}" type="presParOf" srcId="{6A96376C-DCFC-430F-9338-81A949069E8D}" destId="{66E1EDCE-A6BE-4745-9969-3CF316FE5AFD}" srcOrd="1" destOrd="0" presId="urn:microsoft.com/office/officeart/2005/8/layout/vList5"/>
    <dgm:cxn modelId="{D2D54A77-9902-49A6-81ED-4252F1B6ECD2}" type="presParOf" srcId="{6A96376C-DCFC-430F-9338-81A949069E8D}" destId="{BF4D41F6-00F7-483A-81DE-B30BCADB1839}" srcOrd="2" destOrd="0" presId="urn:microsoft.com/office/officeart/2005/8/layout/vList5"/>
    <dgm:cxn modelId="{98D657F2-9932-4893-AB24-6532D4D9CB99}" type="presParOf" srcId="{BF4D41F6-00F7-483A-81DE-B30BCADB1839}" destId="{5734AFFD-B6D7-42BF-A6A8-162CBC69AAE0}" srcOrd="0" destOrd="0" presId="urn:microsoft.com/office/officeart/2005/8/layout/vList5"/>
    <dgm:cxn modelId="{D7A7C234-DCE0-4D31-9174-A39969E4B6DB}" type="presParOf" srcId="{BF4D41F6-00F7-483A-81DE-B30BCADB1839}" destId="{154B3093-D4EB-4C0D-AA7B-2AE75A6D89BD}" srcOrd="1" destOrd="0" presId="urn:microsoft.com/office/officeart/2005/8/layout/vList5"/>
    <dgm:cxn modelId="{29217F5C-5FD6-4B52-9BB6-9B27F39B6FF0}" type="presParOf" srcId="{6A96376C-DCFC-430F-9338-81A949069E8D}" destId="{E127FBA2-5B5E-464B-A070-C8E891FCC1D0}" srcOrd="3" destOrd="0" presId="urn:microsoft.com/office/officeart/2005/8/layout/vList5"/>
    <dgm:cxn modelId="{EF48FE85-8817-4ADD-A03B-B1382EE43091}" type="presParOf" srcId="{6A96376C-DCFC-430F-9338-81A949069E8D}" destId="{93E9BB6A-1D7F-426A-846F-2E94B14834F9}" srcOrd="4" destOrd="0" presId="urn:microsoft.com/office/officeart/2005/8/layout/vList5"/>
    <dgm:cxn modelId="{8EB2F46C-E4E9-4423-B650-21D09AF8F2A0}" type="presParOf" srcId="{93E9BB6A-1D7F-426A-846F-2E94B14834F9}" destId="{2BC58C27-F1FD-4EFE-BCEB-DBBD338EA4FC}" srcOrd="0" destOrd="0" presId="urn:microsoft.com/office/officeart/2005/8/layout/vList5"/>
    <dgm:cxn modelId="{84DB0462-A254-4F59-8EE9-04A6D846A238}" type="presParOf" srcId="{93E9BB6A-1D7F-426A-846F-2E94B14834F9}" destId="{2D50EA26-1B23-4E30-8AD2-3E6C9ACC8F42}" srcOrd="1" destOrd="0" presId="urn:microsoft.com/office/officeart/2005/8/layout/vList5"/>
    <dgm:cxn modelId="{8ECFCB71-AB7F-48C8-B68A-E9F47F74B7E2}" type="presParOf" srcId="{6A96376C-DCFC-430F-9338-81A949069E8D}" destId="{72C7FBCF-0EA4-4979-B60A-79B857718F4F}" srcOrd="5" destOrd="0" presId="urn:microsoft.com/office/officeart/2005/8/layout/vList5"/>
    <dgm:cxn modelId="{9264A9CD-B550-41AC-B4A1-03AB3CD8A1B3}" type="presParOf" srcId="{6A96376C-DCFC-430F-9338-81A949069E8D}" destId="{5A65C77D-F7A7-48A0-8D60-DBF9FDAF16F3}" srcOrd="6" destOrd="0" presId="urn:microsoft.com/office/officeart/2005/8/layout/vList5"/>
    <dgm:cxn modelId="{5503D864-F801-4C57-8227-27F2F89CC9D9}" type="presParOf" srcId="{5A65C77D-F7A7-48A0-8D60-DBF9FDAF16F3}" destId="{583833AA-9A62-49E2-B17C-AA4F167399CD}" srcOrd="0" destOrd="0" presId="urn:microsoft.com/office/officeart/2005/8/layout/vList5"/>
    <dgm:cxn modelId="{C2A57395-476A-41F4-B0E7-FEE41837D39F}" type="presParOf" srcId="{5A65C77D-F7A7-48A0-8D60-DBF9FDAF16F3}" destId="{09179FFA-6379-49D4-850F-CBCDEFA5D497}"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393E6609-FFF4-44D2-9031-F0E65E00F161}" type="doc">
      <dgm:prSet loTypeId="urn:microsoft.com/office/officeart/2005/8/layout/hierarchy3" loCatId="hierarchy" qsTypeId="urn:microsoft.com/office/officeart/2005/8/quickstyle/simple1" qsCatId="simple" csTypeId="urn:microsoft.com/office/officeart/2005/8/colors/colorful4" csCatId="colorful" phldr="1"/>
      <dgm:spPr/>
      <dgm:t>
        <a:bodyPr/>
        <a:lstStyle/>
        <a:p>
          <a:endParaRPr lang="zh-TW" altLang="en-US"/>
        </a:p>
      </dgm:t>
    </dgm:pt>
    <dgm:pt modelId="{0E725A44-2976-4E7F-A6D7-605648D957DA}">
      <dgm:prSet phldrT="[文字]" custT="1"/>
      <dgm:spPr/>
      <dgm:t>
        <a:bodyPr/>
        <a:lstStyle/>
        <a:p>
          <a:r>
            <a:rPr lang="zh-TW" altLang="en-US" sz="4000" dirty="0" smtClean="0">
              <a:latin typeface="微軟正黑體" panose="020B0604030504040204" pitchFamily="34" charset="-120"/>
              <a:ea typeface="微軟正黑體" panose="020B0604030504040204" pitchFamily="34" charset="-120"/>
            </a:rPr>
            <a:t>廠商</a:t>
          </a:r>
          <a:r>
            <a:rPr lang="en-US" altLang="zh-TW" sz="40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乙方</a:t>
          </a:r>
          <a:endParaRPr lang="zh-TW" altLang="en-US" sz="2400" dirty="0">
            <a:latin typeface="微軟正黑體" panose="020B0604030504040204" pitchFamily="34" charset="-120"/>
            <a:ea typeface="微軟正黑體" panose="020B0604030504040204" pitchFamily="34" charset="-120"/>
          </a:endParaRPr>
        </a:p>
      </dgm:t>
    </dgm:pt>
    <dgm:pt modelId="{44835620-7156-4BDF-95E2-C3529575E681}" type="parTrans" cxnId="{EC6B1B14-7B14-4849-8556-8DB157661C35}">
      <dgm:prSet/>
      <dgm:spPr/>
      <dgm:t>
        <a:bodyPr/>
        <a:lstStyle/>
        <a:p>
          <a:endParaRPr lang="zh-TW" altLang="en-US">
            <a:latin typeface="標楷體" panose="03000509000000000000" pitchFamily="65" charset="-120"/>
            <a:ea typeface="標楷體" panose="03000509000000000000" pitchFamily="65" charset="-120"/>
          </a:endParaRPr>
        </a:p>
      </dgm:t>
    </dgm:pt>
    <dgm:pt modelId="{2D91CE30-5914-4B5C-B289-4C41308C9943}" type="sibTrans" cxnId="{EC6B1B14-7B14-4849-8556-8DB157661C35}">
      <dgm:prSet/>
      <dgm:spPr/>
      <dgm:t>
        <a:bodyPr/>
        <a:lstStyle/>
        <a:p>
          <a:endParaRPr lang="zh-TW" altLang="en-US">
            <a:latin typeface="標楷體" panose="03000509000000000000" pitchFamily="65" charset="-120"/>
            <a:ea typeface="標楷體" panose="03000509000000000000" pitchFamily="65" charset="-120"/>
          </a:endParaRPr>
        </a:p>
      </dgm:t>
    </dgm:pt>
    <dgm:pt modelId="{5B72C723-B9C3-41C0-8555-12D0E1CC0B7C}">
      <dgm:prSet phldrT="[文字]" custT="1"/>
      <dgm:spPr/>
      <dgm:t>
        <a:bodyPr/>
        <a:lstStyle/>
        <a:p>
          <a:pPr algn="l"/>
          <a:r>
            <a:rPr lang="zh-TW" altLang="en-US" sz="2200" b="1" dirty="0" smtClean="0">
              <a:latin typeface="微軟正黑體" panose="020B0604030504040204" pitchFamily="34" charset="-120"/>
              <a:ea typeface="微軟正黑體" panose="020B0604030504040204" pitchFamily="34" charset="-120"/>
            </a:rPr>
            <a:t>享有著作人格權及著作財產權</a:t>
          </a:r>
          <a:endParaRPr lang="zh-TW" altLang="en-US" sz="2200" b="1" dirty="0">
            <a:latin typeface="微軟正黑體" panose="020B0604030504040204" pitchFamily="34" charset="-120"/>
            <a:ea typeface="微軟正黑體" panose="020B0604030504040204" pitchFamily="34" charset="-120"/>
          </a:endParaRPr>
        </a:p>
      </dgm:t>
    </dgm:pt>
    <dgm:pt modelId="{234A0300-E426-4EC2-A0BE-8057078B1EE8}" type="parTrans" cxnId="{9E6EB247-0F8F-46E1-83D1-394A80416EA7}">
      <dgm:prSet/>
      <dgm:spPr/>
      <dgm:t>
        <a:bodyPr/>
        <a:lstStyle/>
        <a:p>
          <a:endParaRPr lang="zh-TW" altLang="en-US">
            <a:latin typeface="標楷體" panose="03000509000000000000" pitchFamily="65" charset="-120"/>
            <a:ea typeface="標楷體" panose="03000509000000000000" pitchFamily="65" charset="-120"/>
          </a:endParaRPr>
        </a:p>
      </dgm:t>
    </dgm:pt>
    <dgm:pt modelId="{3DB92608-0F3C-4C95-8412-DAEF473F92A3}" type="sibTrans" cxnId="{9E6EB247-0F8F-46E1-83D1-394A80416EA7}">
      <dgm:prSet/>
      <dgm:spPr/>
      <dgm:t>
        <a:bodyPr/>
        <a:lstStyle/>
        <a:p>
          <a:endParaRPr lang="zh-TW" altLang="en-US">
            <a:latin typeface="標楷體" panose="03000509000000000000" pitchFamily="65" charset="-120"/>
            <a:ea typeface="標楷體" panose="03000509000000000000" pitchFamily="65" charset="-120"/>
          </a:endParaRPr>
        </a:p>
      </dgm:t>
    </dgm:pt>
    <dgm:pt modelId="{E55FD401-287F-410F-BFAE-2EC93355D9B9}">
      <dgm:prSet phldrT="[文字]" custT="1"/>
      <dgm:spPr/>
      <dgm:t>
        <a:bodyPr/>
        <a:lstStyle/>
        <a:p>
          <a:r>
            <a:rPr lang="zh-TW" altLang="en-US" sz="4000" dirty="0" smtClean="0">
              <a:latin typeface="微軟正黑體" panose="020B0604030504040204" pitchFamily="34" charset="-120"/>
              <a:ea typeface="微軟正黑體" panose="020B0604030504040204" pitchFamily="34" charset="-120"/>
            </a:rPr>
            <a:t>機關</a:t>
          </a:r>
          <a:r>
            <a:rPr lang="en-US" altLang="zh-TW" sz="40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甲方</a:t>
          </a:r>
          <a:endParaRPr lang="zh-TW" altLang="en-US" sz="2400" dirty="0">
            <a:latin typeface="微軟正黑體" panose="020B0604030504040204" pitchFamily="34" charset="-120"/>
            <a:ea typeface="微軟正黑體" panose="020B0604030504040204" pitchFamily="34" charset="-120"/>
          </a:endParaRPr>
        </a:p>
      </dgm:t>
    </dgm:pt>
    <dgm:pt modelId="{7F7E7BA7-C108-4600-843B-D6C4221B84CE}" type="parTrans" cxnId="{5E2A959A-ECBE-4131-9DA7-FBD2EBADAAB8}">
      <dgm:prSet/>
      <dgm:spPr/>
      <dgm:t>
        <a:bodyPr/>
        <a:lstStyle/>
        <a:p>
          <a:endParaRPr lang="zh-TW" altLang="en-US">
            <a:latin typeface="標楷體" panose="03000509000000000000" pitchFamily="65" charset="-120"/>
            <a:ea typeface="標楷體" panose="03000509000000000000" pitchFamily="65" charset="-120"/>
          </a:endParaRPr>
        </a:p>
      </dgm:t>
    </dgm:pt>
    <dgm:pt modelId="{7C5F5368-51DA-47A9-927C-FB70720AF7E3}" type="sibTrans" cxnId="{5E2A959A-ECBE-4131-9DA7-FBD2EBADAAB8}">
      <dgm:prSet/>
      <dgm:spPr/>
      <dgm:t>
        <a:bodyPr/>
        <a:lstStyle/>
        <a:p>
          <a:endParaRPr lang="zh-TW" altLang="en-US">
            <a:latin typeface="標楷體" panose="03000509000000000000" pitchFamily="65" charset="-120"/>
            <a:ea typeface="標楷體" panose="03000509000000000000" pitchFamily="65" charset="-120"/>
          </a:endParaRPr>
        </a:p>
      </dgm:t>
    </dgm:pt>
    <dgm:pt modelId="{64151E92-7EC8-4D86-98A2-E4920A70F58D}">
      <dgm:prSet phldrT="[文字]" custT="1"/>
      <dgm:spPr/>
      <dgm:t>
        <a:bodyPr/>
        <a:lstStyle/>
        <a:p>
          <a:pPr algn="l">
            <a:spcAft>
              <a:spcPts val="0"/>
            </a:spcAft>
          </a:pPr>
          <a:r>
            <a:rPr lang="zh-TW" altLang="en-US" sz="2200" b="1" dirty="0" smtClean="0">
              <a:latin typeface="微軟正黑體" panose="020B0604030504040204" pitchFamily="34" charset="-120"/>
              <a:ea typeface="微軟正黑體" panose="020B0604030504040204" pitchFamily="34" charset="-120"/>
            </a:rPr>
            <a:t>享有非專屬、永久、無償、不限地域、次數之利用權利</a:t>
          </a:r>
          <a:endParaRPr lang="zh-TW" altLang="en-US" sz="2200" b="1" dirty="0">
            <a:latin typeface="微軟正黑體" panose="020B0604030504040204" pitchFamily="34" charset="-120"/>
            <a:ea typeface="微軟正黑體" panose="020B0604030504040204" pitchFamily="34" charset="-120"/>
          </a:endParaRPr>
        </a:p>
      </dgm:t>
    </dgm:pt>
    <dgm:pt modelId="{564A8DE6-B865-4A29-ACCB-4DE09465702B}" type="parTrans" cxnId="{1F6572FC-9451-4BB2-9250-15FDE8906007}">
      <dgm:prSet/>
      <dgm:spPr/>
      <dgm:t>
        <a:bodyPr/>
        <a:lstStyle/>
        <a:p>
          <a:endParaRPr lang="zh-TW" altLang="en-US">
            <a:latin typeface="標楷體" panose="03000509000000000000" pitchFamily="65" charset="-120"/>
            <a:ea typeface="標楷體" panose="03000509000000000000" pitchFamily="65" charset="-120"/>
          </a:endParaRPr>
        </a:p>
      </dgm:t>
    </dgm:pt>
    <dgm:pt modelId="{A42EFDEF-B638-4B1D-8FE1-EB3DEF80E40E}" type="sibTrans" cxnId="{1F6572FC-9451-4BB2-9250-15FDE8906007}">
      <dgm:prSet/>
      <dgm:spPr/>
      <dgm:t>
        <a:bodyPr/>
        <a:lstStyle/>
        <a:p>
          <a:endParaRPr lang="zh-TW" altLang="en-US">
            <a:latin typeface="標楷體" panose="03000509000000000000" pitchFamily="65" charset="-120"/>
            <a:ea typeface="標楷體" panose="03000509000000000000" pitchFamily="65" charset="-120"/>
          </a:endParaRPr>
        </a:p>
      </dgm:t>
    </dgm:pt>
    <dgm:pt modelId="{C8BA95EC-B9FC-43D9-B9A6-C49125013C5A}">
      <dgm:prSet phldrT="[文字]" custT="1"/>
      <dgm:spPr/>
      <dgm:t>
        <a:bodyPr/>
        <a:lstStyle/>
        <a:p>
          <a:pPr algn="l"/>
          <a:r>
            <a:rPr lang="zh-TW" altLang="en-US" sz="2200" b="1" dirty="0" smtClean="0">
              <a:latin typeface="微軟正黑體" panose="020B0604030504040204" pitchFamily="34" charset="-120"/>
              <a:ea typeface="微軟正黑體" panose="020B0604030504040204" pitchFamily="34" charset="-120"/>
            </a:rPr>
            <a:t>得再轉授權第三人利用</a:t>
          </a:r>
          <a:endParaRPr lang="zh-TW" altLang="en-US" sz="2200" b="1" dirty="0">
            <a:latin typeface="微軟正黑體" panose="020B0604030504040204" pitchFamily="34" charset="-120"/>
            <a:ea typeface="微軟正黑體" panose="020B0604030504040204" pitchFamily="34" charset="-120"/>
          </a:endParaRPr>
        </a:p>
      </dgm:t>
    </dgm:pt>
    <dgm:pt modelId="{A8F8261F-9C43-4BA2-BCD6-44B1C06F4FEE}" type="parTrans" cxnId="{378C55E0-885C-4A02-8EF3-90E86745CF87}">
      <dgm:prSet/>
      <dgm:spPr/>
      <dgm:t>
        <a:bodyPr/>
        <a:lstStyle/>
        <a:p>
          <a:endParaRPr lang="zh-TW" altLang="en-US">
            <a:latin typeface="標楷體" panose="03000509000000000000" pitchFamily="65" charset="-120"/>
            <a:ea typeface="標楷體" panose="03000509000000000000" pitchFamily="65" charset="-120"/>
          </a:endParaRPr>
        </a:p>
      </dgm:t>
    </dgm:pt>
    <dgm:pt modelId="{62546184-F2E8-4F8D-A2A7-037ACD02B23E}" type="sibTrans" cxnId="{378C55E0-885C-4A02-8EF3-90E86745CF87}">
      <dgm:prSet/>
      <dgm:spPr/>
      <dgm:t>
        <a:bodyPr/>
        <a:lstStyle/>
        <a:p>
          <a:endParaRPr lang="zh-TW" altLang="en-US">
            <a:latin typeface="標楷體" panose="03000509000000000000" pitchFamily="65" charset="-120"/>
            <a:ea typeface="標楷體" panose="03000509000000000000" pitchFamily="65" charset="-120"/>
          </a:endParaRPr>
        </a:p>
      </dgm:t>
    </dgm:pt>
    <dgm:pt modelId="{9A8DA49C-B0DC-4098-8B97-C9B831D44B7E}">
      <dgm:prSet phldrT="[文字]" custT="1"/>
      <dgm:spPr/>
      <dgm:t>
        <a:bodyPr/>
        <a:lstStyle/>
        <a:p>
          <a:pPr algn="l">
            <a:spcAft>
              <a:spcPts val="0"/>
            </a:spcAft>
          </a:pPr>
          <a:r>
            <a:rPr lang="zh-TW" altLang="en-US" sz="2200" dirty="0" smtClean="0">
              <a:latin typeface="微軟正黑體" panose="020B0604030504040204" pitchFamily="34" charset="-120"/>
              <a:ea typeface="微軟正黑體" panose="020B0604030504040204" pitchFamily="34" charset="-120"/>
            </a:rPr>
            <a:t>承諾對機關及其授權之人</a:t>
          </a:r>
          <a:r>
            <a:rPr lang="zh-TW" altLang="en-US" sz="2200" b="1" dirty="0" smtClean="0">
              <a:latin typeface="微軟正黑體" panose="020B0604030504040204" pitchFamily="34" charset="-120"/>
              <a:ea typeface="微軟正黑體" panose="020B0604030504040204" pitchFamily="34" charset="-120"/>
            </a:rPr>
            <a:t>不行使著作人格權</a:t>
          </a:r>
          <a:endParaRPr lang="zh-TW" altLang="en-US" sz="2200" b="1" dirty="0">
            <a:latin typeface="微軟正黑體" panose="020B0604030504040204" pitchFamily="34" charset="-120"/>
            <a:ea typeface="微軟正黑體" panose="020B0604030504040204" pitchFamily="34" charset="-120"/>
          </a:endParaRPr>
        </a:p>
      </dgm:t>
    </dgm:pt>
    <dgm:pt modelId="{07D45802-5783-4A46-A55A-5694571C752C}" type="parTrans" cxnId="{B02E529C-371E-4613-A64F-40D942354519}">
      <dgm:prSet/>
      <dgm:spPr/>
      <dgm:t>
        <a:bodyPr/>
        <a:lstStyle/>
        <a:p>
          <a:endParaRPr lang="zh-TW" altLang="en-US">
            <a:latin typeface="標楷體" panose="03000509000000000000" pitchFamily="65" charset="-120"/>
            <a:ea typeface="標楷體" panose="03000509000000000000" pitchFamily="65" charset="-120"/>
          </a:endParaRPr>
        </a:p>
      </dgm:t>
    </dgm:pt>
    <dgm:pt modelId="{FD7D5EBF-B05F-47D2-B443-CD7E46FEEB68}" type="sibTrans" cxnId="{B02E529C-371E-4613-A64F-40D942354519}">
      <dgm:prSet/>
      <dgm:spPr/>
      <dgm:t>
        <a:bodyPr/>
        <a:lstStyle/>
        <a:p>
          <a:endParaRPr lang="zh-TW" altLang="en-US">
            <a:latin typeface="標楷體" panose="03000509000000000000" pitchFamily="65" charset="-120"/>
            <a:ea typeface="標楷體" panose="03000509000000000000" pitchFamily="65" charset="-120"/>
          </a:endParaRPr>
        </a:p>
      </dgm:t>
    </dgm:pt>
    <dgm:pt modelId="{8FF13F64-955F-4CF9-A601-FE06E65F3861}" type="pres">
      <dgm:prSet presAssocID="{393E6609-FFF4-44D2-9031-F0E65E00F161}" presName="diagram" presStyleCnt="0">
        <dgm:presLayoutVars>
          <dgm:chPref val="1"/>
          <dgm:dir/>
          <dgm:animOne val="branch"/>
          <dgm:animLvl val="lvl"/>
          <dgm:resizeHandles/>
        </dgm:presLayoutVars>
      </dgm:prSet>
      <dgm:spPr/>
      <dgm:t>
        <a:bodyPr/>
        <a:lstStyle/>
        <a:p>
          <a:endParaRPr lang="zh-TW" altLang="en-US"/>
        </a:p>
      </dgm:t>
    </dgm:pt>
    <dgm:pt modelId="{E6A4DA0B-2B24-4823-98DE-E5FC5CADFE1A}" type="pres">
      <dgm:prSet presAssocID="{E55FD401-287F-410F-BFAE-2EC93355D9B9}" presName="root" presStyleCnt="0"/>
      <dgm:spPr/>
      <dgm:t>
        <a:bodyPr/>
        <a:lstStyle/>
        <a:p>
          <a:endParaRPr lang="zh-TW" altLang="en-US"/>
        </a:p>
      </dgm:t>
    </dgm:pt>
    <dgm:pt modelId="{D9ABC1AD-CE64-4920-8830-49E871A6619D}" type="pres">
      <dgm:prSet presAssocID="{E55FD401-287F-410F-BFAE-2EC93355D9B9}" presName="rootComposite" presStyleCnt="0"/>
      <dgm:spPr/>
      <dgm:t>
        <a:bodyPr/>
        <a:lstStyle/>
        <a:p>
          <a:endParaRPr lang="zh-TW" altLang="en-US"/>
        </a:p>
      </dgm:t>
    </dgm:pt>
    <dgm:pt modelId="{1497877C-903E-4372-8B1C-E762D4F41227}" type="pres">
      <dgm:prSet presAssocID="{E55FD401-287F-410F-BFAE-2EC93355D9B9}" presName="rootText" presStyleLbl="node1" presStyleIdx="0" presStyleCnt="2" custScaleX="127719" custScaleY="63765"/>
      <dgm:spPr/>
      <dgm:t>
        <a:bodyPr/>
        <a:lstStyle/>
        <a:p>
          <a:endParaRPr lang="zh-TW" altLang="en-US"/>
        </a:p>
      </dgm:t>
    </dgm:pt>
    <dgm:pt modelId="{A9C9BE04-CD35-4211-BB57-D85AB2F82DD0}" type="pres">
      <dgm:prSet presAssocID="{E55FD401-287F-410F-BFAE-2EC93355D9B9}" presName="rootConnector" presStyleLbl="node1" presStyleIdx="0" presStyleCnt="2"/>
      <dgm:spPr/>
      <dgm:t>
        <a:bodyPr/>
        <a:lstStyle/>
        <a:p>
          <a:endParaRPr lang="zh-TW" altLang="en-US"/>
        </a:p>
      </dgm:t>
    </dgm:pt>
    <dgm:pt modelId="{4CF6A3FA-1D4F-4C6B-8A4C-B3CCE40969EA}" type="pres">
      <dgm:prSet presAssocID="{E55FD401-287F-410F-BFAE-2EC93355D9B9}" presName="childShape" presStyleCnt="0"/>
      <dgm:spPr/>
      <dgm:t>
        <a:bodyPr/>
        <a:lstStyle/>
        <a:p>
          <a:endParaRPr lang="zh-TW" altLang="en-US"/>
        </a:p>
      </dgm:t>
    </dgm:pt>
    <dgm:pt modelId="{9C2430EB-5C44-498D-B167-43CEFEEC2CCF}" type="pres">
      <dgm:prSet presAssocID="{564A8DE6-B865-4A29-ACCB-4DE09465702B}" presName="Name13" presStyleLbl="parChTrans1D2" presStyleIdx="0" presStyleCnt="4"/>
      <dgm:spPr/>
      <dgm:t>
        <a:bodyPr/>
        <a:lstStyle/>
        <a:p>
          <a:endParaRPr lang="zh-TW" altLang="en-US"/>
        </a:p>
      </dgm:t>
    </dgm:pt>
    <dgm:pt modelId="{22ED434B-B54A-4A22-852A-2D8B67331D52}" type="pres">
      <dgm:prSet presAssocID="{64151E92-7EC8-4D86-98A2-E4920A70F58D}" presName="childText" presStyleLbl="bgAcc1" presStyleIdx="0" presStyleCnt="4" custScaleX="183073" custScaleY="116735">
        <dgm:presLayoutVars>
          <dgm:bulletEnabled val="1"/>
        </dgm:presLayoutVars>
      </dgm:prSet>
      <dgm:spPr/>
      <dgm:t>
        <a:bodyPr/>
        <a:lstStyle/>
        <a:p>
          <a:endParaRPr lang="zh-TW" altLang="en-US"/>
        </a:p>
      </dgm:t>
    </dgm:pt>
    <dgm:pt modelId="{1785B36C-9605-4777-853B-30E4BDCBA048}" type="pres">
      <dgm:prSet presAssocID="{A8F8261F-9C43-4BA2-BCD6-44B1C06F4FEE}" presName="Name13" presStyleLbl="parChTrans1D2" presStyleIdx="1" presStyleCnt="4"/>
      <dgm:spPr/>
      <dgm:t>
        <a:bodyPr/>
        <a:lstStyle/>
        <a:p>
          <a:endParaRPr lang="zh-TW" altLang="en-US"/>
        </a:p>
      </dgm:t>
    </dgm:pt>
    <dgm:pt modelId="{58500AE3-C21C-4CCD-B224-7BB6D2F8BC9C}" type="pres">
      <dgm:prSet presAssocID="{C8BA95EC-B9FC-43D9-B9A6-C49125013C5A}" presName="childText" presStyleLbl="bgAcc1" presStyleIdx="1" presStyleCnt="4" custScaleX="183073">
        <dgm:presLayoutVars>
          <dgm:bulletEnabled val="1"/>
        </dgm:presLayoutVars>
      </dgm:prSet>
      <dgm:spPr/>
      <dgm:t>
        <a:bodyPr/>
        <a:lstStyle/>
        <a:p>
          <a:endParaRPr lang="zh-TW" altLang="en-US"/>
        </a:p>
      </dgm:t>
    </dgm:pt>
    <dgm:pt modelId="{0CD01348-F23A-4564-A0E1-6B2AC8206A02}" type="pres">
      <dgm:prSet presAssocID="{0E725A44-2976-4E7F-A6D7-605648D957DA}" presName="root" presStyleCnt="0"/>
      <dgm:spPr/>
      <dgm:t>
        <a:bodyPr/>
        <a:lstStyle/>
        <a:p>
          <a:endParaRPr lang="zh-TW" altLang="en-US"/>
        </a:p>
      </dgm:t>
    </dgm:pt>
    <dgm:pt modelId="{56AD4F82-DB37-4C06-9E6A-6CC11870D88B}" type="pres">
      <dgm:prSet presAssocID="{0E725A44-2976-4E7F-A6D7-605648D957DA}" presName="rootComposite" presStyleCnt="0"/>
      <dgm:spPr/>
      <dgm:t>
        <a:bodyPr/>
        <a:lstStyle/>
        <a:p>
          <a:endParaRPr lang="zh-TW" altLang="en-US"/>
        </a:p>
      </dgm:t>
    </dgm:pt>
    <dgm:pt modelId="{82C8C364-EA05-435A-BA69-4EBCE7231B6E}" type="pres">
      <dgm:prSet presAssocID="{0E725A44-2976-4E7F-A6D7-605648D957DA}" presName="rootText" presStyleLbl="node1" presStyleIdx="1" presStyleCnt="2" custScaleX="127177" custScaleY="64989" custLinFactNeighborY="-6756"/>
      <dgm:spPr/>
      <dgm:t>
        <a:bodyPr/>
        <a:lstStyle/>
        <a:p>
          <a:endParaRPr lang="zh-TW" altLang="en-US"/>
        </a:p>
      </dgm:t>
    </dgm:pt>
    <dgm:pt modelId="{4F503EB3-2E04-4A21-9864-6D9C00BE8DD0}" type="pres">
      <dgm:prSet presAssocID="{0E725A44-2976-4E7F-A6D7-605648D957DA}" presName="rootConnector" presStyleLbl="node1" presStyleIdx="1" presStyleCnt="2"/>
      <dgm:spPr/>
      <dgm:t>
        <a:bodyPr/>
        <a:lstStyle/>
        <a:p>
          <a:endParaRPr lang="zh-TW" altLang="en-US"/>
        </a:p>
      </dgm:t>
    </dgm:pt>
    <dgm:pt modelId="{AF82A344-4EC4-4206-BA04-F9732DEFF802}" type="pres">
      <dgm:prSet presAssocID="{0E725A44-2976-4E7F-A6D7-605648D957DA}" presName="childShape" presStyleCnt="0"/>
      <dgm:spPr/>
      <dgm:t>
        <a:bodyPr/>
        <a:lstStyle/>
        <a:p>
          <a:endParaRPr lang="zh-TW" altLang="en-US"/>
        </a:p>
      </dgm:t>
    </dgm:pt>
    <dgm:pt modelId="{116EBCC1-E613-4216-9D84-1DB56C906425}" type="pres">
      <dgm:prSet presAssocID="{234A0300-E426-4EC2-A0BE-8057078B1EE8}" presName="Name13" presStyleLbl="parChTrans1D2" presStyleIdx="2" presStyleCnt="4"/>
      <dgm:spPr/>
      <dgm:t>
        <a:bodyPr/>
        <a:lstStyle/>
        <a:p>
          <a:endParaRPr lang="zh-TW" altLang="en-US"/>
        </a:p>
      </dgm:t>
    </dgm:pt>
    <dgm:pt modelId="{8DDB4092-0F9D-4843-9F9B-DE4082EA051C}" type="pres">
      <dgm:prSet presAssocID="{5B72C723-B9C3-41C0-8555-12D0E1CC0B7C}" presName="childText" presStyleLbl="bgAcc1" presStyleIdx="2" presStyleCnt="4" custScaleX="184275">
        <dgm:presLayoutVars>
          <dgm:bulletEnabled val="1"/>
        </dgm:presLayoutVars>
      </dgm:prSet>
      <dgm:spPr/>
      <dgm:t>
        <a:bodyPr/>
        <a:lstStyle/>
        <a:p>
          <a:endParaRPr lang="zh-TW" altLang="en-US"/>
        </a:p>
      </dgm:t>
    </dgm:pt>
    <dgm:pt modelId="{35A40949-A7C2-4DBC-BB1A-BA3F1BD59CCC}" type="pres">
      <dgm:prSet presAssocID="{07D45802-5783-4A46-A55A-5694571C752C}" presName="Name13" presStyleLbl="parChTrans1D2" presStyleIdx="3" presStyleCnt="4"/>
      <dgm:spPr/>
      <dgm:t>
        <a:bodyPr/>
        <a:lstStyle/>
        <a:p>
          <a:endParaRPr lang="zh-TW" altLang="en-US"/>
        </a:p>
      </dgm:t>
    </dgm:pt>
    <dgm:pt modelId="{1D49E441-52E7-4EC0-9B8B-E4D77968E878}" type="pres">
      <dgm:prSet presAssocID="{9A8DA49C-B0DC-4098-8B97-C9B831D44B7E}" presName="childText" presStyleLbl="bgAcc1" presStyleIdx="3" presStyleCnt="4" custScaleX="187823" custScaleY="103106">
        <dgm:presLayoutVars>
          <dgm:bulletEnabled val="1"/>
        </dgm:presLayoutVars>
      </dgm:prSet>
      <dgm:spPr/>
      <dgm:t>
        <a:bodyPr/>
        <a:lstStyle/>
        <a:p>
          <a:endParaRPr lang="zh-TW" altLang="en-US"/>
        </a:p>
      </dgm:t>
    </dgm:pt>
  </dgm:ptLst>
  <dgm:cxnLst>
    <dgm:cxn modelId="{6BDDC062-89C7-474B-AE98-3F046CBB72EB}" type="presOf" srcId="{64151E92-7EC8-4D86-98A2-E4920A70F58D}" destId="{22ED434B-B54A-4A22-852A-2D8B67331D52}" srcOrd="0" destOrd="0" presId="urn:microsoft.com/office/officeart/2005/8/layout/hierarchy3"/>
    <dgm:cxn modelId="{993BECD7-F3B9-4D21-A869-AE2F50AB023F}" type="presOf" srcId="{564A8DE6-B865-4A29-ACCB-4DE09465702B}" destId="{9C2430EB-5C44-498D-B167-43CEFEEC2CCF}" srcOrd="0" destOrd="0" presId="urn:microsoft.com/office/officeart/2005/8/layout/hierarchy3"/>
    <dgm:cxn modelId="{378C55E0-885C-4A02-8EF3-90E86745CF87}" srcId="{E55FD401-287F-410F-BFAE-2EC93355D9B9}" destId="{C8BA95EC-B9FC-43D9-B9A6-C49125013C5A}" srcOrd="1" destOrd="0" parTransId="{A8F8261F-9C43-4BA2-BCD6-44B1C06F4FEE}" sibTransId="{62546184-F2E8-4F8D-A2A7-037ACD02B23E}"/>
    <dgm:cxn modelId="{9EDF467F-7735-411E-96CC-7A3ED08B8758}" type="presOf" srcId="{393E6609-FFF4-44D2-9031-F0E65E00F161}" destId="{8FF13F64-955F-4CF9-A601-FE06E65F3861}" srcOrd="0" destOrd="0" presId="urn:microsoft.com/office/officeart/2005/8/layout/hierarchy3"/>
    <dgm:cxn modelId="{4B7A6A19-008B-4273-A88D-D25C856B1D8C}" type="presOf" srcId="{E55FD401-287F-410F-BFAE-2EC93355D9B9}" destId="{1497877C-903E-4372-8B1C-E762D4F41227}" srcOrd="0" destOrd="0" presId="urn:microsoft.com/office/officeart/2005/8/layout/hierarchy3"/>
    <dgm:cxn modelId="{5E2A959A-ECBE-4131-9DA7-FBD2EBADAAB8}" srcId="{393E6609-FFF4-44D2-9031-F0E65E00F161}" destId="{E55FD401-287F-410F-BFAE-2EC93355D9B9}" srcOrd="0" destOrd="0" parTransId="{7F7E7BA7-C108-4600-843B-D6C4221B84CE}" sibTransId="{7C5F5368-51DA-47A9-927C-FB70720AF7E3}"/>
    <dgm:cxn modelId="{3E320E1C-B40B-4F57-BB73-8CAE30C6908B}" type="presOf" srcId="{C8BA95EC-B9FC-43D9-B9A6-C49125013C5A}" destId="{58500AE3-C21C-4CCD-B224-7BB6D2F8BC9C}" srcOrd="0" destOrd="0" presId="urn:microsoft.com/office/officeart/2005/8/layout/hierarchy3"/>
    <dgm:cxn modelId="{1F6572FC-9451-4BB2-9250-15FDE8906007}" srcId="{E55FD401-287F-410F-BFAE-2EC93355D9B9}" destId="{64151E92-7EC8-4D86-98A2-E4920A70F58D}" srcOrd="0" destOrd="0" parTransId="{564A8DE6-B865-4A29-ACCB-4DE09465702B}" sibTransId="{A42EFDEF-B638-4B1D-8FE1-EB3DEF80E40E}"/>
    <dgm:cxn modelId="{24D22AE5-1E46-4702-8813-31F8F5DB71D3}" type="presOf" srcId="{9A8DA49C-B0DC-4098-8B97-C9B831D44B7E}" destId="{1D49E441-52E7-4EC0-9B8B-E4D77968E878}" srcOrd="0" destOrd="0" presId="urn:microsoft.com/office/officeart/2005/8/layout/hierarchy3"/>
    <dgm:cxn modelId="{9E6EB247-0F8F-46E1-83D1-394A80416EA7}" srcId="{0E725A44-2976-4E7F-A6D7-605648D957DA}" destId="{5B72C723-B9C3-41C0-8555-12D0E1CC0B7C}" srcOrd="0" destOrd="0" parTransId="{234A0300-E426-4EC2-A0BE-8057078B1EE8}" sibTransId="{3DB92608-0F3C-4C95-8412-DAEF473F92A3}"/>
    <dgm:cxn modelId="{5B406A87-042B-4D83-9820-26F0B535FF1E}" type="presOf" srcId="{5B72C723-B9C3-41C0-8555-12D0E1CC0B7C}" destId="{8DDB4092-0F9D-4843-9F9B-DE4082EA051C}" srcOrd="0" destOrd="0" presId="urn:microsoft.com/office/officeart/2005/8/layout/hierarchy3"/>
    <dgm:cxn modelId="{C0D910ED-DD83-4B14-923C-1E85EBD8D903}" type="presOf" srcId="{0E725A44-2976-4E7F-A6D7-605648D957DA}" destId="{4F503EB3-2E04-4A21-9864-6D9C00BE8DD0}" srcOrd="1" destOrd="0" presId="urn:microsoft.com/office/officeart/2005/8/layout/hierarchy3"/>
    <dgm:cxn modelId="{EC6B1B14-7B14-4849-8556-8DB157661C35}" srcId="{393E6609-FFF4-44D2-9031-F0E65E00F161}" destId="{0E725A44-2976-4E7F-A6D7-605648D957DA}" srcOrd="1" destOrd="0" parTransId="{44835620-7156-4BDF-95E2-C3529575E681}" sibTransId="{2D91CE30-5914-4B5C-B289-4C41308C9943}"/>
    <dgm:cxn modelId="{A7501882-B6EC-4822-9AB7-565059AAEB6E}" type="presOf" srcId="{A8F8261F-9C43-4BA2-BCD6-44B1C06F4FEE}" destId="{1785B36C-9605-4777-853B-30E4BDCBA048}" srcOrd="0" destOrd="0" presId="urn:microsoft.com/office/officeart/2005/8/layout/hierarchy3"/>
    <dgm:cxn modelId="{5DFB81B6-0241-4C79-8245-DE78BC655B02}" type="presOf" srcId="{07D45802-5783-4A46-A55A-5694571C752C}" destId="{35A40949-A7C2-4DBC-BB1A-BA3F1BD59CCC}" srcOrd="0" destOrd="0" presId="urn:microsoft.com/office/officeart/2005/8/layout/hierarchy3"/>
    <dgm:cxn modelId="{B02E529C-371E-4613-A64F-40D942354519}" srcId="{0E725A44-2976-4E7F-A6D7-605648D957DA}" destId="{9A8DA49C-B0DC-4098-8B97-C9B831D44B7E}" srcOrd="1" destOrd="0" parTransId="{07D45802-5783-4A46-A55A-5694571C752C}" sibTransId="{FD7D5EBF-B05F-47D2-B443-CD7E46FEEB68}"/>
    <dgm:cxn modelId="{7574ED94-6373-4C21-8170-76B5D85BF842}" type="presOf" srcId="{E55FD401-287F-410F-BFAE-2EC93355D9B9}" destId="{A9C9BE04-CD35-4211-BB57-D85AB2F82DD0}" srcOrd="1" destOrd="0" presId="urn:microsoft.com/office/officeart/2005/8/layout/hierarchy3"/>
    <dgm:cxn modelId="{ECBAE77B-ACFD-4EDB-BE3E-70C7C784BEBB}" type="presOf" srcId="{0E725A44-2976-4E7F-A6D7-605648D957DA}" destId="{82C8C364-EA05-435A-BA69-4EBCE7231B6E}" srcOrd="0" destOrd="0" presId="urn:microsoft.com/office/officeart/2005/8/layout/hierarchy3"/>
    <dgm:cxn modelId="{FF604D48-8D6E-43B4-B7B3-D32F476257CB}" type="presOf" srcId="{234A0300-E426-4EC2-A0BE-8057078B1EE8}" destId="{116EBCC1-E613-4216-9D84-1DB56C906425}" srcOrd="0" destOrd="0" presId="urn:microsoft.com/office/officeart/2005/8/layout/hierarchy3"/>
    <dgm:cxn modelId="{15E4C9FB-B957-4EF8-8193-BB54B4902F7D}" type="presParOf" srcId="{8FF13F64-955F-4CF9-A601-FE06E65F3861}" destId="{E6A4DA0B-2B24-4823-98DE-E5FC5CADFE1A}" srcOrd="0" destOrd="0" presId="urn:microsoft.com/office/officeart/2005/8/layout/hierarchy3"/>
    <dgm:cxn modelId="{FF43F4F4-4D66-446D-9DED-D0CB7C27A122}" type="presParOf" srcId="{E6A4DA0B-2B24-4823-98DE-E5FC5CADFE1A}" destId="{D9ABC1AD-CE64-4920-8830-49E871A6619D}" srcOrd="0" destOrd="0" presId="urn:microsoft.com/office/officeart/2005/8/layout/hierarchy3"/>
    <dgm:cxn modelId="{CC56FF84-F010-4F00-A782-DB6B50D42C93}" type="presParOf" srcId="{D9ABC1AD-CE64-4920-8830-49E871A6619D}" destId="{1497877C-903E-4372-8B1C-E762D4F41227}" srcOrd="0" destOrd="0" presId="urn:microsoft.com/office/officeart/2005/8/layout/hierarchy3"/>
    <dgm:cxn modelId="{1856BE41-F8D6-4E15-A42C-0EEADEE380E3}" type="presParOf" srcId="{D9ABC1AD-CE64-4920-8830-49E871A6619D}" destId="{A9C9BE04-CD35-4211-BB57-D85AB2F82DD0}" srcOrd="1" destOrd="0" presId="urn:microsoft.com/office/officeart/2005/8/layout/hierarchy3"/>
    <dgm:cxn modelId="{43CB910D-5BD5-440F-97A3-896F306EC667}" type="presParOf" srcId="{E6A4DA0B-2B24-4823-98DE-E5FC5CADFE1A}" destId="{4CF6A3FA-1D4F-4C6B-8A4C-B3CCE40969EA}" srcOrd="1" destOrd="0" presId="urn:microsoft.com/office/officeart/2005/8/layout/hierarchy3"/>
    <dgm:cxn modelId="{552AAC07-26F3-49B4-AD5A-05E70B1C8747}" type="presParOf" srcId="{4CF6A3FA-1D4F-4C6B-8A4C-B3CCE40969EA}" destId="{9C2430EB-5C44-498D-B167-43CEFEEC2CCF}" srcOrd="0" destOrd="0" presId="urn:microsoft.com/office/officeart/2005/8/layout/hierarchy3"/>
    <dgm:cxn modelId="{78D5AE0B-8DCC-41FB-8D72-7A09200751AC}" type="presParOf" srcId="{4CF6A3FA-1D4F-4C6B-8A4C-B3CCE40969EA}" destId="{22ED434B-B54A-4A22-852A-2D8B67331D52}" srcOrd="1" destOrd="0" presId="urn:microsoft.com/office/officeart/2005/8/layout/hierarchy3"/>
    <dgm:cxn modelId="{6096059C-2669-4019-92B4-F19090FEDA15}" type="presParOf" srcId="{4CF6A3FA-1D4F-4C6B-8A4C-B3CCE40969EA}" destId="{1785B36C-9605-4777-853B-30E4BDCBA048}" srcOrd="2" destOrd="0" presId="urn:microsoft.com/office/officeart/2005/8/layout/hierarchy3"/>
    <dgm:cxn modelId="{B875918D-7A8A-4B80-9342-1703F5522BA0}" type="presParOf" srcId="{4CF6A3FA-1D4F-4C6B-8A4C-B3CCE40969EA}" destId="{58500AE3-C21C-4CCD-B224-7BB6D2F8BC9C}" srcOrd="3" destOrd="0" presId="urn:microsoft.com/office/officeart/2005/8/layout/hierarchy3"/>
    <dgm:cxn modelId="{3FE5D888-13C8-4F30-AE0C-E463A50245E8}" type="presParOf" srcId="{8FF13F64-955F-4CF9-A601-FE06E65F3861}" destId="{0CD01348-F23A-4564-A0E1-6B2AC8206A02}" srcOrd="1" destOrd="0" presId="urn:microsoft.com/office/officeart/2005/8/layout/hierarchy3"/>
    <dgm:cxn modelId="{F7EC9A3A-AC3C-4910-9DBA-408382DFAB18}" type="presParOf" srcId="{0CD01348-F23A-4564-A0E1-6B2AC8206A02}" destId="{56AD4F82-DB37-4C06-9E6A-6CC11870D88B}" srcOrd="0" destOrd="0" presId="urn:microsoft.com/office/officeart/2005/8/layout/hierarchy3"/>
    <dgm:cxn modelId="{D230FF3C-DFEF-4A88-BBBF-8F3D71C7AC93}" type="presParOf" srcId="{56AD4F82-DB37-4C06-9E6A-6CC11870D88B}" destId="{82C8C364-EA05-435A-BA69-4EBCE7231B6E}" srcOrd="0" destOrd="0" presId="urn:microsoft.com/office/officeart/2005/8/layout/hierarchy3"/>
    <dgm:cxn modelId="{D0044681-B9C4-4212-826F-38669BD76CE4}" type="presParOf" srcId="{56AD4F82-DB37-4C06-9E6A-6CC11870D88B}" destId="{4F503EB3-2E04-4A21-9864-6D9C00BE8DD0}" srcOrd="1" destOrd="0" presId="urn:microsoft.com/office/officeart/2005/8/layout/hierarchy3"/>
    <dgm:cxn modelId="{5C7B3055-3636-4D58-A9E7-C17ECDC1F187}" type="presParOf" srcId="{0CD01348-F23A-4564-A0E1-6B2AC8206A02}" destId="{AF82A344-4EC4-4206-BA04-F9732DEFF802}" srcOrd="1" destOrd="0" presId="urn:microsoft.com/office/officeart/2005/8/layout/hierarchy3"/>
    <dgm:cxn modelId="{BC7598A7-14D9-48DD-AD22-89381755D68C}" type="presParOf" srcId="{AF82A344-4EC4-4206-BA04-F9732DEFF802}" destId="{116EBCC1-E613-4216-9D84-1DB56C906425}" srcOrd="0" destOrd="0" presId="urn:microsoft.com/office/officeart/2005/8/layout/hierarchy3"/>
    <dgm:cxn modelId="{21B70C60-F9F3-4DB5-8B1B-9BFA1EC242C6}" type="presParOf" srcId="{AF82A344-4EC4-4206-BA04-F9732DEFF802}" destId="{8DDB4092-0F9D-4843-9F9B-DE4082EA051C}" srcOrd="1" destOrd="0" presId="urn:microsoft.com/office/officeart/2005/8/layout/hierarchy3"/>
    <dgm:cxn modelId="{24827769-6CB4-465A-95FD-989C7BAF4E90}" type="presParOf" srcId="{AF82A344-4EC4-4206-BA04-F9732DEFF802}" destId="{35A40949-A7C2-4DBC-BB1A-BA3F1BD59CCC}" srcOrd="2" destOrd="0" presId="urn:microsoft.com/office/officeart/2005/8/layout/hierarchy3"/>
    <dgm:cxn modelId="{3249D8F9-9921-48A2-8A4C-3E1BB122313E}" type="presParOf" srcId="{AF82A344-4EC4-4206-BA04-F9732DEFF802}" destId="{1D49E441-52E7-4EC0-9B8B-E4D77968E878}"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393E6609-FFF4-44D2-9031-F0E65E00F161}" type="doc">
      <dgm:prSet loTypeId="urn:microsoft.com/office/officeart/2005/8/layout/hierarchy3" loCatId="hierarchy" qsTypeId="urn:microsoft.com/office/officeart/2005/8/quickstyle/simple1" qsCatId="simple" csTypeId="urn:microsoft.com/office/officeart/2005/8/colors/colorful1" csCatId="colorful" phldr="1"/>
      <dgm:spPr/>
      <dgm:t>
        <a:bodyPr/>
        <a:lstStyle/>
        <a:p>
          <a:endParaRPr lang="zh-TW" altLang="en-US"/>
        </a:p>
      </dgm:t>
    </dgm:pt>
    <dgm:pt modelId="{0E725A44-2976-4E7F-A6D7-605648D957DA}">
      <dgm:prSet phldrT="[文字]" custT="1"/>
      <dgm:spPr/>
      <dgm:t>
        <a:bodyPr/>
        <a:lstStyle/>
        <a:p>
          <a:r>
            <a:rPr lang="zh-TW" altLang="en-US" sz="4000" dirty="0" smtClean="0">
              <a:latin typeface="微軟正黑體" panose="020B0604030504040204" pitchFamily="34" charset="-120"/>
              <a:ea typeface="微軟正黑體" panose="020B0604030504040204" pitchFamily="34" charset="-120"/>
            </a:rPr>
            <a:t>廠商</a:t>
          </a:r>
          <a:endParaRPr lang="zh-TW" altLang="en-US" sz="4000" dirty="0">
            <a:latin typeface="微軟正黑體" panose="020B0604030504040204" pitchFamily="34" charset="-120"/>
            <a:ea typeface="微軟正黑體" panose="020B0604030504040204" pitchFamily="34" charset="-120"/>
          </a:endParaRPr>
        </a:p>
      </dgm:t>
    </dgm:pt>
    <dgm:pt modelId="{44835620-7156-4BDF-95E2-C3529575E681}" type="parTrans" cxnId="{EC6B1B14-7B14-4849-8556-8DB157661C35}">
      <dgm:prSet/>
      <dgm:spPr/>
      <dgm:t>
        <a:bodyPr/>
        <a:lstStyle/>
        <a:p>
          <a:endParaRPr lang="zh-TW" altLang="en-US">
            <a:latin typeface="標楷體" panose="03000509000000000000" pitchFamily="65" charset="-120"/>
            <a:ea typeface="標楷體" panose="03000509000000000000" pitchFamily="65" charset="-120"/>
          </a:endParaRPr>
        </a:p>
      </dgm:t>
    </dgm:pt>
    <dgm:pt modelId="{2D91CE30-5914-4B5C-B289-4C41308C9943}" type="sibTrans" cxnId="{EC6B1B14-7B14-4849-8556-8DB157661C35}">
      <dgm:prSet/>
      <dgm:spPr/>
      <dgm:t>
        <a:bodyPr/>
        <a:lstStyle/>
        <a:p>
          <a:endParaRPr lang="zh-TW" altLang="en-US">
            <a:latin typeface="標楷體" panose="03000509000000000000" pitchFamily="65" charset="-120"/>
            <a:ea typeface="標楷體" panose="03000509000000000000" pitchFamily="65" charset="-120"/>
          </a:endParaRPr>
        </a:p>
      </dgm:t>
    </dgm:pt>
    <dgm:pt modelId="{5B72C723-B9C3-41C0-8555-12D0E1CC0B7C}">
      <dgm:prSet phldrT="[文字]" custT="1"/>
      <dgm:spPr/>
      <dgm:t>
        <a:bodyPr/>
        <a:lstStyle/>
        <a:p>
          <a:pPr algn="just"/>
          <a:r>
            <a:rPr lang="zh-TW" altLang="en-US" sz="2000" b="1" dirty="0" smtClean="0">
              <a:latin typeface="微軟正黑體" panose="020B0604030504040204" pitchFamily="34" charset="-120"/>
              <a:ea typeface="微軟正黑體" panose="020B0604030504040204" pitchFamily="34" charset="-120"/>
            </a:rPr>
            <a:t>由機關授權，廠商得基於正當目的</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教學、研究、著述、內部訓練</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無償利用著作</a:t>
          </a:r>
          <a:endParaRPr lang="zh-TW" altLang="en-US" sz="2000" b="1" dirty="0">
            <a:latin typeface="微軟正黑體" panose="020B0604030504040204" pitchFamily="34" charset="-120"/>
            <a:ea typeface="微軟正黑體" panose="020B0604030504040204" pitchFamily="34" charset="-120"/>
          </a:endParaRPr>
        </a:p>
      </dgm:t>
    </dgm:pt>
    <dgm:pt modelId="{234A0300-E426-4EC2-A0BE-8057078B1EE8}" type="parTrans" cxnId="{9E6EB247-0F8F-46E1-83D1-394A80416EA7}">
      <dgm:prSet/>
      <dgm:spPr/>
      <dgm:t>
        <a:bodyPr/>
        <a:lstStyle/>
        <a:p>
          <a:endParaRPr lang="zh-TW" altLang="en-US">
            <a:latin typeface="標楷體" panose="03000509000000000000" pitchFamily="65" charset="-120"/>
            <a:ea typeface="標楷體" panose="03000509000000000000" pitchFamily="65" charset="-120"/>
          </a:endParaRPr>
        </a:p>
      </dgm:t>
    </dgm:pt>
    <dgm:pt modelId="{3DB92608-0F3C-4C95-8412-DAEF473F92A3}" type="sibTrans" cxnId="{9E6EB247-0F8F-46E1-83D1-394A80416EA7}">
      <dgm:prSet/>
      <dgm:spPr/>
      <dgm:t>
        <a:bodyPr/>
        <a:lstStyle/>
        <a:p>
          <a:endParaRPr lang="zh-TW" altLang="en-US">
            <a:latin typeface="標楷體" panose="03000509000000000000" pitchFamily="65" charset="-120"/>
            <a:ea typeface="標楷體" panose="03000509000000000000" pitchFamily="65" charset="-120"/>
          </a:endParaRPr>
        </a:p>
      </dgm:t>
    </dgm:pt>
    <dgm:pt modelId="{E55FD401-287F-410F-BFAE-2EC93355D9B9}">
      <dgm:prSet phldrT="[文字]" custT="1"/>
      <dgm:spPr/>
      <dgm:t>
        <a:bodyPr/>
        <a:lstStyle/>
        <a:p>
          <a:r>
            <a:rPr lang="zh-TW" altLang="en-US" sz="4000" dirty="0" smtClean="0">
              <a:latin typeface="微軟正黑體" panose="020B0604030504040204" pitchFamily="34" charset="-120"/>
              <a:ea typeface="微軟正黑體" panose="020B0604030504040204" pitchFamily="34" charset="-120"/>
            </a:rPr>
            <a:t>機關</a:t>
          </a:r>
          <a:endParaRPr lang="zh-TW" altLang="en-US" sz="4000" dirty="0">
            <a:latin typeface="微軟正黑體" panose="020B0604030504040204" pitchFamily="34" charset="-120"/>
            <a:ea typeface="微軟正黑體" panose="020B0604030504040204" pitchFamily="34" charset="-120"/>
          </a:endParaRPr>
        </a:p>
      </dgm:t>
    </dgm:pt>
    <dgm:pt modelId="{7F7E7BA7-C108-4600-843B-D6C4221B84CE}" type="parTrans" cxnId="{5E2A959A-ECBE-4131-9DA7-FBD2EBADAAB8}">
      <dgm:prSet/>
      <dgm:spPr/>
      <dgm:t>
        <a:bodyPr/>
        <a:lstStyle/>
        <a:p>
          <a:endParaRPr lang="zh-TW" altLang="en-US">
            <a:latin typeface="標楷體" panose="03000509000000000000" pitchFamily="65" charset="-120"/>
            <a:ea typeface="標楷體" panose="03000509000000000000" pitchFamily="65" charset="-120"/>
          </a:endParaRPr>
        </a:p>
      </dgm:t>
    </dgm:pt>
    <dgm:pt modelId="{7C5F5368-51DA-47A9-927C-FB70720AF7E3}" type="sibTrans" cxnId="{5E2A959A-ECBE-4131-9DA7-FBD2EBADAAB8}">
      <dgm:prSet/>
      <dgm:spPr/>
      <dgm:t>
        <a:bodyPr/>
        <a:lstStyle/>
        <a:p>
          <a:endParaRPr lang="zh-TW" altLang="en-US">
            <a:latin typeface="標楷體" panose="03000509000000000000" pitchFamily="65" charset="-120"/>
            <a:ea typeface="標楷體" panose="03000509000000000000" pitchFamily="65" charset="-120"/>
          </a:endParaRPr>
        </a:p>
      </dgm:t>
    </dgm:pt>
    <dgm:pt modelId="{64151E92-7EC8-4D86-98A2-E4920A70F58D}">
      <dgm:prSet phldrT="[文字]" custT="1"/>
      <dgm:spPr/>
      <dgm:t>
        <a:bodyPr/>
        <a:lstStyle/>
        <a:p>
          <a:pPr algn="ctr"/>
          <a:r>
            <a:rPr lang="zh-TW" altLang="en-US" sz="2200" b="1" dirty="0" smtClean="0">
              <a:latin typeface="微軟正黑體" panose="020B0604030504040204" pitchFamily="34" charset="-120"/>
              <a:ea typeface="微軟正黑體" panose="020B0604030504040204" pitchFamily="34" charset="-120"/>
            </a:rPr>
            <a:t>享有著作財產權</a:t>
          </a:r>
          <a:endParaRPr lang="zh-TW" altLang="en-US" sz="2200" b="1" dirty="0">
            <a:latin typeface="微軟正黑體" panose="020B0604030504040204" pitchFamily="34" charset="-120"/>
            <a:ea typeface="微軟正黑體" panose="020B0604030504040204" pitchFamily="34" charset="-120"/>
          </a:endParaRPr>
        </a:p>
      </dgm:t>
    </dgm:pt>
    <dgm:pt modelId="{564A8DE6-B865-4A29-ACCB-4DE09465702B}" type="parTrans" cxnId="{1F6572FC-9451-4BB2-9250-15FDE8906007}">
      <dgm:prSet/>
      <dgm:spPr/>
      <dgm:t>
        <a:bodyPr/>
        <a:lstStyle/>
        <a:p>
          <a:endParaRPr lang="zh-TW" altLang="en-US">
            <a:latin typeface="標楷體" panose="03000509000000000000" pitchFamily="65" charset="-120"/>
            <a:ea typeface="標楷體" panose="03000509000000000000" pitchFamily="65" charset="-120"/>
          </a:endParaRPr>
        </a:p>
      </dgm:t>
    </dgm:pt>
    <dgm:pt modelId="{A42EFDEF-B638-4B1D-8FE1-EB3DEF80E40E}" type="sibTrans" cxnId="{1F6572FC-9451-4BB2-9250-15FDE8906007}">
      <dgm:prSet/>
      <dgm:spPr/>
      <dgm:t>
        <a:bodyPr/>
        <a:lstStyle/>
        <a:p>
          <a:endParaRPr lang="zh-TW" altLang="en-US">
            <a:latin typeface="標楷體" panose="03000509000000000000" pitchFamily="65" charset="-120"/>
            <a:ea typeface="標楷體" panose="03000509000000000000" pitchFamily="65" charset="-120"/>
          </a:endParaRPr>
        </a:p>
      </dgm:t>
    </dgm:pt>
    <dgm:pt modelId="{9A8DA49C-B0DC-4098-8B97-C9B831D44B7E}">
      <dgm:prSet phldrT="[文字]" custT="1"/>
      <dgm:spPr/>
      <dgm:t>
        <a:bodyPr/>
        <a:lstStyle/>
        <a:p>
          <a:pPr algn="l"/>
          <a:r>
            <a:rPr lang="zh-TW" altLang="en-US" sz="2000" b="1" dirty="0" smtClean="0">
              <a:latin typeface="微軟正黑體" panose="020B0604030504040204" pitchFamily="34" charset="-120"/>
              <a:ea typeface="微軟正黑體" panose="020B0604030504040204" pitchFamily="34" charset="-120"/>
            </a:rPr>
            <a:t>得再轉授權他人為上述利用</a:t>
          </a:r>
          <a:endParaRPr lang="zh-TW" altLang="en-US" sz="2000" b="1" dirty="0">
            <a:latin typeface="微軟正黑體" panose="020B0604030504040204" pitchFamily="34" charset="-120"/>
            <a:ea typeface="微軟正黑體" panose="020B0604030504040204" pitchFamily="34" charset="-120"/>
          </a:endParaRPr>
        </a:p>
      </dgm:t>
    </dgm:pt>
    <dgm:pt modelId="{07D45802-5783-4A46-A55A-5694571C752C}" type="parTrans" cxnId="{B02E529C-371E-4613-A64F-40D942354519}">
      <dgm:prSet/>
      <dgm:spPr/>
      <dgm:t>
        <a:bodyPr/>
        <a:lstStyle/>
        <a:p>
          <a:endParaRPr lang="zh-TW" altLang="en-US">
            <a:latin typeface="標楷體" panose="03000509000000000000" pitchFamily="65" charset="-120"/>
            <a:ea typeface="標楷體" panose="03000509000000000000" pitchFamily="65" charset="-120"/>
          </a:endParaRPr>
        </a:p>
      </dgm:t>
    </dgm:pt>
    <dgm:pt modelId="{FD7D5EBF-B05F-47D2-B443-CD7E46FEEB68}" type="sibTrans" cxnId="{B02E529C-371E-4613-A64F-40D942354519}">
      <dgm:prSet/>
      <dgm:spPr/>
      <dgm:t>
        <a:bodyPr/>
        <a:lstStyle/>
        <a:p>
          <a:endParaRPr lang="zh-TW" altLang="en-US">
            <a:latin typeface="標楷體" panose="03000509000000000000" pitchFamily="65" charset="-120"/>
            <a:ea typeface="標楷體" panose="03000509000000000000" pitchFamily="65" charset="-120"/>
          </a:endParaRPr>
        </a:p>
      </dgm:t>
    </dgm:pt>
    <dgm:pt modelId="{8FF13F64-955F-4CF9-A601-FE06E65F3861}" type="pres">
      <dgm:prSet presAssocID="{393E6609-FFF4-44D2-9031-F0E65E00F161}" presName="diagram" presStyleCnt="0">
        <dgm:presLayoutVars>
          <dgm:chPref val="1"/>
          <dgm:dir/>
          <dgm:animOne val="branch"/>
          <dgm:animLvl val="lvl"/>
          <dgm:resizeHandles/>
        </dgm:presLayoutVars>
      </dgm:prSet>
      <dgm:spPr/>
      <dgm:t>
        <a:bodyPr/>
        <a:lstStyle/>
        <a:p>
          <a:endParaRPr lang="zh-TW" altLang="en-US"/>
        </a:p>
      </dgm:t>
    </dgm:pt>
    <dgm:pt modelId="{E6A4DA0B-2B24-4823-98DE-E5FC5CADFE1A}" type="pres">
      <dgm:prSet presAssocID="{E55FD401-287F-410F-BFAE-2EC93355D9B9}" presName="root" presStyleCnt="0"/>
      <dgm:spPr/>
      <dgm:t>
        <a:bodyPr/>
        <a:lstStyle/>
        <a:p>
          <a:endParaRPr lang="zh-TW" altLang="en-US"/>
        </a:p>
      </dgm:t>
    </dgm:pt>
    <dgm:pt modelId="{D9ABC1AD-CE64-4920-8830-49E871A6619D}" type="pres">
      <dgm:prSet presAssocID="{E55FD401-287F-410F-BFAE-2EC93355D9B9}" presName="rootComposite" presStyleCnt="0"/>
      <dgm:spPr/>
      <dgm:t>
        <a:bodyPr/>
        <a:lstStyle/>
        <a:p>
          <a:endParaRPr lang="zh-TW" altLang="en-US"/>
        </a:p>
      </dgm:t>
    </dgm:pt>
    <dgm:pt modelId="{1497877C-903E-4372-8B1C-E762D4F41227}" type="pres">
      <dgm:prSet presAssocID="{E55FD401-287F-410F-BFAE-2EC93355D9B9}" presName="rootText" presStyleLbl="node1" presStyleIdx="0" presStyleCnt="2" custScaleX="111617" custScaleY="63765"/>
      <dgm:spPr/>
      <dgm:t>
        <a:bodyPr/>
        <a:lstStyle/>
        <a:p>
          <a:endParaRPr lang="zh-TW" altLang="en-US"/>
        </a:p>
      </dgm:t>
    </dgm:pt>
    <dgm:pt modelId="{A9C9BE04-CD35-4211-BB57-D85AB2F82DD0}" type="pres">
      <dgm:prSet presAssocID="{E55FD401-287F-410F-BFAE-2EC93355D9B9}" presName="rootConnector" presStyleLbl="node1" presStyleIdx="0" presStyleCnt="2"/>
      <dgm:spPr/>
      <dgm:t>
        <a:bodyPr/>
        <a:lstStyle/>
        <a:p>
          <a:endParaRPr lang="zh-TW" altLang="en-US"/>
        </a:p>
      </dgm:t>
    </dgm:pt>
    <dgm:pt modelId="{4CF6A3FA-1D4F-4C6B-8A4C-B3CCE40969EA}" type="pres">
      <dgm:prSet presAssocID="{E55FD401-287F-410F-BFAE-2EC93355D9B9}" presName="childShape" presStyleCnt="0"/>
      <dgm:spPr/>
      <dgm:t>
        <a:bodyPr/>
        <a:lstStyle/>
        <a:p>
          <a:endParaRPr lang="zh-TW" altLang="en-US"/>
        </a:p>
      </dgm:t>
    </dgm:pt>
    <dgm:pt modelId="{9C2430EB-5C44-498D-B167-43CEFEEC2CCF}" type="pres">
      <dgm:prSet presAssocID="{564A8DE6-B865-4A29-ACCB-4DE09465702B}" presName="Name13" presStyleLbl="parChTrans1D2" presStyleIdx="0" presStyleCnt="3"/>
      <dgm:spPr/>
      <dgm:t>
        <a:bodyPr/>
        <a:lstStyle/>
        <a:p>
          <a:endParaRPr lang="zh-TW" altLang="en-US"/>
        </a:p>
      </dgm:t>
    </dgm:pt>
    <dgm:pt modelId="{22ED434B-B54A-4A22-852A-2D8B67331D52}" type="pres">
      <dgm:prSet presAssocID="{64151E92-7EC8-4D86-98A2-E4920A70F58D}" presName="childText" presStyleLbl="bgAcc1" presStyleIdx="0" presStyleCnt="3" custScaleX="135687">
        <dgm:presLayoutVars>
          <dgm:bulletEnabled val="1"/>
        </dgm:presLayoutVars>
      </dgm:prSet>
      <dgm:spPr/>
      <dgm:t>
        <a:bodyPr/>
        <a:lstStyle/>
        <a:p>
          <a:endParaRPr lang="zh-TW" altLang="en-US"/>
        </a:p>
      </dgm:t>
    </dgm:pt>
    <dgm:pt modelId="{0CD01348-F23A-4564-A0E1-6B2AC8206A02}" type="pres">
      <dgm:prSet presAssocID="{0E725A44-2976-4E7F-A6D7-605648D957DA}" presName="root" presStyleCnt="0"/>
      <dgm:spPr/>
      <dgm:t>
        <a:bodyPr/>
        <a:lstStyle/>
        <a:p>
          <a:endParaRPr lang="zh-TW" altLang="en-US"/>
        </a:p>
      </dgm:t>
    </dgm:pt>
    <dgm:pt modelId="{56AD4F82-DB37-4C06-9E6A-6CC11870D88B}" type="pres">
      <dgm:prSet presAssocID="{0E725A44-2976-4E7F-A6D7-605648D957DA}" presName="rootComposite" presStyleCnt="0"/>
      <dgm:spPr/>
      <dgm:t>
        <a:bodyPr/>
        <a:lstStyle/>
        <a:p>
          <a:endParaRPr lang="zh-TW" altLang="en-US"/>
        </a:p>
      </dgm:t>
    </dgm:pt>
    <dgm:pt modelId="{82C8C364-EA05-435A-BA69-4EBCE7231B6E}" type="pres">
      <dgm:prSet presAssocID="{0E725A44-2976-4E7F-A6D7-605648D957DA}" presName="rootText" presStyleLbl="node1" presStyleIdx="1" presStyleCnt="2" custScaleX="111617" custScaleY="64989"/>
      <dgm:spPr/>
      <dgm:t>
        <a:bodyPr/>
        <a:lstStyle/>
        <a:p>
          <a:endParaRPr lang="zh-TW" altLang="en-US"/>
        </a:p>
      </dgm:t>
    </dgm:pt>
    <dgm:pt modelId="{4F503EB3-2E04-4A21-9864-6D9C00BE8DD0}" type="pres">
      <dgm:prSet presAssocID="{0E725A44-2976-4E7F-A6D7-605648D957DA}" presName="rootConnector" presStyleLbl="node1" presStyleIdx="1" presStyleCnt="2"/>
      <dgm:spPr/>
      <dgm:t>
        <a:bodyPr/>
        <a:lstStyle/>
        <a:p>
          <a:endParaRPr lang="zh-TW" altLang="en-US"/>
        </a:p>
      </dgm:t>
    </dgm:pt>
    <dgm:pt modelId="{AF82A344-4EC4-4206-BA04-F9732DEFF802}" type="pres">
      <dgm:prSet presAssocID="{0E725A44-2976-4E7F-A6D7-605648D957DA}" presName="childShape" presStyleCnt="0"/>
      <dgm:spPr/>
      <dgm:t>
        <a:bodyPr/>
        <a:lstStyle/>
        <a:p>
          <a:endParaRPr lang="zh-TW" altLang="en-US"/>
        </a:p>
      </dgm:t>
    </dgm:pt>
    <dgm:pt modelId="{116EBCC1-E613-4216-9D84-1DB56C906425}" type="pres">
      <dgm:prSet presAssocID="{234A0300-E426-4EC2-A0BE-8057078B1EE8}" presName="Name13" presStyleLbl="parChTrans1D2" presStyleIdx="1" presStyleCnt="3"/>
      <dgm:spPr/>
      <dgm:t>
        <a:bodyPr/>
        <a:lstStyle/>
        <a:p>
          <a:endParaRPr lang="zh-TW" altLang="en-US"/>
        </a:p>
      </dgm:t>
    </dgm:pt>
    <dgm:pt modelId="{8DDB4092-0F9D-4843-9F9B-DE4082EA051C}" type="pres">
      <dgm:prSet presAssocID="{5B72C723-B9C3-41C0-8555-12D0E1CC0B7C}" presName="childText" presStyleLbl="bgAcc1" presStyleIdx="1" presStyleCnt="3" custScaleX="188237" custScaleY="121095">
        <dgm:presLayoutVars>
          <dgm:bulletEnabled val="1"/>
        </dgm:presLayoutVars>
      </dgm:prSet>
      <dgm:spPr/>
      <dgm:t>
        <a:bodyPr/>
        <a:lstStyle/>
        <a:p>
          <a:endParaRPr lang="zh-TW" altLang="en-US"/>
        </a:p>
      </dgm:t>
    </dgm:pt>
    <dgm:pt modelId="{35A40949-A7C2-4DBC-BB1A-BA3F1BD59CCC}" type="pres">
      <dgm:prSet presAssocID="{07D45802-5783-4A46-A55A-5694571C752C}" presName="Name13" presStyleLbl="parChTrans1D2" presStyleIdx="2" presStyleCnt="3"/>
      <dgm:spPr/>
      <dgm:t>
        <a:bodyPr/>
        <a:lstStyle/>
        <a:p>
          <a:endParaRPr lang="zh-TW" altLang="en-US"/>
        </a:p>
      </dgm:t>
    </dgm:pt>
    <dgm:pt modelId="{1D49E441-52E7-4EC0-9B8B-E4D77968E878}" type="pres">
      <dgm:prSet presAssocID="{9A8DA49C-B0DC-4098-8B97-C9B831D44B7E}" presName="childText" presStyleLbl="bgAcc1" presStyleIdx="2" presStyleCnt="3" custScaleX="185785" custScaleY="78406" custLinFactNeighborX="-301" custLinFactNeighborY="208">
        <dgm:presLayoutVars>
          <dgm:bulletEnabled val="1"/>
        </dgm:presLayoutVars>
      </dgm:prSet>
      <dgm:spPr/>
      <dgm:t>
        <a:bodyPr/>
        <a:lstStyle/>
        <a:p>
          <a:endParaRPr lang="zh-TW" altLang="en-US"/>
        </a:p>
      </dgm:t>
    </dgm:pt>
  </dgm:ptLst>
  <dgm:cxnLst>
    <dgm:cxn modelId="{6CB6B94E-AF41-42E6-900A-DB567F34F597}" type="presOf" srcId="{0E725A44-2976-4E7F-A6D7-605648D957DA}" destId="{4F503EB3-2E04-4A21-9864-6D9C00BE8DD0}" srcOrd="1" destOrd="0" presId="urn:microsoft.com/office/officeart/2005/8/layout/hierarchy3"/>
    <dgm:cxn modelId="{5E2A959A-ECBE-4131-9DA7-FBD2EBADAAB8}" srcId="{393E6609-FFF4-44D2-9031-F0E65E00F161}" destId="{E55FD401-287F-410F-BFAE-2EC93355D9B9}" srcOrd="0" destOrd="0" parTransId="{7F7E7BA7-C108-4600-843B-D6C4221B84CE}" sibTransId="{7C5F5368-51DA-47A9-927C-FB70720AF7E3}"/>
    <dgm:cxn modelId="{E6102ABD-F1E7-42BB-A0A9-9FAF6C0B300E}" type="presOf" srcId="{E55FD401-287F-410F-BFAE-2EC93355D9B9}" destId="{1497877C-903E-4372-8B1C-E762D4F41227}" srcOrd="0" destOrd="0" presId="urn:microsoft.com/office/officeart/2005/8/layout/hierarchy3"/>
    <dgm:cxn modelId="{5A8057AF-7435-405B-B470-5AEBB1D32ED3}" type="presOf" srcId="{9A8DA49C-B0DC-4098-8B97-C9B831D44B7E}" destId="{1D49E441-52E7-4EC0-9B8B-E4D77968E878}" srcOrd="0" destOrd="0" presId="urn:microsoft.com/office/officeart/2005/8/layout/hierarchy3"/>
    <dgm:cxn modelId="{1F6572FC-9451-4BB2-9250-15FDE8906007}" srcId="{E55FD401-287F-410F-BFAE-2EC93355D9B9}" destId="{64151E92-7EC8-4D86-98A2-E4920A70F58D}" srcOrd="0" destOrd="0" parTransId="{564A8DE6-B865-4A29-ACCB-4DE09465702B}" sibTransId="{A42EFDEF-B638-4B1D-8FE1-EB3DEF80E40E}"/>
    <dgm:cxn modelId="{9E6EB247-0F8F-46E1-83D1-394A80416EA7}" srcId="{0E725A44-2976-4E7F-A6D7-605648D957DA}" destId="{5B72C723-B9C3-41C0-8555-12D0E1CC0B7C}" srcOrd="0" destOrd="0" parTransId="{234A0300-E426-4EC2-A0BE-8057078B1EE8}" sibTransId="{3DB92608-0F3C-4C95-8412-DAEF473F92A3}"/>
    <dgm:cxn modelId="{EC6B1B14-7B14-4849-8556-8DB157661C35}" srcId="{393E6609-FFF4-44D2-9031-F0E65E00F161}" destId="{0E725A44-2976-4E7F-A6D7-605648D957DA}" srcOrd="1" destOrd="0" parTransId="{44835620-7156-4BDF-95E2-C3529575E681}" sibTransId="{2D91CE30-5914-4B5C-B289-4C41308C9943}"/>
    <dgm:cxn modelId="{B02E529C-371E-4613-A64F-40D942354519}" srcId="{0E725A44-2976-4E7F-A6D7-605648D957DA}" destId="{9A8DA49C-B0DC-4098-8B97-C9B831D44B7E}" srcOrd="1" destOrd="0" parTransId="{07D45802-5783-4A46-A55A-5694571C752C}" sibTransId="{FD7D5EBF-B05F-47D2-B443-CD7E46FEEB68}"/>
    <dgm:cxn modelId="{CC281EAE-C5B6-4A7D-9224-0D0F6FE60794}" type="presOf" srcId="{564A8DE6-B865-4A29-ACCB-4DE09465702B}" destId="{9C2430EB-5C44-498D-B167-43CEFEEC2CCF}" srcOrd="0" destOrd="0" presId="urn:microsoft.com/office/officeart/2005/8/layout/hierarchy3"/>
    <dgm:cxn modelId="{0B52F5B7-FF99-4202-BB2F-0E949FF1A331}" type="presOf" srcId="{5B72C723-B9C3-41C0-8555-12D0E1CC0B7C}" destId="{8DDB4092-0F9D-4843-9F9B-DE4082EA051C}" srcOrd="0" destOrd="0" presId="urn:microsoft.com/office/officeart/2005/8/layout/hierarchy3"/>
    <dgm:cxn modelId="{EABF5D6D-941C-44AB-B6DE-8E12BE8CE7C3}" type="presOf" srcId="{393E6609-FFF4-44D2-9031-F0E65E00F161}" destId="{8FF13F64-955F-4CF9-A601-FE06E65F3861}" srcOrd="0" destOrd="0" presId="urn:microsoft.com/office/officeart/2005/8/layout/hierarchy3"/>
    <dgm:cxn modelId="{EE0A0125-3894-44C0-9BF1-9B351177F5F9}" type="presOf" srcId="{07D45802-5783-4A46-A55A-5694571C752C}" destId="{35A40949-A7C2-4DBC-BB1A-BA3F1BD59CCC}" srcOrd="0" destOrd="0" presId="urn:microsoft.com/office/officeart/2005/8/layout/hierarchy3"/>
    <dgm:cxn modelId="{38BB41EF-BDB7-48C4-BE0D-2E2121FDF11D}" type="presOf" srcId="{234A0300-E426-4EC2-A0BE-8057078B1EE8}" destId="{116EBCC1-E613-4216-9D84-1DB56C906425}" srcOrd="0" destOrd="0" presId="urn:microsoft.com/office/officeart/2005/8/layout/hierarchy3"/>
    <dgm:cxn modelId="{B510E2B5-44FE-41BF-A4D2-9B9AD6A12D75}" type="presOf" srcId="{64151E92-7EC8-4D86-98A2-E4920A70F58D}" destId="{22ED434B-B54A-4A22-852A-2D8B67331D52}" srcOrd="0" destOrd="0" presId="urn:microsoft.com/office/officeart/2005/8/layout/hierarchy3"/>
    <dgm:cxn modelId="{44AAA713-7B96-48CC-84D2-38D898D4D752}" type="presOf" srcId="{0E725A44-2976-4E7F-A6D7-605648D957DA}" destId="{82C8C364-EA05-435A-BA69-4EBCE7231B6E}" srcOrd="0" destOrd="0" presId="urn:microsoft.com/office/officeart/2005/8/layout/hierarchy3"/>
    <dgm:cxn modelId="{368D7F20-B1F7-4560-AF04-606EC0B74B0D}" type="presOf" srcId="{E55FD401-287F-410F-BFAE-2EC93355D9B9}" destId="{A9C9BE04-CD35-4211-BB57-D85AB2F82DD0}" srcOrd="1" destOrd="0" presId="urn:microsoft.com/office/officeart/2005/8/layout/hierarchy3"/>
    <dgm:cxn modelId="{8036FDCF-88CB-4979-9480-FAA90211BE40}" type="presParOf" srcId="{8FF13F64-955F-4CF9-A601-FE06E65F3861}" destId="{E6A4DA0B-2B24-4823-98DE-E5FC5CADFE1A}" srcOrd="0" destOrd="0" presId="urn:microsoft.com/office/officeart/2005/8/layout/hierarchy3"/>
    <dgm:cxn modelId="{38ECDCFF-08C4-4867-9211-7D82D10D0CE0}" type="presParOf" srcId="{E6A4DA0B-2B24-4823-98DE-E5FC5CADFE1A}" destId="{D9ABC1AD-CE64-4920-8830-49E871A6619D}" srcOrd="0" destOrd="0" presId="urn:microsoft.com/office/officeart/2005/8/layout/hierarchy3"/>
    <dgm:cxn modelId="{5975066A-73E5-47BD-86D9-4A9022380D29}" type="presParOf" srcId="{D9ABC1AD-CE64-4920-8830-49E871A6619D}" destId="{1497877C-903E-4372-8B1C-E762D4F41227}" srcOrd="0" destOrd="0" presId="urn:microsoft.com/office/officeart/2005/8/layout/hierarchy3"/>
    <dgm:cxn modelId="{C6603571-206D-4ACF-AB1F-BBA6EC9E3284}" type="presParOf" srcId="{D9ABC1AD-CE64-4920-8830-49E871A6619D}" destId="{A9C9BE04-CD35-4211-BB57-D85AB2F82DD0}" srcOrd="1" destOrd="0" presId="urn:microsoft.com/office/officeart/2005/8/layout/hierarchy3"/>
    <dgm:cxn modelId="{8B7C6741-3CD1-455F-88A7-6B0DB4ADEB62}" type="presParOf" srcId="{E6A4DA0B-2B24-4823-98DE-E5FC5CADFE1A}" destId="{4CF6A3FA-1D4F-4C6B-8A4C-B3CCE40969EA}" srcOrd="1" destOrd="0" presId="urn:microsoft.com/office/officeart/2005/8/layout/hierarchy3"/>
    <dgm:cxn modelId="{BEAA9E7A-FED2-446D-B5CB-68BDB00AF813}" type="presParOf" srcId="{4CF6A3FA-1D4F-4C6B-8A4C-B3CCE40969EA}" destId="{9C2430EB-5C44-498D-B167-43CEFEEC2CCF}" srcOrd="0" destOrd="0" presId="urn:microsoft.com/office/officeart/2005/8/layout/hierarchy3"/>
    <dgm:cxn modelId="{4F7B09AF-E436-4B8D-BDA5-C9CCC8954B6B}" type="presParOf" srcId="{4CF6A3FA-1D4F-4C6B-8A4C-B3CCE40969EA}" destId="{22ED434B-B54A-4A22-852A-2D8B67331D52}" srcOrd="1" destOrd="0" presId="urn:microsoft.com/office/officeart/2005/8/layout/hierarchy3"/>
    <dgm:cxn modelId="{F8D9E90B-2AEF-4CCA-A85B-8F2E6A633A9C}" type="presParOf" srcId="{8FF13F64-955F-4CF9-A601-FE06E65F3861}" destId="{0CD01348-F23A-4564-A0E1-6B2AC8206A02}" srcOrd="1" destOrd="0" presId="urn:microsoft.com/office/officeart/2005/8/layout/hierarchy3"/>
    <dgm:cxn modelId="{ABBEF436-B3CC-4A26-BCC6-F0C0996E0588}" type="presParOf" srcId="{0CD01348-F23A-4564-A0E1-6B2AC8206A02}" destId="{56AD4F82-DB37-4C06-9E6A-6CC11870D88B}" srcOrd="0" destOrd="0" presId="urn:microsoft.com/office/officeart/2005/8/layout/hierarchy3"/>
    <dgm:cxn modelId="{0E5A905E-1894-47B8-8945-0E3D9DCEE4F2}" type="presParOf" srcId="{56AD4F82-DB37-4C06-9E6A-6CC11870D88B}" destId="{82C8C364-EA05-435A-BA69-4EBCE7231B6E}" srcOrd="0" destOrd="0" presId="urn:microsoft.com/office/officeart/2005/8/layout/hierarchy3"/>
    <dgm:cxn modelId="{5238A231-469C-461F-88D7-A54E5714F885}" type="presParOf" srcId="{56AD4F82-DB37-4C06-9E6A-6CC11870D88B}" destId="{4F503EB3-2E04-4A21-9864-6D9C00BE8DD0}" srcOrd="1" destOrd="0" presId="urn:microsoft.com/office/officeart/2005/8/layout/hierarchy3"/>
    <dgm:cxn modelId="{F62FB288-5F20-4E22-B464-4B5610429BC6}" type="presParOf" srcId="{0CD01348-F23A-4564-A0E1-6B2AC8206A02}" destId="{AF82A344-4EC4-4206-BA04-F9732DEFF802}" srcOrd="1" destOrd="0" presId="urn:microsoft.com/office/officeart/2005/8/layout/hierarchy3"/>
    <dgm:cxn modelId="{3DDA9CE3-0B7B-48C4-85C0-76079012BB05}" type="presParOf" srcId="{AF82A344-4EC4-4206-BA04-F9732DEFF802}" destId="{116EBCC1-E613-4216-9D84-1DB56C906425}" srcOrd="0" destOrd="0" presId="urn:microsoft.com/office/officeart/2005/8/layout/hierarchy3"/>
    <dgm:cxn modelId="{1539374A-52C9-45A8-9590-17891F650C61}" type="presParOf" srcId="{AF82A344-4EC4-4206-BA04-F9732DEFF802}" destId="{8DDB4092-0F9D-4843-9F9B-DE4082EA051C}" srcOrd="1" destOrd="0" presId="urn:microsoft.com/office/officeart/2005/8/layout/hierarchy3"/>
    <dgm:cxn modelId="{9E360246-FCE7-4187-9D68-1C9F7B0D911D}" type="presParOf" srcId="{AF82A344-4EC4-4206-BA04-F9732DEFF802}" destId="{35A40949-A7C2-4DBC-BB1A-BA3F1BD59CCC}" srcOrd="2" destOrd="0" presId="urn:microsoft.com/office/officeart/2005/8/layout/hierarchy3"/>
    <dgm:cxn modelId="{E5BEB607-47CD-42A0-B1AF-FD92AA711C1A}" type="presParOf" srcId="{AF82A344-4EC4-4206-BA04-F9732DEFF802}" destId="{1D49E441-52E7-4EC0-9B8B-E4D77968E878}"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D6507E-F721-4E72-A46C-A0FB99C267B8}" type="doc">
      <dgm:prSet loTypeId="urn:microsoft.com/office/officeart/2009/3/layout/StepUpProcess" loCatId="process" qsTypeId="urn:microsoft.com/office/officeart/2005/8/quickstyle/simple2" qsCatId="simple" csTypeId="urn:microsoft.com/office/officeart/2005/8/colors/colorful5" csCatId="colorful" phldr="1"/>
      <dgm:spPr/>
      <dgm:t>
        <a:bodyPr/>
        <a:lstStyle/>
        <a:p>
          <a:endParaRPr lang="zh-TW" altLang="en-US"/>
        </a:p>
      </dgm:t>
    </dgm:pt>
    <dgm:pt modelId="{3D6CB4C0-BFD0-4E9B-A237-E80479672533}">
      <dgm:prSet custT="1"/>
      <dgm:spPr/>
      <dgm:t>
        <a:bodyPr/>
        <a:lstStyle/>
        <a:p>
          <a:pPr rtl="0"/>
          <a:r>
            <a:rPr lang="zh-TW" sz="3200" b="1" dirty="0" smtClean="0">
              <a:solidFill>
                <a:srgbClr val="0000CC"/>
              </a:solidFill>
              <a:latin typeface="微軟正黑體" pitchFamily="34" charset="-120"/>
              <a:ea typeface="微軟正黑體" pitchFamily="34" charset="-120"/>
            </a:rPr>
            <a:t>什麼是著作權</a:t>
          </a:r>
          <a:r>
            <a:rPr lang="en-US" altLang="zh-TW" sz="3200" b="1" dirty="0" smtClean="0">
              <a:solidFill>
                <a:srgbClr val="0000CC"/>
              </a:solidFill>
              <a:latin typeface="微軟正黑體" pitchFamily="34" charset="-120"/>
              <a:ea typeface="微軟正黑體" pitchFamily="34" charset="-120"/>
            </a:rPr>
            <a:t>?</a:t>
          </a:r>
          <a:endParaRPr lang="en-US" sz="3200" b="1" dirty="0" smtClean="0">
            <a:solidFill>
              <a:srgbClr val="0000CC"/>
            </a:solidFill>
            <a:latin typeface="微軟正黑體" pitchFamily="34" charset="-120"/>
            <a:ea typeface="微軟正黑體" pitchFamily="34" charset="-120"/>
          </a:endParaRPr>
        </a:p>
      </dgm:t>
    </dgm:pt>
    <dgm:pt modelId="{AC7A7812-4574-4E6F-8053-90AF6D145B9C}" type="parTrans" cxnId="{3E24068C-6541-4FC0-9476-2CFEEECBB647}">
      <dgm:prSet/>
      <dgm:spPr/>
      <dgm:t>
        <a:bodyPr/>
        <a:lstStyle/>
        <a:p>
          <a:endParaRPr lang="zh-TW" altLang="en-US"/>
        </a:p>
      </dgm:t>
    </dgm:pt>
    <dgm:pt modelId="{7A200F05-9D65-47BC-99A3-ADC95199174F}" type="sibTrans" cxnId="{3E24068C-6541-4FC0-9476-2CFEEECBB647}">
      <dgm:prSet/>
      <dgm:spPr/>
      <dgm:t>
        <a:bodyPr/>
        <a:lstStyle/>
        <a:p>
          <a:endParaRPr lang="zh-TW" altLang="en-US"/>
        </a:p>
      </dgm:t>
    </dgm:pt>
    <dgm:pt modelId="{68C8EA88-46AC-4A45-815D-07ED08D7C9F0}">
      <dgm:prSet custT="1"/>
      <dgm:spPr/>
      <dgm:t>
        <a:bodyPr/>
        <a:lstStyle/>
        <a:p>
          <a:pPr rtl="0"/>
          <a:r>
            <a:rPr lang="zh-TW" sz="2400" b="1" dirty="0" smtClean="0">
              <a:solidFill>
                <a:srgbClr val="002060"/>
              </a:solidFill>
              <a:latin typeface="微軟正黑體" pitchFamily="34" charset="-120"/>
              <a:ea typeface="微軟正黑體" pitchFamily="34" charset="-120"/>
            </a:rPr>
            <a:t>包含二種權利：</a:t>
          </a:r>
          <a:endParaRPr lang="zh-TW" sz="2400" b="1" dirty="0">
            <a:solidFill>
              <a:srgbClr val="002060"/>
            </a:solidFill>
            <a:latin typeface="微軟正黑體" pitchFamily="34" charset="-120"/>
            <a:ea typeface="微軟正黑體" pitchFamily="34" charset="-120"/>
          </a:endParaRPr>
        </a:p>
      </dgm:t>
    </dgm:pt>
    <dgm:pt modelId="{6CEDB7DF-0202-4143-A5B5-65E1763836A8}" type="parTrans" cxnId="{EC968C42-6595-44AC-8484-8124C22CBADA}">
      <dgm:prSet/>
      <dgm:spPr/>
      <dgm:t>
        <a:bodyPr/>
        <a:lstStyle/>
        <a:p>
          <a:endParaRPr lang="zh-TW" altLang="en-US"/>
        </a:p>
      </dgm:t>
    </dgm:pt>
    <dgm:pt modelId="{DADCF241-EE53-4F85-862B-6D8D8EC621B5}" type="sibTrans" cxnId="{EC968C42-6595-44AC-8484-8124C22CBADA}">
      <dgm:prSet/>
      <dgm:spPr/>
      <dgm:t>
        <a:bodyPr/>
        <a:lstStyle/>
        <a:p>
          <a:endParaRPr lang="zh-TW" altLang="en-US"/>
        </a:p>
      </dgm:t>
    </dgm:pt>
    <dgm:pt modelId="{B93AA5E3-1201-499A-B948-2B47E644BDBF}">
      <dgm:prSet custT="1"/>
      <dgm:spPr/>
      <dgm:t>
        <a:bodyPr/>
        <a:lstStyle/>
        <a:p>
          <a:pPr rtl="0"/>
          <a:r>
            <a:rPr lang="zh-TW" sz="3200" b="1" dirty="0" smtClean="0">
              <a:solidFill>
                <a:srgbClr val="0000CC"/>
              </a:solidFill>
              <a:latin typeface="微軟正黑體" pitchFamily="34" charset="-120"/>
              <a:ea typeface="微軟正黑體" pitchFamily="34" charset="-120"/>
            </a:rPr>
            <a:t>什麼是著作</a:t>
          </a:r>
          <a:r>
            <a:rPr lang="en-US" sz="3200" b="1" dirty="0" smtClean="0">
              <a:solidFill>
                <a:srgbClr val="0000CC"/>
              </a:solidFill>
              <a:latin typeface="微軟正黑體" pitchFamily="34" charset="-120"/>
              <a:ea typeface="微軟正黑體" pitchFamily="34" charset="-120"/>
            </a:rPr>
            <a:t>?</a:t>
          </a:r>
          <a:endParaRPr lang="zh-TW" sz="3200" b="1" dirty="0">
            <a:solidFill>
              <a:srgbClr val="0000CC"/>
            </a:solidFill>
            <a:latin typeface="微軟正黑體" pitchFamily="34" charset="-120"/>
            <a:ea typeface="微軟正黑體" pitchFamily="34" charset="-120"/>
          </a:endParaRPr>
        </a:p>
      </dgm:t>
    </dgm:pt>
    <dgm:pt modelId="{6EDAB449-73AC-4E8D-8A0D-92799FFF129D}" type="parTrans" cxnId="{9FD8E38A-3FE4-43F9-9DBC-121B2CF01B5F}">
      <dgm:prSet/>
      <dgm:spPr/>
      <dgm:t>
        <a:bodyPr/>
        <a:lstStyle/>
        <a:p>
          <a:endParaRPr lang="zh-TW" altLang="en-US"/>
        </a:p>
      </dgm:t>
    </dgm:pt>
    <dgm:pt modelId="{B87E16AB-B9CF-44BC-9166-0E2F96074AB5}" type="sibTrans" cxnId="{9FD8E38A-3FE4-43F9-9DBC-121B2CF01B5F}">
      <dgm:prSet/>
      <dgm:spPr/>
      <dgm:t>
        <a:bodyPr/>
        <a:lstStyle/>
        <a:p>
          <a:endParaRPr lang="zh-TW" altLang="en-US"/>
        </a:p>
      </dgm:t>
    </dgm:pt>
    <dgm:pt modelId="{7F76DD74-E83A-416D-80DB-85554EE3FC4C}">
      <dgm:prSet custT="1"/>
      <dgm:spPr/>
      <dgm:t>
        <a:bodyPr/>
        <a:lstStyle/>
        <a:p>
          <a:pPr rtl="0">
            <a:spcAft>
              <a:spcPts val="0"/>
            </a:spcAft>
          </a:pPr>
          <a:r>
            <a:rPr lang="zh-TW" sz="2400" b="1" dirty="0" smtClean="0">
              <a:latin typeface="微軟正黑體" pitchFamily="34" charset="-120"/>
              <a:ea typeface="微軟正黑體" pitchFamily="34" charset="-120"/>
            </a:rPr>
            <a:t>著作是指屬於文學、科學、藝術或其他學術範圍之創作</a:t>
          </a:r>
          <a:endParaRPr lang="zh-TW" sz="2400" b="1" dirty="0">
            <a:latin typeface="微軟正黑體" pitchFamily="34" charset="-120"/>
            <a:ea typeface="微軟正黑體" pitchFamily="34" charset="-120"/>
          </a:endParaRPr>
        </a:p>
      </dgm:t>
    </dgm:pt>
    <dgm:pt modelId="{CFAF4E11-FA54-4E7A-9828-6CA3CD76CAC9}" type="parTrans" cxnId="{E59B11F0-BC57-48A1-96BB-8CA05EF4B5FA}">
      <dgm:prSet/>
      <dgm:spPr/>
      <dgm:t>
        <a:bodyPr/>
        <a:lstStyle/>
        <a:p>
          <a:endParaRPr lang="zh-TW" altLang="en-US"/>
        </a:p>
      </dgm:t>
    </dgm:pt>
    <dgm:pt modelId="{B917AD3F-8FFC-4D79-B8C4-2D119E073A47}" type="sibTrans" cxnId="{E59B11F0-BC57-48A1-96BB-8CA05EF4B5FA}">
      <dgm:prSet/>
      <dgm:spPr/>
      <dgm:t>
        <a:bodyPr/>
        <a:lstStyle/>
        <a:p>
          <a:endParaRPr lang="zh-TW" altLang="en-US"/>
        </a:p>
      </dgm:t>
    </dgm:pt>
    <dgm:pt modelId="{600A7C54-2B1E-4E93-9E1F-D6F8F9FBCFB3}">
      <dgm:prSet custT="1"/>
      <dgm:spPr/>
      <dgm:t>
        <a:bodyPr/>
        <a:lstStyle/>
        <a:p>
          <a:pPr rtl="0"/>
          <a:r>
            <a:rPr lang="zh-TW" altLang="en-US" sz="2400" b="1" dirty="0" smtClean="0">
              <a:latin typeface="微軟正黑體" pitchFamily="34" charset="-120"/>
              <a:ea typeface="微軟正黑體" pitchFamily="34" charset="-120"/>
            </a:rPr>
            <a:t>是一種保護作者所創作的著作，而由國家法律創設的專有權利</a:t>
          </a:r>
          <a:endParaRPr lang="en-US" sz="3200" b="1" dirty="0" smtClean="0">
            <a:solidFill>
              <a:srgbClr val="0000CC"/>
            </a:solidFill>
            <a:latin typeface="微軟正黑體" pitchFamily="34" charset="-120"/>
            <a:ea typeface="微軟正黑體" pitchFamily="34" charset="-120"/>
          </a:endParaRPr>
        </a:p>
      </dgm:t>
    </dgm:pt>
    <dgm:pt modelId="{156F5701-0270-448B-AF8A-0A7E0A400097}" type="parTrans" cxnId="{949D5EEB-29FF-409F-9769-0E4A6B8889E8}">
      <dgm:prSet/>
      <dgm:spPr/>
      <dgm:t>
        <a:bodyPr/>
        <a:lstStyle/>
        <a:p>
          <a:endParaRPr lang="zh-TW" altLang="en-US"/>
        </a:p>
      </dgm:t>
    </dgm:pt>
    <dgm:pt modelId="{46A7422A-A023-49AC-AE4F-6CF8457BFC2C}" type="sibTrans" cxnId="{949D5EEB-29FF-409F-9769-0E4A6B8889E8}">
      <dgm:prSet/>
      <dgm:spPr/>
      <dgm:t>
        <a:bodyPr/>
        <a:lstStyle/>
        <a:p>
          <a:endParaRPr lang="zh-TW" altLang="en-US"/>
        </a:p>
      </dgm:t>
    </dgm:pt>
    <dgm:pt modelId="{65B16306-0EF8-41F2-92A8-E973B3056A6B}">
      <dgm:prSet custT="1"/>
      <dgm:spPr/>
      <dgm:t>
        <a:bodyPr/>
        <a:lstStyle/>
        <a:p>
          <a:pPr rtl="0"/>
          <a:r>
            <a:rPr lang="zh-TW" sz="2400" b="1" u="sng" dirty="0" smtClean="0">
              <a:solidFill>
                <a:srgbClr val="C00000"/>
              </a:solidFill>
              <a:latin typeface="微軟正黑體" pitchFamily="34" charset="-120"/>
              <a:ea typeface="微軟正黑體" pitchFamily="34" charset="-120"/>
            </a:rPr>
            <a:t>著作人格權</a:t>
          </a:r>
          <a:endParaRPr lang="zh-TW" sz="2400" b="1" dirty="0">
            <a:solidFill>
              <a:srgbClr val="C00000"/>
            </a:solidFill>
            <a:latin typeface="微軟正黑體" pitchFamily="34" charset="-120"/>
            <a:ea typeface="微軟正黑體" pitchFamily="34" charset="-120"/>
          </a:endParaRPr>
        </a:p>
      </dgm:t>
    </dgm:pt>
    <dgm:pt modelId="{67BD2526-B9E9-414E-B02B-6886BD73D78F}" type="parTrans" cxnId="{29782C7F-D814-489D-872B-A27A9FA3325F}">
      <dgm:prSet/>
      <dgm:spPr/>
      <dgm:t>
        <a:bodyPr/>
        <a:lstStyle/>
        <a:p>
          <a:endParaRPr lang="zh-TW" altLang="en-US"/>
        </a:p>
      </dgm:t>
    </dgm:pt>
    <dgm:pt modelId="{1448B4B6-2716-491F-B494-688DEDF54437}" type="sibTrans" cxnId="{29782C7F-D814-489D-872B-A27A9FA3325F}">
      <dgm:prSet/>
      <dgm:spPr/>
      <dgm:t>
        <a:bodyPr/>
        <a:lstStyle/>
        <a:p>
          <a:endParaRPr lang="zh-TW" altLang="en-US"/>
        </a:p>
      </dgm:t>
    </dgm:pt>
    <dgm:pt modelId="{73906E63-9263-4E78-B761-F4088DBF1FB1}">
      <dgm:prSet custT="1"/>
      <dgm:spPr/>
      <dgm:t>
        <a:bodyPr/>
        <a:lstStyle/>
        <a:p>
          <a:pPr rtl="0"/>
          <a:r>
            <a:rPr lang="zh-TW" sz="2400" b="1" u="sng" dirty="0" smtClean="0">
              <a:solidFill>
                <a:srgbClr val="C00000"/>
              </a:solidFill>
              <a:latin typeface="微軟正黑體" pitchFamily="34" charset="-120"/>
              <a:ea typeface="微軟正黑體" pitchFamily="34" charset="-120"/>
            </a:rPr>
            <a:t>著作財產權</a:t>
          </a:r>
          <a:endParaRPr lang="zh-TW" sz="2400" b="1" dirty="0">
            <a:solidFill>
              <a:srgbClr val="C00000"/>
            </a:solidFill>
            <a:latin typeface="微軟正黑體" pitchFamily="34" charset="-120"/>
            <a:ea typeface="微軟正黑體" pitchFamily="34" charset="-120"/>
          </a:endParaRPr>
        </a:p>
      </dgm:t>
    </dgm:pt>
    <dgm:pt modelId="{48547645-618E-4A4B-86F8-A87939B13364}" type="parTrans" cxnId="{8C0E8CAE-DCD8-4850-8255-AEFAE1995634}">
      <dgm:prSet/>
      <dgm:spPr/>
      <dgm:t>
        <a:bodyPr/>
        <a:lstStyle/>
        <a:p>
          <a:endParaRPr lang="zh-TW" altLang="en-US"/>
        </a:p>
      </dgm:t>
    </dgm:pt>
    <dgm:pt modelId="{4E121D70-E0A2-4766-AFFF-4FEB3D371504}" type="sibTrans" cxnId="{8C0E8CAE-DCD8-4850-8255-AEFAE1995634}">
      <dgm:prSet/>
      <dgm:spPr/>
      <dgm:t>
        <a:bodyPr/>
        <a:lstStyle/>
        <a:p>
          <a:endParaRPr lang="zh-TW" altLang="en-US"/>
        </a:p>
      </dgm:t>
    </dgm:pt>
    <dgm:pt modelId="{4DA748E6-9E42-4D9A-842B-A67E6B2CDC45}" type="pres">
      <dgm:prSet presAssocID="{46D6507E-F721-4E72-A46C-A0FB99C267B8}" presName="rootnode" presStyleCnt="0">
        <dgm:presLayoutVars>
          <dgm:chMax/>
          <dgm:chPref/>
          <dgm:dir/>
          <dgm:animLvl val="lvl"/>
        </dgm:presLayoutVars>
      </dgm:prSet>
      <dgm:spPr/>
      <dgm:t>
        <a:bodyPr/>
        <a:lstStyle/>
        <a:p>
          <a:endParaRPr lang="zh-TW" altLang="en-US"/>
        </a:p>
      </dgm:t>
    </dgm:pt>
    <dgm:pt modelId="{DA448D52-F007-4FBD-9642-9F3F31A3A359}" type="pres">
      <dgm:prSet presAssocID="{B93AA5E3-1201-499A-B948-2B47E644BDBF}" presName="composite" presStyleCnt="0"/>
      <dgm:spPr/>
    </dgm:pt>
    <dgm:pt modelId="{54656B45-E43A-450C-8C77-9EA437D12D40}" type="pres">
      <dgm:prSet presAssocID="{B93AA5E3-1201-499A-B948-2B47E644BDBF}" presName="LShape" presStyleLbl="alignNode1" presStyleIdx="0" presStyleCnt="3" custLinFactNeighborX="-1100" custLinFactNeighborY="-13753"/>
      <dgm:spPr/>
    </dgm:pt>
    <dgm:pt modelId="{9C8CC9BA-0B73-432E-BB26-0E3BFD153B9F}" type="pres">
      <dgm:prSet presAssocID="{B93AA5E3-1201-499A-B948-2B47E644BDBF}" presName="ParentText" presStyleLbl="revTx" presStyleIdx="0" presStyleCnt="2" custLinFactNeighborX="-682" custLinFactNeighborY="-6802">
        <dgm:presLayoutVars>
          <dgm:chMax val="0"/>
          <dgm:chPref val="0"/>
          <dgm:bulletEnabled val="1"/>
        </dgm:presLayoutVars>
      </dgm:prSet>
      <dgm:spPr/>
      <dgm:t>
        <a:bodyPr/>
        <a:lstStyle/>
        <a:p>
          <a:endParaRPr lang="zh-TW" altLang="en-US"/>
        </a:p>
      </dgm:t>
    </dgm:pt>
    <dgm:pt modelId="{E7D6BA9A-DA97-4025-B2CB-6DBAD7621597}" type="pres">
      <dgm:prSet presAssocID="{B93AA5E3-1201-499A-B948-2B47E644BDBF}" presName="Triangle" presStyleLbl="alignNode1" presStyleIdx="1" presStyleCnt="3" custLinFactNeighborX="3209" custLinFactNeighborY="-20745"/>
      <dgm:spPr/>
    </dgm:pt>
    <dgm:pt modelId="{3152E769-9354-4622-BAC8-A3275FE14688}" type="pres">
      <dgm:prSet presAssocID="{B87E16AB-B9CF-44BC-9166-0E2F96074AB5}" presName="sibTrans" presStyleCnt="0"/>
      <dgm:spPr/>
    </dgm:pt>
    <dgm:pt modelId="{3D2199B8-1A8C-45F4-82A2-2D29B71B356D}" type="pres">
      <dgm:prSet presAssocID="{B87E16AB-B9CF-44BC-9166-0E2F96074AB5}" presName="space" presStyleCnt="0"/>
      <dgm:spPr/>
    </dgm:pt>
    <dgm:pt modelId="{3BDD6695-CA75-4187-AB70-AEB680BA09AA}" type="pres">
      <dgm:prSet presAssocID="{3D6CB4C0-BFD0-4E9B-A237-E80479672533}" presName="composite" presStyleCnt="0"/>
      <dgm:spPr/>
    </dgm:pt>
    <dgm:pt modelId="{05C9B669-F1C1-4977-BED9-F01132A9382C}" type="pres">
      <dgm:prSet presAssocID="{3D6CB4C0-BFD0-4E9B-A237-E80479672533}" presName="LShape" presStyleLbl="alignNode1" presStyleIdx="2" presStyleCnt="3"/>
      <dgm:spPr/>
    </dgm:pt>
    <dgm:pt modelId="{2D0AD388-67A0-4C05-9DD3-F945B8E1A672}" type="pres">
      <dgm:prSet presAssocID="{3D6CB4C0-BFD0-4E9B-A237-E80479672533}" presName="ParentText" presStyleLbl="revTx" presStyleIdx="1" presStyleCnt="2">
        <dgm:presLayoutVars>
          <dgm:chMax val="0"/>
          <dgm:chPref val="0"/>
          <dgm:bulletEnabled val="1"/>
        </dgm:presLayoutVars>
      </dgm:prSet>
      <dgm:spPr/>
      <dgm:t>
        <a:bodyPr/>
        <a:lstStyle/>
        <a:p>
          <a:endParaRPr lang="zh-TW" altLang="en-US"/>
        </a:p>
      </dgm:t>
    </dgm:pt>
  </dgm:ptLst>
  <dgm:cxnLst>
    <dgm:cxn modelId="{EC968C42-6595-44AC-8484-8124C22CBADA}" srcId="{3D6CB4C0-BFD0-4E9B-A237-E80479672533}" destId="{68C8EA88-46AC-4A45-815D-07ED08D7C9F0}" srcOrd="1" destOrd="0" parTransId="{6CEDB7DF-0202-4143-A5B5-65E1763836A8}" sibTransId="{DADCF241-EE53-4F85-862B-6D8D8EC621B5}"/>
    <dgm:cxn modelId="{20BD99C5-9664-48CB-AD74-DF51566DE7E3}" type="presOf" srcId="{68C8EA88-46AC-4A45-815D-07ED08D7C9F0}" destId="{2D0AD388-67A0-4C05-9DD3-F945B8E1A672}" srcOrd="0" destOrd="2" presId="urn:microsoft.com/office/officeart/2009/3/layout/StepUpProcess"/>
    <dgm:cxn modelId="{6A9ACE59-32EC-4733-9031-09430FA893D3}" type="presOf" srcId="{65B16306-0EF8-41F2-92A8-E973B3056A6B}" destId="{2D0AD388-67A0-4C05-9DD3-F945B8E1A672}" srcOrd="0" destOrd="3" presId="urn:microsoft.com/office/officeart/2009/3/layout/StepUpProcess"/>
    <dgm:cxn modelId="{A77A1F8D-6477-4033-90D0-8522B319D40F}" type="presOf" srcId="{7F76DD74-E83A-416D-80DB-85554EE3FC4C}" destId="{9C8CC9BA-0B73-432E-BB26-0E3BFD153B9F}" srcOrd="0" destOrd="1" presId="urn:microsoft.com/office/officeart/2009/3/layout/StepUpProcess"/>
    <dgm:cxn modelId="{949D5EEB-29FF-409F-9769-0E4A6B8889E8}" srcId="{3D6CB4C0-BFD0-4E9B-A237-E80479672533}" destId="{600A7C54-2B1E-4E93-9E1F-D6F8F9FBCFB3}" srcOrd="0" destOrd="0" parTransId="{156F5701-0270-448B-AF8A-0A7E0A400097}" sibTransId="{46A7422A-A023-49AC-AE4F-6CF8457BFC2C}"/>
    <dgm:cxn modelId="{9FD8E38A-3FE4-43F9-9DBC-121B2CF01B5F}" srcId="{46D6507E-F721-4E72-A46C-A0FB99C267B8}" destId="{B93AA5E3-1201-499A-B948-2B47E644BDBF}" srcOrd="0" destOrd="0" parTransId="{6EDAB449-73AC-4E8D-8A0D-92799FFF129D}" sibTransId="{B87E16AB-B9CF-44BC-9166-0E2F96074AB5}"/>
    <dgm:cxn modelId="{57F556A1-01E4-4DB2-A609-C140C0315D3E}" type="presOf" srcId="{3D6CB4C0-BFD0-4E9B-A237-E80479672533}" destId="{2D0AD388-67A0-4C05-9DD3-F945B8E1A672}" srcOrd="0" destOrd="0" presId="urn:microsoft.com/office/officeart/2009/3/layout/StepUpProcess"/>
    <dgm:cxn modelId="{FA1E0691-FCAE-45B7-A271-62055ACFC02B}" type="presOf" srcId="{46D6507E-F721-4E72-A46C-A0FB99C267B8}" destId="{4DA748E6-9E42-4D9A-842B-A67E6B2CDC45}" srcOrd="0" destOrd="0" presId="urn:microsoft.com/office/officeart/2009/3/layout/StepUpProcess"/>
    <dgm:cxn modelId="{29782C7F-D814-489D-872B-A27A9FA3325F}" srcId="{68C8EA88-46AC-4A45-815D-07ED08D7C9F0}" destId="{65B16306-0EF8-41F2-92A8-E973B3056A6B}" srcOrd="0" destOrd="0" parTransId="{67BD2526-B9E9-414E-B02B-6886BD73D78F}" sibTransId="{1448B4B6-2716-491F-B494-688DEDF54437}"/>
    <dgm:cxn modelId="{2B0EE7AD-0F56-4375-9824-CE168EE170D6}" type="presOf" srcId="{73906E63-9263-4E78-B761-F4088DBF1FB1}" destId="{2D0AD388-67A0-4C05-9DD3-F945B8E1A672}" srcOrd="0" destOrd="4" presId="urn:microsoft.com/office/officeart/2009/3/layout/StepUpProcess"/>
    <dgm:cxn modelId="{E59B11F0-BC57-48A1-96BB-8CA05EF4B5FA}" srcId="{B93AA5E3-1201-499A-B948-2B47E644BDBF}" destId="{7F76DD74-E83A-416D-80DB-85554EE3FC4C}" srcOrd="0" destOrd="0" parTransId="{CFAF4E11-FA54-4E7A-9828-6CA3CD76CAC9}" sibTransId="{B917AD3F-8FFC-4D79-B8C4-2D119E073A47}"/>
    <dgm:cxn modelId="{11889C6C-92FE-4784-A060-5C1473080351}" type="presOf" srcId="{B93AA5E3-1201-499A-B948-2B47E644BDBF}" destId="{9C8CC9BA-0B73-432E-BB26-0E3BFD153B9F}" srcOrd="0" destOrd="0" presId="urn:microsoft.com/office/officeart/2009/3/layout/StepUpProcess"/>
    <dgm:cxn modelId="{8C0E8CAE-DCD8-4850-8255-AEFAE1995634}" srcId="{68C8EA88-46AC-4A45-815D-07ED08D7C9F0}" destId="{73906E63-9263-4E78-B761-F4088DBF1FB1}" srcOrd="1" destOrd="0" parTransId="{48547645-618E-4A4B-86F8-A87939B13364}" sibTransId="{4E121D70-E0A2-4766-AFFF-4FEB3D371504}"/>
    <dgm:cxn modelId="{3E24068C-6541-4FC0-9476-2CFEEECBB647}" srcId="{46D6507E-F721-4E72-A46C-A0FB99C267B8}" destId="{3D6CB4C0-BFD0-4E9B-A237-E80479672533}" srcOrd="1" destOrd="0" parTransId="{AC7A7812-4574-4E6F-8053-90AF6D145B9C}" sibTransId="{7A200F05-9D65-47BC-99A3-ADC95199174F}"/>
    <dgm:cxn modelId="{A7F2C297-12BE-40F5-8520-45AF82AA1069}" type="presOf" srcId="{600A7C54-2B1E-4E93-9E1F-D6F8F9FBCFB3}" destId="{2D0AD388-67A0-4C05-9DD3-F945B8E1A672}" srcOrd="0" destOrd="1" presId="urn:microsoft.com/office/officeart/2009/3/layout/StepUpProcess"/>
    <dgm:cxn modelId="{126DF608-A6CC-492C-8F66-A4B7AFA2F2EF}" type="presParOf" srcId="{4DA748E6-9E42-4D9A-842B-A67E6B2CDC45}" destId="{DA448D52-F007-4FBD-9642-9F3F31A3A359}" srcOrd="0" destOrd="0" presId="urn:microsoft.com/office/officeart/2009/3/layout/StepUpProcess"/>
    <dgm:cxn modelId="{EEED631D-E425-4293-A3EF-BFF1FBD4EA23}" type="presParOf" srcId="{DA448D52-F007-4FBD-9642-9F3F31A3A359}" destId="{54656B45-E43A-450C-8C77-9EA437D12D40}" srcOrd="0" destOrd="0" presId="urn:microsoft.com/office/officeart/2009/3/layout/StepUpProcess"/>
    <dgm:cxn modelId="{182D2BF9-7337-4CA2-B316-C4EF511F36D1}" type="presParOf" srcId="{DA448D52-F007-4FBD-9642-9F3F31A3A359}" destId="{9C8CC9BA-0B73-432E-BB26-0E3BFD153B9F}" srcOrd="1" destOrd="0" presId="urn:microsoft.com/office/officeart/2009/3/layout/StepUpProcess"/>
    <dgm:cxn modelId="{4BFDEBA6-AE29-43C4-A245-410504C08EF0}" type="presParOf" srcId="{DA448D52-F007-4FBD-9642-9F3F31A3A359}" destId="{E7D6BA9A-DA97-4025-B2CB-6DBAD7621597}" srcOrd="2" destOrd="0" presId="urn:microsoft.com/office/officeart/2009/3/layout/StepUpProcess"/>
    <dgm:cxn modelId="{84F0416D-B0A6-430A-B0E8-82C8636D808B}" type="presParOf" srcId="{4DA748E6-9E42-4D9A-842B-A67E6B2CDC45}" destId="{3152E769-9354-4622-BAC8-A3275FE14688}" srcOrd="1" destOrd="0" presId="urn:microsoft.com/office/officeart/2009/3/layout/StepUpProcess"/>
    <dgm:cxn modelId="{58E1B46B-6C76-46D8-89C0-CAB633D1D66B}" type="presParOf" srcId="{3152E769-9354-4622-BAC8-A3275FE14688}" destId="{3D2199B8-1A8C-45F4-82A2-2D29B71B356D}" srcOrd="0" destOrd="0" presId="urn:microsoft.com/office/officeart/2009/3/layout/StepUpProcess"/>
    <dgm:cxn modelId="{4B1CF3F1-0687-47C2-8C88-EE1057964486}" type="presParOf" srcId="{4DA748E6-9E42-4D9A-842B-A67E6B2CDC45}" destId="{3BDD6695-CA75-4187-AB70-AEB680BA09AA}" srcOrd="2" destOrd="0" presId="urn:microsoft.com/office/officeart/2009/3/layout/StepUpProcess"/>
    <dgm:cxn modelId="{8785AD6C-9C5D-4B0E-A60C-5853123BCAE6}" type="presParOf" srcId="{3BDD6695-CA75-4187-AB70-AEB680BA09AA}" destId="{05C9B669-F1C1-4977-BED9-F01132A9382C}" srcOrd="0" destOrd="0" presId="urn:microsoft.com/office/officeart/2009/3/layout/StepUpProcess"/>
    <dgm:cxn modelId="{3BFD3B3A-E3A9-4485-B310-E499BC208AE4}" type="presParOf" srcId="{3BDD6695-CA75-4187-AB70-AEB680BA09AA}" destId="{2D0AD388-67A0-4C05-9DD3-F945B8E1A672}"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60C76884-9D8D-4EDF-B09B-03F25FF02C4F}" type="doc">
      <dgm:prSet loTypeId="urn:microsoft.com/office/officeart/2005/8/layout/process4" loCatId="process" qsTypeId="urn:microsoft.com/office/officeart/2005/8/quickstyle/simple1" qsCatId="simple" csTypeId="urn:microsoft.com/office/officeart/2005/8/colors/colorful3" csCatId="colorful" phldr="1"/>
      <dgm:spPr/>
      <dgm:t>
        <a:bodyPr/>
        <a:lstStyle/>
        <a:p>
          <a:endParaRPr lang="zh-TW" altLang="en-US"/>
        </a:p>
      </dgm:t>
    </dgm:pt>
    <dgm:pt modelId="{5835CA25-A3E4-406A-A184-7E55223C2880}">
      <dgm:prSet custT="1"/>
      <dgm:spPr/>
      <dgm:t>
        <a:bodyPr/>
        <a:lstStyle/>
        <a:p>
          <a:pPr rtl="0"/>
          <a:r>
            <a:rPr lang="zh-TW" sz="3600" b="1" dirty="0" smtClean="0">
              <a:latin typeface="微軟正黑體" panose="020B0604030504040204" pitchFamily="34" charset="-120"/>
              <a:ea typeface="微軟正黑體" panose="020B0604030504040204" pitchFamily="34" charset="-120"/>
            </a:rPr>
            <a:t>機關</a:t>
          </a:r>
          <a:r>
            <a:rPr lang="en-US" altLang="zh-TW" sz="3600" b="1" dirty="0" smtClean="0">
              <a:latin typeface="微軟正黑體" panose="020B0604030504040204" pitchFamily="34" charset="-120"/>
              <a:ea typeface="微軟正黑體" panose="020B0604030504040204" pitchFamily="34" charset="-120"/>
            </a:rPr>
            <a:t>&amp;</a:t>
          </a:r>
          <a:r>
            <a:rPr lang="zh-TW" altLang="en-US" sz="3600" b="1" dirty="0" smtClean="0">
              <a:latin typeface="微軟正黑體" panose="020B0604030504040204" pitchFamily="34" charset="-120"/>
              <a:ea typeface="微軟正黑體" panose="020B0604030504040204" pitchFamily="34" charset="-120"/>
            </a:rPr>
            <a:t>廠商</a:t>
          </a:r>
          <a:endParaRPr lang="zh-TW" sz="3600" b="1" dirty="0">
            <a:latin typeface="微軟正黑體" panose="020B0604030504040204" pitchFamily="34" charset="-120"/>
            <a:ea typeface="微軟正黑體" panose="020B0604030504040204" pitchFamily="34" charset="-120"/>
          </a:endParaRPr>
        </a:p>
      </dgm:t>
    </dgm:pt>
    <dgm:pt modelId="{B72E11F4-C03B-416F-947A-FFDE1E9BAD46}" type="parTrans" cxnId="{D7FFFDC6-C112-4BBD-A77B-4A7C9D156C1A}">
      <dgm:prSet/>
      <dgm:spPr/>
      <dgm:t>
        <a:bodyPr/>
        <a:lstStyle/>
        <a:p>
          <a:endParaRPr lang="zh-TW" altLang="en-US"/>
        </a:p>
      </dgm:t>
    </dgm:pt>
    <dgm:pt modelId="{E4A31B58-C4B4-45C5-A4B4-7C860D29D644}" type="sibTrans" cxnId="{D7FFFDC6-C112-4BBD-A77B-4A7C9D156C1A}">
      <dgm:prSet/>
      <dgm:spPr/>
      <dgm:t>
        <a:bodyPr/>
        <a:lstStyle/>
        <a:p>
          <a:endParaRPr lang="zh-TW" altLang="en-US"/>
        </a:p>
      </dgm:t>
    </dgm:pt>
    <dgm:pt modelId="{71DC4225-FCA3-4FA5-9F6B-0427ACFBF187}">
      <dgm:prSet custT="1"/>
      <dgm:spPr/>
      <dgm:t>
        <a:bodyPr/>
        <a:lstStyle/>
        <a:p>
          <a:pPr rtl="0"/>
          <a:r>
            <a:rPr lang="zh-TW" altLang="en-US" sz="3200" b="1" dirty="0" smtClean="0">
              <a:latin typeface="微軟正黑體" panose="020B0604030504040204" pitchFamily="34" charset="-120"/>
              <a:ea typeface="微軟正黑體" panose="020B0604030504040204" pitchFamily="34" charset="-120"/>
            </a:rPr>
            <a:t>共同著作</a:t>
          </a:r>
          <a:endParaRPr lang="zh-TW" altLang="en-US" sz="3200" b="1" dirty="0">
            <a:latin typeface="微軟正黑體" panose="020B0604030504040204" pitchFamily="34" charset="-120"/>
            <a:ea typeface="微軟正黑體" panose="020B0604030504040204" pitchFamily="34" charset="-120"/>
          </a:endParaRPr>
        </a:p>
      </dgm:t>
    </dgm:pt>
    <dgm:pt modelId="{6FD9E8BF-0BB2-4C88-8A9D-C85A6138BBCD}" type="parTrans" cxnId="{85E1093A-9270-4C3A-A55B-5E5F40AA88AE}">
      <dgm:prSet/>
      <dgm:spPr/>
      <dgm:t>
        <a:bodyPr/>
        <a:lstStyle/>
        <a:p>
          <a:endParaRPr lang="zh-TW" altLang="en-US"/>
        </a:p>
      </dgm:t>
    </dgm:pt>
    <dgm:pt modelId="{4F007841-6380-4522-AEC2-96B00E95C6CA}" type="sibTrans" cxnId="{85E1093A-9270-4C3A-A55B-5E5F40AA88AE}">
      <dgm:prSet/>
      <dgm:spPr/>
      <dgm:t>
        <a:bodyPr/>
        <a:lstStyle/>
        <a:p>
          <a:endParaRPr lang="zh-TW" altLang="en-US"/>
        </a:p>
      </dgm:t>
    </dgm:pt>
    <dgm:pt modelId="{06EF0F4D-179D-4D44-9AB9-DE1F403D01FE}">
      <dgm:prSet custT="1"/>
      <dgm:spPr/>
      <dgm:t>
        <a:bodyPr/>
        <a:lstStyle/>
        <a:p>
          <a:pPr rtl="0"/>
          <a:r>
            <a:rPr lang="en-US" sz="2100" b="1" dirty="0" smtClean="0">
              <a:latin typeface="微軟正黑體" panose="020B0604030504040204" pitchFamily="34" charset="-120"/>
              <a:ea typeface="微軟正黑體" panose="020B0604030504040204" pitchFamily="34" charset="-120"/>
            </a:rPr>
            <a:t>1.</a:t>
          </a:r>
          <a:r>
            <a:rPr lang="zh-TW" sz="2100" b="1" dirty="0" smtClean="0">
              <a:latin typeface="微軟正黑體" panose="020B0604030504040204" pitchFamily="34" charset="-120"/>
              <a:ea typeface="微軟正黑體" panose="020B0604030504040204" pitchFamily="34" charset="-120"/>
            </a:rPr>
            <a:t>視個案由機關享有著作財產權或與廠商共有著作財產權</a:t>
          </a:r>
          <a:endParaRPr lang="zh-TW" sz="2100" b="1" dirty="0">
            <a:latin typeface="微軟正黑體" panose="020B0604030504040204" pitchFamily="34" charset="-120"/>
            <a:ea typeface="微軟正黑體" panose="020B0604030504040204" pitchFamily="34" charset="-120"/>
          </a:endParaRPr>
        </a:p>
      </dgm:t>
    </dgm:pt>
    <dgm:pt modelId="{87364524-129B-4E26-9907-72B2E3C6BC8A}" type="parTrans" cxnId="{63234BBA-DDD6-4759-B9EE-56BE813F7AEF}">
      <dgm:prSet/>
      <dgm:spPr/>
      <dgm:t>
        <a:bodyPr/>
        <a:lstStyle/>
        <a:p>
          <a:endParaRPr lang="zh-TW" altLang="en-US"/>
        </a:p>
      </dgm:t>
    </dgm:pt>
    <dgm:pt modelId="{AF55BDCE-0735-4B69-BE41-D5670FC516F9}" type="sibTrans" cxnId="{63234BBA-DDD6-4759-B9EE-56BE813F7AEF}">
      <dgm:prSet/>
      <dgm:spPr/>
      <dgm:t>
        <a:bodyPr/>
        <a:lstStyle/>
        <a:p>
          <a:endParaRPr lang="zh-TW" altLang="en-US"/>
        </a:p>
      </dgm:t>
    </dgm:pt>
    <dgm:pt modelId="{92B94214-2219-4A49-8868-3861E7924B67}">
      <dgm:prSet custT="1"/>
      <dgm:spPr/>
      <dgm:t>
        <a:bodyPr/>
        <a:lstStyle/>
        <a:p>
          <a:pPr rtl="0"/>
          <a:r>
            <a:rPr lang="en-US" sz="2100" b="1" dirty="0" smtClean="0">
              <a:latin typeface="微軟正黑體" panose="020B0604030504040204" pitchFamily="34" charset="-120"/>
              <a:ea typeface="微軟正黑體" panose="020B0604030504040204" pitchFamily="34" charset="-120"/>
            </a:rPr>
            <a:t>2.</a:t>
          </a:r>
          <a:r>
            <a:rPr lang="zh-TW" sz="2100" b="1" dirty="0" smtClean="0">
              <a:latin typeface="微軟正黑體" panose="020B0604030504040204" pitchFamily="34" charset="-120"/>
              <a:ea typeface="微軟正黑體" panose="020B0604030504040204" pitchFamily="34" charset="-120"/>
            </a:rPr>
            <a:t>著作後續產生之收益分配，則另行約定</a:t>
          </a:r>
          <a:endParaRPr lang="zh-TW" sz="2100" b="1" dirty="0">
            <a:latin typeface="微軟正黑體" panose="020B0604030504040204" pitchFamily="34" charset="-120"/>
            <a:ea typeface="微軟正黑體" panose="020B0604030504040204" pitchFamily="34" charset="-120"/>
          </a:endParaRPr>
        </a:p>
      </dgm:t>
    </dgm:pt>
    <dgm:pt modelId="{C89747D3-9965-48FD-AC8B-5F39FFA1EE13}" type="parTrans" cxnId="{39567BFB-FE9D-410A-89B0-DA478DB7B223}">
      <dgm:prSet/>
      <dgm:spPr/>
      <dgm:t>
        <a:bodyPr/>
        <a:lstStyle/>
        <a:p>
          <a:endParaRPr lang="zh-TW" altLang="en-US"/>
        </a:p>
      </dgm:t>
    </dgm:pt>
    <dgm:pt modelId="{7D1A756A-8304-43BD-ABC9-F7D9825ABDA8}" type="sibTrans" cxnId="{39567BFB-FE9D-410A-89B0-DA478DB7B223}">
      <dgm:prSet/>
      <dgm:spPr/>
      <dgm:t>
        <a:bodyPr/>
        <a:lstStyle/>
        <a:p>
          <a:endParaRPr lang="zh-TW" altLang="en-US"/>
        </a:p>
      </dgm:t>
    </dgm:pt>
    <dgm:pt modelId="{84119CD1-71B7-4C8E-B993-1ADA2ECB0E7A}" type="pres">
      <dgm:prSet presAssocID="{60C76884-9D8D-4EDF-B09B-03F25FF02C4F}" presName="Name0" presStyleCnt="0">
        <dgm:presLayoutVars>
          <dgm:dir/>
          <dgm:animLvl val="lvl"/>
          <dgm:resizeHandles val="exact"/>
        </dgm:presLayoutVars>
      </dgm:prSet>
      <dgm:spPr/>
      <dgm:t>
        <a:bodyPr/>
        <a:lstStyle/>
        <a:p>
          <a:endParaRPr lang="zh-TW" altLang="en-US"/>
        </a:p>
      </dgm:t>
    </dgm:pt>
    <dgm:pt modelId="{57F2F858-1DCA-4457-B89B-480FF2471090}" type="pres">
      <dgm:prSet presAssocID="{71DC4225-FCA3-4FA5-9F6B-0427ACFBF187}" presName="boxAndChildren" presStyleCnt="0"/>
      <dgm:spPr/>
      <dgm:t>
        <a:bodyPr/>
        <a:lstStyle/>
        <a:p>
          <a:endParaRPr lang="zh-TW" altLang="en-US"/>
        </a:p>
      </dgm:t>
    </dgm:pt>
    <dgm:pt modelId="{49C991E2-B971-4BF2-BCE6-35CF52ACA794}" type="pres">
      <dgm:prSet presAssocID="{71DC4225-FCA3-4FA5-9F6B-0427ACFBF187}" presName="parentTextBox" presStyleLbl="node1" presStyleIdx="0" presStyleCnt="2"/>
      <dgm:spPr/>
      <dgm:t>
        <a:bodyPr/>
        <a:lstStyle/>
        <a:p>
          <a:endParaRPr lang="zh-TW" altLang="en-US"/>
        </a:p>
      </dgm:t>
    </dgm:pt>
    <dgm:pt modelId="{9FEC75D5-6949-4C91-9AE6-70F1B364070F}" type="pres">
      <dgm:prSet presAssocID="{71DC4225-FCA3-4FA5-9F6B-0427ACFBF187}" presName="entireBox" presStyleLbl="node1" presStyleIdx="0" presStyleCnt="2" custScaleY="85941" custLinFactNeighborY="-1704"/>
      <dgm:spPr/>
      <dgm:t>
        <a:bodyPr/>
        <a:lstStyle/>
        <a:p>
          <a:endParaRPr lang="zh-TW" altLang="en-US"/>
        </a:p>
      </dgm:t>
    </dgm:pt>
    <dgm:pt modelId="{EA4C7844-24D3-4E15-AE1F-8EC080E223B0}" type="pres">
      <dgm:prSet presAssocID="{71DC4225-FCA3-4FA5-9F6B-0427ACFBF187}" presName="descendantBox" presStyleCnt="0"/>
      <dgm:spPr/>
      <dgm:t>
        <a:bodyPr/>
        <a:lstStyle/>
        <a:p>
          <a:endParaRPr lang="zh-TW" altLang="en-US"/>
        </a:p>
      </dgm:t>
    </dgm:pt>
    <dgm:pt modelId="{276A52F2-A8A3-4E55-A01F-C82E6CF4CEB6}" type="pres">
      <dgm:prSet presAssocID="{06EF0F4D-179D-4D44-9AB9-DE1F403D01FE}" presName="childTextBox" presStyleLbl="fgAccFollowNode1" presStyleIdx="0" presStyleCnt="2">
        <dgm:presLayoutVars>
          <dgm:bulletEnabled val="1"/>
        </dgm:presLayoutVars>
      </dgm:prSet>
      <dgm:spPr/>
      <dgm:t>
        <a:bodyPr/>
        <a:lstStyle/>
        <a:p>
          <a:endParaRPr lang="zh-TW" altLang="en-US"/>
        </a:p>
      </dgm:t>
    </dgm:pt>
    <dgm:pt modelId="{69C4A804-0A0C-4668-8979-B09820C6A7F5}" type="pres">
      <dgm:prSet presAssocID="{92B94214-2219-4A49-8868-3861E7924B67}" presName="childTextBox" presStyleLbl="fgAccFollowNode1" presStyleIdx="1" presStyleCnt="2">
        <dgm:presLayoutVars>
          <dgm:bulletEnabled val="1"/>
        </dgm:presLayoutVars>
      </dgm:prSet>
      <dgm:spPr/>
      <dgm:t>
        <a:bodyPr/>
        <a:lstStyle/>
        <a:p>
          <a:endParaRPr lang="zh-TW" altLang="en-US"/>
        </a:p>
      </dgm:t>
    </dgm:pt>
    <dgm:pt modelId="{487C0043-470B-4A53-AE60-4A478E153F84}" type="pres">
      <dgm:prSet presAssocID="{E4A31B58-C4B4-45C5-A4B4-7C860D29D644}" presName="sp" presStyleCnt="0"/>
      <dgm:spPr/>
      <dgm:t>
        <a:bodyPr/>
        <a:lstStyle/>
        <a:p>
          <a:endParaRPr lang="zh-TW" altLang="en-US"/>
        </a:p>
      </dgm:t>
    </dgm:pt>
    <dgm:pt modelId="{23A09190-0499-442A-ADE5-D42783BC8333}" type="pres">
      <dgm:prSet presAssocID="{5835CA25-A3E4-406A-A184-7E55223C2880}" presName="arrowAndChildren" presStyleCnt="0"/>
      <dgm:spPr/>
      <dgm:t>
        <a:bodyPr/>
        <a:lstStyle/>
        <a:p>
          <a:endParaRPr lang="zh-TW" altLang="en-US"/>
        </a:p>
      </dgm:t>
    </dgm:pt>
    <dgm:pt modelId="{E84648CA-2C52-4782-A19E-495D1738CED0}" type="pres">
      <dgm:prSet presAssocID="{5835CA25-A3E4-406A-A184-7E55223C2880}" presName="parentTextArrow" presStyleLbl="node1" presStyleIdx="1" presStyleCnt="2" custScaleY="41271" custLinFactNeighborY="-39"/>
      <dgm:spPr/>
      <dgm:t>
        <a:bodyPr/>
        <a:lstStyle/>
        <a:p>
          <a:endParaRPr lang="zh-TW" altLang="en-US"/>
        </a:p>
      </dgm:t>
    </dgm:pt>
  </dgm:ptLst>
  <dgm:cxnLst>
    <dgm:cxn modelId="{929B0D1B-A7B2-4B04-876C-74C03B03DD44}" type="presOf" srcId="{92B94214-2219-4A49-8868-3861E7924B67}" destId="{69C4A804-0A0C-4668-8979-B09820C6A7F5}" srcOrd="0" destOrd="0" presId="urn:microsoft.com/office/officeart/2005/8/layout/process4"/>
    <dgm:cxn modelId="{85E1093A-9270-4C3A-A55B-5E5F40AA88AE}" srcId="{60C76884-9D8D-4EDF-B09B-03F25FF02C4F}" destId="{71DC4225-FCA3-4FA5-9F6B-0427ACFBF187}" srcOrd="1" destOrd="0" parTransId="{6FD9E8BF-0BB2-4C88-8A9D-C85A6138BBCD}" sibTransId="{4F007841-6380-4522-AEC2-96B00E95C6CA}"/>
    <dgm:cxn modelId="{9DA0233A-0662-4907-AC52-FBB38807537F}" type="presOf" srcId="{71DC4225-FCA3-4FA5-9F6B-0427ACFBF187}" destId="{9FEC75D5-6949-4C91-9AE6-70F1B364070F}" srcOrd="1" destOrd="0" presId="urn:microsoft.com/office/officeart/2005/8/layout/process4"/>
    <dgm:cxn modelId="{D7FFFDC6-C112-4BBD-A77B-4A7C9D156C1A}" srcId="{60C76884-9D8D-4EDF-B09B-03F25FF02C4F}" destId="{5835CA25-A3E4-406A-A184-7E55223C2880}" srcOrd="0" destOrd="0" parTransId="{B72E11F4-C03B-416F-947A-FFDE1E9BAD46}" sibTransId="{E4A31B58-C4B4-45C5-A4B4-7C860D29D644}"/>
    <dgm:cxn modelId="{1CF3F8F2-0364-4F41-BB94-45824267DA1B}" type="presOf" srcId="{60C76884-9D8D-4EDF-B09B-03F25FF02C4F}" destId="{84119CD1-71B7-4C8E-B993-1ADA2ECB0E7A}" srcOrd="0" destOrd="0" presId="urn:microsoft.com/office/officeart/2005/8/layout/process4"/>
    <dgm:cxn modelId="{7C411ECE-613E-41BA-8AD8-C45C19DA5BAF}" type="presOf" srcId="{5835CA25-A3E4-406A-A184-7E55223C2880}" destId="{E84648CA-2C52-4782-A19E-495D1738CED0}" srcOrd="0" destOrd="0" presId="urn:microsoft.com/office/officeart/2005/8/layout/process4"/>
    <dgm:cxn modelId="{289C5869-0567-4EB6-BF84-2FAC36E33178}" type="presOf" srcId="{06EF0F4D-179D-4D44-9AB9-DE1F403D01FE}" destId="{276A52F2-A8A3-4E55-A01F-C82E6CF4CEB6}" srcOrd="0" destOrd="0" presId="urn:microsoft.com/office/officeart/2005/8/layout/process4"/>
    <dgm:cxn modelId="{4E20A30B-6037-4831-A004-DDD2F61C82B7}" type="presOf" srcId="{71DC4225-FCA3-4FA5-9F6B-0427ACFBF187}" destId="{49C991E2-B971-4BF2-BCE6-35CF52ACA794}" srcOrd="0" destOrd="0" presId="urn:microsoft.com/office/officeart/2005/8/layout/process4"/>
    <dgm:cxn modelId="{39567BFB-FE9D-410A-89B0-DA478DB7B223}" srcId="{71DC4225-FCA3-4FA5-9F6B-0427ACFBF187}" destId="{92B94214-2219-4A49-8868-3861E7924B67}" srcOrd="1" destOrd="0" parTransId="{C89747D3-9965-48FD-AC8B-5F39FFA1EE13}" sibTransId="{7D1A756A-8304-43BD-ABC9-F7D9825ABDA8}"/>
    <dgm:cxn modelId="{63234BBA-DDD6-4759-B9EE-56BE813F7AEF}" srcId="{71DC4225-FCA3-4FA5-9F6B-0427ACFBF187}" destId="{06EF0F4D-179D-4D44-9AB9-DE1F403D01FE}" srcOrd="0" destOrd="0" parTransId="{87364524-129B-4E26-9907-72B2E3C6BC8A}" sibTransId="{AF55BDCE-0735-4B69-BE41-D5670FC516F9}"/>
    <dgm:cxn modelId="{A6818E91-0D19-46DD-A1EA-282A43913F75}" type="presParOf" srcId="{84119CD1-71B7-4C8E-B993-1ADA2ECB0E7A}" destId="{57F2F858-1DCA-4457-B89B-480FF2471090}" srcOrd="0" destOrd="0" presId="urn:microsoft.com/office/officeart/2005/8/layout/process4"/>
    <dgm:cxn modelId="{CC3068BB-0BF5-422B-B63B-E08C505B13E8}" type="presParOf" srcId="{57F2F858-1DCA-4457-B89B-480FF2471090}" destId="{49C991E2-B971-4BF2-BCE6-35CF52ACA794}" srcOrd="0" destOrd="0" presId="urn:microsoft.com/office/officeart/2005/8/layout/process4"/>
    <dgm:cxn modelId="{1DB3976A-5B15-4D25-8171-2C17E8F053D8}" type="presParOf" srcId="{57F2F858-1DCA-4457-B89B-480FF2471090}" destId="{9FEC75D5-6949-4C91-9AE6-70F1B364070F}" srcOrd="1" destOrd="0" presId="urn:microsoft.com/office/officeart/2005/8/layout/process4"/>
    <dgm:cxn modelId="{A1889506-7D4C-4885-A9AD-D035C668B63E}" type="presParOf" srcId="{57F2F858-1DCA-4457-B89B-480FF2471090}" destId="{EA4C7844-24D3-4E15-AE1F-8EC080E223B0}" srcOrd="2" destOrd="0" presId="urn:microsoft.com/office/officeart/2005/8/layout/process4"/>
    <dgm:cxn modelId="{F77AE205-0953-4C7E-9356-E1E7478CAEF8}" type="presParOf" srcId="{EA4C7844-24D3-4E15-AE1F-8EC080E223B0}" destId="{276A52F2-A8A3-4E55-A01F-C82E6CF4CEB6}" srcOrd="0" destOrd="0" presId="urn:microsoft.com/office/officeart/2005/8/layout/process4"/>
    <dgm:cxn modelId="{F2F15897-6BD2-4467-87BC-3508207A7326}" type="presParOf" srcId="{EA4C7844-24D3-4E15-AE1F-8EC080E223B0}" destId="{69C4A804-0A0C-4668-8979-B09820C6A7F5}" srcOrd="1" destOrd="0" presId="urn:microsoft.com/office/officeart/2005/8/layout/process4"/>
    <dgm:cxn modelId="{64629E2E-E726-4ADB-B1D4-C1E8649EE35B}" type="presParOf" srcId="{84119CD1-71B7-4C8E-B993-1ADA2ECB0E7A}" destId="{487C0043-470B-4A53-AE60-4A478E153F84}" srcOrd="1" destOrd="0" presId="urn:microsoft.com/office/officeart/2005/8/layout/process4"/>
    <dgm:cxn modelId="{E10CBC24-AB84-45A1-9D0A-AD964CCF3937}" type="presParOf" srcId="{84119CD1-71B7-4C8E-B993-1ADA2ECB0E7A}" destId="{23A09190-0499-442A-ADE5-D42783BC8333}" srcOrd="2" destOrd="0" presId="urn:microsoft.com/office/officeart/2005/8/layout/process4"/>
    <dgm:cxn modelId="{47E370F7-8726-4706-80F4-1D80FC7036CD}" type="presParOf" srcId="{23A09190-0499-442A-ADE5-D42783BC8333}" destId="{E84648CA-2C52-4782-A19E-495D1738CED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1.xml><?xml version="1.0" encoding="utf-8"?>
<dgm:dataModel xmlns:dgm="http://schemas.openxmlformats.org/drawingml/2006/diagram" xmlns:a="http://schemas.openxmlformats.org/drawingml/2006/main">
  <dgm:ptLst>
    <dgm:pt modelId="{45A26F8A-50B7-4FF2-94F4-FF85992AD559}" type="doc">
      <dgm:prSet loTypeId="urn:microsoft.com/office/officeart/2005/8/layout/StepDownProcess" loCatId="process" qsTypeId="urn:microsoft.com/office/officeart/2005/8/quickstyle/simple1" qsCatId="simple" csTypeId="urn:microsoft.com/office/officeart/2005/8/colors/accent2_1" csCatId="accent2" phldr="1"/>
      <dgm:spPr/>
      <dgm:t>
        <a:bodyPr/>
        <a:lstStyle/>
        <a:p>
          <a:endParaRPr lang="zh-TW" altLang="en-US"/>
        </a:p>
      </dgm:t>
    </dgm:pt>
    <dgm:pt modelId="{C35E1AA6-FFC0-4781-BE32-21132C88BE90}">
      <dgm:prSet/>
      <dgm:spPr/>
      <dgm:t>
        <a:bodyPr/>
        <a:lstStyle/>
        <a:p>
          <a:pPr rtl="0"/>
          <a:r>
            <a:rPr lang="zh-TW" b="1" dirty="0" smtClean="0">
              <a:latin typeface="微軟正黑體" panose="020B0604030504040204" pitchFamily="34" charset="-120"/>
              <a:ea typeface="微軟正黑體" panose="020B0604030504040204" pitchFamily="34" charset="-120"/>
            </a:rPr>
            <a:t>著作財產權歸屬之約定</a:t>
          </a:r>
          <a:endParaRPr lang="zh-TW" b="1" dirty="0">
            <a:latin typeface="微軟正黑體" panose="020B0604030504040204" pitchFamily="34" charset="-120"/>
            <a:ea typeface="微軟正黑體" panose="020B0604030504040204" pitchFamily="34" charset="-120"/>
          </a:endParaRPr>
        </a:p>
      </dgm:t>
    </dgm:pt>
    <dgm:pt modelId="{BBCD7164-9D0E-4EFE-ACBD-44BEEC77A584}" type="parTrans" cxnId="{F9B67C62-1ED7-4931-A07E-153E9C78C2E7}">
      <dgm:prSet/>
      <dgm:spPr/>
      <dgm:t>
        <a:bodyPr/>
        <a:lstStyle/>
        <a:p>
          <a:endParaRPr lang="zh-TW" altLang="en-US"/>
        </a:p>
      </dgm:t>
    </dgm:pt>
    <dgm:pt modelId="{2CE00C8C-68AB-4B19-B42D-472E0902F969}" type="sibTrans" cxnId="{F9B67C62-1ED7-4931-A07E-153E9C78C2E7}">
      <dgm:prSet/>
      <dgm:spPr/>
      <dgm:t>
        <a:bodyPr/>
        <a:lstStyle/>
        <a:p>
          <a:endParaRPr lang="zh-TW" altLang="en-US"/>
        </a:p>
      </dgm:t>
    </dgm:pt>
    <dgm:pt modelId="{4BABA671-1E03-4A90-9E8D-2B4B38975E95}">
      <dgm:prSet custT="1"/>
      <dgm:spPr>
        <a:solidFill>
          <a:schemeClr val="accent6">
            <a:lumMod val="20000"/>
            <a:lumOff val="80000"/>
          </a:schemeClr>
        </a:solidFill>
        <a:effectLst>
          <a:outerShdw blurRad="50800" dist="38100" dir="8100000" algn="tr" rotWithShape="0">
            <a:prstClr val="black">
              <a:alpha val="40000"/>
            </a:prstClr>
          </a:outerShdw>
        </a:effectLst>
      </dgm:spPr>
      <dgm:t>
        <a:bodyPr/>
        <a:lstStyle/>
        <a:p>
          <a:pPr rtl="0"/>
          <a:r>
            <a:rPr lang="zh-TW" altLang="en-US" sz="2000" b="1" dirty="0" smtClean="0">
              <a:solidFill>
                <a:srgbClr val="00B050"/>
              </a:solidFill>
              <a:latin typeface="微軟正黑體" panose="020B0604030504040204" pitchFamily="34" charset="-120"/>
              <a:ea typeface="微軟正黑體" panose="020B0604030504040204" pitchFamily="34" charset="-120"/>
            </a:rPr>
            <a:t>宣導影片拍攝涉及導演、劇本、演員、音樂等使用，為避免後續利用困難，</a:t>
          </a:r>
          <a:r>
            <a:rPr lang="zh-TW" altLang="en-US" sz="2000" b="1" dirty="0" smtClean="0">
              <a:solidFill>
                <a:srgbClr val="FF0000"/>
              </a:solidFill>
              <a:latin typeface="微軟正黑體" panose="020B0604030504040204" pitchFamily="34" charset="-120"/>
              <a:ea typeface="微軟正黑體" panose="020B0604030504040204" pitchFamily="34" charset="-120"/>
            </a:rPr>
            <a:t>建議影片之著作財產權約定歸屬於機關所有</a:t>
          </a:r>
          <a:endParaRPr lang="zh-TW" altLang="en-US" sz="2000" b="1" dirty="0">
            <a:solidFill>
              <a:srgbClr val="FF0000"/>
            </a:solidFill>
          </a:endParaRPr>
        </a:p>
      </dgm:t>
    </dgm:pt>
    <dgm:pt modelId="{156C4AF3-D0C9-479D-A88F-5E5FE07C8341}" type="parTrans" cxnId="{E1D600F1-4704-432F-9845-B28270F4DFB6}">
      <dgm:prSet/>
      <dgm:spPr/>
      <dgm:t>
        <a:bodyPr/>
        <a:lstStyle/>
        <a:p>
          <a:endParaRPr lang="zh-TW" altLang="en-US"/>
        </a:p>
      </dgm:t>
    </dgm:pt>
    <dgm:pt modelId="{891C129E-1412-462E-BFBB-E11C13910018}" type="sibTrans" cxnId="{E1D600F1-4704-432F-9845-B28270F4DFB6}">
      <dgm:prSet/>
      <dgm:spPr/>
      <dgm:t>
        <a:bodyPr/>
        <a:lstStyle/>
        <a:p>
          <a:endParaRPr lang="zh-TW" altLang="en-US"/>
        </a:p>
      </dgm:t>
    </dgm:pt>
    <dgm:pt modelId="{8A67CAC0-7971-40DB-A322-DCF8C00EABA1}">
      <dgm:prSet/>
      <dgm:spPr/>
      <dgm:t>
        <a:bodyPr/>
        <a:lstStyle/>
        <a:p>
          <a:pPr rtl="0"/>
          <a:r>
            <a:rPr lang="zh-TW" b="1" dirty="0" smtClean="0">
              <a:latin typeface="微軟正黑體" panose="020B0604030504040204" pitchFamily="34" charset="-120"/>
              <a:ea typeface="微軟正黑體" panose="020B0604030504040204" pitchFamily="34" charset="-120"/>
            </a:rPr>
            <a:t>影片中使用音樂等素材</a:t>
          </a:r>
          <a:endParaRPr lang="zh-TW" b="1" dirty="0">
            <a:latin typeface="微軟正黑體" panose="020B0604030504040204" pitchFamily="34" charset="-120"/>
            <a:ea typeface="微軟正黑體" panose="020B0604030504040204" pitchFamily="34" charset="-120"/>
          </a:endParaRPr>
        </a:p>
      </dgm:t>
    </dgm:pt>
    <dgm:pt modelId="{21F493F2-1EF1-47DB-A51D-56F107F2768A}" type="parTrans" cxnId="{04B44DEE-7E55-4CCF-895B-67C8A41062AC}">
      <dgm:prSet/>
      <dgm:spPr/>
      <dgm:t>
        <a:bodyPr/>
        <a:lstStyle/>
        <a:p>
          <a:endParaRPr lang="zh-TW" altLang="en-US"/>
        </a:p>
      </dgm:t>
    </dgm:pt>
    <dgm:pt modelId="{A5AD8987-965B-4906-A746-3E532ED2F488}" type="sibTrans" cxnId="{04B44DEE-7E55-4CCF-895B-67C8A41062AC}">
      <dgm:prSet/>
      <dgm:spPr/>
      <dgm:t>
        <a:bodyPr/>
        <a:lstStyle/>
        <a:p>
          <a:endParaRPr lang="zh-TW" altLang="en-US"/>
        </a:p>
      </dgm:t>
    </dgm:pt>
    <dgm:pt modelId="{2F3855CC-66C3-47AA-9FF4-7AB20B0B31AB}">
      <dgm:prSet custT="1"/>
      <dgm:spPr>
        <a:solidFill>
          <a:schemeClr val="accent4">
            <a:lumMod val="20000"/>
            <a:lumOff val="80000"/>
          </a:schemeClr>
        </a:solidFill>
        <a:effectLst>
          <a:outerShdw blurRad="50800" dist="38100" dir="5400000" algn="t" rotWithShape="0">
            <a:prstClr val="black">
              <a:alpha val="40000"/>
            </a:prstClr>
          </a:outerShdw>
        </a:effectLst>
      </dgm:spPr>
      <dgm:t>
        <a:bodyPr/>
        <a:lstStyle/>
        <a:p>
          <a:pPr rtl="0">
            <a:spcAft>
              <a:spcPts val="0"/>
            </a:spcAft>
          </a:pPr>
          <a:r>
            <a:rPr lang="zh-TW" altLang="en-US" sz="2000" b="1" dirty="0" smtClean="0">
              <a:solidFill>
                <a:srgbClr val="002060"/>
              </a:solidFill>
              <a:latin typeface="微軟正黑體" panose="020B0604030504040204" pitchFamily="34" charset="-120"/>
              <a:ea typeface="微軟正黑體" panose="020B0604030504040204" pitchFamily="34" charset="-120"/>
            </a:rPr>
            <a:t>使用他人既有音樂，</a:t>
          </a:r>
          <a:r>
            <a:rPr lang="zh-TW" altLang="en-US" sz="2000" b="1" dirty="0" smtClean="0">
              <a:solidFill>
                <a:srgbClr val="FF0000"/>
              </a:solidFill>
              <a:latin typeface="微軟正黑體" panose="020B0604030504040204" pitchFamily="34" charset="-120"/>
              <a:ea typeface="微軟正黑體" panose="020B0604030504040204" pitchFamily="34" charset="-120"/>
            </a:rPr>
            <a:t>應注意該素材權利人授權使用之期間</a:t>
          </a:r>
          <a:r>
            <a:rPr lang="en-US" altLang="zh-TW" sz="2000" b="1" dirty="0" smtClean="0">
              <a:solidFill>
                <a:srgbClr val="002060"/>
              </a:solidFill>
              <a:latin typeface="微軟正黑體" panose="020B0604030504040204" pitchFamily="34" charset="-120"/>
              <a:ea typeface="微軟正黑體" panose="020B0604030504040204" pitchFamily="34" charset="-120"/>
            </a:rPr>
            <a:t>(</a:t>
          </a:r>
          <a:r>
            <a:rPr lang="zh-TW" altLang="en-US" sz="2000" b="1" dirty="0" smtClean="0">
              <a:solidFill>
                <a:srgbClr val="002060"/>
              </a:solidFill>
              <a:latin typeface="微軟正黑體" panose="020B0604030504040204" pitchFamily="34" charset="-120"/>
              <a:ea typeface="微軟正黑體" panose="020B0604030504040204" pitchFamily="34" charset="-120"/>
            </a:rPr>
            <a:t>是否永久</a:t>
          </a:r>
          <a:r>
            <a:rPr lang="en-US" altLang="zh-TW" sz="2000" b="1" dirty="0" smtClean="0">
              <a:solidFill>
                <a:srgbClr val="002060"/>
              </a:solidFill>
              <a:latin typeface="微軟正黑體" panose="020B0604030504040204" pitchFamily="34" charset="-120"/>
              <a:ea typeface="微軟正黑體" panose="020B0604030504040204" pitchFamily="34" charset="-120"/>
            </a:rPr>
            <a:t>?)</a:t>
          </a:r>
          <a:r>
            <a:rPr lang="zh-TW" altLang="en-US" sz="2000" b="1" dirty="0" smtClean="0">
              <a:solidFill>
                <a:srgbClr val="002060"/>
              </a:solidFill>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利用範圍</a:t>
          </a:r>
          <a:r>
            <a:rPr lang="en-US" altLang="zh-TW" sz="2000" b="1" dirty="0" smtClean="0">
              <a:solidFill>
                <a:srgbClr val="002060"/>
              </a:solidFill>
              <a:latin typeface="微軟正黑體" panose="020B0604030504040204" pitchFamily="34" charset="-120"/>
              <a:ea typeface="微軟正黑體" panose="020B0604030504040204" pitchFamily="34" charset="-120"/>
            </a:rPr>
            <a:t>(</a:t>
          </a:r>
          <a:r>
            <a:rPr lang="zh-TW" altLang="en-US" sz="2000" b="1" dirty="0" smtClean="0">
              <a:solidFill>
                <a:srgbClr val="002060"/>
              </a:solidFill>
              <a:latin typeface="微軟正黑體" panose="020B0604030504040204" pitchFamily="34" charset="-120"/>
              <a:ea typeface="微軟正黑體" panose="020B0604030504040204" pitchFamily="34" charset="-120"/>
            </a:rPr>
            <a:t>可否上網、海外散布）等有無限制，應於合約中載明</a:t>
          </a:r>
          <a:endParaRPr lang="zh-TW" altLang="en-US" sz="2000" b="1" dirty="0">
            <a:solidFill>
              <a:srgbClr val="002060"/>
            </a:solidFill>
            <a:latin typeface="微軟正黑體" panose="020B0604030504040204" pitchFamily="34" charset="-120"/>
            <a:ea typeface="微軟正黑體" panose="020B0604030504040204" pitchFamily="34" charset="-120"/>
          </a:endParaRPr>
        </a:p>
      </dgm:t>
    </dgm:pt>
    <dgm:pt modelId="{07469C2B-F671-4F9D-BE8F-31524C824BE0}" type="parTrans" cxnId="{09005296-CC02-4883-AA0B-5FACE225DB3A}">
      <dgm:prSet/>
      <dgm:spPr/>
      <dgm:t>
        <a:bodyPr/>
        <a:lstStyle/>
        <a:p>
          <a:endParaRPr lang="zh-TW" altLang="en-US"/>
        </a:p>
      </dgm:t>
    </dgm:pt>
    <dgm:pt modelId="{B661E263-915D-4BC7-9F03-ACE9AD89F628}" type="sibTrans" cxnId="{09005296-CC02-4883-AA0B-5FACE225DB3A}">
      <dgm:prSet/>
      <dgm:spPr/>
      <dgm:t>
        <a:bodyPr/>
        <a:lstStyle/>
        <a:p>
          <a:endParaRPr lang="zh-TW" altLang="en-US"/>
        </a:p>
      </dgm:t>
    </dgm:pt>
    <dgm:pt modelId="{C4F990C5-ABC1-4970-B873-B108A53CAD15}">
      <dgm:prSet/>
      <dgm:spPr/>
      <dgm:t>
        <a:bodyPr/>
        <a:lstStyle/>
        <a:p>
          <a:pPr rtl="0"/>
          <a:r>
            <a:rPr lang="zh-TW" b="1" dirty="0" smtClean="0">
              <a:latin typeface="微軟正黑體" panose="020B0604030504040204" pitchFamily="34" charset="-120"/>
              <a:ea typeface="微軟正黑體" panose="020B0604030504040204" pitchFamily="34" charset="-120"/>
            </a:rPr>
            <a:t>影片之後續利用</a:t>
          </a:r>
          <a:endParaRPr lang="zh-TW" b="1" dirty="0">
            <a:latin typeface="微軟正黑體" panose="020B0604030504040204" pitchFamily="34" charset="-120"/>
            <a:ea typeface="微軟正黑體" panose="020B0604030504040204" pitchFamily="34" charset="-120"/>
          </a:endParaRPr>
        </a:p>
      </dgm:t>
    </dgm:pt>
    <dgm:pt modelId="{6F0F2690-7671-4A27-8948-9EB168D15BEE}" type="parTrans" cxnId="{EF666213-8503-4A09-B92C-A496CBC63F6D}">
      <dgm:prSet/>
      <dgm:spPr/>
      <dgm:t>
        <a:bodyPr/>
        <a:lstStyle/>
        <a:p>
          <a:endParaRPr lang="zh-TW" altLang="en-US"/>
        </a:p>
      </dgm:t>
    </dgm:pt>
    <dgm:pt modelId="{DE261902-DB5B-480C-958E-E90AB9A098D4}" type="sibTrans" cxnId="{EF666213-8503-4A09-B92C-A496CBC63F6D}">
      <dgm:prSet/>
      <dgm:spPr/>
      <dgm:t>
        <a:bodyPr/>
        <a:lstStyle/>
        <a:p>
          <a:endParaRPr lang="zh-TW" altLang="en-US"/>
        </a:p>
      </dgm:t>
    </dgm:pt>
    <dgm:pt modelId="{DA63A0D0-7BDE-477A-BC4E-FB95A584F619}">
      <dgm:prSet custT="1"/>
      <dgm:spPr>
        <a:solidFill>
          <a:schemeClr val="accent5">
            <a:lumMod val="20000"/>
            <a:lumOff val="80000"/>
          </a:schemeClr>
        </a:solidFill>
        <a:ln>
          <a:noFill/>
        </a:ln>
      </dgm:spPr>
      <dgm:t>
        <a:bodyPr/>
        <a:lstStyle/>
        <a:p>
          <a:pPr rtl="0"/>
          <a:r>
            <a:rPr lang="zh-TW" altLang="en-US" sz="1800" b="1" dirty="0" smtClean="0">
              <a:latin typeface="微軟正黑體" panose="020B0604030504040204" pitchFamily="34" charset="-120"/>
              <a:ea typeface="微軟正黑體" panose="020B0604030504040204" pitchFamily="34" charset="-120"/>
            </a:rPr>
            <a:t>上傳</a:t>
          </a:r>
          <a:r>
            <a:rPr lang="en-US" altLang="zh-TW" sz="1800" b="1" dirty="0" smtClean="0">
              <a:latin typeface="微軟正黑體" panose="020B0604030504040204" pitchFamily="34" charset="-120"/>
              <a:ea typeface="微軟正黑體" panose="020B0604030504040204" pitchFamily="34" charset="-120"/>
            </a:rPr>
            <a:t>YouTube</a:t>
          </a:r>
          <a:r>
            <a:rPr lang="zh-TW" altLang="en-US" sz="1800" b="1" dirty="0" smtClean="0">
              <a:latin typeface="微軟正黑體" panose="020B0604030504040204" pitchFamily="34" charset="-120"/>
              <a:ea typeface="微軟正黑體" panose="020B0604030504040204" pitchFamily="34" charset="-120"/>
            </a:rPr>
            <a:t>、官網播放</a:t>
          </a:r>
          <a:endParaRPr lang="zh-TW" altLang="en-US" sz="1800" b="1" dirty="0">
            <a:latin typeface="微軟正黑體" panose="020B0604030504040204" pitchFamily="34" charset="-120"/>
            <a:ea typeface="微軟正黑體" panose="020B0604030504040204" pitchFamily="34" charset="-120"/>
          </a:endParaRPr>
        </a:p>
      </dgm:t>
    </dgm:pt>
    <dgm:pt modelId="{A6F57D90-E8D7-4736-B151-D7A82DF3EA6C}" type="parTrans" cxnId="{DDC67425-3C3B-4592-9189-D5469734D52A}">
      <dgm:prSet/>
      <dgm:spPr/>
      <dgm:t>
        <a:bodyPr/>
        <a:lstStyle/>
        <a:p>
          <a:endParaRPr lang="zh-TW" altLang="en-US"/>
        </a:p>
      </dgm:t>
    </dgm:pt>
    <dgm:pt modelId="{CE9C7AA9-4645-43DB-A5CF-1B19D9443D3B}" type="sibTrans" cxnId="{DDC67425-3C3B-4592-9189-D5469734D52A}">
      <dgm:prSet/>
      <dgm:spPr/>
      <dgm:t>
        <a:bodyPr/>
        <a:lstStyle/>
        <a:p>
          <a:endParaRPr lang="zh-TW" altLang="en-US"/>
        </a:p>
      </dgm:t>
    </dgm:pt>
    <dgm:pt modelId="{A1CCED79-36A7-4C1A-B73C-FB2E02F3FC3D}">
      <dgm:prSet custT="1"/>
      <dgm:spPr>
        <a:solidFill>
          <a:schemeClr val="accent5">
            <a:lumMod val="20000"/>
            <a:lumOff val="80000"/>
          </a:schemeClr>
        </a:solidFill>
        <a:ln>
          <a:noFill/>
        </a:ln>
      </dgm:spPr>
      <dgm:t>
        <a:bodyPr/>
        <a:lstStyle/>
        <a:p>
          <a:pPr rtl="0"/>
          <a:r>
            <a:rPr lang="zh-TW" altLang="en-US" sz="1800" b="1" dirty="0" smtClean="0">
              <a:latin typeface="微軟正黑體" panose="020B0604030504040204" pitchFamily="34" charset="-120"/>
              <a:ea typeface="微軟正黑體" panose="020B0604030504040204" pitchFamily="34" charset="-120"/>
            </a:rPr>
            <a:t>於電視台、廣播電台播放</a:t>
          </a:r>
          <a:endParaRPr lang="zh-TW" altLang="en-US" sz="1800" b="1" dirty="0">
            <a:latin typeface="微軟正黑體" panose="020B0604030504040204" pitchFamily="34" charset="-120"/>
            <a:ea typeface="微軟正黑體" panose="020B0604030504040204" pitchFamily="34" charset="-120"/>
          </a:endParaRPr>
        </a:p>
      </dgm:t>
    </dgm:pt>
    <dgm:pt modelId="{FEE6AA4E-DAF3-4AC3-97D9-9C7869E7812E}" type="parTrans" cxnId="{51510195-352B-47E0-A0A3-D2F26227B2B5}">
      <dgm:prSet/>
      <dgm:spPr/>
      <dgm:t>
        <a:bodyPr/>
        <a:lstStyle/>
        <a:p>
          <a:endParaRPr lang="zh-TW" altLang="en-US"/>
        </a:p>
      </dgm:t>
    </dgm:pt>
    <dgm:pt modelId="{BA0C0A99-29D9-4E63-B7E7-64B00D70E5EB}" type="sibTrans" cxnId="{51510195-352B-47E0-A0A3-D2F26227B2B5}">
      <dgm:prSet/>
      <dgm:spPr/>
      <dgm:t>
        <a:bodyPr/>
        <a:lstStyle/>
        <a:p>
          <a:endParaRPr lang="zh-TW" altLang="en-US"/>
        </a:p>
      </dgm:t>
    </dgm:pt>
    <dgm:pt modelId="{B2A4C61C-18A4-4189-8490-0C20F846ED39}">
      <dgm:prSet custT="1"/>
      <dgm:spPr>
        <a:solidFill>
          <a:schemeClr val="accent5">
            <a:lumMod val="20000"/>
            <a:lumOff val="80000"/>
          </a:schemeClr>
        </a:solidFill>
        <a:ln>
          <a:noFill/>
        </a:ln>
      </dgm:spPr>
      <dgm:t>
        <a:bodyPr/>
        <a:lstStyle/>
        <a:p>
          <a:pPr rtl="0"/>
          <a:r>
            <a:rPr lang="zh-TW" altLang="en-US" sz="1800" b="1" dirty="0" smtClean="0">
              <a:latin typeface="微軟正黑體" panose="020B0604030504040204" pitchFamily="34" charset="-120"/>
              <a:ea typeface="微軟正黑體" panose="020B0604030504040204" pitchFamily="34" charset="-120"/>
            </a:rPr>
            <a:t>須另行向集管團體</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唱片公司取得公播、公傳之授權</a:t>
          </a:r>
          <a:endParaRPr lang="zh-TW" altLang="en-US" sz="1800" b="1" dirty="0">
            <a:latin typeface="微軟正黑體" panose="020B0604030504040204" pitchFamily="34" charset="-120"/>
            <a:ea typeface="微軟正黑體" panose="020B0604030504040204" pitchFamily="34" charset="-120"/>
          </a:endParaRPr>
        </a:p>
      </dgm:t>
    </dgm:pt>
    <dgm:pt modelId="{AC53CEB9-42F2-4EEC-B0D8-7624E601551D}" type="parTrans" cxnId="{42ACE38A-BF9D-4F4A-8FE0-F93F1B27499A}">
      <dgm:prSet/>
      <dgm:spPr/>
      <dgm:t>
        <a:bodyPr/>
        <a:lstStyle/>
        <a:p>
          <a:endParaRPr lang="zh-TW" altLang="en-US"/>
        </a:p>
      </dgm:t>
    </dgm:pt>
    <dgm:pt modelId="{3244A972-1E6E-4254-A2F4-0F5525424C36}" type="sibTrans" cxnId="{42ACE38A-BF9D-4F4A-8FE0-F93F1B27499A}">
      <dgm:prSet/>
      <dgm:spPr/>
      <dgm:t>
        <a:bodyPr/>
        <a:lstStyle/>
        <a:p>
          <a:endParaRPr lang="zh-TW" altLang="en-US"/>
        </a:p>
      </dgm:t>
    </dgm:pt>
    <dgm:pt modelId="{139AA7B0-4756-43DA-89C7-A2C619141682}" type="pres">
      <dgm:prSet presAssocID="{45A26F8A-50B7-4FF2-94F4-FF85992AD559}" presName="rootnode" presStyleCnt="0">
        <dgm:presLayoutVars>
          <dgm:chMax/>
          <dgm:chPref/>
          <dgm:dir/>
          <dgm:animLvl val="lvl"/>
        </dgm:presLayoutVars>
      </dgm:prSet>
      <dgm:spPr/>
      <dgm:t>
        <a:bodyPr/>
        <a:lstStyle/>
        <a:p>
          <a:endParaRPr lang="zh-TW" altLang="en-US"/>
        </a:p>
      </dgm:t>
    </dgm:pt>
    <dgm:pt modelId="{644A78C2-A62F-4A49-ACCA-DD5DF7578B63}" type="pres">
      <dgm:prSet presAssocID="{C35E1AA6-FFC0-4781-BE32-21132C88BE90}" presName="composite" presStyleCnt="0"/>
      <dgm:spPr/>
    </dgm:pt>
    <dgm:pt modelId="{B1F7F9E9-A9C7-4752-B50F-B3172895BCB2}" type="pres">
      <dgm:prSet presAssocID="{C35E1AA6-FFC0-4781-BE32-21132C88BE90}" presName="bentUpArrow1" presStyleLbl="alignImgPlace1" presStyleIdx="0" presStyleCnt="2" custLinFactNeighborX="36653" custLinFactNeighborY="5376"/>
      <dgm:spPr/>
    </dgm:pt>
    <dgm:pt modelId="{B02F6315-389B-42D9-A5B3-D62F422580E4}" type="pres">
      <dgm:prSet presAssocID="{C35E1AA6-FFC0-4781-BE32-21132C88BE90}" presName="ParentText" presStyleLbl="node1" presStyleIdx="0" presStyleCnt="3" custLinFactNeighborX="10749" custLinFactNeighborY="1197">
        <dgm:presLayoutVars>
          <dgm:chMax val="1"/>
          <dgm:chPref val="1"/>
          <dgm:bulletEnabled val="1"/>
        </dgm:presLayoutVars>
      </dgm:prSet>
      <dgm:spPr/>
      <dgm:t>
        <a:bodyPr/>
        <a:lstStyle/>
        <a:p>
          <a:endParaRPr lang="zh-TW" altLang="en-US"/>
        </a:p>
      </dgm:t>
    </dgm:pt>
    <dgm:pt modelId="{E3BE3970-2C5D-427A-9DB3-8E600C0D7B85}" type="pres">
      <dgm:prSet presAssocID="{C35E1AA6-FFC0-4781-BE32-21132C88BE90}" presName="ChildText" presStyleLbl="revTx" presStyleIdx="0" presStyleCnt="3" custScaleX="346950" custScaleY="150127" custLinFactX="43248" custLinFactNeighborX="100000" custLinFactNeighborY="-14202">
        <dgm:presLayoutVars>
          <dgm:chMax val="0"/>
          <dgm:chPref val="0"/>
          <dgm:bulletEnabled val="1"/>
        </dgm:presLayoutVars>
      </dgm:prSet>
      <dgm:spPr/>
      <dgm:t>
        <a:bodyPr/>
        <a:lstStyle/>
        <a:p>
          <a:endParaRPr lang="zh-TW" altLang="en-US"/>
        </a:p>
      </dgm:t>
    </dgm:pt>
    <dgm:pt modelId="{2492FE87-260A-4918-869A-AA668CC818AE}" type="pres">
      <dgm:prSet presAssocID="{2CE00C8C-68AB-4B19-B42D-472E0902F969}" presName="sibTrans" presStyleCnt="0"/>
      <dgm:spPr/>
    </dgm:pt>
    <dgm:pt modelId="{1E17BD19-E508-46F1-8C98-62D572385C24}" type="pres">
      <dgm:prSet presAssocID="{8A67CAC0-7971-40DB-A322-DCF8C00EABA1}" presName="composite" presStyleCnt="0"/>
      <dgm:spPr/>
    </dgm:pt>
    <dgm:pt modelId="{CFE71554-41CD-40B9-ADD3-FDB8DEDE4C65}" type="pres">
      <dgm:prSet presAssocID="{8A67CAC0-7971-40DB-A322-DCF8C00EABA1}" presName="bentUpArrow1" presStyleLbl="alignImgPlace1" presStyleIdx="1" presStyleCnt="2" custLinFactNeighborX="-13655" custLinFactNeighborY="-524"/>
      <dgm:spPr/>
    </dgm:pt>
    <dgm:pt modelId="{C71B9E06-69E7-44B8-8780-F4C021375B9B}" type="pres">
      <dgm:prSet presAssocID="{8A67CAC0-7971-40DB-A322-DCF8C00EABA1}" presName="ParentText" presStyleLbl="node1" presStyleIdx="1" presStyleCnt="3" custLinFactNeighborX="-13608" custLinFactNeighborY="-3349">
        <dgm:presLayoutVars>
          <dgm:chMax val="1"/>
          <dgm:chPref val="1"/>
          <dgm:bulletEnabled val="1"/>
        </dgm:presLayoutVars>
      </dgm:prSet>
      <dgm:spPr/>
      <dgm:t>
        <a:bodyPr/>
        <a:lstStyle/>
        <a:p>
          <a:endParaRPr lang="zh-TW" altLang="en-US"/>
        </a:p>
      </dgm:t>
    </dgm:pt>
    <dgm:pt modelId="{672C414E-3356-46AC-B7EB-BCB65C7DCC4D}" type="pres">
      <dgm:prSet presAssocID="{8A67CAC0-7971-40DB-A322-DCF8C00EABA1}" presName="ChildText" presStyleLbl="revTx" presStyleIdx="1" presStyleCnt="3" custScaleX="331659" custScaleY="169852" custLinFactX="8474" custLinFactNeighborX="100000" custLinFactNeighborY="-1037">
        <dgm:presLayoutVars>
          <dgm:chMax val="0"/>
          <dgm:chPref val="0"/>
          <dgm:bulletEnabled val="1"/>
        </dgm:presLayoutVars>
      </dgm:prSet>
      <dgm:spPr/>
      <dgm:t>
        <a:bodyPr/>
        <a:lstStyle/>
        <a:p>
          <a:endParaRPr lang="zh-TW" altLang="en-US"/>
        </a:p>
      </dgm:t>
    </dgm:pt>
    <dgm:pt modelId="{096CA121-A350-4330-A6FA-DDD57C8FD74A}" type="pres">
      <dgm:prSet presAssocID="{A5AD8987-965B-4906-A746-3E532ED2F488}" presName="sibTrans" presStyleCnt="0"/>
      <dgm:spPr/>
    </dgm:pt>
    <dgm:pt modelId="{CBE92092-84CF-4A93-830B-B2D3FEBFC24E}" type="pres">
      <dgm:prSet presAssocID="{C4F990C5-ABC1-4970-B873-B108A53CAD15}" presName="composite" presStyleCnt="0"/>
      <dgm:spPr/>
    </dgm:pt>
    <dgm:pt modelId="{6E6A5DC2-815F-41BE-A535-C2A391A7528F}" type="pres">
      <dgm:prSet presAssocID="{C4F990C5-ABC1-4970-B873-B108A53CAD15}" presName="ParentText" presStyleLbl="node1" presStyleIdx="2" presStyleCnt="3" custLinFactNeighborX="-51631" custLinFactNeighborY="17347">
        <dgm:presLayoutVars>
          <dgm:chMax val="1"/>
          <dgm:chPref val="1"/>
          <dgm:bulletEnabled val="1"/>
        </dgm:presLayoutVars>
      </dgm:prSet>
      <dgm:spPr/>
      <dgm:t>
        <a:bodyPr/>
        <a:lstStyle/>
        <a:p>
          <a:endParaRPr lang="zh-TW" altLang="en-US"/>
        </a:p>
      </dgm:t>
    </dgm:pt>
    <dgm:pt modelId="{3D93BFBD-F648-4CF1-A321-6B5B223D27DB}" type="pres">
      <dgm:prSet presAssocID="{C4F990C5-ABC1-4970-B873-B108A53CAD15}" presName="FinalChildText" presStyleLbl="revTx" presStyleIdx="2" presStyleCnt="3" custScaleX="225869" custScaleY="155879" custLinFactNeighborX="-2564" custLinFactNeighborY="30240">
        <dgm:presLayoutVars>
          <dgm:chMax val="0"/>
          <dgm:chPref val="0"/>
          <dgm:bulletEnabled val="1"/>
        </dgm:presLayoutVars>
      </dgm:prSet>
      <dgm:spPr/>
      <dgm:t>
        <a:bodyPr/>
        <a:lstStyle/>
        <a:p>
          <a:endParaRPr lang="zh-TW" altLang="en-US"/>
        </a:p>
      </dgm:t>
    </dgm:pt>
  </dgm:ptLst>
  <dgm:cxnLst>
    <dgm:cxn modelId="{09005296-CC02-4883-AA0B-5FACE225DB3A}" srcId="{8A67CAC0-7971-40DB-A322-DCF8C00EABA1}" destId="{2F3855CC-66C3-47AA-9FF4-7AB20B0B31AB}" srcOrd="0" destOrd="0" parTransId="{07469C2B-F671-4F9D-BE8F-31524C824BE0}" sibTransId="{B661E263-915D-4BC7-9F03-ACE9AD89F628}"/>
    <dgm:cxn modelId="{F9B67C62-1ED7-4931-A07E-153E9C78C2E7}" srcId="{45A26F8A-50B7-4FF2-94F4-FF85992AD559}" destId="{C35E1AA6-FFC0-4781-BE32-21132C88BE90}" srcOrd="0" destOrd="0" parTransId="{BBCD7164-9D0E-4EFE-ACBD-44BEEC77A584}" sibTransId="{2CE00C8C-68AB-4B19-B42D-472E0902F969}"/>
    <dgm:cxn modelId="{C7BF1744-CBE7-4094-B354-144D28BCE1CA}" type="presOf" srcId="{45A26F8A-50B7-4FF2-94F4-FF85992AD559}" destId="{139AA7B0-4756-43DA-89C7-A2C619141682}" srcOrd="0" destOrd="0" presId="urn:microsoft.com/office/officeart/2005/8/layout/StepDownProcess"/>
    <dgm:cxn modelId="{B84FBAF9-4C80-45CE-A0E3-9A8BD8A52C89}" type="presOf" srcId="{C35E1AA6-FFC0-4781-BE32-21132C88BE90}" destId="{B02F6315-389B-42D9-A5B3-D62F422580E4}" srcOrd="0" destOrd="0" presId="urn:microsoft.com/office/officeart/2005/8/layout/StepDownProcess"/>
    <dgm:cxn modelId="{42ACE38A-BF9D-4F4A-8FE0-F93F1B27499A}" srcId="{C4F990C5-ABC1-4970-B873-B108A53CAD15}" destId="{B2A4C61C-18A4-4189-8490-0C20F846ED39}" srcOrd="2" destOrd="0" parTransId="{AC53CEB9-42F2-4EEC-B0D8-7624E601551D}" sibTransId="{3244A972-1E6E-4254-A2F4-0F5525424C36}"/>
    <dgm:cxn modelId="{CBE1DE9B-3058-4B98-A662-B242C4273ABA}" type="presOf" srcId="{B2A4C61C-18A4-4189-8490-0C20F846ED39}" destId="{3D93BFBD-F648-4CF1-A321-6B5B223D27DB}" srcOrd="0" destOrd="2" presId="urn:microsoft.com/office/officeart/2005/8/layout/StepDownProcess"/>
    <dgm:cxn modelId="{000255B8-C2E7-4511-9967-2B7BDDA0E3A5}" type="presOf" srcId="{A1CCED79-36A7-4C1A-B73C-FB2E02F3FC3D}" destId="{3D93BFBD-F648-4CF1-A321-6B5B223D27DB}" srcOrd="0" destOrd="1" presId="urn:microsoft.com/office/officeart/2005/8/layout/StepDownProcess"/>
    <dgm:cxn modelId="{AD491D0B-050C-424A-BF27-19BE9E9048CA}" type="presOf" srcId="{2F3855CC-66C3-47AA-9FF4-7AB20B0B31AB}" destId="{672C414E-3356-46AC-B7EB-BCB65C7DCC4D}" srcOrd="0" destOrd="0" presId="urn:microsoft.com/office/officeart/2005/8/layout/StepDownProcess"/>
    <dgm:cxn modelId="{E1D600F1-4704-432F-9845-B28270F4DFB6}" srcId="{C35E1AA6-FFC0-4781-BE32-21132C88BE90}" destId="{4BABA671-1E03-4A90-9E8D-2B4B38975E95}" srcOrd="0" destOrd="0" parTransId="{156C4AF3-D0C9-479D-A88F-5E5FE07C8341}" sibTransId="{891C129E-1412-462E-BFBB-E11C13910018}"/>
    <dgm:cxn modelId="{473B5ECD-00D6-4278-8671-893B6DE6A2FD}" type="presOf" srcId="{C4F990C5-ABC1-4970-B873-B108A53CAD15}" destId="{6E6A5DC2-815F-41BE-A535-C2A391A7528F}" srcOrd="0" destOrd="0" presId="urn:microsoft.com/office/officeart/2005/8/layout/StepDownProcess"/>
    <dgm:cxn modelId="{DDC67425-3C3B-4592-9189-D5469734D52A}" srcId="{C4F990C5-ABC1-4970-B873-B108A53CAD15}" destId="{DA63A0D0-7BDE-477A-BC4E-FB95A584F619}" srcOrd="0" destOrd="0" parTransId="{A6F57D90-E8D7-4736-B151-D7A82DF3EA6C}" sibTransId="{CE9C7AA9-4645-43DB-A5CF-1B19D9443D3B}"/>
    <dgm:cxn modelId="{902CB379-320F-4512-9564-FD52DA5065CF}" type="presOf" srcId="{4BABA671-1E03-4A90-9E8D-2B4B38975E95}" destId="{E3BE3970-2C5D-427A-9DB3-8E600C0D7B85}" srcOrd="0" destOrd="0" presId="urn:microsoft.com/office/officeart/2005/8/layout/StepDownProcess"/>
    <dgm:cxn modelId="{51510195-352B-47E0-A0A3-D2F26227B2B5}" srcId="{C4F990C5-ABC1-4970-B873-B108A53CAD15}" destId="{A1CCED79-36A7-4C1A-B73C-FB2E02F3FC3D}" srcOrd="1" destOrd="0" parTransId="{FEE6AA4E-DAF3-4AC3-97D9-9C7869E7812E}" sibTransId="{BA0C0A99-29D9-4E63-B7E7-64B00D70E5EB}"/>
    <dgm:cxn modelId="{EF666213-8503-4A09-B92C-A496CBC63F6D}" srcId="{45A26F8A-50B7-4FF2-94F4-FF85992AD559}" destId="{C4F990C5-ABC1-4970-B873-B108A53CAD15}" srcOrd="2" destOrd="0" parTransId="{6F0F2690-7671-4A27-8948-9EB168D15BEE}" sibTransId="{DE261902-DB5B-480C-958E-E90AB9A098D4}"/>
    <dgm:cxn modelId="{157D359E-4159-48D5-802F-5C7EC5295E37}" type="presOf" srcId="{8A67CAC0-7971-40DB-A322-DCF8C00EABA1}" destId="{C71B9E06-69E7-44B8-8780-F4C021375B9B}" srcOrd="0" destOrd="0" presId="urn:microsoft.com/office/officeart/2005/8/layout/StepDownProcess"/>
    <dgm:cxn modelId="{04B44DEE-7E55-4CCF-895B-67C8A41062AC}" srcId="{45A26F8A-50B7-4FF2-94F4-FF85992AD559}" destId="{8A67CAC0-7971-40DB-A322-DCF8C00EABA1}" srcOrd="1" destOrd="0" parTransId="{21F493F2-1EF1-47DB-A51D-56F107F2768A}" sibTransId="{A5AD8987-965B-4906-A746-3E532ED2F488}"/>
    <dgm:cxn modelId="{70A03A70-BB0A-4F03-BB9E-DB5ACC527BBE}" type="presOf" srcId="{DA63A0D0-7BDE-477A-BC4E-FB95A584F619}" destId="{3D93BFBD-F648-4CF1-A321-6B5B223D27DB}" srcOrd="0" destOrd="0" presId="urn:microsoft.com/office/officeart/2005/8/layout/StepDownProcess"/>
    <dgm:cxn modelId="{630B6FE2-0291-4C69-9D55-477820E09CAF}" type="presParOf" srcId="{139AA7B0-4756-43DA-89C7-A2C619141682}" destId="{644A78C2-A62F-4A49-ACCA-DD5DF7578B63}" srcOrd="0" destOrd="0" presId="urn:microsoft.com/office/officeart/2005/8/layout/StepDownProcess"/>
    <dgm:cxn modelId="{A0661647-031A-455A-B892-781A4DAD20C6}" type="presParOf" srcId="{644A78C2-A62F-4A49-ACCA-DD5DF7578B63}" destId="{B1F7F9E9-A9C7-4752-B50F-B3172895BCB2}" srcOrd="0" destOrd="0" presId="urn:microsoft.com/office/officeart/2005/8/layout/StepDownProcess"/>
    <dgm:cxn modelId="{DCE5B89B-DAD3-45CB-AF8C-42A2E9101156}" type="presParOf" srcId="{644A78C2-A62F-4A49-ACCA-DD5DF7578B63}" destId="{B02F6315-389B-42D9-A5B3-D62F422580E4}" srcOrd="1" destOrd="0" presId="urn:microsoft.com/office/officeart/2005/8/layout/StepDownProcess"/>
    <dgm:cxn modelId="{D2FAD438-D15C-4E6A-A557-4DF2CD572055}" type="presParOf" srcId="{644A78C2-A62F-4A49-ACCA-DD5DF7578B63}" destId="{E3BE3970-2C5D-427A-9DB3-8E600C0D7B85}" srcOrd="2" destOrd="0" presId="urn:microsoft.com/office/officeart/2005/8/layout/StepDownProcess"/>
    <dgm:cxn modelId="{3EA98FC6-507E-4827-BCA3-3B077637A67E}" type="presParOf" srcId="{139AA7B0-4756-43DA-89C7-A2C619141682}" destId="{2492FE87-260A-4918-869A-AA668CC818AE}" srcOrd="1" destOrd="0" presId="urn:microsoft.com/office/officeart/2005/8/layout/StepDownProcess"/>
    <dgm:cxn modelId="{280A3F06-7B83-4D34-8938-8338FCEE9797}" type="presParOf" srcId="{139AA7B0-4756-43DA-89C7-A2C619141682}" destId="{1E17BD19-E508-46F1-8C98-62D572385C24}" srcOrd="2" destOrd="0" presId="urn:microsoft.com/office/officeart/2005/8/layout/StepDownProcess"/>
    <dgm:cxn modelId="{8ADCDEBB-8F64-48A1-AE7D-83E93159E3DF}" type="presParOf" srcId="{1E17BD19-E508-46F1-8C98-62D572385C24}" destId="{CFE71554-41CD-40B9-ADD3-FDB8DEDE4C65}" srcOrd="0" destOrd="0" presId="urn:microsoft.com/office/officeart/2005/8/layout/StepDownProcess"/>
    <dgm:cxn modelId="{8E92C4CD-2134-4E87-9710-F2FE08965D60}" type="presParOf" srcId="{1E17BD19-E508-46F1-8C98-62D572385C24}" destId="{C71B9E06-69E7-44B8-8780-F4C021375B9B}" srcOrd="1" destOrd="0" presId="urn:microsoft.com/office/officeart/2005/8/layout/StepDownProcess"/>
    <dgm:cxn modelId="{67739143-056B-4E53-9151-F9058BB10798}" type="presParOf" srcId="{1E17BD19-E508-46F1-8C98-62D572385C24}" destId="{672C414E-3356-46AC-B7EB-BCB65C7DCC4D}" srcOrd="2" destOrd="0" presId="urn:microsoft.com/office/officeart/2005/8/layout/StepDownProcess"/>
    <dgm:cxn modelId="{F9D85122-9816-4D54-8417-92C6A373B8DF}" type="presParOf" srcId="{139AA7B0-4756-43DA-89C7-A2C619141682}" destId="{096CA121-A350-4330-A6FA-DDD57C8FD74A}" srcOrd="3" destOrd="0" presId="urn:microsoft.com/office/officeart/2005/8/layout/StepDownProcess"/>
    <dgm:cxn modelId="{D9D917D8-2FD5-48BF-8200-F9C6BDA8ED88}" type="presParOf" srcId="{139AA7B0-4756-43DA-89C7-A2C619141682}" destId="{CBE92092-84CF-4A93-830B-B2D3FEBFC24E}" srcOrd="4" destOrd="0" presId="urn:microsoft.com/office/officeart/2005/8/layout/StepDownProcess"/>
    <dgm:cxn modelId="{E9E5C584-C1DF-4ADF-A926-C58D2FEE1207}" type="presParOf" srcId="{CBE92092-84CF-4A93-830B-B2D3FEBFC24E}" destId="{6E6A5DC2-815F-41BE-A535-C2A391A7528F}" srcOrd="0" destOrd="0" presId="urn:microsoft.com/office/officeart/2005/8/layout/StepDownProcess"/>
    <dgm:cxn modelId="{44C6DAD7-414F-4400-A3FA-2B0AE5A7784B}" type="presParOf" srcId="{CBE92092-84CF-4A93-830B-B2D3FEBFC24E}" destId="{3D93BFBD-F648-4CF1-A321-6B5B223D27DB}"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344DE963-30A9-4F2B-895F-9034D49B4955}" type="doc">
      <dgm:prSet loTypeId="urn:microsoft.com/office/officeart/2005/8/layout/chart3" loCatId="relationship" qsTypeId="urn:microsoft.com/office/officeart/2005/8/quickstyle/3d2" qsCatId="3D" csTypeId="urn:microsoft.com/office/officeart/2005/8/colors/colorful1" csCatId="colorful" phldr="1"/>
      <dgm:spPr/>
    </dgm:pt>
    <dgm:pt modelId="{52A6F60F-E83B-42D0-9EA6-A1DC892AC23C}">
      <dgm:prSet phldrT="[文字]"/>
      <dgm:spPr/>
      <dgm:t>
        <a:bodyPr/>
        <a:lstStyle/>
        <a:p>
          <a:r>
            <a:rPr lang="zh-TW" altLang="en-US" b="1" dirty="0" smtClean="0">
              <a:latin typeface="微軟正黑體" panose="020B0604030504040204" pitchFamily="34" charset="-120"/>
              <a:ea typeface="微軟正黑體" panose="020B0604030504040204" pitchFamily="34" charset="-120"/>
            </a:rPr>
            <a:t>權利人</a:t>
          </a:r>
          <a:endParaRPr lang="zh-TW" altLang="en-US" b="1" dirty="0">
            <a:latin typeface="微軟正黑體" panose="020B0604030504040204" pitchFamily="34" charset="-120"/>
            <a:ea typeface="微軟正黑體" panose="020B0604030504040204" pitchFamily="34" charset="-120"/>
          </a:endParaRPr>
        </a:p>
      </dgm:t>
    </dgm:pt>
    <dgm:pt modelId="{E2F4BE22-733F-462C-96D0-D4A71CF8FD58}" type="parTrans" cxnId="{F12744A0-AF24-4C43-A690-CD12DB8BF36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B88249E6-24D9-4ED6-A67D-1F9A0B106317}" type="sibTrans" cxnId="{F12744A0-AF24-4C43-A690-CD12DB8BF36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49979AE-FEF2-4AA3-9368-D21B9F921332}">
      <dgm:prSet phldrT="[文字]"/>
      <dgm:spPr/>
      <dgm:t>
        <a:bodyPr/>
        <a:lstStyle/>
        <a:p>
          <a:r>
            <a:rPr lang="zh-TW" altLang="en-US" b="1" dirty="0" smtClean="0">
              <a:latin typeface="微軟正黑體" panose="020B0604030504040204" pitchFamily="34" charset="-120"/>
              <a:ea typeface="微軟正黑體" panose="020B0604030504040204" pitchFamily="34" charset="-120"/>
            </a:rPr>
            <a:t>代理人或經紀公司</a:t>
          </a:r>
          <a:endParaRPr lang="zh-TW" altLang="en-US" b="1" dirty="0">
            <a:latin typeface="微軟正黑體" panose="020B0604030504040204" pitchFamily="34" charset="-120"/>
            <a:ea typeface="微軟正黑體" panose="020B0604030504040204" pitchFamily="34" charset="-120"/>
          </a:endParaRPr>
        </a:p>
      </dgm:t>
    </dgm:pt>
    <dgm:pt modelId="{C6FCBD28-66A0-477C-A6C9-93B8571A3DA5}" type="parTrans" cxnId="{EE8ECA9A-3DC6-42B2-81D1-78E431A00CB0}">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80F05BF-9D56-4A67-B404-96E4A85C4F15}" type="sibTrans" cxnId="{EE8ECA9A-3DC6-42B2-81D1-78E431A00CB0}">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BE05C0F-8292-4034-9628-C226E9EF393C}">
      <dgm:prSet phldrT="[文字]"/>
      <dgm:spPr/>
      <dgm:t>
        <a:bodyPr/>
        <a:lstStyle/>
        <a:p>
          <a:r>
            <a:rPr lang="zh-TW" altLang="en-US" b="1" dirty="0" smtClean="0">
              <a:latin typeface="微軟正黑體" panose="020B0604030504040204" pitchFamily="34" charset="-120"/>
              <a:ea typeface="微軟正黑體" panose="020B0604030504040204" pitchFamily="34" charset="-120"/>
            </a:rPr>
            <a:t>集管團體</a:t>
          </a:r>
          <a:endParaRPr lang="zh-TW" altLang="en-US" b="1" dirty="0">
            <a:latin typeface="微軟正黑體" panose="020B0604030504040204" pitchFamily="34" charset="-120"/>
            <a:ea typeface="微軟正黑體" panose="020B0604030504040204" pitchFamily="34" charset="-120"/>
          </a:endParaRPr>
        </a:p>
      </dgm:t>
    </dgm:pt>
    <dgm:pt modelId="{82309BD0-3E11-4ACF-A9F0-1AC6C18DD748}" type="parTrans" cxnId="{89D2B52A-CB3C-4461-8542-F0F618D809B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634BF06C-C937-4FDD-85A9-48F7488EFF09}" type="sibTrans" cxnId="{89D2B52A-CB3C-4461-8542-F0F618D809B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42FBA51-787E-483C-82D9-5EB61151F7A7}">
      <dgm:prSet phldrT="[文字]"/>
      <dgm:spPr/>
      <dgm:t>
        <a:bodyPr/>
        <a:lstStyle/>
        <a:p>
          <a:r>
            <a:rPr lang="zh-TW" altLang="en-US" b="1" dirty="0" smtClean="0">
              <a:latin typeface="微軟正黑體" panose="020B0604030504040204" pitchFamily="34" charset="-120"/>
              <a:ea typeface="微軟正黑體" panose="020B0604030504040204" pitchFamily="34" charset="-120"/>
            </a:rPr>
            <a:t>創用</a:t>
          </a:r>
          <a:r>
            <a:rPr lang="en-US" altLang="zh-TW" b="1" dirty="0" smtClean="0">
              <a:latin typeface="微軟正黑體" panose="020B0604030504040204" pitchFamily="34" charset="-120"/>
              <a:ea typeface="微軟正黑體" panose="020B0604030504040204" pitchFamily="34" charset="-120"/>
            </a:rPr>
            <a:t>CC</a:t>
          </a:r>
          <a:endParaRPr lang="zh-TW" altLang="en-US" b="1" dirty="0">
            <a:latin typeface="微軟正黑體" panose="020B0604030504040204" pitchFamily="34" charset="-120"/>
            <a:ea typeface="微軟正黑體" panose="020B0604030504040204" pitchFamily="34" charset="-120"/>
          </a:endParaRPr>
        </a:p>
      </dgm:t>
    </dgm:pt>
    <dgm:pt modelId="{DC7745A6-E221-4D83-810F-8F01B3A8493C}" type="parTrans" cxnId="{54AA3223-44EC-4BFC-A22A-74DCE0BCE4D3}">
      <dgm:prSet/>
      <dgm:spPr/>
      <dgm:t>
        <a:bodyPr/>
        <a:lstStyle/>
        <a:p>
          <a:endParaRPr lang="zh-TW" altLang="en-US"/>
        </a:p>
      </dgm:t>
    </dgm:pt>
    <dgm:pt modelId="{B4B338AE-70AA-4E4F-946C-488337C97ACB}" type="sibTrans" cxnId="{54AA3223-44EC-4BFC-A22A-74DCE0BCE4D3}">
      <dgm:prSet/>
      <dgm:spPr/>
      <dgm:t>
        <a:bodyPr/>
        <a:lstStyle/>
        <a:p>
          <a:endParaRPr lang="zh-TW" altLang="en-US"/>
        </a:p>
      </dgm:t>
    </dgm:pt>
    <dgm:pt modelId="{72B081C7-D851-48F4-B6C3-96586F169017}" type="pres">
      <dgm:prSet presAssocID="{344DE963-30A9-4F2B-895F-9034D49B4955}" presName="compositeShape" presStyleCnt="0">
        <dgm:presLayoutVars>
          <dgm:chMax val="7"/>
          <dgm:dir/>
          <dgm:resizeHandles val="exact"/>
        </dgm:presLayoutVars>
      </dgm:prSet>
      <dgm:spPr/>
    </dgm:pt>
    <dgm:pt modelId="{DEA50075-93F4-4346-B686-84EE808644E1}" type="pres">
      <dgm:prSet presAssocID="{344DE963-30A9-4F2B-895F-9034D49B4955}" presName="wedge1" presStyleLbl="node1" presStyleIdx="0" presStyleCnt="4" custLinFactNeighborX="-3346" custLinFactNeighborY="2654"/>
      <dgm:spPr/>
      <dgm:t>
        <a:bodyPr/>
        <a:lstStyle/>
        <a:p>
          <a:endParaRPr lang="zh-TW" altLang="en-US"/>
        </a:p>
      </dgm:t>
    </dgm:pt>
    <dgm:pt modelId="{5C20F928-EE60-4547-976A-5E924F27CA22}" type="pres">
      <dgm:prSet presAssocID="{344DE963-30A9-4F2B-895F-9034D49B4955}" presName="wedge1Tx" presStyleLbl="node1" presStyleIdx="0" presStyleCnt="4">
        <dgm:presLayoutVars>
          <dgm:chMax val="0"/>
          <dgm:chPref val="0"/>
          <dgm:bulletEnabled val="1"/>
        </dgm:presLayoutVars>
      </dgm:prSet>
      <dgm:spPr/>
      <dgm:t>
        <a:bodyPr/>
        <a:lstStyle/>
        <a:p>
          <a:endParaRPr lang="zh-TW" altLang="en-US"/>
        </a:p>
      </dgm:t>
    </dgm:pt>
    <dgm:pt modelId="{34B73504-4EDC-4589-B909-475248317B15}" type="pres">
      <dgm:prSet presAssocID="{344DE963-30A9-4F2B-895F-9034D49B4955}" presName="wedge2" presStyleLbl="node1" presStyleIdx="1" presStyleCnt="4" custLinFactNeighborX="652" custLinFactNeighborY="2315"/>
      <dgm:spPr/>
      <dgm:t>
        <a:bodyPr/>
        <a:lstStyle/>
        <a:p>
          <a:endParaRPr lang="zh-TW" altLang="en-US"/>
        </a:p>
      </dgm:t>
    </dgm:pt>
    <dgm:pt modelId="{834BCE69-F3E7-4E75-9493-68B29BCBB407}" type="pres">
      <dgm:prSet presAssocID="{344DE963-30A9-4F2B-895F-9034D49B4955}" presName="wedge2Tx" presStyleLbl="node1" presStyleIdx="1" presStyleCnt="4">
        <dgm:presLayoutVars>
          <dgm:chMax val="0"/>
          <dgm:chPref val="0"/>
          <dgm:bulletEnabled val="1"/>
        </dgm:presLayoutVars>
      </dgm:prSet>
      <dgm:spPr/>
      <dgm:t>
        <a:bodyPr/>
        <a:lstStyle/>
        <a:p>
          <a:endParaRPr lang="zh-TW" altLang="en-US"/>
        </a:p>
      </dgm:t>
    </dgm:pt>
    <dgm:pt modelId="{D243AA23-9E90-420D-A50C-34F3A6FA30B2}" type="pres">
      <dgm:prSet presAssocID="{344DE963-30A9-4F2B-895F-9034D49B4955}" presName="wedge3" presStyleLbl="node1" presStyleIdx="2" presStyleCnt="4" custLinFactNeighborX="-1173" custLinFactNeighborY="1756"/>
      <dgm:spPr/>
      <dgm:t>
        <a:bodyPr/>
        <a:lstStyle/>
        <a:p>
          <a:endParaRPr lang="zh-TW" altLang="en-US"/>
        </a:p>
      </dgm:t>
    </dgm:pt>
    <dgm:pt modelId="{6B540695-D521-4C15-AEDF-1FBCB9BE62BF}" type="pres">
      <dgm:prSet presAssocID="{344DE963-30A9-4F2B-895F-9034D49B4955}" presName="wedge3Tx" presStyleLbl="node1" presStyleIdx="2" presStyleCnt="4">
        <dgm:presLayoutVars>
          <dgm:chMax val="0"/>
          <dgm:chPref val="0"/>
          <dgm:bulletEnabled val="1"/>
        </dgm:presLayoutVars>
      </dgm:prSet>
      <dgm:spPr/>
      <dgm:t>
        <a:bodyPr/>
        <a:lstStyle/>
        <a:p>
          <a:endParaRPr lang="zh-TW" altLang="en-US"/>
        </a:p>
      </dgm:t>
    </dgm:pt>
    <dgm:pt modelId="{0F3BB749-FB47-4871-B982-2C80D2086FA6}" type="pres">
      <dgm:prSet presAssocID="{344DE963-30A9-4F2B-895F-9034D49B4955}" presName="wedge4" presStyleLbl="node1" presStyleIdx="3" presStyleCnt="4" custLinFactNeighborX="-1173" custLinFactNeighborY="-1560"/>
      <dgm:spPr/>
      <dgm:t>
        <a:bodyPr/>
        <a:lstStyle/>
        <a:p>
          <a:endParaRPr lang="zh-TW" altLang="en-US"/>
        </a:p>
      </dgm:t>
    </dgm:pt>
    <dgm:pt modelId="{87F3D927-981A-47B1-B84C-F9AC9EAAFE4B}" type="pres">
      <dgm:prSet presAssocID="{344DE963-30A9-4F2B-895F-9034D49B4955}" presName="wedge4Tx" presStyleLbl="node1" presStyleIdx="3" presStyleCnt="4">
        <dgm:presLayoutVars>
          <dgm:chMax val="0"/>
          <dgm:chPref val="0"/>
          <dgm:bulletEnabled val="1"/>
        </dgm:presLayoutVars>
      </dgm:prSet>
      <dgm:spPr/>
      <dgm:t>
        <a:bodyPr/>
        <a:lstStyle/>
        <a:p>
          <a:endParaRPr lang="zh-TW" altLang="en-US"/>
        </a:p>
      </dgm:t>
    </dgm:pt>
  </dgm:ptLst>
  <dgm:cxnLst>
    <dgm:cxn modelId="{14341BDD-1717-4B3C-B4FA-D182CAD87B87}" type="presOf" srcId="{52A6F60F-E83B-42D0-9EA6-A1DC892AC23C}" destId="{DEA50075-93F4-4346-B686-84EE808644E1}" srcOrd="0" destOrd="0" presId="urn:microsoft.com/office/officeart/2005/8/layout/chart3"/>
    <dgm:cxn modelId="{FED8A2A1-03A3-4621-937F-479B5BBB83CA}" type="presOf" srcId="{52A6F60F-E83B-42D0-9EA6-A1DC892AC23C}" destId="{5C20F928-EE60-4547-976A-5E924F27CA22}" srcOrd="1" destOrd="0" presId="urn:microsoft.com/office/officeart/2005/8/layout/chart3"/>
    <dgm:cxn modelId="{EE8ECA9A-3DC6-42B2-81D1-78E431A00CB0}" srcId="{344DE963-30A9-4F2B-895F-9034D49B4955}" destId="{A49979AE-FEF2-4AA3-9368-D21B9F921332}" srcOrd="1" destOrd="0" parTransId="{C6FCBD28-66A0-477C-A6C9-93B8571A3DA5}" sibTransId="{A80F05BF-9D56-4A67-B404-96E4A85C4F15}"/>
    <dgm:cxn modelId="{11F99760-F2B4-406B-AE36-0E3E633BA8FD}" type="presOf" srcId="{3BE05C0F-8292-4034-9628-C226E9EF393C}" destId="{D243AA23-9E90-420D-A50C-34F3A6FA30B2}" srcOrd="0" destOrd="0" presId="urn:microsoft.com/office/officeart/2005/8/layout/chart3"/>
    <dgm:cxn modelId="{F12744A0-AF24-4C43-A690-CD12DB8BF365}" srcId="{344DE963-30A9-4F2B-895F-9034D49B4955}" destId="{52A6F60F-E83B-42D0-9EA6-A1DC892AC23C}" srcOrd="0" destOrd="0" parTransId="{E2F4BE22-733F-462C-96D0-D4A71CF8FD58}" sibTransId="{B88249E6-24D9-4ED6-A67D-1F9A0B106317}"/>
    <dgm:cxn modelId="{60FBF868-F93D-4E35-80A8-82F682EC1572}" type="presOf" srcId="{342FBA51-787E-483C-82D9-5EB61151F7A7}" destId="{0F3BB749-FB47-4871-B982-2C80D2086FA6}" srcOrd="0" destOrd="0" presId="urn:microsoft.com/office/officeart/2005/8/layout/chart3"/>
    <dgm:cxn modelId="{ABFE1D81-F894-4B57-A79C-5F91E1061E52}" type="presOf" srcId="{3BE05C0F-8292-4034-9628-C226E9EF393C}" destId="{6B540695-D521-4C15-AEDF-1FBCB9BE62BF}" srcOrd="1" destOrd="0" presId="urn:microsoft.com/office/officeart/2005/8/layout/chart3"/>
    <dgm:cxn modelId="{16EA4A0B-3E94-435D-ABEF-B78AD7639EF2}" type="presOf" srcId="{A49979AE-FEF2-4AA3-9368-D21B9F921332}" destId="{34B73504-4EDC-4589-B909-475248317B15}" srcOrd="0" destOrd="0" presId="urn:microsoft.com/office/officeart/2005/8/layout/chart3"/>
    <dgm:cxn modelId="{49E4060A-1C17-4D5A-A65D-9EE664FFD29C}" type="presOf" srcId="{344DE963-30A9-4F2B-895F-9034D49B4955}" destId="{72B081C7-D851-48F4-B6C3-96586F169017}" srcOrd="0" destOrd="0" presId="urn:microsoft.com/office/officeart/2005/8/layout/chart3"/>
    <dgm:cxn modelId="{89D2B52A-CB3C-4461-8542-F0F618D809B7}" srcId="{344DE963-30A9-4F2B-895F-9034D49B4955}" destId="{3BE05C0F-8292-4034-9628-C226E9EF393C}" srcOrd="2" destOrd="0" parTransId="{82309BD0-3E11-4ACF-A9F0-1AC6C18DD748}" sibTransId="{634BF06C-C937-4FDD-85A9-48F7488EFF09}"/>
    <dgm:cxn modelId="{54AA3223-44EC-4BFC-A22A-74DCE0BCE4D3}" srcId="{344DE963-30A9-4F2B-895F-9034D49B4955}" destId="{342FBA51-787E-483C-82D9-5EB61151F7A7}" srcOrd="3" destOrd="0" parTransId="{DC7745A6-E221-4D83-810F-8F01B3A8493C}" sibTransId="{B4B338AE-70AA-4E4F-946C-488337C97ACB}"/>
    <dgm:cxn modelId="{50D5C123-D8F7-4487-A6FE-78B465DF4257}" type="presOf" srcId="{A49979AE-FEF2-4AA3-9368-D21B9F921332}" destId="{834BCE69-F3E7-4E75-9493-68B29BCBB407}" srcOrd="1" destOrd="0" presId="urn:microsoft.com/office/officeart/2005/8/layout/chart3"/>
    <dgm:cxn modelId="{F98DA955-7236-4778-AA06-229C09BC9169}" type="presOf" srcId="{342FBA51-787E-483C-82D9-5EB61151F7A7}" destId="{87F3D927-981A-47B1-B84C-F9AC9EAAFE4B}" srcOrd="1" destOrd="0" presId="urn:microsoft.com/office/officeart/2005/8/layout/chart3"/>
    <dgm:cxn modelId="{2C4CB3A7-43FF-4E3B-AB31-917848450D7C}" type="presParOf" srcId="{72B081C7-D851-48F4-B6C3-96586F169017}" destId="{DEA50075-93F4-4346-B686-84EE808644E1}" srcOrd="0" destOrd="0" presId="urn:microsoft.com/office/officeart/2005/8/layout/chart3"/>
    <dgm:cxn modelId="{4904F21A-A16C-4E07-B278-F70C38CB8976}" type="presParOf" srcId="{72B081C7-D851-48F4-B6C3-96586F169017}" destId="{5C20F928-EE60-4547-976A-5E924F27CA22}" srcOrd="1" destOrd="0" presId="urn:microsoft.com/office/officeart/2005/8/layout/chart3"/>
    <dgm:cxn modelId="{64DAFDBC-B79E-4CCF-AF3F-150260F5A515}" type="presParOf" srcId="{72B081C7-D851-48F4-B6C3-96586F169017}" destId="{34B73504-4EDC-4589-B909-475248317B15}" srcOrd="2" destOrd="0" presId="urn:microsoft.com/office/officeart/2005/8/layout/chart3"/>
    <dgm:cxn modelId="{A321C348-505E-4816-AC23-0B1C16C0801F}" type="presParOf" srcId="{72B081C7-D851-48F4-B6C3-96586F169017}" destId="{834BCE69-F3E7-4E75-9493-68B29BCBB407}" srcOrd="3" destOrd="0" presId="urn:microsoft.com/office/officeart/2005/8/layout/chart3"/>
    <dgm:cxn modelId="{59CD1A38-643C-4DCA-96BF-2821BC37FA80}" type="presParOf" srcId="{72B081C7-D851-48F4-B6C3-96586F169017}" destId="{D243AA23-9E90-420D-A50C-34F3A6FA30B2}" srcOrd="4" destOrd="0" presId="urn:microsoft.com/office/officeart/2005/8/layout/chart3"/>
    <dgm:cxn modelId="{CCF4B18D-E85F-4BA5-89EE-BFFF67F7AA31}" type="presParOf" srcId="{72B081C7-D851-48F4-B6C3-96586F169017}" destId="{6B540695-D521-4C15-AEDF-1FBCB9BE62BF}" srcOrd="5" destOrd="0" presId="urn:microsoft.com/office/officeart/2005/8/layout/chart3"/>
    <dgm:cxn modelId="{6FABE82B-1C2B-4E65-A01A-41385A13379F}" type="presParOf" srcId="{72B081C7-D851-48F4-B6C3-96586F169017}" destId="{0F3BB749-FB47-4871-B982-2C80D2086FA6}" srcOrd="6" destOrd="0" presId="urn:microsoft.com/office/officeart/2005/8/layout/chart3"/>
    <dgm:cxn modelId="{064986EF-D952-4A95-973C-1A364969362A}" type="presParOf" srcId="{72B081C7-D851-48F4-B6C3-96586F169017}" destId="{87F3D927-981A-47B1-B84C-F9AC9EAAFE4B}" srcOrd="7"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6146A60A-6B07-47FA-AAB5-8529ABECBBC7}" type="doc">
      <dgm:prSet loTypeId="urn:microsoft.com/office/officeart/2005/8/layout/hList7" loCatId="list" qsTypeId="urn:microsoft.com/office/officeart/2005/8/quickstyle/simple1" qsCatId="simple" csTypeId="urn:microsoft.com/office/officeart/2005/8/colors/colorful5" csCatId="colorful" phldr="1"/>
      <dgm:spPr/>
      <dgm:t>
        <a:bodyPr/>
        <a:lstStyle/>
        <a:p>
          <a:endParaRPr lang="zh-TW" altLang="en-US"/>
        </a:p>
      </dgm:t>
    </dgm:pt>
    <dgm:pt modelId="{AC9ED83D-6A43-4D7F-B226-4938AAC25FE8}">
      <dgm:prSet custT="1"/>
      <dgm:spPr/>
      <dgm:t>
        <a:bodyPr/>
        <a:lstStyle/>
        <a:p>
          <a:pPr rtl="0">
            <a:lnSpc>
              <a:spcPct val="80000"/>
            </a:lnSpc>
            <a:spcAft>
              <a:spcPts val="0"/>
            </a:spcAft>
          </a:pPr>
          <a:r>
            <a:rPr lang="zh-TW" altLang="en-US" sz="2800" b="1" dirty="0" smtClean="0">
              <a:latin typeface="微軟正黑體" panose="020B0604030504040204" pitchFamily="34" charset="-120"/>
              <a:ea typeface="微軟正黑體" panose="020B0604030504040204" pitchFamily="34" charset="-120"/>
            </a:rPr>
            <a:t>須標示原作者姓名</a:t>
          </a:r>
          <a:endParaRPr lang="zh-TW" altLang="en-US" sz="2800" dirty="0">
            <a:latin typeface="微軟正黑體" panose="020B0604030504040204" pitchFamily="34" charset="-120"/>
            <a:ea typeface="微軟正黑體" panose="020B0604030504040204" pitchFamily="34" charset="-120"/>
          </a:endParaRPr>
        </a:p>
      </dgm:t>
    </dgm:pt>
    <dgm:pt modelId="{2E73F6AA-DB9C-4888-94EA-2FEF71B5181B}" type="parTrans" cxnId="{83CA48DF-42C8-4C67-B90F-79BB478332BC}">
      <dgm:prSet/>
      <dgm:spPr/>
      <dgm:t>
        <a:bodyPr/>
        <a:lstStyle/>
        <a:p>
          <a:endParaRPr lang="zh-TW" altLang="en-US"/>
        </a:p>
      </dgm:t>
    </dgm:pt>
    <dgm:pt modelId="{E95D5FBC-F2A5-41F0-BE6A-7C2832867074}" type="sibTrans" cxnId="{83CA48DF-42C8-4C67-B90F-79BB478332BC}">
      <dgm:prSet/>
      <dgm:spPr/>
      <dgm:t>
        <a:bodyPr/>
        <a:lstStyle/>
        <a:p>
          <a:endParaRPr lang="zh-TW" altLang="en-US"/>
        </a:p>
      </dgm:t>
    </dgm:pt>
    <dgm:pt modelId="{D13869F1-B3FA-49D5-9E44-9CC332C1DEC4}">
      <dgm:prSet custT="1"/>
      <dgm:spPr/>
      <dgm:t>
        <a:bodyPr/>
        <a:lstStyle/>
        <a:p>
          <a:pPr rtl="0">
            <a:lnSpc>
              <a:spcPct val="80000"/>
            </a:lnSpc>
            <a:spcAft>
              <a:spcPts val="0"/>
            </a:spcAft>
          </a:pPr>
          <a:r>
            <a:rPr lang="zh-TW" altLang="en-US" sz="2800" b="1" dirty="0" smtClean="0">
              <a:latin typeface="微軟正黑體" panose="020B0604030504040204" pitchFamily="34" charset="-120"/>
              <a:ea typeface="微軟正黑體" panose="020B0604030504040204" pitchFamily="34" charset="-120"/>
            </a:rPr>
            <a:t>禁止改作</a:t>
          </a:r>
          <a:endParaRPr lang="zh-TW" altLang="en-US" sz="2800" dirty="0">
            <a:latin typeface="微軟正黑體" panose="020B0604030504040204" pitchFamily="34" charset="-120"/>
            <a:ea typeface="微軟正黑體" panose="020B0604030504040204" pitchFamily="34" charset="-120"/>
          </a:endParaRPr>
        </a:p>
      </dgm:t>
    </dgm:pt>
    <dgm:pt modelId="{537E645E-55ED-4CFD-814E-FC91CBAF86AD}" type="parTrans" cxnId="{180E87C6-1932-436B-B60F-0F1EE6D315C1}">
      <dgm:prSet/>
      <dgm:spPr/>
      <dgm:t>
        <a:bodyPr/>
        <a:lstStyle/>
        <a:p>
          <a:endParaRPr lang="zh-TW" altLang="en-US"/>
        </a:p>
      </dgm:t>
    </dgm:pt>
    <dgm:pt modelId="{8649FA9F-DF79-45AF-ACF9-33959255E8A6}" type="sibTrans" cxnId="{180E87C6-1932-436B-B60F-0F1EE6D315C1}">
      <dgm:prSet/>
      <dgm:spPr/>
      <dgm:t>
        <a:bodyPr/>
        <a:lstStyle/>
        <a:p>
          <a:endParaRPr lang="zh-TW" altLang="en-US"/>
        </a:p>
      </dgm:t>
    </dgm:pt>
    <dgm:pt modelId="{526F2158-AA30-4CD8-B308-A07FB84C7BA6}">
      <dgm:prSet custT="1"/>
      <dgm:spPr/>
      <dgm:t>
        <a:bodyPr/>
        <a:lstStyle/>
        <a:p>
          <a:pPr rtl="0">
            <a:spcAft>
              <a:spcPts val="0"/>
            </a:spcAft>
          </a:pPr>
          <a:r>
            <a:rPr lang="zh-TW" altLang="en-US" sz="2800" b="1" dirty="0" smtClean="0">
              <a:latin typeface="微軟正黑體" panose="020B0604030504040204" pitchFamily="34" charset="-120"/>
              <a:ea typeface="微軟正黑體" panose="020B0604030504040204" pitchFamily="34" charset="-120"/>
            </a:rPr>
            <a:t>相同方式分享</a:t>
          </a:r>
          <a:endParaRPr lang="zh-TW" altLang="en-US" sz="2800" dirty="0">
            <a:latin typeface="微軟正黑體" panose="020B0604030504040204" pitchFamily="34" charset="-120"/>
            <a:ea typeface="微軟正黑體" panose="020B0604030504040204" pitchFamily="34" charset="-120"/>
          </a:endParaRPr>
        </a:p>
      </dgm:t>
    </dgm:pt>
    <dgm:pt modelId="{CA94E36A-5468-44B3-9206-7F95D209E0E1}" type="parTrans" cxnId="{728AD6A8-ADBF-4856-985B-C008A1B1D69E}">
      <dgm:prSet/>
      <dgm:spPr/>
      <dgm:t>
        <a:bodyPr/>
        <a:lstStyle/>
        <a:p>
          <a:endParaRPr lang="zh-TW" altLang="en-US"/>
        </a:p>
      </dgm:t>
    </dgm:pt>
    <dgm:pt modelId="{FE4AAE38-5CDE-4F2D-B47F-C75378092D2A}" type="sibTrans" cxnId="{728AD6A8-ADBF-4856-985B-C008A1B1D69E}">
      <dgm:prSet/>
      <dgm:spPr/>
      <dgm:t>
        <a:bodyPr/>
        <a:lstStyle/>
        <a:p>
          <a:endParaRPr lang="zh-TW" altLang="en-US"/>
        </a:p>
      </dgm:t>
    </dgm:pt>
    <dgm:pt modelId="{229F997B-CADD-4E75-8D86-1FA7E0DB9F91}">
      <dgm:prSet custT="1"/>
      <dgm:spPr/>
      <dgm:t>
        <a:bodyPr/>
        <a:lstStyle/>
        <a:p>
          <a:pPr>
            <a:lnSpc>
              <a:spcPct val="80000"/>
            </a:lnSpc>
            <a:spcAft>
              <a:spcPts val="0"/>
            </a:spcAft>
          </a:pPr>
          <a:r>
            <a:rPr lang="zh-TW" altLang="en-US" sz="2800" b="1" dirty="0" smtClean="0">
              <a:latin typeface="微軟正黑體" panose="020B0604030504040204" pitchFamily="34" charset="-120"/>
              <a:ea typeface="微軟正黑體" panose="020B0604030504040204" pitchFamily="34" charset="-120"/>
            </a:rPr>
            <a:t>非商業利用</a:t>
          </a:r>
          <a:endParaRPr lang="zh-TW" altLang="en-US" sz="2800" dirty="0">
            <a:latin typeface="微軟正黑體" panose="020B0604030504040204" pitchFamily="34" charset="-120"/>
            <a:ea typeface="微軟正黑體" panose="020B0604030504040204" pitchFamily="34" charset="-120"/>
          </a:endParaRPr>
        </a:p>
      </dgm:t>
    </dgm:pt>
    <dgm:pt modelId="{AC8CEDD6-4B37-4DF9-9A27-AA84334EE005}" type="parTrans" cxnId="{545EB24C-1E38-482B-8311-FE8C777A3E7E}">
      <dgm:prSet/>
      <dgm:spPr/>
      <dgm:t>
        <a:bodyPr/>
        <a:lstStyle/>
        <a:p>
          <a:endParaRPr lang="zh-TW" altLang="en-US"/>
        </a:p>
      </dgm:t>
    </dgm:pt>
    <dgm:pt modelId="{3D74D8BF-FB23-42BF-A284-8CF7F92C9EF1}" type="sibTrans" cxnId="{545EB24C-1E38-482B-8311-FE8C777A3E7E}">
      <dgm:prSet/>
      <dgm:spPr/>
      <dgm:t>
        <a:bodyPr/>
        <a:lstStyle/>
        <a:p>
          <a:endParaRPr lang="zh-TW" altLang="en-US"/>
        </a:p>
      </dgm:t>
    </dgm:pt>
    <dgm:pt modelId="{5FD7D641-377B-474F-B4F6-BA470569A085}" type="pres">
      <dgm:prSet presAssocID="{6146A60A-6B07-47FA-AAB5-8529ABECBBC7}" presName="Name0" presStyleCnt="0">
        <dgm:presLayoutVars>
          <dgm:dir/>
          <dgm:resizeHandles val="exact"/>
        </dgm:presLayoutVars>
      </dgm:prSet>
      <dgm:spPr/>
      <dgm:t>
        <a:bodyPr/>
        <a:lstStyle/>
        <a:p>
          <a:endParaRPr lang="zh-TW" altLang="en-US"/>
        </a:p>
      </dgm:t>
    </dgm:pt>
    <dgm:pt modelId="{128EA929-8447-4200-9951-024F2D5AA60E}" type="pres">
      <dgm:prSet presAssocID="{6146A60A-6B07-47FA-AAB5-8529ABECBBC7}" presName="fgShape" presStyleLbl="fgShp" presStyleIdx="0" presStyleCnt="1" custScaleX="89054" custLinFactNeighborX="9773" custLinFactNeighborY="5710"/>
      <dgm:spPr>
        <a:prstGeom prst="rightArrow">
          <a:avLst/>
        </a:prstGeom>
        <a:effectLst>
          <a:outerShdw blurRad="76200" dir="13500000" sy="23000" kx="1200000" algn="br" rotWithShape="0">
            <a:prstClr val="black">
              <a:alpha val="20000"/>
            </a:prstClr>
          </a:outerShdw>
        </a:effectLst>
      </dgm:spPr>
      <dgm:t>
        <a:bodyPr/>
        <a:lstStyle/>
        <a:p>
          <a:endParaRPr lang="zh-TW" altLang="en-US"/>
        </a:p>
      </dgm:t>
    </dgm:pt>
    <dgm:pt modelId="{C4FD67BD-0C1F-4E8D-8530-43D45663FA68}" type="pres">
      <dgm:prSet presAssocID="{6146A60A-6B07-47FA-AAB5-8529ABECBBC7}" presName="linComp" presStyleCnt="0"/>
      <dgm:spPr/>
    </dgm:pt>
    <dgm:pt modelId="{65AD4E86-771F-41FD-9FE4-EB40F38A323A}" type="pres">
      <dgm:prSet presAssocID="{AC9ED83D-6A43-4D7F-B226-4938AAC25FE8}" presName="compNode" presStyleCnt="0"/>
      <dgm:spPr/>
    </dgm:pt>
    <dgm:pt modelId="{B42465D4-6188-40DB-ABEE-3BDADBCC2B92}" type="pres">
      <dgm:prSet presAssocID="{AC9ED83D-6A43-4D7F-B226-4938AAC25FE8}" presName="bkgdShape" presStyleLbl="node1" presStyleIdx="0" presStyleCnt="4"/>
      <dgm:spPr/>
      <dgm:t>
        <a:bodyPr/>
        <a:lstStyle/>
        <a:p>
          <a:endParaRPr lang="zh-TW" altLang="en-US"/>
        </a:p>
      </dgm:t>
    </dgm:pt>
    <dgm:pt modelId="{565FF69D-CEE4-4719-80B3-0B242F62B39E}" type="pres">
      <dgm:prSet presAssocID="{AC9ED83D-6A43-4D7F-B226-4938AAC25FE8}" presName="nodeTx" presStyleLbl="node1" presStyleIdx="0" presStyleCnt="4">
        <dgm:presLayoutVars>
          <dgm:bulletEnabled val="1"/>
        </dgm:presLayoutVars>
      </dgm:prSet>
      <dgm:spPr/>
      <dgm:t>
        <a:bodyPr/>
        <a:lstStyle/>
        <a:p>
          <a:endParaRPr lang="zh-TW" altLang="en-US"/>
        </a:p>
      </dgm:t>
    </dgm:pt>
    <dgm:pt modelId="{67E1E692-EC14-4076-8A8E-F6A2B4AFC617}" type="pres">
      <dgm:prSet presAssocID="{AC9ED83D-6A43-4D7F-B226-4938AAC25FE8}" presName="invisiNode" presStyleLbl="node1" presStyleIdx="0" presStyleCnt="4"/>
      <dgm:spPr/>
    </dgm:pt>
    <dgm:pt modelId="{A68A63B5-A854-4EA3-BEED-B03651439BF8}" type="pres">
      <dgm:prSet presAssocID="{AC9ED83D-6A43-4D7F-B226-4938AAC25FE8}" presName="imagNode" presStyleLbl="fgImgPlace1" presStyleIdx="0" presStyleCnt="4" custScaleX="111433" custScaleY="101376"/>
      <dgm:spPr>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dgm:spPr>
    </dgm:pt>
    <dgm:pt modelId="{9F56FD30-53FF-4E07-A999-E7A67DE7F1CB}" type="pres">
      <dgm:prSet presAssocID="{E95D5FBC-F2A5-41F0-BE6A-7C2832867074}" presName="sibTrans" presStyleLbl="sibTrans2D1" presStyleIdx="0" presStyleCnt="0"/>
      <dgm:spPr/>
      <dgm:t>
        <a:bodyPr/>
        <a:lstStyle/>
        <a:p>
          <a:endParaRPr lang="zh-TW" altLang="en-US"/>
        </a:p>
      </dgm:t>
    </dgm:pt>
    <dgm:pt modelId="{659AC760-FCBA-458A-9ED7-922084DB48C8}" type="pres">
      <dgm:prSet presAssocID="{229F997B-CADD-4E75-8D86-1FA7E0DB9F91}" presName="compNode" presStyleCnt="0"/>
      <dgm:spPr/>
    </dgm:pt>
    <dgm:pt modelId="{65EA239F-4003-4249-ADC2-8B01ED1AE70A}" type="pres">
      <dgm:prSet presAssocID="{229F997B-CADD-4E75-8D86-1FA7E0DB9F91}" presName="bkgdShape" presStyleLbl="node1" presStyleIdx="1" presStyleCnt="4" custLinFactNeighborX="-484" custLinFactNeighborY="129"/>
      <dgm:spPr/>
      <dgm:t>
        <a:bodyPr/>
        <a:lstStyle/>
        <a:p>
          <a:endParaRPr lang="zh-TW" altLang="en-US"/>
        </a:p>
      </dgm:t>
    </dgm:pt>
    <dgm:pt modelId="{6BDDE5F0-A27B-4BEF-AFCF-9A65444A3D53}" type="pres">
      <dgm:prSet presAssocID="{229F997B-CADD-4E75-8D86-1FA7E0DB9F91}" presName="nodeTx" presStyleLbl="node1" presStyleIdx="1" presStyleCnt="4">
        <dgm:presLayoutVars>
          <dgm:bulletEnabled val="1"/>
        </dgm:presLayoutVars>
      </dgm:prSet>
      <dgm:spPr/>
      <dgm:t>
        <a:bodyPr/>
        <a:lstStyle/>
        <a:p>
          <a:endParaRPr lang="zh-TW" altLang="en-US"/>
        </a:p>
      </dgm:t>
    </dgm:pt>
    <dgm:pt modelId="{00F0711B-7486-47DD-BDC4-0BDB2F092E5F}" type="pres">
      <dgm:prSet presAssocID="{229F997B-CADD-4E75-8D86-1FA7E0DB9F91}" presName="invisiNode" presStyleLbl="node1" presStyleIdx="1" presStyleCnt="4"/>
      <dgm:spPr/>
    </dgm:pt>
    <dgm:pt modelId="{09596AA8-A980-4DB8-A57D-7A5BF8F2EA40}" type="pres">
      <dgm:prSet presAssocID="{229F997B-CADD-4E75-8D86-1FA7E0DB9F91}" presName="imagNode" presStyleLbl="fgImgPlace1" presStyleIdx="1" presStyleCnt="4" custScaleX="95302" custLinFactNeighborX="-3508" custLinFactNeighborY="310"/>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E824B3BD-2416-4106-9C57-301257D56F71}" type="pres">
      <dgm:prSet presAssocID="{3D74D8BF-FB23-42BF-A284-8CF7F92C9EF1}" presName="sibTrans" presStyleLbl="sibTrans2D1" presStyleIdx="0" presStyleCnt="0"/>
      <dgm:spPr/>
      <dgm:t>
        <a:bodyPr/>
        <a:lstStyle/>
        <a:p>
          <a:endParaRPr lang="zh-TW" altLang="en-US"/>
        </a:p>
      </dgm:t>
    </dgm:pt>
    <dgm:pt modelId="{A6C5EA03-6FEE-43C2-880C-C1A7A1F3E8AA}" type="pres">
      <dgm:prSet presAssocID="{D13869F1-B3FA-49D5-9E44-9CC332C1DEC4}" presName="compNode" presStyleCnt="0"/>
      <dgm:spPr/>
    </dgm:pt>
    <dgm:pt modelId="{A6B6E71E-27F4-45C7-AD98-4CDD8F6BB4FC}" type="pres">
      <dgm:prSet presAssocID="{D13869F1-B3FA-49D5-9E44-9CC332C1DEC4}" presName="bkgdShape" presStyleLbl="node1" presStyleIdx="2" presStyleCnt="4" custLinFactNeighborX="-457" custLinFactNeighborY="-2001"/>
      <dgm:spPr/>
      <dgm:t>
        <a:bodyPr/>
        <a:lstStyle/>
        <a:p>
          <a:endParaRPr lang="zh-TW" altLang="en-US"/>
        </a:p>
      </dgm:t>
    </dgm:pt>
    <dgm:pt modelId="{4D684F75-058D-4A3F-ADE9-FA4F5F8E9A76}" type="pres">
      <dgm:prSet presAssocID="{D13869F1-B3FA-49D5-9E44-9CC332C1DEC4}" presName="nodeTx" presStyleLbl="node1" presStyleIdx="2" presStyleCnt="4">
        <dgm:presLayoutVars>
          <dgm:bulletEnabled val="1"/>
        </dgm:presLayoutVars>
      </dgm:prSet>
      <dgm:spPr/>
      <dgm:t>
        <a:bodyPr/>
        <a:lstStyle/>
        <a:p>
          <a:endParaRPr lang="zh-TW" altLang="en-US"/>
        </a:p>
      </dgm:t>
    </dgm:pt>
    <dgm:pt modelId="{4AC92C33-E837-44E0-BC00-24F2BFB74706}" type="pres">
      <dgm:prSet presAssocID="{D13869F1-B3FA-49D5-9E44-9CC332C1DEC4}" presName="invisiNode" presStyleLbl="node1" presStyleIdx="2" presStyleCnt="4"/>
      <dgm:spPr/>
    </dgm:pt>
    <dgm:pt modelId="{B3A2CEAF-3795-46F9-A800-AC72C7C46B53}" type="pres">
      <dgm:prSet presAssocID="{D13869F1-B3FA-49D5-9E44-9CC332C1DEC4}" presName="imagNode" presStyleLbl="fgImgPlace1" presStyleIdx="2" presStyleCnt="4" custScaleX="103494"/>
      <dgm:spPr>
        <a:blipFill>
          <a:blip xmlns:r="http://schemas.openxmlformats.org/officeDocument/2006/relationships" r:embed="rId3">
            <a:extLst>
              <a:ext uri="{28A0092B-C50C-407E-A947-70E740481C1C}">
                <a14:useLocalDpi xmlns:a14="http://schemas.microsoft.com/office/drawing/2010/main" val="0"/>
              </a:ext>
            </a:extLst>
          </a:blip>
          <a:srcRect/>
          <a:stretch>
            <a:fillRect t="-10000" b="-10000"/>
          </a:stretch>
        </a:blipFill>
      </dgm:spPr>
    </dgm:pt>
    <dgm:pt modelId="{3B86BA12-B374-4962-9F8A-3047846199FF}" type="pres">
      <dgm:prSet presAssocID="{8649FA9F-DF79-45AF-ACF9-33959255E8A6}" presName="sibTrans" presStyleLbl="sibTrans2D1" presStyleIdx="0" presStyleCnt="0"/>
      <dgm:spPr/>
      <dgm:t>
        <a:bodyPr/>
        <a:lstStyle/>
        <a:p>
          <a:endParaRPr lang="zh-TW" altLang="en-US"/>
        </a:p>
      </dgm:t>
    </dgm:pt>
    <dgm:pt modelId="{5C40179A-6B71-4DE3-9940-5A62FFDAD383}" type="pres">
      <dgm:prSet presAssocID="{526F2158-AA30-4CD8-B308-A07FB84C7BA6}" presName="compNode" presStyleCnt="0"/>
      <dgm:spPr/>
    </dgm:pt>
    <dgm:pt modelId="{7A335C5E-47C8-4098-A611-FD3A5860EF10}" type="pres">
      <dgm:prSet presAssocID="{526F2158-AA30-4CD8-B308-A07FB84C7BA6}" presName="bkgdShape" presStyleLbl="node1" presStyleIdx="3" presStyleCnt="4"/>
      <dgm:spPr/>
      <dgm:t>
        <a:bodyPr/>
        <a:lstStyle/>
        <a:p>
          <a:endParaRPr lang="zh-TW" altLang="en-US"/>
        </a:p>
      </dgm:t>
    </dgm:pt>
    <dgm:pt modelId="{71A0F70A-4862-4CCF-9BD2-789E44BFC9DF}" type="pres">
      <dgm:prSet presAssocID="{526F2158-AA30-4CD8-B308-A07FB84C7BA6}" presName="nodeTx" presStyleLbl="node1" presStyleIdx="3" presStyleCnt="4">
        <dgm:presLayoutVars>
          <dgm:bulletEnabled val="1"/>
        </dgm:presLayoutVars>
      </dgm:prSet>
      <dgm:spPr/>
      <dgm:t>
        <a:bodyPr/>
        <a:lstStyle/>
        <a:p>
          <a:endParaRPr lang="zh-TW" altLang="en-US"/>
        </a:p>
      </dgm:t>
    </dgm:pt>
    <dgm:pt modelId="{BDB2E959-BFDD-4718-84AA-D1B952553248}" type="pres">
      <dgm:prSet presAssocID="{526F2158-AA30-4CD8-B308-A07FB84C7BA6}" presName="invisiNode" presStyleLbl="node1" presStyleIdx="3" presStyleCnt="4"/>
      <dgm:spPr/>
    </dgm:pt>
    <dgm:pt modelId="{F42DCE15-EED4-45A2-A597-DFED15349DFA}" type="pres">
      <dgm:prSet presAssocID="{526F2158-AA30-4CD8-B308-A07FB84C7BA6}" presName="imagNode" presStyleLbl="fgImgPlace1" presStyleIdx="3" presStyleCnt="4" custScaleX="96444"/>
      <dgm:spPr>
        <a:blipFill>
          <a:blip xmlns:r="http://schemas.openxmlformats.org/officeDocument/2006/relationships" r:embed="rId4">
            <a:extLst>
              <a:ext uri="{28A0092B-C50C-407E-A947-70E740481C1C}">
                <a14:useLocalDpi xmlns:a14="http://schemas.microsoft.com/office/drawing/2010/main" val="0"/>
              </a:ext>
            </a:extLst>
          </a:blip>
          <a:srcRect/>
          <a:stretch>
            <a:fillRect t="-8000" b="-8000"/>
          </a:stretch>
        </a:blipFill>
      </dgm:spPr>
    </dgm:pt>
  </dgm:ptLst>
  <dgm:cxnLst>
    <dgm:cxn modelId="{52595300-9908-4045-AD85-A2E98BF824E9}" type="presOf" srcId="{AC9ED83D-6A43-4D7F-B226-4938AAC25FE8}" destId="{565FF69D-CEE4-4719-80B3-0B242F62B39E}" srcOrd="1" destOrd="0" presId="urn:microsoft.com/office/officeart/2005/8/layout/hList7"/>
    <dgm:cxn modelId="{D6F34BBC-41F9-4FFE-A86C-891DADCA9524}" type="presOf" srcId="{AC9ED83D-6A43-4D7F-B226-4938AAC25FE8}" destId="{B42465D4-6188-40DB-ABEE-3BDADBCC2B92}" srcOrd="0" destOrd="0" presId="urn:microsoft.com/office/officeart/2005/8/layout/hList7"/>
    <dgm:cxn modelId="{83CA48DF-42C8-4C67-B90F-79BB478332BC}" srcId="{6146A60A-6B07-47FA-AAB5-8529ABECBBC7}" destId="{AC9ED83D-6A43-4D7F-B226-4938AAC25FE8}" srcOrd="0" destOrd="0" parTransId="{2E73F6AA-DB9C-4888-94EA-2FEF71B5181B}" sibTransId="{E95D5FBC-F2A5-41F0-BE6A-7C2832867074}"/>
    <dgm:cxn modelId="{9DF24EBD-9023-4373-A539-A4D9489EB60A}" type="presOf" srcId="{229F997B-CADD-4E75-8D86-1FA7E0DB9F91}" destId="{65EA239F-4003-4249-ADC2-8B01ED1AE70A}" srcOrd="0" destOrd="0" presId="urn:microsoft.com/office/officeart/2005/8/layout/hList7"/>
    <dgm:cxn modelId="{7DE13D85-353F-44B5-8F9C-8B1D3413C941}" type="presOf" srcId="{D13869F1-B3FA-49D5-9E44-9CC332C1DEC4}" destId="{A6B6E71E-27F4-45C7-AD98-4CDD8F6BB4FC}" srcOrd="0" destOrd="0" presId="urn:microsoft.com/office/officeart/2005/8/layout/hList7"/>
    <dgm:cxn modelId="{545EB24C-1E38-482B-8311-FE8C777A3E7E}" srcId="{6146A60A-6B07-47FA-AAB5-8529ABECBBC7}" destId="{229F997B-CADD-4E75-8D86-1FA7E0DB9F91}" srcOrd="1" destOrd="0" parTransId="{AC8CEDD6-4B37-4DF9-9A27-AA84334EE005}" sibTransId="{3D74D8BF-FB23-42BF-A284-8CF7F92C9EF1}"/>
    <dgm:cxn modelId="{8A612AE3-58BB-49C1-BFAC-179C13F151A4}" type="presOf" srcId="{229F997B-CADD-4E75-8D86-1FA7E0DB9F91}" destId="{6BDDE5F0-A27B-4BEF-AFCF-9A65444A3D53}" srcOrd="1" destOrd="0" presId="urn:microsoft.com/office/officeart/2005/8/layout/hList7"/>
    <dgm:cxn modelId="{5CE26F34-E428-4C49-8798-7EBB53803111}" type="presOf" srcId="{526F2158-AA30-4CD8-B308-A07FB84C7BA6}" destId="{71A0F70A-4862-4CCF-9BD2-789E44BFC9DF}" srcOrd="1" destOrd="0" presId="urn:microsoft.com/office/officeart/2005/8/layout/hList7"/>
    <dgm:cxn modelId="{144456A9-316D-4BA9-926C-E9197DEAD3E9}" type="presOf" srcId="{E95D5FBC-F2A5-41F0-BE6A-7C2832867074}" destId="{9F56FD30-53FF-4E07-A999-E7A67DE7F1CB}" srcOrd="0" destOrd="0" presId="urn:microsoft.com/office/officeart/2005/8/layout/hList7"/>
    <dgm:cxn modelId="{E360E5B3-7298-4106-9A07-B75F39DA8D9E}" type="presOf" srcId="{D13869F1-B3FA-49D5-9E44-9CC332C1DEC4}" destId="{4D684F75-058D-4A3F-ADE9-FA4F5F8E9A76}" srcOrd="1" destOrd="0" presId="urn:microsoft.com/office/officeart/2005/8/layout/hList7"/>
    <dgm:cxn modelId="{8DE6C879-5571-4817-A7AF-A21FA1A583F6}" type="presOf" srcId="{3D74D8BF-FB23-42BF-A284-8CF7F92C9EF1}" destId="{E824B3BD-2416-4106-9C57-301257D56F71}" srcOrd="0" destOrd="0" presId="urn:microsoft.com/office/officeart/2005/8/layout/hList7"/>
    <dgm:cxn modelId="{180E87C6-1932-436B-B60F-0F1EE6D315C1}" srcId="{6146A60A-6B07-47FA-AAB5-8529ABECBBC7}" destId="{D13869F1-B3FA-49D5-9E44-9CC332C1DEC4}" srcOrd="2" destOrd="0" parTransId="{537E645E-55ED-4CFD-814E-FC91CBAF86AD}" sibTransId="{8649FA9F-DF79-45AF-ACF9-33959255E8A6}"/>
    <dgm:cxn modelId="{9DA231D7-418E-4718-B990-D9B1E43D4492}" type="presOf" srcId="{8649FA9F-DF79-45AF-ACF9-33959255E8A6}" destId="{3B86BA12-B374-4962-9F8A-3047846199FF}" srcOrd="0" destOrd="0" presId="urn:microsoft.com/office/officeart/2005/8/layout/hList7"/>
    <dgm:cxn modelId="{728AD6A8-ADBF-4856-985B-C008A1B1D69E}" srcId="{6146A60A-6B07-47FA-AAB5-8529ABECBBC7}" destId="{526F2158-AA30-4CD8-B308-A07FB84C7BA6}" srcOrd="3" destOrd="0" parTransId="{CA94E36A-5468-44B3-9206-7F95D209E0E1}" sibTransId="{FE4AAE38-5CDE-4F2D-B47F-C75378092D2A}"/>
    <dgm:cxn modelId="{129906E0-D039-4854-8DE9-8B24C3A65E3A}" type="presOf" srcId="{526F2158-AA30-4CD8-B308-A07FB84C7BA6}" destId="{7A335C5E-47C8-4098-A611-FD3A5860EF10}" srcOrd="0" destOrd="0" presId="urn:microsoft.com/office/officeart/2005/8/layout/hList7"/>
    <dgm:cxn modelId="{17336BE5-4F61-4460-AD80-6207991D0857}" type="presOf" srcId="{6146A60A-6B07-47FA-AAB5-8529ABECBBC7}" destId="{5FD7D641-377B-474F-B4F6-BA470569A085}" srcOrd="0" destOrd="0" presId="urn:microsoft.com/office/officeart/2005/8/layout/hList7"/>
    <dgm:cxn modelId="{FCACDE2C-9536-4DD3-A39E-080CEFF7AE02}" type="presParOf" srcId="{5FD7D641-377B-474F-B4F6-BA470569A085}" destId="{128EA929-8447-4200-9951-024F2D5AA60E}" srcOrd="0" destOrd="0" presId="urn:microsoft.com/office/officeart/2005/8/layout/hList7"/>
    <dgm:cxn modelId="{D4AF1994-C0FE-4CA2-A327-927EBF223C1B}" type="presParOf" srcId="{5FD7D641-377B-474F-B4F6-BA470569A085}" destId="{C4FD67BD-0C1F-4E8D-8530-43D45663FA68}" srcOrd="1" destOrd="0" presId="urn:microsoft.com/office/officeart/2005/8/layout/hList7"/>
    <dgm:cxn modelId="{A4DFC2E5-690A-4B6F-A056-7A8C64B5E9FE}" type="presParOf" srcId="{C4FD67BD-0C1F-4E8D-8530-43D45663FA68}" destId="{65AD4E86-771F-41FD-9FE4-EB40F38A323A}" srcOrd="0" destOrd="0" presId="urn:microsoft.com/office/officeart/2005/8/layout/hList7"/>
    <dgm:cxn modelId="{A12B9223-E8F1-4C09-9668-2629826D688C}" type="presParOf" srcId="{65AD4E86-771F-41FD-9FE4-EB40F38A323A}" destId="{B42465D4-6188-40DB-ABEE-3BDADBCC2B92}" srcOrd="0" destOrd="0" presId="urn:microsoft.com/office/officeart/2005/8/layout/hList7"/>
    <dgm:cxn modelId="{0C89152D-9B96-4C93-8F2F-6C80886ECC8E}" type="presParOf" srcId="{65AD4E86-771F-41FD-9FE4-EB40F38A323A}" destId="{565FF69D-CEE4-4719-80B3-0B242F62B39E}" srcOrd="1" destOrd="0" presId="urn:microsoft.com/office/officeart/2005/8/layout/hList7"/>
    <dgm:cxn modelId="{88216376-4A38-4B21-BF76-94677C8D391A}" type="presParOf" srcId="{65AD4E86-771F-41FD-9FE4-EB40F38A323A}" destId="{67E1E692-EC14-4076-8A8E-F6A2B4AFC617}" srcOrd="2" destOrd="0" presId="urn:microsoft.com/office/officeart/2005/8/layout/hList7"/>
    <dgm:cxn modelId="{D5F1D73E-F56C-4757-83B2-9C916ED20FB2}" type="presParOf" srcId="{65AD4E86-771F-41FD-9FE4-EB40F38A323A}" destId="{A68A63B5-A854-4EA3-BEED-B03651439BF8}" srcOrd="3" destOrd="0" presId="urn:microsoft.com/office/officeart/2005/8/layout/hList7"/>
    <dgm:cxn modelId="{2ABA1338-1A9F-4358-9E0B-A7BD03622A61}" type="presParOf" srcId="{C4FD67BD-0C1F-4E8D-8530-43D45663FA68}" destId="{9F56FD30-53FF-4E07-A999-E7A67DE7F1CB}" srcOrd="1" destOrd="0" presId="urn:microsoft.com/office/officeart/2005/8/layout/hList7"/>
    <dgm:cxn modelId="{3A691B6E-80F1-4740-B297-BACCC2CFFB2B}" type="presParOf" srcId="{C4FD67BD-0C1F-4E8D-8530-43D45663FA68}" destId="{659AC760-FCBA-458A-9ED7-922084DB48C8}" srcOrd="2" destOrd="0" presId="urn:microsoft.com/office/officeart/2005/8/layout/hList7"/>
    <dgm:cxn modelId="{BE14A88F-98E3-421D-B8AA-D57CD7EE49E3}" type="presParOf" srcId="{659AC760-FCBA-458A-9ED7-922084DB48C8}" destId="{65EA239F-4003-4249-ADC2-8B01ED1AE70A}" srcOrd="0" destOrd="0" presId="urn:microsoft.com/office/officeart/2005/8/layout/hList7"/>
    <dgm:cxn modelId="{02701264-95D0-44E1-BA06-8B6E571ED01E}" type="presParOf" srcId="{659AC760-FCBA-458A-9ED7-922084DB48C8}" destId="{6BDDE5F0-A27B-4BEF-AFCF-9A65444A3D53}" srcOrd="1" destOrd="0" presId="urn:microsoft.com/office/officeart/2005/8/layout/hList7"/>
    <dgm:cxn modelId="{1C8AB8C3-6899-4F37-A5E8-4162291492E6}" type="presParOf" srcId="{659AC760-FCBA-458A-9ED7-922084DB48C8}" destId="{00F0711B-7486-47DD-BDC4-0BDB2F092E5F}" srcOrd="2" destOrd="0" presId="urn:microsoft.com/office/officeart/2005/8/layout/hList7"/>
    <dgm:cxn modelId="{4F0400B4-7B34-4454-AD24-C699D7C71530}" type="presParOf" srcId="{659AC760-FCBA-458A-9ED7-922084DB48C8}" destId="{09596AA8-A980-4DB8-A57D-7A5BF8F2EA40}" srcOrd="3" destOrd="0" presId="urn:microsoft.com/office/officeart/2005/8/layout/hList7"/>
    <dgm:cxn modelId="{8AD35202-5CFF-4073-A3DB-D6173801DD00}" type="presParOf" srcId="{C4FD67BD-0C1F-4E8D-8530-43D45663FA68}" destId="{E824B3BD-2416-4106-9C57-301257D56F71}" srcOrd="3" destOrd="0" presId="urn:microsoft.com/office/officeart/2005/8/layout/hList7"/>
    <dgm:cxn modelId="{1551311C-39F2-4E6B-AEF8-BEADA299EAE2}" type="presParOf" srcId="{C4FD67BD-0C1F-4E8D-8530-43D45663FA68}" destId="{A6C5EA03-6FEE-43C2-880C-C1A7A1F3E8AA}" srcOrd="4" destOrd="0" presId="urn:microsoft.com/office/officeart/2005/8/layout/hList7"/>
    <dgm:cxn modelId="{D009FF4B-E546-4B63-8B70-2A4CF94387EF}" type="presParOf" srcId="{A6C5EA03-6FEE-43C2-880C-C1A7A1F3E8AA}" destId="{A6B6E71E-27F4-45C7-AD98-4CDD8F6BB4FC}" srcOrd="0" destOrd="0" presId="urn:microsoft.com/office/officeart/2005/8/layout/hList7"/>
    <dgm:cxn modelId="{0261605B-E44F-4FC8-8644-7DCDB067DC79}" type="presParOf" srcId="{A6C5EA03-6FEE-43C2-880C-C1A7A1F3E8AA}" destId="{4D684F75-058D-4A3F-ADE9-FA4F5F8E9A76}" srcOrd="1" destOrd="0" presId="urn:microsoft.com/office/officeart/2005/8/layout/hList7"/>
    <dgm:cxn modelId="{A498EF20-BC95-48FB-9950-79054D075B1F}" type="presParOf" srcId="{A6C5EA03-6FEE-43C2-880C-C1A7A1F3E8AA}" destId="{4AC92C33-E837-44E0-BC00-24F2BFB74706}" srcOrd="2" destOrd="0" presId="urn:microsoft.com/office/officeart/2005/8/layout/hList7"/>
    <dgm:cxn modelId="{0E672EF3-F384-4F3F-BD1F-0D3BC4E562E4}" type="presParOf" srcId="{A6C5EA03-6FEE-43C2-880C-C1A7A1F3E8AA}" destId="{B3A2CEAF-3795-46F9-A800-AC72C7C46B53}" srcOrd="3" destOrd="0" presId="urn:microsoft.com/office/officeart/2005/8/layout/hList7"/>
    <dgm:cxn modelId="{06F56D98-3BB0-4789-A982-3DE3A88DA1D1}" type="presParOf" srcId="{C4FD67BD-0C1F-4E8D-8530-43D45663FA68}" destId="{3B86BA12-B374-4962-9F8A-3047846199FF}" srcOrd="5" destOrd="0" presId="urn:microsoft.com/office/officeart/2005/8/layout/hList7"/>
    <dgm:cxn modelId="{7F083E1D-D422-46CC-9C03-6401ECAF6A53}" type="presParOf" srcId="{C4FD67BD-0C1F-4E8D-8530-43D45663FA68}" destId="{5C40179A-6B71-4DE3-9940-5A62FFDAD383}" srcOrd="6" destOrd="0" presId="urn:microsoft.com/office/officeart/2005/8/layout/hList7"/>
    <dgm:cxn modelId="{21001000-728A-4F48-BBAC-B1CCD4CEBA0F}" type="presParOf" srcId="{5C40179A-6B71-4DE3-9940-5A62FFDAD383}" destId="{7A335C5E-47C8-4098-A611-FD3A5860EF10}" srcOrd="0" destOrd="0" presId="urn:microsoft.com/office/officeart/2005/8/layout/hList7"/>
    <dgm:cxn modelId="{1D0393B7-7F82-4015-9FF0-BA16E18D8DED}" type="presParOf" srcId="{5C40179A-6B71-4DE3-9940-5A62FFDAD383}" destId="{71A0F70A-4862-4CCF-9BD2-789E44BFC9DF}" srcOrd="1" destOrd="0" presId="urn:microsoft.com/office/officeart/2005/8/layout/hList7"/>
    <dgm:cxn modelId="{0E81A959-11FA-4DB6-BC47-850353E54901}" type="presParOf" srcId="{5C40179A-6B71-4DE3-9940-5A62FFDAD383}" destId="{BDB2E959-BFDD-4718-84AA-D1B952553248}" srcOrd="2" destOrd="0" presId="urn:microsoft.com/office/officeart/2005/8/layout/hList7"/>
    <dgm:cxn modelId="{E8B984D8-AE19-4E5C-B1C3-C0CECA10B4E1}" type="presParOf" srcId="{5C40179A-6B71-4DE3-9940-5A62FFDAD383}" destId="{F42DCE15-EED4-45A2-A597-DFED15349DFA}"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9ABB962-E44F-4AB2-BFD3-5C70D6BAD156}" type="doc">
      <dgm:prSet loTypeId="urn:microsoft.com/office/officeart/2005/8/layout/arrow4" loCatId="process" qsTypeId="urn:microsoft.com/office/officeart/2005/8/quickstyle/simple1" qsCatId="simple" csTypeId="urn:microsoft.com/office/officeart/2005/8/colors/colorful5" csCatId="colorful" phldr="1"/>
      <dgm:spPr/>
      <dgm:t>
        <a:bodyPr/>
        <a:lstStyle/>
        <a:p>
          <a:endParaRPr lang="zh-TW" altLang="en-US"/>
        </a:p>
      </dgm:t>
    </dgm:pt>
    <dgm:pt modelId="{E8D88476-5333-4D22-897D-9006ED7AC996}">
      <dgm:prSet phldrT="[文字]" custT="1">
        <dgm:style>
          <a:lnRef idx="1">
            <a:schemeClr val="accent5"/>
          </a:lnRef>
          <a:fillRef idx="2">
            <a:schemeClr val="accent5"/>
          </a:fillRef>
          <a:effectRef idx="1">
            <a:schemeClr val="accent5"/>
          </a:effectRef>
          <a:fontRef idx="minor">
            <a:schemeClr val="dk1"/>
          </a:fontRef>
        </dgm:style>
      </dgm:prSet>
      <dgm:spPr>
        <a:ln>
          <a:noFill/>
        </a:ln>
        <a:effectLst>
          <a:outerShdw blurRad="50800" dist="38100" dir="8100000" algn="tr" rotWithShape="0">
            <a:prstClr val="black">
              <a:alpha val="40000"/>
            </a:prstClr>
          </a:outerShdw>
        </a:effectLst>
      </dgm:spPr>
      <dgm:t>
        <a:bodyPr/>
        <a:lstStyle/>
        <a:p>
          <a:pPr>
            <a:lnSpc>
              <a:spcPct val="100000"/>
            </a:lnSpc>
            <a:spcAft>
              <a:spcPts val="0"/>
            </a:spcAft>
          </a:pPr>
          <a:r>
            <a:rPr lang="zh-TW" altLang="en-US" sz="3200" b="1" dirty="0" smtClean="0">
              <a:solidFill>
                <a:srgbClr val="FF0000"/>
              </a:solidFill>
              <a:latin typeface="微軟正黑體" pitchFamily="34" charset="-120"/>
              <a:ea typeface="微軟正黑體" pitchFamily="34" charset="-120"/>
            </a:rPr>
            <a:t>創作保護</a:t>
          </a:r>
          <a:r>
            <a:rPr lang="en-US" altLang="zh-TW" sz="3200" b="1" dirty="0" smtClean="0">
              <a:solidFill>
                <a:srgbClr val="FF0000"/>
              </a:solidFill>
              <a:latin typeface="微軟正黑體" pitchFamily="34" charset="-120"/>
              <a:ea typeface="微軟正黑體" pitchFamily="34" charset="-120"/>
            </a:rPr>
            <a:t>(§10)</a:t>
          </a:r>
          <a:endParaRPr lang="zh-TW" altLang="en-US" sz="3200" b="1" dirty="0">
            <a:solidFill>
              <a:srgbClr val="FF0000"/>
            </a:solidFill>
            <a:latin typeface="微軟正黑體" pitchFamily="34" charset="-120"/>
            <a:ea typeface="微軟正黑體" pitchFamily="34" charset="-120"/>
          </a:endParaRPr>
        </a:p>
      </dgm:t>
    </dgm:pt>
    <dgm:pt modelId="{23D03BFC-4AA8-4299-AFBD-F127F13335BA}" type="parTrans" cxnId="{D716ABE1-ED7E-43D2-A7F9-BCC6CF9F84FB}">
      <dgm:prSet/>
      <dgm:spPr/>
      <dgm:t>
        <a:bodyPr/>
        <a:lstStyle/>
        <a:p>
          <a:endParaRPr lang="zh-TW" altLang="en-US"/>
        </a:p>
      </dgm:t>
    </dgm:pt>
    <dgm:pt modelId="{7AA4E54D-F9FC-49DC-8380-A90AFEE7D0A5}" type="sibTrans" cxnId="{D716ABE1-ED7E-43D2-A7F9-BCC6CF9F84FB}">
      <dgm:prSet/>
      <dgm:spPr/>
      <dgm:t>
        <a:bodyPr/>
        <a:lstStyle/>
        <a:p>
          <a:endParaRPr lang="zh-TW" altLang="en-US"/>
        </a:p>
      </dgm:t>
    </dgm:pt>
    <dgm:pt modelId="{89027FD9-4541-44E9-8464-B1099B376AA5}">
      <dgm:prSet phldrT="[文字]" custT="1">
        <dgm:style>
          <a:lnRef idx="1">
            <a:schemeClr val="accent6"/>
          </a:lnRef>
          <a:fillRef idx="2">
            <a:schemeClr val="accent6"/>
          </a:fillRef>
          <a:effectRef idx="1">
            <a:schemeClr val="accent6"/>
          </a:effectRef>
          <a:fontRef idx="minor">
            <a:schemeClr val="dk1"/>
          </a:fontRef>
        </dgm:style>
      </dgm:prSet>
      <dgm:spPr>
        <a:ln>
          <a:noFill/>
        </a:ln>
        <a:effectLst>
          <a:outerShdw blurRad="50800" dist="38100" dir="8100000" algn="tr" rotWithShape="0">
            <a:prstClr val="black">
              <a:alpha val="40000"/>
            </a:prstClr>
          </a:outerShdw>
        </a:effectLst>
      </dgm:spPr>
      <dgm:t>
        <a:bodyPr/>
        <a:lstStyle/>
        <a:p>
          <a:pPr>
            <a:lnSpc>
              <a:spcPct val="100000"/>
            </a:lnSpc>
            <a:spcAft>
              <a:spcPts val="0"/>
            </a:spcAft>
          </a:pPr>
          <a:r>
            <a:rPr lang="zh-TW" altLang="en-US" sz="3200" b="1" i="0" dirty="0" smtClean="0">
              <a:solidFill>
                <a:srgbClr val="FF00FF"/>
              </a:solidFill>
              <a:latin typeface="微軟正黑體" pitchFamily="34" charset="-120"/>
              <a:ea typeface="微軟正黑體" pitchFamily="34" charset="-120"/>
            </a:rPr>
            <a:t>保護表達</a:t>
          </a:r>
          <a:r>
            <a:rPr lang="en-US" altLang="zh-TW" sz="3200" b="1" i="0" dirty="0" smtClean="0">
              <a:solidFill>
                <a:srgbClr val="FF00FF"/>
              </a:solidFill>
              <a:latin typeface="微軟正黑體" pitchFamily="34" charset="-120"/>
              <a:ea typeface="微軟正黑體" pitchFamily="34" charset="-120"/>
            </a:rPr>
            <a:t>(§10-1)</a:t>
          </a:r>
          <a:endParaRPr lang="zh-TW" altLang="en-US" sz="3200" b="1" i="0" dirty="0">
            <a:solidFill>
              <a:srgbClr val="FF00FF"/>
            </a:solidFill>
            <a:latin typeface="微軟正黑體" pitchFamily="34" charset="-120"/>
            <a:ea typeface="微軟正黑體" pitchFamily="34" charset="-120"/>
          </a:endParaRPr>
        </a:p>
      </dgm:t>
    </dgm:pt>
    <dgm:pt modelId="{7E40EA53-096A-4C55-AC85-F808DA39081F}" type="parTrans" cxnId="{C5245728-2085-4F34-BFD6-95A739DA0E9C}">
      <dgm:prSet/>
      <dgm:spPr/>
      <dgm:t>
        <a:bodyPr/>
        <a:lstStyle/>
        <a:p>
          <a:endParaRPr lang="zh-TW" altLang="en-US"/>
        </a:p>
      </dgm:t>
    </dgm:pt>
    <dgm:pt modelId="{FEF201B2-9FEE-4FAE-88EE-E8D09188D328}" type="sibTrans" cxnId="{C5245728-2085-4F34-BFD6-95A739DA0E9C}">
      <dgm:prSet/>
      <dgm:spPr/>
      <dgm:t>
        <a:bodyPr/>
        <a:lstStyle/>
        <a:p>
          <a:endParaRPr lang="zh-TW" altLang="en-US"/>
        </a:p>
      </dgm:t>
    </dgm:pt>
    <dgm:pt modelId="{C2F9DB1D-5816-4B65-830D-10514A0CB919}">
      <dgm:prSet phldrT="[文字]" custT="1">
        <dgm:style>
          <a:lnRef idx="1">
            <a:schemeClr val="accent6"/>
          </a:lnRef>
          <a:fillRef idx="2">
            <a:schemeClr val="accent6"/>
          </a:fillRef>
          <a:effectRef idx="1">
            <a:schemeClr val="accent6"/>
          </a:effectRef>
          <a:fontRef idx="minor">
            <a:schemeClr val="dk1"/>
          </a:fontRef>
        </dgm:style>
      </dgm:prSet>
      <dgm:spPr>
        <a:ln>
          <a:noFill/>
        </a:ln>
        <a:effectLst>
          <a:outerShdw blurRad="50800" dist="38100" dir="8100000" algn="tr" rotWithShape="0">
            <a:prstClr val="black">
              <a:alpha val="40000"/>
            </a:prstClr>
          </a:outerShdw>
        </a:effectLst>
      </dgm:spPr>
      <dgm:t>
        <a:bodyPr/>
        <a:lstStyle/>
        <a:p>
          <a:pPr marL="171450" indent="-171450" algn="just">
            <a:lnSpc>
              <a:spcPct val="70000"/>
            </a:lnSpc>
            <a:spcAft>
              <a:spcPts val="0"/>
            </a:spcAft>
          </a:pPr>
          <a:r>
            <a:rPr lang="zh-TW" altLang="en-US" sz="2000" b="1" dirty="0" smtClean="0">
              <a:solidFill>
                <a:srgbClr val="00B050"/>
              </a:solidFill>
              <a:latin typeface="微軟正黑體" pitchFamily="34" charset="-120"/>
              <a:ea typeface="微軟正黑體" pitchFamily="34" charset="-120"/>
            </a:rPr>
            <a:t>活動之發想、流程規劃、風格、手法等不受著作權保護</a:t>
          </a:r>
          <a:endParaRPr lang="zh-TW" altLang="en-US" sz="2000" b="1" dirty="0">
            <a:solidFill>
              <a:srgbClr val="00B050"/>
            </a:solidFill>
            <a:latin typeface="微軟正黑體" pitchFamily="34" charset="-120"/>
            <a:ea typeface="微軟正黑體" pitchFamily="34" charset="-120"/>
          </a:endParaRPr>
        </a:p>
      </dgm:t>
    </dgm:pt>
    <dgm:pt modelId="{066FDE93-B698-4F4E-B151-56A16A8649EA}" type="parTrans" cxnId="{80AF6F16-1049-4B5A-9778-49A63BC81076}">
      <dgm:prSet/>
      <dgm:spPr/>
      <dgm:t>
        <a:bodyPr/>
        <a:lstStyle/>
        <a:p>
          <a:endParaRPr lang="zh-TW" altLang="en-US"/>
        </a:p>
      </dgm:t>
    </dgm:pt>
    <dgm:pt modelId="{322FB115-52AB-486A-98AC-2960D9C3268D}" type="sibTrans" cxnId="{80AF6F16-1049-4B5A-9778-49A63BC81076}">
      <dgm:prSet/>
      <dgm:spPr/>
      <dgm:t>
        <a:bodyPr/>
        <a:lstStyle/>
        <a:p>
          <a:endParaRPr lang="zh-TW" altLang="en-US"/>
        </a:p>
      </dgm:t>
    </dgm:pt>
    <dgm:pt modelId="{EC9FAA6A-E7F9-4104-9EC6-5B2D001ACDED}">
      <dgm:prSet phldrT="[文字]" custT="1">
        <dgm:style>
          <a:lnRef idx="1">
            <a:schemeClr val="accent5"/>
          </a:lnRef>
          <a:fillRef idx="2">
            <a:schemeClr val="accent5"/>
          </a:fillRef>
          <a:effectRef idx="1">
            <a:schemeClr val="accent5"/>
          </a:effectRef>
          <a:fontRef idx="minor">
            <a:schemeClr val="dk1"/>
          </a:fontRef>
        </dgm:style>
      </dgm:prSet>
      <dgm:spPr>
        <a:ln>
          <a:noFill/>
        </a:ln>
        <a:effectLst>
          <a:outerShdw blurRad="50800" dist="38100" dir="8100000" algn="tr" rotWithShape="0">
            <a:prstClr val="black">
              <a:alpha val="40000"/>
            </a:prstClr>
          </a:outerShdw>
        </a:effectLst>
      </dgm:spPr>
      <dgm:t>
        <a:bodyPr/>
        <a:lstStyle/>
        <a:p>
          <a:pPr marL="84138" indent="-84138">
            <a:lnSpc>
              <a:spcPct val="80000"/>
            </a:lnSpc>
            <a:spcAft>
              <a:spcPts val="0"/>
            </a:spcAft>
          </a:pPr>
          <a:r>
            <a:rPr lang="zh-TW" altLang="en-US" sz="2400" b="0" dirty="0" smtClean="0">
              <a:latin typeface="微軟正黑體" pitchFamily="34" charset="-120"/>
              <a:ea typeface="微軟正黑體" pitchFamily="34" charset="-120"/>
            </a:rPr>
            <a:t>不同於商標權、專利權採註冊保護主義</a:t>
          </a:r>
          <a:endParaRPr lang="zh-TW" altLang="en-US" sz="2400" b="0" dirty="0">
            <a:latin typeface="微軟正黑體" pitchFamily="34" charset="-120"/>
            <a:ea typeface="微軟正黑體" pitchFamily="34" charset="-120"/>
          </a:endParaRPr>
        </a:p>
      </dgm:t>
    </dgm:pt>
    <dgm:pt modelId="{6A780C46-11D8-4C75-877D-54B5ABD56778}" type="parTrans" cxnId="{E8956A5E-3F44-4FC5-AE4B-353CCF171EB8}">
      <dgm:prSet/>
      <dgm:spPr/>
      <dgm:t>
        <a:bodyPr/>
        <a:lstStyle/>
        <a:p>
          <a:endParaRPr lang="zh-TW" altLang="en-US"/>
        </a:p>
      </dgm:t>
    </dgm:pt>
    <dgm:pt modelId="{6944100A-0364-4D6A-B766-97C1A74C1CE1}" type="sibTrans" cxnId="{E8956A5E-3F44-4FC5-AE4B-353CCF171EB8}">
      <dgm:prSet/>
      <dgm:spPr/>
      <dgm:t>
        <a:bodyPr/>
        <a:lstStyle/>
        <a:p>
          <a:endParaRPr lang="zh-TW" altLang="en-US"/>
        </a:p>
      </dgm:t>
    </dgm:pt>
    <dgm:pt modelId="{0EDAA33F-09AF-47E4-AB3A-DB6674949D71}">
      <dgm:prSet phldrT="[文字]" custT="1">
        <dgm:style>
          <a:lnRef idx="1">
            <a:schemeClr val="accent5"/>
          </a:lnRef>
          <a:fillRef idx="2">
            <a:schemeClr val="accent5"/>
          </a:fillRef>
          <a:effectRef idx="1">
            <a:schemeClr val="accent5"/>
          </a:effectRef>
          <a:fontRef idx="minor">
            <a:schemeClr val="dk1"/>
          </a:fontRef>
        </dgm:style>
      </dgm:prSet>
      <dgm:spPr>
        <a:ln>
          <a:noFill/>
        </a:ln>
        <a:effectLst>
          <a:outerShdw blurRad="50800" dist="38100" dir="8100000" algn="tr" rotWithShape="0">
            <a:prstClr val="black">
              <a:alpha val="40000"/>
            </a:prstClr>
          </a:outerShdw>
        </a:effectLst>
      </dgm:spPr>
      <dgm:t>
        <a:bodyPr/>
        <a:lstStyle/>
        <a:p>
          <a:pPr marL="92075" indent="-92075">
            <a:lnSpc>
              <a:spcPct val="80000"/>
            </a:lnSpc>
            <a:spcAft>
              <a:spcPts val="0"/>
            </a:spcAft>
          </a:pPr>
          <a:r>
            <a:rPr lang="zh-TW" altLang="en-US" sz="2400" b="1" dirty="0" smtClean="0">
              <a:solidFill>
                <a:srgbClr val="0000CC"/>
              </a:solidFill>
              <a:latin typeface="微軟正黑體" pitchFamily="34" charset="-120"/>
              <a:ea typeface="微軟正黑體" pitchFamily="34" charset="-120"/>
            </a:rPr>
            <a:t>不須申請登記、註冊</a:t>
          </a:r>
          <a:endParaRPr lang="zh-TW" altLang="en-US" sz="2400" b="1" dirty="0">
            <a:solidFill>
              <a:srgbClr val="0000CC"/>
            </a:solidFill>
            <a:latin typeface="微軟正黑體" pitchFamily="34" charset="-120"/>
            <a:ea typeface="微軟正黑體" pitchFamily="34" charset="-120"/>
          </a:endParaRPr>
        </a:p>
      </dgm:t>
    </dgm:pt>
    <dgm:pt modelId="{A43FAB41-DA97-4A4A-8237-C04A66F99918}" type="parTrans" cxnId="{77F480D2-F55E-48BC-9766-3640722DAA6C}">
      <dgm:prSet/>
      <dgm:spPr/>
      <dgm:t>
        <a:bodyPr/>
        <a:lstStyle/>
        <a:p>
          <a:endParaRPr lang="zh-TW" altLang="en-US"/>
        </a:p>
      </dgm:t>
    </dgm:pt>
    <dgm:pt modelId="{9175EFE0-CC3E-446D-A642-1CDC577320DC}" type="sibTrans" cxnId="{77F480D2-F55E-48BC-9766-3640722DAA6C}">
      <dgm:prSet/>
      <dgm:spPr/>
      <dgm:t>
        <a:bodyPr/>
        <a:lstStyle/>
        <a:p>
          <a:endParaRPr lang="zh-TW" altLang="en-US"/>
        </a:p>
      </dgm:t>
    </dgm:pt>
    <dgm:pt modelId="{8E4304CB-4C35-4365-86CA-1305B0C9AA3D}">
      <dgm:prSet phldrT="[文字]" custT="1">
        <dgm:style>
          <a:lnRef idx="1">
            <a:schemeClr val="accent5"/>
          </a:lnRef>
          <a:fillRef idx="2">
            <a:schemeClr val="accent5"/>
          </a:fillRef>
          <a:effectRef idx="1">
            <a:schemeClr val="accent5"/>
          </a:effectRef>
          <a:fontRef idx="minor">
            <a:schemeClr val="dk1"/>
          </a:fontRef>
        </dgm:style>
      </dgm:prSet>
      <dgm:spPr>
        <a:ln>
          <a:noFill/>
        </a:ln>
        <a:effectLst>
          <a:outerShdw blurRad="50800" dist="38100" dir="8100000" algn="tr" rotWithShape="0">
            <a:prstClr val="black">
              <a:alpha val="40000"/>
            </a:prstClr>
          </a:outerShdw>
        </a:effectLst>
      </dgm:spPr>
      <dgm:t>
        <a:bodyPr/>
        <a:lstStyle/>
        <a:p>
          <a:pPr marL="0" indent="0">
            <a:lnSpc>
              <a:spcPct val="80000"/>
            </a:lnSpc>
            <a:spcAft>
              <a:spcPts val="0"/>
            </a:spcAft>
          </a:pPr>
          <a:r>
            <a:rPr lang="zh-TW" altLang="en-US" sz="2400" b="1" dirty="0" smtClean="0">
              <a:latin typeface="微軟正黑體" pitchFamily="34" charset="-120"/>
              <a:ea typeface="微軟正黑體" pitchFamily="34" charset="-120"/>
            </a:rPr>
            <a:t>著作</a:t>
          </a:r>
          <a:r>
            <a:rPr lang="zh-TW" altLang="en-US" sz="2400" b="1" i="0" u="none" dirty="0" smtClean="0">
              <a:effectLst>
                <a:outerShdw blurRad="38100" dist="38100" dir="2700000" algn="tl">
                  <a:srgbClr val="000000">
                    <a:alpha val="43137"/>
                  </a:srgbClr>
                </a:outerShdw>
              </a:effectLst>
              <a:latin typeface="微軟正黑體" pitchFamily="34" charset="-120"/>
              <a:ea typeface="微軟正黑體" pitchFamily="34" charset="-120"/>
            </a:rPr>
            <a:t>完成時</a:t>
          </a:r>
          <a:r>
            <a:rPr lang="zh-TW" altLang="en-US" sz="2400" b="1" dirty="0" smtClean="0">
              <a:latin typeface="微軟正黑體" pitchFamily="34" charset="-120"/>
              <a:ea typeface="微軟正黑體" pitchFamily="34" charset="-120"/>
            </a:rPr>
            <a:t>即享有著作權</a:t>
          </a:r>
          <a:endParaRPr lang="zh-TW" altLang="en-US" sz="2400" b="1" dirty="0">
            <a:latin typeface="微軟正黑體" pitchFamily="34" charset="-120"/>
            <a:ea typeface="微軟正黑體" pitchFamily="34" charset="-120"/>
          </a:endParaRPr>
        </a:p>
      </dgm:t>
    </dgm:pt>
    <dgm:pt modelId="{52020BDE-A0A4-42DC-B783-A975F9A8C4EF}" type="parTrans" cxnId="{CFB68F68-A5A8-4DB7-B9DA-AA8D8A2A8036}">
      <dgm:prSet/>
      <dgm:spPr/>
      <dgm:t>
        <a:bodyPr/>
        <a:lstStyle/>
        <a:p>
          <a:endParaRPr lang="zh-TW" altLang="en-US"/>
        </a:p>
      </dgm:t>
    </dgm:pt>
    <dgm:pt modelId="{7F601FBF-4CA5-4B58-BA27-D76772F01C31}" type="sibTrans" cxnId="{CFB68F68-A5A8-4DB7-B9DA-AA8D8A2A8036}">
      <dgm:prSet/>
      <dgm:spPr/>
      <dgm:t>
        <a:bodyPr/>
        <a:lstStyle/>
        <a:p>
          <a:endParaRPr lang="zh-TW" altLang="en-US"/>
        </a:p>
      </dgm:t>
    </dgm:pt>
    <dgm:pt modelId="{164DE745-E5E8-41B1-AECA-FBA875F7537B}">
      <dgm:prSet phldrT="[文字]" custT="1">
        <dgm:style>
          <a:lnRef idx="1">
            <a:schemeClr val="accent6"/>
          </a:lnRef>
          <a:fillRef idx="2">
            <a:schemeClr val="accent6"/>
          </a:fillRef>
          <a:effectRef idx="1">
            <a:schemeClr val="accent6"/>
          </a:effectRef>
          <a:fontRef idx="minor">
            <a:schemeClr val="dk1"/>
          </a:fontRef>
        </dgm:style>
      </dgm:prSet>
      <dgm:spPr>
        <a:ln>
          <a:noFill/>
        </a:ln>
        <a:effectLst>
          <a:outerShdw blurRad="50800" dist="38100" dir="8100000" algn="tr" rotWithShape="0">
            <a:prstClr val="black">
              <a:alpha val="40000"/>
            </a:prstClr>
          </a:outerShdw>
        </a:effectLst>
      </dgm:spPr>
      <dgm:t>
        <a:bodyPr/>
        <a:lstStyle/>
        <a:p>
          <a:pPr>
            <a:lnSpc>
              <a:spcPct val="80000"/>
            </a:lnSpc>
            <a:spcAft>
              <a:spcPts val="0"/>
            </a:spcAft>
          </a:pPr>
          <a:r>
            <a:rPr lang="zh-TW" altLang="en-US" sz="2400" b="1" i="0" dirty="0" smtClean="0">
              <a:latin typeface="微軟正黑體" pitchFamily="34" charset="-120"/>
              <a:ea typeface="微軟正黑體" pitchFamily="34" charset="-120"/>
            </a:rPr>
            <a:t>不保護「概念」 「思想」「原理」「方法」</a:t>
          </a:r>
          <a:endParaRPr lang="zh-TW" altLang="en-US" sz="2400" b="1" i="0" dirty="0">
            <a:latin typeface="微軟正黑體" pitchFamily="34" charset="-120"/>
            <a:ea typeface="微軟正黑體" pitchFamily="34" charset="-120"/>
          </a:endParaRPr>
        </a:p>
      </dgm:t>
    </dgm:pt>
    <dgm:pt modelId="{4FE403B6-9E5A-4A21-AEA1-270D779C2F46}" type="parTrans" cxnId="{D00B6535-4852-4ACA-9DA6-77C0AA8541F6}">
      <dgm:prSet/>
      <dgm:spPr/>
      <dgm:t>
        <a:bodyPr/>
        <a:lstStyle/>
        <a:p>
          <a:endParaRPr lang="zh-TW" altLang="en-US"/>
        </a:p>
      </dgm:t>
    </dgm:pt>
    <dgm:pt modelId="{48EC0E52-F7D3-40AB-BA74-B55D69217789}" type="sibTrans" cxnId="{D00B6535-4852-4ACA-9DA6-77C0AA8541F6}">
      <dgm:prSet/>
      <dgm:spPr/>
      <dgm:t>
        <a:bodyPr/>
        <a:lstStyle/>
        <a:p>
          <a:endParaRPr lang="zh-TW" altLang="en-US"/>
        </a:p>
      </dgm:t>
    </dgm:pt>
    <dgm:pt modelId="{BEBF58BC-04D0-4770-BBA2-49A8E27827FF}">
      <dgm:prSet phldrT="[文字]" custT="1">
        <dgm:style>
          <a:lnRef idx="1">
            <a:schemeClr val="accent6"/>
          </a:lnRef>
          <a:fillRef idx="2">
            <a:schemeClr val="accent6"/>
          </a:fillRef>
          <a:effectRef idx="1">
            <a:schemeClr val="accent6"/>
          </a:effectRef>
          <a:fontRef idx="minor">
            <a:schemeClr val="dk1"/>
          </a:fontRef>
        </dgm:style>
      </dgm:prSet>
      <dgm:spPr>
        <a:ln>
          <a:noFill/>
        </a:ln>
        <a:effectLst>
          <a:outerShdw blurRad="50800" dist="38100" dir="8100000" algn="tr" rotWithShape="0">
            <a:prstClr val="black">
              <a:alpha val="40000"/>
            </a:prstClr>
          </a:outerShdw>
        </a:effectLst>
      </dgm:spPr>
      <dgm:t>
        <a:bodyPr/>
        <a:lstStyle/>
        <a:p>
          <a:pPr marL="171450" indent="-171450" algn="just">
            <a:lnSpc>
              <a:spcPct val="70000"/>
            </a:lnSpc>
            <a:spcAft>
              <a:spcPts val="0"/>
            </a:spcAft>
          </a:pPr>
          <a:r>
            <a:rPr lang="zh-TW" altLang="en-US" sz="2000" b="1" dirty="0" smtClean="0">
              <a:solidFill>
                <a:srgbClr val="00B050"/>
              </a:solidFill>
              <a:latin typeface="微軟正黑體" pitchFamily="34" charset="-120"/>
              <a:ea typeface="微軟正黑體" pitchFamily="34" charset="-120"/>
            </a:rPr>
            <a:t>將創作之表達形諸於外</a:t>
          </a:r>
          <a:r>
            <a:rPr lang="en-US" altLang="zh-TW" sz="2000" b="1" dirty="0" smtClean="0">
              <a:solidFill>
                <a:srgbClr val="00B050"/>
              </a:solidFill>
              <a:latin typeface="微軟正黑體" pitchFamily="34" charset="-120"/>
              <a:ea typeface="微軟正黑體" pitchFamily="34" charset="-120"/>
            </a:rPr>
            <a:t>(</a:t>
          </a:r>
          <a:r>
            <a:rPr lang="zh-TW" altLang="en-US" sz="2000" b="1" dirty="0" smtClean="0">
              <a:solidFill>
                <a:srgbClr val="00B050"/>
              </a:solidFill>
              <a:latin typeface="微軟正黑體" pitchFamily="34" charset="-120"/>
              <a:ea typeface="微軟正黑體" pitchFamily="34" charset="-120"/>
            </a:rPr>
            <a:t>劇本、畫作、影片</a:t>
          </a:r>
          <a:r>
            <a:rPr lang="en-US" altLang="zh-TW" sz="2000" b="1" dirty="0" smtClean="0">
              <a:solidFill>
                <a:srgbClr val="00B050"/>
              </a:solidFill>
              <a:latin typeface="微軟正黑體" pitchFamily="34" charset="-120"/>
              <a:ea typeface="微軟正黑體" pitchFamily="34" charset="-120"/>
            </a:rPr>
            <a:t>)</a:t>
          </a:r>
          <a:r>
            <a:rPr lang="zh-TW" altLang="en-US" sz="2000" b="1" dirty="0" smtClean="0">
              <a:solidFill>
                <a:srgbClr val="00B050"/>
              </a:solidFill>
              <a:latin typeface="微軟正黑體" pitchFamily="34" charset="-120"/>
              <a:ea typeface="微軟正黑體" pitchFamily="34" charset="-120"/>
            </a:rPr>
            <a:t>，才是受保護的標的</a:t>
          </a:r>
          <a:endParaRPr lang="zh-TW" altLang="en-US" sz="2000" b="1" dirty="0">
            <a:solidFill>
              <a:srgbClr val="00B050"/>
            </a:solidFill>
            <a:latin typeface="微軟正黑體" pitchFamily="34" charset="-120"/>
            <a:ea typeface="微軟正黑體" pitchFamily="34" charset="-120"/>
          </a:endParaRPr>
        </a:p>
      </dgm:t>
    </dgm:pt>
    <dgm:pt modelId="{D1056D42-1D66-4FAC-9FA4-7743FF3D4218}" type="parTrans" cxnId="{E46062B1-4A45-4402-A4FA-A31B79D0D2DF}">
      <dgm:prSet/>
      <dgm:spPr/>
    </dgm:pt>
    <dgm:pt modelId="{0E65634D-654B-4885-B990-C5B08D41926C}" type="sibTrans" cxnId="{E46062B1-4A45-4402-A4FA-A31B79D0D2DF}">
      <dgm:prSet/>
      <dgm:spPr/>
    </dgm:pt>
    <dgm:pt modelId="{806F2858-182E-42A1-A2B2-3F37DE8CAE06}" type="pres">
      <dgm:prSet presAssocID="{49ABB962-E44F-4AB2-BFD3-5C70D6BAD156}" presName="compositeShape" presStyleCnt="0">
        <dgm:presLayoutVars>
          <dgm:chMax val="2"/>
          <dgm:dir/>
          <dgm:resizeHandles val="exact"/>
        </dgm:presLayoutVars>
      </dgm:prSet>
      <dgm:spPr/>
      <dgm:t>
        <a:bodyPr/>
        <a:lstStyle/>
        <a:p>
          <a:endParaRPr lang="zh-TW" altLang="en-US"/>
        </a:p>
      </dgm:t>
    </dgm:pt>
    <dgm:pt modelId="{C11892E4-794C-432E-AAA8-83FAEDABB492}" type="pres">
      <dgm:prSet presAssocID="{E8D88476-5333-4D22-897D-9006ED7AC996}" presName="upArrow" presStyleLbl="node1" presStyleIdx="0" presStyleCnt="2" custScaleX="84226"/>
      <dgm:spPr/>
      <dgm:t>
        <a:bodyPr/>
        <a:lstStyle/>
        <a:p>
          <a:endParaRPr lang="zh-TW" altLang="en-US"/>
        </a:p>
      </dgm:t>
    </dgm:pt>
    <dgm:pt modelId="{C985355C-DFA7-46C6-A5F0-DBD999459F84}" type="pres">
      <dgm:prSet presAssocID="{E8D88476-5333-4D22-897D-9006ED7AC996}" presName="upArrowText" presStyleLbl="revTx" presStyleIdx="0" presStyleCnt="2" custScaleX="95054" custScaleY="91096">
        <dgm:presLayoutVars>
          <dgm:chMax val="0"/>
          <dgm:bulletEnabled val="1"/>
        </dgm:presLayoutVars>
      </dgm:prSet>
      <dgm:spPr/>
      <dgm:t>
        <a:bodyPr/>
        <a:lstStyle/>
        <a:p>
          <a:endParaRPr lang="zh-TW" altLang="en-US"/>
        </a:p>
      </dgm:t>
    </dgm:pt>
    <dgm:pt modelId="{7E507D18-F0A2-4FE7-B488-9D2892EFE370}" type="pres">
      <dgm:prSet presAssocID="{89027FD9-4541-44E9-8464-B1099B376AA5}" presName="downArrow" presStyleLbl="node1" presStyleIdx="1" presStyleCnt="2" custScaleX="84226"/>
      <dgm:spPr/>
      <dgm:t>
        <a:bodyPr/>
        <a:lstStyle/>
        <a:p>
          <a:endParaRPr lang="zh-TW" altLang="en-US"/>
        </a:p>
      </dgm:t>
    </dgm:pt>
    <dgm:pt modelId="{702E91A7-24AE-411C-8174-2481AA5E2564}" type="pres">
      <dgm:prSet presAssocID="{89027FD9-4541-44E9-8464-B1099B376AA5}" presName="downArrowText" presStyleLbl="revTx" presStyleIdx="1" presStyleCnt="2" custScaleY="105479" custLinFactNeighborX="-3451" custLinFactNeighborY="-1484">
        <dgm:presLayoutVars>
          <dgm:chMax val="0"/>
          <dgm:bulletEnabled val="1"/>
        </dgm:presLayoutVars>
      </dgm:prSet>
      <dgm:spPr/>
      <dgm:t>
        <a:bodyPr/>
        <a:lstStyle/>
        <a:p>
          <a:endParaRPr lang="zh-TW" altLang="en-US"/>
        </a:p>
      </dgm:t>
    </dgm:pt>
  </dgm:ptLst>
  <dgm:cxnLst>
    <dgm:cxn modelId="{E46062B1-4A45-4402-A4FA-A31B79D0D2DF}" srcId="{89027FD9-4541-44E9-8464-B1099B376AA5}" destId="{BEBF58BC-04D0-4770-BBA2-49A8E27827FF}" srcOrd="2" destOrd="0" parTransId="{D1056D42-1D66-4FAC-9FA4-7743FF3D4218}" sibTransId="{0E65634D-654B-4885-B990-C5B08D41926C}"/>
    <dgm:cxn modelId="{DBB78932-8187-4378-9CEC-E644604C7F3F}" type="presOf" srcId="{164DE745-E5E8-41B1-AECA-FBA875F7537B}" destId="{702E91A7-24AE-411C-8174-2481AA5E2564}" srcOrd="0" destOrd="1" presId="urn:microsoft.com/office/officeart/2005/8/layout/arrow4"/>
    <dgm:cxn modelId="{1FDF8106-0784-4B10-BF0B-ECA49F44DC55}" type="presOf" srcId="{EC9FAA6A-E7F9-4104-9EC6-5B2D001ACDED}" destId="{C985355C-DFA7-46C6-A5F0-DBD999459F84}" srcOrd="0" destOrd="3" presId="urn:microsoft.com/office/officeart/2005/8/layout/arrow4"/>
    <dgm:cxn modelId="{0A989F8C-0EE6-429E-8444-F2F9D351D5B0}" type="presOf" srcId="{E8D88476-5333-4D22-897D-9006ED7AC996}" destId="{C985355C-DFA7-46C6-A5F0-DBD999459F84}" srcOrd="0" destOrd="0" presId="urn:microsoft.com/office/officeart/2005/8/layout/arrow4"/>
    <dgm:cxn modelId="{CFB68F68-A5A8-4DB7-B9DA-AA8D8A2A8036}" srcId="{E8D88476-5333-4D22-897D-9006ED7AC996}" destId="{8E4304CB-4C35-4365-86CA-1305B0C9AA3D}" srcOrd="0" destOrd="0" parTransId="{52020BDE-A0A4-42DC-B783-A975F9A8C4EF}" sibTransId="{7F601FBF-4CA5-4B58-BA27-D76772F01C31}"/>
    <dgm:cxn modelId="{D716ABE1-ED7E-43D2-A7F9-BCC6CF9F84FB}" srcId="{49ABB962-E44F-4AB2-BFD3-5C70D6BAD156}" destId="{E8D88476-5333-4D22-897D-9006ED7AC996}" srcOrd="0" destOrd="0" parTransId="{23D03BFC-4AA8-4299-AFBD-F127F13335BA}" sibTransId="{7AA4E54D-F9FC-49DC-8380-A90AFEE7D0A5}"/>
    <dgm:cxn modelId="{07C6AD38-2329-4C15-9A85-F94CC6660F7E}" type="presOf" srcId="{49ABB962-E44F-4AB2-BFD3-5C70D6BAD156}" destId="{806F2858-182E-42A1-A2B2-3F37DE8CAE06}" srcOrd="0" destOrd="0" presId="urn:microsoft.com/office/officeart/2005/8/layout/arrow4"/>
    <dgm:cxn modelId="{77F480D2-F55E-48BC-9766-3640722DAA6C}" srcId="{E8D88476-5333-4D22-897D-9006ED7AC996}" destId="{0EDAA33F-09AF-47E4-AB3A-DB6674949D71}" srcOrd="1" destOrd="0" parTransId="{A43FAB41-DA97-4A4A-8237-C04A66F99918}" sibTransId="{9175EFE0-CC3E-446D-A642-1CDC577320DC}"/>
    <dgm:cxn modelId="{C5245728-2085-4F34-BFD6-95A739DA0E9C}" srcId="{49ABB962-E44F-4AB2-BFD3-5C70D6BAD156}" destId="{89027FD9-4541-44E9-8464-B1099B376AA5}" srcOrd="1" destOrd="0" parTransId="{7E40EA53-096A-4C55-AC85-F808DA39081F}" sibTransId="{FEF201B2-9FEE-4FAE-88EE-E8D09188D328}"/>
    <dgm:cxn modelId="{3D536B08-1278-4043-8AAF-520A01FE3601}" type="presOf" srcId="{89027FD9-4541-44E9-8464-B1099B376AA5}" destId="{702E91A7-24AE-411C-8174-2481AA5E2564}" srcOrd="0" destOrd="0" presId="urn:microsoft.com/office/officeart/2005/8/layout/arrow4"/>
    <dgm:cxn modelId="{6A0BB826-CA94-4518-912D-A0E620EB4D0C}" type="presOf" srcId="{BEBF58BC-04D0-4770-BBA2-49A8E27827FF}" destId="{702E91A7-24AE-411C-8174-2481AA5E2564}" srcOrd="0" destOrd="3" presId="urn:microsoft.com/office/officeart/2005/8/layout/arrow4"/>
    <dgm:cxn modelId="{2123B8E0-2B09-4972-999E-429300CBEB69}" type="presOf" srcId="{C2F9DB1D-5816-4B65-830D-10514A0CB919}" destId="{702E91A7-24AE-411C-8174-2481AA5E2564}" srcOrd="0" destOrd="2" presId="urn:microsoft.com/office/officeart/2005/8/layout/arrow4"/>
    <dgm:cxn modelId="{80AF6F16-1049-4B5A-9778-49A63BC81076}" srcId="{89027FD9-4541-44E9-8464-B1099B376AA5}" destId="{C2F9DB1D-5816-4B65-830D-10514A0CB919}" srcOrd="1" destOrd="0" parTransId="{066FDE93-B698-4F4E-B151-56A16A8649EA}" sibTransId="{322FB115-52AB-486A-98AC-2960D9C3268D}"/>
    <dgm:cxn modelId="{D8D179DF-27C6-4063-9CA2-F7819A7976FB}" type="presOf" srcId="{8E4304CB-4C35-4365-86CA-1305B0C9AA3D}" destId="{C985355C-DFA7-46C6-A5F0-DBD999459F84}" srcOrd="0" destOrd="1" presId="urn:microsoft.com/office/officeart/2005/8/layout/arrow4"/>
    <dgm:cxn modelId="{D00B6535-4852-4ACA-9DA6-77C0AA8541F6}" srcId="{89027FD9-4541-44E9-8464-B1099B376AA5}" destId="{164DE745-E5E8-41B1-AECA-FBA875F7537B}" srcOrd="0" destOrd="0" parTransId="{4FE403B6-9E5A-4A21-AEA1-270D779C2F46}" sibTransId="{48EC0E52-F7D3-40AB-BA74-B55D69217789}"/>
    <dgm:cxn modelId="{E8956A5E-3F44-4FC5-AE4B-353CCF171EB8}" srcId="{E8D88476-5333-4D22-897D-9006ED7AC996}" destId="{EC9FAA6A-E7F9-4104-9EC6-5B2D001ACDED}" srcOrd="2" destOrd="0" parTransId="{6A780C46-11D8-4C75-877D-54B5ABD56778}" sibTransId="{6944100A-0364-4D6A-B766-97C1A74C1CE1}"/>
    <dgm:cxn modelId="{66A1F132-12D8-499C-A745-75BA997D5970}" type="presOf" srcId="{0EDAA33F-09AF-47E4-AB3A-DB6674949D71}" destId="{C985355C-DFA7-46C6-A5F0-DBD999459F84}" srcOrd="0" destOrd="2" presId="urn:microsoft.com/office/officeart/2005/8/layout/arrow4"/>
    <dgm:cxn modelId="{19191F4A-9529-4F3A-95AF-E520BC231645}" type="presParOf" srcId="{806F2858-182E-42A1-A2B2-3F37DE8CAE06}" destId="{C11892E4-794C-432E-AAA8-83FAEDABB492}" srcOrd="0" destOrd="0" presId="urn:microsoft.com/office/officeart/2005/8/layout/arrow4"/>
    <dgm:cxn modelId="{BB5EF0B9-E8D0-46CB-8B5F-4219482AF8DD}" type="presParOf" srcId="{806F2858-182E-42A1-A2B2-3F37DE8CAE06}" destId="{C985355C-DFA7-46C6-A5F0-DBD999459F84}" srcOrd="1" destOrd="0" presId="urn:microsoft.com/office/officeart/2005/8/layout/arrow4"/>
    <dgm:cxn modelId="{EB523FC3-9324-4F5A-95DB-980FA538C55F}" type="presParOf" srcId="{806F2858-182E-42A1-A2B2-3F37DE8CAE06}" destId="{7E507D18-F0A2-4FE7-B488-9D2892EFE370}" srcOrd="2" destOrd="0" presId="urn:microsoft.com/office/officeart/2005/8/layout/arrow4"/>
    <dgm:cxn modelId="{768E74B2-14CB-4974-B75B-921156F99232}" type="presParOf" srcId="{806F2858-182E-42A1-A2B2-3F37DE8CAE06}" destId="{702E91A7-24AE-411C-8174-2481AA5E2564}"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7784038-532D-44EE-8FD6-008CFF6E749D}" type="doc">
      <dgm:prSet loTypeId="urn:microsoft.com/office/officeart/2005/8/layout/bProcess3" loCatId="process" qsTypeId="urn:microsoft.com/office/officeart/2005/8/quickstyle/simple3" qsCatId="simple" csTypeId="urn:microsoft.com/office/officeart/2005/8/colors/colorful1" csCatId="colorful" phldr="1"/>
      <dgm:spPr/>
      <dgm:t>
        <a:bodyPr/>
        <a:lstStyle/>
        <a:p>
          <a:endParaRPr lang="zh-TW" altLang="en-US"/>
        </a:p>
      </dgm:t>
    </dgm:pt>
    <dgm:pt modelId="{E76D5FD9-6927-4BC9-BFB3-B374AD0275DE}">
      <dgm:prSet custT="1"/>
      <dgm:spPr/>
      <dgm:t>
        <a:bodyPr/>
        <a:lstStyle/>
        <a:p>
          <a:pPr algn="l" rtl="0">
            <a:lnSpc>
              <a:spcPct val="80000"/>
            </a:lnSpc>
            <a:spcAft>
              <a:spcPts val="0"/>
            </a:spcAft>
          </a:pPr>
          <a:r>
            <a:rPr lang="zh-TW" altLang="en-US" sz="2400" b="1" dirty="0" smtClean="0">
              <a:latin typeface="微軟正黑體" panose="020B0604030504040204" pitchFamily="34" charset="-120"/>
              <a:ea typeface="微軟正黑體" panose="020B0604030504040204" pitchFamily="34" charset="-120"/>
            </a:rPr>
            <a:t>活動的進行流程、節目安排的設計、主持人及來賓均相同或相仿？</a:t>
          </a:r>
          <a:endParaRPr lang="en-US" altLang="zh-TW" sz="2400" b="1" dirty="0" smtClean="0">
            <a:latin typeface="微軟正黑體" panose="020B0604030504040204" pitchFamily="34" charset="-120"/>
            <a:ea typeface="微軟正黑體" panose="020B0604030504040204" pitchFamily="34" charset="-120"/>
          </a:endParaRPr>
        </a:p>
        <a:p>
          <a:pPr algn="l" rtl="0">
            <a:lnSpc>
              <a:spcPct val="80000"/>
            </a:lnSpc>
            <a:spcAft>
              <a:spcPts val="0"/>
            </a:spcAft>
          </a:pPr>
          <a:r>
            <a:rPr lang="zh-TW" altLang="en-US" sz="2400" b="1" dirty="0" smtClean="0">
              <a:solidFill>
                <a:srgbClr val="0070C0"/>
              </a:solidFill>
              <a:latin typeface="微軟正黑體" panose="020B0604030504040204" pitchFamily="34" charset="-120"/>
              <a:ea typeface="微軟正黑體" panose="020B0604030504040204" pitchFamily="34" charset="-120"/>
            </a:rPr>
            <a:t>例：各縣市跨年晚會均安排倒數、施放煙火等節目橋段</a:t>
          </a:r>
          <a:endParaRPr lang="zh-TW" altLang="en-US" sz="2400" dirty="0">
            <a:solidFill>
              <a:srgbClr val="0070C0"/>
            </a:solidFill>
            <a:latin typeface="微軟正黑體" panose="020B0604030504040204" pitchFamily="34" charset="-120"/>
            <a:ea typeface="微軟正黑體" panose="020B0604030504040204" pitchFamily="34" charset="-120"/>
          </a:endParaRPr>
        </a:p>
      </dgm:t>
    </dgm:pt>
    <dgm:pt modelId="{8914FCD4-AD28-49C5-9261-7A65316E9A33}" type="parTrans" cxnId="{E131FA14-C922-4EB8-8F66-0C31500F72CC}">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23C94F7-CC26-4866-926C-72D7A233A451}" type="sibTrans" cxnId="{E131FA14-C922-4EB8-8F66-0C31500F72CC}">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1A1243C-41AD-4BD1-9B18-0E0B9B1EAFAF}">
      <dgm:prSet custT="1"/>
      <dgm:spPr/>
      <dgm:t>
        <a:bodyPr/>
        <a:lstStyle/>
        <a:p>
          <a:pPr rtl="0"/>
          <a:r>
            <a:rPr lang="zh-TW" altLang="en-US" sz="2800" b="1" dirty="0" smtClean="0">
              <a:solidFill>
                <a:srgbClr val="FF0000"/>
              </a:solidFill>
              <a:latin typeface="微軟正黑體" panose="020B0604030504040204" pitchFamily="34" charset="-120"/>
              <a:ea typeface="微軟正黑體" panose="020B0604030504040204" pitchFamily="34" charset="-120"/>
            </a:rPr>
            <a:t>無侵害著作權的問題</a:t>
          </a:r>
          <a:r>
            <a:rPr lang="zh-TW" altLang="en-US" sz="2800" b="1" dirty="0" smtClean="0">
              <a:latin typeface="微軟正黑體" panose="020B0604030504040204" pitchFamily="34" charset="-120"/>
              <a:ea typeface="微軟正黑體" panose="020B0604030504040204" pitchFamily="34" charset="-120"/>
            </a:rPr>
            <a:t>→</a:t>
          </a:r>
          <a:r>
            <a:rPr lang="zh-TW" altLang="en-US" sz="2800" dirty="0" smtClean="0">
              <a:latin typeface="微軟正黑體" panose="020B0604030504040204" pitchFamily="34" charset="-120"/>
              <a:ea typeface="微軟正黑體" panose="020B0604030504040204" pitchFamily="34" charset="-120"/>
            </a:rPr>
            <a:t>因為活動的發想、流程僅屬概念、方法</a:t>
          </a:r>
          <a:endParaRPr lang="zh-TW" altLang="en-US" sz="2800" dirty="0">
            <a:latin typeface="微軟正黑體" panose="020B0604030504040204" pitchFamily="34" charset="-120"/>
            <a:ea typeface="微軟正黑體" panose="020B0604030504040204" pitchFamily="34" charset="-120"/>
          </a:endParaRPr>
        </a:p>
      </dgm:t>
    </dgm:pt>
    <dgm:pt modelId="{FB7AA6FD-65E3-4FF5-AB6C-FB059A23631C}" type="parTrans" cxnId="{36FF1E6D-EDF5-4C8A-B38A-EB090F30BE09}">
      <dgm:prSet/>
      <dgm:spPr/>
      <dgm:t>
        <a:bodyPr/>
        <a:lstStyle/>
        <a:p>
          <a:endParaRPr lang="zh-TW" altLang="en-US">
            <a:latin typeface="微軟正黑體" panose="020B0604030504040204" pitchFamily="34" charset="-120"/>
            <a:ea typeface="微軟正黑體" panose="020B0604030504040204" pitchFamily="34" charset="-120"/>
          </a:endParaRPr>
        </a:p>
      </dgm:t>
    </dgm:pt>
    <dgm:pt modelId="{8A4F7924-8334-447A-BB9C-894AE4C96CC6}" type="sibTrans" cxnId="{36FF1E6D-EDF5-4C8A-B38A-EB090F30BE09}">
      <dgm:prSet/>
      <dgm:spPr/>
      <dgm:t>
        <a:bodyPr/>
        <a:lstStyle/>
        <a:p>
          <a:endParaRPr lang="zh-TW" altLang="en-US">
            <a:latin typeface="微軟正黑體" panose="020B0604030504040204" pitchFamily="34" charset="-120"/>
            <a:ea typeface="微軟正黑體" panose="020B0604030504040204" pitchFamily="34" charset="-120"/>
          </a:endParaRPr>
        </a:p>
      </dgm:t>
    </dgm:pt>
    <dgm:pt modelId="{7E12E6AC-B8C9-4AA4-89C3-10D33C5B6442}" type="pres">
      <dgm:prSet presAssocID="{A7784038-532D-44EE-8FD6-008CFF6E749D}" presName="Name0" presStyleCnt="0">
        <dgm:presLayoutVars>
          <dgm:dir/>
          <dgm:resizeHandles val="exact"/>
        </dgm:presLayoutVars>
      </dgm:prSet>
      <dgm:spPr/>
      <dgm:t>
        <a:bodyPr/>
        <a:lstStyle/>
        <a:p>
          <a:endParaRPr lang="zh-TW" altLang="en-US"/>
        </a:p>
      </dgm:t>
    </dgm:pt>
    <dgm:pt modelId="{56D33607-3648-4942-86C4-44B11F8D5256}" type="pres">
      <dgm:prSet presAssocID="{E76D5FD9-6927-4BC9-BFB3-B374AD0275DE}" presName="node" presStyleLbl="node1" presStyleIdx="0" presStyleCnt="2" custScaleX="98218" custScaleY="144953">
        <dgm:presLayoutVars>
          <dgm:bulletEnabled val="1"/>
        </dgm:presLayoutVars>
      </dgm:prSet>
      <dgm:spPr/>
      <dgm:t>
        <a:bodyPr/>
        <a:lstStyle/>
        <a:p>
          <a:endParaRPr lang="zh-TW" altLang="en-US"/>
        </a:p>
      </dgm:t>
    </dgm:pt>
    <dgm:pt modelId="{F781D3A0-92BB-4BF8-A60F-7A140275B455}" type="pres">
      <dgm:prSet presAssocID="{A23C94F7-CC26-4866-926C-72D7A233A451}" presName="sibTrans" presStyleLbl="sibTrans1D1" presStyleIdx="0" presStyleCnt="1"/>
      <dgm:spPr/>
      <dgm:t>
        <a:bodyPr/>
        <a:lstStyle/>
        <a:p>
          <a:endParaRPr lang="zh-TW" altLang="en-US"/>
        </a:p>
      </dgm:t>
    </dgm:pt>
    <dgm:pt modelId="{4D3C2620-8FEB-4BA7-B893-062FC2AE279B}" type="pres">
      <dgm:prSet presAssocID="{A23C94F7-CC26-4866-926C-72D7A233A451}" presName="connectorText" presStyleLbl="sibTrans1D1" presStyleIdx="0" presStyleCnt="1"/>
      <dgm:spPr/>
      <dgm:t>
        <a:bodyPr/>
        <a:lstStyle/>
        <a:p>
          <a:endParaRPr lang="zh-TW" altLang="en-US"/>
        </a:p>
      </dgm:t>
    </dgm:pt>
    <dgm:pt modelId="{3AD9AA1E-9C05-4A35-9FA6-99D2CBDDA997}" type="pres">
      <dgm:prSet presAssocID="{31A1243C-41AD-4BD1-9B18-0E0B9B1EAFAF}" presName="node" presStyleLbl="node1" presStyleIdx="1" presStyleCnt="2">
        <dgm:presLayoutVars>
          <dgm:bulletEnabled val="1"/>
        </dgm:presLayoutVars>
      </dgm:prSet>
      <dgm:spPr/>
      <dgm:t>
        <a:bodyPr/>
        <a:lstStyle/>
        <a:p>
          <a:endParaRPr lang="zh-TW" altLang="en-US"/>
        </a:p>
      </dgm:t>
    </dgm:pt>
  </dgm:ptLst>
  <dgm:cxnLst>
    <dgm:cxn modelId="{E131FA14-C922-4EB8-8F66-0C31500F72CC}" srcId="{A7784038-532D-44EE-8FD6-008CFF6E749D}" destId="{E76D5FD9-6927-4BC9-BFB3-B374AD0275DE}" srcOrd="0" destOrd="0" parTransId="{8914FCD4-AD28-49C5-9261-7A65316E9A33}" sibTransId="{A23C94F7-CC26-4866-926C-72D7A233A451}"/>
    <dgm:cxn modelId="{FFC1B040-4CCF-4F6B-BFD0-5F03316FC639}" type="presOf" srcId="{E76D5FD9-6927-4BC9-BFB3-B374AD0275DE}" destId="{56D33607-3648-4942-86C4-44B11F8D5256}" srcOrd="0" destOrd="0" presId="urn:microsoft.com/office/officeart/2005/8/layout/bProcess3"/>
    <dgm:cxn modelId="{85A9B2A1-CBA4-46BE-8F88-D835177E7596}" type="presOf" srcId="{A7784038-532D-44EE-8FD6-008CFF6E749D}" destId="{7E12E6AC-B8C9-4AA4-89C3-10D33C5B6442}" srcOrd="0" destOrd="0" presId="urn:microsoft.com/office/officeart/2005/8/layout/bProcess3"/>
    <dgm:cxn modelId="{40272028-9B7A-4342-A21E-5C864F63B710}" type="presOf" srcId="{A23C94F7-CC26-4866-926C-72D7A233A451}" destId="{4D3C2620-8FEB-4BA7-B893-062FC2AE279B}" srcOrd="1" destOrd="0" presId="urn:microsoft.com/office/officeart/2005/8/layout/bProcess3"/>
    <dgm:cxn modelId="{36FF1E6D-EDF5-4C8A-B38A-EB090F30BE09}" srcId="{A7784038-532D-44EE-8FD6-008CFF6E749D}" destId="{31A1243C-41AD-4BD1-9B18-0E0B9B1EAFAF}" srcOrd="1" destOrd="0" parTransId="{FB7AA6FD-65E3-4FF5-AB6C-FB059A23631C}" sibTransId="{8A4F7924-8334-447A-BB9C-894AE4C96CC6}"/>
    <dgm:cxn modelId="{6B7F6F4B-099D-44B9-B51D-316496DB9105}" type="presOf" srcId="{31A1243C-41AD-4BD1-9B18-0E0B9B1EAFAF}" destId="{3AD9AA1E-9C05-4A35-9FA6-99D2CBDDA997}" srcOrd="0" destOrd="0" presId="urn:microsoft.com/office/officeart/2005/8/layout/bProcess3"/>
    <dgm:cxn modelId="{CAD66FEF-DCCB-4530-BFA3-8485657A8031}" type="presOf" srcId="{A23C94F7-CC26-4866-926C-72D7A233A451}" destId="{F781D3A0-92BB-4BF8-A60F-7A140275B455}" srcOrd="0" destOrd="0" presId="urn:microsoft.com/office/officeart/2005/8/layout/bProcess3"/>
    <dgm:cxn modelId="{68F368CA-BA32-4659-9D4F-62FFE15BD2EC}" type="presParOf" srcId="{7E12E6AC-B8C9-4AA4-89C3-10D33C5B6442}" destId="{56D33607-3648-4942-86C4-44B11F8D5256}" srcOrd="0" destOrd="0" presId="urn:microsoft.com/office/officeart/2005/8/layout/bProcess3"/>
    <dgm:cxn modelId="{61706643-7918-4E86-81F4-DCFB551F0104}" type="presParOf" srcId="{7E12E6AC-B8C9-4AA4-89C3-10D33C5B6442}" destId="{F781D3A0-92BB-4BF8-A60F-7A140275B455}" srcOrd="1" destOrd="0" presId="urn:microsoft.com/office/officeart/2005/8/layout/bProcess3"/>
    <dgm:cxn modelId="{13D20B76-FAEB-47A9-8EA1-460BDCF37682}" type="presParOf" srcId="{F781D3A0-92BB-4BF8-A60F-7A140275B455}" destId="{4D3C2620-8FEB-4BA7-B893-062FC2AE279B}" srcOrd="0" destOrd="0" presId="urn:microsoft.com/office/officeart/2005/8/layout/bProcess3"/>
    <dgm:cxn modelId="{8AB9E582-9B1B-4CE0-BA2E-7017FB18CA6E}" type="presParOf" srcId="{7E12E6AC-B8C9-4AA4-89C3-10D33C5B6442}" destId="{3AD9AA1E-9C05-4A35-9FA6-99D2CBDDA997}" srcOrd="2"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70B9561-83DA-4E49-9859-809D323990DB}" type="doc">
      <dgm:prSet loTypeId="urn:microsoft.com/office/officeart/2005/8/layout/list1" loCatId="list" qsTypeId="urn:microsoft.com/office/officeart/2005/8/quickstyle/simple3" qsCatId="simple" csTypeId="urn:microsoft.com/office/officeart/2005/8/colors/colorful1" csCatId="colorful" phldr="1"/>
      <dgm:spPr/>
      <dgm:t>
        <a:bodyPr/>
        <a:lstStyle/>
        <a:p>
          <a:endParaRPr lang="zh-TW" altLang="en-US"/>
        </a:p>
      </dgm:t>
    </dgm:pt>
    <dgm:pt modelId="{FA87FB48-2D47-4C3E-9B57-0A82EA47417E}">
      <dgm:prSet custT="1"/>
      <dgm:spPr/>
      <dgm:t>
        <a:bodyPr/>
        <a:lstStyle/>
        <a:p>
          <a:r>
            <a:rPr lang="zh-TW" altLang="en-US" sz="2400" b="1" dirty="0" smtClean="0">
              <a:latin typeface="微軟正黑體" panose="020B0604030504040204" pitchFamily="34" charset="-120"/>
              <a:ea typeface="微軟正黑體" panose="020B0604030504040204" pitchFamily="34" charset="-120"/>
            </a:rPr>
            <a:t>必須經由「表達」而外顯</a:t>
          </a:r>
          <a:endParaRPr lang="zh-TW" altLang="en-US" sz="2400" b="1" dirty="0">
            <a:latin typeface="微軟正黑體" panose="020B0604030504040204" pitchFamily="34" charset="-120"/>
            <a:ea typeface="微軟正黑體" panose="020B0604030504040204" pitchFamily="34" charset="-120"/>
          </a:endParaRPr>
        </a:p>
      </dgm:t>
    </dgm:pt>
    <dgm:pt modelId="{8D5B9A86-EACE-4573-9B63-19AA6D6BAEEA}" type="parTrans" cxnId="{F585E88E-2C3E-4959-B272-89E28669D975}">
      <dgm:prSet/>
      <dgm:spPr/>
      <dgm:t>
        <a:bodyPr/>
        <a:lstStyle/>
        <a:p>
          <a:endParaRPr lang="zh-TW" altLang="en-US"/>
        </a:p>
      </dgm:t>
    </dgm:pt>
    <dgm:pt modelId="{ED6EA36E-711E-44C0-A4F7-9B0F6C3687FE}" type="sibTrans" cxnId="{F585E88E-2C3E-4959-B272-89E28669D975}">
      <dgm:prSet/>
      <dgm:spPr/>
      <dgm:t>
        <a:bodyPr/>
        <a:lstStyle/>
        <a:p>
          <a:endParaRPr lang="zh-TW" altLang="en-US"/>
        </a:p>
      </dgm:t>
    </dgm:pt>
    <dgm:pt modelId="{854C2E2A-338A-4FFE-A506-A355A72036FE}">
      <dgm:prSet phldrT="[文字]" custT="1"/>
      <dgm:spPr/>
      <dgm:t>
        <a:bodyPr/>
        <a:lstStyle/>
        <a:p>
          <a:r>
            <a:rPr lang="zh-TW" altLang="en-US" sz="2400" b="1" dirty="0" smtClean="0">
              <a:latin typeface="微軟正黑體" panose="020B0604030504040204" pitchFamily="34" charset="-120"/>
              <a:ea typeface="微軟正黑體" panose="020B0604030504040204" pitchFamily="34" charset="-120"/>
            </a:rPr>
            <a:t>須是人類精神活動的成果</a:t>
          </a:r>
          <a:endParaRPr lang="zh-TW" altLang="en-US" sz="2400" b="1" dirty="0">
            <a:latin typeface="微軟正黑體" panose="020B0604030504040204" pitchFamily="34" charset="-120"/>
            <a:ea typeface="微軟正黑體" panose="020B0604030504040204" pitchFamily="34" charset="-120"/>
          </a:endParaRPr>
        </a:p>
      </dgm:t>
    </dgm:pt>
    <dgm:pt modelId="{A5008DDA-3E93-49CB-A268-963376CE763B}" type="parTrans" cxnId="{6ACC7AC6-5726-4F6E-9934-5DD02F4B55A0}">
      <dgm:prSet/>
      <dgm:spPr/>
      <dgm:t>
        <a:bodyPr/>
        <a:lstStyle/>
        <a:p>
          <a:endParaRPr lang="zh-TW" altLang="en-US"/>
        </a:p>
      </dgm:t>
    </dgm:pt>
    <dgm:pt modelId="{F9A8411E-9D81-440D-BD65-681A1AB3F365}" type="sibTrans" cxnId="{6ACC7AC6-5726-4F6E-9934-5DD02F4B55A0}">
      <dgm:prSet/>
      <dgm:spPr/>
      <dgm:t>
        <a:bodyPr/>
        <a:lstStyle/>
        <a:p>
          <a:endParaRPr lang="zh-TW" altLang="en-US"/>
        </a:p>
      </dgm:t>
    </dgm:pt>
    <dgm:pt modelId="{7C358618-AF33-4B5E-AB05-4D47E4EEFF09}">
      <dgm:prSet custT="1"/>
      <dgm:spPr/>
      <dgm:t>
        <a:bodyPr/>
        <a:lstStyle/>
        <a:p>
          <a:pPr>
            <a:lnSpc>
              <a:spcPct val="80000"/>
            </a:lnSpc>
            <a:spcAft>
              <a:spcPts val="0"/>
            </a:spcAft>
          </a:pPr>
          <a:r>
            <a:rPr lang="zh-TW" altLang="en-US" sz="1800" b="1" dirty="0" smtClean="0">
              <a:latin typeface="微軟正黑體" panose="020B0604030504040204" pitchFamily="34" charset="-120"/>
              <a:ea typeface="微軟正黑體" panose="020B0604030504040204" pitchFamily="34" charset="-120"/>
            </a:rPr>
            <a:t>以翻譯軟體進行全文翻譯？監視器畫面</a:t>
          </a:r>
          <a:r>
            <a:rPr lang="en-US" altLang="zh-TW" sz="1800" b="1" dirty="0" smtClean="0">
              <a:latin typeface="微軟正黑體" panose="020B0604030504040204" pitchFamily="34" charset="-120"/>
              <a:ea typeface="微軟正黑體" panose="020B0604030504040204" pitchFamily="34" charset="-120"/>
            </a:rPr>
            <a:t>?</a:t>
          </a:r>
          <a:r>
            <a:rPr lang="zh-TW" altLang="en-US" sz="1800" b="1" dirty="0" smtClean="0">
              <a:latin typeface="微軟正黑體" panose="020B0604030504040204" pitchFamily="34" charset="-120"/>
              <a:ea typeface="微軟正黑體" panose="020B0604030504040204" pitchFamily="34" charset="-120"/>
            </a:rPr>
            <a:t>衛星雲圖</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EB33D261-08E8-4630-9A09-5BFE4E12D398}" type="parTrans" cxnId="{B5EF3C1B-1B34-4507-9A1F-AB3753C21119}">
      <dgm:prSet/>
      <dgm:spPr/>
      <dgm:t>
        <a:bodyPr/>
        <a:lstStyle/>
        <a:p>
          <a:endParaRPr lang="zh-TW" altLang="en-US"/>
        </a:p>
      </dgm:t>
    </dgm:pt>
    <dgm:pt modelId="{01EE8B5F-29BD-476D-B9D0-AFB885D44525}" type="sibTrans" cxnId="{B5EF3C1B-1B34-4507-9A1F-AB3753C21119}">
      <dgm:prSet/>
      <dgm:spPr/>
      <dgm:t>
        <a:bodyPr/>
        <a:lstStyle/>
        <a:p>
          <a:endParaRPr lang="zh-TW" altLang="en-US"/>
        </a:p>
      </dgm:t>
    </dgm:pt>
    <dgm:pt modelId="{47BC6ABE-64FC-4529-9771-00ADA7BF67BB}">
      <dgm:prSet phldrT="[文字]" custT="1"/>
      <dgm:spPr/>
      <dgm:t>
        <a:bodyPr/>
        <a:lstStyle/>
        <a:p>
          <a:pPr marL="228600" indent="-228600">
            <a:lnSpc>
              <a:spcPct val="80000"/>
            </a:lnSpc>
            <a:spcAft>
              <a:spcPts val="0"/>
            </a:spcAft>
          </a:pPr>
          <a:r>
            <a:rPr lang="zh-TW" altLang="en-US" sz="1800" b="1" dirty="0" smtClean="0">
              <a:latin typeface="微軟正黑體" panose="020B0604030504040204" pitchFamily="34" charset="-120"/>
              <a:ea typeface="微軟正黑體" panose="020B0604030504040204" pitchFamily="34" charset="-120"/>
            </a:rPr>
            <a:t>創作的結果必須以客觀化的表達形諸於外，人類感官能感知其內容</a:t>
          </a:r>
          <a:endParaRPr lang="zh-TW" altLang="en-US" sz="1800" b="1" dirty="0">
            <a:latin typeface="微軟正黑體" panose="020B0604030504040204" pitchFamily="34" charset="-120"/>
            <a:ea typeface="微軟正黑體" panose="020B0604030504040204" pitchFamily="34" charset="-120"/>
          </a:endParaRPr>
        </a:p>
      </dgm:t>
    </dgm:pt>
    <dgm:pt modelId="{EA495606-4BF9-442A-922D-A50A28BD7C57}" type="sibTrans" cxnId="{0E268982-E009-4F6E-911A-EEED91850FCC}">
      <dgm:prSet/>
      <dgm:spPr/>
      <dgm:t>
        <a:bodyPr/>
        <a:lstStyle/>
        <a:p>
          <a:endParaRPr lang="zh-TW" altLang="en-US"/>
        </a:p>
      </dgm:t>
    </dgm:pt>
    <dgm:pt modelId="{6A26B640-73B9-4B94-9180-8EE40C7C8CDB}" type="parTrans" cxnId="{0E268982-E009-4F6E-911A-EEED91850FCC}">
      <dgm:prSet/>
      <dgm:spPr/>
      <dgm:t>
        <a:bodyPr/>
        <a:lstStyle/>
        <a:p>
          <a:endParaRPr lang="zh-TW" altLang="en-US"/>
        </a:p>
      </dgm:t>
    </dgm:pt>
    <dgm:pt modelId="{BE1CC278-F721-462F-ADE3-D9A95E7DC143}">
      <dgm:prSet phldrT="[文字]" custT="1"/>
      <dgm:spPr/>
      <dgm:t>
        <a:bodyPr/>
        <a:lstStyle/>
        <a:p>
          <a:r>
            <a:rPr lang="zh-TW" altLang="en-US" sz="2400" b="1" dirty="0" smtClean="0">
              <a:latin typeface="微軟正黑體" panose="020B0604030504040204" pitchFamily="34" charset="-120"/>
              <a:ea typeface="微軟正黑體" panose="020B0604030504040204" pitchFamily="34" charset="-120"/>
            </a:rPr>
            <a:t>必須係獨立創作且具有創作性</a:t>
          </a:r>
          <a:endParaRPr lang="zh-TW" altLang="en-US" sz="2400" b="1" dirty="0">
            <a:latin typeface="微軟正黑體" panose="020B0604030504040204" pitchFamily="34" charset="-120"/>
            <a:ea typeface="微軟正黑體" panose="020B0604030504040204" pitchFamily="34" charset="-120"/>
          </a:endParaRPr>
        </a:p>
      </dgm:t>
    </dgm:pt>
    <dgm:pt modelId="{FC4D18D3-7BC7-4AE9-8841-D9A6C77B0E42}" type="sibTrans" cxnId="{4BB2E8F9-A03C-448E-B728-1E1AB6165250}">
      <dgm:prSet/>
      <dgm:spPr/>
      <dgm:t>
        <a:bodyPr/>
        <a:lstStyle/>
        <a:p>
          <a:endParaRPr lang="zh-TW" altLang="en-US"/>
        </a:p>
      </dgm:t>
    </dgm:pt>
    <dgm:pt modelId="{DAE4E31B-1148-45AD-A238-6064274E2B86}" type="parTrans" cxnId="{4BB2E8F9-A03C-448E-B728-1E1AB6165250}">
      <dgm:prSet/>
      <dgm:spPr/>
      <dgm:t>
        <a:bodyPr/>
        <a:lstStyle/>
        <a:p>
          <a:endParaRPr lang="zh-TW" altLang="en-US"/>
        </a:p>
      </dgm:t>
    </dgm:pt>
    <dgm:pt modelId="{634EB17F-DA8F-42A6-9A04-4D954F8088FC}">
      <dgm:prSet phldrT="[文字]" custT="1"/>
      <dgm:spPr/>
      <dgm:t>
        <a:bodyPr/>
        <a:lstStyle/>
        <a:p>
          <a:r>
            <a:rPr lang="zh-TW" altLang="en-US" sz="2400" b="1" dirty="0" smtClean="0">
              <a:latin typeface="微軟正黑體" panose="020B0604030504040204" pitchFamily="34" charset="-120"/>
              <a:ea typeface="微軟正黑體" panose="020B0604030504040204" pitchFamily="34" charset="-120"/>
            </a:rPr>
            <a:t>屬於文學、科學、藝術或其他學術範圍</a:t>
          </a:r>
          <a:endParaRPr lang="zh-TW" altLang="en-US" sz="2400" b="1" dirty="0">
            <a:latin typeface="微軟正黑體" panose="020B0604030504040204" pitchFamily="34" charset="-120"/>
            <a:ea typeface="微軟正黑體" panose="020B0604030504040204" pitchFamily="34" charset="-120"/>
          </a:endParaRPr>
        </a:p>
      </dgm:t>
    </dgm:pt>
    <dgm:pt modelId="{B93620F5-075A-48E2-AE48-BC6C1133FD9D}" type="sibTrans" cxnId="{B5739CCB-875D-4062-98BA-3D1BD3FE5410}">
      <dgm:prSet/>
      <dgm:spPr/>
      <dgm:t>
        <a:bodyPr/>
        <a:lstStyle/>
        <a:p>
          <a:endParaRPr lang="zh-TW" altLang="en-US"/>
        </a:p>
      </dgm:t>
    </dgm:pt>
    <dgm:pt modelId="{C57B2815-7610-4FBD-A830-7B4800AA6E34}" type="parTrans" cxnId="{B5739CCB-875D-4062-98BA-3D1BD3FE5410}">
      <dgm:prSet/>
      <dgm:spPr/>
      <dgm:t>
        <a:bodyPr/>
        <a:lstStyle/>
        <a:p>
          <a:endParaRPr lang="zh-TW" altLang="en-US"/>
        </a:p>
      </dgm:t>
    </dgm:pt>
    <dgm:pt modelId="{E03FE395-5CF4-4D2A-9541-0AD67C79ECED}">
      <dgm:prSet phldrT="[文字]" custT="1"/>
      <dgm:spPr/>
      <dgm:t>
        <a:bodyPr/>
        <a:lstStyle/>
        <a:p>
          <a:pPr>
            <a:lnSpc>
              <a:spcPct val="80000"/>
            </a:lnSpc>
            <a:spcAft>
              <a:spcPts val="0"/>
            </a:spcAft>
          </a:pPr>
          <a:r>
            <a:rPr lang="zh-TW" altLang="en-US" sz="1800" b="1" dirty="0" smtClean="0">
              <a:solidFill>
                <a:srgbClr val="7030A0"/>
              </a:solidFill>
              <a:latin typeface="微軟正黑體" panose="020B0604030504040204" pitchFamily="34" charset="-120"/>
              <a:ea typeface="微軟正黑體" panose="020B0604030504040204" pitchFamily="34" charset="-120"/>
            </a:rPr>
            <a:t>色情影片</a:t>
          </a:r>
          <a:r>
            <a:rPr lang="en-US" altLang="zh-TW" sz="1800" b="1" dirty="0" smtClean="0">
              <a:solidFill>
                <a:srgbClr val="7030A0"/>
              </a:solidFill>
              <a:latin typeface="微軟正黑體" panose="020B0604030504040204" pitchFamily="34" charset="-120"/>
              <a:ea typeface="微軟正黑體" panose="020B0604030504040204" pitchFamily="34" charset="-120"/>
            </a:rPr>
            <a:t>?</a:t>
          </a:r>
          <a:endParaRPr lang="zh-TW" altLang="en-US" sz="1800" b="1" dirty="0">
            <a:solidFill>
              <a:srgbClr val="7030A0"/>
            </a:solidFill>
            <a:latin typeface="微軟正黑體" panose="020B0604030504040204" pitchFamily="34" charset="-120"/>
            <a:ea typeface="微軟正黑體" panose="020B0604030504040204" pitchFamily="34" charset="-120"/>
          </a:endParaRPr>
        </a:p>
      </dgm:t>
    </dgm:pt>
    <dgm:pt modelId="{EA77DB31-7832-4C9C-9799-FD5F5BA666B6}" type="parTrans" cxnId="{B2E8753E-E4BF-466F-B3FE-D6804269A468}">
      <dgm:prSet/>
      <dgm:spPr/>
      <dgm:t>
        <a:bodyPr/>
        <a:lstStyle/>
        <a:p>
          <a:endParaRPr lang="zh-TW" altLang="en-US"/>
        </a:p>
      </dgm:t>
    </dgm:pt>
    <dgm:pt modelId="{EC5A9B26-27E5-4C44-8575-1524672934F4}" type="sibTrans" cxnId="{B2E8753E-E4BF-466F-B3FE-D6804269A468}">
      <dgm:prSet/>
      <dgm:spPr/>
      <dgm:t>
        <a:bodyPr/>
        <a:lstStyle/>
        <a:p>
          <a:endParaRPr lang="zh-TW" altLang="en-US"/>
        </a:p>
      </dgm:t>
    </dgm:pt>
    <dgm:pt modelId="{0F01102E-7DB0-4C86-9A09-4485DE2915A3}">
      <dgm:prSet custT="1"/>
      <dgm:spPr/>
      <dgm:t>
        <a:bodyPr/>
        <a:lstStyle/>
        <a:p>
          <a:pPr marL="180975" indent="0">
            <a:lnSpc>
              <a:spcPct val="80000"/>
            </a:lnSpc>
            <a:spcAft>
              <a:spcPts val="0"/>
            </a:spcAft>
          </a:pPr>
          <a:r>
            <a:rPr lang="zh-TW" altLang="en-US" sz="1600" b="1" dirty="0" smtClean="0">
              <a:solidFill>
                <a:srgbClr val="7030A0"/>
              </a:solidFill>
              <a:latin typeface="微軟正黑體" panose="020B0604030504040204" pitchFamily="34" charset="-120"/>
              <a:ea typeface="微軟正黑體" panose="020B0604030504040204" pitchFamily="34" charset="-120"/>
            </a:rPr>
            <a:t>產品說明書？大頭照？偷拍照？</a:t>
          </a:r>
        </a:p>
      </dgm:t>
    </dgm:pt>
    <dgm:pt modelId="{28CE4687-A798-4D0A-A85F-EBC8944B39A5}" type="parTrans" cxnId="{88718184-0423-40B6-93BB-2C8CF6E27106}">
      <dgm:prSet/>
      <dgm:spPr/>
      <dgm:t>
        <a:bodyPr/>
        <a:lstStyle/>
        <a:p>
          <a:endParaRPr lang="zh-TW" altLang="en-US"/>
        </a:p>
      </dgm:t>
    </dgm:pt>
    <dgm:pt modelId="{162D763D-53AB-414F-888E-7F94E0F6A1C8}" type="sibTrans" cxnId="{88718184-0423-40B6-93BB-2C8CF6E27106}">
      <dgm:prSet/>
      <dgm:spPr/>
      <dgm:t>
        <a:bodyPr/>
        <a:lstStyle/>
        <a:p>
          <a:endParaRPr lang="zh-TW" altLang="en-US"/>
        </a:p>
      </dgm:t>
    </dgm:pt>
    <dgm:pt modelId="{A6A0A669-4824-49FA-B152-6BC979D76949}">
      <dgm:prSet custT="1"/>
      <dgm:spPr/>
      <dgm:t>
        <a:bodyPr/>
        <a:lstStyle/>
        <a:p>
          <a:pPr>
            <a:lnSpc>
              <a:spcPct val="80000"/>
            </a:lnSpc>
            <a:spcAft>
              <a:spcPts val="0"/>
            </a:spcAft>
          </a:pPr>
          <a:r>
            <a:rPr lang="zh-TW" altLang="en-US" sz="1800" b="1" dirty="0" smtClean="0">
              <a:latin typeface="微軟正黑體" panose="020B0604030504040204" pitchFamily="34" charset="-120"/>
              <a:ea typeface="微軟正黑體" panose="020B0604030504040204" pitchFamily="34" charset="-120"/>
            </a:rPr>
            <a:t>猴子自拍照</a:t>
          </a:r>
          <a:r>
            <a:rPr lang="en-US" altLang="zh-TW" sz="1800" b="1" dirty="0" smtClean="0">
              <a:latin typeface="微軟正黑體" panose="020B0604030504040204" pitchFamily="34" charset="-120"/>
              <a:ea typeface="微軟正黑體" panose="020B0604030504040204" pitchFamily="34" charset="-120"/>
            </a:rPr>
            <a:t>?(</a:t>
          </a:r>
          <a:r>
            <a:rPr lang="en-US" altLang="en-US" sz="1800" b="1" dirty="0" smtClean="0">
              <a:latin typeface="微軟正黑體" panose="020B0604030504040204" pitchFamily="34" charset="-120"/>
              <a:ea typeface="微軟正黑體" panose="020B0604030504040204" pitchFamily="34" charset="-120"/>
            </a:rPr>
            <a:t> David J. Slater vs.</a:t>
          </a:r>
          <a:r>
            <a:rPr lang="zh-TW" altLang="en-US" sz="1800" b="1" dirty="0" smtClean="0">
              <a:latin typeface="微軟正黑體" panose="020B0604030504040204" pitchFamily="34" charset="-120"/>
              <a:ea typeface="微軟正黑體" panose="020B0604030504040204" pitchFamily="34" charset="-120"/>
            </a:rPr>
            <a:t>維基百科</a:t>
          </a:r>
          <a:r>
            <a:rPr lang="en-US" altLang="zh-TW" sz="1800" b="1" dirty="0" smtClean="0">
              <a:latin typeface="微軟正黑體" panose="020B0604030504040204" pitchFamily="34" charset="-120"/>
              <a:ea typeface="微軟正黑體" panose="020B0604030504040204" pitchFamily="34" charset="-120"/>
            </a:rPr>
            <a:t>)</a:t>
          </a:r>
          <a:endParaRPr lang="zh-TW" altLang="en-US" sz="1800" b="1" dirty="0">
            <a:latin typeface="微軟正黑體" panose="020B0604030504040204" pitchFamily="34" charset="-120"/>
            <a:ea typeface="微軟正黑體" panose="020B0604030504040204" pitchFamily="34" charset="-120"/>
          </a:endParaRPr>
        </a:p>
      </dgm:t>
    </dgm:pt>
    <dgm:pt modelId="{4FCB23AE-410E-4F1C-93E1-4E0BBEACF387}" type="parTrans" cxnId="{B30F7CFE-85F9-4B05-A582-6FEB269A70B8}">
      <dgm:prSet/>
      <dgm:spPr/>
      <dgm:t>
        <a:bodyPr/>
        <a:lstStyle/>
        <a:p>
          <a:endParaRPr lang="zh-TW" altLang="en-US"/>
        </a:p>
      </dgm:t>
    </dgm:pt>
    <dgm:pt modelId="{643145AB-AA69-4B46-8474-B72D4FF64A4C}" type="sibTrans" cxnId="{B30F7CFE-85F9-4B05-A582-6FEB269A70B8}">
      <dgm:prSet/>
      <dgm:spPr/>
      <dgm:t>
        <a:bodyPr/>
        <a:lstStyle/>
        <a:p>
          <a:endParaRPr lang="zh-TW" altLang="en-US"/>
        </a:p>
      </dgm:t>
    </dgm:pt>
    <dgm:pt modelId="{2475D3EC-BCBE-4C81-B8AF-11C47698B6FA}">
      <dgm:prSet phldrT="[文字]" custT="1"/>
      <dgm:spPr/>
      <dgm:t>
        <a:bodyPr/>
        <a:lstStyle/>
        <a:p>
          <a:pPr marL="228600" indent="-228600">
            <a:lnSpc>
              <a:spcPct val="80000"/>
            </a:lnSpc>
            <a:spcAft>
              <a:spcPts val="0"/>
            </a:spcAft>
          </a:pPr>
          <a:r>
            <a:rPr lang="zh-TW" altLang="en-US" sz="2000" b="1" dirty="0" smtClean="0">
              <a:latin typeface="微軟正黑體" panose="020B0604030504040204" pitchFamily="34" charset="-120"/>
              <a:ea typeface="微軟正黑體" panose="020B0604030504040204" pitchFamily="34" charset="-120"/>
            </a:rPr>
            <a:t>原創性</a:t>
          </a:r>
          <a:r>
            <a:rPr lang="en-US" altLang="zh-TW" sz="2000" b="1" dirty="0" smtClean="0">
              <a:latin typeface="微軟正黑體" panose="020B0604030504040204" pitchFamily="34" charset="-120"/>
              <a:ea typeface="微軟正黑體" panose="020B0604030504040204" pitchFamily="34" charset="-120"/>
            </a:rPr>
            <a:t>&amp;</a:t>
          </a:r>
          <a:r>
            <a:rPr lang="zh-TW" altLang="en-US" sz="2000" b="1" dirty="0" smtClean="0">
              <a:latin typeface="微軟正黑體" panose="020B0604030504040204" pitchFamily="34" charset="-120"/>
              <a:ea typeface="微軟正黑體" panose="020B0604030504040204" pitchFamily="34" charset="-120"/>
            </a:rPr>
            <a:t>創作性</a:t>
          </a:r>
          <a:r>
            <a:rPr lang="en-US" altLang="zh-TW" sz="2000" b="1" dirty="0" smtClean="0">
              <a:latin typeface="微軟正黑體" panose="020B0604030504040204" pitchFamily="34" charset="-120"/>
              <a:ea typeface="微軟正黑體" panose="020B0604030504040204" pitchFamily="34" charset="-120"/>
            </a:rPr>
            <a:t>( </a:t>
          </a:r>
          <a:r>
            <a:rPr lang="zh-TW" altLang="en-US" sz="2000" b="1" dirty="0" smtClean="0">
              <a:latin typeface="微軟正黑體" panose="020B0604030504040204" pitchFamily="34" charset="-120"/>
              <a:ea typeface="微軟正黑體" panose="020B0604030504040204" pitchFamily="34" charset="-120"/>
            </a:rPr>
            <a:t>後述</a:t>
          </a:r>
          <a:r>
            <a:rPr lang="en-US" altLang="zh-TW" sz="2000" b="1" dirty="0" smtClean="0">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dgm:t>
    </dgm:pt>
    <dgm:pt modelId="{626ED46F-CA35-4869-BC15-CCF31AB5B0ED}" type="parTrans" cxnId="{19DF096D-D731-478D-A7D8-5477B484A4F4}">
      <dgm:prSet/>
      <dgm:spPr/>
      <dgm:t>
        <a:bodyPr/>
        <a:lstStyle/>
        <a:p>
          <a:endParaRPr lang="zh-TW" altLang="en-US"/>
        </a:p>
      </dgm:t>
    </dgm:pt>
    <dgm:pt modelId="{096A4C6F-D792-406D-970B-30227918D6BA}" type="sibTrans" cxnId="{19DF096D-D731-478D-A7D8-5477B484A4F4}">
      <dgm:prSet/>
      <dgm:spPr/>
      <dgm:t>
        <a:bodyPr/>
        <a:lstStyle/>
        <a:p>
          <a:endParaRPr lang="zh-TW" altLang="en-US"/>
        </a:p>
      </dgm:t>
    </dgm:pt>
    <dgm:pt modelId="{45288CF1-5F6C-41EE-BF02-E62273F95304}">
      <dgm:prSet phldrT="[文字]" custT="1"/>
      <dgm:spPr/>
      <dgm:t>
        <a:bodyPr/>
        <a:lstStyle/>
        <a:p>
          <a:pPr marL="228600" indent="-228600">
            <a:lnSpc>
              <a:spcPct val="80000"/>
            </a:lnSpc>
            <a:spcAft>
              <a:spcPts val="0"/>
            </a:spcAft>
          </a:pPr>
          <a:r>
            <a:rPr lang="zh-TW" altLang="en-US" sz="1800" b="1" dirty="0" smtClean="0">
              <a:solidFill>
                <a:srgbClr val="7030A0"/>
              </a:solidFill>
              <a:latin typeface="微軟正黑體" panose="020B0604030504040204" pitchFamily="34" charset="-120"/>
              <a:ea typeface="微軟正黑體" panose="020B0604030504040204" pitchFamily="34" charset="-120"/>
            </a:rPr>
            <a:t>烘焙麵包的方法？</a:t>
          </a:r>
          <a:endParaRPr lang="zh-TW" altLang="en-US" sz="1800" b="1" dirty="0">
            <a:latin typeface="微軟正黑體" panose="020B0604030504040204" pitchFamily="34" charset="-120"/>
            <a:ea typeface="微軟正黑體" panose="020B0604030504040204" pitchFamily="34" charset="-120"/>
          </a:endParaRPr>
        </a:p>
      </dgm:t>
    </dgm:pt>
    <dgm:pt modelId="{74E2DDD1-2A0A-4BE4-9F07-7B7D761F51B5}" type="parTrans" cxnId="{5DC6F999-DA94-42C4-ACD1-904BEFE6E0F5}">
      <dgm:prSet/>
      <dgm:spPr/>
    </dgm:pt>
    <dgm:pt modelId="{FCB0DFC8-9425-48C5-9A17-3D39CDB5A429}" type="sibTrans" cxnId="{5DC6F999-DA94-42C4-ACD1-904BEFE6E0F5}">
      <dgm:prSet/>
      <dgm:spPr/>
    </dgm:pt>
    <dgm:pt modelId="{6D2F60B1-4C3C-4A35-8552-75EF128259B9}">
      <dgm:prSet phldrT="[文字]" custT="1"/>
      <dgm:spPr/>
      <dgm:t>
        <a:bodyPr/>
        <a:lstStyle/>
        <a:p>
          <a:pPr marL="228600" indent="-47625">
            <a:lnSpc>
              <a:spcPct val="80000"/>
            </a:lnSpc>
            <a:spcAft>
              <a:spcPts val="0"/>
            </a:spcAft>
          </a:pPr>
          <a:r>
            <a:rPr lang="zh-TW" altLang="en-US" sz="1600" b="1" dirty="0" smtClean="0">
              <a:solidFill>
                <a:srgbClr val="7030A0"/>
              </a:solidFill>
              <a:latin typeface="微軟正黑體" panose="020B0604030504040204" pitchFamily="34" charset="-120"/>
              <a:ea typeface="微軟正黑體" panose="020B0604030504040204" pitchFamily="34" charset="-120"/>
            </a:rPr>
            <a:t>二位攝影師在同一地點以相同角度拍攝國家戲劇院</a:t>
          </a:r>
          <a:r>
            <a:rPr lang="en-US" altLang="zh-TW" sz="1600" b="1" dirty="0" smtClean="0">
              <a:solidFill>
                <a:srgbClr val="7030A0"/>
              </a:solidFill>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dgm:t>
    </dgm:pt>
    <dgm:pt modelId="{C8488260-7AD6-4937-89BE-10B3E92CE918}" type="parTrans" cxnId="{50B01982-BE0E-483B-BEFD-909C8CD5BDA4}">
      <dgm:prSet/>
      <dgm:spPr/>
    </dgm:pt>
    <dgm:pt modelId="{75ACE3FA-FCFC-4684-8E0B-E4CF0D67B8F3}" type="sibTrans" cxnId="{50B01982-BE0E-483B-BEFD-909C8CD5BDA4}">
      <dgm:prSet/>
      <dgm:spPr/>
    </dgm:pt>
    <dgm:pt modelId="{0D8518C4-04A3-4385-BE9F-D45E0A85FB35}" type="pres">
      <dgm:prSet presAssocID="{A70B9561-83DA-4E49-9859-809D323990DB}" presName="linear" presStyleCnt="0">
        <dgm:presLayoutVars>
          <dgm:dir/>
          <dgm:animLvl val="lvl"/>
          <dgm:resizeHandles val="exact"/>
        </dgm:presLayoutVars>
      </dgm:prSet>
      <dgm:spPr/>
      <dgm:t>
        <a:bodyPr/>
        <a:lstStyle/>
        <a:p>
          <a:endParaRPr lang="zh-TW" altLang="en-US"/>
        </a:p>
      </dgm:t>
    </dgm:pt>
    <dgm:pt modelId="{B60C35BE-4658-4BF2-8884-EF43BD469914}" type="pres">
      <dgm:prSet presAssocID="{854C2E2A-338A-4FFE-A506-A355A72036FE}" presName="parentLin" presStyleCnt="0"/>
      <dgm:spPr/>
      <dgm:t>
        <a:bodyPr/>
        <a:lstStyle/>
        <a:p>
          <a:endParaRPr lang="zh-TW" altLang="en-US"/>
        </a:p>
      </dgm:t>
    </dgm:pt>
    <dgm:pt modelId="{8A2D1CFD-516B-4E4B-B744-B3F1DB9E16BC}" type="pres">
      <dgm:prSet presAssocID="{854C2E2A-338A-4FFE-A506-A355A72036FE}" presName="parentLeftMargin" presStyleLbl="node1" presStyleIdx="0" presStyleCnt="4"/>
      <dgm:spPr/>
      <dgm:t>
        <a:bodyPr/>
        <a:lstStyle/>
        <a:p>
          <a:endParaRPr lang="zh-TW" altLang="en-US"/>
        </a:p>
      </dgm:t>
    </dgm:pt>
    <dgm:pt modelId="{1AA4E58F-4AA2-4A74-BD11-551F1094EFC8}" type="pres">
      <dgm:prSet presAssocID="{854C2E2A-338A-4FFE-A506-A355A72036FE}" presName="parentText" presStyleLbl="node1" presStyleIdx="0" presStyleCnt="4" custScaleX="123810">
        <dgm:presLayoutVars>
          <dgm:chMax val="0"/>
          <dgm:bulletEnabled val="1"/>
        </dgm:presLayoutVars>
      </dgm:prSet>
      <dgm:spPr/>
      <dgm:t>
        <a:bodyPr/>
        <a:lstStyle/>
        <a:p>
          <a:endParaRPr lang="zh-TW" altLang="en-US"/>
        </a:p>
      </dgm:t>
    </dgm:pt>
    <dgm:pt modelId="{50173800-4EB9-4B39-9501-EB940F61A9D0}" type="pres">
      <dgm:prSet presAssocID="{854C2E2A-338A-4FFE-A506-A355A72036FE}" presName="negativeSpace" presStyleCnt="0"/>
      <dgm:spPr/>
      <dgm:t>
        <a:bodyPr/>
        <a:lstStyle/>
        <a:p>
          <a:endParaRPr lang="zh-TW" altLang="en-US"/>
        </a:p>
      </dgm:t>
    </dgm:pt>
    <dgm:pt modelId="{9BC67206-4AB8-445A-AB3E-7AA9774875CB}" type="pres">
      <dgm:prSet presAssocID="{854C2E2A-338A-4FFE-A506-A355A72036FE}" presName="childText" presStyleLbl="conFgAcc1" presStyleIdx="0" presStyleCnt="4">
        <dgm:presLayoutVars>
          <dgm:bulletEnabled val="1"/>
        </dgm:presLayoutVars>
      </dgm:prSet>
      <dgm:spPr/>
      <dgm:t>
        <a:bodyPr/>
        <a:lstStyle/>
        <a:p>
          <a:endParaRPr lang="zh-TW" altLang="en-US"/>
        </a:p>
      </dgm:t>
    </dgm:pt>
    <dgm:pt modelId="{F95A4CD2-7A4F-42F0-A9F4-445F514E3F92}" type="pres">
      <dgm:prSet presAssocID="{F9A8411E-9D81-440D-BD65-681A1AB3F365}" presName="spaceBetweenRectangles" presStyleCnt="0"/>
      <dgm:spPr/>
      <dgm:t>
        <a:bodyPr/>
        <a:lstStyle/>
        <a:p>
          <a:endParaRPr lang="zh-TW" altLang="en-US"/>
        </a:p>
      </dgm:t>
    </dgm:pt>
    <dgm:pt modelId="{1D2B4ABB-FB0E-454D-916A-608D33D58A1E}" type="pres">
      <dgm:prSet presAssocID="{FA87FB48-2D47-4C3E-9B57-0A82EA47417E}" presName="parentLin" presStyleCnt="0"/>
      <dgm:spPr/>
      <dgm:t>
        <a:bodyPr/>
        <a:lstStyle/>
        <a:p>
          <a:endParaRPr lang="zh-TW" altLang="en-US"/>
        </a:p>
      </dgm:t>
    </dgm:pt>
    <dgm:pt modelId="{D6B6ED95-1360-47FE-8AD4-EFF518DD029E}" type="pres">
      <dgm:prSet presAssocID="{FA87FB48-2D47-4C3E-9B57-0A82EA47417E}" presName="parentLeftMargin" presStyleLbl="node1" presStyleIdx="0" presStyleCnt="4"/>
      <dgm:spPr/>
      <dgm:t>
        <a:bodyPr/>
        <a:lstStyle/>
        <a:p>
          <a:endParaRPr lang="zh-TW" altLang="en-US"/>
        </a:p>
      </dgm:t>
    </dgm:pt>
    <dgm:pt modelId="{3C5299F1-00AC-4A4D-9A0D-143EB587CE47}" type="pres">
      <dgm:prSet presAssocID="{FA87FB48-2D47-4C3E-9B57-0A82EA47417E}" presName="parentText" presStyleLbl="node1" presStyleIdx="1" presStyleCnt="4" custScaleX="123810">
        <dgm:presLayoutVars>
          <dgm:chMax val="0"/>
          <dgm:bulletEnabled val="1"/>
        </dgm:presLayoutVars>
      </dgm:prSet>
      <dgm:spPr/>
      <dgm:t>
        <a:bodyPr/>
        <a:lstStyle/>
        <a:p>
          <a:endParaRPr lang="zh-TW" altLang="en-US"/>
        </a:p>
      </dgm:t>
    </dgm:pt>
    <dgm:pt modelId="{DAA588AD-6A2E-439D-93DF-9922D77E7C81}" type="pres">
      <dgm:prSet presAssocID="{FA87FB48-2D47-4C3E-9B57-0A82EA47417E}" presName="negativeSpace" presStyleCnt="0"/>
      <dgm:spPr/>
      <dgm:t>
        <a:bodyPr/>
        <a:lstStyle/>
        <a:p>
          <a:endParaRPr lang="zh-TW" altLang="en-US"/>
        </a:p>
      </dgm:t>
    </dgm:pt>
    <dgm:pt modelId="{5ECD26DF-DD98-4862-85E5-C8ABD57E1A51}" type="pres">
      <dgm:prSet presAssocID="{FA87FB48-2D47-4C3E-9B57-0A82EA47417E}" presName="childText" presStyleLbl="conFgAcc1" presStyleIdx="1" presStyleCnt="4">
        <dgm:presLayoutVars>
          <dgm:bulletEnabled val="1"/>
        </dgm:presLayoutVars>
      </dgm:prSet>
      <dgm:spPr/>
      <dgm:t>
        <a:bodyPr/>
        <a:lstStyle/>
        <a:p>
          <a:endParaRPr lang="zh-TW" altLang="en-US"/>
        </a:p>
      </dgm:t>
    </dgm:pt>
    <dgm:pt modelId="{FB8FCCDB-230A-41E5-8511-6C61C0664C67}" type="pres">
      <dgm:prSet presAssocID="{ED6EA36E-711E-44C0-A4F7-9B0F6C3687FE}" presName="spaceBetweenRectangles" presStyleCnt="0"/>
      <dgm:spPr/>
      <dgm:t>
        <a:bodyPr/>
        <a:lstStyle/>
        <a:p>
          <a:endParaRPr lang="zh-TW" altLang="en-US"/>
        </a:p>
      </dgm:t>
    </dgm:pt>
    <dgm:pt modelId="{49D6A573-F6B7-4B18-8C22-B87EAB9AE7B1}" type="pres">
      <dgm:prSet presAssocID="{BE1CC278-F721-462F-ADE3-D9A95E7DC143}" presName="parentLin" presStyleCnt="0"/>
      <dgm:spPr/>
      <dgm:t>
        <a:bodyPr/>
        <a:lstStyle/>
        <a:p>
          <a:endParaRPr lang="zh-TW" altLang="en-US"/>
        </a:p>
      </dgm:t>
    </dgm:pt>
    <dgm:pt modelId="{BC6D2158-D19E-421D-91C4-FAD4177432B5}" type="pres">
      <dgm:prSet presAssocID="{BE1CC278-F721-462F-ADE3-D9A95E7DC143}" presName="parentLeftMargin" presStyleLbl="node1" presStyleIdx="1" presStyleCnt="4"/>
      <dgm:spPr/>
      <dgm:t>
        <a:bodyPr/>
        <a:lstStyle/>
        <a:p>
          <a:endParaRPr lang="zh-TW" altLang="en-US"/>
        </a:p>
      </dgm:t>
    </dgm:pt>
    <dgm:pt modelId="{32E5AD25-AD4A-41EE-B8F6-4EEE03951A6C}" type="pres">
      <dgm:prSet presAssocID="{BE1CC278-F721-462F-ADE3-D9A95E7DC143}" presName="parentText" presStyleLbl="node1" presStyleIdx="2" presStyleCnt="4" custScaleX="123810">
        <dgm:presLayoutVars>
          <dgm:chMax val="0"/>
          <dgm:bulletEnabled val="1"/>
        </dgm:presLayoutVars>
      </dgm:prSet>
      <dgm:spPr/>
      <dgm:t>
        <a:bodyPr/>
        <a:lstStyle/>
        <a:p>
          <a:endParaRPr lang="zh-TW" altLang="en-US"/>
        </a:p>
      </dgm:t>
    </dgm:pt>
    <dgm:pt modelId="{2E1EE2F6-C15B-42EE-A6FB-AF2539FF4CFE}" type="pres">
      <dgm:prSet presAssocID="{BE1CC278-F721-462F-ADE3-D9A95E7DC143}" presName="negativeSpace" presStyleCnt="0"/>
      <dgm:spPr/>
      <dgm:t>
        <a:bodyPr/>
        <a:lstStyle/>
        <a:p>
          <a:endParaRPr lang="zh-TW" altLang="en-US"/>
        </a:p>
      </dgm:t>
    </dgm:pt>
    <dgm:pt modelId="{C1125FC8-537E-4A6C-B977-9F1A7EAC4F14}" type="pres">
      <dgm:prSet presAssocID="{BE1CC278-F721-462F-ADE3-D9A95E7DC143}" presName="childText" presStyleLbl="conFgAcc1" presStyleIdx="2" presStyleCnt="4">
        <dgm:presLayoutVars>
          <dgm:bulletEnabled val="1"/>
        </dgm:presLayoutVars>
      </dgm:prSet>
      <dgm:spPr/>
      <dgm:t>
        <a:bodyPr/>
        <a:lstStyle/>
        <a:p>
          <a:endParaRPr lang="zh-TW" altLang="en-US"/>
        </a:p>
      </dgm:t>
    </dgm:pt>
    <dgm:pt modelId="{423B1B3A-F27E-404C-BE6D-A2B862D1CECB}" type="pres">
      <dgm:prSet presAssocID="{FC4D18D3-7BC7-4AE9-8841-D9A6C77B0E42}" presName="spaceBetweenRectangles" presStyleCnt="0"/>
      <dgm:spPr/>
      <dgm:t>
        <a:bodyPr/>
        <a:lstStyle/>
        <a:p>
          <a:endParaRPr lang="zh-TW" altLang="en-US"/>
        </a:p>
      </dgm:t>
    </dgm:pt>
    <dgm:pt modelId="{97C3EABF-F802-4BEE-A39E-5955526A9B6F}" type="pres">
      <dgm:prSet presAssocID="{634EB17F-DA8F-42A6-9A04-4D954F8088FC}" presName="parentLin" presStyleCnt="0"/>
      <dgm:spPr/>
      <dgm:t>
        <a:bodyPr/>
        <a:lstStyle/>
        <a:p>
          <a:endParaRPr lang="zh-TW" altLang="en-US"/>
        </a:p>
      </dgm:t>
    </dgm:pt>
    <dgm:pt modelId="{537A456C-F32B-452E-927B-8105DDB12435}" type="pres">
      <dgm:prSet presAssocID="{634EB17F-DA8F-42A6-9A04-4D954F8088FC}" presName="parentLeftMargin" presStyleLbl="node1" presStyleIdx="2" presStyleCnt="4"/>
      <dgm:spPr/>
      <dgm:t>
        <a:bodyPr/>
        <a:lstStyle/>
        <a:p>
          <a:endParaRPr lang="zh-TW" altLang="en-US"/>
        </a:p>
      </dgm:t>
    </dgm:pt>
    <dgm:pt modelId="{1610751A-F8CC-43DC-B226-6B142CA718CB}" type="pres">
      <dgm:prSet presAssocID="{634EB17F-DA8F-42A6-9A04-4D954F8088FC}" presName="parentText" presStyleLbl="node1" presStyleIdx="3" presStyleCnt="4" custScaleX="142857">
        <dgm:presLayoutVars>
          <dgm:chMax val="0"/>
          <dgm:bulletEnabled val="1"/>
        </dgm:presLayoutVars>
      </dgm:prSet>
      <dgm:spPr/>
      <dgm:t>
        <a:bodyPr/>
        <a:lstStyle/>
        <a:p>
          <a:endParaRPr lang="zh-TW" altLang="en-US"/>
        </a:p>
      </dgm:t>
    </dgm:pt>
    <dgm:pt modelId="{D58EB889-31FB-48C9-91D9-418B43EA9D8C}" type="pres">
      <dgm:prSet presAssocID="{634EB17F-DA8F-42A6-9A04-4D954F8088FC}" presName="negativeSpace" presStyleCnt="0"/>
      <dgm:spPr/>
      <dgm:t>
        <a:bodyPr/>
        <a:lstStyle/>
        <a:p>
          <a:endParaRPr lang="zh-TW" altLang="en-US"/>
        </a:p>
      </dgm:t>
    </dgm:pt>
    <dgm:pt modelId="{21888892-5A7A-40A5-9F25-22D92347B4A7}" type="pres">
      <dgm:prSet presAssocID="{634EB17F-DA8F-42A6-9A04-4D954F8088FC}" presName="childText" presStyleLbl="conFgAcc1" presStyleIdx="3" presStyleCnt="4">
        <dgm:presLayoutVars>
          <dgm:bulletEnabled val="1"/>
        </dgm:presLayoutVars>
      </dgm:prSet>
      <dgm:spPr/>
      <dgm:t>
        <a:bodyPr/>
        <a:lstStyle/>
        <a:p>
          <a:endParaRPr lang="zh-TW" altLang="en-US"/>
        </a:p>
      </dgm:t>
    </dgm:pt>
  </dgm:ptLst>
  <dgm:cxnLst>
    <dgm:cxn modelId="{EE650794-2A46-49B4-9353-B524D8297533}" type="presOf" srcId="{E03FE395-5CF4-4D2A-9541-0AD67C79ECED}" destId="{21888892-5A7A-40A5-9F25-22D92347B4A7}" srcOrd="0" destOrd="0" presId="urn:microsoft.com/office/officeart/2005/8/layout/list1"/>
    <dgm:cxn modelId="{21EB148F-E0FD-40F7-BF3C-74F3E1EC308A}" type="presOf" srcId="{47BC6ABE-64FC-4529-9771-00ADA7BF67BB}" destId="{5ECD26DF-DD98-4862-85E5-C8ABD57E1A51}" srcOrd="0" destOrd="0" presId="urn:microsoft.com/office/officeart/2005/8/layout/list1"/>
    <dgm:cxn modelId="{B5739CCB-875D-4062-98BA-3D1BD3FE5410}" srcId="{A70B9561-83DA-4E49-9859-809D323990DB}" destId="{634EB17F-DA8F-42A6-9A04-4D954F8088FC}" srcOrd="3" destOrd="0" parTransId="{C57B2815-7610-4FBD-A830-7B4800AA6E34}" sibTransId="{B93620F5-075A-48E2-AE48-BC6C1133FD9D}"/>
    <dgm:cxn modelId="{EC0F0193-C53A-4B0C-8106-97439EA2CFDC}" type="presOf" srcId="{A6A0A669-4824-49FA-B152-6BC979D76949}" destId="{9BC67206-4AB8-445A-AB3E-7AA9774875CB}" srcOrd="0" destOrd="1" presId="urn:microsoft.com/office/officeart/2005/8/layout/list1"/>
    <dgm:cxn modelId="{6B92E045-7DE5-4DDF-8402-EB0D4A1A63E7}" type="presOf" srcId="{854C2E2A-338A-4FFE-A506-A355A72036FE}" destId="{8A2D1CFD-516B-4E4B-B744-B3F1DB9E16BC}" srcOrd="0" destOrd="0" presId="urn:microsoft.com/office/officeart/2005/8/layout/list1"/>
    <dgm:cxn modelId="{633F1EFA-9143-4B35-9D43-EEB84C0BEE10}" type="presOf" srcId="{634EB17F-DA8F-42A6-9A04-4D954F8088FC}" destId="{1610751A-F8CC-43DC-B226-6B142CA718CB}" srcOrd="1" destOrd="0" presId="urn:microsoft.com/office/officeart/2005/8/layout/list1"/>
    <dgm:cxn modelId="{F585E88E-2C3E-4959-B272-89E28669D975}" srcId="{A70B9561-83DA-4E49-9859-809D323990DB}" destId="{FA87FB48-2D47-4C3E-9B57-0A82EA47417E}" srcOrd="1" destOrd="0" parTransId="{8D5B9A86-EACE-4573-9B63-19AA6D6BAEEA}" sibTransId="{ED6EA36E-711E-44C0-A4F7-9B0F6C3687FE}"/>
    <dgm:cxn modelId="{5DC6F999-DA94-42C4-ACD1-904BEFE6E0F5}" srcId="{FA87FB48-2D47-4C3E-9B57-0A82EA47417E}" destId="{45288CF1-5F6C-41EE-BF02-E62273F95304}" srcOrd="1" destOrd="0" parTransId="{74E2DDD1-2A0A-4BE4-9F07-7B7D761F51B5}" sibTransId="{FCB0DFC8-9425-48C5-9A17-3D39CDB5A429}"/>
    <dgm:cxn modelId="{DEA36893-08F5-4EA6-BAA5-10EFEB9E5868}" type="presOf" srcId="{FA87FB48-2D47-4C3E-9B57-0A82EA47417E}" destId="{D6B6ED95-1360-47FE-8AD4-EFF518DD029E}" srcOrd="0" destOrd="0" presId="urn:microsoft.com/office/officeart/2005/8/layout/list1"/>
    <dgm:cxn modelId="{498A6577-294A-4569-9C6C-EECEEF84FE19}" type="presOf" srcId="{A70B9561-83DA-4E49-9859-809D323990DB}" destId="{0D8518C4-04A3-4385-BE9F-D45E0A85FB35}" srcOrd="0" destOrd="0" presId="urn:microsoft.com/office/officeart/2005/8/layout/list1"/>
    <dgm:cxn modelId="{E827219A-DC4E-43C6-BF69-B1FC90C04F40}" type="presOf" srcId="{45288CF1-5F6C-41EE-BF02-E62273F95304}" destId="{5ECD26DF-DD98-4862-85E5-C8ABD57E1A51}" srcOrd="0" destOrd="1" presId="urn:microsoft.com/office/officeart/2005/8/layout/list1"/>
    <dgm:cxn modelId="{EF7878A8-6B6B-4FD3-B520-B2FF409DFDA3}" type="presOf" srcId="{7C358618-AF33-4B5E-AB05-4D47E4EEFF09}" destId="{9BC67206-4AB8-445A-AB3E-7AA9774875CB}" srcOrd="0" destOrd="0" presId="urn:microsoft.com/office/officeart/2005/8/layout/list1"/>
    <dgm:cxn modelId="{0978DB15-8E81-4F8A-BFE1-ED34C9676F64}" type="presOf" srcId="{854C2E2A-338A-4FFE-A506-A355A72036FE}" destId="{1AA4E58F-4AA2-4A74-BD11-551F1094EFC8}" srcOrd="1" destOrd="0" presId="urn:microsoft.com/office/officeart/2005/8/layout/list1"/>
    <dgm:cxn modelId="{DB309320-A2A0-4F28-AADE-34BDCAE5806C}" type="presOf" srcId="{BE1CC278-F721-462F-ADE3-D9A95E7DC143}" destId="{BC6D2158-D19E-421D-91C4-FAD4177432B5}" srcOrd="0" destOrd="0" presId="urn:microsoft.com/office/officeart/2005/8/layout/list1"/>
    <dgm:cxn modelId="{AC7EA888-A0CB-4459-BE41-08E3A8EFF0C2}" type="presOf" srcId="{0F01102E-7DB0-4C86-9A09-4485DE2915A3}" destId="{C1125FC8-537E-4A6C-B977-9F1A7EAC4F14}" srcOrd="0" destOrd="2" presId="urn:microsoft.com/office/officeart/2005/8/layout/list1"/>
    <dgm:cxn modelId="{05B279BB-BBB8-4E07-A4C6-A52350CD778B}" type="presOf" srcId="{2475D3EC-BCBE-4C81-B8AF-11C47698B6FA}" destId="{C1125FC8-537E-4A6C-B977-9F1A7EAC4F14}" srcOrd="0" destOrd="0" presId="urn:microsoft.com/office/officeart/2005/8/layout/list1"/>
    <dgm:cxn modelId="{B30F7CFE-85F9-4B05-A582-6FEB269A70B8}" srcId="{854C2E2A-338A-4FFE-A506-A355A72036FE}" destId="{A6A0A669-4824-49FA-B152-6BC979D76949}" srcOrd="1" destOrd="0" parTransId="{4FCB23AE-410E-4F1C-93E1-4E0BBEACF387}" sibTransId="{643145AB-AA69-4B46-8474-B72D4FF64A4C}"/>
    <dgm:cxn modelId="{BFC2CB62-8F35-4D0E-8335-5DBADA722E12}" type="presOf" srcId="{6D2F60B1-4C3C-4A35-8552-75EF128259B9}" destId="{C1125FC8-537E-4A6C-B977-9F1A7EAC4F14}" srcOrd="0" destOrd="1" presId="urn:microsoft.com/office/officeart/2005/8/layout/list1"/>
    <dgm:cxn modelId="{B5EF3C1B-1B34-4507-9A1F-AB3753C21119}" srcId="{854C2E2A-338A-4FFE-A506-A355A72036FE}" destId="{7C358618-AF33-4B5E-AB05-4D47E4EEFF09}" srcOrd="0" destOrd="0" parTransId="{EB33D261-08E8-4630-9A09-5BFE4E12D398}" sibTransId="{01EE8B5F-29BD-476D-B9D0-AFB885D44525}"/>
    <dgm:cxn modelId="{50B01982-BE0E-483B-BEFD-909C8CD5BDA4}" srcId="{BE1CC278-F721-462F-ADE3-D9A95E7DC143}" destId="{6D2F60B1-4C3C-4A35-8552-75EF128259B9}" srcOrd="1" destOrd="0" parTransId="{C8488260-7AD6-4937-89BE-10B3E92CE918}" sibTransId="{75ACE3FA-FCFC-4684-8E0B-E4CF0D67B8F3}"/>
    <dgm:cxn modelId="{4BB2E8F9-A03C-448E-B728-1E1AB6165250}" srcId="{A70B9561-83DA-4E49-9859-809D323990DB}" destId="{BE1CC278-F721-462F-ADE3-D9A95E7DC143}" srcOrd="2" destOrd="0" parTransId="{DAE4E31B-1148-45AD-A238-6064274E2B86}" sibTransId="{FC4D18D3-7BC7-4AE9-8841-D9A6C77B0E42}"/>
    <dgm:cxn modelId="{19DF096D-D731-478D-A7D8-5477B484A4F4}" srcId="{BE1CC278-F721-462F-ADE3-D9A95E7DC143}" destId="{2475D3EC-BCBE-4C81-B8AF-11C47698B6FA}" srcOrd="0" destOrd="0" parTransId="{626ED46F-CA35-4869-BC15-CCF31AB5B0ED}" sibTransId="{096A4C6F-D792-406D-970B-30227918D6BA}"/>
    <dgm:cxn modelId="{0E268982-E009-4F6E-911A-EEED91850FCC}" srcId="{FA87FB48-2D47-4C3E-9B57-0A82EA47417E}" destId="{47BC6ABE-64FC-4529-9771-00ADA7BF67BB}" srcOrd="0" destOrd="0" parTransId="{6A26B640-73B9-4B94-9180-8EE40C7C8CDB}" sibTransId="{EA495606-4BF9-442A-922D-A50A28BD7C57}"/>
    <dgm:cxn modelId="{A306C00B-67B2-4965-8EC1-19D1C09A59BB}" type="presOf" srcId="{634EB17F-DA8F-42A6-9A04-4D954F8088FC}" destId="{537A456C-F32B-452E-927B-8105DDB12435}" srcOrd="0" destOrd="0" presId="urn:microsoft.com/office/officeart/2005/8/layout/list1"/>
    <dgm:cxn modelId="{88718184-0423-40B6-93BB-2C8CF6E27106}" srcId="{BE1CC278-F721-462F-ADE3-D9A95E7DC143}" destId="{0F01102E-7DB0-4C86-9A09-4485DE2915A3}" srcOrd="2" destOrd="0" parTransId="{28CE4687-A798-4D0A-A85F-EBC8944B39A5}" sibTransId="{162D763D-53AB-414F-888E-7F94E0F6A1C8}"/>
    <dgm:cxn modelId="{6ACC7AC6-5726-4F6E-9934-5DD02F4B55A0}" srcId="{A70B9561-83DA-4E49-9859-809D323990DB}" destId="{854C2E2A-338A-4FFE-A506-A355A72036FE}" srcOrd="0" destOrd="0" parTransId="{A5008DDA-3E93-49CB-A268-963376CE763B}" sibTransId="{F9A8411E-9D81-440D-BD65-681A1AB3F365}"/>
    <dgm:cxn modelId="{BF640DC4-F41F-478D-85CC-110AB07F1665}" type="presOf" srcId="{BE1CC278-F721-462F-ADE3-D9A95E7DC143}" destId="{32E5AD25-AD4A-41EE-B8F6-4EEE03951A6C}" srcOrd="1" destOrd="0" presId="urn:microsoft.com/office/officeart/2005/8/layout/list1"/>
    <dgm:cxn modelId="{2026451A-8360-4192-8427-9437B7E57A4A}" type="presOf" srcId="{FA87FB48-2D47-4C3E-9B57-0A82EA47417E}" destId="{3C5299F1-00AC-4A4D-9A0D-143EB587CE47}" srcOrd="1" destOrd="0" presId="urn:microsoft.com/office/officeart/2005/8/layout/list1"/>
    <dgm:cxn modelId="{B2E8753E-E4BF-466F-B3FE-D6804269A468}" srcId="{634EB17F-DA8F-42A6-9A04-4D954F8088FC}" destId="{E03FE395-5CF4-4D2A-9541-0AD67C79ECED}" srcOrd="0" destOrd="0" parTransId="{EA77DB31-7832-4C9C-9799-FD5F5BA666B6}" sibTransId="{EC5A9B26-27E5-4C44-8575-1524672934F4}"/>
    <dgm:cxn modelId="{59B53A9B-43AF-43B7-841C-A44EED0655A0}" type="presParOf" srcId="{0D8518C4-04A3-4385-BE9F-D45E0A85FB35}" destId="{B60C35BE-4658-4BF2-8884-EF43BD469914}" srcOrd="0" destOrd="0" presId="urn:microsoft.com/office/officeart/2005/8/layout/list1"/>
    <dgm:cxn modelId="{9D96DA9E-04ED-4F39-8B61-010B72837EE7}" type="presParOf" srcId="{B60C35BE-4658-4BF2-8884-EF43BD469914}" destId="{8A2D1CFD-516B-4E4B-B744-B3F1DB9E16BC}" srcOrd="0" destOrd="0" presId="urn:microsoft.com/office/officeart/2005/8/layout/list1"/>
    <dgm:cxn modelId="{FD33189E-47B4-4C91-A6A8-737795ED6BA4}" type="presParOf" srcId="{B60C35BE-4658-4BF2-8884-EF43BD469914}" destId="{1AA4E58F-4AA2-4A74-BD11-551F1094EFC8}" srcOrd="1" destOrd="0" presId="urn:microsoft.com/office/officeart/2005/8/layout/list1"/>
    <dgm:cxn modelId="{FF89AEAD-B03B-48E7-9004-97EE9CBB8A90}" type="presParOf" srcId="{0D8518C4-04A3-4385-BE9F-D45E0A85FB35}" destId="{50173800-4EB9-4B39-9501-EB940F61A9D0}" srcOrd="1" destOrd="0" presId="urn:microsoft.com/office/officeart/2005/8/layout/list1"/>
    <dgm:cxn modelId="{832F3633-EBB4-4474-B6FF-402B84C663A7}" type="presParOf" srcId="{0D8518C4-04A3-4385-BE9F-D45E0A85FB35}" destId="{9BC67206-4AB8-445A-AB3E-7AA9774875CB}" srcOrd="2" destOrd="0" presId="urn:microsoft.com/office/officeart/2005/8/layout/list1"/>
    <dgm:cxn modelId="{BDC9724D-A0C5-4469-9217-6805A835D8BD}" type="presParOf" srcId="{0D8518C4-04A3-4385-BE9F-D45E0A85FB35}" destId="{F95A4CD2-7A4F-42F0-A9F4-445F514E3F92}" srcOrd="3" destOrd="0" presId="urn:microsoft.com/office/officeart/2005/8/layout/list1"/>
    <dgm:cxn modelId="{27508BA5-8535-46F7-854F-70AFC134C827}" type="presParOf" srcId="{0D8518C4-04A3-4385-BE9F-D45E0A85FB35}" destId="{1D2B4ABB-FB0E-454D-916A-608D33D58A1E}" srcOrd="4" destOrd="0" presId="urn:microsoft.com/office/officeart/2005/8/layout/list1"/>
    <dgm:cxn modelId="{E944CF56-FF9B-4CD4-883D-3272C6F610A5}" type="presParOf" srcId="{1D2B4ABB-FB0E-454D-916A-608D33D58A1E}" destId="{D6B6ED95-1360-47FE-8AD4-EFF518DD029E}" srcOrd="0" destOrd="0" presId="urn:microsoft.com/office/officeart/2005/8/layout/list1"/>
    <dgm:cxn modelId="{D29C62F6-EDFE-4BEF-842C-CA949D66FE91}" type="presParOf" srcId="{1D2B4ABB-FB0E-454D-916A-608D33D58A1E}" destId="{3C5299F1-00AC-4A4D-9A0D-143EB587CE47}" srcOrd="1" destOrd="0" presId="urn:microsoft.com/office/officeart/2005/8/layout/list1"/>
    <dgm:cxn modelId="{B64C69DF-8469-4EFA-AA73-80EA74B0B403}" type="presParOf" srcId="{0D8518C4-04A3-4385-BE9F-D45E0A85FB35}" destId="{DAA588AD-6A2E-439D-93DF-9922D77E7C81}" srcOrd="5" destOrd="0" presId="urn:microsoft.com/office/officeart/2005/8/layout/list1"/>
    <dgm:cxn modelId="{ED9FA29A-FD70-42F2-9024-A8DCAE23C518}" type="presParOf" srcId="{0D8518C4-04A3-4385-BE9F-D45E0A85FB35}" destId="{5ECD26DF-DD98-4862-85E5-C8ABD57E1A51}" srcOrd="6" destOrd="0" presId="urn:microsoft.com/office/officeart/2005/8/layout/list1"/>
    <dgm:cxn modelId="{21069CC8-8ABB-4D50-AF7A-3AA894135DAC}" type="presParOf" srcId="{0D8518C4-04A3-4385-BE9F-D45E0A85FB35}" destId="{FB8FCCDB-230A-41E5-8511-6C61C0664C67}" srcOrd="7" destOrd="0" presId="urn:microsoft.com/office/officeart/2005/8/layout/list1"/>
    <dgm:cxn modelId="{6FC2169F-9F57-47F8-BD51-AF7E22BE0348}" type="presParOf" srcId="{0D8518C4-04A3-4385-BE9F-D45E0A85FB35}" destId="{49D6A573-F6B7-4B18-8C22-B87EAB9AE7B1}" srcOrd="8" destOrd="0" presId="urn:microsoft.com/office/officeart/2005/8/layout/list1"/>
    <dgm:cxn modelId="{2ABA1A27-69D0-4F58-99E7-C67E9F582780}" type="presParOf" srcId="{49D6A573-F6B7-4B18-8C22-B87EAB9AE7B1}" destId="{BC6D2158-D19E-421D-91C4-FAD4177432B5}" srcOrd="0" destOrd="0" presId="urn:microsoft.com/office/officeart/2005/8/layout/list1"/>
    <dgm:cxn modelId="{D3493B94-464E-4E95-ACA3-665CBE8FF119}" type="presParOf" srcId="{49D6A573-F6B7-4B18-8C22-B87EAB9AE7B1}" destId="{32E5AD25-AD4A-41EE-B8F6-4EEE03951A6C}" srcOrd="1" destOrd="0" presId="urn:microsoft.com/office/officeart/2005/8/layout/list1"/>
    <dgm:cxn modelId="{DA8FD52E-6E43-4DE9-803E-B7804D70AE32}" type="presParOf" srcId="{0D8518C4-04A3-4385-BE9F-D45E0A85FB35}" destId="{2E1EE2F6-C15B-42EE-A6FB-AF2539FF4CFE}" srcOrd="9" destOrd="0" presId="urn:microsoft.com/office/officeart/2005/8/layout/list1"/>
    <dgm:cxn modelId="{10E02831-9A04-4DB6-8071-8E25C292BBB8}" type="presParOf" srcId="{0D8518C4-04A3-4385-BE9F-D45E0A85FB35}" destId="{C1125FC8-537E-4A6C-B977-9F1A7EAC4F14}" srcOrd="10" destOrd="0" presId="urn:microsoft.com/office/officeart/2005/8/layout/list1"/>
    <dgm:cxn modelId="{703A1F0C-873C-4E49-B00D-FD99937B5621}" type="presParOf" srcId="{0D8518C4-04A3-4385-BE9F-D45E0A85FB35}" destId="{423B1B3A-F27E-404C-BE6D-A2B862D1CECB}" srcOrd="11" destOrd="0" presId="urn:microsoft.com/office/officeart/2005/8/layout/list1"/>
    <dgm:cxn modelId="{A05C5A9E-F1FA-4466-9BDE-EC94362C9FDD}" type="presParOf" srcId="{0D8518C4-04A3-4385-BE9F-D45E0A85FB35}" destId="{97C3EABF-F802-4BEE-A39E-5955526A9B6F}" srcOrd="12" destOrd="0" presId="urn:microsoft.com/office/officeart/2005/8/layout/list1"/>
    <dgm:cxn modelId="{69D0540C-C826-4F07-9804-3D67D38210F6}" type="presParOf" srcId="{97C3EABF-F802-4BEE-A39E-5955526A9B6F}" destId="{537A456C-F32B-452E-927B-8105DDB12435}" srcOrd="0" destOrd="0" presId="urn:microsoft.com/office/officeart/2005/8/layout/list1"/>
    <dgm:cxn modelId="{991D92F1-446F-487B-9FE1-9825B695D9F1}" type="presParOf" srcId="{97C3EABF-F802-4BEE-A39E-5955526A9B6F}" destId="{1610751A-F8CC-43DC-B226-6B142CA718CB}" srcOrd="1" destOrd="0" presId="urn:microsoft.com/office/officeart/2005/8/layout/list1"/>
    <dgm:cxn modelId="{B9D520B2-5AAE-4B5F-BA29-430825A8C545}" type="presParOf" srcId="{0D8518C4-04A3-4385-BE9F-D45E0A85FB35}" destId="{D58EB889-31FB-48C9-91D9-418B43EA9D8C}" srcOrd="13" destOrd="0" presId="urn:microsoft.com/office/officeart/2005/8/layout/list1"/>
    <dgm:cxn modelId="{BADF67B0-8FFD-4349-B7F4-FA8C75FFF6FF}" type="presParOf" srcId="{0D8518C4-04A3-4385-BE9F-D45E0A85FB35}" destId="{21888892-5A7A-40A5-9F25-22D92347B4A7}"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70B9561-83DA-4E49-9859-809D323990DB}" type="doc">
      <dgm:prSet loTypeId="urn:microsoft.com/office/officeart/2005/8/layout/list1" loCatId="list" qsTypeId="urn:microsoft.com/office/officeart/2005/8/quickstyle/simple2" qsCatId="simple" csTypeId="urn:microsoft.com/office/officeart/2005/8/colors/colorful3" csCatId="colorful" phldr="1"/>
      <dgm:spPr/>
      <dgm:t>
        <a:bodyPr/>
        <a:lstStyle/>
        <a:p>
          <a:endParaRPr lang="zh-TW" altLang="en-US"/>
        </a:p>
      </dgm:t>
    </dgm:pt>
    <dgm:pt modelId="{38004D96-6DE9-4195-A401-1782500CFAE4}">
      <dgm:prSet phldrT="[文字]" custT="1"/>
      <dgm:spPr/>
      <dgm:t>
        <a:bodyPr/>
        <a:lstStyle/>
        <a:p>
          <a:pPr marL="263525" indent="-263525" algn="l"/>
          <a:r>
            <a:rPr lang="zh-TW" altLang="en-US" sz="2400" b="1" dirty="0" smtClean="0">
              <a:latin typeface="微軟正黑體" pitchFamily="34" charset="-120"/>
              <a:ea typeface="微軟正黑體" pitchFamily="34" charset="-120"/>
            </a:rPr>
            <a:t>原創性</a:t>
          </a:r>
          <a:endParaRPr lang="zh-TW" altLang="en-US" sz="2400" b="1" dirty="0">
            <a:latin typeface="微軟正黑體" pitchFamily="34" charset="-120"/>
            <a:ea typeface="微軟正黑體" pitchFamily="34" charset="-120"/>
          </a:endParaRPr>
        </a:p>
      </dgm:t>
    </dgm:pt>
    <dgm:pt modelId="{ABDBDE97-3705-41FD-9663-0EF3636EAD44}" type="parTrans" cxnId="{60D3B6B8-D590-48F9-B7AF-58F81C71D094}">
      <dgm:prSet/>
      <dgm:spPr/>
      <dgm:t>
        <a:bodyPr/>
        <a:lstStyle/>
        <a:p>
          <a:endParaRPr lang="zh-TW" altLang="en-US"/>
        </a:p>
      </dgm:t>
    </dgm:pt>
    <dgm:pt modelId="{C1FC657C-725F-4112-A938-45918B0FD3C3}" type="sibTrans" cxnId="{60D3B6B8-D590-48F9-B7AF-58F81C71D094}">
      <dgm:prSet/>
      <dgm:spPr/>
      <dgm:t>
        <a:bodyPr/>
        <a:lstStyle/>
        <a:p>
          <a:endParaRPr lang="zh-TW" altLang="en-US"/>
        </a:p>
      </dgm:t>
    </dgm:pt>
    <dgm:pt modelId="{29051FD1-18C4-40E2-B07C-EEF5A18AA7B4}">
      <dgm:prSet phldrT="[文字]" custT="1"/>
      <dgm:spPr/>
      <dgm:t>
        <a:bodyPr/>
        <a:lstStyle/>
        <a:p>
          <a:r>
            <a:rPr lang="zh-TW" altLang="en-US" sz="2400" b="1" dirty="0" smtClean="0">
              <a:latin typeface="微軟正黑體" pitchFamily="34" charset="-120"/>
              <a:ea typeface="微軟正黑體" pitchFamily="34" charset="-120"/>
            </a:rPr>
            <a:t>創作性</a:t>
          </a:r>
          <a:endParaRPr lang="zh-TW" altLang="en-US" sz="2400" b="1" dirty="0">
            <a:latin typeface="微軟正黑體" pitchFamily="34" charset="-120"/>
            <a:ea typeface="微軟正黑體" pitchFamily="34" charset="-120"/>
          </a:endParaRPr>
        </a:p>
      </dgm:t>
    </dgm:pt>
    <dgm:pt modelId="{6590DA36-E8BD-470A-8985-3C2796C88B2E}" type="parTrans" cxnId="{31452393-FAE6-4252-B1D9-2E32C5C8F223}">
      <dgm:prSet/>
      <dgm:spPr/>
      <dgm:t>
        <a:bodyPr/>
        <a:lstStyle/>
        <a:p>
          <a:endParaRPr lang="zh-TW" altLang="en-US"/>
        </a:p>
      </dgm:t>
    </dgm:pt>
    <dgm:pt modelId="{1E8D6836-23E8-4CA9-A030-04776FD08294}" type="sibTrans" cxnId="{31452393-FAE6-4252-B1D9-2E32C5C8F223}">
      <dgm:prSet/>
      <dgm:spPr/>
      <dgm:t>
        <a:bodyPr/>
        <a:lstStyle/>
        <a:p>
          <a:endParaRPr lang="zh-TW" altLang="en-US"/>
        </a:p>
      </dgm:t>
    </dgm:pt>
    <dgm:pt modelId="{6C1AEEC9-BA21-42EE-A340-5A059B54247C}">
      <dgm:prSet phldrT="[文字]" custT="1"/>
      <dgm:spPr/>
      <dgm:t>
        <a:bodyPr/>
        <a:lstStyle/>
        <a:p>
          <a:pPr marL="171450" indent="-171450" algn="l">
            <a:lnSpc>
              <a:spcPct val="80000"/>
            </a:lnSpc>
            <a:spcAft>
              <a:spcPts val="0"/>
            </a:spcAft>
          </a:pPr>
          <a:r>
            <a:rPr lang="zh-TW" altLang="en-US" sz="2000" b="1" dirty="0" smtClean="0">
              <a:solidFill>
                <a:srgbClr val="C00000"/>
              </a:solidFill>
              <a:latin typeface="微軟正黑體" pitchFamily="34" charset="-120"/>
              <a:ea typeface="微軟正黑體" pitchFamily="34" charset="-120"/>
            </a:rPr>
            <a:t>符合一定之「</a:t>
          </a:r>
          <a:r>
            <a:rPr lang="zh-TW" altLang="en-US" sz="2000" b="1" u="none" dirty="0" smtClean="0">
              <a:solidFill>
                <a:srgbClr val="C00000"/>
              </a:solidFill>
              <a:latin typeface="微軟正黑體" pitchFamily="34" charset="-120"/>
              <a:ea typeface="微軟正黑體" pitchFamily="34" charset="-120"/>
            </a:rPr>
            <a:t>創作高度」</a:t>
          </a:r>
          <a:endParaRPr lang="zh-TW" altLang="en-US" sz="2000" b="1" u="none" dirty="0">
            <a:solidFill>
              <a:srgbClr val="C00000"/>
            </a:solidFill>
            <a:latin typeface="微軟正黑體" pitchFamily="34" charset="-120"/>
            <a:ea typeface="微軟正黑體" pitchFamily="34" charset="-120"/>
          </a:endParaRPr>
        </a:p>
      </dgm:t>
    </dgm:pt>
    <dgm:pt modelId="{498E4B51-7539-42B1-9128-7083347532F7}" type="parTrans" cxnId="{AA1C3E68-154E-442E-8E41-67657BAE0A16}">
      <dgm:prSet/>
      <dgm:spPr/>
      <dgm:t>
        <a:bodyPr/>
        <a:lstStyle/>
        <a:p>
          <a:endParaRPr lang="zh-TW" altLang="en-US"/>
        </a:p>
      </dgm:t>
    </dgm:pt>
    <dgm:pt modelId="{718CDFEE-6F02-443D-BC2F-08DC19933223}" type="sibTrans" cxnId="{AA1C3E68-154E-442E-8E41-67657BAE0A16}">
      <dgm:prSet/>
      <dgm:spPr/>
      <dgm:t>
        <a:bodyPr/>
        <a:lstStyle/>
        <a:p>
          <a:endParaRPr lang="zh-TW" altLang="en-US"/>
        </a:p>
      </dgm:t>
    </dgm:pt>
    <dgm:pt modelId="{B494C828-4719-4113-AEEE-6C13ADE647BD}">
      <dgm:prSet phldrT="[文字]" custT="1"/>
      <dgm:spPr/>
      <dgm:t>
        <a:bodyPr/>
        <a:lstStyle/>
        <a:p>
          <a:pPr marL="171450" indent="-171450" algn="just">
            <a:lnSpc>
              <a:spcPct val="80000"/>
            </a:lnSpc>
            <a:spcAft>
              <a:spcPts val="0"/>
            </a:spcAft>
          </a:pPr>
          <a:r>
            <a:rPr lang="zh-TW" altLang="en-US" sz="1800" b="1" dirty="0" smtClean="0">
              <a:latin typeface="微軟正黑體" pitchFamily="34" charset="-120"/>
              <a:ea typeface="微軟正黑體" pitchFamily="34" charset="-120"/>
            </a:rPr>
            <a:t>司法實務上見解之闡述及判斷分歧，</a:t>
          </a:r>
          <a:r>
            <a:rPr lang="zh-TW" altLang="en-US" sz="1800" b="1" dirty="0" smtClean="0">
              <a:solidFill>
                <a:srgbClr val="0066FF"/>
              </a:solidFill>
              <a:latin typeface="微軟正黑體" pitchFamily="34" charset="-120"/>
              <a:ea typeface="微軟正黑體" pitchFamily="34" charset="-120"/>
            </a:rPr>
            <a:t>本局認應採最低創作性、最起碼創作之創意高度</a:t>
          </a:r>
          <a:r>
            <a:rPr lang="en-US" altLang="zh-TW" sz="1800" b="1" dirty="0" smtClean="0">
              <a:solidFill>
                <a:srgbClr val="0066FF"/>
              </a:solidFill>
              <a:latin typeface="微軟正黑體" pitchFamily="34" charset="-120"/>
              <a:ea typeface="微軟正黑體" pitchFamily="34" charset="-120"/>
            </a:rPr>
            <a:t>(</a:t>
          </a:r>
          <a:r>
            <a:rPr lang="zh-TW" altLang="en-US" sz="1800" b="1" dirty="0" smtClean="0">
              <a:solidFill>
                <a:srgbClr val="0066FF"/>
              </a:solidFill>
              <a:latin typeface="微軟正黑體" pitchFamily="34" charset="-120"/>
              <a:ea typeface="微軟正黑體" pitchFamily="34" charset="-120"/>
            </a:rPr>
            <a:t>或稱</a:t>
          </a:r>
          <a:r>
            <a:rPr lang="zh-TW" altLang="en-US" sz="1800" b="1" u="sng" dirty="0" smtClean="0">
              <a:solidFill>
                <a:srgbClr val="0066FF"/>
              </a:solidFill>
              <a:latin typeface="微軟正黑體" pitchFamily="34" charset="-120"/>
              <a:ea typeface="微軟正黑體" pitchFamily="34" charset="-120"/>
            </a:rPr>
            <a:t>美學不歧視原則</a:t>
          </a:r>
          <a:r>
            <a:rPr lang="en-US" altLang="zh-TW" sz="1800" b="1" dirty="0" smtClean="0">
              <a:solidFill>
                <a:srgbClr val="0066FF"/>
              </a:solidFill>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，需於個案中認定之。</a:t>
          </a:r>
          <a:endParaRPr lang="zh-TW" altLang="en-US" sz="1800" b="1" dirty="0">
            <a:latin typeface="微軟正黑體" pitchFamily="34" charset="-120"/>
            <a:ea typeface="微軟正黑體" pitchFamily="34" charset="-120"/>
          </a:endParaRPr>
        </a:p>
      </dgm:t>
    </dgm:pt>
    <dgm:pt modelId="{85082D9F-3E30-469A-AA94-7E5A9F9AF056}" type="parTrans" cxnId="{4090CAA4-0D95-4893-8FC6-33A12756B441}">
      <dgm:prSet/>
      <dgm:spPr/>
      <dgm:t>
        <a:bodyPr/>
        <a:lstStyle/>
        <a:p>
          <a:endParaRPr lang="zh-TW" altLang="en-US"/>
        </a:p>
      </dgm:t>
    </dgm:pt>
    <dgm:pt modelId="{4457E657-5C7F-4117-9E7F-866E718A15C2}" type="sibTrans" cxnId="{4090CAA4-0D95-4893-8FC6-33A12756B441}">
      <dgm:prSet/>
      <dgm:spPr/>
      <dgm:t>
        <a:bodyPr/>
        <a:lstStyle/>
        <a:p>
          <a:endParaRPr lang="zh-TW" altLang="en-US"/>
        </a:p>
      </dgm:t>
    </dgm:pt>
    <dgm:pt modelId="{1A9A3367-FA47-43F6-9201-BD6260E4EECB}">
      <dgm:prSet phldrT="[文字]" custT="1"/>
      <dgm:spPr/>
      <dgm:t>
        <a:bodyPr/>
        <a:lstStyle/>
        <a:p>
          <a:pPr marL="171450" indent="0" algn="just" rtl="0">
            <a:lnSpc>
              <a:spcPct val="80000"/>
            </a:lnSpc>
            <a:spcAft>
              <a:spcPts val="0"/>
            </a:spcAft>
          </a:pPr>
          <a:r>
            <a:rPr lang="zh-TW" sz="1800" b="1" dirty="0" smtClean="0">
              <a:latin typeface="微軟正黑體" pitchFamily="34" charset="-120"/>
              <a:ea typeface="微軟正黑體" pitchFamily="34" charset="-120"/>
            </a:rPr>
            <a:t>小學生的作文、美術繪畫、書法等作品亦享有著作權。</a:t>
          </a:r>
          <a:endParaRPr lang="zh-TW" altLang="en-US" sz="1800" b="1" dirty="0">
            <a:latin typeface="微軟正黑體" pitchFamily="34" charset="-120"/>
            <a:ea typeface="微軟正黑體" pitchFamily="34" charset="-120"/>
          </a:endParaRPr>
        </a:p>
      </dgm:t>
    </dgm:pt>
    <dgm:pt modelId="{2D15B3E6-B6A1-4635-9069-4E7EF2107596}" type="parTrans" cxnId="{80DEDF4B-37AA-4535-B181-70293BD3A8DE}">
      <dgm:prSet/>
      <dgm:spPr/>
      <dgm:t>
        <a:bodyPr/>
        <a:lstStyle/>
        <a:p>
          <a:endParaRPr lang="zh-TW" altLang="en-US"/>
        </a:p>
      </dgm:t>
    </dgm:pt>
    <dgm:pt modelId="{34468E2F-5799-4029-BCD8-E3603D749406}" type="sibTrans" cxnId="{80DEDF4B-37AA-4535-B181-70293BD3A8DE}">
      <dgm:prSet/>
      <dgm:spPr/>
      <dgm:t>
        <a:bodyPr/>
        <a:lstStyle/>
        <a:p>
          <a:endParaRPr lang="zh-TW" altLang="en-US"/>
        </a:p>
      </dgm:t>
    </dgm:pt>
    <dgm:pt modelId="{A04DC39D-BC5B-4BA9-AE5A-283578909B45}">
      <dgm:prSet phldrT="[文字]" custT="1"/>
      <dgm:spPr/>
      <dgm:t>
        <a:bodyPr/>
        <a:lstStyle/>
        <a:p>
          <a:pPr marL="358775" indent="-92075" algn="just" rtl="0">
            <a:lnSpc>
              <a:spcPct val="80000"/>
            </a:lnSpc>
            <a:spcAft>
              <a:spcPts val="0"/>
            </a:spcAft>
          </a:pPr>
          <a:r>
            <a:rPr lang="zh-TW" sz="1800" b="1" dirty="0" smtClean="0">
              <a:solidFill>
                <a:srgbClr val="0070C0"/>
              </a:solidFill>
              <a:latin typeface="微軟正黑體" pitchFamily="34" charset="-120"/>
              <a:ea typeface="微軟正黑體" pitchFamily="34" charset="-120"/>
            </a:rPr>
            <a:t>法律價值</a:t>
          </a:r>
          <a:r>
            <a:rPr lang="zh-TW" altLang="en-US" sz="1800" b="1" dirty="0" smtClean="0">
              <a:solidFill>
                <a:srgbClr val="0070C0"/>
              </a:solidFill>
              <a:latin typeface="微軟正黑體" pitchFamily="34" charset="-120"/>
              <a:ea typeface="微軟正黑體" pitchFamily="34" charset="-120"/>
            </a:rPr>
            <a:t>：小兒塗鴉與曠世鉅作等價</a:t>
          </a:r>
          <a:r>
            <a:rPr lang="en-US" altLang="zh-TW" sz="1800" b="1" dirty="0" smtClean="0">
              <a:solidFill>
                <a:srgbClr val="7030A0"/>
              </a:solidFill>
              <a:latin typeface="微軟正黑體" pitchFamily="34" charset="-120"/>
              <a:ea typeface="微軟正黑體" pitchFamily="34" charset="-120"/>
            </a:rPr>
            <a:t>(</a:t>
          </a:r>
          <a:r>
            <a:rPr lang="zh-TW" altLang="en-US" sz="1800" b="1" dirty="0" smtClean="0">
              <a:solidFill>
                <a:srgbClr val="7030A0"/>
              </a:solidFill>
              <a:latin typeface="微軟正黑體" pitchFamily="34" charset="-120"/>
              <a:ea typeface="微軟正黑體" pitchFamily="34" charset="-120"/>
            </a:rPr>
            <a:t>品質與美感非考量因素</a:t>
          </a:r>
          <a:r>
            <a:rPr lang="en-US" altLang="zh-TW" sz="1800" b="1" dirty="0" smtClean="0">
              <a:solidFill>
                <a:srgbClr val="7030A0"/>
              </a:solidFill>
              <a:latin typeface="微軟正黑體" pitchFamily="34" charset="-120"/>
              <a:ea typeface="微軟正黑體" pitchFamily="34" charset="-120"/>
            </a:rPr>
            <a:t>)</a:t>
          </a:r>
          <a:endParaRPr lang="zh-TW" altLang="en-US" sz="1800" b="1" dirty="0">
            <a:solidFill>
              <a:srgbClr val="7030A0"/>
            </a:solidFill>
            <a:latin typeface="微軟正黑體" pitchFamily="34" charset="-120"/>
            <a:ea typeface="微軟正黑體" pitchFamily="34" charset="-120"/>
          </a:endParaRPr>
        </a:p>
      </dgm:t>
    </dgm:pt>
    <dgm:pt modelId="{DFAC0274-4F89-4C03-BF52-BFF4A77DD590}" type="parTrans" cxnId="{38BFB25A-CEC1-4BDB-A17D-29CCA48A137E}">
      <dgm:prSet/>
      <dgm:spPr/>
      <dgm:t>
        <a:bodyPr/>
        <a:lstStyle/>
        <a:p>
          <a:endParaRPr lang="zh-TW" altLang="en-US"/>
        </a:p>
      </dgm:t>
    </dgm:pt>
    <dgm:pt modelId="{1F3E64C4-0FC4-4492-B80C-36F8B32FE575}" type="sibTrans" cxnId="{38BFB25A-CEC1-4BDB-A17D-29CCA48A137E}">
      <dgm:prSet/>
      <dgm:spPr/>
      <dgm:t>
        <a:bodyPr/>
        <a:lstStyle/>
        <a:p>
          <a:endParaRPr lang="zh-TW" altLang="en-US"/>
        </a:p>
      </dgm:t>
    </dgm:pt>
    <dgm:pt modelId="{533C696A-91C3-44F1-81F0-1AB3B6AA4C00}">
      <dgm:prSet custT="1"/>
      <dgm:spPr/>
      <dgm:t>
        <a:bodyPr/>
        <a:lstStyle/>
        <a:p>
          <a:pPr marL="358775" indent="-92075" rtl="0">
            <a:lnSpc>
              <a:spcPct val="80000"/>
            </a:lnSpc>
            <a:spcAft>
              <a:spcPts val="0"/>
            </a:spcAft>
          </a:pPr>
          <a:r>
            <a:rPr lang="zh-TW" altLang="en-US" sz="1800" b="1" dirty="0" smtClean="0">
              <a:solidFill>
                <a:srgbClr val="0070C0"/>
              </a:solidFill>
              <a:latin typeface="微軟正黑體" pitchFamily="34" charset="-120"/>
              <a:ea typeface="微軟正黑體" pitchFamily="34" charset="-120"/>
            </a:rPr>
            <a:t>市場價值：價格高低決定於自由市場</a:t>
          </a:r>
          <a:endParaRPr lang="zh-TW" altLang="en-US" sz="1800" dirty="0">
            <a:solidFill>
              <a:srgbClr val="0070C0"/>
            </a:solidFill>
            <a:latin typeface="微軟正黑體" pitchFamily="34" charset="-120"/>
            <a:ea typeface="微軟正黑體" pitchFamily="34" charset="-120"/>
          </a:endParaRPr>
        </a:p>
      </dgm:t>
    </dgm:pt>
    <dgm:pt modelId="{A0959709-9EF9-480C-BFEE-9DBE5652E5AB}" type="parTrans" cxnId="{ABFB4E7F-B143-4EFF-A037-7463FB742B4B}">
      <dgm:prSet/>
      <dgm:spPr/>
      <dgm:t>
        <a:bodyPr/>
        <a:lstStyle/>
        <a:p>
          <a:endParaRPr lang="zh-TW" altLang="en-US"/>
        </a:p>
      </dgm:t>
    </dgm:pt>
    <dgm:pt modelId="{2F1C6BF8-4678-4CE2-92F8-50814F0A25B1}" type="sibTrans" cxnId="{ABFB4E7F-B143-4EFF-A037-7463FB742B4B}">
      <dgm:prSet/>
      <dgm:spPr/>
      <dgm:t>
        <a:bodyPr/>
        <a:lstStyle/>
        <a:p>
          <a:endParaRPr lang="zh-TW" altLang="en-US"/>
        </a:p>
      </dgm:t>
    </dgm:pt>
    <dgm:pt modelId="{59917D64-6A41-43AE-A254-283EAAAAFC9E}">
      <dgm:prSet phldrT="[文字]" custT="1"/>
      <dgm:spPr/>
      <dgm:t>
        <a:bodyPr/>
        <a:lstStyle/>
        <a:p>
          <a:pPr marL="228600" indent="-228600">
            <a:lnSpc>
              <a:spcPct val="80000"/>
            </a:lnSpc>
            <a:spcAft>
              <a:spcPts val="0"/>
            </a:spcAft>
          </a:pPr>
          <a:r>
            <a:rPr lang="zh-TW" altLang="en-US" sz="2000" b="1" dirty="0" smtClean="0">
              <a:solidFill>
                <a:srgbClr val="C00000"/>
              </a:solidFill>
              <a:latin typeface="微軟正黑體" pitchFamily="34" charset="-120"/>
              <a:ea typeface="微軟正黑體" pitchFamily="34" charset="-120"/>
            </a:rPr>
            <a:t>獨立創作、</a:t>
          </a:r>
          <a:r>
            <a:rPr lang="zh-TW" altLang="en-US" sz="2000" b="1" u="none" dirty="0" smtClean="0">
              <a:solidFill>
                <a:srgbClr val="C00000"/>
              </a:solidFill>
              <a:latin typeface="微軟正黑體" pitchFamily="34" charset="-120"/>
              <a:ea typeface="微軟正黑體" pitchFamily="34" charset="-120"/>
            </a:rPr>
            <a:t>非抄襲</a:t>
          </a:r>
          <a:r>
            <a:rPr lang="zh-TW" altLang="en-US" sz="2000" b="1" dirty="0" smtClean="0">
              <a:solidFill>
                <a:srgbClr val="C00000"/>
              </a:solidFill>
              <a:latin typeface="微軟正黑體" pitchFamily="34" charset="-120"/>
              <a:ea typeface="微軟正黑體" pitchFamily="34" charset="-120"/>
            </a:rPr>
            <a:t>他人</a:t>
          </a:r>
          <a:endParaRPr lang="zh-TW" altLang="en-US" sz="2000" b="1" dirty="0">
            <a:latin typeface="微軟正黑體" pitchFamily="34" charset="-120"/>
            <a:ea typeface="微軟正黑體" pitchFamily="34" charset="-120"/>
          </a:endParaRPr>
        </a:p>
      </dgm:t>
    </dgm:pt>
    <dgm:pt modelId="{AE3EC9E4-1FAC-4969-B688-CD566A3875B5}" type="sibTrans" cxnId="{C7294525-481A-40BC-B4FC-1167D3C1CAAD}">
      <dgm:prSet/>
      <dgm:spPr/>
      <dgm:t>
        <a:bodyPr/>
        <a:lstStyle/>
        <a:p>
          <a:endParaRPr lang="zh-TW" altLang="en-US"/>
        </a:p>
      </dgm:t>
    </dgm:pt>
    <dgm:pt modelId="{FE64F59F-5600-4A4F-8AF1-1C5A4C0A39E2}" type="parTrans" cxnId="{C7294525-481A-40BC-B4FC-1167D3C1CAAD}">
      <dgm:prSet/>
      <dgm:spPr/>
      <dgm:t>
        <a:bodyPr/>
        <a:lstStyle/>
        <a:p>
          <a:endParaRPr lang="zh-TW" altLang="en-US"/>
        </a:p>
      </dgm:t>
    </dgm:pt>
    <dgm:pt modelId="{9ADABCBD-B717-40F6-8A2F-E355ECF1552F}">
      <dgm:prSet phldrT="[文字]" custT="1"/>
      <dgm:spPr/>
      <dgm:t>
        <a:bodyPr/>
        <a:lstStyle/>
        <a:p>
          <a:pPr marL="228600" indent="-228600">
            <a:lnSpc>
              <a:spcPct val="80000"/>
            </a:lnSpc>
            <a:spcAft>
              <a:spcPts val="0"/>
            </a:spcAft>
          </a:pPr>
          <a:r>
            <a:rPr lang="zh-TW" altLang="en-US" sz="2000" b="1" dirty="0" smtClean="0">
              <a:latin typeface="微軟正黑體" pitchFamily="34" charset="-120"/>
              <a:ea typeface="微軟正黑體" pitchFamily="34" charset="-120"/>
            </a:rPr>
            <a:t>縱使與他人著作雷同或相似，亦各別獨立受著作權保護</a:t>
          </a:r>
          <a:endParaRPr lang="zh-TW" altLang="en-US" sz="2000" b="1" dirty="0">
            <a:latin typeface="微軟正黑體" pitchFamily="34" charset="-120"/>
            <a:ea typeface="微軟正黑體" pitchFamily="34" charset="-120"/>
          </a:endParaRPr>
        </a:p>
      </dgm:t>
    </dgm:pt>
    <dgm:pt modelId="{D0EA7E6F-BA6A-49DF-AF8C-EDF2C6995756}" type="parTrans" cxnId="{F50B48BC-75E3-4E96-A075-E04F3658126B}">
      <dgm:prSet/>
      <dgm:spPr/>
      <dgm:t>
        <a:bodyPr/>
        <a:lstStyle/>
        <a:p>
          <a:endParaRPr lang="zh-TW" altLang="en-US"/>
        </a:p>
      </dgm:t>
    </dgm:pt>
    <dgm:pt modelId="{66831BA7-BD30-4334-8D79-748742573DC4}" type="sibTrans" cxnId="{F50B48BC-75E3-4E96-A075-E04F3658126B}">
      <dgm:prSet/>
      <dgm:spPr/>
      <dgm:t>
        <a:bodyPr/>
        <a:lstStyle/>
        <a:p>
          <a:endParaRPr lang="zh-TW" altLang="en-US"/>
        </a:p>
      </dgm:t>
    </dgm:pt>
    <dgm:pt modelId="{14041144-7DA7-493E-9FC2-10FB17CA2366}">
      <dgm:prSet phldrT="[文字]" custT="1"/>
      <dgm:spPr/>
      <dgm:t>
        <a:bodyPr/>
        <a:lstStyle/>
        <a:p>
          <a:pPr marL="180975" indent="0">
            <a:lnSpc>
              <a:spcPct val="80000"/>
            </a:lnSpc>
            <a:spcAft>
              <a:spcPts val="0"/>
            </a:spcAft>
          </a:pPr>
          <a:r>
            <a:rPr lang="zh-TW" altLang="en-US" sz="1800" b="1" dirty="0" smtClean="0">
              <a:solidFill>
                <a:srgbClr val="3366FF"/>
              </a:solidFill>
              <a:latin typeface="微軟正黑體" pitchFamily="34" charset="-120"/>
              <a:ea typeface="微軟正黑體" pitchFamily="34" charset="-120"/>
            </a:rPr>
            <a:t>以同一角度拍攝之</a:t>
          </a:r>
          <a:r>
            <a:rPr lang="en-US" altLang="zh-TW" sz="1800" b="1" dirty="0" smtClean="0">
              <a:solidFill>
                <a:srgbClr val="3366FF"/>
              </a:solidFill>
              <a:latin typeface="微軟正黑體" pitchFamily="34" charset="-120"/>
              <a:ea typeface="微軟正黑體" pitchFamily="34" charset="-120"/>
            </a:rPr>
            <a:t>101</a:t>
          </a:r>
          <a:r>
            <a:rPr lang="zh-TW" altLang="en-US" sz="1800" b="1" dirty="0" smtClean="0">
              <a:solidFill>
                <a:srgbClr val="3366FF"/>
              </a:solidFill>
              <a:latin typeface="微軟正黑體" pitchFamily="34" charset="-120"/>
              <a:ea typeface="微軟正黑體" pitchFamily="34" charset="-120"/>
            </a:rPr>
            <a:t>大樓的照片</a:t>
          </a:r>
          <a:endParaRPr lang="zh-TW" altLang="en-US" sz="1800" b="1" dirty="0">
            <a:solidFill>
              <a:srgbClr val="3366FF"/>
            </a:solidFill>
            <a:latin typeface="微軟正黑體" pitchFamily="34" charset="-120"/>
            <a:ea typeface="微軟正黑體" pitchFamily="34" charset="-120"/>
          </a:endParaRPr>
        </a:p>
      </dgm:t>
    </dgm:pt>
    <dgm:pt modelId="{1B202688-5C9D-4B75-9130-DEFAF8DE0D39}" type="parTrans" cxnId="{1E6D6D4D-5CCB-41AC-90CA-B78C1F3A00F1}">
      <dgm:prSet/>
      <dgm:spPr/>
      <dgm:t>
        <a:bodyPr/>
        <a:lstStyle/>
        <a:p>
          <a:endParaRPr lang="zh-TW" altLang="en-US"/>
        </a:p>
      </dgm:t>
    </dgm:pt>
    <dgm:pt modelId="{412C641E-59EA-41A1-B538-F621C79DDE0D}" type="sibTrans" cxnId="{1E6D6D4D-5CCB-41AC-90CA-B78C1F3A00F1}">
      <dgm:prSet/>
      <dgm:spPr/>
      <dgm:t>
        <a:bodyPr/>
        <a:lstStyle/>
        <a:p>
          <a:endParaRPr lang="zh-TW" altLang="en-US"/>
        </a:p>
      </dgm:t>
    </dgm:pt>
    <dgm:pt modelId="{0B775B35-0B40-45FB-B92E-BFA5E051FB11}" type="pres">
      <dgm:prSet presAssocID="{A70B9561-83DA-4E49-9859-809D323990DB}" presName="linear" presStyleCnt="0">
        <dgm:presLayoutVars>
          <dgm:dir/>
          <dgm:animLvl val="lvl"/>
          <dgm:resizeHandles val="exact"/>
        </dgm:presLayoutVars>
      </dgm:prSet>
      <dgm:spPr/>
      <dgm:t>
        <a:bodyPr/>
        <a:lstStyle/>
        <a:p>
          <a:endParaRPr lang="zh-TW" altLang="en-US"/>
        </a:p>
      </dgm:t>
    </dgm:pt>
    <dgm:pt modelId="{5EA8AF77-FF77-45F1-AA6D-EE4BCEF89401}" type="pres">
      <dgm:prSet presAssocID="{38004D96-6DE9-4195-A401-1782500CFAE4}" presName="parentLin" presStyleCnt="0"/>
      <dgm:spPr/>
      <dgm:t>
        <a:bodyPr/>
        <a:lstStyle/>
        <a:p>
          <a:endParaRPr lang="zh-TW" altLang="en-US"/>
        </a:p>
      </dgm:t>
    </dgm:pt>
    <dgm:pt modelId="{1B6EEE3F-24F3-490B-BDDD-C6D0F02A8752}" type="pres">
      <dgm:prSet presAssocID="{38004D96-6DE9-4195-A401-1782500CFAE4}" presName="parentLeftMargin" presStyleLbl="node1" presStyleIdx="0" presStyleCnt="2"/>
      <dgm:spPr/>
      <dgm:t>
        <a:bodyPr/>
        <a:lstStyle/>
        <a:p>
          <a:endParaRPr lang="zh-TW" altLang="en-US"/>
        </a:p>
      </dgm:t>
    </dgm:pt>
    <dgm:pt modelId="{DD1FFFD7-CBB2-4964-B42E-BE36743CA1CD}" type="pres">
      <dgm:prSet presAssocID="{38004D96-6DE9-4195-A401-1782500CFAE4}" presName="parentText" presStyleLbl="node1" presStyleIdx="0" presStyleCnt="2">
        <dgm:presLayoutVars>
          <dgm:chMax val="0"/>
          <dgm:bulletEnabled val="1"/>
        </dgm:presLayoutVars>
      </dgm:prSet>
      <dgm:spPr/>
      <dgm:t>
        <a:bodyPr/>
        <a:lstStyle/>
        <a:p>
          <a:endParaRPr lang="zh-TW" altLang="en-US"/>
        </a:p>
      </dgm:t>
    </dgm:pt>
    <dgm:pt modelId="{80DCC7EF-5DF4-40E5-B353-70E66EF164A1}" type="pres">
      <dgm:prSet presAssocID="{38004D96-6DE9-4195-A401-1782500CFAE4}" presName="negativeSpace" presStyleCnt="0"/>
      <dgm:spPr/>
      <dgm:t>
        <a:bodyPr/>
        <a:lstStyle/>
        <a:p>
          <a:endParaRPr lang="zh-TW" altLang="en-US"/>
        </a:p>
      </dgm:t>
    </dgm:pt>
    <dgm:pt modelId="{D31D6CD6-8CF3-448B-B126-D2F14673445E}" type="pres">
      <dgm:prSet presAssocID="{38004D96-6DE9-4195-A401-1782500CFAE4}" presName="childText" presStyleLbl="conFgAcc1" presStyleIdx="0" presStyleCnt="2">
        <dgm:presLayoutVars>
          <dgm:bulletEnabled val="1"/>
        </dgm:presLayoutVars>
      </dgm:prSet>
      <dgm:spPr/>
      <dgm:t>
        <a:bodyPr/>
        <a:lstStyle/>
        <a:p>
          <a:endParaRPr lang="zh-TW" altLang="en-US"/>
        </a:p>
      </dgm:t>
    </dgm:pt>
    <dgm:pt modelId="{709E5F6C-D364-40E1-BC98-F61E671404DB}" type="pres">
      <dgm:prSet presAssocID="{C1FC657C-725F-4112-A938-45918B0FD3C3}" presName="spaceBetweenRectangles" presStyleCnt="0"/>
      <dgm:spPr/>
      <dgm:t>
        <a:bodyPr/>
        <a:lstStyle/>
        <a:p>
          <a:endParaRPr lang="zh-TW" altLang="en-US"/>
        </a:p>
      </dgm:t>
    </dgm:pt>
    <dgm:pt modelId="{F12C5420-886A-4D40-A81B-18562F7A73AE}" type="pres">
      <dgm:prSet presAssocID="{29051FD1-18C4-40E2-B07C-EEF5A18AA7B4}" presName="parentLin" presStyleCnt="0"/>
      <dgm:spPr/>
      <dgm:t>
        <a:bodyPr/>
        <a:lstStyle/>
        <a:p>
          <a:endParaRPr lang="zh-TW" altLang="en-US"/>
        </a:p>
      </dgm:t>
    </dgm:pt>
    <dgm:pt modelId="{9E0A272D-77F3-4D61-9037-618FB4011109}" type="pres">
      <dgm:prSet presAssocID="{29051FD1-18C4-40E2-B07C-EEF5A18AA7B4}" presName="parentLeftMargin" presStyleLbl="node1" presStyleIdx="0" presStyleCnt="2"/>
      <dgm:spPr/>
      <dgm:t>
        <a:bodyPr/>
        <a:lstStyle/>
        <a:p>
          <a:endParaRPr lang="zh-TW" altLang="en-US"/>
        </a:p>
      </dgm:t>
    </dgm:pt>
    <dgm:pt modelId="{E945A3F2-6AC8-4F1C-9B22-40B7F8600600}" type="pres">
      <dgm:prSet presAssocID="{29051FD1-18C4-40E2-B07C-EEF5A18AA7B4}" presName="parentText" presStyleLbl="node1" presStyleIdx="1" presStyleCnt="2">
        <dgm:presLayoutVars>
          <dgm:chMax val="0"/>
          <dgm:bulletEnabled val="1"/>
        </dgm:presLayoutVars>
      </dgm:prSet>
      <dgm:spPr/>
      <dgm:t>
        <a:bodyPr/>
        <a:lstStyle/>
        <a:p>
          <a:endParaRPr lang="zh-TW" altLang="en-US"/>
        </a:p>
      </dgm:t>
    </dgm:pt>
    <dgm:pt modelId="{4829FC2B-F44F-4F19-845A-5B4780B4B9FD}" type="pres">
      <dgm:prSet presAssocID="{29051FD1-18C4-40E2-B07C-EEF5A18AA7B4}" presName="negativeSpace" presStyleCnt="0"/>
      <dgm:spPr/>
      <dgm:t>
        <a:bodyPr/>
        <a:lstStyle/>
        <a:p>
          <a:endParaRPr lang="zh-TW" altLang="en-US"/>
        </a:p>
      </dgm:t>
    </dgm:pt>
    <dgm:pt modelId="{5586C93E-CB4F-472B-8E69-FAA75BC053EC}" type="pres">
      <dgm:prSet presAssocID="{29051FD1-18C4-40E2-B07C-EEF5A18AA7B4}" presName="childText" presStyleLbl="conFgAcc1" presStyleIdx="1" presStyleCnt="2">
        <dgm:presLayoutVars>
          <dgm:bulletEnabled val="1"/>
        </dgm:presLayoutVars>
      </dgm:prSet>
      <dgm:spPr/>
      <dgm:t>
        <a:bodyPr/>
        <a:lstStyle/>
        <a:p>
          <a:endParaRPr lang="zh-TW" altLang="en-US"/>
        </a:p>
      </dgm:t>
    </dgm:pt>
  </dgm:ptLst>
  <dgm:cxnLst>
    <dgm:cxn modelId="{31452393-FAE6-4252-B1D9-2E32C5C8F223}" srcId="{A70B9561-83DA-4E49-9859-809D323990DB}" destId="{29051FD1-18C4-40E2-B07C-EEF5A18AA7B4}" srcOrd="1" destOrd="0" parTransId="{6590DA36-E8BD-470A-8985-3C2796C88B2E}" sibTransId="{1E8D6836-23E8-4CA9-A030-04776FD08294}"/>
    <dgm:cxn modelId="{4D84073F-0C23-496D-8D91-A596EC8735DB}" type="presOf" srcId="{1A9A3367-FA47-43F6-9201-BD6260E4EECB}" destId="{5586C93E-CB4F-472B-8E69-FAA75BC053EC}" srcOrd="0" destOrd="2" presId="urn:microsoft.com/office/officeart/2005/8/layout/list1"/>
    <dgm:cxn modelId="{38BFB25A-CEC1-4BDB-A17D-29CCA48A137E}" srcId="{29051FD1-18C4-40E2-B07C-EEF5A18AA7B4}" destId="{A04DC39D-BC5B-4BA9-AE5A-283578909B45}" srcOrd="3" destOrd="0" parTransId="{DFAC0274-4F89-4C03-BF52-BFF4A77DD590}" sibTransId="{1F3E64C4-0FC4-4492-B80C-36F8B32FE575}"/>
    <dgm:cxn modelId="{80DEDF4B-37AA-4535-B181-70293BD3A8DE}" srcId="{29051FD1-18C4-40E2-B07C-EEF5A18AA7B4}" destId="{1A9A3367-FA47-43F6-9201-BD6260E4EECB}" srcOrd="2" destOrd="0" parTransId="{2D15B3E6-B6A1-4635-9069-4E7EF2107596}" sibTransId="{34468E2F-5799-4029-BCD8-E3603D749406}"/>
    <dgm:cxn modelId="{1E6D6D4D-5CCB-41AC-90CA-B78C1F3A00F1}" srcId="{38004D96-6DE9-4195-A401-1782500CFAE4}" destId="{14041144-7DA7-493E-9FC2-10FB17CA2366}" srcOrd="2" destOrd="0" parTransId="{1B202688-5C9D-4B75-9130-DEFAF8DE0D39}" sibTransId="{412C641E-59EA-41A1-B538-F621C79DDE0D}"/>
    <dgm:cxn modelId="{FE19D4DD-07AF-475F-BEE7-3E57BD82CD82}" type="presOf" srcId="{A04DC39D-BC5B-4BA9-AE5A-283578909B45}" destId="{5586C93E-CB4F-472B-8E69-FAA75BC053EC}" srcOrd="0" destOrd="3" presId="urn:microsoft.com/office/officeart/2005/8/layout/list1"/>
    <dgm:cxn modelId="{414E72C2-99A8-4E49-A8E0-B3E664A4790B}" type="presOf" srcId="{A70B9561-83DA-4E49-9859-809D323990DB}" destId="{0B775B35-0B40-45FB-B92E-BFA5E051FB11}" srcOrd="0" destOrd="0" presId="urn:microsoft.com/office/officeart/2005/8/layout/list1"/>
    <dgm:cxn modelId="{F5A6D86E-9060-4634-ABFE-A196A71706EF}" type="presOf" srcId="{29051FD1-18C4-40E2-B07C-EEF5A18AA7B4}" destId="{9E0A272D-77F3-4D61-9037-618FB4011109}" srcOrd="0" destOrd="0" presId="urn:microsoft.com/office/officeart/2005/8/layout/list1"/>
    <dgm:cxn modelId="{A095729D-6C7A-4102-BDB1-35D74C8C0740}" type="presOf" srcId="{9ADABCBD-B717-40F6-8A2F-E355ECF1552F}" destId="{D31D6CD6-8CF3-448B-B126-D2F14673445E}" srcOrd="0" destOrd="1" presId="urn:microsoft.com/office/officeart/2005/8/layout/list1"/>
    <dgm:cxn modelId="{C7294525-481A-40BC-B4FC-1167D3C1CAAD}" srcId="{38004D96-6DE9-4195-A401-1782500CFAE4}" destId="{59917D64-6A41-43AE-A254-283EAAAAFC9E}" srcOrd="0" destOrd="0" parTransId="{FE64F59F-5600-4A4F-8AF1-1C5A4C0A39E2}" sibTransId="{AE3EC9E4-1FAC-4969-B688-CD566A3875B5}"/>
    <dgm:cxn modelId="{F50B48BC-75E3-4E96-A075-E04F3658126B}" srcId="{38004D96-6DE9-4195-A401-1782500CFAE4}" destId="{9ADABCBD-B717-40F6-8A2F-E355ECF1552F}" srcOrd="1" destOrd="0" parTransId="{D0EA7E6F-BA6A-49DF-AF8C-EDF2C6995756}" sibTransId="{66831BA7-BD30-4334-8D79-748742573DC4}"/>
    <dgm:cxn modelId="{AA1C3E68-154E-442E-8E41-67657BAE0A16}" srcId="{29051FD1-18C4-40E2-B07C-EEF5A18AA7B4}" destId="{6C1AEEC9-BA21-42EE-A340-5A059B54247C}" srcOrd="0" destOrd="0" parTransId="{498E4B51-7539-42B1-9128-7083347532F7}" sibTransId="{718CDFEE-6F02-443D-BC2F-08DC19933223}"/>
    <dgm:cxn modelId="{60D3B6B8-D590-48F9-B7AF-58F81C71D094}" srcId="{A70B9561-83DA-4E49-9859-809D323990DB}" destId="{38004D96-6DE9-4195-A401-1782500CFAE4}" srcOrd="0" destOrd="0" parTransId="{ABDBDE97-3705-41FD-9663-0EF3636EAD44}" sibTransId="{C1FC657C-725F-4112-A938-45918B0FD3C3}"/>
    <dgm:cxn modelId="{B2B152D9-BAEA-4106-B785-E61CE8844324}" type="presOf" srcId="{14041144-7DA7-493E-9FC2-10FB17CA2366}" destId="{D31D6CD6-8CF3-448B-B126-D2F14673445E}" srcOrd="0" destOrd="2" presId="urn:microsoft.com/office/officeart/2005/8/layout/list1"/>
    <dgm:cxn modelId="{42C60016-A0F3-491E-8D14-D9A2E9DA0CD7}" type="presOf" srcId="{38004D96-6DE9-4195-A401-1782500CFAE4}" destId="{1B6EEE3F-24F3-490B-BDDD-C6D0F02A8752}" srcOrd="0" destOrd="0" presId="urn:microsoft.com/office/officeart/2005/8/layout/list1"/>
    <dgm:cxn modelId="{DE92D30A-C992-42CF-8C53-9C6ABA305C8F}" type="presOf" srcId="{6C1AEEC9-BA21-42EE-A340-5A059B54247C}" destId="{5586C93E-CB4F-472B-8E69-FAA75BC053EC}" srcOrd="0" destOrd="0" presId="urn:microsoft.com/office/officeart/2005/8/layout/list1"/>
    <dgm:cxn modelId="{5D599B2A-B400-4B2C-AE94-9B299BA2947B}" type="presOf" srcId="{59917D64-6A41-43AE-A254-283EAAAAFC9E}" destId="{D31D6CD6-8CF3-448B-B126-D2F14673445E}" srcOrd="0" destOrd="0" presId="urn:microsoft.com/office/officeart/2005/8/layout/list1"/>
    <dgm:cxn modelId="{FC065228-2D14-4FFE-BFD2-46C24FF9CEC9}" type="presOf" srcId="{533C696A-91C3-44F1-81F0-1AB3B6AA4C00}" destId="{5586C93E-CB4F-472B-8E69-FAA75BC053EC}" srcOrd="0" destOrd="4" presId="urn:microsoft.com/office/officeart/2005/8/layout/list1"/>
    <dgm:cxn modelId="{B2F3B39C-9275-49B0-902F-8470CF1F0127}" type="presOf" srcId="{38004D96-6DE9-4195-A401-1782500CFAE4}" destId="{DD1FFFD7-CBB2-4964-B42E-BE36743CA1CD}" srcOrd="1" destOrd="0" presId="urn:microsoft.com/office/officeart/2005/8/layout/list1"/>
    <dgm:cxn modelId="{ABFB4E7F-B143-4EFF-A037-7463FB742B4B}" srcId="{29051FD1-18C4-40E2-B07C-EEF5A18AA7B4}" destId="{533C696A-91C3-44F1-81F0-1AB3B6AA4C00}" srcOrd="4" destOrd="0" parTransId="{A0959709-9EF9-480C-BFEE-9DBE5652E5AB}" sibTransId="{2F1C6BF8-4678-4CE2-92F8-50814F0A25B1}"/>
    <dgm:cxn modelId="{4090CAA4-0D95-4893-8FC6-33A12756B441}" srcId="{29051FD1-18C4-40E2-B07C-EEF5A18AA7B4}" destId="{B494C828-4719-4113-AEEE-6C13ADE647BD}" srcOrd="1" destOrd="0" parTransId="{85082D9F-3E30-469A-AA94-7E5A9F9AF056}" sibTransId="{4457E657-5C7F-4117-9E7F-866E718A15C2}"/>
    <dgm:cxn modelId="{579CE3B2-B3CD-4AF8-862D-08980CB07211}" type="presOf" srcId="{29051FD1-18C4-40E2-B07C-EEF5A18AA7B4}" destId="{E945A3F2-6AC8-4F1C-9B22-40B7F8600600}" srcOrd="1" destOrd="0" presId="urn:microsoft.com/office/officeart/2005/8/layout/list1"/>
    <dgm:cxn modelId="{26F6EC59-79A9-47B3-93D4-72D294399B9F}" type="presOf" srcId="{B494C828-4719-4113-AEEE-6C13ADE647BD}" destId="{5586C93E-CB4F-472B-8E69-FAA75BC053EC}" srcOrd="0" destOrd="1" presId="urn:microsoft.com/office/officeart/2005/8/layout/list1"/>
    <dgm:cxn modelId="{03D59A3A-F7D2-4783-A014-2CA67187A9D0}" type="presParOf" srcId="{0B775B35-0B40-45FB-B92E-BFA5E051FB11}" destId="{5EA8AF77-FF77-45F1-AA6D-EE4BCEF89401}" srcOrd="0" destOrd="0" presId="urn:microsoft.com/office/officeart/2005/8/layout/list1"/>
    <dgm:cxn modelId="{0C0A676E-5181-4650-8EAD-2478FA4EC4B9}" type="presParOf" srcId="{5EA8AF77-FF77-45F1-AA6D-EE4BCEF89401}" destId="{1B6EEE3F-24F3-490B-BDDD-C6D0F02A8752}" srcOrd="0" destOrd="0" presId="urn:microsoft.com/office/officeart/2005/8/layout/list1"/>
    <dgm:cxn modelId="{896D0C02-81C8-4D65-AA3D-161E318BD4ED}" type="presParOf" srcId="{5EA8AF77-FF77-45F1-AA6D-EE4BCEF89401}" destId="{DD1FFFD7-CBB2-4964-B42E-BE36743CA1CD}" srcOrd="1" destOrd="0" presId="urn:microsoft.com/office/officeart/2005/8/layout/list1"/>
    <dgm:cxn modelId="{0F0C165E-13E5-4444-9ECD-D1CC421071B0}" type="presParOf" srcId="{0B775B35-0B40-45FB-B92E-BFA5E051FB11}" destId="{80DCC7EF-5DF4-40E5-B353-70E66EF164A1}" srcOrd="1" destOrd="0" presId="urn:microsoft.com/office/officeart/2005/8/layout/list1"/>
    <dgm:cxn modelId="{DF387585-40CB-4E90-90A0-4516D3611CF7}" type="presParOf" srcId="{0B775B35-0B40-45FB-B92E-BFA5E051FB11}" destId="{D31D6CD6-8CF3-448B-B126-D2F14673445E}" srcOrd="2" destOrd="0" presId="urn:microsoft.com/office/officeart/2005/8/layout/list1"/>
    <dgm:cxn modelId="{0AB818ED-A5AD-44C6-9E94-A95000473E88}" type="presParOf" srcId="{0B775B35-0B40-45FB-B92E-BFA5E051FB11}" destId="{709E5F6C-D364-40E1-BC98-F61E671404DB}" srcOrd="3" destOrd="0" presId="urn:microsoft.com/office/officeart/2005/8/layout/list1"/>
    <dgm:cxn modelId="{EF588179-5F83-4928-8AEC-79AD01AD288A}" type="presParOf" srcId="{0B775B35-0B40-45FB-B92E-BFA5E051FB11}" destId="{F12C5420-886A-4D40-A81B-18562F7A73AE}" srcOrd="4" destOrd="0" presId="urn:microsoft.com/office/officeart/2005/8/layout/list1"/>
    <dgm:cxn modelId="{18FC205D-0544-456B-9434-4F60194EF4D5}" type="presParOf" srcId="{F12C5420-886A-4D40-A81B-18562F7A73AE}" destId="{9E0A272D-77F3-4D61-9037-618FB4011109}" srcOrd="0" destOrd="0" presId="urn:microsoft.com/office/officeart/2005/8/layout/list1"/>
    <dgm:cxn modelId="{49CA7773-0AA2-4233-AC3F-03603808EB55}" type="presParOf" srcId="{F12C5420-886A-4D40-A81B-18562F7A73AE}" destId="{E945A3F2-6AC8-4F1C-9B22-40B7F8600600}" srcOrd="1" destOrd="0" presId="urn:microsoft.com/office/officeart/2005/8/layout/list1"/>
    <dgm:cxn modelId="{3BD73E0A-325D-4F80-A76D-3025A755F105}" type="presParOf" srcId="{0B775B35-0B40-45FB-B92E-BFA5E051FB11}" destId="{4829FC2B-F44F-4F19-845A-5B4780B4B9FD}" srcOrd="5" destOrd="0" presId="urn:microsoft.com/office/officeart/2005/8/layout/list1"/>
    <dgm:cxn modelId="{E0BD7FAE-3432-42FB-8061-399FCD4A5593}" type="presParOf" srcId="{0B775B35-0B40-45FB-B92E-BFA5E051FB11}" destId="{5586C93E-CB4F-472B-8E69-FAA75BC053EC}"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AB7360A-4F19-4662-B16B-9CDA3195E5F6}" type="doc">
      <dgm:prSet loTypeId="urn:microsoft.com/office/officeart/2008/layout/HorizontalMultiLevelHierarchy" loCatId="hierarchy" qsTypeId="urn:microsoft.com/office/officeart/2005/8/quickstyle/simple3" qsCatId="simple" csTypeId="urn:microsoft.com/office/officeart/2005/8/colors/accent2_1" csCatId="accent2" phldr="1"/>
      <dgm:spPr/>
      <dgm:t>
        <a:bodyPr/>
        <a:lstStyle/>
        <a:p>
          <a:endParaRPr lang="zh-TW" altLang="en-US"/>
        </a:p>
      </dgm:t>
    </dgm:pt>
    <dgm:pt modelId="{6627D9E3-58B5-4608-9996-361F79011243}">
      <dgm:prSet/>
      <dgm:spPr>
        <a:solidFill>
          <a:schemeClr val="accent6">
            <a:lumMod val="40000"/>
            <a:lumOff val="60000"/>
          </a:schemeClr>
        </a:solidFill>
        <a:ln>
          <a:noFill/>
        </a:ln>
        <a:effectLst>
          <a:outerShdw blurRad="63500" sx="102000" sy="102000" algn="ctr" rotWithShape="0">
            <a:prstClr val="black">
              <a:alpha val="40000"/>
            </a:prstClr>
          </a:outerShdw>
        </a:effectLst>
      </dgm:spPr>
      <dgm:t>
        <a:bodyPr vert="vert"/>
        <a:lstStyle/>
        <a:p>
          <a:pPr rtl="0"/>
          <a:r>
            <a:rPr lang="zh-TW" altLang="en-US" b="1" dirty="0" smtClean="0">
              <a:latin typeface="微軟正黑體" panose="020B0604030504040204" pitchFamily="34" charset="-120"/>
              <a:ea typeface="微軟正黑體" panose="020B0604030504040204" pitchFamily="34" charset="-120"/>
            </a:rPr>
            <a:t>著作權法第</a:t>
          </a:r>
          <a:r>
            <a:rPr lang="en-US" altLang="zh-TW" b="1" dirty="0" smtClean="0">
              <a:latin typeface="微軟正黑體" panose="020B0604030504040204" pitchFamily="34" charset="-120"/>
              <a:ea typeface="微軟正黑體" panose="020B0604030504040204" pitchFamily="34" charset="-120"/>
            </a:rPr>
            <a:t>9</a:t>
          </a:r>
          <a:r>
            <a:rPr lang="zh-TW" altLang="en-US" b="1" dirty="0" smtClean="0">
              <a:latin typeface="微軟正黑體" panose="020B0604030504040204" pitchFamily="34" charset="-120"/>
              <a:ea typeface="微軟正黑體" panose="020B0604030504040204" pitchFamily="34" charset="-120"/>
            </a:rPr>
            <a:t>條</a:t>
          </a:r>
          <a:endParaRPr lang="zh-TW" dirty="0"/>
        </a:p>
      </dgm:t>
    </dgm:pt>
    <dgm:pt modelId="{05C8D464-5E54-408D-84E5-89C929C84C6E}" type="parTrans" cxnId="{D7419866-7431-4235-B4FA-0B767C6A2835}">
      <dgm:prSet/>
      <dgm:spPr/>
      <dgm:t>
        <a:bodyPr/>
        <a:lstStyle/>
        <a:p>
          <a:endParaRPr lang="zh-TW" altLang="en-US"/>
        </a:p>
      </dgm:t>
    </dgm:pt>
    <dgm:pt modelId="{5CD1C1CD-EF50-453F-B2D5-DDC5BD9ACB5A}" type="sibTrans" cxnId="{D7419866-7431-4235-B4FA-0B767C6A2835}">
      <dgm:prSet/>
      <dgm:spPr/>
      <dgm:t>
        <a:bodyPr/>
        <a:lstStyle/>
        <a:p>
          <a:endParaRPr lang="zh-TW" altLang="en-US"/>
        </a:p>
      </dgm:t>
    </dgm:pt>
    <dgm:pt modelId="{6FB97569-FB3D-4AE3-AE32-09FA50B1A6E8}">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1.</a:t>
          </a:r>
          <a:r>
            <a:rPr lang="zh-TW" sz="2400" b="1" dirty="0" smtClean="0">
              <a:latin typeface="微軟正黑體" panose="020B0604030504040204" pitchFamily="34" charset="-120"/>
              <a:ea typeface="微軟正黑體" panose="020B0604030504040204" pitchFamily="34" charset="-120"/>
            </a:rPr>
            <a:t>憲法、法律、命令或</a:t>
          </a:r>
          <a:r>
            <a:rPr lang="zh-TW" sz="2400" b="1" u="sng" dirty="0" smtClean="0">
              <a:solidFill>
                <a:srgbClr val="FF0000"/>
              </a:solidFill>
              <a:latin typeface="微軟正黑體" panose="020B0604030504040204" pitchFamily="34" charset="-120"/>
              <a:ea typeface="微軟正黑體" panose="020B0604030504040204" pitchFamily="34" charset="-120"/>
            </a:rPr>
            <a:t>公文</a:t>
          </a:r>
          <a:endParaRPr lang="zh-TW" sz="2400" u="sng" dirty="0">
            <a:solidFill>
              <a:srgbClr val="FF0000"/>
            </a:solidFill>
            <a:latin typeface="微軟正黑體" panose="020B0604030504040204" pitchFamily="34" charset="-120"/>
            <a:ea typeface="微軟正黑體" panose="020B0604030504040204" pitchFamily="34" charset="-120"/>
          </a:endParaRPr>
        </a:p>
      </dgm:t>
    </dgm:pt>
    <dgm:pt modelId="{73280497-99AF-4D1A-86D9-55E0F216D21C}" type="parTrans" cxnId="{0C2BA345-C2DA-4CB5-A659-9BDB6775D672}">
      <dgm:prSet/>
      <dgm:spPr/>
      <dgm:t>
        <a:bodyPr/>
        <a:lstStyle/>
        <a:p>
          <a:endParaRPr lang="zh-TW" altLang="en-US"/>
        </a:p>
      </dgm:t>
    </dgm:pt>
    <dgm:pt modelId="{25BBA97D-46E1-48BC-A589-677B5740C8B1}" type="sibTrans" cxnId="{0C2BA345-C2DA-4CB5-A659-9BDB6775D672}">
      <dgm:prSet/>
      <dgm:spPr/>
      <dgm:t>
        <a:bodyPr/>
        <a:lstStyle/>
        <a:p>
          <a:endParaRPr lang="zh-TW" altLang="en-US"/>
        </a:p>
      </dgm:t>
    </dgm:pt>
    <dgm:pt modelId="{B944337D-38DE-4A23-A649-9C954300AA0C}">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2.</a:t>
          </a:r>
          <a:r>
            <a:rPr lang="zh-TW" sz="2400" b="1" u="dotted" baseline="0" dirty="0" smtClean="0">
              <a:latin typeface="微軟正黑體" panose="020B0604030504040204" pitchFamily="34" charset="-120"/>
              <a:ea typeface="微軟正黑體" panose="020B0604030504040204" pitchFamily="34" charset="-120"/>
            </a:rPr>
            <a:t>中央或地方機關</a:t>
          </a:r>
          <a:r>
            <a:rPr lang="zh-TW" sz="2400" b="1" dirty="0" smtClean="0">
              <a:latin typeface="微軟正黑體" panose="020B0604030504040204" pitchFamily="34" charset="-120"/>
              <a:ea typeface="微軟正黑體" panose="020B0604030504040204" pitchFamily="34" charset="-120"/>
            </a:rPr>
            <a:t>就前款著作作成之翻譯物或編輯物</a:t>
          </a:r>
          <a:endParaRPr lang="zh-TW" sz="2400" dirty="0">
            <a:latin typeface="微軟正黑體" panose="020B0604030504040204" pitchFamily="34" charset="-120"/>
            <a:ea typeface="微軟正黑體" panose="020B0604030504040204" pitchFamily="34" charset="-120"/>
          </a:endParaRPr>
        </a:p>
      </dgm:t>
    </dgm:pt>
    <dgm:pt modelId="{F29EC349-DBEE-49D9-A41B-78EA004EC61C}" type="parTrans" cxnId="{4F69FC0E-13D0-4590-88E4-B3ADE7AAE66F}">
      <dgm:prSet/>
      <dgm:spPr/>
      <dgm:t>
        <a:bodyPr/>
        <a:lstStyle/>
        <a:p>
          <a:endParaRPr lang="zh-TW" altLang="en-US"/>
        </a:p>
      </dgm:t>
    </dgm:pt>
    <dgm:pt modelId="{A407BD9D-2D60-4533-B53E-59A629AF418B}" type="sibTrans" cxnId="{4F69FC0E-13D0-4590-88E4-B3ADE7AAE66F}">
      <dgm:prSet/>
      <dgm:spPr/>
      <dgm:t>
        <a:bodyPr/>
        <a:lstStyle/>
        <a:p>
          <a:endParaRPr lang="zh-TW" altLang="en-US"/>
        </a:p>
      </dgm:t>
    </dgm:pt>
    <dgm:pt modelId="{0FE4D5CD-FF16-453B-ACF4-984653E50D4F}">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3.</a:t>
          </a:r>
          <a:r>
            <a:rPr lang="zh-TW" sz="2400" b="1" dirty="0" smtClean="0">
              <a:latin typeface="微軟正黑體" panose="020B0604030504040204" pitchFamily="34" charset="-120"/>
              <a:ea typeface="微軟正黑體" panose="020B0604030504040204" pitchFamily="34" charset="-120"/>
            </a:rPr>
            <a:t>標語及通用之符號、名詞、公式、數表、表格、簿冊或時曆</a:t>
          </a:r>
          <a:endParaRPr lang="zh-TW" sz="2400" dirty="0">
            <a:latin typeface="微軟正黑體" panose="020B0604030504040204" pitchFamily="34" charset="-120"/>
            <a:ea typeface="微軟正黑體" panose="020B0604030504040204" pitchFamily="34" charset="-120"/>
          </a:endParaRPr>
        </a:p>
      </dgm:t>
    </dgm:pt>
    <dgm:pt modelId="{58720AAF-823C-4011-BA9C-DD6700D0FC5A}" type="parTrans" cxnId="{717B2C8F-D28E-41E0-BDC0-F6409A9D03A1}">
      <dgm:prSet/>
      <dgm:spPr/>
      <dgm:t>
        <a:bodyPr/>
        <a:lstStyle/>
        <a:p>
          <a:endParaRPr lang="zh-TW" altLang="en-US"/>
        </a:p>
      </dgm:t>
    </dgm:pt>
    <dgm:pt modelId="{9755B447-84FA-4BE8-A32B-7646AF92E526}" type="sibTrans" cxnId="{717B2C8F-D28E-41E0-BDC0-F6409A9D03A1}">
      <dgm:prSet/>
      <dgm:spPr/>
      <dgm:t>
        <a:bodyPr/>
        <a:lstStyle/>
        <a:p>
          <a:endParaRPr lang="zh-TW" altLang="en-US"/>
        </a:p>
      </dgm:t>
    </dgm:pt>
    <dgm:pt modelId="{7D0C0EE2-154D-4256-90D1-FB54C50B8832}">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4.</a:t>
          </a:r>
          <a:r>
            <a:rPr lang="zh-TW" sz="2400" b="1" dirty="0" smtClean="0">
              <a:latin typeface="微軟正黑體" panose="020B0604030504040204" pitchFamily="34" charset="-120"/>
              <a:ea typeface="微軟正黑體" panose="020B0604030504040204" pitchFamily="34" charset="-120"/>
            </a:rPr>
            <a:t>單純為傳達事實之新聞報導所作成之</a:t>
          </a:r>
          <a:r>
            <a:rPr lang="zh-TW" sz="2400" b="1" u="sng" dirty="0" smtClean="0">
              <a:latin typeface="微軟正黑體" panose="020B0604030504040204" pitchFamily="34" charset="-120"/>
              <a:ea typeface="微軟正黑體" panose="020B0604030504040204" pitchFamily="34" charset="-120"/>
            </a:rPr>
            <a:t>語文</a:t>
          </a:r>
          <a:r>
            <a:rPr lang="zh-TW" sz="2400" b="1" dirty="0" smtClean="0">
              <a:latin typeface="微軟正黑體" panose="020B0604030504040204" pitchFamily="34" charset="-120"/>
              <a:ea typeface="微軟正黑體" panose="020B0604030504040204" pitchFamily="34" charset="-120"/>
            </a:rPr>
            <a:t>著作</a:t>
          </a:r>
          <a:endParaRPr lang="zh-TW" sz="2400" dirty="0">
            <a:latin typeface="微軟正黑體" panose="020B0604030504040204" pitchFamily="34" charset="-120"/>
            <a:ea typeface="微軟正黑體" panose="020B0604030504040204" pitchFamily="34" charset="-120"/>
          </a:endParaRPr>
        </a:p>
      </dgm:t>
    </dgm:pt>
    <dgm:pt modelId="{AAF7839F-E685-4CE3-A217-762C70BB246B}" type="parTrans" cxnId="{2B162F8C-5333-4047-B8BF-F773B909FBD8}">
      <dgm:prSet/>
      <dgm:spPr/>
      <dgm:t>
        <a:bodyPr/>
        <a:lstStyle/>
        <a:p>
          <a:endParaRPr lang="zh-TW" altLang="en-US"/>
        </a:p>
      </dgm:t>
    </dgm:pt>
    <dgm:pt modelId="{65457B6B-4B28-4D75-BB1F-CAAD33368448}" type="sibTrans" cxnId="{2B162F8C-5333-4047-B8BF-F773B909FBD8}">
      <dgm:prSet/>
      <dgm:spPr/>
      <dgm:t>
        <a:bodyPr/>
        <a:lstStyle/>
        <a:p>
          <a:endParaRPr lang="zh-TW" altLang="en-US"/>
        </a:p>
      </dgm:t>
    </dgm:pt>
    <dgm:pt modelId="{BB601546-7D30-46B3-928A-CA7E35046889}">
      <dgm:prSet custT="1">
        <dgm:style>
          <a:lnRef idx="2">
            <a:schemeClr val="accent2"/>
          </a:lnRef>
          <a:fillRef idx="1">
            <a:schemeClr val="lt1"/>
          </a:fillRef>
          <a:effectRef idx="0">
            <a:schemeClr val="accent2"/>
          </a:effectRef>
          <a:fontRef idx="minor">
            <a:schemeClr val="dk1"/>
          </a:fontRef>
        </dgm:style>
      </dgm:prSet>
      <dgm:spPr/>
      <dgm:t>
        <a:bodyPr/>
        <a:lstStyle/>
        <a:p>
          <a:pPr algn="l" rtl="0"/>
          <a:r>
            <a:rPr lang="en-US" sz="2400" b="1" dirty="0" smtClean="0">
              <a:latin typeface="微軟正黑體" panose="020B0604030504040204" pitchFamily="34" charset="-120"/>
              <a:ea typeface="微軟正黑體" panose="020B0604030504040204" pitchFamily="34" charset="-120"/>
            </a:rPr>
            <a:t>5.</a:t>
          </a:r>
          <a:r>
            <a:rPr lang="zh-TW" sz="2400" b="1" u="sng" dirty="0" smtClean="0">
              <a:latin typeface="微軟正黑體" panose="020B0604030504040204" pitchFamily="34" charset="-120"/>
              <a:ea typeface="微軟正黑體" panose="020B0604030504040204" pitchFamily="34" charset="-120"/>
            </a:rPr>
            <a:t>依法令</a:t>
          </a:r>
          <a:r>
            <a:rPr lang="zh-TW" sz="2400" b="1" dirty="0" smtClean="0">
              <a:latin typeface="微軟正黑體" panose="020B0604030504040204" pitchFamily="34" charset="-120"/>
              <a:ea typeface="微軟正黑體" panose="020B0604030504040204" pitchFamily="34" charset="-120"/>
            </a:rPr>
            <a:t>舉行之各類考試試題及其備用試題</a:t>
          </a:r>
          <a:endParaRPr lang="zh-TW" sz="2400" dirty="0">
            <a:latin typeface="微軟正黑體" panose="020B0604030504040204" pitchFamily="34" charset="-120"/>
            <a:ea typeface="微軟正黑體" panose="020B0604030504040204" pitchFamily="34" charset="-120"/>
          </a:endParaRPr>
        </a:p>
      </dgm:t>
    </dgm:pt>
    <dgm:pt modelId="{1ED9BAC7-0EC7-44A6-899E-D9249500A48B}" type="parTrans" cxnId="{A12C1157-FF02-4451-B4D9-6139968F476F}">
      <dgm:prSet/>
      <dgm:spPr/>
      <dgm:t>
        <a:bodyPr/>
        <a:lstStyle/>
        <a:p>
          <a:endParaRPr lang="zh-TW" altLang="en-US"/>
        </a:p>
      </dgm:t>
    </dgm:pt>
    <dgm:pt modelId="{7002065D-7B63-4437-8E5E-6410C0C37BC3}" type="sibTrans" cxnId="{A12C1157-FF02-4451-B4D9-6139968F476F}">
      <dgm:prSet/>
      <dgm:spPr/>
      <dgm:t>
        <a:bodyPr/>
        <a:lstStyle/>
        <a:p>
          <a:endParaRPr lang="zh-TW" altLang="en-US"/>
        </a:p>
      </dgm:t>
    </dgm:pt>
    <dgm:pt modelId="{0D663512-7D5C-4896-A9C7-9919B0ADCF03}" type="pres">
      <dgm:prSet presAssocID="{5AB7360A-4F19-4662-B16B-9CDA3195E5F6}" presName="Name0" presStyleCnt="0">
        <dgm:presLayoutVars>
          <dgm:chPref val="1"/>
          <dgm:dir/>
          <dgm:animOne val="branch"/>
          <dgm:animLvl val="lvl"/>
          <dgm:resizeHandles val="exact"/>
        </dgm:presLayoutVars>
      </dgm:prSet>
      <dgm:spPr/>
      <dgm:t>
        <a:bodyPr/>
        <a:lstStyle/>
        <a:p>
          <a:endParaRPr lang="zh-TW" altLang="en-US"/>
        </a:p>
      </dgm:t>
    </dgm:pt>
    <dgm:pt modelId="{4B69D7A2-44AC-4C26-BA05-62D8BC3D010C}" type="pres">
      <dgm:prSet presAssocID="{6627D9E3-58B5-4608-9996-361F79011243}" presName="root1" presStyleCnt="0"/>
      <dgm:spPr/>
      <dgm:t>
        <a:bodyPr/>
        <a:lstStyle/>
        <a:p>
          <a:endParaRPr lang="zh-TW" altLang="en-US"/>
        </a:p>
      </dgm:t>
    </dgm:pt>
    <dgm:pt modelId="{F8CD05BA-5188-4E31-96B7-05F90D51DA6C}" type="pres">
      <dgm:prSet presAssocID="{6627D9E3-58B5-4608-9996-361F79011243}" presName="LevelOneTextNode" presStyleLbl="node0" presStyleIdx="0" presStyleCnt="1" custScaleX="77877" custScaleY="104138">
        <dgm:presLayoutVars>
          <dgm:chPref val="3"/>
        </dgm:presLayoutVars>
      </dgm:prSet>
      <dgm:spPr/>
      <dgm:t>
        <a:bodyPr/>
        <a:lstStyle/>
        <a:p>
          <a:endParaRPr lang="zh-TW" altLang="en-US"/>
        </a:p>
      </dgm:t>
    </dgm:pt>
    <dgm:pt modelId="{0C087A34-6B41-416D-9F53-B17B679CDD8A}" type="pres">
      <dgm:prSet presAssocID="{6627D9E3-58B5-4608-9996-361F79011243}" presName="level2hierChild" presStyleCnt="0"/>
      <dgm:spPr/>
      <dgm:t>
        <a:bodyPr/>
        <a:lstStyle/>
        <a:p>
          <a:endParaRPr lang="zh-TW" altLang="en-US"/>
        </a:p>
      </dgm:t>
    </dgm:pt>
    <dgm:pt modelId="{FAC44210-E1DA-40B1-972F-4CC295DC319C}" type="pres">
      <dgm:prSet presAssocID="{73280497-99AF-4D1A-86D9-55E0F216D21C}" presName="conn2-1" presStyleLbl="parChTrans1D2" presStyleIdx="0" presStyleCnt="5"/>
      <dgm:spPr/>
      <dgm:t>
        <a:bodyPr/>
        <a:lstStyle/>
        <a:p>
          <a:endParaRPr lang="zh-TW" altLang="en-US"/>
        </a:p>
      </dgm:t>
    </dgm:pt>
    <dgm:pt modelId="{8122DDE6-C383-4EFD-B75A-6E7D3F022147}" type="pres">
      <dgm:prSet presAssocID="{73280497-99AF-4D1A-86D9-55E0F216D21C}" presName="connTx" presStyleLbl="parChTrans1D2" presStyleIdx="0" presStyleCnt="5"/>
      <dgm:spPr/>
      <dgm:t>
        <a:bodyPr/>
        <a:lstStyle/>
        <a:p>
          <a:endParaRPr lang="zh-TW" altLang="en-US"/>
        </a:p>
      </dgm:t>
    </dgm:pt>
    <dgm:pt modelId="{8E80FA80-946B-4CE0-BCFB-EB312E933FA9}" type="pres">
      <dgm:prSet presAssocID="{6FB97569-FB3D-4AE3-AE32-09FA50B1A6E8}" presName="root2" presStyleCnt="0"/>
      <dgm:spPr/>
      <dgm:t>
        <a:bodyPr/>
        <a:lstStyle/>
        <a:p>
          <a:endParaRPr lang="zh-TW" altLang="en-US"/>
        </a:p>
      </dgm:t>
    </dgm:pt>
    <dgm:pt modelId="{8307F36B-43A1-44A3-BD71-FA48C80C598B}" type="pres">
      <dgm:prSet presAssocID="{6FB97569-FB3D-4AE3-AE32-09FA50B1A6E8}" presName="LevelTwoTextNode" presStyleLbl="node2" presStyleIdx="0" presStyleCnt="5" custScaleX="268112" custScaleY="76120" custLinFactNeighborX="1039" custLinFactNeighborY="-1538">
        <dgm:presLayoutVars>
          <dgm:chPref val="3"/>
        </dgm:presLayoutVars>
      </dgm:prSet>
      <dgm:spPr/>
      <dgm:t>
        <a:bodyPr/>
        <a:lstStyle/>
        <a:p>
          <a:endParaRPr lang="zh-TW" altLang="en-US"/>
        </a:p>
      </dgm:t>
    </dgm:pt>
    <dgm:pt modelId="{4BCA8562-3796-4263-A62A-A62DAFD89513}" type="pres">
      <dgm:prSet presAssocID="{6FB97569-FB3D-4AE3-AE32-09FA50B1A6E8}" presName="level3hierChild" presStyleCnt="0"/>
      <dgm:spPr/>
      <dgm:t>
        <a:bodyPr/>
        <a:lstStyle/>
        <a:p>
          <a:endParaRPr lang="zh-TW" altLang="en-US"/>
        </a:p>
      </dgm:t>
    </dgm:pt>
    <dgm:pt modelId="{51D8390C-29BC-4FF6-8B3F-50AD3F12A747}" type="pres">
      <dgm:prSet presAssocID="{F29EC349-DBEE-49D9-A41B-78EA004EC61C}" presName="conn2-1" presStyleLbl="parChTrans1D2" presStyleIdx="1" presStyleCnt="5"/>
      <dgm:spPr/>
      <dgm:t>
        <a:bodyPr/>
        <a:lstStyle/>
        <a:p>
          <a:endParaRPr lang="zh-TW" altLang="en-US"/>
        </a:p>
      </dgm:t>
    </dgm:pt>
    <dgm:pt modelId="{405930A2-58DD-49EA-A2CE-CB991256FF87}" type="pres">
      <dgm:prSet presAssocID="{F29EC349-DBEE-49D9-A41B-78EA004EC61C}" presName="connTx" presStyleLbl="parChTrans1D2" presStyleIdx="1" presStyleCnt="5"/>
      <dgm:spPr/>
      <dgm:t>
        <a:bodyPr/>
        <a:lstStyle/>
        <a:p>
          <a:endParaRPr lang="zh-TW" altLang="en-US"/>
        </a:p>
      </dgm:t>
    </dgm:pt>
    <dgm:pt modelId="{83ED9EC9-FDA7-4DA9-80B2-E4D3C0325DF2}" type="pres">
      <dgm:prSet presAssocID="{B944337D-38DE-4A23-A649-9C954300AA0C}" presName="root2" presStyleCnt="0"/>
      <dgm:spPr/>
      <dgm:t>
        <a:bodyPr/>
        <a:lstStyle/>
        <a:p>
          <a:endParaRPr lang="zh-TW" altLang="en-US"/>
        </a:p>
      </dgm:t>
    </dgm:pt>
    <dgm:pt modelId="{D4DF0E13-C6AE-4354-BC5C-D5C022C9DC92}" type="pres">
      <dgm:prSet presAssocID="{B944337D-38DE-4A23-A649-9C954300AA0C}" presName="LevelTwoTextNode" presStyleLbl="node2" presStyleIdx="1" presStyleCnt="5" custScaleX="268112" custScaleY="76120">
        <dgm:presLayoutVars>
          <dgm:chPref val="3"/>
        </dgm:presLayoutVars>
      </dgm:prSet>
      <dgm:spPr/>
      <dgm:t>
        <a:bodyPr/>
        <a:lstStyle/>
        <a:p>
          <a:endParaRPr lang="zh-TW" altLang="en-US"/>
        </a:p>
      </dgm:t>
    </dgm:pt>
    <dgm:pt modelId="{FFA95AE9-B130-4FA8-B3DC-C4D8C90D40C6}" type="pres">
      <dgm:prSet presAssocID="{B944337D-38DE-4A23-A649-9C954300AA0C}" presName="level3hierChild" presStyleCnt="0"/>
      <dgm:spPr/>
      <dgm:t>
        <a:bodyPr/>
        <a:lstStyle/>
        <a:p>
          <a:endParaRPr lang="zh-TW" altLang="en-US"/>
        </a:p>
      </dgm:t>
    </dgm:pt>
    <dgm:pt modelId="{3609CECA-FCEC-4716-A150-885DB96C5163}" type="pres">
      <dgm:prSet presAssocID="{58720AAF-823C-4011-BA9C-DD6700D0FC5A}" presName="conn2-1" presStyleLbl="parChTrans1D2" presStyleIdx="2" presStyleCnt="5"/>
      <dgm:spPr/>
      <dgm:t>
        <a:bodyPr/>
        <a:lstStyle/>
        <a:p>
          <a:endParaRPr lang="zh-TW" altLang="en-US"/>
        </a:p>
      </dgm:t>
    </dgm:pt>
    <dgm:pt modelId="{D2A30B8E-F07B-47D8-A359-A880EB4B415F}" type="pres">
      <dgm:prSet presAssocID="{58720AAF-823C-4011-BA9C-DD6700D0FC5A}" presName="connTx" presStyleLbl="parChTrans1D2" presStyleIdx="2" presStyleCnt="5"/>
      <dgm:spPr/>
      <dgm:t>
        <a:bodyPr/>
        <a:lstStyle/>
        <a:p>
          <a:endParaRPr lang="zh-TW" altLang="en-US"/>
        </a:p>
      </dgm:t>
    </dgm:pt>
    <dgm:pt modelId="{261049E9-F736-4FEB-85E5-C712E957A7ED}" type="pres">
      <dgm:prSet presAssocID="{0FE4D5CD-FF16-453B-ACF4-984653E50D4F}" presName="root2" presStyleCnt="0"/>
      <dgm:spPr/>
      <dgm:t>
        <a:bodyPr/>
        <a:lstStyle/>
        <a:p>
          <a:endParaRPr lang="zh-TW" altLang="en-US"/>
        </a:p>
      </dgm:t>
    </dgm:pt>
    <dgm:pt modelId="{84F63537-5A05-4DCE-9D25-8D9E61EDCBD7}" type="pres">
      <dgm:prSet presAssocID="{0FE4D5CD-FF16-453B-ACF4-984653E50D4F}" presName="LevelTwoTextNode" presStyleLbl="node2" presStyleIdx="2" presStyleCnt="5" custScaleX="268112" custLinFactNeighborX="1039" custLinFactNeighborY="-2079">
        <dgm:presLayoutVars>
          <dgm:chPref val="3"/>
        </dgm:presLayoutVars>
      </dgm:prSet>
      <dgm:spPr/>
      <dgm:t>
        <a:bodyPr/>
        <a:lstStyle/>
        <a:p>
          <a:endParaRPr lang="zh-TW" altLang="en-US"/>
        </a:p>
      </dgm:t>
    </dgm:pt>
    <dgm:pt modelId="{BF6E5F82-E677-4D4B-9E87-3D0EAB45FFB0}" type="pres">
      <dgm:prSet presAssocID="{0FE4D5CD-FF16-453B-ACF4-984653E50D4F}" presName="level3hierChild" presStyleCnt="0"/>
      <dgm:spPr/>
      <dgm:t>
        <a:bodyPr/>
        <a:lstStyle/>
        <a:p>
          <a:endParaRPr lang="zh-TW" altLang="en-US"/>
        </a:p>
      </dgm:t>
    </dgm:pt>
    <dgm:pt modelId="{3804401E-2965-4804-ADC4-11228B66711F}" type="pres">
      <dgm:prSet presAssocID="{AAF7839F-E685-4CE3-A217-762C70BB246B}" presName="conn2-1" presStyleLbl="parChTrans1D2" presStyleIdx="3" presStyleCnt="5"/>
      <dgm:spPr/>
      <dgm:t>
        <a:bodyPr/>
        <a:lstStyle/>
        <a:p>
          <a:endParaRPr lang="zh-TW" altLang="en-US"/>
        </a:p>
      </dgm:t>
    </dgm:pt>
    <dgm:pt modelId="{E8BC064D-AABD-40D4-AC63-625E3D9164AC}" type="pres">
      <dgm:prSet presAssocID="{AAF7839F-E685-4CE3-A217-762C70BB246B}" presName="connTx" presStyleLbl="parChTrans1D2" presStyleIdx="3" presStyleCnt="5"/>
      <dgm:spPr/>
      <dgm:t>
        <a:bodyPr/>
        <a:lstStyle/>
        <a:p>
          <a:endParaRPr lang="zh-TW" altLang="en-US"/>
        </a:p>
      </dgm:t>
    </dgm:pt>
    <dgm:pt modelId="{47091E45-63C4-4D4C-BC38-A1AFD1CC3E63}" type="pres">
      <dgm:prSet presAssocID="{7D0C0EE2-154D-4256-90D1-FB54C50B8832}" presName="root2" presStyleCnt="0"/>
      <dgm:spPr/>
      <dgm:t>
        <a:bodyPr/>
        <a:lstStyle/>
        <a:p>
          <a:endParaRPr lang="zh-TW" altLang="en-US"/>
        </a:p>
      </dgm:t>
    </dgm:pt>
    <dgm:pt modelId="{758BDA94-01D1-4071-8406-FCCDBB2A39B9}" type="pres">
      <dgm:prSet presAssocID="{7D0C0EE2-154D-4256-90D1-FB54C50B8832}" presName="LevelTwoTextNode" presStyleLbl="node2" presStyleIdx="3" presStyleCnt="5" custScaleX="268112" custScaleY="76120">
        <dgm:presLayoutVars>
          <dgm:chPref val="3"/>
        </dgm:presLayoutVars>
      </dgm:prSet>
      <dgm:spPr/>
      <dgm:t>
        <a:bodyPr/>
        <a:lstStyle/>
        <a:p>
          <a:endParaRPr lang="zh-TW" altLang="en-US"/>
        </a:p>
      </dgm:t>
    </dgm:pt>
    <dgm:pt modelId="{B7115B8C-8339-46E1-A652-7BD05E606B6B}" type="pres">
      <dgm:prSet presAssocID="{7D0C0EE2-154D-4256-90D1-FB54C50B8832}" presName="level3hierChild" presStyleCnt="0"/>
      <dgm:spPr/>
      <dgm:t>
        <a:bodyPr/>
        <a:lstStyle/>
        <a:p>
          <a:endParaRPr lang="zh-TW" altLang="en-US"/>
        </a:p>
      </dgm:t>
    </dgm:pt>
    <dgm:pt modelId="{4150EE17-4629-485D-98CD-B4B7FFE845C1}" type="pres">
      <dgm:prSet presAssocID="{1ED9BAC7-0EC7-44A6-899E-D9249500A48B}" presName="conn2-1" presStyleLbl="parChTrans1D2" presStyleIdx="4" presStyleCnt="5"/>
      <dgm:spPr/>
      <dgm:t>
        <a:bodyPr/>
        <a:lstStyle/>
        <a:p>
          <a:endParaRPr lang="zh-TW" altLang="en-US"/>
        </a:p>
      </dgm:t>
    </dgm:pt>
    <dgm:pt modelId="{5AB28F54-4E6C-44E9-9529-82A0CCC7066F}" type="pres">
      <dgm:prSet presAssocID="{1ED9BAC7-0EC7-44A6-899E-D9249500A48B}" presName="connTx" presStyleLbl="parChTrans1D2" presStyleIdx="4" presStyleCnt="5"/>
      <dgm:spPr/>
      <dgm:t>
        <a:bodyPr/>
        <a:lstStyle/>
        <a:p>
          <a:endParaRPr lang="zh-TW" altLang="en-US"/>
        </a:p>
      </dgm:t>
    </dgm:pt>
    <dgm:pt modelId="{6DACE34A-D4D3-478B-89F8-E158C4264D51}" type="pres">
      <dgm:prSet presAssocID="{BB601546-7D30-46B3-928A-CA7E35046889}" presName="root2" presStyleCnt="0"/>
      <dgm:spPr/>
      <dgm:t>
        <a:bodyPr/>
        <a:lstStyle/>
        <a:p>
          <a:endParaRPr lang="zh-TW" altLang="en-US"/>
        </a:p>
      </dgm:t>
    </dgm:pt>
    <dgm:pt modelId="{565A1413-5A87-4FE4-B56B-AE9D335FFCF6}" type="pres">
      <dgm:prSet presAssocID="{BB601546-7D30-46B3-928A-CA7E35046889}" presName="LevelTwoTextNode" presStyleLbl="node2" presStyleIdx="4" presStyleCnt="5" custScaleX="268112" custScaleY="76120">
        <dgm:presLayoutVars>
          <dgm:chPref val="3"/>
        </dgm:presLayoutVars>
      </dgm:prSet>
      <dgm:spPr/>
      <dgm:t>
        <a:bodyPr/>
        <a:lstStyle/>
        <a:p>
          <a:endParaRPr lang="zh-TW" altLang="en-US"/>
        </a:p>
      </dgm:t>
    </dgm:pt>
    <dgm:pt modelId="{07F09D44-CA9F-4D77-B08B-CF7DE61920C0}" type="pres">
      <dgm:prSet presAssocID="{BB601546-7D30-46B3-928A-CA7E35046889}" presName="level3hierChild" presStyleCnt="0"/>
      <dgm:spPr/>
      <dgm:t>
        <a:bodyPr/>
        <a:lstStyle/>
        <a:p>
          <a:endParaRPr lang="zh-TW" altLang="en-US"/>
        </a:p>
      </dgm:t>
    </dgm:pt>
  </dgm:ptLst>
  <dgm:cxnLst>
    <dgm:cxn modelId="{B4C61280-F18E-4E5B-A2BF-2AB4A4651337}" type="presOf" srcId="{58720AAF-823C-4011-BA9C-DD6700D0FC5A}" destId="{D2A30B8E-F07B-47D8-A359-A880EB4B415F}" srcOrd="1" destOrd="0" presId="urn:microsoft.com/office/officeart/2008/layout/HorizontalMultiLevelHierarchy"/>
    <dgm:cxn modelId="{FE9CA242-BE12-4F97-86A6-F36009E20960}" type="presOf" srcId="{58720AAF-823C-4011-BA9C-DD6700D0FC5A}" destId="{3609CECA-FCEC-4716-A150-885DB96C5163}" srcOrd="0" destOrd="0" presId="urn:microsoft.com/office/officeart/2008/layout/HorizontalMultiLevelHierarchy"/>
    <dgm:cxn modelId="{717B2C8F-D28E-41E0-BDC0-F6409A9D03A1}" srcId="{6627D9E3-58B5-4608-9996-361F79011243}" destId="{0FE4D5CD-FF16-453B-ACF4-984653E50D4F}" srcOrd="2" destOrd="0" parTransId="{58720AAF-823C-4011-BA9C-DD6700D0FC5A}" sibTransId="{9755B447-84FA-4BE8-A32B-7646AF92E526}"/>
    <dgm:cxn modelId="{4CEFF64C-FC17-43B6-B985-F2F1AB835DE4}" type="presOf" srcId="{1ED9BAC7-0EC7-44A6-899E-D9249500A48B}" destId="{4150EE17-4629-485D-98CD-B4B7FFE845C1}" srcOrd="0" destOrd="0" presId="urn:microsoft.com/office/officeart/2008/layout/HorizontalMultiLevelHierarchy"/>
    <dgm:cxn modelId="{FF58B602-8060-40A9-8EE3-1EA99E3B4C3C}" type="presOf" srcId="{AAF7839F-E685-4CE3-A217-762C70BB246B}" destId="{3804401E-2965-4804-ADC4-11228B66711F}" srcOrd="0" destOrd="0" presId="urn:microsoft.com/office/officeart/2008/layout/HorizontalMultiLevelHierarchy"/>
    <dgm:cxn modelId="{0C2BA345-C2DA-4CB5-A659-9BDB6775D672}" srcId="{6627D9E3-58B5-4608-9996-361F79011243}" destId="{6FB97569-FB3D-4AE3-AE32-09FA50B1A6E8}" srcOrd="0" destOrd="0" parTransId="{73280497-99AF-4D1A-86D9-55E0F216D21C}" sibTransId="{25BBA97D-46E1-48BC-A589-677B5740C8B1}"/>
    <dgm:cxn modelId="{26BE81DD-67CE-4CC7-B036-1B67EF689730}" type="presOf" srcId="{7D0C0EE2-154D-4256-90D1-FB54C50B8832}" destId="{758BDA94-01D1-4071-8406-FCCDBB2A39B9}" srcOrd="0" destOrd="0" presId="urn:microsoft.com/office/officeart/2008/layout/HorizontalMultiLevelHierarchy"/>
    <dgm:cxn modelId="{A5B42909-0D6F-44A3-AB3F-8D5E7FB6E999}" type="presOf" srcId="{73280497-99AF-4D1A-86D9-55E0F216D21C}" destId="{8122DDE6-C383-4EFD-B75A-6E7D3F022147}" srcOrd="1" destOrd="0" presId="urn:microsoft.com/office/officeart/2008/layout/HorizontalMultiLevelHierarchy"/>
    <dgm:cxn modelId="{0BE8FBBE-7D77-4278-992A-FEABBD73515D}" type="presOf" srcId="{73280497-99AF-4D1A-86D9-55E0F216D21C}" destId="{FAC44210-E1DA-40B1-972F-4CC295DC319C}" srcOrd="0" destOrd="0" presId="urn:microsoft.com/office/officeart/2008/layout/HorizontalMultiLevelHierarchy"/>
    <dgm:cxn modelId="{2B162F8C-5333-4047-B8BF-F773B909FBD8}" srcId="{6627D9E3-58B5-4608-9996-361F79011243}" destId="{7D0C0EE2-154D-4256-90D1-FB54C50B8832}" srcOrd="3" destOrd="0" parTransId="{AAF7839F-E685-4CE3-A217-762C70BB246B}" sibTransId="{65457B6B-4B28-4D75-BB1F-CAAD33368448}"/>
    <dgm:cxn modelId="{09BCD97E-5892-4C12-AA0B-3EAE1A21FAA5}" type="presOf" srcId="{F29EC349-DBEE-49D9-A41B-78EA004EC61C}" destId="{51D8390C-29BC-4FF6-8B3F-50AD3F12A747}" srcOrd="0" destOrd="0" presId="urn:microsoft.com/office/officeart/2008/layout/HorizontalMultiLevelHierarchy"/>
    <dgm:cxn modelId="{16A7FA50-73E8-409A-8E21-566CD42F9315}" type="presOf" srcId="{BB601546-7D30-46B3-928A-CA7E35046889}" destId="{565A1413-5A87-4FE4-B56B-AE9D335FFCF6}" srcOrd="0" destOrd="0" presId="urn:microsoft.com/office/officeart/2008/layout/HorizontalMultiLevelHierarchy"/>
    <dgm:cxn modelId="{BFA33600-C31C-4CCB-A49B-200BF1D32ECA}" type="presOf" srcId="{6627D9E3-58B5-4608-9996-361F79011243}" destId="{F8CD05BA-5188-4E31-96B7-05F90D51DA6C}" srcOrd="0" destOrd="0" presId="urn:microsoft.com/office/officeart/2008/layout/HorizontalMultiLevelHierarchy"/>
    <dgm:cxn modelId="{B1700441-0B2C-4438-8363-1E744ECFB2C1}" type="presOf" srcId="{F29EC349-DBEE-49D9-A41B-78EA004EC61C}" destId="{405930A2-58DD-49EA-A2CE-CB991256FF87}" srcOrd="1" destOrd="0" presId="urn:microsoft.com/office/officeart/2008/layout/HorizontalMultiLevelHierarchy"/>
    <dgm:cxn modelId="{2B01D8C1-9D47-471A-8618-E57B2A754E35}" type="presOf" srcId="{6FB97569-FB3D-4AE3-AE32-09FA50B1A6E8}" destId="{8307F36B-43A1-44A3-BD71-FA48C80C598B}" srcOrd="0" destOrd="0" presId="urn:microsoft.com/office/officeart/2008/layout/HorizontalMultiLevelHierarchy"/>
    <dgm:cxn modelId="{FF8EFD54-3A7D-47B5-BEEA-A6BE9FA7E0A4}" type="presOf" srcId="{0FE4D5CD-FF16-453B-ACF4-984653E50D4F}" destId="{84F63537-5A05-4DCE-9D25-8D9E61EDCBD7}" srcOrd="0" destOrd="0" presId="urn:microsoft.com/office/officeart/2008/layout/HorizontalMultiLevelHierarchy"/>
    <dgm:cxn modelId="{2785F3DC-DDAB-418F-B592-F94D9D50F05C}" type="presOf" srcId="{B944337D-38DE-4A23-A649-9C954300AA0C}" destId="{D4DF0E13-C6AE-4354-BC5C-D5C022C9DC92}" srcOrd="0" destOrd="0" presId="urn:microsoft.com/office/officeart/2008/layout/HorizontalMultiLevelHierarchy"/>
    <dgm:cxn modelId="{9D7F36AE-72CD-4AA9-BF77-FCD84B8736D3}" type="presOf" srcId="{1ED9BAC7-0EC7-44A6-899E-D9249500A48B}" destId="{5AB28F54-4E6C-44E9-9529-82A0CCC7066F}" srcOrd="1" destOrd="0" presId="urn:microsoft.com/office/officeart/2008/layout/HorizontalMultiLevelHierarchy"/>
    <dgm:cxn modelId="{4F69FC0E-13D0-4590-88E4-B3ADE7AAE66F}" srcId="{6627D9E3-58B5-4608-9996-361F79011243}" destId="{B944337D-38DE-4A23-A649-9C954300AA0C}" srcOrd="1" destOrd="0" parTransId="{F29EC349-DBEE-49D9-A41B-78EA004EC61C}" sibTransId="{A407BD9D-2D60-4533-B53E-59A629AF418B}"/>
    <dgm:cxn modelId="{5F51F758-2781-4997-A432-07F48E9ED114}" type="presOf" srcId="{5AB7360A-4F19-4662-B16B-9CDA3195E5F6}" destId="{0D663512-7D5C-4896-A9C7-9919B0ADCF03}" srcOrd="0" destOrd="0" presId="urn:microsoft.com/office/officeart/2008/layout/HorizontalMultiLevelHierarchy"/>
    <dgm:cxn modelId="{D7419866-7431-4235-B4FA-0B767C6A2835}" srcId="{5AB7360A-4F19-4662-B16B-9CDA3195E5F6}" destId="{6627D9E3-58B5-4608-9996-361F79011243}" srcOrd="0" destOrd="0" parTransId="{05C8D464-5E54-408D-84E5-89C929C84C6E}" sibTransId="{5CD1C1CD-EF50-453F-B2D5-DDC5BD9ACB5A}"/>
    <dgm:cxn modelId="{A12C1157-FF02-4451-B4D9-6139968F476F}" srcId="{6627D9E3-58B5-4608-9996-361F79011243}" destId="{BB601546-7D30-46B3-928A-CA7E35046889}" srcOrd="4" destOrd="0" parTransId="{1ED9BAC7-0EC7-44A6-899E-D9249500A48B}" sibTransId="{7002065D-7B63-4437-8E5E-6410C0C37BC3}"/>
    <dgm:cxn modelId="{267F9BBA-082A-4862-BD48-7430FCDA5FC7}" type="presOf" srcId="{AAF7839F-E685-4CE3-A217-762C70BB246B}" destId="{E8BC064D-AABD-40D4-AC63-625E3D9164AC}" srcOrd="1" destOrd="0" presId="urn:microsoft.com/office/officeart/2008/layout/HorizontalMultiLevelHierarchy"/>
    <dgm:cxn modelId="{D198A704-BE84-4C2E-B0B8-662145D0C3C8}" type="presParOf" srcId="{0D663512-7D5C-4896-A9C7-9919B0ADCF03}" destId="{4B69D7A2-44AC-4C26-BA05-62D8BC3D010C}" srcOrd="0" destOrd="0" presId="urn:microsoft.com/office/officeart/2008/layout/HorizontalMultiLevelHierarchy"/>
    <dgm:cxn modelId="{B24B81C7-59BB-457D-8A36-171471DA4A18}" type="presParOf" srcId="{4B69D7A2-44AC-4C26-BA05-62D8BC3D010C}" destId="{F8CD05BA-5188-4E31-96B7-05F90D51DA6C}" srcOrd="0" destOrd="0" presId="urn:microsoft.com/office/officeart/2008/layout/HorizontalMultiLevelHierarchy"/>
    <dgm:cxn modelId="{2A183AC0-7F91-4AE6-ACC1-07E07971C5EE}" type="presParOf" srcId="{4B69D7A2-44AC-4C26-BA05-62D8BC3D010C}" destId="{0C087A34-6B41-416D-9F53-B17B679CDD8A}" srcOrd="1" destOrd="0" presId="urn:microsoft.com/office/officeart/2008/layout/HorizontalMultiLevelHierarchy"/>
    <dgm:cxn modelId="{984BF5CB-25A4-484B-A665-E38FEE69C8ED}" type="presParOf" srcId="{0C087A34-6B41-416D-9F53-B17B679CDD8A}" destId="{FAC44210-E1DA-40B1-972F-4CC295DC319C}" srcOrd="0" destOrd="0" presId="urn:microsoft.com/office/officeart/2008/layout/HorizontalMultiLevelHierarchy"/>
    <dgm:cxn modelId="{22C00B77-42E3-42B4-B6F2-A8E012D74714}" type="presParOf" srcId="{FAC44210-E1DA-40B1-972F-4CC295DC319C}" destId="{8122DDE6-C383-4EFD-B75A-6E7D3F022147}" srcOrd="0" destOrd="0" presId="urn:microsoft.com/office/officeart/2008/layout/HorizontalMultiLevelHierarchy"/>
    <dgm:cxn modelId="{33D8246E-7182-4D16-8CCC-7589B75BE124}" type="presParOf" srcId="{0C087A34-6B41-416D-9F53-B17B679CDD8A}" destId="{8E80FA80-946B-4CE0-BCFB-EB312E933FA9}" srcOrd="1" destOrd="0" presId="urn:microsoft.com/office/officeart/2008/layout/HorizontalMultiLevelHierarchy"/>
    <dgm:cxn modelId="{98F9C3C9-ACF5-4141-B447-C4A3270C2333}" type="presParOf" srcId="{8E80FA80-946B-4CE0-BCFB-EB312E933FA9}" destId="{8307F36B-43A1-44A3-BD71-FA48C80C598B}" srcOrd="0" destOrd="0" presId="urn:microsoft.com/office/officeart/2008/layout/HorizontalMultiLevelHierarchy"/>
    <dgm:cxn modelId="{5277DB77-6EC7-4900-8282-218AE49B9FE7}" type="presParOf" srcId="{8E80FA80-946B-4CE0-BCFB-EB312E933FA9}" destId="{4BCA8562-3796-4263-A62A-A62DAFD89513}" srcOrd="1" destOrd="0" presId="urn:microsoft.com/office/officeart/2008/layout/HorizontalMultiLevelHierarchy"/>
    <dgm:cxn modelId="{94EB88A9-7148-422C-8BF4-C0288258E5A5}" type="presParOf" srcId="{0C087A34-6B41-416D-9F53-B17B679CDD8A}" destId="{51D8390C-29BC-4FF6-8B3F-50AD3F12A747}" srcOrd="2" destOrd="0" presId="urn:microsoft.com/office/officeart/2008/layout/HorizontalMultiLevelHierarchy"/>
    <dgm:cxn modelId="{0B44FBDC-D172-466A-89AC-8E842EEAB366}" type="presParOf" srcId="{51D8390C-29BC-4FF6-8B3F-50AD3F12A747}" destId="{405930A2-58DD-49EA-A2CE-CB991256FF87}" srcOrd="0" destOrd="0" presId="urn:microsoft.com/office/officeart/2008/layout/HorizontalMultiLevelHierarchy"/>
    <dgm:cxn modelId="{0831E21B-F499-4F40-9BC6-FDB0CD41A0FE}" type="presParOf" srcId="{0C087A34-6B41-416D-9F53-B17B679CDD8A}" destId="{83ED9EC9-FDA7-4DA9-80B2-E4D3C0325DF2}" srcOrd="3" destOrd="0" presId="urn:microsoft.com/office/officeart/2008/layout/HorizontalMultiLevelHierarchy"/>
    <dgm:cxn modelId="{5D034890-31A8-4A98-9859-93206248B2F7}" type="presParOf" srcId="{83ED9EC9-FDA7-4DA9-80B2-E4D3C0325DF2}" destId="{D4DF0E13-C6AE-4354-BC5C-D5C022C9DC92}" srcOrd="0" destOrd="0" presId="urn:microsoft.com/office/officeart/2008/layout/HorizontalMultiLevelHierarchy"/>
    <dgm:cxn modelId="{3E4375D3-0CF9-4932-8327-BAB9F014ACD9}" type="presParOf" srcId="{83ED9EC9-FDA7-4DA9-80B2-E4D3C0325DF2}" destId="{FFA95AE9-B130-4FA8-B3DC-C4D8C90D40C6}" srcOrd="1" destOrd="0" presId="urn:microsoft.com/office/officeart/2008/layout/HorizontalMultiLevelHierarchy"/>
    <dgm:cxn modelId="{A6FEDCD4-0DCA-42C4-9EA7-BF6C227B5C1B}" type="presParOf" srcId="{0C087A34-6B41-416D-9F53-B17B679CDD8A}" destId="{3609CECA-FCEC-4716-A150-885DB96C5163}" srcOrd="4" destOrd="0" presId="urn:microsoft.com/office/officeart/2008/layout/HorizontalMultiLevelHierarchy"/>
    <dgm:cxn modelId="{819E24E5-6AB6-44F5-8326-99F1A056BCF0}" type="presParOf" srcId="{3609CECA-FCEC-4716-A150-885DB96C5163}" destId="{D2A30B8E-F07B-47D8-A359-A880EB4B415F}" srcOrd="0" destOrd="0" presId="urn:microsoft.com/office/officeart/2008/layout/HorizontalMultiLevelHierarchy"/>
    <dgm:cxn modelId="{056367E9-AB43-4EB4-B5B8-3C1EA7D61FCF}" type="presParOf" srcId="{0C087A34-6B41-416D-9F53-B17B679CDD8A}" destId="{261049E9-F736-4FEB-85E5-C712E957A7ED}" srcOrd="5" destOrd="0" presId="urn:microsoft.com/office/officeart/2008/layout/HorizontalMultiLevelHierarchy"/>
    <dgm:cxn modelId="{BFDD0F87-EDB1-4012-A79B-1FA020279C45}" type="presParOf" srcId="{261049E9-F736-4FEB-85E5-C712E957A7ED}" destId="{84F63537-5A05-4DCE-9D25-8D9E61EDCBD7}" srcOrd="0" destOrd="0" presId="urn:microsoft.com/office/officeart/2008/layout/HorizontalMultiLevelHierarchy"/>
    <dgm:cxn modelId="{4C5934B9-4445-49BE-808D-6FFD62CC8277}" type="presParOf" srcId="{261049E9-F736-4FEB-85E5-C712E957A7ED}" destId="{BF6E5F82-E677-4D4B-9E87-3D0EAB45FFB0}" srcOrd="1" destOrd="0" presId="urn:microsoft.com/office/officeart/2008/layout/HorizontalMultiLevelHierarchy"/>
    <dgm:cxn modelId="{7A3C1BA8-C51D-4BE3-BD63-4DF0B5E4217E}" type="presParOf" srcId="{0C087A34-6B41-416D-9F53-B17B679CDD8A}" destId="{3804401E-2965-4804-ADC4-11228B66711F}" srcOrd="6" destOrd="0" presId="urn:microsoft.com/office/officeart/2008/layout/HorizontalMultiLevelHierarchy"/>
    <dgm:cxn modelId="{41932DA1-9BF1-4978-A907-3FFE6B77E978}" type="presParOf" srcId="{3804401E-2965-4804-ADC4-11228B66711F}" destId="{E8BC064D-AABD-40D4-AC63-625E3D9164AC}" srcOrd="0" destOrd="0" presId="urn:microsoft.com/office/officeart/2008/layout/HorizontalMultiLevelHierarchy"/>
    <dgm:cxn modelId="{CA56684F-F5EB-429F-BE5A-3642854C80FD}" type="presParOf" srcId="{0C087A34-6B41-416D-9F53-B17B679CDD8A}" destId="{47091E45-63C4-4D4C-BC38-A1AFD1CC3E63}" srcOrd="7" destOrd="0" presId="urn:microsoft.com/office/officeart/2008/layout/HorizontalMultiLevelHierarchy"/>
    <dgm:cxn modelId="{4DC9D343-2D3F-4F7D-8926-E765B89BF848}" type="presParOf" srcId="{47091E45-63C4-4D4C-BC38-A1AFD1CC3E63}" destId="{758BDA94-01D1-4071-8406-FCCDBB2A39B9}" srcOrd="0" destOrd="0" presId="urn:microsoft.com/office/officeart/2008/layout/HorizontalMultiLevelHierarchy"/>
    <dgm:cxn modelId="{3016F31B-A158-4D54-8E4D-6A823149C87B}" type="presParOf" srcId="{47091E45-63C4-4D4C-BC38-A1AFD1CC3E63}" destId="{B7115B8C-8339-46E1-A652-7BD05E606B6B}" srcOrd="1" destOrd="0" presId="urn:microsoft.com/office/officeart/2008/layout/HorizontalMultiLevelHierarchy"/>
    <dgm:cxn modelId="{9761D0B2-7A04-4513-853B-25D4D787DCC0}" type="presParOf" srcId="{0C087A34-6B41-416D-9F53-B17B679CDD8A}" destId="{4150EE17-4629-485D-98CD-B4B7FFE845C1}" srcOrd="8" destOrd="0" presId="urn:microsoft.com/office/officeart/2008/layout/HorizontalMultiLevelHierarchy"/>
    <dgm:cxn modelId="{E1764D4C-F665-40F9-A06E-6604E5975A07}" type="presParOf" srcId="{4150EE17-4629-485D-98CD-B4B7FFE845C1}" destId="{5AB28F54-4E6C-44E9-9529-82A0CCC7066F}" srcOrd="0" destOrd="0" presId="urn:microsoft.com/office/officeart/2008/layout/HorizontalMultiLevelHierarchy"/>
    <dgm:cxn modelId="{E1A68A92-2546-406C-8185-C8A6BD51B147}" type="presParOf" srcId="{0C087A34-6B41-416D-9F53-B17B679CDD8A}" destId="{6DACE34A-D4D3-478B-89F8-E158C4264D51}" srcOrd="9" destOrd="0" presId="urn:microsoft.com/office/officeart/2008/layout/HorizontalMultiLevelHierarchy"/>
    <dgm:cxn modelId="{5621D85B-F398-43C2-B6DD-AC0BBCC36F73}" type="presParOf" srcId="{6DACE34A-D4D3-478B-89F8-E158C4264D51}" destId="{565A1413-5A87-4FE4-B56B-AE9D335FFCF6}" srcOrd="0" destOrd="0" presId="urn:microsoft.com/office/officeart/2008/layout/HorizontalMultiLevelHierarchy"/>
    <dgm:cxn modelId="{C31D2E73-0C1C-4077-BEEC-B404302DF2B3}" type="presParOf" srcId="{6DACE34A-D4D3-478B-89F8-E158C4264D51}" destId="{07F09D44-CA9F-4D77-B08B-CF7DE61920C0}"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9EF0929-C227-4214-9AC5-E1E84D55EE0A}" type="doc">
      <dgm:prSet loTypeId="urn:microsoft.com/office/officeart/2005/8/layout/process4" loCatId="process" qsTypeId="urn:microsoft.com/office/officeart/2005/8/quickstyle/simple1" qsCatId="simple" csTypeId="urn:microsoft.com/office/officeart/2005/8/colors/colorful4" csCatId="colorful" phldr="1"/>
      <dgm:spPr/>
      <dgm:t>
        <a:bodyPr/>
        <a:lstStyle/>
        <a:p>
          <a:endParaRPr lang="zh-TW" altLang="en-US"/>
        </a:p>
      </dgm:t>
    </dgm:pt>
    <dgm:pt modelId="{2D067469-596F-46D3-B811-AA96D0E82249}">
      <dgm:prSet custT="1"/>
      <dgm:spPr/>
      <dgm:t>
        <a:bodyPr/>
        <a:lstStyle/>
        <a:p>
          <a:pPr algn="l" rtl="0"/>
          <a:r>
            <a:rPr lang="en-US" altLang="zh-TW" sz="2400" b="1" dirty="0" smtClean="0">
              <a:latin typeface="微軟正黑體" panose="020B0604030504040204" pitchFamily="34" charset="-120"/>
              <a:ea typeface="微軟正黑體" panose="020B0604030504040204" pitchFamily="34" charset="-120"/>
            </a:rPr>
            <a:t>Q1.</a:t>
          </a:r>
          <a:r>
            <a:rPr lang="zh-TW" altLang="en-US" sz="2000" b="1" dirty="0" smtClean="0">
              <a:latin typeface="微軟正黑體" panose="020B0604030504040204" pitchFamily="34" charset="-120"/>
              <a:ea typeface="微軟正黑體" panose="020B0604030504040204" pitchFamily="34" charset="-120"/>
            </a:rPr>
            <a:t>許教授將我國的文創法翻譯成法文</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該翻譯條文亦不受著作權法保護</a:t>
          </a:r>
          <a:r>
            <a:rPr lang="en-US" altLang="zh-TW" sz="2000" b="1" dirty="0" smtClean="0">
              <a:latin typeface="微軟正黑體" panose="020B0604030504040204" pitchFamily="34" charset="-120"/>
              <a:ea typeface="微軟正黑體" panose="020B0604030504040204" pitchFamily="34" charset="-120"/>
            </a:rPr>
            <a:t>?</a:t>
          </a:r>
          <a:endParaRPr lang="zh-TW" sz="2000" b="1" dirty="0">
            <a:latin typeface="微軟正黑體" panose="020B0604030504040204" pitchFamily="34" charset="-120"/>
            <a:ea typeface="微軟正黑體" panose="020B0604030504040204" pitchFamily="34" charset="-120"/>
          </a:endParaRPr>
        </a:p>
      </dgm:t>
    </dgm:pt>
    <dgm:pt modelId="{F4F2CCEC-C90B-4580-8569-D1BE78A2FB4B}" type="parTrans" cxnId="{92E09B9C-3555-421D-8E22-B64A420ADD0A}">
      <dgm:prSet/>
      <dgm:spPr/>
      <dgm:t>
        <a:bodyPr/>
        <a:lstStyle/>
        <a:p>
          <a:pPr algn="l"/>
          <a:endParaRPr lang="zh-TW" altLang="en-US" b="1"/>
        </a:p>
      </dgm:t>
    </dgm:pt>
    <dgm:pt modelId="{4B442A30-654E-45D7-8B0D-56595C8A90EB}" type="sibTrans" cxnId="{92E09B9C-3555-421D-8E22-B64A420ADD0A}">
      <dgm:prSet/>
      <dgm:spPr/>
      <dgm:t>
        <a:bodyPr/>
        <a:lstStyle/>
        <a:p>
          <a:pPr algn="l"/>
          <a:endParaRPr lang="zh-TW" altLang="en-US" b="1"/>
        </a:p>
      </dgm:t>
    </dgm:pt>
    <dgm:pt modelId="{E20A54C7-FF68-4B52-AC34-2ACE60323045}">
      <dgm:prSet custT="1"/>
      <dgm:spPr/>
      <dgm:t>
        <a:bodyPr/>
        <a:lstStyle/>
        <a:p>
          <a:pPr algn="l" rtl="0"/>
          <a:r>
            <a:rPr lang="en-US" altLang="zh-TW" sz="2400" b="1" dirty="0" smtClean="0">
              <a:latin typeface="微軟正黑體" panose="020B0604030504040204" pitchFamily="34" charset="-120"/>
              <a:ea typeface="微軟正黑體" panose="020B0604030504040204" pitchFamily="34" charset="-120"/>
            </a:rPr>
            <a:t>Q3.</a:t>
          </a:r>
          <a:r>
            <a:rPr lang="zh-TW" altLang="en-US" sz="2400" b="1" dirty="0" smtClean="0">
              <a:latin typeface="微軟正黑體" panose="020B0604030504040204" pitchFamily="34" charset="-120"/>
              <a:ea typeface="微軟正黑體" panose="020B0604030504040204" pitchFamily="34" charset="-120"/>
            </a:rPr>
            <a:t>廣告用語「不放手，直到夢想到手」可以受著作權保護</a:t>
          </a:r>
          <a:r>
            <a:rPr lang="en-US" altLang="zh-TW" sz="2400" b="1" dirty="0" smtClean="0">
              <a:latin typeface="微軟正黑體" panose="020B0604030504040204" pitchFamily="34" charset="-120"/>
              <a:ea typeface="微軟正黑體" panose="020B0604030504040204" pitchFamily="34" charset="-120"/>
            </a:rPr>
            <a:t>?</a:t>
          </a:r>
          <a:endParaRPr lang="zh-TW" altLang="en-US" sz="2400" b="1" dirty="0">
            <a:latin typeface="微軟正黑體" panose="020B0604030504040204" pitchFamily="34" charset="-120"/>
            <a:ea typeface="微軟正黑體" panose="020B0604030504040204" pitchFamily="34" charset="-120"/>
          </a:endParaRPr>
        </a:p>
      </dgm:t>
    </dgm:pt>
    <dgm:pt modelId="{A5AFC786-C5BD-47B7-A955-41575AABDDF8}" type="parTrans" cxnId="{F74295F4-09FC-483F-A0E7-0414FF334DC5}">
      <dgm:prSet/>
      <dgm:spPr/>
      <dgm:t>
        <a:bodyPr/>
        <a:lstStyle/>
        <a:p>
          <a:pPr algn="l"/>
          <a:endParaRPr lang="zh-TW" altLang="en-US" b="1"/>
        </a:p>
      </dgm:t>
    </dgm:pt>
    <dgm:pt modelId="{CBFC5ABC-BCE4-4DD3-841F-6619E33F2AA8}" type="sibTrans" cxnId="{F74295F4-09FC-483F-A0E7-0414FF334DC5}">
      <dgm:prSet/>
      <dgm:spPr/>
      <dgm:t>
        <a:bodyPr/>
        <a:lstStyle/>
        <a:p>
          <a:pPr algn="l"/>
          <a:endParaRPr lang="zh-TW" altLang="en-US" b="1"/>
        </a:p>
      </dgm:t>
    </dgm:pt>
    <dgm:pt modelId="{1486C3D8-3A9A-4FFF-87F3-B70EDF56C107}">
      <dgm:prSet custT="1"/>
      <dgm:spPr/>
      <dgm:t>
        <a:bodyPr/>
        <a:lstStyle/>
        <a:p>
          <a:pPr algn="l" rtl="0"/>
          <a:r>
            <a:rPr lang="en-US" altLang="zh-TW" sz="2400" b="1" dirty="0" smtClean="0">
              <a:latin typeface="微軟正黑體" panose="020B0604030504040204" pitchFamily="34" charset="-120"/>
              <a:ea typeface="微軟正黑體" panose="020B0604030504040204" pitchFamily="34" charset="-120"/>
            </a:rPr>
            <a:t>Q2.</a:t>
          </a:r>
          <a:r>
            <a:rPr lang="zh-TW" altLang="en-US" sz="2400" b="1" dirty="0" smtClean="0">
              <a:latin typeface="微軟正黑體" panose="020B0604030504040204" pitchFamily="34" charset="-120"/>
              <a:ea typeface="微軟正黑體" panose="020B0604030504040204" pitchFamily="34" charset="-120"/>
            </a:rPr>
            <a:t>法院判決書不得為著作權的標的</a:t>
          </a:r>
          <a:r>
            <a:rPr lang="en-US" altLang="zh-TW" sz="2400" b="1" dirty="0" smtClean="0">
              <a:latin typeface="微軟正黑體" panose="020B0604030504040204" pitchFamily="34" charset="-120"/>
              <a:ea typeface="微軟正黑體" panose="020B0604030504040204" pitchFamily="34" charset="-120"/>
            </a:rPr>
            <a:t>?</a:t>
          </a:r>
          <a:endParaRPr lang="zh-TW" sz="2400" b="1" dirty="0">
            <a:latin typeface="微軟正黑體" panose="020B0604030504040204" pitchFamily="34" charset="-120"/>
            <a:ea typeface="微軟正黑體" panose="020B0604030504040204" pitchFamily="34" charset="-120"/>
          </a:endParaRPr>
        </a:p>
      </dgm:t>
    </dgm:pt>
    <dgm:pt modelId="{9F19FFDE-A006-4792-B554-0BE72AE6BC75}" type="parTrans" cxnId="{49707D21-08F9-49AF-8E40-A419B80BC5F5}">
      <dgm:prSet/>
      <dgm:spPr/>
      <dgm:t>
        <a:bodyPr/>
        <a:lstStyle/>
        <a:p>
          <a:pPr algn="l"/>
          <a:endParaRPr lang="zh-TW" altLang="en-US" b="1"/>
        </a:p>
      </dgm:t>
    </dgm:pt>
    <dgm:pt modelId="{D664ECD2-930D-407E-AEA9-7AC43365A1AA}" type="sibTrans" cxnId="{49707D21-08F9-49AF-8E40-A419B80BC5F5}">
      <dgm:prSet/>
      <dgm:spPr/>
      <dgm:t>
        <a:bodyPr/>
        <a:lstStyle/>
        <a:p>
          <a:pPr algn="l"/>
          <a:endParaRPr lang="zh-TW" altLang="en-US" b="1"/>
        </a:p>
      </dgm:t>
    </dgm:pt>
    <dgm:pt modelId="{3B7DDE5C-A31B-453C-9077-764381743DF7}">
      <dgm:prSet custT="1"/>
      <dgm:spPr/>
      <dgm:t>
        <a:bodyPr/>
        <a:lstStyle/>
        <a:p>
          <a:pPr algn="l" rtl="0"/>
          <a:r>
            <a:rPr lang="en-US" altLang="zh-TW" sz="2400" b="1" dirty="0" smtClean="0">
              <a:latin typeface="微軟正黑體" panose="020B0604030504040204" pitchFamily="34" charset="-120"/>
              <a:ea typeface="微軟正黑體" panose="020B0604030504040204" pitchFamily="34" charset="-120"/>
            </a:rPr>
            <a:t>A1.</a:t>
          </a:r>
          <a:r>
            <a:rPr lang="zh-TW" altLang="en-US" sz="2400" b="1" i="1" dirty="0" smtClean="0">
              <a:solidFill>
                <a:srgbClr val="C00000"/>
              </a:solidFill>
              <a:latin typeface="微軟正黑體" panose="020B0604030504040204" pitchFamily="34" charset="-120"/>
              <a:ea typeface="微軟正黑體" panose="020B0604030504040204" pitchFamily="34" charset="-120"/>
            </a:rPr>
            <a:t>錯！</a:t>
          </a:r>
          <a:r>
            <a:rPr lang="zh-TW" altLang="en-US" sz="2400" b="1" dirty="0" smtClean="0">
              <a:latin typeface="微軟正黑體" panose="020B0604030504040204" pitchFamily="34" charset="-120"/>
              <a:ea typeface="微軟正黑體" panose="020B0604030504040204" pitchFamily="34" charset="-120"/>
            </a:rPr>
            <a:t>因為譯者不是中央或地方機關</a:t>
          </a:r>
          <a:endParaRPr lang="zh-TW" sz="2400" b="1" dirty="0">
            <a:latin typeface="微軟正黑體" panose="020B0604030504040204" pitchFamily="34" charset="-120"/>
            <a:ea typeface="微軟正黑體" panose="020B0604030504040204" pitchFamily="34" charset="-120"/>
          </a:endParaRPr>
        </a:p>
      </dgm:t>
    </dgm:pt>
    <dgm:pt modelId="{56FDAEA4-3EC3-4E3F-9140-D90431988512}" type="parTrans" cxnId="{5D699599-6995-4219-A135-ED9A29E2D1FB}">
      <dgm:prSet/>
      <dgm:spPr/>
      <dgm:t>
        <a:bodyPr/>
        <a:lstStyle/>
        <a:p>
          <a:pPr algn="l"/>
          <a:endParaRPr lang="zh-TW" altLang="en-US" b="1"/>
        </a:p>
      </dgm:t>
    </dgm:pt>
    <dgm:pt modelId="{08CA4C3A-C0BD-48EC-A11E-A458DD99FE73}" type="sibTrans" cxnId="{5D699599-6995-4219-A135-ED9A29E2D1FB}">
      <dgm:prSet/>
      <dgm:spPr/>
      <dgm:t>
        <a:bodyPr/>
        <a:lstStyle/>
        <a:p>
          <a:pPr algn="l"/>
          <a:endParaRPr lang="zh-TW" altLang="en-US" b="1"/>
        </a:p>
      </dgm:t>
    </dgm:pt>
    <dgm:pt modelId="{3F1DE676-523B-42DF-A7C6-C97C90182520}">
      <dgm:prSet custT="1"/>
      <dgm:spPr/>
      <dgm:t>
        <a:bodyPr/>
        <a:lstStyle/>
        <a:p>
          <a:pPr algn="l" rtl="0"/>
          <a:r>
            <a:rPr lang="en-US" altLang="zh-TW" sz="2400" b="1" dirty="0" smtClean="0">
              <a:latin typeface="微軟正黑體" panose="020B0604030504040204" pitchFamily="34" charset="-120"/>
              <a:ea typeface="微軟正黑體" panose="020B0604030504040204" pitchFamily="34" charset="-120"/>
            </a:rPr>
            <a:t>A2.</a:t>
          </a:r>
          <a:r>
            <a:rPr lang="zh-TW" altLang="en-US" sz="2400" b="1" dirty="0" smtClean="0">
              <a:latin typeface="微軟正黑體" panose="020B0604030504040204" pitchFamily="34" charset="-120"/>
              <a:ea typeface="微軟正黑體" panose="020B0604030504040204" pitchFamily="34" charset="-120"/>
            </a:rPr>
            <a:t>對！是</a:t>
          </a:r>
          <a:r>
            <a:rPr lang="zh-TW" altLang="zh-TW" sz="2400" b="1" dirty="0" smtClean="0">
              <a:latin typeface="微軟正黑體" panose="020B0604030504040204" pitchFamily="34" charset="-120"/>
              <a:ea typeface="微軟正黑體" panose="020B0604030504040204" pitchFamily="34" charset="-120"/>
            </a:rPr>
            <a:t>屬公務員職務上</a:t>
          </a:r>
          <a:r>
            <a:rPr lang="zh-TW" altLang="en-US" sz="2400" b="1" dirty="0" smtClean="0">
              <a:latin typeface="微軟正黑體" panose="020B0604030504040204" pitchFamily="34" charset="-120"/>
              <a:ea typeface="微軟正黑體" panose="020B0604030504040204" pitchFamily="34" charset="-120"/>
            </a:rPr>
            <a:t>製</a:t>
          </a:r>
          <a:r>
            <a:rPr lang="zh-TW" altLang="zh-TW" sz="2400" b="1" dirty="0" smtClean="0">
              <a:latin typeface="微軟正黑體" panose="020B0604030504040204" pitchFamily="34" charset="-120"/>
              <a:ea typeface="微軟正黑體" panose="020B0604030504040204" pitchFamily="34" charset="-120"/>
            </a:rPr>
            <a:t>作之文書或處理公務之文書</a:t>
          </a:r>
          <a:endParaRPr lang="zh-TW" sz="2400" b="1" dirty="0">
            <a:latin typeface="微軟正黑體" panose="020B0604030504040204" pitchFamily="34" charset="-120"/>
            <a:ea typeface="微軟正黑體" panose="020B0604030504040204" pitchFamily="34" charset="-120"/>
          </a:endParaRPr>
        </a:p>
      </dgm:t>
    </dgm:pt>
    <dgm:pt modelId="{633739AA-3AF3-448B-B07D-68B4CFE43D0B}" type="parTrans" cxnId="{19AF9E30-4F55-44CE-AF7C-B46D493A628E}">
      <dgm:prSet/>
      <dgm:spPr/>
      <dgm:t>
        <a:bodyPr/>
        <a:lstStyle/>
        <a:p>
          <a:pPr algn="l"/>
          <a:endParaRPr lang="zh-TW" altLang="en-US" b="1"/>
        </a:p>
      </dgm:t>
    </dgm:pt>
    <dgm:pt modelId="{169001EB-2136-44B0-AC0C-4D0D6283A0E5}" type="sibTrans" cxnId="{19AF9E30-4F55-44CE-AF7C-B46D493A628E}">
      <dgm:prSet/>
      <dgm:spPr/>
      <dgm:t>
        <a:bodyPr/>
        <a:lstStyle/>
        <a:p>
          <a:pPr algn="l"/>
          <a:endParaRPr lang="zh-TW" altLang="en-US" b="1"/>
        </a:p>
      </dgm:t>
    </dgm:pt>
    <dgm:pt modelId="{87C2E4C7-9BE2-447D-9AE9-3BA837549201}">
      <dgm:prSet custT="1"/>
      <dgm:spPr/>
      <dgm:t>
        <a:bodyPr/>
        <a:lstStyle/>
        <a:p>
          <a:pPr algn="l" rtl="0"/>
          <a:r>
            <a:rPr lang="en-US" altLang="zh-TW" sz="2400" b="1" dirty="0" smtClean="0">
              <a:latin typeface="微軟正黑體" panose="020B0604030504040204" pitchFamily="34" charset="-120"/>
              <a:ea typeface="微軟正黑體" panose="020B0604030504040204" pitchFamily="34" charset="-120"/>
            </a:rPr>
            <a:t>A3.</a:t>
          </a:r>
          <a:r>
            <a:rPr lang="zh-TW" altLang="en-US" sz="2400" b="1" i="1" dirty="0" smtClean="0">
              <a:solidFill>
                <a:srgbClr val="C00000"/>
              </a:solidFill>
              <a:latin typeface="微軟正黑體" panose="020B0604030504040204" pitchFamily="34" charset="-120"/>
              <a:ea typeface="微軟正黑體" panose="020B0604030504040204" pitchFamily="34" charset="-120"/>
            </a:rPr>
            <a:t>錯！</a:t>
          </a:r>
          <a:r>
            <a:rPr lang="zh-TW" altLang="en-US" sz="2400" b="1" dirty="0" smtClean="0">
              <a:latin typeface="微軟正黑體" panose="020B0604030504040204" pitchFamily="34" charset="-120"/>
              <a:ea typeface="微軟正黑體" panose="020B0604030504040204" pitchFamily="34" charset="-120"/>
            </a:rPr>
            <a:t>因文句過短，內容無法表達一定之創作性</a:t>
          </a:r>
          <a:endParaRPr lang="zh-TW" sz="2400" b="1" dirty="0">
            <a:latin typeface="微軟正黑體" panose="020B0604030504040204" pitchFamily="34" charset="-120"/>
            <a:ea typeface="微軟正黑體" panose="020B0604030504040204" pitchFamily="34" charset="-120"/>
          </a:endParaRPr>
        </a:p>
      </dgm:t>
    </dgm:pt>
    <dgm:pt modelId="{B7990417-BA11-43ED-B8BB-3C24CE9EDC1C}" type="parTrans" cxnId="{490647CB-E53C-4497-8C1C-2F46A03972C4}">
      <dgm:prSet/>
      <dgm:spPr/>
      <dgm:t>
        <a:bodyPr/>
        <a:lstStyle/>
        <a:p>
          <a:pPr algn="l"/>
          <a:endParaRPr lang="zh-TW" altLang="en-US" b="1"/>
        </a:p>
      </dgm:t>
    </dgm:pt>
    <dgm:pt modelId="{044324E0-8123-45DE-B818-7F48B5C5BD8A}" type="sibTrans" cxnId="{490647CB-E53C-4497-8C1C-2F46A03972C4}">
      <dgm:prSet/>
      <dgm:spPr/>
      <dgm:t>
        <a:bodyPr/>
        <a:lstStyle/>
        <a:p>
          <a:pPr algn="l"/>
          <a:endParaRPr lang="zh-TW" altLang="en-US" b="1"/>
        </a:p>
      </dgm:t>
    </dgm:pt>
    <dgm:pt modelId="{EEF06A42-D7F6-4D97-9D21-9880780B1789}">
      <dgm:prSet custT="1"/>
      <dgm:spPr/>
      <dgm:t>
        <a:bodyPr/>
        <a:lstStyle/>
        <a:p>
          <a:pPr algn="l" rtl="0"/>
          <a:r>
            <a:rPr lang="zh-TW" altLang="en-US" sz="2400" b="1" dirty="0" smtClean="0">
              <a:latin typeface="微軟正黑體" panose="020B0604030504040204" pitchFamily="34" charset="-120"/>
              <a:ea typeface="微軟正黑體" panose="020B0604030504040204" pitchFamily="34" charset="-120"/>
            </a:rPr>
            <a:t>Ｑ</a:t>
          </a:r>
          <a:r>
            <a:rPr lang="en-US" altLang="zh-TW" sz="2400" b="1" dirty="0" smtClean="0">
              <a:latin typeface="微軟正黑體" panose="020B0604030504040204" pitchFamily="34" charset="-120"/>
              <a:ea typeface="微軟正黑體" panose="020B0604030504040204" pitchFamily="34" charset="-120"/>
            </a:rPr>
            <a:t>4.</a:t>
          </a:r>
          <a:r>
            <a:rPr lang="zh-TW" altLang="en-US" sz="2400" b="1" dirty="0" smtClean="0">
              <a:latin typeface="微軟正黑體" panose="020B0604030504040204" pitchFamily="34" charset="-120"/>
              <a:ea typeface="微軟正黑體" panose="020B0604030504040204" pitchFamily="34" charset="-120"/>
            </a:rPr>
            <a:t>托福考試試題不屬著作權保護之標的</a:t>
          </a:r>
          <a:r>
            <a:rPr lang="en-US" altLang="zh-TW" sz="2400" b="1" dirty="0" smtClean="0">
              <a:latin typeface="微軟正黑體" panose="020B0604030504040204" pitchFamily="34" charset="-120"/>
              <a:ea typeface="微軟正黑體" panose="020B0604030504040204" pitchFamily="34" charset="-120"/>
            </a:rPr>
            <a:t>?</a:t>
          </a:r>
          <a:endParaRPr lang="zh-TW" altLang="en-US" sz="2400" b="1" dirty="0">
            <a:latin typeface="微軟正黑體" panose="020B0604030504040204" pitchFamily="34" charset="-120"/>
            <a:ea typeface="微軟正黑體" panose="020B0604030504040204" pitchFamily="34" charset="-120"/>
          </a:endParaRPr>
        </a:p>
      </dgm:t>
    </dgm:pt>
    <dgm:pt modelId="{C326A75C-A2CC-44C0-97C7-A24BED330B60}" type="parTrans" cxnId="{DEBC0F29-D16F-4656-A44E-C13633CCFD19}">
      <dgm:prSet/>
      <dgm:spPr/>
      <dgm:t>
        <a:bodyPr/>
        <a:lstStyle/>
        <a:p>
          <a:pPr algn="l"/>
          <a:endParaRPr lang="zh-TW" altLang="en-US" b="1"/>
        </a:p>
      </dgm:t>
    </dgm:pt>
    <dgm:pt modelId="{3A261D10-EBCC-4696-AA5C-FACB6AC33F9D}" type="sibTrans" cxnId="{DEBC0F29-D16F-4656-A44E-C13633CCFD19}">
      <dgm:prSet/>
      <dgm:spPr/>
      <dgm:t>
        <a:bodyPr/>
        <a:lstStyle/>
        <a:p>
          <a:pPr algn="l"/>
          <a:endParaRPr lang="zh-TW" altLang="en-US" b="1"/>
        </a:p>
      </dgm:t>
    </dgm:pt>
    <dgm:pt modelId="{A7786288-43FF-4F8F-8916-E8F7B145C0BC}">
      <dgm:prSet custT="1"/>
      <dgm:spPr/>
      <dgm:t>
        <a:bodyPr/>
        <a:lstStyle/>
        <a:p>
          <a:pPr algn="l" rtl="0"/>
          <a:r>
            <a:rPr lang="en-US" altLang="zh-TW" sz="2400" b="1" dirty="0" smtClean="0">
              <a:latin typeface="微軟正黑體" panose="020B0604030504040204" pitchFamily="34" charset="-120"/>
              <a:ea typeface="微軟正黑體" panose="020B0604030504040204" pitchFamily="34" charset="-120"/>
            </a:rPr>
            <a:t>A4.</a:t>
          </a:r>
          <a:r>
            <a:rPr lang="zh-TW" altLang="en-US" sz="2400" b="1" i="1" dirty="0" smtClean="0">
              <a:solidFill>
                <a:srgbClr val="C00000"/>
              </a:solidFill>
              <a:latin typeface="微軟正黑體" panose="020B0604030504040204" pitchFamily="34" charset="-120"/>
              <a:ea typeface="微軟正黑體" panose="020B0604030504040204" pitchFamily="34" charset="-120"/>
            </a:rPr>
            <a:t>對</a:t>
          </a:r>
          <a:r>
            <a:rPr lang="en-US" altLang="zh-TW" sz="2400" b="1" i="1" dirty="0" smtClean="0">
              <a:solidFill>
                <a:srgbClr val="C00000"/>
              </a:solidFill>
              <a:latin typeface="微軟正黑體" panose="020B0604030504040204" pitchFamily="34" charset="-120"/>
              <a:ea typeface="微軟正黑體" panose="020B0604030504040204" pitchFamily="34" charset="-120"/>
            </a:rPr>
            <a:t>!</a:t>
          </a:r>
          <a:r>
            <a:rPr lang="zh-TW" altLang="en-US" sz="2400" b="1" dirty="0" smtClean="0">
              <a:latin typeface="微軟正黑體" panose="020B0604030504040204" pitchFamily="34" charset="-120"/>
              <a:ea typeface="微軟正黑體" panose="020B0604030504040204" pitchFamily="34" charset="-120"/>
            </a:rPr>
            <a:t>因為托福考試並不是依據「本國法令」舉行之考試</a:t>
          </a:r>
          <a:endParaRPr lang="zh-TW" sz="2400" b="1" dirty="0">
            <a:latin typeface="微軟正黑體" panose="020B0604030504040204" pitchFamily="34" charset="-120"/>
            <a:ea typeface="微軟正黑體" panose="020B0604030504040204" pitchFamily="34" charset="-120"/>
          </a:endParaRPr>
        </a:p>
      </dgm:t>
    </dgm:pt>
    <dgm:pt modelId="{4D58A94C-19DC-4714-BD9C-F9F5194CA0C8}" type="parTrans" cxnId="{A3849E17-E9A6-4D5D-9473-84B9EB0F0335}">
      <dgm:prSet/>
      <dgm:spPr/>
      <dgm:t>
        <a:bodyPr/>
        <a:lstStyle/>
        <a:p>
          <a:pPr algn="l"/>
          <a:endParaRPr lang="zh-TW" altLang="en-US" b="1"/>
        </a:p>
      </dgm:t>
    </dgm:pt>
    <dgm:pt modelId="{076D2328-79FE-4956-827D-5EDE6F5ACCE4}" type="sibTrans" cxnId="{A3849E17-E9A6-4D5D-9473-84B9EB0F0335}">
      <dgm:prSet/>
      <dgm:spPr/>
      <dgm:t>
        <a:bodyPr/>
        <a:lstStyle/>
        <a:p>
          <a:pPr algn="l"/>
          <a:endParaRPr lang="zh-TW" altLang="en-US" b="1"/>
        </a:p>
      </dgm:t>
    </dgm:pt>
    <dgm:pt modelId="{75E5A5BD-A259-491E-AC4C-11C70D9FD4A3}" type="pres">
      <dgm:prSet presAssocID="{D9EF0929-C227-4214-9AC5-E1E84D55EE0A}" presName="Name0" presStyleCnt="0">
        <dgm:presLayoutVars>
          <dgm:dir/>
          <dgm:animLvl val="lvl"/>
          <dgm:resizeHandles val="exact"/>
        </dgm:presLayoutVars>
      </dgm:prSet>
      <dgm:spPr/>
      <dgm:t>
        <a:bodyPr/>
        <a:lstStyle/>
        <a:p>
          <a:endParaRPr lang="zh-TW" altLang="en-US"/>
        </a:p>
      </dgm:t>
    </dgm:pt>
    <dgm:pt modelId="{FE8460AE-5D02-4C4F-8760-5A6D7DC40F9F}" type="pres">
      <dgm:prSet presAssocID="{EEF06A42-D7F6-4D97-9D21-9880780B1789}" presName="boxAndChildren" presStyleCnt="0"/>
      <dgm:spPr/>
      <dgm:t>
        <a:bodyPr/>
        <a:lstStyle/>
        <a:p>
          <a:endParaRPr lang="zh-TW" altLang="en-US"/>
        </a:p>
      </dgm:t>
    </dgm:pt>
    <dgm:pt modelId="{D37C7E39-5DFF-4404-A12E-0ECD4CCF3A16}" type="pres">
      <dgm:prSet presAssocID="{EEF06A42-D7F6-4D97-9D21-9880780B1789}" presName="parentTextBox" presStyleLbl="node1" presStyleIdx="0" presStyleCnt="4"/>
      <dgm:spPr/>
      <dgm:t>
        <a:bodyPr/>
        <a:lstStyle/>
        <a:p>
          <a:endParaRPr lang="zh-TW" altLang="en-US"/>
        </a:p>
      </dgm:t>
    </dgm:pt>
    <dgm:pt modelId="{475EE468-7B8C-4338-9FC2-BCADB63A15F5}" type="pres">
      <dgm:prSet presAssocID="{EEF06A42-D7F6-4D97-9D21-9880780B1789}" presName="entireBox" presStyleLbl="node1" presStyleIdx="0" presStyleCnt="4"/>
      <dgm:spPr/>
      <dgm:t>
        <a:bodyPr/>
        <a:lstStyle/>
        <a:p>
          <a:endParaRPr lang="zh-TW" altLang="en-US"/>
        </a:p>
      </dgm:t>
    </dgm:pt>
    <dgm:pt modelId="{537BBB8D-C6F1-40FD-82A8-5E551FE18A25}" type="pres">
      <dgm:prSet presAssocID="{EEF06A42-D7F6-4D97-9D21-9880780B1789}" presName="descendantBox" presStyleCnt="0"/>
      <dgm:spPr/>
      <dgm:t>
        <a:bodyPr/>
        <a:lstStyle/>
        <a:p>
          <a:endParaRPr lang="zh-TW" altLang="en-US"/>
        </a:p>
      </dgm:t>
    </dgm:pt>
    <dgm:pt modelId="{4A724AF7-D6F8-4910-BEEC-A71668745A0A}" type="pres">
      <dgm:prSet presAssocID="{A7786288-43FF-4F8F-8916-E8F7B145C0BC}" presName="childTextBox" presStyleLbl="fgAccFollowNode1" presStyleIdx="0" presStyleCnt="4">
        <dgm:presLayoutVars>
          <dgm:bulletEnabled val="1"/>
        </dgm:presLayoutVars>
      </dgm:prSet>
      <dgm:spPr/>
      <dgm:t>
        <a:bodyPr/>
        <a:lstStyle/>
        <a:p>
          <a:endParaRPr lang="zh-TW" altLang="en-US"/>
        </a:p>
      </dgm:t>
    </dgm:pt>
    <dgm:pt modelId="{EAA5151B-9309-48B9-B360-173D63D120FA}" type="pres">
      <dgm:prSet presAssocID="{CBFC5ABC-BCE4-4DD3-841F-6619E33F2AA8}" presName="sp" presStyleCnt="0"/>
      <dgm:spPr/>
      <dgm:t>
        <a:bodyPr/>
        <a:lstStyle/>
        <a:p>
          <a:endParaRPr lang="zh-TW" altLang="en-US"/>
        </a:p>
      </dgm:t>
    </dgm:pt>
    <dgm:pt modelId="{593A2F06-E2D6-48AF-BF1F-0397F69C432B}" type="pres">
      <dgm:prSet presAssocID="{E20A54C7-FF68-4B52-AC34-2ACE60323045}" presName="arrowAndChildren" presStyleCnt="0"/>
      <dgm:spPr/>
      <dgm:t>
        <a:bodyPr/>
        <a:lstStyle/>
        <a:p>
          <a:endParaRPr lang="zh-TW" altLang="en-US"/>
        </a:p>
      </dgm:t>
    </dgm:pt>
    <dgm:pt modelId="{C86A16FA-FAE9-4A46-B099-866487913966}" type="pres">
      <dgm:prSet presAssocID="{E20A54C7-FF68-4B52-AC34-2ACE60323045}" presName="parentTextArrow" presStyleLbl="node1" presStyleIdx="0" presStyleCnt="4"/>
      <dgm:spPr/>
      <dgm:t>
        <a:bodyPr/>
        <a:lstStyle/>
        <a:p>
          <a:endParaRPr lang="zh-TW" altLang="en-US"/>
        </a:p>
      </dgm:t>
    </dgm:pt>
    <dgm:pt modelId="{EA7ACE8A-B4A8-4D18-8544-D56C714C3B5E}" type="pres">
      <dgm:prSet presAssocID="{E20A54C7-FF68-4B52-AC34-2ACE60323045}" presName="arrow" presStyleLbl="node1" presStyleIdx="1" presStyleCnt="4"/>
      <dgm:spPr/>
      <dgm:t>
        <a:bodyPr/>
        <a:lstStyle/>
        <a:p>
          <a:endParaRPr lang="zh-TW" altLang="en-US"/>
        </a:p>
      </dgm:t>
    </dgm:pt>
    <dgm:pt modelId="{4111A72C-D020-48DA-BBC4-59E9398E20B4}" type="pres">
      <dgm:prSet presAssocID="{E20A54C7-FF68-4B52-AC34-2ACE60323045}" presName="descendantArrow" presStyleCnt="0"/>
      <dgm:spPr/>
      <dgm:t>
        <a:bodyPr/>
        <a:lstStyle/>
        <a:p>
          <a:endParaRPr lang="zh-TW" altLang="en-US"/>
        </a:p>
      </dgm:t>
    </dgm:pt>
    <dgm:pt modelId="{D5A65388-1629-451E-9DAA-343D96556BF1}" type="pres">
      <dgm:prSet presAssocID="{87C2E4C7-9BE2-447D-9AE9-3BA837549201}" presName="childTextArrow" presStyleLbl="fgAccFollowNode1" presStyleIdx="1" presStyleCnt="4">
        <dgm:presLayoutVars>
          <dgm:bulletEnabled val="1"/>
        </dgm:presLayoutVars>
      </dgm:prSet>
      <dgm:spPr/>
      <dgm:t>
        <a:bodyPr/>
        <a:lstStyle/>
        <a:p>
          <a:endParaRPr lang="zh-TW" altLang="en-US"/>
        </a:p>
      </dgm:t>
    </dgm:pt>
    <dgm:pt modelId="{057A6A5B-79F1-4488-A8FB-574CAC8C721D}" type="pres">
      <dgm:prSet presAssocID="{D664ECD2-930D-407E-AEA9-7AC43365A1AA}" presName="sp" presStyleCnt="0"/>
      <dgm:spPr/>
      <dgm:t>
        <a:bodyPr/>
        <a:lstStyle/>
        <a:p>
          <a:endParaRPr lang="zh-TW" altLang="en-US"/>
        </a:p>
      </dgm:t>
    </dgm:pt>
    <dgm:pt modelId="{F0993962-8C0A-4EFA-A7A0-4CC6B6723C41}" type="pres">
      <dgm:prSet presAssocID="{1486C3D8-3A9A-4FFF-87F3-B70EDF56C107}" presName="arrowAndChildren" presStyleCnt="0"/>
      <dgm:spPr/>
      <dgm:t>
        <a:bodyPr/>
        <a:lstStyle/>
        <a:p>
          <a:endParaRPr lang="zh-TW" altLang="en-US"/>
        </a:p>
      </dgm:t>
    </dgm:pt>
    <dgm:pt modelId="{90948783-29F8-40DF-8257-B141750C11C9}" type="pres">
      <dgm:prSet presAssocID="{1486C3D8-3A9A-4FFF-87F3-B70EDF56C107}" presName="parentTextArrow" presStyleLbl="node1" presStyleIdx="1" presStyleCnt="4"/>
      <dgm:spPr/>
      <dgm:t>
        <a:bodyPr/>
        <a:lstStyle/>
        <a:p>
          <a:endParaRPr lang="zh-TW" altLang="en-US"/>
        </a:p>
      </dgm:t>
    </dgm:pt>
    <dgm:pt modelId="{0A01EBE6-32B7-4F86-A038-D500BD2218BB}" type="pres">
      <dgm:prSet presAssocID="{1486C3D8-3A9A-4FFF-87F3-B70EDF56C107}" presName="arrow" presStyleLbl="node1" presStyleIdx="2" presStyleCnt="4"/>
      <dgm:spPr/>
      <dgm:t>
        <a:bodyPr/>
        <a:lstStyle/>
        <a:p>
          <a:endParaRPr lang="zh-TW" altLang="en-US"/>
        </a:p>
      </dgm:t>
    </dgm:pt>
    <dgm:pt modelId="{7999DFEE-384A-4712-83B3-E86701A41F04}" type="pres">
      <dgm:prSet presAssocID="{1486C3D8-3A9A-4FFF-87F3-B70EDF56C107}" presName="descendantArrow" presStyleCnt="0"/>
      <dgm:spPr/>
      <dgm:t>
        <a:bodyPr/>
        <a:lstStyle/>
        <a:p>
          <a:endParaRPr lang="zh-TW" altLang="en-US"/>
        </a:p>
      </dgm:t>
    </dgm:pt>
    <dgm:pt modelId="{866907FC-96DC-491C-8CEC-474A262B96EE}" type="pres">
      <dgm:prSet presAssocID="{3F1DE676-523B-42DF-A7C6-C97C90182520}" presName="childTextArrow" presStyleLbl="fgAccFollowNode1" presStyleIdx="2" presStyleCnt="4">
        <dgm:presLayoutVars>
          <dgm:bulletEnabled val="1"/>
        </dgm:presLayoutVars>
      </dgm:prSet>
      <dgm:spPr/>
      <dgm:t>
        <a:bodyPr/>
        <a:lstStyle/>
        <a:p>
          <a:endParaRPr lang="zh-TW" altLang="en-US"/>
        </a:p>
      </dgm:t>
    </dgm:pt>
    <dgm:pt modelId="{4D889F81-55DA-4770-9980-45EA2280A1D0}" type="pres">
      <dgm:prSet presAssocID="{4B442A30-654E-45D7-8B0D-56595C8A90EB}" presName="sp" presStyleCnt="0"/>
      <dgm:spPr/>
      <dgm:t>
        <a:bodyPr/>
        <a:lstStyle/>
        <a:p>
          <a:endParaRPr lang="zh-TW" altLang="en-US"/>
        </a:p>
      </dgm:t>
    </dgm:pt>
    <dgm:pt modelId="{3D54389F-7015-4513-B49A-C14D9CF29F57}" type="pres">
      <dgm:prSet presAssocID="{2D067469-596F-46D3-B811-AA96D0E82249}" presName="arrowAndChildren" presStyleCnt="0"/>
      <dgm:spPr/>
      <dgm:t>
        <a:bodyPr/>
        <a:lstStyle/>
        <a:p>
          <a:endParaRPr lang="zh-TW" altLang="en-US"/>
        </a:p>
      </dgm:t>
    </dgm:pt>
    <dgm:pt modelId="{E2488F05-CE9A-4818-B864-47AB34595D30}" type="pres">
      <dgm:prSet presAssocID="{2D067469-596F-46D3-B811-AA96D0E82249}" presName="parentTextArrow" presStyleLbl="node1" presStyleIdx="2" presStyleCnt="4"/>
      <dgm:spPr/>
      <dgm:t>
        <a:bodyPr/>
        <a:lstStyle/>
        <a:p>
          <a:endParaRPr lang="zh-TW" altLang="en-US"/>
        </a:p>
      </dgm:t>
    </dgm:pt>
    <dgm:pt modelId="{48CE11A6-2C3D-44C8-852D-859C447416B6}" type="pres">
      <dgm:prSet presAssocID="{2D067469-596F-46D3-B811-AA96D0E82249}" presName="arrow" presStyleLbl="node1" presStyleIdx="3" presStyleCnt="4"/>
      <dgm:spPr/>
      <dgm:t>
        <a:bodyPr/>
        <a:lstStyle/>
        <a:p>
          <a:endParaRPr lang="zh-TW" altLang="en-US"/>
        </a:p>
      </dgm:t>
    </dgm:pt>
    <dgm:pt modelId="{FFB9720A-8EFE-4F19-A8D4-D674D44C55E3}" type="pres">
      <dgm:prSet presAssocID="{2D067469-596F-46D3-B811-AA96D0E82249}" presName="descendantArrow" presStyleCnt="0"/>
      <dgm:spPr/>
      <dgm:t>
        <a:bodyPr/>
        <a:lstStyle/>
        <a:p>
          <a:endParaRPr lang="zh-TW" altLang="en-US"/>
        </a:p>
      </dgm:t>
    </dgm:pt>
    <dgm:pt modelId="{BE6EA953-ED6B-4BFB-9ACA-238F27328DCC}" type="pres">
      <dgm:prSet presAssocID="{3B7DDE5C-A31B-453C-9077-764381743DF7}" presName="childTextArrow" presStyleLbl="fgAccFollowNode1" presStyleIdx="3" presStyleCnt="4">
        <dgm:presLayoutVars>
          <dgm:bulletEnabled val="1"/>
        </dgm:presLayoutVars>
      </dgm:prSet>
      <dgm:spPr/>
      <dgm:t>
        <a:bodyPr/>
        <a:lstStyle/>
        <a:p>
          <a:endParaRPr lang="zh-TW" altLang="en-US"/>
        </a:p>
      </dgm:t>
    </dgm:pt>
  </dgm:ptLst>
  <dgm:cxnLst>
    <dgm:cxn modelId="{38080CBD-38F8-4CCB-BD99-CEC8E94AACEF}" type="presOf" srcId="{E20A54C7-FF68-4B52-AC34-2ACE60323045}" destId="{C86A16FA-FAE9-4A46-B099-866487913966}" srcOrd="0" destOrd="0" presId="urn:microsoft.com/office/officeart/2005/8/layout/process4"/>
    <dgm:cxn modelId="{2D22FF21-C183-487F-8550-FA1AEA481539}" type="presOf" srcId="{EEF06A42-D7F6-4D97-9D21-9880780B1789}" destId="{475EE468-7B8C-4338-9FC2-BCADB63A15F5}" srcOrd="1" destOrd="0" presId="urn:microsoft.com/office/officeart/2005/8/layout/process4"/>
    <dgm:cxn modelId="{19AF9E30-4F55-44CE-AF7C-B46D493A628E}" srcId="{1486C3D8-3A9A-4FFF-87F3-B70EDF56C107}" destId="{3F1DE676-523B-42DF-A7C6-C97C90182520}" srcOrd="0" destOrd="0" parTransId="{633739AA-3AF3-448B-B07D-68B4CFE43D0B}" sibTransId="{169001EB-2136-44B0-AC0C-4D0D6283A0E5}"/>
    <dgm:cxn modelId="{D5F36A37-96B0-4D8A-B0E6-BC69A3D28E48}" type="presOf" srcId="{1486C3D8-3A9A-4FFF-87F3-B70EDF56C107}" destId="{0A01EBE6-32B7-4F86-A038-D500BD2218BB}" srcOrd="1" destOrd="0" presId="urn:microsoft.com/office/officeart/2005/8/layout/process4"/>
    <dgm:cxn modelId="{F74295F4-09FC-483F-A0E7-0414FF334DC5}" srcId="{D9EF0929-C227-4214-9AC5-E1E84D55EE0A}" destId="{E20A54C7-FF68-4B52-AC34-2ACE60323045}" srcOrd="2" destOrd="0" parTransId="{A5AFC786-C5BD-47B7-A955-41575AABDDF8}" sibTransId="{CBFC5ABC-BCE4-4DD3-841F-6619E33F2AA8}"/>
    <dgm:cxn modelId="{115E48C6-C1CC-4EE6-A2EE-BDE898E5C97F}" type="presOf" srcId="{2D067469-596F-46D3-B811-AA96D0E82249}" destId="{E2488F05-CE9A-4818-B864-47AB34595D30}" srcOrd="0" destOrd="0" presId="urn:microsoft.com/office/officeart/2005/8/layout/process4"/>
    <dgm:cxn modelId="{79DA328A-DBA9-40EA-AD8B-B6889C315DFD}" type="presOf" srcId="{E20A54C7-FF68-4B52-AC34-2ACE60323045}" destId="{EA7ACE8A-B4A8-4D18-8544-D56C714C3B5E}" srcOrd="1" destOrd="0" presId="urn:microsoft.com/office/officeart/2005/8/layout/process4"/>
    <dgm:cxn modelId="{F99A42AD-996C-4CA1-A53F-16A60CF8A96F}" type="presOf" srcId="{A7786288-43FF-4F8F-8916-E8F7B145C0BC}" destId="{4A724AF7-D6F8-4910-BEEC-A71668745A0A}" srcOrd="0" destOrd="0" presId="urn:microsoft.com/office/officeart/2005/8/layout/process4"/>
    <dgm:cxn modelId="{49707D21-08F9-49AF-8E40-A419B80BC5F5}" srcId="{D9EF0929-C227-4214-9AC5-E1E84D55EE0A}" destId="{1486C3D8-3A9A-4FFF-87F3-B70EDF56C107}" srcOrd="1" destOrd="0" parTransId="{9F19FFDE-A006-4792-B554-0BE72AE6BC75}" sibTransId="{D664ECD2-930D-407E-AEA9-7AC43365A1AA}"/>
    <dgm:cxn modelId="{6027F5E2-E2B0-45F7-95C4-75C739AC61ED}" type="presOf" srcId="{2D067469-596F-46D3-B811-AA96D0E82249}" destId="{48CE11A6-2C3D-44C8-852D-859C447416B6}" srcOrd="1" destOrd="0" presId="urn:microsoft.com/office/officeart/2005/8/layout/process4"/>
    <dgm:cxn modelId="{7CB90952-2533-4878-855B-1151AB87D586}" type="presOf" srcId="{D9EF0929-C227-4214-9AC5-E1E84D55EE0A}" destId="{75E5A5BD-A259-491E-AC4C-11C70D9FD4A3}" srcOrd="0" destOrd="0" presId="urn:microsoft.com/office/officeart/2005/8/layout/process4"/>
    <dgm:cxn modelId="{8B8CFF3B-1777-4022-86BB-9CD52D57EC22}" type="presOf" srcId="{87C2E4C7-9BE2-447D-9AE9-3BA837549201}" destId="{D5A65388-1629-451E-9DAA-343D96556BF1}" srcOrd="0" destOrd="0" presId="urn:microsoft.com/office/officeart/2005/8/layout/process4"/>
    <dgm:cxn modelId="{A3849E17-E9A6-4D5D-9473-84B9EB0F0335}" srcId="{EEF06A42-D7F6-4D97-9D21-9880780B1789}" destId="{A7786288-43FF-4F8F-8916-E8F7B145C0BC}" srcOrd="0" destOrd="0" parTransId="{4D58A94C-19DC-4714-BD9C-F9F5194CA0C8}" sibTransId="{076D2328-79FE-4956-827D-5EDE6F5ACCE4}"/>
    <dgm:cxn modelId="{490647CB-E53C-4497-8C1C-2F46A03972C4}" srcId="{E20A54C7-FF68-4B52-AC34-2ACE60323045}" destId="{87C2E4C7-9BE2-447D-9AE9-3BA837549201}" srcOrd="0" destOrd="0" parTransId="{B7990417-BA11-43ED-B8BB-3C24CE9EDC1C}" sibTransId="{044324E0-8123-45DE-B818-7F48B5C5BD8A}"/>
    <dgm:cxn modelId="{5D699599-6995-4219-A135-ED9A29E2D1FB}" srcId="{2D067469-596F-46D3-B811-AA96D0E82249}" destId="{3B7DDE5C-A31B-453C-9077-764381743DF7}" srcOrd="0" destOrd="0" parTransId="{56FDAEA4-3EC3-4E3F-9140-D90431988512}" sibTransId="{08CA4C3A-C0BD-48EC-A11E-A458DD99FE73}"/>
    <dgm:cxn modelId="{92E09B9C-3555-421D-8E22-B64A420ADD0A}" srcId="{D9EF0929-C227-4214-9AC5-E1E84D55EE0A}" destId="{2D067469-596F-46D3-B811-AA96D0E82249}" srcOrd="0" destOrd="0" parTransId="{F4F2CCEC-C90B-4580-8569-D1BE78A2FB4B}" sibTransId="{4B442A30-654E-45D7-8B0D-56595C8A90EB}"/>
    <dgm:cxn modelId="{44D37070-B318-48D2-9783-0139E0C843BC}" type="presOf" srcId="{EEF06A42-D7F6-4D97-9D21-9880780B1789}" destId="{D37C7E39-5DFF-4404-A12E-0ECD4CCF3A16}" srcOrd="0" destOrd="0" presId="urn:microsoft.com/office/officeart/2005/8/layout/process4"/>
    <dgm:cxn modelId="{F2C04C05-AAA1-4619-B0CF-46A4E28EBDE8}" type="presOf" srcId="{3B7DDE5C-A31B-453C-9077-764381743DF7}" destId="{BE6EA953-ED6B-4BFB-9ACA-238F27328DCC}" srcOrd="0" destOrd="0" presId="urn:microsoft.com/office/officeart/2005/8/layout/process4"/>
    <dgm:cxn modelId="{DEBC0F29-D16F-4656-A44E-C13633CCFD19}" srcId="{D9EF0929-C227-4214-9AC5-E1E84D55EE0A}" destId="{EEF06A42-D7F6-4D97-9D21-9880780B1789}" srcOrd="3" destOrd="0" parTransId="{C326A75C-A2CC-44C0-97C7-A24BED330B60}" sibTransId="{3A261D10-EBCC-4696-AA5C-FACB6AC33F9D}"/>
    <dgm:cxn modelId="{2258D94B-66D9-44FD-BE0A-97C3AF414F1B}" type="presOf" srcId="{3F1DE676-523B-42DF-A7C6-C97C90182520}" destId="{866907FC-96DC-491C-8CEC-474A262B96EE}" srcOrd="0" destOrd="0" presId="urn:microsoft.com/office/officeart/2005/8/layout/process4"/>
    <dgm:cxn modelId="{D8DD6092-7035-4734-B8FF-7539BB5EEED0}" type="presOf" srcId="{1486C3D8-3A9A-4FFF-87F3-B70EDF56C107}" destId="{90948783-29F8-40DF-8257-B141750C11C9}" srcOrd="0" destOrd="0" presId="urn:microsoft.com/office/officeart/2005/8/layout/process4"/>
    <dgm:cxn modelId="{495DC4B8-CD5D-4AA7-B880-792BDA6DD092}" type="presParOf" srcId="{75E5A5BD-A259-491E-AC4C-11C70D9FD4A3}" destId="{FE8460AE-5D02-4C4F-8760-5A6D7DC40F9F}" srcOrd="0" destOrd="0" presId="urn:microsoft.com/office/officeart/2005/8/layout/process4"/>
    <dgm:cxn modelId="{164529CF-E1A6-463B-AF00-D38968FF351B}" type="presParOf" srcId="{FE8460AE-5D02-4C4F-8760-5A6D7DC40F9F}" destId="{D37C7E39-5DFF-4404-A12E-0ECD4CCF3A16}" srcOrd="0" destOrd="0" presId="urn:microsoft.com/office/officeart/2005/8/layout/process4"/>
    <dgm:cxn modelId="{91E7A303-34F8-4BD3-9DDE-4820C9A2823D}" type="presParOf" srcId="{FE8460AE-5D02-4C4F-8760-5A6D7DC40F9F}" destId="{475EE468-7B8C-4338-9FC2-BCADB63A15F5}" srcOrd="1" destOrd="0" presId="urn:microsoft.com/office/officeart/2005/8/layout/process4"/>
    <dgm:cxn modelId="{7B2FB804-3A9F-48FA-A3F3-F393E008724E}" type="presParOf" srcId="{FE8460AE-5D02-4C4F-8760-5A6D7DC40F9F}" destId="{537BBB8D-C6F1-40FD-82A8-5E551FE18A25}" srcOrd="2" destOrd="0" presId="urn:microsoft.com/office/officeart/2005/8/layout/process4"/>
    <dgm:cxn modelId="{4C3F0D2A-B09B-4A3C-8FD7-C37D483B1D9E}" type="presParOf" srcId="{537BBB8D-C6F1-40FD-82A8-5E551FE18A25}" destId="{4A724AF7-D6F8-4910-BEEC-A71668745A0A}" srcOrd="0" destOrd="0" presId="urn:microsoft.com/office/officeart/2005/8/layout/process4"/>
    <dgm:cxn modelId="{6D8FDDD5-5386-4A37-BBCD-034E99F763A6}" type="presParOf" srcId="{75E5A5BD-A259-491E-AC4C-11C70D9FD4A3}" destId="{EAA5151B-9309-48B9-B360-173D63D120FA}" srcOrd="1" destOrd="0" presId="urn:microsoft.com/office/officeart/2005/8/layout/process4"/>
    <dgm:cxn modelId="{A710765F-6059-4600-8A86-6D6D619B336D}" type="presParOf" srcId="{75E5A5BD-A259-491E-AC4C-11C70D9FD4A3}" destId="{593A2F06-E2D6-48AF-BF1F-0397F69C432B}" srcOrd="2" destOrd="0" presId="urn:microsoft.com/office/officeart/2005/8/layout/process4"/>
    <dgm:cxn modelId="{ADF5F3D2-68A9-4543-9D38-FEC2D2D5931B}" type="presParOf" srcId="{593A2F06-E2D6-48AF-BF1F-0397F69C432B}" destId="{C86A16FA-FAE9-4A46-B099-866487913966}" srcOrd="0" destOrd="0" presId="urn:microsoft.com/office/officeart/2005/8/layout/process4"/>
    <dgm:cxn modelId="{9F8D4C47-F8E0-45E5-9DCE-C2114E4F39FF}" type="presParOf" srcId="{593A2F06-E2D6-48AF-BF1F-0397F69C432B}" destId="{EA7ACE8A-B4A8-4D18-8544-D56C714C3B5E}" srcOrd="1" destOrd="0" presId="urn:microsoft.com/office/officeart/2005/8/layout/process4"/>
    <dgm:cxn modelId="{DD417FB5-49D2-408A-A3BF-672B6FC7A24E}" type="presParOf" srcId="{593A2F06-E2D6-48AF-BF1F-0397F69C432B}" destId="{4111A72C-D020-48DA-BBC4-59E9398E20B4}" srcOrd="2" destOrd="0" presId="urn:microsoft.com/office/officeart/2005/8/layout/process4"/>
    <dgm:cxn modelId="{536A28E9-C3BD-423A-8228-14B72A8CDFCA}" type="presParOf" srcId="{4111A72C-D020-48DA-BBC4-59E9398E20B4}" destId="{D5A65388-1629-451E-9DAA-343D96556BF1}" srcOrd="0" destOrd="0" presId="urn:microsoft.com/office/officeart/2005/8/layout/process4"/>
    <dgm:cxn modelId="{426C3170-1EC5-49E8-922A-9DE2C4D6BC0F}" type="presParOf" srcId="{75E5A5BD-A259-491E-AC4C-11C70D9FD4A3}" destId="{057A6A5B-79F1-4488-A8FB-574CAC8C721D}" srcOrd="3" destOrd="0" presId="urn:microsoft.com/office/officeart/2005/8/layout/process4"/>
    <dgm:cxn modelId="{B46B9798-E7B8-4D63-9DAE-04A580DEF199}" type="presParOf" srcId="{75E5A5BD-A259-491E-AC4C-11C70D9FD4A3}" destId="{F0993962-8C0A-4EFA-A7A0-4CC6B6723C41}" srcOrd="4" destOrd="0" presId="urn:microsoft.com/office/officeart/2005/8/layout/process4"/>
    <dgm:cxn modelId="{48A6AF69-4E57-43FC-8241-A3E93D280AE6}" type="presParOf" srcId="{F0993962-8C0A-4EFA-A7A0-4CC6B6723C41}" destId="{90948783-29F8-40DF-8257-B141750C11C9}" srcOrd="0" destOrd="0" presId="urn:microsoft.com/office/officeart/2005/8/layout/process4"/>
    <dgm:cxn modelId="{EBA16B64-7C49-492A-ABEB-DA7B57BFC756}" type="presParOf" srcId="{F0993962-8C0A-4EFA-A7A0-4CC6B6723C41}" destId="{0A01EBE6-32B7-4F86-A038-D500BD2218BB}" srcOrd="1" destOrd="0" presId="urn:microsoft.com/office/officeart/2005/8/layout/process4"/>
    <dgm:cxn modelId="{D77F494E-BDFE-4B3C-A0E3-10B609C99F91}" type="presParOf" srcId="{F0993962-8C0A-4EFA-A7A0-4CC6B6723C41}" destId="{7999DFEE-384A-4712-83B3-E86701A41F04}" srcOrd="2" destOrd="0" presId="urn:microsoft.com/office/officeart/2005/8/layout/process4"/>
    <dgm:cxn modelId="{B6502B0E-08C7-4A40-B8B7-956B509D3463}" type="presParOf" srcId="{7999DFEE-384A-4712-83B3-E86701A41F04}" destId="{866907FC-96DC-491C-8CEC-474A262B96EE}" srcOrd="0" destOrd="0" presId="urn:microsoft.com/office/officeart/2005/8/layout/process4"/>
    <dgm:cxn modelId="{C74A46A1-3CA7-482D-8FED-76AFF2F107E6}" type="presParOf" srcId="{75E5A5BD-A259-491E-AC4C-11C70D9FD4A3}" destId="{4D889F81-55DA-4770-9980-45EA2280A1D0}" srcOrd="5" destOrd="0" presId="urn:microsoft.com/office/officeart/2005/8/layout/process4"/>
    <dgm:cxn modelId="{1C271725-B37D-4540-984A-537A518F4329}" type="presParOf" srcId="{75E5A5BD-A259-491E-AC4C-11C70D9FD4A3}" destId="{3D54389F-7015-4513-B49A-C14D9CF29F57}" srcOrd="6" destOrd="0" presId="urn:microsoft.com/office/officeart/2005/8/layout/process4"/>
    <dgm:cxn modelId="{807E6FA4-BAA0-46D8-879B-05E2662942B3}" type="presParOf" srcId="{3D54389F-7015-4513-B49A-C14D9CF29F57}" destId="{E2488F05-CE9A-4818-B864-47AB34595D30}" srcOrd="0" destOrd="0" presId="urn:microsoft.com/office/officeart/2005/8/layout/process4"/>
    <dgm:cxn modelId="{972538F2-AFE1-436A-9A44-6D38EF389570}" type="presParOf" srcId="{3D54389F-7015-4513-B49A-C14D9CF29F57}" destId="{48CE11A6-2C3D-44C8-852D-859C447416B6}" srcOrd="1" destOrd="0" presId="urn:microsoft.com/office/officeart/2005/8/layout/process4"/>
    <dgm:cxn modelId="{EC22182B-F68F-43BA-A554-4A53BA58C3A2}" type="presParOf" srcId="{3D54389F-7015-4513-B49A-C14D9CF29F57}" destId="{FFB9720A-8EFE-4F19-A8D4-D674D44C55E3}" srcOrd="2" destOrd="0" presId="urn:microsoft.com/office/officeart/2005/8/layout/process4"/>
    <dgm:cxn modelId="{CC376DA8-0664-4A9C-9503-DB2FDEA20E9D}" type="presParOf" srcId="{FFB9720A-8EFE-4F19-A8D4-D674D44C55E3}" destId="{BE6EA953-ED6B-4BFB-9ACA-238F27328DCC}"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E94564-5104-4673-9B42-27E398C8BDDC}">
      <dsp:nvSpPr>
        <dsp:cNvPr id="0" name=""/>
        <dsp:cNvSpPr/>
      </dsp:nvSpPr>
      <dsp:spPr>
        <a:xfrm>
          <a:off x="0" y="49960"/>
          <a:ext cx="7776864" cy="103523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zh-TW" sz="3300" b="1" kern="1200" dirty="0" smtClean="0">
              <a:solidFill>
                <a:srgbClr val="0000CC"/>
              </a:solidFill>
              <a:effectLst/>
              <a:latin typeface="微軟正黑體" panose="020B0604030504040204" pitchFamily="34" charset="-120"/>
              <a:ea typeface="微軟正黑體" panose="020B0604030504040204" pitchFamily="34" charset="-120"/>
            </a:rPr>
            <a:t>著作權基本概念</a:t>
          </a:r>
          <a:endParaRPr lang="zh-TW" sz="3300" kern="1200" dirty="0">
            <a:solidFill>
              <a:srgbClr val="0000CC"/>
            </a:solidFill>
            <a:effectLst/>
            <a:latin typeface="微軟正黑體" panose="020B0604030504040204" pitchFamily="34" charset="-120"/>
            <a:ea typeface="微軟正黑體" panose="020B0604030504040204" pitchFamily="34" charset="-120"/>
          </a:endParaRPr>
        </a:p>
      </dsp:txBody>
      <dsp:txXfrm>
        <a:off x="50536" y="100496"/>
        <a:ext cx="7675792" cy="934158"/>
      </dsp:txXfrm>
    </dsp:sp>
    <dsp:sp modelId="{B3FA943B-BAA1-467D-B450-4BE8C2B48E34}">
      <dsp:nvSpPr>
        <dsp:cNvPr id="0" name=""/>
        <dsp:cNvSpPr/>
      </dsp:nvSpPr>
      <dsp:spPr>
        <a:xfrm>
          <a:off x="0" y="1180230"/>
          <a:ext cx="7776864" cy="103523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zh-TW" sz="3300" b="1" kern="1200" dirty="0" smtClean="0">
              <a:solidFill>
                <a:srgbClr val="0000CC"/>
              </a:solidFill>
              <a:effectLst/>
              <a:latin typeface="微軟正黑體" panose="020B0604030504040204" pitchFamily="34" charset="-120"/>
              <a:ea typeface="微軟正黑體" panose="020B0604030504040204" pitchFamily="34" charset="-120"/>
            </a:rPr>
            <a:t>日常公務常見</a:t>
          </a:r>
          <a:r>
            <a:rPr lang="zh-TW" altLang="en-US" sz="3300" b="1" kern="1200" dirty="0" smtClean="0">
              <a:solidFill>
                <a:srgbClr val="0000CC"/>
              </a:solidFill>
              <a:effectLst/>
              <a:latin typeface="微軟正黑體" panose="020B0604030504040204" pitchFamily="34" charset="-120"/>
              <a:ea typeface="微軟正黑體" panose="020B0604030504040204" pitchFamily="34" charset="-120"/>
            </a:rPr>
            <a:t>合理使用</a:t>
          </a:r>
          <a:r>
            <a:rPr lang="zh-TW" sz="3300" b="1" kern="1200" dirty="0" smtClean="0">
              <a:solidFill>
                <a:srgbClr val="0000CC"/>
              </a:solidFill>
              <a:effectLst/>
              <a:latin typeface="微軟正黑體" panose="020B0604030504040204" pitchFamily="34" charset="-120"/>
              <a:ea typeface="微軟正黑體" panose="020B0604030504040204" pitchFamily="34" charset="-120"/>
            </a:rPr>
            <a:t>問題</a:t>
          </a:r>
          <a:endParaRPr lang="zh-TW" sz="3300" kern="1200" dirty="0">
            <a:solidFill>
              <a:srgbClr val="0000CC"/>
            </a:solidFill>
            <a:effectLst/>
            <a:latin typeface="微軟正黑體" panose="020B0604030504040204" pitchFamily="34" charset="-120"/>
            <a:ea typeface="微軟正黑體" panose="020B0604030504040204" pitchFamily="34" charset="-120"/>
          </a:endParaRPr>
        </a:p>
      </dsp:txBody>
      <dsp:txXfrm>
        <a:off x="50536" y="1230766"/>
        <a:ext cx="7675792" cy="934158"/>
      </dsp:txXfrm>
    </dsp:sp>
    <dsp:sp modelId="{E9395768-6713-43E2-B336-99ABD5094A27}">
      <dsp:nvSpPr>
        <dsp:cNvPr id="0" name=""/>
        <dsp:cNvSpPr/>
      </dsp:nvSpPr>
      <dsp:spPr>
        <a:xfrm>
          <a:off x="0" y="2310501"/>
          <a:ext cx="7776864" cy="103523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zh-TW" altLang="en-US" sz="3300" b="1" kern="1200" dirty="0" smtClean="0">
              <a:solidFill>
                <a:srgbClr val="0000CC"/>
              </a:solidFill>
              <a:effectLst/>
              <a:latin typeface="微軟正黑體" panose="020B0604030504040204" pitchFamily="34" charset="-120"/>
              <a:ea typeface="微軟正黑體" panose="020B0604030504040204" pitchFamily="34" charset="-120"/>
            </a:rPr>
            <a:t>委外辦理業務所涉著作權問題</a:t>
          </a:r>
          <a:endParaRPr lang="zh-TW" sz="3300" b="1" kern="1200" dirty="0">
            <a:solidFill>
              <a:srgbClr val="0000CC"/>
            </a:solidFill>
            <a:effectLst/>
            <a:latin typeface="微軟正黑體" panose="020B0604030504040204" pitchFamily="34" charset="-120"/>
            <a:ea typeface="微軟正黑體" panose="020B0604030504040204" pitchFamily="34" charset="-120"/>
          </a:endParaRPr>
        </a:p>
      </dsp:txBody>
      <dsp:txXfrm>
        <a:off x="50536" y="2361037"/>
        <a:ext cx="7675792" cy="934158"/>
      </dsp:txXfrm>
    </dsp:sp>
    <dsp:sp modelId="{B4812583-670C-4EED-97C0-9F86C5C4E3AE}">
      <dsp:nvSpPr>
        <dsp:cNvPr id="0" name=""/>
        <dsp:cNvSpPr/>
      </dsp:nvSpPr>
      <dsp:spPr>
        <a:xfrm>
          <a:off x="0" y="3440772"/>
          <a:ext cx="7776864" cy="103523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zh-TW" sz="3300" b="1" kern="1200" dirty="0" smtClean="0">
              <a:solidFill>
                <a:srgbClr val="0000CC"/>
              </a:solidFill>
              <a:effectLst/>
              <a:latin typeface="微軟正黑體" panose="020B0604030504040204" pitchFamily="34" charset="-120"/>
              <a:ea typeface="微軟正黑體" panose="020B0604030504040204" pitchFamily="34" charset="-120"/>
            </a:rPr>
            <a:t>著作權</a:t>
          </a:r>
          <a:r>
            <a:rPr lang="zh-TW" altLang="en-US" sz="3300" b="1" kern="1200" dirty="0" smtClean="0">
              <a:solidFill>
                <a:srgbClr val="0000CC"/>
              </a:solidFill>
              <a:effectLst/>
              <a:latin typeface="微軟正黑體" panose="020B0604030504040204" pitchFamily="34" charset="-120"/>
              <a:ea typeface="微軟正黑體" panose="020B0604030504040204" pitchFamily="34" charset="-120"/>
            </a:rPr>
            <a:t>的授權方式與管道</a:t>
          </a:r>
          <a:endParaRPr lang="zh-TW" sz="3300" kern="1200" dirty="0">
            <a:solidFill>
              <a:srgbClr val="0000CC"/>
            </a:solidFill>
            <a:effectLst/>
            <a:latin typeface="微軟正黑體" panose="020B0604030504040204" pitchFamily="34" charset="-120"/>
            <a:ea typeface="微軟正黑體" panose="020B0604030504040204" pitchFamily="34" charset="-120"/>
          </a:endParaRPr>
        </a:p>
      </dsp:txBody>
      <dsp:txXfrm>
        <a:off x="50536" y="3491308"/>
        <a:ext cx="7675792" cy="93415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A0EDB7-C97C-41B1-8869-1B1401FBF2B7}">
      <dsp:nvSpPr>
        <dsp:cNvPr id="0" name=""/>
        <dsp:cNvSpPr/>
      </dsp:nvSpPr>
      <dsp:spPr>
        <a:xfrm>
          <a:off x="3607" y="398202"/>
          <a:ext cx="3154498" cy="3154498"/>
        </a:xfrm>
        <a:prstGeom prst="ellipse">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173603" tIns="35560" rIns="173603" bIns="35560" numCol="1" spcCol="1270" anchor="ctr" anchorCtr="0">
          <a:noAutofit/>
        </a:bodyPr>
        <a:lstStyle/>
        <a:p>
          <a:pPr lvl="0" algn="ctr" defTabSz="1244600" rtl="0">
            <a:lnSpc>
              <a:spcPct val="9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保障著作人著作權益</a:t>
          </a:r>
          <a:endParaRPr lang="zh-TW" sz="2800" b="1" kern="1200" dirty="0">
            <a:latin typeface="微軟正黑體" panose="020B0604030504040204" pitchFamily="34" charset="-120"/>
            <a:ea typeface="微軟正黑體" panose="020B0604030504040204" pitchFamily="34" charset="-120"/>
          </a:endParaRPr>
        </a:p>
      </dsp:txBody>
      <dsp:txXfrm>
        <a:off x="465573" y="860168"/>
        <a:ext cx="2230566" cy="2230566"/>
      </dsp:txXfrm>
    </dsp:sp>
    <dsp:sp modelId="{0CFCE478-FEC0-440B-B247-6D1839919B98}">
      <dsp:nvSpPr>
        <dsp:cNvPr id="0" name=""/>
        <dsp:cNvSpPr/>
      </dsp:nvSpPr>
      <dsp:spPr>
        <a:xfrm>
          <a:off x="2527206" y="398202"/>
          <a:ext cx="3154498" cy="3154498"/>
        </a:xfrm>
        <a:prstGeom prst="ellipse">
          <a:avLst/>
        </a:prstGeom>
        <a:gradFill rotWithShape="0">
          <a:gsLst>
            <a:gs pos="0">
              <a:schemeClr val="accent3">
                <a:alpha val="50000"/>
                <a:hueOff val="5625132"/>
                <a:satOff val="-8440"/>
                <a:lumOff val="-1373"/>
                <a:alphaOff val="0"/>
                <a:tint val="50000"/>
                <a:satMod val="300000"/>
              </a:schemeClr>
            </a:gs>
            <a:gs pos="35000">
              <a:schemeClr val="accent3">
                <a:alpha val="50000"/>
                <a:hueOff val="5625132"/>
                <a:satOff val="-8440"/>
                <a:lumOff val="-1373"/>
                <a:alphaOff val="0"/>
                <a:tint val="37000"/>
                <a:satMod val="300000"/>
              </a:schemeClr>
            </a:gs>
            <a:gs pos="100000">
              <a:schemeClr val="accent3">
                <a:alpha val="50000"/>
                <a:hueOff val="5625132"/>
                <a:satOff val="-8440"/>
                <a:lumOff val="-1373"/>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173603" tIns="35560" rIns="173603" bIns="35560" numCol="1" spcCol="1270" anchor="ctr" anchorCtr="0">
          <a:noAutofit/>
        </a:bodyPr>
        <a:lstStyle/>
        <a:p>
          <a:pPr lvl="0" algn="ctr" defTabSz="1244600" rtl="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調和社會公共利益</a:t>
          </a:r>
          <a:endParaRPr lang="zh-TW" altLang="en-US" sz="2800" b="1" kern="1200" dirty="0">
            <a:latin typeface="微軟正黑體" panose="020B0604030504040204" pitchFamily="34" charset="-120"/>
            <a:ea typeface="微軟正黑體" panose="020B0604030504040204" pitchFamily="34" charset="-120"/>
          </a:endParaRPr>
        </a:p>
      </dsp:txBody>
      <dsp:txXfrm>
        <a:off x="2989172" y="860168"/>
        <a:ext cx="2230566" cy="2230566"/>
      </dsp:txXfrm>
    </dsp:sp>
    <dsp:sp modelId="{970DDDFF-B980-455B-A246-BF224ECF31C1}">
      <dsp:nvSpPr>
        <dsp:cNvPr id="0" name=""/>
        <dsp:cNvSpPr/>
      </dsp:nvSpPr>
      <dsp:spPr>
        <a:xfrm>
          <a:off x="5050805" y="398202"/>
          <a:ext cx="3154498" cy="3154498"/>
        </a:xfrm>
        <a:prstGeom prst="ellipse">
          <a:avLst/>
        </a:prstGeom>
        <a:gradFill rotWithShape="0">
          <a:gsLst>
            <a:gs pos="0">
              <a:schemeClr val="accent3">
                <a:alpha val="50000"/>
                <a:hueOff val="11250264"/>
                <a:satOff val="-16880"/>
                <a:lumOff val="-2745"/>
                <a:alphaOff val="0"/>
                <a:tint val="50000"/>
                <a:satMod val="300000"/>
              </a:schemeClr>
            </a:gs>
            <a:gs pos="35000">
              <a:schemeClr val="accent3">
                <a:alpha val="50000"/>
                <a:hueOff val="11250264"/>
                <a:satOff val="-16880"/>
                <a:lumOff val="-2745"/>
                <a:alphaOff val="0"/>
                <a:tint val="37000"/>
                <a:satMod val="300000"/>
              </a:schemeClr>
            </a:gs>
            <a:gs pos="100000">
              <a:schemeClr val="accent3">
                <a:alpha val="50000"/>
                <a:hueOff val="11250264"/>
                <a:satOff val="-16880"/>
                <a:lumOff val="-2745"/>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173603" tIns="35560" rIns="173603" bIns="35560" numCol="1" spcCol="1270" anchor="ctr" anchorCtr="0">
          <a:noAutofit/>
        </a:bodyPr>
        <a:lstStyle/>
        <a:p>
          <a:pPr lvl="0" algn="ctr" defTabSz="1244600" rtl="0">
            <a:lnSpc>
              <a:spcPct val="90000"/>
            </a:lnSpc>
            <a:spcBef>
              <a:spcPct val="0"/>
            </a:spcBef>
            <a:spcAft>
              <a:spcPct val="35000"/>
            </a:spcAft>
          </a:pPr>
          <a:r>
            <a:rPr lang="zh-TW" altLang="en-US" sz="2800" b="1" kern="1200" dirty="0" smtClean="0">
              <a:latin typeface="微軟正黑體" panose="020B0604030504040204" pitchFamily="34" charset="-120"/>
              <a:ea typeface="微軟正黑體" panose="020B0604030504040204" pitchFamily="34" charset="-120"/>
            </a:rPr>
            <a:t>促進國家文化發展</a:t>
          </a:r>
          <a:endParaRPr lang="zh-TW" altLang="en-US" sz="2800" b="1" kern="1200" dirty="0">
            <a:latin typeface="微軟正黑體" panose="020B0604030504040204" pitchFamily="34" charset="-120"/>
            <a:ea typeface="微軟正黑體" panose="020B0604030504040204" pitchFamily="34" charset="-120"/>
          </a:endParaRPr>
        </a:p>
      </dsp:txBody>
      <dsp:txXfrm>
        <a:off x="5512771" y="860168"/>
        <a:ext cx="2230566" cy="223056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71DF1A-67C4-46D5-960B-089C1B6AD693}">
      <dsp:nvSpPr>
        <dsp:cNvPr id="0" name=""/>
        <dsp:cNvSpPr/>
      </dsp:nvSpPr>
      <dsp:spPr>
        <a:xfrm>
          <a:off x="0" y="287320"/>
          <a:ext cx="8418078" cy="30492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3336" tIns="916432" rIns="653336" bIns="142240" numCol="1" spcCol="1270" anchor="t" anchorCtr="0">
          <a:noAutofit/>
        </a:bodyPr>
        <a:lstStyle/>
        <a:p>
          <a:pPr marL="228600" lvl="1" indent="-228600" algn="l" defTabSz="889000" rtl="0">
            <a:lnSpc>
              <a:spcPct val="90000"/>
            </a:lnSpc>
            <a:spcBef>
              <a:spcPct val="0"/>
            </a:spcBef>
            <a:spcAft>
              <a:spcPts val="0"/>
            </a:spcAft>
            <a:buChar char="••"/>
          </a:pPr>
          <a:r>
            <a:rPr lang="zh-TW" altLang="en-US" sz="2000" b="1" kern="1200" dirty="0" smtClean="0">
              <a:solidFill>
                <a:srgbClr val="0000CC"/>
              </a:solidFill>
              <a:latin typeface="微軟正黑體" pitchFamily="34" charset="-120"/>
              <a:ea typeface="微軟正黑體" pitchFamily="34" charset="-120"/>
            </a:rPr>
            <a:t>利用之目的及性質</a:t>
          </a:r>
          <a:r>
            <a:rPr lang="en-US" altLang="zh-TW" sz="2000" b="1" kern="1200" dirty="0" smtClean="0">
              <a:solidFill>
                <a:schemeClr val="tx1"/>
              </a:solidFill>
              <a:latin typeface="微軟正黑體" pitchFamily="34" charset="-120"/>
              <a:ea typeface="微軟正黑體" pitchFamily="34" charset="-120"/>
            </a:rPr>
            <a:t>(</a:t>
          </a:r>
          <a:r>
            <a:rPr lang="zh-TW" altLang="en-US" sz="2000" b="1" kern="1200" dirty="0" smtClean="0">
              <a:solidFill>
                <a:schemeClr val="tx1"/>
              </a:solidFill>
              <a:latin typeface="微軟正黑體" pitchFamily="34" charset="-120"/>
              <a:ea typeface="微軟正黑體" pitchFamily="34" charset="-120"/>
            </a:rPr>
            <a:t>是否具有商業目的？</a:t>
          </a:r>
          <a:r>
            <a:rPr lang="en-US" altLang="zh-TW" sz="2000" b="1" kern="1200" dirty="0" smtClean="0">
              <a:solidFill>
                <a:schemeClr val="tx1"/>
              </a:solidFill>
              <a:latin typeface="微軟正黑體" pitchFamily="34" charset="-120"/>
              <a:ea typeface="微軟正黑體" pitchFamily="34" charset="-120"/>
            </a:rPr>
            <a:t>)</a:t>
          </a:r>
          <a:endParaRPr lang="zh-TW" altLang="en-US" sz="2000" kern="1200" dirty="0">
            <a:solidFill>
              <a:schemeClr val="tx1"/>
            </a:solidFill>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b="1" kern="1200" dirty="0" smtClean="0">
              <a:solidFill>
                <a:srgbClr val="0000CC"/>
              </a:solidFill>
              <a:latin typeface="微軟正黑體" pitchFamily="34" charset="-120"/>
              <a:ea typeface="微軟正黑體" pitchFamily="34" charset="-120"/>
            </a:rPr>
            <a:t>著作之性質</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指被利用之原著作，事實性的？還是虛構性？</a:t>
          </a:r>
          <a:r>
            <a:rPr lang="en-US" altLang="zh-TW" sz="2000" b="1" kern="1200" dirty="0" smtClean="0">
              <a:latin typeface="微軟正黑體" pitchFamily="34" charset="-120"/>
              <a:ea typeface="微軟正黑體" pitchFamily="34" charset="-120"/>
            </a:rPr>
            <a:t>)</a:t>
          </a:r>
          <a:endParaRPr lang="zh-TW" altLang="en-US" sz="2000" kern="1200" dirty="0">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b="1" kern="1200" dirty="0" smtClean="0">
              <a:solidFill>
                <a:srgbClr val="0000CC"/>
              </a:solidFill>
              <a:latin typeface="微軟正黑體" pitchFamily="34" charset="-120"/>
              <a:ea typeface="微軟正黑體" pitchFamily="34" charset="-120"/>
            </a:rPr>
            <a:t>利用之質量及其在整個著作所占之比例</a:t>
          </a:r>
          <a:r>
            <a:rPr lang="en-US" altLang="zh-TW" sz="2000" b="1" kern="1200" dirty="0" smtClean="0">
              <a:latin typeface="微軟正黑體" pitchFamily="34" charset="-120"/>
              <a:ea typeface="微軟正黑體" pitchFamily="34" charset="-120"/>
            </a:rPr>
            <a:t>(</a:t>
          </a:r>
          <a:r>
            <a:rPr lang="zh-TW" altLang="en-US" sz="2000" b="1" kern="1200" dirty="0" smtClean="0">
              <a:latin typeface="微軟正黑體" pitchFamily="34" charset="-120"/>
              <a:ea typeface="微軟正黑體" pitchFamily="34" charset="-120"/>
            </a:rPr>
            <a:t>指利用的部分占原著作之比例</a:t>
          </a:r>
          <a:r>
            <a:rPr lang="en-US" altLang="zh-TW" sz="2000" b="1" kern="1200" dirty="0" smtClean="0">
              <a:latin typeface="微軟正黑體" pitchFamily="34" charset="-120"/>
              <a:ea typeface="微軟正黑體" pitchFamily="34" charset="-120"/>
            </a:rPr>
            <a:t>)</a:t>
          </a:r>
          <a:endParaRPr lang="zh-TW" altLang="en-US" sz="2000" kern="1200" dirty="0">
            <a:latin typeface="微軟正黑體" pitchFamily="34" charset="-120"/>
            <a:ea typeface="微軟正黑體" pitchFamily="34" charset="-120"/>
          </a:endParaRPr>
        </a:p>
        <a:p>
          <a:pPr marL="228600" lvl="1" indent="-228600" algn="l" defTabSz="889000" rtl="0">
            <a:lnSpc>
              <a:spcPct val="90000"/>
            </a:lnSpc>
            <a:spcBef>
              <a:spcPct val="0"/>
            </a:spcBef>
            <a:spcAft>
              <a:spcPts val="0"/>
            </a:spcAft>
            <a:buChar char="••"/>
          </a:pPr>
          <a:r>
            <a:rPr lang="zh-TW" altLang="en-US" sz="2000" b="1" kern="1200" dirty="0" smtClean="0">
              <a:solidFill>
                <a:srgbClr val="C00000"/>
              </a:solidFill>
              <a:latin typeface="微軟正黑體" pitchFamily="34" charset="-120"/>
              <a:ea typeface="微軟正黑體" pitchFamily="34" charset="-120"/>
            </a:rPr>
            <a:t>利用結果對著作潛在市場與現在價值之影響</a:t>
          </a:r>
          <a:r>
            <a:rPr lang="en-US" altLang="zh-TW" sz="2000" b="1" kern="1200" dirty="0" smtClean="0">
              <a:solidFill>
                <a:srgbClr val="C00000"/>
              </a:solidFill>
              <a:latin typeface="微軟正黑體" pitchFamily="34" charset="-120"/>
              <a:ea typeface="微軟正黑體" pitchFamily="34" charset="-120"/>
            </a:rPr>
            <a:t>(</a:t>
          </a:r>
          <a:r>
            <a:rPr lang="zh-TW" altLang="en-US" sz="2000" b="1" kern="1200" dirty="0" smtClean="0">
              <a:solidFill>
                <a:srgbClr val="C00000"/>
              </a:solidFill>
              <a:latin typeface="微軟正黑體" pitchFamily="34" charset="-120"/>
              <a:ea typeface="微軟正黑體" pitchFamily="34" charset="-120"/>
            </a:rPr>
            <a:t>最重要的要素</a:t>
          </a:r>
          <a:r>
            <a:rPr lang="en-US" altLang="zh-TW" sz="2000" b="1" kern="1200" dirty="0" smtClean="0">
              <a:solidFill>
                <a:srgbClr val="C00000"/>
              </a:solidFill>
              <a:latin typeface="微軟正黑體" pitchFamily="34" charset="-120"/>
              <a:ea typeface="微軟正黑體" pitchFamily="34" charset="-120"/>
            </a:rPr>
            <a:t>)</a:t>
          </a:r>
          <a:r>
            <a:rPr lang="zh-TW" altLang="en-US" sz="2000" b="1" kern="1200" dirty="0" smtClean="0">
              <a:solidFill>
                <a:srgbClr val="C00000"/>
              </a:solidFill>
              <a:latin typeface="微軟正黑體" pitchFamily="34" charset="-120"/>
              <a:ea typeface="微軟正黑體" pitchFamily="34" charset="-120"/>
            </a:rPr>
            <a:t> </a:t>
          </a:r>
          <a:endParaRPr lang="zh-TW" altLang="en-US" sz="2000" kern="1200" dirty="0">
            <a:solidFill>
              <a:srgbClr val="C00000"/>
            </a:solidFill>
            <a:latin typeface="微軟正黑體" pitchFamily="34" charset="-120"/>
            <a:ea typeface="微軟正黑體" pitchFamily="34" charset="-120"/>
          </a:endParaRPr>
        </a:p>
      </dsp:txBody>
      <dsp:txXfrm>
        <a:off x="0" y="287320"/>
        <a:ext cx="8418078" cy="3049200"/>
      </dsp:txXfrm>
    </dsp:sp>
    <dsp:sp modelId="{E5953A98-F662-45DE-B8BB-AFF5945582B4}">
      <dsp:nvSpPr>
        <dsp:cNvPr id="0" name=""/>
        <dsp:cNvSpPr/>
      </dsp:nvSpPr>
      <dsp:spPr>
        <a:xfrm>
          <a:off x="420903" y="2112"/>
          <a:ext cx="6933356" cy="934648"/>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2728" tIns="0" rIns="222728" bIns="0" numCol="1" spcCol="1270" anchor="ctr" anchorCtr="0">
          <a:noAutofit/>
        </a:bodyPr>
        <a:lstStyle/>
        <a:p>
          <a:pPr lvl="0" algn="l" defTabSz="1066800" rtl="0">
            <a:lnSpc>
              <a:spcPct val="90000"/>
            </a:lnSpc>
            <a:spcBef>
              <a:spcPct val="0"/>
            </a:spcBef>
            <a:spcAft>
              <a:spcPts val="0"/>
            </a:spcAft>
          </a:pPr>
          <a:r>
            <a:rPr lang="zh-TW" altLang="en-US" sz="2400" b="1" kern="1200" dirty="0" smtClean="0">
              <a:latin typeface="微軟正黑體" pitchFamily="34" charset="-120"/>
              <a:ea typeface="微軟正黑體" pitchFamily="34" charset="-120"/>
            </a:rPr>
            <a:t>判斷</a:t>
          </a:r>
          <a:r>
            <a:rPr lang="en-US" altLang="zh-TW" sz="2400" b="1" kern="1200" dirty="0" smtClean="0">
              <a:latin typeface="微軟正黑體" pitchFamily="34" charset="-120"/>
              <a:ea typeface="微軟正黑體" pitchFamily="34" charset="-120"/>
            </a:rPr>
            <a:t>§44-§63</a:t>
          </a:r>
          <a:r>
            <a:rPr lang="zh-TW" altLang="en-US" sz="2400" b="1" kern="1200" dirty="0" smtClean="0">
              <a:latin typeface="微軟正黑體" pitchFamily="34" charset="-120"/>
              <a:ea typeface="微軟正黑體" pitchFamily="34" charset="-120"/>
            </a:rPr>
            <a:t>所定「合理範圍」之基準</a:t>
          </a:r>
          <a:endParaRPr lang="zh-TW" sz="2400" kern="1200" dirty="0">
            <a:latin typeface="微軟正黑體" pitchFamily="34" charset="-120"/>
            <a:ea typeface="微軟正黑體" pitchFamily="34" charset="-120"/>
          </a:endParaRPr>
        </a:p>
      </dsp:txBody>
      <dsp:txXfrm>
        <a:off x="466529" y="47738"/>
        <a:ext cx="6842104" cy="843396"/>
      </dsp:txXfrm>
    </dsp:sp>
    <dsp:sp modelId="{3832E75E-F0E4-463A-AA60-3C0772047C97}">
      <dsp:nvSpPr>
        <dsp:cNvPr id="0" name=""/>
        <dsp:cNvSpPr/>
      </dsp:nvSpPr>
      <dsp:spPr>
        <a:xfrm>
          <a:off x="0" y="4223560"/>
          <a:ext cx="8418078" cy="1108800"/>
        </a:xfrm>
        <a:prstGeom prst="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dsp:spPr>
      <dsp:style>
        <a:lnRef idx="1">
          <a:scrgbClr r="0" g="0" b="0"/>
        </a:lnRef>
        <a:fillRef idx="1">
          <a:scrgbClr r="0" g="0" b="0"/>
        </a:fillRef>
        <a:effectRef idx="0">
          <a:scrgbClr r="0" g="0" b="0"/>
        </a:effectRef>
        <a:fontRef idx="minor"/>
      </dsp:style>
    </dsp:sp>
    <dsp:sp modelId="{481463C4-F22E-4825-857A-142BD0ADDDBF}">
      <dsp:nvSpPr>
        <dsp:cNvPr id="0" name=""/>
        <dsp:cNvSpPr/>
      </dsp:nvSpPr>
      <dsp:spPr>
        <a:xfrm>
          <a:off x="425192" y="3568431"/>
          <a:ext cx="7922909" cy="1298880"/>
        </a:xfrm>
        <a:prstGeom prst="roundRect">
          <a:avLst/>
        </a:prstGeom>
        <a:gradFill rotWithShape="0">
          <a:gsLst>
            <a:gs pos="0">
              <a:schemeClr val="accent4">
                <a:hueOff val="-4464770"/>
                <a:satOff val="26899"/>
                <a:lumOff val="2156"/>
                <a:alphaOff val="0"/>
                <a:tint val="50000"/>
                <a:satMod val="300000"/>
              </a:schemeClr>
            </a:gs>
            <a:gs pos="35000">
              <a:schemeClr val="accent4">
                <a:hueOff val="-4464770"/>
                <a:satOff val="26899"/>
                <a:lumOff val="2156"/>
                <a:alphaOff val="0"/>
                <a:tint val="37000"/>
                <a:satMod val="300000"/>
              </a:schemeClr>
            </a:gs>
            <a:gs pos="100000">
              <a:schemeClr val="accent4">
                <a:hueOff val="-4464770"/>
                <a:satOff val="26899"/>
                <a:lumOff val="215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2728" tIns="0" rIns="222728" bIns="0" numCol="1" spcCol="1270" anchor="ctr" anchorCtr="0">
          <a:noAutofit/>
        </a:bodyPr>
        <a:lstStyle/>
        <a:p>
          <a:pPr lvl="0" algn="just" defTabSz="1066800" rtl="0">
            <a:lnSpc>
              <a:spcPct val="90000"/>
            </a:lnSpc>
            <a:spcBef>
              <a:spcPct val="0"/>
            </a:spcBef>
            <a:spcAft>
              <a:spcPts val="0"/>
            </a:spcAft>
          </a:pPr>
          <a:r>
            <a:rPr lang="zh-TW" altLang="en-US" sz="2400" b="1" kern="1200" dirty="0" smtClean="0">
              <a:latin typeface="微軟正黑體" pitchFamily="34" charset="-120"/>
              <a:ea typeface="微軟正黑體" pitchFamily="34" charset="-120"/>
            </a:rPr>
            <a:t>如果不符合</a:t>
          </a:r>
          <a:r>
            <a:rPr lang="en-US" altLang="en-US" sz="2400" b="1" kern="1200" dirty="0" smtClean="0">
              <a:latin typeface="微軟正黑體" pitchFamily="34" charset="-120"/>
              <a:ea typeface="微軟正黑體" pitchFamily="34" charset="-120"/>
            </a:rPr>
            <a:t>§44~ §63</a:t>
          </a:r>
          <a:r>
            <a:rPr lang="zh-TW" altLang="en-US" sz="2400" b="1" kern="1200" dirty="0" smtClean="0">
              <a:latin typeface="微軟正黑體" pitchFamily="34" charset="-120"/>
              <a:ea typeface="微軟正黑體" pitchFamily="34" charset="-120"/>
            </a:rPr>
            <a:t>臚列之合理使用情形，經審酌 </a:t>
          </a:r>
          <a:r>
            <a:rPr lang="en-US" altLang="en-US" sz="2400" b="1" kern="1200" dirty="0" smtClean="0">
              <a:latin typeface="微軟正黑體" pitchFamily="34" charset="-120"/>
              <a:ea typeface="微軟正黑體" pitchFamily="34" charset="-120"/>
            </a:rPr>
            <a:t>65</a:t>
          </a:r>
          <a:r>
            <a:rPr lang="zh-TW" altLang="en-US" sz="2400" b="1" kern="1200" dirty="0" smtClean="0">
              <a:latin typeface="微軟正黑體" pitchFamily="34" charset="-120"/>
              <a:ea typeface="微軟正黑體" pitchFamily="34" charset="-120"/>
            </a:rPr>
            <a:t>條第</a:t>
          </a:r>
          <a:r>
            <a:rPr lang="en-US" altLang="en-US" sz="2400" b="1" kern="1200" dirty="0" smtClean="0">
              <a:latin typeface="微軟正黑體" pitchFamily="34" charset="-120"/>
              <a:ea typeface="微軟正黑體" pitchFamily="34" charset="-120"/>
            </a:rPr>
            <a:t>2</a:t>
          </a:r>
          <a:r>
            <a:rPr lang="zh-TW" altLang="en-US" sz="2400" b="1" kern="1200" dirty="0" smtClean="0">
              <a:latin typeface="微軟正黑體" pitchFamily="34" charset="-120"/>
              <a:ea typeface="微軟正黑體" pitchFamily="34" charset="-120"/>
            </a:rPr>
            <a:t>項的</a:t>
          </a:r>
          <a:r>
            <a:rPr lang="en-US" altLang="zh-TW" sz="2400" b="1" kern="1200" dirty="0" smtClean="0">
              <a:latin typeface="微軟正黑體" pitchFamily="34" charset="-120"/>
              <a:ea typeface="微軟正黑體" pitchFamily="34" charset="-120"/>
            </a:rPr>
            <a:t>4</a:t>
          </a:r>
          <a:r>
            <a:rPr lang="zh-TW" altLang="en-US" sz="2400" b="1" kern="1200" dirty="0" smtClean="0">
              <a:latin typeface="微軟正黑體" pitchFamily="34" charset="-120"/>
              <a:ea typeface="微軟正黑體" pitchFamily="34" charset="-120"/>
            </a:rPr>
            <a:t>款判斷基準後如認為合理，仍得成立合理使用</a:t>
          </a:r>
        </a:p>
      </dsp:txBody>
      <dsp:txXfrm>
        <a:off x="488598" y="3631837"/>
        <a:ext cx="7796097" cy="1172068"/>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8038D8-660F-48DB-A5BD-6BD4DDCB2415}">
      <dsp:nvSpPr>
        <dsp:cNvPr id="0" name=""/>
        <dsp:cNvSpPr/>
      </dsp:nvSpPr>
      <dsp:spPr>
        <a:xfrm>
          <a:off x="5463902" y="4368638"/>
          <a:ext cx="442358" cy="91440"/>
        </a:xfrm>
        <a:custGeom>
          <a:avLst/>
          <a:gdLst/>
          <a:ahLst/>
          <a:cxnLst/>
          <a:rect l="0" t="0" r="0" b="0"/>
          <a:pathLst>
            <a:path>
              <a:moveTo>
                <a:pt x="0" y="45720"/>
              </a:moveTo>
              <a:lnTo>
                <a:pt x="442358" y="457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DB57E4-DC7C-411D-9B68-04577F3DF424}">
      <dsp:nvSpPr>
        <dsp:cNvPr id="0" name=""/>
        <dsp:cNvSpPr/>
      </dsp:nvSpPr>
      <dsp:spPr>
        <a:xfrm>
          <a:off x="2660277" y="4368638"/>
          <a:ext cx="442358" cy="91440"/>
        </a:xfrm>
        <a:custGeom>
          <a:avLst/>
          <a:gdLst/>
          <a:ahLst/>
          <a:cxnLst/>
          <a:rect l="0" t="0" r="0" b="0"/>
          <a:pathLst>
            <a:path>
              <a:moveTo>
                <a:pt x="0" y="45720"/>
              </a:moveTo>
              <a:lnTo>
                <a:pt x="442358" y="4572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7593DB-EC38-4206-A820-EB20B278EA07}">
      <dsp:nvSpPr>
        <dsp:cNvPr id="0" name=""/>
        <dsp:cNvSpPr/>
      </dsp:nvSpPr>
      <dsp:spPr>
        <a:xfrm>
          <a:off x="5510726" y="3417566"/>
          <a:ext cx="442358" cy="91440"/>
        </a:xfrm>
        <a:custGeom>
          <a:avLst/>
          <a:gdLst/>
          <a:ahLst/>
          <a:cxnLst/>
          <a:rect l="0" t="0" r="0" b="0"/>
          <a:pathLst>
            <a:path>
              <a:moveTo>
                <a:pt x="0" y="45720"/>
              </a:moveTo>
              <a:lnTo>
                <a:pt x="442358" y="457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8A33EA-42E4-492A-BA2E-DAEB71343A61}">
      <dsp:nvSpPr>
        <dsp:cNvPr id="0" name=""/>
        <dsp:cNvSpPr/>
      </dsp:nvSpPr>
      <dsp:spPr>
        <a:xfrm>
          <a:off x="2660277" y="1900728"/>
          <a:ext cx="442358" cy="1562558"/>
        </a:xfrm>
        <a:custGeom>
          <a:avLst/>
          <a:gdLst/>
          <a:ahLst/>
          <a:cxnLst/>
          <a:rect l="0" t="0" r="0" b="0"/>
          <a:pathLst>
            <a:path>
              <a:moveTo>
                <a:pt x="0" y="0"/>
              </a:moveTo>
              <a:lnTo>
                <a:pt x="221179" y="0"/>
              </a:lnTo>
              <a:lnTo>
                <a:pt x="221179" y="1562558"/>
              </a:lnTo>
              <a:lnTo>
                <a:pt x="442358" y="1562558"/>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32C669-E4B2-4558-9DEE-9873AAFE6D9E}">
      <dsp:nvSpPr>
        <dsp:cNvPr id="0" name=""/>
        <dsp:cNvSpPr/>
      </dsp:nvSpPr>
      <dsp:spPr>
        <a:xfrm>
          <a:off x="5510726" y="2330543"/>
          <a:ext cx="442358" cy="91440"/>
        </a:xfrm>
        <a:custGeom>
          <a:avLst/>
          <a:gdLst/>
          <a:ahLst/>
          <a:cxnLst/>
          <a:rect l="0" t="0" r="0" b="0"/>
          <a:pathLst>
            <a:path>
              <a:moveTo>
                <a:pt x="0" y="45720"/>
              </a:moveTo>
              <a:lnTo>
                <a:pt x="442358" y="457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57BE133-7D3C-40D5-8817-23B6963CA49E}">
      <dsp:nvSpPr>
        <dsp:cNvPr id="0" name=""/>
        <dsp:cNvSpPr/>
      </dsp:nvSpPr>
      <dsp:spPr>
        <a:xfrm>
          <a:off x="2660277" y="1900728"/>
          <a:ext cx="442358" cy="475535"/>
        </a:xfrm>
        <a:custGeom>
          <a:avLst/>
          <a:gdLst/>
          <a:ahLst/>
          <a:cxnLst/>
          <a:rect l="0" t="0" r="0" b="0"/>
          <a:pathLst>
            <a:path>
              <a:moveTo>
                <a:pt x="0" y="0"/>
              </a:moveTo>
              <a:lnTo>
                <a:pt x="221179" y="0"/>
              </a:lnTo>
              <a:lnTo>
                <a:pt x="221179" y="475535"/>
              </a:lnTo>
              <a:lnTo>
                <a:pt x="442358" y="47553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0AA218-2705-4F65-B7CE-2F8F3AE39BD1}">
      <dsp:nvSpPr>
        <dsp:cNvPr id="0" name=""/>
        <dsp:cNvSpPr/>
      </dsp:nvSpPr>
      <dsp:spPr>
        <a:xfrm>
          <a:off x="5510726" y="1243521"/>
          <a:ext cx="442358" cy="91440"/>
        </a:xfrm>
        <a:custGeom>
          <a:avLst/>
          <a:gdLst/>
          <a:ahLst/>
          <a:cxnLst/>
          <a:rect l="0" t="0" r="0" b="0"/>
          <a:pathLst>
            <a:path>
              <a:moveTo>
                <a:pt x="0" y="45720"/>
              </a:moveTo>
              <a:lnTo>
                <a:pt x="442358" y="457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5E14DC-4D7E-4FF8-BDF5-5015FD642B79}">
      <dsp:nvSpPr>
        <dsp:cNvPr id="0" name=""/>
        <dsp:cNvSpPr/>
      </dsp:nvSpPr>
      <dsp:spPr>
        <a:xfrm>
          <a:off x="2660277" y="1289241"/>
          <a:ext cx="442358" cy="611487"/>
        </a:xfrm>
        <a:custGeom>
          <a:avLst/>
          <a:gdLst/>
          <a:ahLst/>
          <a:cxnLst/>
          <a:rect l="0" t="0" r="0" b="0"/>
          <a:pathLst>
            <a:path>
              <a:moveTo>
                <a:pt x="0" y="611487"/>
              </a:moveTo>
              <a:lnTo>
                <a:pt x="221179" y="611487"/>
              </a:lnTo>
              <a:lnTo>
                <a:pt x="221179" y="0"/>
              </a:lnTo>
              <a:lnTo>
                <a:pt x="442358"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49E9E3-F53D-44BF-99D2-C2B1E7A900B4}">
      <dsp:nvSpPr>
        <dsp:cNvPr id="0" name=""/>
        <dsp:cNvSpPr/>
      </dsp:nvSpPr>
      <dsp:spPr>
        <a:xfrm>
          <a:off x="5510726" y="292449"/>
          <a:ext cx="442358" cy="91440"/>
        </a:xfrm>
        <a:custGeom>
          <a:avLst/>
          <a:gdLst/>
          <a:ahLst/>
          <a:cxnLst/>
          <a:rect l="0" t="0" r="0" b="0"/>
          <a:pathLst>
            <a:path>
              <a:moveTo>
                <a:pt x="0" y="45720"/>
              </a:moveTo>
              <a:lnTo>
                <a:pt x="442358" y="4572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698F5C-9E3E-4992-B577-79DC783FDE0B}">
      <dsp:nvSpPr>
        <dsp:cNvPr id="0" name=""/>
        <dsp:cNvSpPr/>
      </dsp:nvSpPr>
      <dsp:spPr>
        <a:xfrm>
          <a:off x="2660277" y="338169"/>
          <a:ext cx="442358" cy="1562558"/>
        </a:xfrm>
        <a:custGeom>
          <a:avLst/>
          <a:gdLst/>
          <a:ahLst/>
          <a:cxnLst/>
          <a:rect l="0" t="0" r="0" b="0"/>
          <a:pathLst>
            <a:path>
              <a:moveTo>
                <a:pt x="0" y="1562558"/>
              </a:moveTo>
              <a:lnTo>
                <a:pt x="221179" y="1562558"/>
              </a:lnTo>
              <a:lnTo>
                <a:pt x="221179" y="0"/>
              </a:lnTo>
              <a:lnTo>
                <a:pt x="442358"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5D0E63-082C-4AA8-A622-C4424FE1D95C}">
      <dsp:nvSpPr>
        <dsp:cNvPr id="0" name=""/>
        <dsp:cNvSpPr/>
      </dsp:nvSpPr>
      <dsp:spPr>
        <a:xfrm>
          <a:off x="448484" y="1563429"/>
          <a:ext cx="2211793" cy="674597"/>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利用條件</a:t>
          </a:r>
          <a:endParaRPr lang="zh-TW" altLang="en-US" sz="2400" kern="1200" dirty="0">
            <a:latin typeface="微軟正黑體" panose="020B0604030504040204" pitchFamily="34" charset="-120"/>
            <a:ea typeface="微軟正黑體" panose="020B0604030504040204" pitchFamily="34" charset="-120"/>
          </a:endParaRPr>
        </a:p>
      </dsp:txBody>
      <dsp:txXfrm>
        <a:off x="448484" y="1563429"/>
        <a:ext cx="2211793" cy="674597"/>
      </dsp:txXfrm>
    </dsp:sp>
    <dsp:sp modelId="{02E4FC45-9B53-4630-A371-3F4A71082280}">
      <dsp:nvSpPr>
        <dsp:cNvPr id="0" name=""/>
        <dsp:cNvSpPr/>
      </dsp:nvSpPr>
      <dsp:spPr>
        <a:xfrm>
          <a:off x="3102636" y="871"/>
          <a:ext cx="2408090" cy="674597"/>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ts val="0"/>
            </a:spcAft>
          </a:pPr>
          <a:r>
            <a:rPr lang="zh-TW" altLang="en-US" sz="2000" b="1" kern="1200" dirty="0" smtClean="0">
              <a:latin typeface="微軟正黑體" panose="020B0604030504040204" pitchFamily="34" charset="-120"/>
              <a:ea typeface="微軟正黑體" panose="020B0604030504040204" pitchFamily="34" charset="-120"/>
            </a:rPr>
            <a:t>非以營利為目的</a:t>
          </a:r>
          <a:endParaRPr lang="zh-TW" altLang="en-US" sz="2000" kern="1200" dirty="0">
            <a:latin typeface="微軟正黑體" panose="020B0604030504040204" pitchFamily="34" charset="-120"/>
            <a:ea typeface="微軟正黑體" panose="020B0604030504040204" pitchFamily="34" charset="-120"/>
          </a:endParaRPr>
        </a:p>
      </dsp:txBody>
      <dsp:txXfrm>
        <a:off x="3102636" y="871"/>
        <a:ext cx="2408090" cy="674597"/>
      </dsp:txXfrm>
    </dsp:sp>
    <dsp:sp modelId="{DFE19CE9-C47C-48D4-9E52-7DD451964CE7}">
      <dsp:nvSpPr>
        <dsp:cNvPr id="0" name=""/>
        <dsp:cNvSpPr/>
      </dsp:nvSpPr>
      <dsp:spPr>
        <a:xfrm>
          <a:off x="5953085" y="871"/>
          <a:ext cx="2383406" cy="674597"/>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l" defTabSz="800100" rtl="0">
            <a:lnSpc>
              <a:spcPct val="90000"/>
            </a:lnSpc>
            <a:spcBef>
              <a:spcPct val="0"/>
            </a:spcBef>
            <a:spcAft>
              <a:spcPts val="0"/>
            </a:spcAft>
          </a:pPr>
          <a:r>
            <a:rPr lang="zh-TW" altLang="en-US" sz="1800" b="1" kern="1200" dirty="0" smtClean="0">
              <a:solidFill>
                <a:srgbClr val="0070C0"/>
              </a:solidFill>
              <a:effectLst/>
              <a:latin typeface="微軟正黑體" panose="020B0604030504040204" pitchFamily="34" charset="-120"/>
              <a:ea typeface="微軟正黑體" panose="020B0604030504040204" pitchFamily="34" charset="-120"/>
            </a:rPr>
            <a:t>以活動主辦單位之目的為斷</a:t>
          </a:r>
          <a:endParaRPr lang="zh-TW" altLang="en-US" sz="1800" kern="1200" dirty="0">
            <a:solidFill>
              <a:srgbClr val="0070C0"/>
            </a:solidFill>
            <a:effectLst/>
            <a:latin typeface="微軟正黑體" panose="020B0604030504040204" pitchFamily="34" charset="-120"/>
            <a:ea typeface="微軟正黑體" panose="020B0604030504040204" pitchFamily="34" charset="-120"/>
          </a:endParaRPr>
        </a:p>
      </dsp:txBody>
      <dsp:txXfrm>
        <a:off x="5953085" y="871"/>
        <a:ext cx="2383406" cy="674597"/>
      </dsp:txXfrm>
    </dsp:sp>
    <dsp:sp modelId="{51116F82-4BA0-40A5-B9A3-EA7BF201B2D1}">
      <dsp:nvSpPr>
        <dsp:cNvPr id="0" name=""/>
        <dsp:cNvSpPr/>
      </dsp:nvSpPr>
      <dsp:spPr>
        <a:xfrm>
          <a:off x="3102636" y="951942"/>
          <a:ext cx="2408090" cy="674597"/>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ts val="0"/>
            </a:spcAft>
          </a:pPr>
          <a:r>
            <a:rPr lang="zh-TW" altLang="en-US" sz="2000" b="1" kern="1200" dirty="0" smtClean="0">
              <a:latin typeface="微軟正黑體" panose="020B0604030504040204" pitchFamily="34" charset="-120"/>
              <a:ea typeface="微軟正黑體" panose="020B0604030504040204" pitchFamily="34" charset="-120"/>
            </a:rPr>
            <a:t>未對觀眾或聽眾直接或間接收取任何費用</a:t>
          </a:r>
        </a:p>
      </dsp:txBody>
      <dsp:txXfrm>
        <a:off x="3102636" y="951942"/>
        <a:ext cx="2408090" cy="674597"/>
      </dsp:txXfrm>
    </dsp:sp>
    <dsp:sp modelId="{671C51DF-3757-47DF-B312-0EFB0D13FA8E}">
      <dsp:nvSpPr>
        <dsp:cNvPr id="0" name=""/>
        <dsp:cNvSpPr/>
      </dsp:nvSpPr>
      <dsp:spPr>
        <a:xfrm>
          <a:off x="5953085" y="951942"/>
          <a:ext cx="2383406" cy="674597"/>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l" defTabSz="889000">
            <a:lnSpc>
              <a:spcPct val="90000"/>
            </a:lnSpc>
            <a:spcBef>
              <a:spcPct val="0"/>
            </a:spcBef>
            <a:spcAft>
              <a:spcPct val="35000"/>
            </a:spcAft>
          </a:pPr>
          <a:r>
            <a:rPr lang="zh-TW" altLang="en-US" sz="2000" b="1" kern="1200" dirty="0" smtClean="0">
              <a:solidFill>
                <a:srgbClr val="0070C0"/>
              </a:solidFill>
              <a:effectLst/>
              <a:latin typeface="微軟正黑體" panose="020B0604030504040204" pitchFamily="34" charset="-120"/>
              <a:ea typeface="微軟正黑體" panose="020B0604030504040204" pitchFamily="34" charset="-120"/>
            </a:rPr>
            <a:t>含清潔費</a:t>
          </a:r>
          <a:r>
            <a:rPr lang="en-US" altLang="en-US" sz="2000" b="1" kern="1200" dirty="0" smtClean="0">
              <a:solidFill>
                <a:srgbClr val="0070C0"/>
              </a:solidFill>
              <a:effectLst/>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effectLst/>
              <a:latin typeface="微軟正黑體" panose="020B0604030504040204" pitchFamily="34" charset="-120"/>
              <a:ea typeface="微軟正黑體" panose="020B0604030504040204" pitchFamily="34" charset="-120"/>
            </a:rPr>
            <a:t>入場費等</a:t>
          </a:r>
        </a:p>
      </dsp:txBody>
      <dsp:txXfrm>
        <a:off x="5953085" y="951942"/>
        <a:ext cx="2383406" cy="674597"/>
      </dsp:txXfrm>
    </dsp:sp>
    <dsp:sp modelId="{1847F654-4AA6-451E-AD17-B8FEA48DAAC9}">
      <dsp:nvSpPr>
        <dsp:cNvPr id="0" name=""/>
        <dsp:cNvSpPr/>
      </dsp:nvSpPr>
      <dsp:spPr>
        <a:xfrm>
          <a:off x="3102636" y="2038965"/>
          <a:ext cx="2408090" cy="674597"/>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b="1" kern="1200" smtClean="0">
              <a:latin typeface="微軟正黑體" panose="020B0604030504040204" pitchFamily="34" charset="-120"/>
              <a:ea typeface="微軟正黑體" panose="020B0604030504040204" pitchFamily="34" charset="-120"/>
            </a:rPr>
            <a:t>未對表演人支付報酬</a:t>
          </a:r>
          <a:endParaRPr lang="zh-TW" altLang="en-US" sz="2000" b="1" kern="1200" dirty="0" smtClean="0">
            <a:latin typeface="微軟正黑體" panose="020B0604030504040204" pitchFamily="34" charset="-120"/>
            <a:ea typeface="微軟正黑體" panose="020B0604030504040204" pitchFamily="34" charset="-120"/>
          </a:endParaRPr>
        </a:p>
      </dsp:txBody>
      <dsp:txXfrm>
        <a:off x="3102636" y="2038965"/>
        <a:ext cx="2408090" cy="674597"/>
      </dsp:txXfrm>
    </dsp:sp>
    <dsp:sp modelId="{1BF0E46A-2147-4709-8106-3598A311110D}">
      <dsp:nvSpPr>
        <dsp:cNvPr id="0" name=""/>
        <dsp:cNvSpPr/>
      </dsp:nvSpPr>
      <dsp:spPr>
        <a:xfrm>
          <a:off x="5953085" y="1903013"/>
          <a:ext cx="2383406" cy="946500"/>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l" defTabSz="800100">
            <a:lnSpc>
              <a:spcPct val="90000"/>
            </a:lnSpc>
            <a:spcBef>
              <a:spcPct val="0"/>
            </a:spcBef>
            <a:spcAft>
              <a:spcPts val="0"/>
            </a:spcAft>
          </a:pPr>
          <a:r>
            <a:rPr lang="zh-TW" altLang="en-US" sz="1800" b="1" kern="1200" dirty="0" smtClean="0">
              <a:solidFill>
                <a:srgbClr val="0070C0"/>
              </a:solidFill>
              <a:effectLst/>
              <a:latin typeface="微軟正黑體" panose="020B0604030504040204" pitchFamily="34" charset="-120"/>
              <a:ea typeface="微軟正黑體" panose="020B0604030504040204" pitchFamily="34" charset="-120"/>
            </a:rPr>
            <a:t>含工資、津貼、抽紅或工作獎金</a:t>
          </a:r>
          <a:r>
            <a:rPr lang="en-US" altLang="en-US" sz="1800" b="1" kern="1200" dirty="0" smtClean="0">
              <a:solidFill>
                <a:srgbClr val="0070C0"/>
              </a:solidFill>
              <a:effectLst/>
              <a:latin typeface="微軟正黑體" panose="020B0604030504040204" pitchFamily="34" charset="-120"/>
              <a:ea typeface="微軟正黑體" panose="020B0604030504040204" pitchFamily="34" charset="-120"/>
            </a:rPr>
            <a:t>;</a:t>
          </a:r>
          <a:r>
            <a:rPr lang="zh-TW" altLang="en-US" sz="1800" b="1" kern="1200" dirty="0" smtClean="0">
              <a:solidFill>
                <a:srgbClr val="0070C0"/>
              </a:solidFill>
              <a:effectLst/>
              <a:latin typeface="微軟正黑體" panose="020B0604030504040204" pitchFamily="34" charset="-120"/>
              <a:ea typeface="微軟正黑體" panose="020B0604030504040204" pitchFamily="34" charset="-120"/>
            </a:rPr>
            <a:t>不包含中獎或獲得名次之獎金</a:t>
          </a:r>
        </a:p>
      </dsp:txBody>
      <dsp:txXfrm>
        <a:off x="5953085" y="1903013"/>
        <a:ext cx="2383406" cy="946500"/>
      </dsp:txXfrm>
    </dsp:sp>
    <dsp:sp modelId="{2047B878-DD88-48CE-A688-DF1A2EBAD486}">
      <dsp:nvSpPr>
        <dsp:cNvPr id="0" name=""/>
        <dsp:cNvSpPr/>
      </dsp:nvSpPr>
      <dsp:spPr>
        <a:xfrm>
          <a:off x="3102636" y="3125988"/>
          <a:ext cx="2408090" cy="674597"/>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須是「特定活動」</a:t>
          </a:r>
        </a:p>
      </dsp:txBody>
      <dsp:txXfrm>
        <a:off x="3102636" y="3125988"/>
        <a:ext cx="2408090" cy="674597"/>
      </dsp:txXfrm>
    </dsp:sp>
    <dsp:sp modelId="{94D133F7-2F86-4E20-9654-97D8CC2BF4B1}">
      <dsp:nvSpPr>
        <dsp:cNvPr id="0" name=""/>
        <dsp:cNvSpPr/>
      </dsp:nvSpPr>
      <dsp:spPr>
        <a:xfrm>
          <a:off x="5953085" y="3125988"/>
          <a:ext cx="2383406" cy="674597"/>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l" defTabSz="889000">
            <a:lnSpc>
              <a:spcPct val="90000"/>
            </a:lnSpc>
            <a:spcBef>
              <a:spcPct val="0"/>
            </a:spcBef>
            <a:spcAft>
              <a:spcPct val="35000"/>
            </a:spcAft>
          </a:pPr>
          <a:r>
            <a:rPr lang="zh-TW" altLang="en-US" sz="2000" b="1" kern="1200" dirty="0" smtClean="0">
              <a:solidFill>
                <a:srgbClr val="0070C0"/>
              </a:solidFill>
              <a:effectLst/>
              <a:latin typeface="微軟正黑體" panose="020B0604030504040204" pitchFamily="34" charset="-120"/>
              <a:ea typeface="微軟正黑體" panose="020B0604030504040204" pitchFamily="34" charset="-120"/>
            </a:rPr>
            <a:t>非經常性</a:t>
          </a:r>
          <a:r>
            <a:rPr lang="en-US" altLang="zh-TW" sz="2000" b="1" kern="1200" dirty="0" smtClean="0">
              <a:solidFill>
                <a:srgbClr val="0070C0"/>
              </a:solidFill>
              <a:effectLst/>
              <a:latin typeface="微軟正黑體" panose="020B0604030504040204" pitchFamily="34" charset="-120"/>
              <a:ea typeface="微軟正黑體" panose="020B0604030504040204" pitchFamily="34" charset="-120"/>
            </a:rPr>
            <a:t>;</a:t>
          </a:r>
          <a:r>
            <a:rPr lang="zh-TW" altLang="en-US" sz="2000" b="1" kern="1200" dirty="0" smtClean="0">
              <a:solidFill>
                <a:srgbClr val="0070C0"/>
              </a:solidFill>
              <a:effectLst/>
              <a:latin typeface="微軟正黑體" panose="020B0604030504040204" pitchFamily="34" charset="-120"/>
              <a:ea typeface="微軟正黑體" panose="020B0604030504040204" pitchFamily="34" charset="-120"/>
            </a:rPr>
            <a:t>非例行性</a:t>
          </a:r>
        </a:p>
      </dsp:txBody>
      <dsp:txXfrm>
        <a:off x="5953085" y="3125988"/>
        <a:ext cx="2383406" cy="674597"/>
      </dsp:txXfrm>
    </dsp:sp>
    <dsp:sp modelId="{D6F692CE-03CE-4D9F-813A-C7DB4DD57B7A}">
      <dsp:nvSpPr>
        <dsp:cNvPr id="0" name=""/>
        <dsp:cNvSpPr/>
      </dsp:nvSpPr>
      <dsp:spPr>
        <a:xfrm>
          <a:off x="448484" y="4077059"/>
          <a:ext cx="2211793" cy="674597"/>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利用行為</a:t>
          </a:r>
          <a:endParaRPr lang="zh-TW" altLang="en-US" sz="2400" kern="1200" dirty="0">
            <a:latin typeface="微軟正黑體" panose="020B0604030504040204" pitchFamily="34" charset="-120"/>
            <a:ea typeface="微軟正黑體" panose="020B0604030504040204" pitchFamily="34" charset="-120"/>
          </a:endParaRPr>
        </a:p>
      </dsp:txBody>
      <dsp:txXfrm>
        <a:off x="448484" y="4077059"/>
        <a:ext cx="2211793" cy="674597"/>
      </dsp:txXfrm>
    </dsp:sp>
    <dsp:sp modelId="{CB0F692D-9B3F-4B67-9BC1-444D61D28735}">
      <dsp:nvSpPr>
        <dsp:cNvPr id="0" name=""/>
        <dsp:cNvSpPr/>
      </dsp:nvSpPr>
      <dsp:spPr>
        <a:xfrm>
          <a:off x="3102636" y="4077059"/>
          <a:ext cx="2361266" cy="674597"/>
        </a:xfrm>
        <a:prstGeom prst="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12700" tIns="12700" rIns="12700" bIns="12700" numCol="1" spcCol="1270" anchor="ctr" anchorCtr="0">
          <a:noAutofit/>
        </a:bodyPr>
        <a:lstStyle/>
        <a:p>
          <a:pPr lvl="0" algn="l" defTabSz="889000" rtl="0">
            <a:lnSpc>
              <a:spcPct val="90000"/>
            </a:lnSpc>
            <a:spcBef>
              <a:spcPct val="0"/>
            </a:spcBef>
            <a:spcAft>
              <a:spcPct val="35000"/>
            </a:spcAft>
          </a:pPr>
          <a:r>
            <a:rPr lang="zh-TW" altLang="en-US" sz="2000" b="1" kern="1200" dirty="0" smtClean="0">
              <a:solidFill>
                <a:srgbClr val="C00000"/>
              </a:solidFill>
              <a:latin typeface="微軟正黑體" panose="020B0604030504040204" pitchFamily="34" charset="-120"/>
              <a:ea typeface="微軟正黑體" panose="020B0604030504040204" pitchFamily="34" charset="-120"/>
            </a:rPr>
            <a:t>公開口述、公開播送、公開上映或公開演出</a:t>
          </a:r>
          <a:endParaRPr lang="zh-TW" altLang="en-US" sz="2000" kern="1200" dirty="0">
            <a:solidFill>
              <a:srgbClr val="C00000"/>
            </a:solidFill>
            <a:latin typeface="微軟正黑體" panose="020B0604030504040204" pitchFamily="34" charset="-120"/>
            <a:ea typeface="微軟正黑體" panose="020B0604030504040204" pitchFamily="34" charset="-120"/>
          </a:endParaRPr>
        </a:p>
      </dsp:txBody>
      <dsp:txXfrm>
        <a:off x="3102636" y="4077059"/>
        <a:ext cx="2361266" cy="674597"/>
      </dsp:txXfrm>
    </dsp:sp>
    <dsp:sp modelId="{8775FE06-C085-46EE-8B6B-AF1832DDD076}">
      <dsp:nvSpPr>
        <dsp:cNvPr id="0" name=""/>
        <dsp:cNvSpPr/>
      </dsp:nvSpPr>
      <dsp:spPr>
        <a:xfrm>
          <a:off x="5906261" y="4077059"/>
          <a:ext cx="2211793" cy="674597"/>
        </a:xfrm>
        <a:prstGeom prst="rect">
          <a:avLst/>
        </a:prstGeom>
        <a:noFill/>
        <a:ln w="9525" cap="flat" cmpd="sng" algn="ctr">
          <a:no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2700" tIns="12700" rIns="12700" bIns="12700" numCol="1" spcCol="1270" anchor="ctr" anchorCtr="0">
          <a:noAutofit/>
        </a:bodyPr>
        <a:lstStyle/>
        <a:p>
          <a:pPr lvl="0" algn="l" defTabSz="889000" rtl="0">
            <a:lnSpc>
              <a:spcPct val="90000"/>
            </a:lnSpc>
            <a:spcBef>
              <a:spcPct val="0"/>
            </a:spcBef>
            <a:spcAft>
              <a:spcPts val="0"/>
            </a:spcAft>
          </a:pPr>
          <a:r>
            <a:rPr lang="zh-TW" altLang="en-US" sz="2000" b="1" kern="1200" dirty="0" smtClean="0">
              <a:solidFill>
                <a:srgbClr val="0066FF"/>
              </a:solidFill>
              <a:latin typeface="微軟正黑體" panose="020B0604030504040204" pitchFamily="34" charset="-120"/>
              <a:ea typeface="微軟正黑體" panose="020B0604030504040204" pitchFamily="34" charset="-120"/>
            </a:rPr>
            <a:t>不及於重製、公開傳輸等</a:t>
          </a:r>
          <a:endParaRPr lang="zh-TW" altLang="en-US" sz="2000" kern="1200" dirty="0">
            <a:solidFill>
              <a:srgbClr val="0066FF"/>
            </a:solidFill>
            <a:latin typeface="微軟正黑體" panose="020B0604030504040204" pitchFamily="34" charset="-120"/>
            <a:ea typeface="微軟正黑體" panose="020B0604030504040204" pitchFamily="34" charset="-120"/>
          </a:endParaRPr>
        </a:p>
      </dsp:txBody>
      <dsp:txXfrm>
        <a:off x="5906261" y="4077059"/>
        <a:ext cx="2211793" cy="674597"/>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F706C9-30F2-4F84-AB8F-7DD5F80A7489}">
      <dsp:nvSpPr>
        <dsp:cNvPr id="0" name=""/>
        <dsp:cNvSpPr/>
      </dsp:nvSpPr>
      <dsp:spPr>
        <a:xfrm>
          <a:off x="215757" y="0"/>
          <a:ext cx="3924994" cy="636055"/>
        </a:xfrm>
        <a:prstGeom prst="chevron">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rtl="0">
            <a:lnSpc>
              <a:spcPct val="9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符合</a:t>
          </a:r>
          <a:r>
            <a:rPr lang="en-US" altLang="zh-TW" sz="2800" b="1" kern="1200" dirty="0" smtClean="0">
              <a:latin typeface="微軟正黑體" panose="020B0604030504040204" pitchFamily="34" charset="-120"/>
              <a:ea typeface="微軟正黑體" panose="020B0604030504040204" pitchFamily="34" charset="-120"/>
            </a:rPr>
            <a:t>55</a:t>
          </a:r>
          <a:r>
            <a:rPr lang="zh-TW" altLang="en-US" sz="2800" b="1" kern="1200" dirty="0" smtClean="0">
              <a:latin typeface="微軟正黑體" panose="020B0604030504040204" pitchFamily="34" charset="-120"/>
              <a:ea typeface="微軟正黑體" panose="020B0604030504040204" pitchFamily="34" charset="-120"/>
            </a:rPr>
            <a:t>條者</a:t>
          </a:r>
          <a:endParaRPr lang="zh-TW" sz="2800" b="1" kern="1200" dirty="0">
            <a:latin typeface="微軟正黑體" panose="020B0604030504040204" pitchFamily="34" charset="-120"/>
            <a:ea typeface="微軟正黑體" panose="020B0604030504040204" pitchFamily="34" charset="-120"/>
          </a:endParaRPr>
        </a:p>
      </dsp:txBody>
      <dsp:txXfrm>
        <a:off x="533785" y="0"/>
        <a:ext cx="3288939" cy="636055"/>
      </dsp:txXfrm>
    </dsp:sp>
    <dsp:sp modelId="{661A0994-9DAD-455A-AE61-A06605CF2A4D}">
      <dsp:nvSpPr>
        <dsp:cNvPr id="0" name=""/>
        <dsp:cNvSpPr/>
      </dsp:nvSpPr>
      <dsp:spPr>
        <a:xfrm>
          <a:off x="281414" y="719067"/>
          <a:ext cx="3689212" cy="34956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77900" rtl="0">
            <a:lnSpc>
              <a:spcPct val="90000"/>
            </a:lnSpc>
            <a:spcBef>
              <a:spcPct val="0"/>
            </a:spcBef>
            <a:spcAft>
              <a:spcPts val="0"/>
            </a:spcAft>
            <a:buChar char="••"/>
          </a:pPr>
          <a:r>
            <a:rPr lang="zh-TW" altLang="en-US" sz="2200" b="1" kern="1200" dirty="0" smtClean="0">
              <a:solidFill>
                <a:srgbClr val="0000CC"/>
              </a:solidFill>
              <a:latin typeface="微軟正黑體" panose="020B0604030504040204" pitchFamily="34" charset="-120"/>
              <a:ea typeface="微軟正黑體" panose="020B0604030504040204" pitchFamily="34" charset="-120"/>
            </a:rPr>
            <a:t>非經常性利用者</a:t>
          </a:r>
          <a:endParaRPr lang="zh-TW" altLang="en-US" sz="2200" b="1" kern="1200" dirty="0">
            <a:solidFill>
              <a:srgbClr val="0000CC"/>
            </a:solidFill>
            <a:latin typeface="微軟正黑體" panose="020B0604030504040204" pitchFamily="34" charset="-120"/>
            <a:ea typeface="微軟正黑體" panose="020B0604030504040204" pitchFamily="34" charset="-120"/>
          </a:endParaRPr>
        </a:p>
        <a:p>
          <a:pPr marL="457200" lvl="2" indent="-228600" algn="l" defTabSz="977900" rtl="0">
            <a:lnSpc>
              <a:spcPct val="8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機關於歲末年初舉辦尾牙、春酒活動</a:t>
          </a:r>
          <a:endParaRPr lang="zh-TW" altLang="en-US" sz="2200" b="1" kern="1200" dirty="0">
            <a:latin typeface="微軟正黑體" panose="020B0604030504040204" pitchFamily="34" charset="-120"/>
            <a:ea typeface="微軟正黑體" panose="020B0604030504040204" pitchFamily="34" charset="-120"/>
          </a:endParaRPr>
        </a:p>
        <a:p>
          <a:pPr marL="457200" lvl="2" indent="-228600" algn="l" defTabSz="977900" rtl="0">
            <a:lnSpc>
              <a:spcPct val="80000"/>
            </a:lnSpc>
            <a:spcBef>
              <a:spcPct val="0"/>
            </a:spcBef>
            <a:spcAft>
              <a:spcPts val="0"/>
            </a:spcAft>
            <a:buChar char="••"/>
          </a:pPr>
          <a:r>
            <a:rPr lang="zh-TW" sz="2200" b="1" kern="1200" dirty="0" smtClean="0">
              <a:latin typeface="微軟正黑體" panose="020B0604030504040204" pitchFamily="34" charset="-120"/>
              <a:ea typeface="微軟正黑體" panose="020B0604030504040204" pitchFamily="34" charset="-120"/>
            </a:rPr>
            <a:t>為特定節慶、主題而舉辦之「電影欣賞週」、「卡拉</a:t>
          </a:r>
          <a:r>
            <a:rPr lang="en-US" sz="2200" b="1" kern="1200" dirty="0" smtClean="0">
              <a:latin typeface="微軟正黑體" panose="020B0604030504040204" pitchFamily="34" charset="-120"/>
              <a:ea typeface="微軟正黑體" panose="020B0604030504040204" pitchFamily="34" charset="-120"/>
            </a:rPr>
            <a:t>OK</a:t>
          </a:r>
          <a:r>
            <a:rPr lang="zh-TW" sz="2200" b="1" kern="1200" dirty="0" smtClean="0">
              <a:latin typeface="微軟正黑體" panose="020B0604030504040204" pitchFamily="34" charset="-120"/>
              <a:ea typeface="微軟正黑體" panose="020B0604030504040204" pitchFamily="34" charset="-120"/>
            </a:rPr>
            <a:t>大賽」等</a:t>
          </a:r>
          <a:endParaRPr lang="zh-TW" sz="2200" b="1"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solidFill>
                <a:srgbClr val="0000CC"/>
              </a:solidFill>
              <a:latin typeface="微軟正黑體" panose="020B0604030504040204" pitchFamily="34" charset="-120"/>
              <a:ea typeface="微軟正黑體" panose="020B0604030504040204" pitchFamily="34" charset="-120"/>
            </a:rPr>
            <a:t>未對表演人支付報酬者</a:t>
          </a:r>
          <a:endParaRPr lang="zh-TW" altLang="en-US" sz="2200" b="1" kern="1200" dirty="0">
            <a:solidFill>
              <a:srgbClr val="0000CC"/>
            </a:solidFill>
            <a:latin typeface="微軟正黑體" panose="020B0604030504040204" pitchFamily="34" charset="-120"/>
            <a:ea typeface="微軟正黑體" panose="020B0604030504040204" pitchFamily="34" charset="-120"/>
          </a:endParaRPr>
        </a:p>
        <a:p>
          <a:pPr marL="457200" lvl="2" indent="-228600" algn="l" defTabSz="97790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由主管、員工</a:t>
          </a:r>
          <a:r>
            <a:rPr lang="zh-TW" altLang="en-US" sz="2200" b="1" kern="1200" dirty="0" smtClean="0">
              <a:solidFill>
                <a:srgbClr val="00B0F0"/>
              </a:solidFill>
              <a:latin typeface="微軟正黑體" panose="020B0604030504040204" pitchFamily="34" charset="-120"/>
              <a:ea typeface="微軟正黑體" panose="020B0604030504040204" pitchFamily="34" charset="-120"/>
            </a:rPr>
            <a:t>自行粉墨登場</a:t>
          </a:r>
          <a:r>
            <a:rPr lang="zh-TW" altLang="en-US" sz="2200" b="1" kern="1200" dirty="0" smtClean="0">
              <a:latin typeface="微軟正黑體" panose="020B0604030504040204" pitchFamily="34" charset="-120"/>
              <a:ea typeface="微軟正黑體" panose="020B0604030504040204" pitchFamily="34" charset="-120"/>
            </a:rPr>
            <a:t>，提供助興節目</a:t>
          </a:r>
          <a:endParaRPr lang="zh-TW" altLang="en-US" sz="2200" b="1" kern="1200" dirty="0">
            <a:latin typeface="微軟正黑體" panose="020B0604030504040204" pitchFamily="34" charset="-120"/>
            <a:ea typeface="微軟正黑體" panose="020B0604030504040204" pitchFamily="34" charset="-120"/>
          </a:endParaRPr>
        </a:p>
      </dsp:txBody>
      <dsp:txXfrm>
        <a:off x="281414" y="719067"/>
        <a:ext cx="3689212" cy="3495662"/>
      </dsp:txXfrm>
    </dsp:sp>
    <dsp:sp modelId="{7E92E812-0F53-4679-8BC1-54111CB2F2FB}">
      <dsp:nvSpPr>
        <dsp:cNvPr id="0" name=""/>
        <dsp:cNvSpPr/>
      </dsp:nvSpPr>
      <dsp:spPr>
        <a:xfrm>
          <a:off x="4482891" y="0"/>
          <a:ext cx="3924994" cy="636055"/>
        </a:xfrm>
        <a:prstGeom prst="chevron">
          <a:avLst/>
        </a:prstGeom>
        <a:solidFill>
          <a:schemeClr val="accent5">
            <a:hueOff val="-9933876"/>
            <a:satOff val="39811"/>
            <a:lumOff val="862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不符合</a:t>
          </a:r>
          <a:r>
            <a:rPr lang="en-US" altLang="zh-TW" sz="2800" b="1" kern="1200" dirty="0" smtClean="0">
              <a:latin typeface="微軟正黑體" panose="020B0604030504040204" pitchFamily="34" charset="-120"/>
              <a:ea typeface="微軟正黑體" panose="020B0604030504040204" pitchFamily="34" charset="-120"/>
            </a:rPr>
            <a:t>55</a:t>
          </a:r>
          <a:r>
            <a:rPr lang="zh-TW" altLang="en-US" sz="2800" b="1" kern="1200" dirty="0" smtClean="0">
              <a:latin typeface="微軟正黑體" panose="020B0604030504040204" pitchFamily="34" charset="-120"/>
              <a:ea typeface="微軟正黑體" panose="020B0604030504040204" pitchFamily="34" charset="-120"/>
            </a:rPr>
            <a:t>條者</a:t>
          </a:r>
          <a:endParaRPr lang="zh-TW" altLang="en-US" sz="2800" b="1" kern="1200" dirty="0">
            <a:latin typeface="微軟正黑體" panose="020B0604030504040204" pitchFamily="34" charset="-120"/>
            <a:ea typeface="微軟正黑體" panose="020B0604030504040204" pitchFamily="34" charset="-120"/>
          </a:endParaRPr>
        </a:p>
      </dsp:txBody>
      <dsp:txXfrm>
        <a:off x="4800919" y="0"/>
        <a:ext cx="3288939" cy="636055"/>
      </dsp:txXfrm>
    </dsp:sp>
    <dsp:sp modelId="{483EBDC2-BF2B-48DB-9F62-09FBC8F3D563}">
      <dsp:nvSpPr>
        <dsp:cNvPr id="0" name=""/>
        <dsp:cNvSpPr/>
      </dsp:nvSpPr>
      <dsp:spPr>
        <a:xfrm>
          <a:off x="4143411" y="602741"/>
          <a:ext cx="4425540" cy="35175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77900">
            <a:lnSpc>
              <a:spcPct val="90000"/>
            </a:lnSpc>
            <a:spcBef>
              <a:spcPct val="0"/>
            </a:spcBef>
            <a:spcAft>
              <a:spcPts val="0"/>
            </a:spcAft>
            <a:buChar char="••"/>
          </a:pPr>
          <a:r>
            <a:rPr lang="zh-TW" altLang="en-US" sz="2200" b="1" kern="1200" dirty="0" smtClean="0">
              <a:solidFill>
                <a:srgbClr val="C00000"/>
              </a:solidFill>
              <a:latin typeface="微軟正黑體" panose="020B0604030504040204" pitchFamily="34" charset="-120"/>
              <a:ea typeface="微軟正黑體" panose="020B0604030504040204" pitchFamily="34" charset="-120"/>
            </a:rPr>
            <a:t>經常性利用者</a:t>
          </a:r>
          <a:endParaRPr lang="zh-TW" altLang="en-US" sz="2200" b="1" kern="1200" dirty="0">
            <a:solidFill>
              <a:srgbClr val="C00000"/>
            </a:solidFill>
            <a:latin typeface="微軟正黑體" panose="020B0604030504040204" pitchFamily="34" charset="-120"/>
            <a:ea typeface="微軟正黑體" panose="020B0604030504040204" pitchFamily="34" charset="-120"/>
          </a:endParaRPr>
        </a:p>
        <a:p>
          <a:pPr marL="342900" lvl="2" indent="-171450" algn="l" defTabSz="800100" rtl="0">
            <a:lnSpc>
              <a:spcPct val="9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機關、學校於午休時間或課間播放音樂</a:t>
          </a:r>
          <a:endParaRPr lang="zh-TW" altLang="en-US" sz="1800" b="1" kern="1200" dirty="0">
            <a:latin typeface="微軟正黑體" panose="020B0604030504040204" pitchFamily="34" charset="-120"/>
            <a:ea typeface="微軟正黑體" panose="020B0604030504040204" pitchFamily="34" charset="-120"/>
          </a:endParaRPr>
        </a:p>
        <a:p>
          <a:pPr marL="342900" lvl="2" indent="-171450" algn="l" defTabSz="800100" rtl="0">
            <a:lnSpc>
              <a:spcPct val="90000"/>
            </a:lnSpc>
            <a:spcBef>
              <a:spcPct val="0"/>
            </a:spcBef>
            <a:spcAft>
              <a:spcPts val="0"/>
            </a:spcAft>
            <a:buChar char="••"/>
            <a:tabLst/>
          </a:pPr>
          <a:r>
            <a:rPr lang="zh-TW" altLang="en-US" sz="1800" b="1" kern="1200" dirty="0" smtClean="0">
              <a:latin typeface="微軟正黑體" panose="020B0604030504040204" pitchFamily="34" charset="-120"/>
              <a:ea typeface="微軟正黑體" panose="020B0604030504040204" pitchFamily="34" charset="-120"/>
            </a:rPr>
            <a:t>在</a:t>
          </a:r>
          <a:r>
            <a:rPr lang="zh-TW" sz="1800" b="1" kern="1200" dirty="0" smtClean="0">
              <a:latin typeface="微軟正黑體" panose="020B0604030504040204" pitchFamily="34" charset="-120"/>
              <a:ea typeface="微軟正黑體" panose="020B0604030504040204" pitchFamily="34" charset="-120"/>
            </a:rPr>
            <a:t>區民或里民活動中心等場所，</a:t>
          </a:r>
          <a:r>
            <a:rPr lang="zh-TW" altLang="en-US" sz="1800" b="1" kern="1200" dirty="0" smtClean="0">
              <a:latin typeface="微軟正黑體" panose="020B0604030504040204" pitchFamily="34" charset="-120"/>
              <a:ea typeface="微軟正黑體" panose="020B0604030504040204" pitchFamily="34" charset="-120"/>
            </a:rPr>
            <a:t>提</a:t>
          </a:r>
          <a:r>
            <a:rPr lang="zh-TW" sz="1800" b="1" kern="1200" dirty="0" smtClean="0">
              <a:latin typeface="微軟正黑體" panose="020B0604030504040204" pitchFamily="34" charset="-120"/>
              <a:ea typeface="微軟正黑體" panose="020B0604030504040204" pitchFamily="34" charset="-120"/>
            </a:rPr>
            <a:t>供公有電腦伴唱設備給民眾歡唱，或供社區之歌唱班教學使用</a:t>
          </a:r>
          <a:endParaRPr lang="zh-TW" sz="1800" b="1" kern="1200" dirty="0">
            <a:latin typeface="微軟正黑體" panose="020B0604030504040204" pitchFamily="34" charset="-120"/>
            <a:ea typeface="微軟正黑體" panose="020B0604030504040204" pitchFamily="34" charset="-120"/>
          </a:endParaRPr>
        </a:p>
        <a:p>
          <a:pPr marL="342900" lvl="2" indent="-171450" algn="l" defTabSz="800100" rtl="0">
            <a:lnSpc>
              <a:spcPct val="90000"/>
            </a:lnSpc>
            <a:spcBef>
              <a:spcPct val="0"/>
            </a:spcBef>
            <a:spcAft>
              <a:spcPts val="0"/>
            </a:spcAft>
            <a:buChar char="••"/>
            <a:tabLst/>
          </a:pPr>
          <a:r>
            <a:rPr lang="zh-TW" altLang="en-US" sz="1800" b="1" kern="1200" dirty="0" smtClean="0">
              <a:latin typeface="微軟正黑體" panose="020B0604030504040204" pitchFamily="34" charset="-120"/>
              <a:ea typeface="微軟正黑體" panose="020B0604030504040204" pitchFamily="34" charset="-120"/>
            </a:rPr>
            <a:t>為宣導兩性平等，於市民會館連續半年每月選定一日播放性別議題相關電影</a:t>
          </a:r>
          <a:endParaRPr lang="zh-TW" sz="1800" b="1"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solidFill>
                <a:srgbClr val="C00000"/>
              </a:solidFill>
              <a:latin typeface="微軟正黑體" panose="020B0604030504040204" pitchFamily="34" charset="-120"/>
              <a:ea typeface="微軟正黑體" panose="020B0604030504040204" pitchFamily="34" charset="-120"/>
            </a:rPr>
            <a:t>對表演人支付報酬者</a:t>
          </a:r>
          <a:endParaRPr lang="zh-TW" altLang="en-US" sz="2200" b="1" kern="1200" dirty="0">
            <a:solidFill>
              <a:srgbClr val="C00000"/>
            </a:solidFill>
            <a:latin typeface="微軟正黑體" panose="020B0604030504040204" pitchFamily="34" charset="-120"/>
            <a:ea typeface="微軟正黑體" panose="020B0604030504040204" pitchFamily="34" charset="-120"/>
          </a:endParaRPr>
        </a:p>
        <a:p>
          <a:pPr marL="342900" lvl="2" indent="-171450" algn="l" defTabSz="800100" rtl="0">
            <a:lnSpc>
              <a:spcPct val="9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在跨年活動、中秋、端午晚會、海洋祭、農特產品推廣活動、嘉年華會、花博等活動中</a:t>
          </a:r>
          <a:r>
            <a:rPr lang="zh-TW" altLang="en-US" sz="1800" b="1" kern="1200" dirty="0" smtClean="0">
              <a:solidFill>
                <a:srgbClr val="0000CC"/>
              </a:solidFill>
              <a:latin typeface="微軟正黑體" panose="020B0604030504040204" pitchFamily="34" charset="-120"/>
              <a:ea typeface="微軟正黑體" panose="020B0604030504040204" pitchFamily="34" charset="-120"/>
            </a:rPr>
            <a:t>邀請藝人</a:t>
          </a:r>
          <a:r>
            <a:rPr lang="zh-TW" altLang="en-US" sz="1800" b="1" kern="1200" dirty="0" smtClean="0">
              <a:latin typeface="微軟正黑體" panose="020B0604030504040204" pitchFamily="34" charset="-120"/>
              <a:ea typeface="微軟正黑體" panose="020B0604030504040204" pitchFamily="34" charset="-120"/>
            </a:rPr>
            <a:t>演唱歌曲並支付藝人報酬者</a:t>
          </a:r>
          <a:endParaRPr lang="zh-TW" altLang="en-US" sz="1800" b="1" kern="1200" dirty="0">
            <a:latin typeface="微軟正黑體" panose="020B0604030504040204" pitchFamily="34" charset="-120"/>
            <a:ea typeface="微軟正黑體" panose="020B0604030504040204" pitchFamily="34" charset="-120"/>
          </a:endParaRPr>
        </a:p>
      </dsp:txBody>
      <dsp:txXfrm>
        <a:off x="4143411" y="602741"/>
        <a:ext cx="4425540" cy="351751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EA3B84-C059-46F0-827B-8A101E40CA43}">
      <dsp:nvSpPr>
        <dsp:cNvPr id="0" name=""/>
        <dsp:cNvSpPr/>
      </dsp:nvSpPr>
      <dsp:spPr>
        <a:xfrm>
          <a:off x="2394536" y="2890395"/>
          <a:ext cx="478261" cy="581504"/>
        </a:xfrm>
        <a:custGeom>
          <a:avLst/>
          <a:gdLst/>
          <a:ahLst/>
          <a:cxnLst/>
          <a:rect l="0" t="0" r="0" b="0"/>
          <a:pathLst>
            <a:path>
              <a:moveTo>
                <a:pt x="0" y="0"/>
              </a:moveTo>
              <a:lnTo>
                <a:pt x="239130" y="0"/>
              </a:lnTo>
              <a:lnTo>
                <a:pt x="239130" y="581504"/>
              </a:lnTo>
              <a:lnTo>
                <a:pt x="478261" y="58150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BB9CD2-525F-4391-AF80-83B7A7D3B434}">
      <dsp:nvSpPr>
        <dsp:cNvPr id="0" name=""/>
        <dsp:cNvSpPr/>
      </dsp:nvSpPr>
      <dsp:spPr>
        <a:xfrm>
          <a:off x="5264106" y="2376264"/>
          <a:ext cx="478261" cy="1630349"/>
        </a:xfrm>
        <a:custGeom>
          <a:avLst/>
          <a:gdLst/>
          <a:ahLst/>
          <a:cxnLst/>
          <a:rect l="0" t="0" r="0" b="0"/>
          <a:pathLst>
            <a:path>
              <a:moveTo>
                <a:pt x="0" y="0"/>
              </a:moveTo>
              <a:lnTo>
                <a:pt x="239130" y="0"/>
              </a:lnTo>
              <a:lnTo>
                <a:pt x="239130" y="1630349"/>
              </a:lnTo>
              <a:lnTo>
                <a:pt x="478261" y="1630349"/>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AE01D5-FBA7-4EB4-80F1-421626459501}">
      <dsp:nvSpPr>
        <dsp:cNvPr id="0" name=""/>
        <dsp:cNvSpPr/>
      </dsp:nvSpPr>
      <dsp:spPr>
        <a:xfrm>
          <a:off x="5264106" y="2376264"/>
          <a:ext cx="478261" cy="602087"/>
        </a:xfrm>
        <a:custGeom>
          <a:avLst/>
          <a:gdLst/>
          <a:ahLst/>
          <a:cxnLst/>
          <a:rect l="0" t="0" r="0" b="0"/>
          <a:pathLst>
            <a:path>
              <a:moveTo>
                <a:pt x="0" y="0"/>
              </a:moveTo>
              <a:lnTo>
                <a:pt x="239130" y="0"/>
              </a:lnTo>
              <a:lnTo>
                <a:pt x="239130" y="602087"/>
              </a:lnTo>
              <a:lnTo>
                <a:pt x="478261" y="60208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4CA63B-AE57-4473-ADCF-FAA621E1D1D8}">
      <dsp:nvSpPr>
        <dsp:cNvPr id="0" name=""/>
        <dsp:cNvSpPr/>
      </dsp:nvSpPr>
      <dsp:spPr>
        <a:xfrm>
          <a:off x="5264106" y="1950088"/>
          <a:ext cx="478261" cy="426175"/>
        </a:xfrm>
        <a:custGeom>
          <a:avLst/>
          <a:gdLst/>
          <a:ahLst/>
          <a:cxnLst/>
          <a:rect l="0" t="0" r="0" b="0"/>
          <a:pathLst>
            <a:path>
              <a:moveTo>
                <a:pt x="0" y="426175"/>
              </a:moveTo>
              <a:lnTo>
                <a:pt x="239130" y="426175"/>
              </a:lnTo>
              <a:lnTo>
                <a:pt x="239130" y="0"/>
              </a:lnTo>
              <a:lnTo>
                <a:pt x="478261"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648CE5-AAC4-46EB-BDC0-17C2716D5A83}">
      <dsp:nvSpPr>
        <dsp:cNvPr id="0" name=""/>
        <dsp:cNvSpPr/>
      </dsp:nvSpPr>
      <dsp:spPr>
        <a:xfrm>
          <a:off x="5264106" y="833870"/>
          <a:ext cx="478261" cy="1542393"/>
        </a:xfrm>
        <a:custGeom>
          <a:avLst/>
          <a:gdLst/>
          <a:ahLst/>
          <a:cxnLst/>
          <a:rect l="0" t="0" r="0" b="0"/>
          <a:pathLst>
            <a:path>
              <a:moveTo>
                <a:pt x="0" y="1542393"/>
              </a:moveTo>
              <a:lnTo>
                <a:pt x="239130" y="1542393"/>
              </a:lnTo>
              <a:lnTo>
                <a:pt x="239130" y="0"/>
              </a:lnTo>
              <a:lnTo>
                <a:pt x="478261"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09E722-A8FF-4D29-9855-9C873F4DE2CD}">
      <dsp:nvSpPr>
        <dsp:cNvPr id="0" name=""/>
        <dsp:cNvSpPr/>
      </dsp:nvSpPr>
      <dsp:spPr>
        <a:xfrm>
          <a:off x="2394536" y="2376264"/>
          <a:ext cx="478261" cy="514131"/>
        </a:xfrm>
        <a:custGeom>
          <a:avLst/>
          <a:gdLst/>
          <a:ahLst/>
          <a:cxnLst/>
          <a:rect l="0" t="0" r="0" b="0"/>
          <a:pathLst>
            <a:path>
              <a:moveTo>
                <a:pt x="0" y="514131"/>
              </a:moveTo>
              <a:lnTo>
                <a:pt x="239130" y="514131"/>
              </a:lnTo>
              <a:lnTo>
                <a:pt x="239130" y="0"/>
              </a:lnTo>
              <a:lnTo>
                <a:pt x="478261" y="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FAD189-FAFC-42C0-A1EC-256A50E2D7B7}">
      <dsp:nvSpPr>
        <dsp:cNvPr id="0" name=""/>
        <dsp:cNvSpPr/>
      </dsp:nvSpPr>
      <dsp:spPr>
        <a:xfrm>
          <a:off x="2394536" y="1029526"/>
          <a:ext cx="478261" cy="91440"/>
        </a:xfrm>
        <a:custGeom>
          <a:avLst/>
          <a:gdLst/>
          <a:ahLst/>
          <a:cxnLst/>
          <a:rect l="0" t="0" r="0" b="0"/>
          <a:pathLst>
            <a:path>
              <a:moveTo>
                <a:pt x="0" y="45720"/>
              </a:moveTo>
              <a:lnTo>
                <a:pt x="478261" y="4572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BE4012-414F-4D35-BFC9-69AEE0BDB30A}">
      <dsp:nvSpPr>
        <dsp:cNvPr id="0" name=""/>
        <dsp:cNvSpPr/>
      </dsp:nvSpPr>
      <dsp:spPr>
        <a:xfrm>
          <a:off x="3228" y="710572"/>
          <a:ext cx="2391308" cy="729348"/>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利用目的</a:t>
          </a:r>
          <a:endParaRPr lang="zh-TW" altLang="en-US" sz="2400" kern="1200" dirty="0">
            <a:latin typeface="微軟正黑體" panose="020B0604030504040204" pitchFamily="34" charset="-120"/>
            <a:ea typeface="微軟正黑體" panose="020B0604030504040204" pitchFamily="34" charset="-120"/>
          </a:endParaRPr>
        </a:p>
      </dsp:txBody>
      <dsp:txXfrm>
        <a:off x="3228" y="710572"/>
        <a:ext cx="2391308" cy="729348"/>
      </dsp:txXfrm>
    </dsp:sp>
    <dsp:sp modelId="{F8CC623A-EF89-46E3-8CC3-A1A8D588BCE5}">
      <dsp:nvSpPr>
        <dsp:cNvPr id="0" name=""/>
        <dsp:cNvSpPr/>
      </dsp:nvSpPr>
      <dsp:spPr>
        <a:xfrm>
          <a:off x="2872797" y="505191"/>
          <a:ext cx="2391308" cy="1140111"/>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l" defTabSz="889000" rtl="0">
            <a:lnSpc>
              <a:spcPct val="80000"/>
            </a:lnSpc>
            <a:spcBef>
              <a:spcPct val="0"/>
            </a:spcBef>
            <a:spcAft>
              <a:spcPts val="0"/>
            </a:spcAft>
          </a:pPr>
          <a:r>
            <a:rPr lang="zh-TW" sz="2000" b="1" kern="1200" dirty="0" smtClean="0">
              <a:latin typeface="微軟正黑體" panose="020B0604030504040204" pitchFamily="34" charset="-120"/>
              <a:ea typeface="微軟正黑體" panose="020B0604030504040204" pitchFamily="34" charset="-120"/>
            </a:rPr>
            <a:t>報導、評論、教學、研究 、其他正當目的</a:t>
          </a:r>
          <a:r>
            <a:rPr lang="en-US" sz="2000" b="1" kern="1200" dirty="0" smtClean="0">
              <a:latin typeface="微軟正黑體" panose="020B0604030504040204" pitchFamily="34" charset="-120"/>
              <a:ea typeface="微軟正黑體" panose="020B0604030504040204" pitchFamily="34" charset="-120"/>
            </a:rPr>
            <a:t>(</a:t>
          </a:r>
          <a:r>
            <a:rPr lang="zh-TW" sz="2000" b="1" kern="1200" dirty="0" smtClean="0">
              <a:latin typeface="微軟正黑體" panose="020B0604030504040204" pitchFamily="34" charset="-120"/>
              <a:ea typeface="微軟正黑體" panose="020B0604030504040204" pitchFamily="34" charset="-120"/>
            </a:rPr>
            <a:t>例如：著書</a:t>
          </a:r>
          <a:r>
            <a:rPr lang="en-US" sz="2000" b="1" kern="1200" dirty="0" smtClean="0">
              <a:latin typeface="微軟正黑體" panose="020B0604030504040204" pitchFamily="34" charset="-120"/>
              <a:ea typeface="微軟正黑體" panose="020B0604030504040204" pitchFamily="34" charset="-120"/>
            </a:rPr>
            <a:t>)</a:t>
          </a:r>
          <a:endParaRPr lang="zh-TW" sz="2000" kern="1200" dirty="0">
            <a:latin typeface="微軟正黑體" panose="020B0604030504040204" pitchFamily="34" charset="-120"/>
            <a:ea typeface="微軟正黑體" panose="020B0604030504040204" pitchFamily="34" charset="-120"/>
          </a:endParaRPr>
        </a:p>
      </dsp:txBody>
      <dsp:txXfrm>
        <a:off x="2872797" y="505191"/>
        <a:ext cx="2391308" cy="1140111"/>
      </dsp:txXfrm>
    </dsp:sp>
    <dsp:sp modelId="{734FD12A-3935-4EBB-BF11-BCEECF60B757}">
      <dsp:nvSpPr>
        <dsp:cNvPr id="0" name=""/>
        <dsp:cNvSpPr/>
      </dsp:nvSpPr>
      <dsp:spPr>
        <a:xfrm>
          <a:off x="3228" y="2525720"/>
          <a:ext cx="2391308" cy="729348"/>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zh-TW" sz="2400" b="1" kern="1200" dirty="0" smtClean="0">
              <a:latin typeface="微軟正黑體" panose="020B0604030504040204" pitchFamily="34" charset="-120"/>
              <a:ea typeface="微軟正黑體" panose="020B0604030504040204" pitchFamily="34" charset="-120"/>
            </a:rPr>
            <a:t>利用行為</a:t>
          </a:r>
          <a:r>
            <a:rPr lang="zh-TW" altLang="en-US" sz="2400" b="1" kern="1200" dirty="0" smtClean="0">
              <a:latin typeface="微軟正黑體" panose="020B0604030504040204" pitchFamily="34" charset="-120"/>
              <a:ea typeface="微軟正黑體" panose="020B0604030504040204" pitchFamily="34" charset="-120"/>
            </a:rPr>
            <a:t>、對象</a:t>
          </a:r>
          <a:endParaRPr lang="zh-TW" sz="2400" kern="1200" dirty="0">
            <a:latin typeface="微軟正黑體" panose="020B0604030504040204" pitchFamily="34" charset="-120"/>
            <a:ea typeface="微軟正黑體" panose="020B0604030504040204" pitchFamily="34" charset="-120"/>
          </a:endParaRPr>
        </a:p>
      </dsp:txBody>
      <dsp:txXfrm>
        <a:off x="3228" y="2525720"/>
        <a:ext cx="2391308" cy="729348"/>
      </dsp:txXfrm>
    </dsp:sp>
    <dsp:sp modelId="{C537BCF0-EDFD-475A-8651-788B8DC7ADEC}">
      <dsp:nvSpPr>
        <dsp:cNvPr id="0" name=""/>
        <dsp:cNvSpPr/>
      </dsp:nvSpPr>
      <dsp:spPr>
        <a:xfrm>
          <a:off x="2872797" y="1944215"/>
          <a:ext cx="2391308" cy="864096"/>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l" defTabSz="1066800" rtl="0">
            <a:lnSpc>
              <a:spcPct val="90000"/>
            </a:lnSpc>
            <a:spcBef>
              <a:spcPct val="0"/>
            </a:spcBef>
            <a:spcAft>
              <a:spcPct val="35000"/>
            </a:spcAft>
          </a:pPr>
          <a:r>
            <a:rPr lang="zh-TW" sz="2400" b="1" kern="1200" dirty="0" smtClean="0">
              <a:latin typeface="微軟正黑體" panose="020B0604030504040204" pitchFamily="34" charset="-120"/>
              <a:ea typeface="微軟正黑體" panose="020B0604030504040204" pitchFamily="34" charset="-120"/>
            </a:rPr>
            <a:t>引用</a:t>
          </a:r>
          <a:r>
            <a:rPr lang="en-US" sz="2400" b="1" kern="1200" dirty="0" smtClean="0">
              <a:latin typeface="微軟正黑體" panose="020B0604030504040204" pitchFamily="34" charset="-120"/>
              <a:ea typeface="微軟正黑體" panose="020B0604030504040204" pitchFamily="34" charset="-120"/>
            </a:rPr>
            <a:t>(</a:t>
          </a:r>
          <a:r>
            <a:rPr lang="zh-TW" sz="2400" b="1" kern="1200" dirty="0" smtClean="0">
              <a:latin typeface="微軟正黑體" panose="020B0604030504040204" pitchFamily="34" charset="-120"/>
              <a:ea typeface="微軟正黑體" panose="020B0604030504040204" pitchFamily="34" charset="-120"/>
            </a:rPr>
            <a:t>部分重製</a:t>
          </a:r>
          <a:r>
            <a:rPr lang="zh-TW" altLang="en-US" sz="2400" b="1" kern="1200" dirty="0" smtClean="0">
              <a:latin typeface="微軟正黑體" panose="020B0604030504040204" pitchFamily="34" charset="-120"/>
              <a:ea typeface="微軟正黑體" panose="020B0604030504040204" pitchFamily="34" charset="-120"/>
            </a:rPr>
            <a:t>、散布</a:t>
          </a:r>
          <a:r>
            <a:rPr lang="en-US" sz="2400" b="1" kern="1200" dirty="0" smtClean="0">
              <a:latin typeface="微軟正黑體" panose="020B0604030504040204" pitchFamily="34" charset="-120"/>
              <a:ea typeface="微軟正黑體" panose="020B0604030504040204" pitchFamily="34" charset="-120"/>
            </a:rPr>
            <a:t>)</a:t>
          </a:r>
          <a:endParaRPr lang="zh-TW" sz="2400" kern="1200" dirty="0">
            <a:latin typeface="微軟正黑體" panose="020B0604030504040204" pitchFamily="34" charset="-120"/>
            <a:ea typeface="微軟正黑體" panose="020B0604030504040204" pitchFamily="34" charset="-120"/>
          </a:endParaRPr>
        </a:p>
      </dsp:txBody>
      <dsp:txXfrm>
        <a:off x="2872797" y="1944215"/>
        <a:ext cx="2391308" cy="864096"/>
      </dsp:txXfrm>
    </dsp:sp>
    <dsp:sp modelId="{47E936AF-F7D8-4849-B582-12A12FEB64E5}">
      <dsp:nvSpPr>
        <dsp:cNvPr id="0" name=""/>
        <dsp:cNvSpPr/>
      </dsp:nvSpPr>
      <dsp:spPr>
        <a:xfrm>
          <a:off x="5742367" y="381239"/>
          <a:ext cx="2391308" cy="905260"/>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l" defTabSz="800100" rtl="0">
            <a:lnSpc>
              <a:spcPct val="80000"/>
            </a:lnSpc>
            <a:spcBef>
              <a:spcPct val="0"/>
            </a:spcBef>
            <a:spcAft>
              <a:spcPts val="0"/>
            </a:spcAft>
          </a:pPr>
          <a:r>
            <a:rPr lang="zh-TW" altLang="en-US" sz="1800" b="1" kern="1200" dirty="0" smtClean="0">
              <a:solidFill>
                <a:srgbClr val="0000CC"/>
              </a:solidFill>
              <a:latin typeface="微軟正黑體" panose="020B0604030504040204" pitchFamily="34" charset="-120"/>
              <a:ea typeface="微軟正黑體" panose="020B0604030504040204" pitchFamily="34" charset="-120"/>
            </a:rPr>
            <a:t>節錄或抄錄他人著作供自己著作之</a:t>
          </a:r>
          <a:r>
            <a:rPr lang="zh-TW" altLang="en-US" sz="1800" b="1" u="sng" kern="1200" dirty="0" smtClean="0">
              <a:solidFill>
                <a:srgbClr val="0000CC"/>
              </a:solidFill>
              <a:latin typeface="微軟正黑體" panose="020B0604030504040204" pitchFamily="34" charset="-120"/>
              <a:ea typeface="微軟正黑體" panose="020B0604030504040204" pitchFamily="34" charset="-120"/>
            </a:rPr>
            <a:t>注釋或參證</a:t>
          </a:r>
          <a:r>
            <a:rPr lang="zh-TW" altLang="en-US" sz="1800" b="1" kern="1200" dirty="0" smtClean="0">
              <a:solidFill>
                <a:srgbClr val="0000CC"/>
              </a:solidFill>
              <a:latin typeface="微軟正黑體" panose="020B0604030504040204" pitchFamily="34" charset="-120"/>
              <a:ea typeface="微軟正黑體" panose="020B0604030504040204" pitchFamily="34" charset="-120"/>
            </a:rPr>
            <a:t>之用</a:t>
          </a:r>
          <a:endParaRPr lang="zh-TW" altLang="en-US" sz="1800" b="1" kern="1200" dirty="0">
            <a:solidFill>
              <a:srgbClr val="0000CC"/>
            </a:solidFill>
            <a:latin typeface="微軟正黑體" panose="020B0604030504040204" pitchFamily="34" charset="-120"/>
            <a:ea typeface="微軟正黑體" panose="020B0604030504040204" pitchFamily="34" charset="-120"/>
          </a:endParaRPr>
        </a:p>
      </dsp:txBody>
      <dsp:txXfrm>
        <a:off x="5742367" y="381239"/>
        <a:ext cx="2391308" cy="905260"/>
      </dsp:txXfrm>
    </dsp:sp>
    <dsp:sp modelId="{4462244F-0060-4850-9722-DB3AB3D263F3}">
      <dsp:nvSpPr>
        <dsp:cNvPr id="0" name=""/>
        <dsp:cNvSpPr/>
      </dsp:nvSpPr>
      <dsp:spPr>
        <a:xfrm>
          <a:off x="5742367" y="1585414"/>
          <a:ext cx="2391308" cy="729348"/>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l" defTabSz="800100" rtl="0">
            <a:lnSpc>
              <a:spcPct val="80000"/>
            </a:lnSpc>
            <a:spcBef>
              <a:spcPct val="0"/>
            </a:spcBef>
            <a:spcAft>
              <a:spcPts val="0"/>
            </a:spcAft>
          </a:pPr>
          <a:r>
            <a:rPr lang="zh-TW" altLang="en-US" sz="1800" b="1" kern="1200" dirty="0" smtClean="0">
              <a:solidFill>
                <a:srgbClr val="0000CC"/>
              </a:solidFill>
              <a:latin typeface="微軟正黑體" panose="020B0604030504040204" pitchFamily="34" charset="-120"/>
              <a:ea typeface="微軟正黑體" panose="020B0604030504040204" pitchFamily="34" charset="-120"/>
            </a:rPr>
            <a:t>引用之部分係</a:t>
          </a:r>
          <a:r>
            <a:rPr lang="zh-TW" altLang="en-US" sz="1800" b="1" u="sng" kern="1200" dirty="0" smtClean="0">
              <a:solidFill>
                <a:srgbClr val="0000CC"/>
              </a:solidFill>
              <a:latin typeface="微軟正黑體" panose="020B0604030504040204" pitchFamily="34" charset="-120"/>
              <a:ea typeface="微軟正黑體" panose="020B0604030504040204" pitchFamily="34" charset="-120"/>
            </a:rPr>
            <a:t>附屬</a:t>
          </a:r>
          <a:r>
            <a:rPr lang="zh-TW" altLang="en-US" sz="1800" b="1" kern="1200" dirty="0" smtClean="0">
              <a:solidFill>
                <a:srgbClr val="0000CC"/>
              </a:solidFill>
              <a:latin typeface="微軟正黑體" panose="020B0604030504040204" pitchFamily="34" charset="-120"/>
              <a:ea typeface="微軟正黑體" panose="020B0604030504040204" pitchFamily="34" charset="-120"/>
            </a:rPr>
            <a:t>於自己著作之內容</a:t>
          </a:r>
          <a:endParaRPr lang="zh-TW" altLang="en-US" sz="1800" b="1" kern="1200" dirty="0">
            <a:solidFill>
              <a:srgbClr val="0000CC"/>
            </a:solidFill>
            <a:latin typeface="微軟正黑體" panose="020B0604030504040204" pitchFamily="34" charset="-120"/>
            <a:ea typeface="微軟正黑體" panose="020B0604030504040204" pitchFamily="34" charset="-120"/>
          </a:endParaRPr>
        </a:p>
      </dsp:txBody>
      <dsp:txXfrm>
        <a:off x="5742367" y="1585414"/>
        <a:ext cx="2391308" cy="729348"/>
      </dsp:txXfrm>
    </dsp:sp>
    <dsp:sp modelId="{F2D9B8C1-79FE-4489-81B7-2A85AD921DAF}">
      <dsp:nvSpPr>
        <dsp:cNvPr id="0" name=""/>
        <dsp:cNvSpPr/>
      </dsp:nvSpPr>
      <dsp:spPr>
        <a:xfrm>
          <a:off x="5742367" y="2613676"/>
          <a:ext cx="2391308" cy="729348"/>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l" defTabSz="800100" rtl="0">
            <a:lnSpc>
              <a:spcPct val="80000"/>
            </a:lnSpc>
            <a:spcBef>
              <a:spcPct val="0"/>
            </a:spcBef>
            <a:spcAft>
              <a:spcPts val="0"/>
            </a:spcAft>
          </a:pPr>
          <a:r>
            <a:rPr lang="zh-TW" altLang="en-US" sz="1800" b="1" kern="1200" dirty="0" smtClean="0">
              <a:solidFill>
                <a:srgbClr val="0000CC"/>
              </a:solidFill>
              <a:latin typeface="微軟正黑體" panose="020B0604030504040204" pitchFamily="34" charset="-120"/>
              <a:ea typeface="微軟正黑體" panose="020B0604030504040204" pitchFamily="34" charset="-120"/>
            </a:rPr>
            <a:t>引用部分與自已部分</a:t>
          </a:r>
          <a:r>
            <a:rPr lang="zh-TW" altLang="en-US" sz="1800" b="1" u="sng" kern="1200" dirty="0" smtClean="0">
              <a:solidFill>
                <a:srgbClr val="0000CC"/>
              </a:solidFill>
              <a:latin typeface="微軟正黑體" panose="020B0604030504040204" pitchFamily="34" charset="-120"/>
              <a:ea typeface="微軟正黑體" panose="020B0604030504040204" pitchFamily="34" charset="-120"/>
            </a:rPr>
            <a:t>得加以區別</a:t>
          </a:r>
          <a:endParaRPr lang="zh-TW" altLang="en-US" sz="1800" b="1" kern="1200" dirty="0">
            <a:solidFill>
              <a:srgbClr val="0000CC"/>
            </a:solidFill>
            <a:latin typeface="微軟正黑體" panose="020B0604030504040204" pitchFamily="34" charset="-120"/>
            <a:ea typeface="微軟正黑體" panose="020B0604030504040204" pitchFamily="34" charset="-120"/>
          </a:endParaRPr>
        </a:p>
      </dsp:txBody>
      <dsp:txXfrm>
        <a:off x="5742367" y="2613676"/>
        <a:ext cx="2391308" cy="729348"/>
      </dsp:txXfrm>
    </dsp:sp>
    <dsp:sp modelId="{CBBA0513-2E8E-417E-9719-A1C740FBBFE5}">
      <dsp:nvSpPr>
        <dsp:cNvPr id="0" name=""/>
        <dsp:cNvSpPr/>
      </dsp:nvSpPr>
      <dsp:spPr>
        <a:xfrm>
          <a:off x="5742367" y="3641939"/>
          <a:ext cx="2391308" cy="729348"/>
        </a:xfrm>
        <a:prstGeom prst="rect">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l" defTabSz="800100" rtl="0">
            <a:lnSpc>
              <a:spcPct val="80000"/>
            </a:lnSpc>
            <a:spcBef>
              <a:spcPct val="0"/>
            </a:spcBef>
            <a:spcAft>
              <a:spcPts val="0"/>
            </a:spcAft>
          </a:pPr>
          <a:r>
            <a:rPr lang="zh-TW" altLang="en-US" sz="1800" b="1" kern="1200" dirty="0" smtClean="0">
              <a:solidFill>
                <a:srgbClr val="FF0000"/>
              </a:solidFill>
              <a:latin typeface="微軟正黑體" panose="020B0604030504040204" pitchFamily="34" charset="-120"/>
              <a:ea typeface="微軟正黑體" panose="020B0604030504040204" pitchFamily="34" charset="-120"/>
            </a:rPr>
            <a:t>在</a:t>
          </a:r>
          <a:r>
            <a:rPr lang="zh-TW" altLang="en-US" sz="1800" b="1" u="sng" kern="1200" dirty="0" smtClean="0">
              <a:solidFill>
                <a:srgbClr val="FF0000"/>
              </a:solidFill>
              <a:latin typeface="微軟正黑體" panose="020B0604030504040204" pitchFamily="34" charset="-120"/>
              <a:ea typeface="微軟正黑體" panose="020B0604030504040204" pitchFamily="34" charset="-120"/>
            </a:rPr>
            <a:t>合理範圍</a:t>
          </a:r>
          <a:r>
            <a:rPr lang="zh-TW" altLang="en-US" sz="1800" b="1" kern="1200" dirty="0" smtClean="0">
              <a:solidFill>
                <a:srgbClr val="FF0000"/>
              </a:solidFill>
              <a:latin typeface="微軟正黑體" panose="020B0604030504040204" pitchFamily="34" charset="-120"/>
              <a:ea typeface="微軟正黑體" panose="020B0604030504040204" pitchFamily="34" charset="-120"/>
            </a:rPr>
            <a:t>內</a:t>
          </a:r>
          <a:r>
            <a:rPr lang="en-US" altLang="zh-TW" sz="1800" b="1" kern="1200" dirty="0" smtClean="0">
              <a:solidFill>
                <a:srgbClr val="FF0000"/>
              </a:solidFill>
              <a:latin typeface="微軟正黑體" panose="020B0604030504040204" pitchFamily="34" charset="-120"/>
              <a:ea typeface="微軟正黑體" panose="020B0604030504040204" pitchFamily="34" charset="-120"/>
            </a:rPr>
            <a:t>(65</a:t>
          </a:r>
          <a:r>
            <a:rPr lang="zh-TW" altLang="en-US" sz="1800" b="1" kern="1200" dirty="0" smtClean="0">
              <a:solidFill>
                <a:srgbClr val="FF0000"/>
              </a:solidFill>
              <a:latin typeface="微軟正黑體" panose="020B0604030504040204" pitchFamily="34" charset="-120"/>
              <a:ea typeface="微軟正黑體" panose="020B0604030504040204" pitchFamily="34" charset="-120"/>
            </a:rPr>
            <a:t>條</a:t>
          </a:r>
          <a:r>
            <a:rPr lang="en-US" altLang="zh-TW" sz="1800" b="1" kern="1200" dirty="0" smtClean="0">
              <a:solidFill>
                <a:srgbClr val="FF0000"/>
              </a:solidFill>
              <a:latin typeface="微軟正黑體" panose="020B0604030504040204" pitchFamily="34" charset="-120"/>
              <a:ea typeface="微軟正黑體" panose="020B0604030504040204" pitchFamily="34" charset="-120"/>
            </a:rPr>
            <a:t>2</a:t>
          </a:r>
          <a:r>
            <a:rPr lang="zh-TW" altLang="en-US" sz="1800" b="1" kern="1200" dirty="0" smtClean="0">
              <a:solidFill>
                <a:srgbClr val="FF0000"/>
              </a:solidFill>
              <a:latin typeface="微軟正黑體" panose="020B0604030504040204" pitchFamily="34" charset="-120"/>
              <a:ea typeface="微軟正黑體" panose="020B0604030504040204" pitchFamily="34" charset="-120"/>
            </a:rPr>
            <a:t>項</a:t>
          </a:r>
          <a:r>
            <a:rPr lang="en-US" altLang="zh-TW" sz="1800" b="1" kern="1200" dirty="0" smtClean="0">
              <a:solidFill>
                <a:srgbClr val="FF0000"/>
              </a:solidFill>
              <a:latin typeface="微軟正黑體" panose="020B0604030504040204" pitchFamily="34" charset="-120"/>
              <a:ea typeface="微軟正黑體" panose="020B0604030504040204" pitchFamily="34" charset="-120"/>
            </a:rPr>
            <a:t>)</a:t>
          </a:r>
          <a:endParaRPr lang="zh-TW" altLang="en-US" sz="1800" b="1" kern="1200" dirty="0">
            <a:solidFill>
              <a:srgbClr val="FF0000"/>
            </a:solidFill>
            <a:latin typeface="微軟正黑體" panose="020B0604030504040204" pitchFamily="34" charset="-120"/>
            <a:ea typeface="微軟正黑體" panose="020B0604030504040204" pitchFamily="34" charset="-120"/>
          </a:endParaRPr>
        </a:p>
      </dsp:txBody>
      <dsp:txXfrm>
        <a:off x="5742367" y="3641939"/>
        <a:ext cx="2391308" cy="729348"/>
      </dsp:txXfrm>
    </dsp:sp>
    <dsp:sp modelId="{33EFECD9-6336-48C8-B16E-F57E2E9E3B09}">
      <dsp:nvSpPr>
        <dsp:cNvPr id="0" name=""/>
        <dsp:cNvSpPr/>
      </dsp:nvSpPr>
      <dsp:spPr>
        <a:xfrm>
          <a:off x="2872797" y="3107225"/>
          <a:ext cx="2391308" cy="729348"/>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已公開發表之著作</a:t>
          </a:r>
          <a:endParaRPr lang="zh-TW" altLang="en-US" sz="2000" kern="1200" dirty="0">
            <a:latin typeface="微軟正黑體" panose="020B0604030504040204" pitchFamily="34" charset="-120"/>
            <a:ea typeface="微軟正黑體" panose="020B0604030504040204" pitchFamily="34" charset="-120"/>
          </a:endParaRPr>
        </a:p>
      </dsp:txBody>
      <dsp:txXfrm>
        <a:off x="2872797" y="3107225"/>
        <a:ext cx="2391308" cy="729348"/>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86A8BD-1A7F-44FC-B4EB-242024E14A20}">
      <dsp:nvSpPr>
        <dsp:cNvPr id="0" name=""/>
        <dsp:cNvSpPr/>
      </dsp:nvSpPr>
      <dsp:spPr>
        <a:xfrm rot="5400000">
          <a:off x="5102654" y="-2141329"/>
          <a:ext cx="665019" cy="5115448"/>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中央或地方機關</a:t>
          </a:r>
          <a:endParaRPr lang="zh-TW" altLang="en-US" sz="2400" kern="1200" dirty="0">
            <a:latin typeface="微軟正黑體" panose="020B0604030504040204" pitchFamily="34" charset="-120"/>
            <a:ea typeface="微軟正黑體" panose="020B0604030504040204" pitchFamily="34" charset="-120"/>
          </a:endParaRPr>
        </a:p>
      </dsp:txBody>
      <dsp:txXfrm rot="-5400000">
        <a:off x="2877440" y="116349"/>
        <a:ext cx="5082984" cy="600091"/>
      </dsp:txXfrm>
    </dsp:sp>
    <dsp:sp modelId="{BF1E6C94-D178-4513-8112-69D5CFF7CCB8}">
      <dsp:nvSpPr>
        <dsp:cNvPr id="0" name=""/>
        <dsp:cNvSpPr/>
      </dsp:nvSpPr>
      <dsp:spPr>
        <a:xfrm>
          <a:off x="0" y="757"/>
          <a:ext cx="2877439" cy="831273"/>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 用 人</a:t>
          </a:r>
          <a:endParaRPr lang="zh-TW" altLang="en-US" sz="2400" kern="1200" dirty="0">
            <a:latin typeface="微軟正黑體" panose="020B0604030504040204" pitchFamily="34" charset="-120"/>
            <a:ea typeface="微軟正黑體" panose="020B0604030504040204" pitchFamily="34" charset="-120"/>
          </a:endParaRPr>
        </a:p>
      </dsp:txBody>
      <dsp:txXfrm>
        <a:off x="40579" y="41336"/>
        <a:ext cx="2796281" cy="750115"/>
      </dsp:txXfrm>
    </dsp:sp>
    <dsp:sp modelId="{154B3093-D4EB-4C0D-AA7B-2AE75A6D89BD}">
      <dsp:nvSpPr>
        <dsp:cNvPr id="0" name=""/>
        <dsp:cNvSpPr/>
      </dsp:nvSpPr>
      <dsp:spPr>
        <a:xfrm rot="5400000">
          <a:off x="4975674" y="-1227449"/>
          <a:ext cx="908363" cy="5110452"/>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977900" rtl="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立法或行政目的所需</a:t>
          </a:r>
          <a:endParaRPr lang="zh-TW" altLang="en-US" sz="2200" b="1" kern="1200" dirty="0">
            <a:latin typeface="微軟正黑體" panose="020B0604030504040204" pitchFamily="34" charset="-120"/>
            <a:ea typeface="微軟正黑體" panose="020B0604030504040204" pitchFamily="34" charset="-120"/>
          </a:endParaRPr>
        </a:p>
        <a:p>
          <a:pPr marL="228600" lvl="1" indent="-228600" algn="l" defTabSz="977900" rtl="0">
            <a:lnSpc>
              <a:spcPct val="90000"/>
            </a:lnSpc>
            <a:spcBef>
              <a:spcPct val="0"/>
            </a:spcBef>
            <a:spcAft>
              <a:spcPts val="0"/>
            </a:spcAft>
            <a:buChar char="••"/>
          </a:pPr>
          <a:r>
            <a:rPr lang="zh-TW" altLang="en-US" sz="2200" b="1" kern="1200" dirty="0" smtClean="0">
              <a:latin typeface="微軟正黑體" panose="020B0604030504040204" pitchFamily="34" charset="-120"/>
              <a:ea typeface="微軟正黑體" panose="020B0604030504040204" pitchFamily="34" charset="-120"/>
            </a:rPr>
            <a:t>內部參考資料</a:t>
          </a:r>
          <a:endParaRPr lang="zh-TW" altLang="en-US" sz="2200" kern="1200" dirty="0">
            <a:latin typeface="微軟正黑體" panose="020B0604030504040204" pitchFamily="34" charset="-120"/>
            <a:ea typeface="微軟正黑體" panose="020B0604030504040204" pitchFamily="34" charset="-120"/>
          </a:endParaRPr>
        </a:p>
      </dsp:txBody>
      <dsp:txXfrm rot="-5400000">
        <a:off x="2874630" y="917938"/>
        <a:ext cx="5066109" cy="819677"/>
      </dsp:txXfrm>
    </dsp:sp>
    <dsp:sp modelId="{5734AFFD-B6D7-42BF-A6A8-162CBC69AAE0}">
      <dsp:nvSpPr>
        <dsp:cNvPr id="0" name=""/>
        <dsp:cNvSpPr/>
      </dsp:nvSpPr>
      <dsp:spPr>
        <a:xfrm>
          <a:off x="0" y="912140"/>
          <a:ext cx="2874629" cy="831273"/>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利用目的</a:t>
          </a:r>
          <a:endParaRPr lang="zh-TW" altLang="en-US" sz="2400" kern="1200" dirty="0">
            <a:latin typeface="微軟正黑體" panose="020B0604030504040204" pitchFamily="34" charset="-120"/>
            <a:ea typeface="微軟正黑體" panose="020B0604030504040204" pitchFamily="34" charset="-120"/>
          </a:endParaRPr>
        </a:p>
      </dsp:txBody>
      <dsp:txXfrm>
        <a:off x="40579" y="952719"/>
        <a:ext cx="2793471" cy="750115"/>
      </dsp:txXfrm>
    </dsp:sp>
    <dsp:sp modelId="{2D50EA26-1B23-4E30-8AD2-3E6C9ACC8F42}">
      <dsp:nvSpPr>
        <dsp:cNvPr id="0" name=""/>
        <dsp:cNvSpPr/>
      </dsp:nvSpPr>
      <dsp:spPr>
        <a:xfrm rot="5400000">
          <a:off x="5102654" y="-318564"/>
          <a:ext cx="665019" cy="5115448"/>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合理範圍</a:t>
          </a:r>
          <a:endParaRPr lang="zh-TW" altLang="en-US" sz="2400" kern="1200" dirty="0">
            <a:latin typeface="微軟正黑體" panose="020B0604030504040204" pitchFamily="34" charset="-120"/>
            <a:ea typeface="微軟正黑體" panose="020B0604030504040204" pitchFamily="34" charset="-120"/>
          </a:endParaRPr>
        </a:p>
      </dsp:txBody>
      <dsp:txXfrm rot="-5400000">
        <a:off x="2877440" y="1939114"/>
        <a:ext cx="5082984" cy="600091"/>
      </dsp:txXfrm>
    </dsp:sp>
    <dsp:sp modelId="{2BC58C27-F1FD-4EFE-BCEB-DBBD338EA4FC}">
      <dsp:nvSpPr>
        <dsp:cNvPr id="0" name=""/>
        <dsp:cNvSpPr/>
      </dsp:nvSpPr>
      <dsp:spPr>
        <a:xfrm>
          <a:off x="0" y="1823522"/>
          <a:ext cx="2877439" cy="831273"/>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利用範圍</a:t>
          </a:r>
          <a:endParaRPr lang="zh-TW" altLang="en-US" sz="2400" kern="1200" dirty="0">
            <a:latin typeface="微軟正黑體" panose="020B0604030504040204" pitchFamily="34" charset="-120"/>
            <a:ea typeface="微軟正黑體" panose="020B0604030504040204" pitchFamily="34" charset="-120"/>
          </a:endParaRPr>
        </a:p>
      </dsp:txBody>
      <dsp:txXfrm>
        <a:off x="40579" y="1864101"/>
        <a:ext cx="2796281" cy="750115"/>
      </dsp:txXfrm>
    </dsp:sp>
    <dsp:sp modelId="{09179FFA-6379-49D4-850F-CBCDEFA5D497}">
      <dsp:nvSpPr>
        <dsp:cNvPr id="0" name=""/>
        <dsp:cNvSpPr/>
      </dsp:nvSpPr>
      <dsp:spPr>
        <a:xfrm rot="5400000">
          <a:off x="5102654" y="554272"/>
          <a:ext cx="665019" cy="5115448"/>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zh-TW" altLang="en-US" sz="2400" b="1" kern="1200" dirty="0" smtClean="0">
              <a:latin typeface="微軟正黑體" panose="020B0604030504040204" pitchFamily="34" charset="-120"/>
              <a:ea typeface="微軟正黑體" panose="020B0604030504040204" pitchFamily="34" charset="-120"/>
            </a:rPr>
            <a:t>重製、翻譯</a:t>
          </a:r>
          <a:endParaRPr lang="zh-TW" altLang="en-US" sz="2400" kern="1200" dirty="0">
            <a:latin typeface="微軟正黑體" panose="020B0604030504040204" pitchFamily="34" charset="-120"/>
            <a:ea typeface="微軟正黑體" panose="020B0604030504040204" pitchFamily="34" charset="-120"/>
          </a:endParaRPr>
        </a:p>
      </dsp:txBody>
      <dsp:txXfrm rot="-5400000">
        <a:off x="2877440" y="2811950"/>
        <a:ext cx="5082984" cy="600091"/>
      </dsp:txXfrm>
    </dsp:sp>
    <dsp:sp modelId="{583833AA-9A62-49E2-B17C-AA4F167399CD}">
      <dsp:nvSpPr>
        <dsp:cNvPr id="0" name=""/>
        <dsp:cNvSpPr/>
      </dsp:nvSpPr>
      <dsp:spPr>
        <a:xfrm>
          <a:off x="0" y="2696360"/>
          <a:ext cx="2877439" cy="831273"/>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利用行為</a:t>
          </a:r>
          <a:endParaRPr lang="zh-TW" altLang="en-US" sz="2400" kern="1200" dirty="0">
            <a:latin typeface="微軟正黑體" panose="020B0604030504040204" pitchFamily="34" charset="-120"/>
            <a:ea typeface="微軟正黑體" panose="020B0604030504040204" pitchFamily="34" charset="-120"/>
          </a:endParaRPr>
        </a:p>
      </dsp:txBody>
      <dsp:txXfrm>
        <a:off x="40579" y="2736939"/>
        <a:ext cx="2796281" cy="750115"/>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97877C-903E-4372-8B1C-E762D4F41227}">
      <dsp:nvSpPr>
        <dsp:cNvPr id="0" name=""/>
        <dsp:cNvSpPr/>
      </dsp:nvSpPr>
      <dsp:spPr>
        <a:xfrm>
          <a:off x="377292" y="2480"/>
          <a:ext cx="2556240" cy="638114"/>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微軟正黑體" panose="020B0604030504040204" pitchFamily="34" charset="-120"/>
              <a:ea typeface="微軟正黑體" panose="020B0604030504040204" pitchFamily="34" charset="-120"/>
            </a:rPr>
            <a:t>機關</a:t>
          </a:r>
          <a:r>
            <a:rPr lang="en-US" altLang="zh-TW" sz="4000" kern="1200" dirty="0" smtClean="0">
              <a:latin typeface="微軟正黑體" panose="020B0604030504040204" pitchFamily="34" charset="-120"/>
              <a:ea typeface="微軟正黑體" panose="020B0604030504040204" pitchFamily="34" charset="-120"/>
            </a:rPr>
            <a:t>/</a:t>
          </a:r>
          <a:r>
            <a:rPr lang="zh-TW" altLang="en-US" sz="2400" kern="1200" dirty="0" smtClean="0">
              <a:latin typeface="微軟正黑體" panose="020B0604030504040204" pitchFamily="34" charset="-120"/>
              <a:ea typeface="微軟正黑體" panose="020B0604030504040204" pitchFamily="34" charset="-120"/>
            </a:rPr>
            <a:t>甲方</a:t>
          </a:r>
          <a:endParaRPr lang="zh-TW" altLang="en-US" sz="2400" kern="1200" dirty="0">
            <a:latin typeface="微軟正黑體" panose="020B0604030504040204" pitchFamily="34" charset="-120"/>
            <a:ea typeface="微軟正黑體" panose="020B0604030504040204" pitchFamily="34" charset="-120"/>
          </a:endParaRPr>
        </a:p>
      </dsp:txBody>
      <dsp:txXfrm>
        <a:off x="395982" y="21170"/>
        <a:ext cx="2518860" cy="600734"/>
      </dsp:txXfrm>
    </dsp:sp>
    <dsp:sp modelId="{9C2430EB-5C44-498D-B167-43CEFEEC2CCF}">
      <dsp:nvSpPr>
        <dsp:cNvPr id="0" name=""/>
        <dsp:cNvSpPr/>
      </dsp:nvSpPr>
      <dsp:spPr>
        <a:xfrm>
          <a:off x="632916" y="640594"/>
          <a:ext cx="255624" cy="834282"/>
        </a:xfrm>
        <a:custGeom>
          <a:avLst/>
          <a:gdLst/>
          <a:ahLst/>
          <a:cxnLst/>
          <a:rect l="0" t="0" r="0" b="0"/>
          <a:pathLst>
            <a:path>
              <a:moveTo>
                <a:pt x="0" y="0"/>
              </a:moveTo>
              <a:lnTo>
                <a:pt x="0" y="834282"/>
              </a:lnTo>
              <a:lnTo>
                <a:pt x="255624" y="834282"/>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ED434B-B54A-4A22-852A-2D8B67331D52}">
      <dsp:nvSpPr>
        <dsp:cNvPr id="0" name=""/>
        <dsp:cNvSpPr/>
      </dsp:nvSpPr>
      <dsp:spPr>
        <a:xfrm>
          <a:off x="888540" y="890776"/>
          <a:ext cx="2931301" cy="116820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l" defTabSz="977900">
            <a:lnSpc>
              <a:spcPct val="90000"/>
            </a:lnSpc>
            <a:spcBef>
              <a:spcPct val="0"/>
            </a:spcBef>
            <a:spcAft>
              <a:spcPts val="0"/>
            </a:spcAft>
          </a:pPr>
          <a:r>
            <a:rPr lang="zh-TW" altLang="en-US" sz="2200" b="1" kern="1200" dirty="0" smtClean="0">
              <a:latin typeface="微軟正黑體" panose="020B0604030504040204" pitchFamily="34" charset="-120"/>
              <a:ea typeface="微軟正黑體" panose="020B0604030504040204" pitchFamily="34" charset="-120"/>
            </a:rPr>
            <a:t>享有非專屬、永久、無償、不限地域、次數之利用權利</a:t>
          </a:r>
          <a:endParaRPr lang="zh-TW" altLang="en-US" sz="2200" b="1" kern="1200" dirty="0">
            <a:latin typeface="微軟正黑體" panose="020B0604030504040204" pitchFamily="34" charset="-120"/>
            <a:ea typeface="微軟正黑體" panose="020B0604030504040204" pitchFamily="34" charset="-120"/>
          </a:endParaRPr>
        </a:p>
      </dsp:txBody>
      <dsp:txXfrm>
        <a:off x="922755" y="924991"/>
        <a:ext cx="2862871" cy="1099770"/>
      </dsp:txXfrm>
    </dsp:sp>
    <dsp:sp modelId="{1785B36C-9605-4777-853B-30E4BDCBA048}">
      <dsp:nvSpPr>
        <dsp:cNvPr id="0" name=""/>
        <dsp:cNvSpPr/>
      </dsp:nvSpPr>
      <dsp:spPr>
        <a:xfrm>
          <a:off x="632916" y="640594"/>
          <a:ext cx="255624" cy="2168928"/>
        </a:xfrm>
        <a:custGeom>
          <a:avLst/>
          <a:gdLst/>
          <a:ahLst/>
          <a:cxnLst/>
          <a:rect l="0" t="0" r="0" b="0"/>
          <a:pathLst>
            <a:path>
              <a:moveTo>
                <a:pt x="0" y="0"/>
              </a:moveTo>
              <a:lnTo>
                <a:pt x="0" y="2168928"/>
              </a:lnTo>
              <a:lnTo>
                <a:pt x="255624" y="2168928"/>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500AE3-C21C-4CCD-B224-7BB6D2F8BC9C}">
      <dsp:nvSpPr>
        <dsp:cNvPr id="0" name=""/>
        <dsp:cNvSpPr/>
      </dsp:nvSpPr>
      <dsp:spPr>
        <a:xfrm>
          <a:off x="888540" y="2309159"/>
          <a:ext cx="2931301" cy="1000728"/>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1488257"/>
              <a:satOff val="8966"/>
              <a:lumOff val="71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得再轉授權第三人利用</a:t>
          </a:r>
          <a:endParaRPr lang="zh-TW" altLang="en-US" sz="2200" b="1" kern="1200" dirty="0">
            <a:latin typeface="微軟正黑體" panose="020B0604030504040204" pitchFamily="34" charset="-120"/>
            <a:ea typeface="微軟正黑體" panose="020B0604030504040204" pitchFamily="34" charset="-120"/>
          </a:endParaRPr>
        </a:p>
      </dsp:txBody>
      <dsp:txXfrm>
        <a:off x="917850" y="2338469"/>
        <a:ext cx="2872681" cy="942108"/>
      </dsp:txXfrm>
    </dsp:sp>
    <dsp:sp modelId="{82C8C364-EA05-435A-BA69-4EBCE7231B6E}">
      <dsp:nvSpPr>
        <dsp:cNvPr id="0" name=""/>
        <dsp:cNvSpPr/>
      </dsp:nvSpPr>
      <dsp:spPr>
        <a:xfrm>
          <a:off x="3811127" y="0"/>
          <a:ext cx="2545392" cy="650363"/>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微軟正黑體" panose="020B0604030504040204" pitchFamily="34" charset="-120"/>
              <a:ea typeface="微軟正黑體" panose="020B0604030504040204" pitchFamily="34" charset="-120"/>
            </a:rPr>
            <a:t>廠商</a:t>
          </a:r>
          <a:r>
            <a:rPr lang="en-US" altLang="zh-TW" sz="4000" kern="1200" dirty="0" smtClean="0">
              <a:latin typeface="微軟正黑體" panose="020B0604030504040204" pitchFamily="34" charset="-120"/>
              <a:ea typeface="微軟正黑體" panose="020B0604030504040204" pitchFamily="34" charset="-120"/>
            </a:rPr>
            <a:t>/</a:t>
          </a:r>
          <a:r>
            <a:rPr lang="zh-TW" altLang="en-US" sz="2400" kern="1200" dirty="0" smtClean="0">
              <a:latin typeface="微軟正黑體" panose="020B0604030504040204" pitchFamily="34" charset="-120"/>
              <a:ea typeface="微軟正黑體" panose="020B0604030504040204" pitchFamily="34" charset="-120"/>
            </a:rPr>
            <a:t>乙方</a:t>
          </a:r>
          <a:endParaRPr lang="zh-TW" altLang="en-US" sz="2400" kern="1200" dirty="0">
            <a:latin typeface="微軟正黑體" panose="020B0604030504040204" pitchFamily="34" charset="-120"/>
            <a:ea typeface="微軟正黑體" panose="020B0604030504040204" pitchFamily="34" charset="-120"/>
          </a:endParaRPr>
        </a:p>
      </dsp:txBody>
      <dsp:txXfrm>
        <a:off x="3830175" y="19048"/>
        <a:ext cx="2507296" cy="612267"/>
      </dsp:txXfrm>
    </dsp:sp>
    <dsp:sp modelId="{116EBCC1-E613-4216-9D84-1DB56C906425}">
      <dsp:nvSpPr>
        <dsp:cNvPr id="0" name=""/>
        <dsp:cNvSpPr/>
      </dsp:nvSpPr>
      <dsp:spPr>
        <a:xfrm>
          <a:off x="4065667" y="650363"/>
          <a:ext cx="254539" cy="753026"/>
        </a:xfrm>
        <a:custGeom>
          <a:avLst/>
          <a:gdLst/>
          <a:ahLst/>
          <a:cxnLst/>
          <a:rect l="0" t="0" r="0" b="0"/>
          <a:pathLst>
            <a:path>
              <a:moveTo>
                <a:pt x="0" y="0"/>
              </a:moveTo>
              <a:lnTo>
                <a:pt x="0" y="753026"/>
              </a:lnTo>
              <a:lnTo>
                <a:pt x="254539" y="753026"/>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DB4092-0F9D-4843-9F9B-DE4082EA051C}">
      <dsp:nvSpPr>
        <dsp:cNvPr id="0" name=""/>
        <dsp:cNvSpPr/>
      </dsp:nvSpPr>
      <dsp:spPr>
        <a:xfrm>
          <a:off x="4320206" y="903025"/>
          <a:ext cx="2950547" cy="1000728"/>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2976513"/>
              <a:satOff val="17933"/>
              <a:lumOff val="14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l"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享有著作人格權及著作財產權</a:t>
          </a:r>
          <a:endParaRPr lang="zh-TW" altLang="en-US" sz="2200" b="1" kern="1200" dirty="0">
            <a:latin typeface="微軟正黑體" panose="020B0604030504040204" pitchFamily="34" charset="-120"/>
            <a:ea typeface="微軟正黑體" panose="020B0604030504040204" pitchFamily="34" charset="-120"/>
          </a:endParaRPr>
        </a:p>
      </dsp:txBody>
      <dsp:txXfrm>
        <a:off x="4349516" y="932335"/>
        <a:ext cx="2891927" cy="942108"/>
      </dsp:txXfrm>
    </dsp:sp>
    <dsp:sp modelId="{35A40949-A7C2-4DBC-BB1A-BA3F1BD59CCC}">
      <dsp:nvSpPr>
        <dsp:cNvPr id="0" name=""/>
        <dsp:cNvSpPr/>
      </dsp:nvSpPr>
      <dsp:spPr>
        <a:xfrm>
          <a:off x="4065667" y="650363"/>
          <a:ext cx="254539" cy="2019478"/>
        </a:xfrm>
        <a:custGeom>
          <a:avLst/>
          <a:gdLst/>
          <a:ahLst/>
          <a:cxnLst/>
          <a:rect l="0" t="0" r="0" b="0"/>
          <a:pathLst>
            <a:path>
              <a:moveTo>
                <a:pt x="0" y="0"/>
              </a:moveTo>
              <a:lnTo>
                <a:pt x="0" y="2019478"/>
              </a:lnTo>
              <a:lnTo>
                <a:pt x="254539" y="2019478"/>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49E441-52E7-4EC0-9B8B-E4D77968E878}">
      <dsp:nvSpPr>
        <dsp:cNvPr id="0" name=""/>
        <dsp:cNvSpPr/>
      </dsp:nvSpPr>
      <dsp:spPr>
        <a:xfrm>
          <a:off x="4320206" y="2153936"/>
          <a:ext cx="3007356" cy="103181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l" defTabSz="977900">
            <a:lnSpc>
              <a:spcPct val="90000"/>
            </a:lnSpc>
            <a:spcBef>
              <a:spcPct val="0"/>
            </a:spcBef>
            <a:spcAft>
              <a:spcPts val="0"/>
            </a:spcAft>
          </a:pPr>
          <a:r>
            <a:rPr lang="zh-TW" altLang="en-US" sz="2200" kern="1200" dirty="0" smtClean="0">
              <a:latin typeface="微軟正黑體" panose="020B0604030504040204" pitchFamily="34" charset="-120"/>
              <a:ea typeface="微軟正黑體" panose="020B0604030504040204" pitchFamily="34" charset="-120"/>
            </a:rPr>
            <a:t>承諾對機關及其授權之人</a:t>
          </a:r>
          <a:r>
            <a:rPr lang="zh-TW" altLang="en-US" sz="2200" b="1" kern="1200" dirty="0" smtClean="0">
              <a:latin typeface="微軟正黑體" panose="020B0604030504040204" pitchFamily="34" charset="-120"/>
              <a:ea typeface="微軟正黑體" panose="020B0604030504040204" pitchFamily="34" charset="-120"/>
            </a:rPr>
            <a:t>不行使著作人格權</a:t>
          </a:r>
          <a:endParaRPr lang="zh-TW" altLang="en-US" sz="2200" b="1" kern="1200" dirty="0">
            <a:latin typeface="微軟正黑體" panose="020B0604030504040204" pitchFamily="34" charset="-120"/>
            <a:ea typeface="微軟正黑體" panose="020B0604030504040204" pitchFamily="34" charset="-120"/>
          </a:endParaRPr>
        </a:p>
      </dsp:txBody>
      <dsp:txXfrm>
        <a:off x="4350427" y="2184157"/>
        <a:ext cx="2946914" cy="971368"/>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97877C-903E-4372-8B1C-E762D4F41227}">
      <dsp:nvSpPr>
        <dsp:cNvPr id="0" name=""/>
        <dsp:cNvSpPr/>
      </dsp:nvSpPr>
      <dsp:spPr>
        <a:xfrm>
          <a:off x="419039" y="2279"/>
          <a:ext cx="2450204" cy="699881"/>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微軟正黑體" panose="020B0604030504040204" pitchFamily="34" charset="-120"/>
              <a:ea typeface="微軟正黑體" panose="020B0604030504040204" pitchFamily="34" charset="-120"/>
            </a:rPr>
            <a:t>機關</a:t>
          </a:r>
          <a:endParaRPr lang="zh-TW" altLang="en-US" sz="4000" kern="1200" dirty="0">
            <a:latin typeface="微軟正黑體" panose="020B0604030504040204" pitchFamily="34" charset="-120"/>
            <a:ea typeface="微軟正黑體" panose="020B0604030504040204" pitchFamily="34" charset="-120"/>
          </a:endParaRPr>
        </a:p>
      </dsp:txBody>
      <dsp:txXfrm>
        <a:off x="439538" y="22778"/>
        <a:ext cx="2409206" cy="658883"/>
      </dsp:txXfrm>
    </dsp:sp>
    <dsp:sp modelId="{9C2430EB-5C44-498D-B167-43CEFEEC2CCF}">
      <dsp:nvSpPr>
        <dsp:cNvPr id="0" name=""/>
        <dsp:cNvSpPr/>
      </dsp:nvSpPr>
      <dsp:spPr>
        <a:xfrm>
          <a:off x="664059" y="702160"/>
          <a:ext cx="245020" cy="823195"/>
        </a:xfrm>
        <a:custGeom>
          <a:avLst/>
          <a:gdLst/>
          <a:ahLst/>
          <a:cxnLst/>
          <a:rect l="0" t="0" r="0" b="0"/>
          <a:pathLst>
            <a:path>
              <a:moveTo>
                <a:pt x="0" y="0"/>
              </a:moveTo>
              <a:lnTo>
                <a:pt x="0" y="823195"/>
              </a:lnTo>
              <a:lnTo>
                <a:pt x="245020" y="823195"/>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ED434B-B54A-4A22-852A-2D8B67331D52}">
      <dsp:nvSpPr>
        <dsp:cNvPr id="0" name=""/>
        <dsp:cNvSpPr/>
      </dsp:nvSpPr>
      <dsp:spPr>
        <a:xfrm>
          <a:off x="909080" y="976559"/>
          <a:ext cx="2382869" cy="1097594"/>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zh-TW" altLang="en-US" sz="2200" b="1" kern="1200" dirty="0" smtClean="0">
              <a:latin typeface="微軟正黑體" panose="020B0604030504040204" pitchFamily="34" charset="-120"/>
              <a:ea typeface="微軟正黑體" panose="020B0604030504040204" pitchFamily="34" charset="-120"/>
            </a:rPr>
            <a:t>享有著作財產權</a:t>
          </a:r>
          <a:endParaRPr lang="zh-TW" altLang="en-US" sz="2200" b="1" kern="1200" dirty="0">
            <a:latin typeface="微軟正黑體" panose="020B0604030504040204" pitchFamily="34" charset="-120"/>
            <a:ea typeface="微軟正黑體" panose="020B0604030504040204" pitchFamily="34" charset="-120"/>
          </a:endParaRPr>
        </a:p>
      </dsp:txBody>
      <dsp:txXfrm>
        <a:off x="941227" y="1008706"/>
        <a:ext cx="2318575" cy="1033300"/>
      </dsp:txXfrm>
    </dsp:sp>
    <dsp:sp modelId="{82C8C364-EA05-435A-BA69-4EBCE7231B6E}">
      <dsp:nvSpPr>
        <dsp:cNvPr id="0" name=""/>
        <dsp:cNvSpPr/>
      </dsp:nvSpPr>
      <dsp:spPr>
        <a:xfrm>
          <a:off x="3418041" y="2279"/>
          <a:ext cx="2450204" cy="71331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zh-TW" altLang="en-US" sz="4000" kern="1200" dirty="0" smtClean="0">
              <a:latin typeface="微軟正黑體" panose="020B0604030504040204" pitchFamily="34" charset="-120"/>
              <a:ea typeface="微軟正黑體" panose="020B0604030504040204" pitchFamily="34" charset="-120"/>
            </a:rPr>
            <a:t>廠商</a:t>
          </a:r>
          <a:endParaRPr lang="zh-TW" altLang="en-US" sz="4000" kern="1200" dirty="0">
            <a:latin typeface="微軟正黑體" panose="020B0604030504040204" pitchFamily="34" charset="-120"/>
            <a:ea typeface="微軟正黑體" panose="020B0604030504040204" pitchFamily="34" charset="-120"/>
          </a:endParaRPr>
        </a:p>
      </dsp:txBody>
      <dsp:txXfrm>
        <a:off x="3438933" y="23171"/>
        <a:ext cx="2408420" cy="671531"/>
      </dsp:txXfrm>
    </dsp:sp>
    <dsp:sp modelId="{116EBCC1-E613-4216-9D84-1DB56C906425}">
      <dsp:nvSpPr>
        <dsp:cNvPr id="0" name=""/>
        <dsp:cNvSpPr/>
      </dsp:nvSpPr>
      <dsp:spPr>
        <a:xfrm>
          <a:off x="3663061" y="715595"/>
          <a:ext cx="245020" cy="938964"/>
        </a:xfrm>
        <a:custGeom>
          <a:avLst/>
          <a:gdLst/>
          <a:ahLst/>
          <a:cxnLst/>
          <a:rect l="0" t="0" r="0" b="0"/>
          <a:pathLst>
            <a:path>
              <a:moveTo>
                <a:pt x="0" y="0"/>
              </a:moveTo>
              <a:lnTo>
                <a:pt x="0" y="938964"/>
              </a:lnTo>
              <a:lnTo>
                <a:pt x="245020" y="93896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DB4092-0F9D-4843-9F9B-DE4082EA051C}">
      <dsp:nvSpPr>
        <dsp:cNvPr id="0" name=""/>
        <dsp:cNvSpPr/>
      </dsp:nvSpPr>
      <dsp:spPr>
        <a:xfrm>
          <a:off x="3908081" y="989993"/>
          <a:ext cx="3305726" cy="132913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just"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由機關授權，廠商得基於正當目的</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教學、研究、著述、內部訓練</a:t>
          </a:r>
          <a:r>
            <a:rPr lang="en-US" altLang="zh-TW" sz="2000" b="1" kern="1200" dirty="0" smtClean="0">
              <a:latin typeface="微軟正黑體" panose="020B0604030504040204" pitchFamily="34" charset="-120"/>
              <a:ea typeface="微軟正黑體" panose="020B0604030504040204" pitchFamily="34" charset="-120"/>
            </a:rPr>
            <a:t>)</a:t>
          </a:r>
          <a:r>
            <a:rPr lang="zh-TW" altLang="en-US" sz="2000" b="1" kern="1200" dirty="0" smtClean="0">
              <a:latin typeface="微軟正黑體" panose="020B0604030504040204" pitchFamily="34" charset="-120"/>
              <a:ea typeface="微軟正黑體" panose="020B0604030504040204" pitchFamily="34" charset="-120"/>
            </a:rPr>
            <a:t>無償利用著作</a:t>
          </a:r>
          <a:endParaRPr lang="zh-TW" altLang="en-US" sz="2000" b="1" kern="1200" dirty="0">
            <a:latin typeface="微軟正黑體" panose="020B0604030504040204" pitchFamily="34" charset="-120"/>
            <a:ea typeface="微軟正黑體" panose="020B0604030504040204" pitchFamily="34" charset="-120"/>
          </a:endParaRPr>
        </a:p>
      </dsp:txBody>
      <dsp:txXfrm>
        <a:off x="3947010" y="1028922"/>
        <a:ext cx="3227868" cy="1251274"/>
      </dsp:txXfrm>
    </dsp:sp>
    <dsp:sp modelId="{35A40949-A7C2-4DBC-BB1A-BA3F1BD59CCC}">
      <dsp:nvSpPr>
        <dsp:cNvPr id="0" name=""/>
        <dsp:cNvSpPr/>
      </dsp:nvSpPr>
      <dsp:spPr>
        <a:xfrm>
          <a:off x="3663061" y="715595"/>
          <a:ext cx="239734" cy="2310498"/>
        </a:xfrm>
        <a:custGeom>
          <a:avLst/>
          <a:gdLst/>
          <a:ahLst/>
          <a:cxnLst/>
          <a:rect l="0" t="0" r="0" b="0"/>
          <a:pathLst>
            <a:path>
              <a:moveTo>
                <a:pt x="0" y="0"/>
              </a:moveTo>
              <a:lnTo>
                <a:pt x="0" y="2310498"/>
              </a:lnTo>
              <a:lnTo>
                <a:pt x="239734" y="2310498"/>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49E441-52E7-4EC0-9B8B-E4D77968E878}">
      <dsp:nvSpPr>
        <dsp:cNvPr id="0" name=""/>
        <dsp:cNvSpPr/>
      </dsp:nvSpPr>
      <dsp:spPr>
        <a:xfrm>
          <a:off x="3902795" y="2595803"/>
          <a:ext cx="3262665" cy="86058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zh-TW" altLang="en-US" sz="2000" b="1" kern="1200" dirty="0" smtClean="0">
              <a:latin typeface="微軟正黑體" panose="020B0604030504040204" pitchFamily="34" charset="-120"/>
              <a:ea typeface="微軟正黑體" panose="020B0604030504040204" pitchFamily="34" charset="-120"/>
            </a:rPr>
            <a:t>得再轉授權他人為上述利用</a:t>
          </a:r>
          <a:endParaRPr lang="zh-TW" altLang="en-US" sz="2000" b="1" kern="1200" dirty="0">
            <a:latin typeface="微軟正黑體" panose="020B0604030504040204" pitchFamily="34" charset="-120"/>
            <a:ea typeface="微軟正黑體" panose="020B0604030504040204" pitchFamily="34" charset="-120"/>
          </a:endParaRPr>
        </a:p>
      </dsp:txBody>
      <dsp:txXfrm>
        <a:off x="3928001" y="2621009"/>
        <a:ext cx="3212253" cy="8101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656B45-E43A-450C-8C77-9EA437D12D40}">
      <dsp:nvSpPr>
        <dsp:cNvPr id="0" name=""/>
        <dsp:cNvSpPr/>
      </dsp:nvSpPr>
      <dsp:spPr>
        <a:xfrm rot="5400000">
          <a:off x="749186" y="248394"/>
          <a:ext cx="2384483" cy="3967727"/>
        </a:xfrm>
        <a:prstGeom prst="corner">
          <a:avLst>
            <a:gd name="adj1" fmla="val 16120"/>
            <a:gd name="adj2" fmla="val 16110"/>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9C8CC9BA-0B73-432E-BB26-0E3BFD153B9F}">
      <dsp:nvSpPr>
        <dsp:cNvPr id="0" name=""/>
        <dsp:cNvSpPr/>
      </dsp:nvSpPr>
      <dsp:spPr>
        <a:xfrm>
          <a:off x="370372" y="1548251"/>
          <a:ext cx="3582086" cy="31399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zh-TW" sz="3200" b="1" kern="1200" dirty="0" smtClean="0">
              <a:solidFill>
                <a:srgbClr val="0000CC"/>
              </a:solidFill>
              <a:latin typeface="微軟正黑體" pitchFamily="34" charset="-120"/>
              <a:ea typeface="微軟正黑體" pitchFamily="34" charset="-120"/>
            </a:rPr>
            <a:t>什麼是著作</a:t>
          </a:r>
          <a:r>
            <a:rPr lang="en-US" sz="3200" b="1" kern="1200" dirty="0" smtClean="0">
              <a:solidFill>
                <a:srgbClr val="0000CC"/>
              </a:solidFill>
              <a:latin typeface="微軟正黑體" pitchFamily="34" charset="-120"/>
              <a:ea typeface="微軟正黑體" pitchFamily="34" charset="-120"/>
            </a:rPr>
            <a:t>?</a:t>
          </a:r>
          <a:endParaRPr lang="zh-TW" sz="3200" b="1" kern="1200" dirty="0">
            <a:solidFill>
              <a:srgbClr val="0000CC"/>
            </a:solidFill>
            <a:latin typeface="微軟正黑體" pitchFamily="34" charset="-120"/>
            <a:ea typeface="微軟正黑體" pitchFamily="34" charset="-120"/>
          </a:endParaRPr>
        </a:p>
        <a:p>
          <a:pPr marL="228600" lvl="1" indent="-228600" algn="l" defTabSz="1066800" rtl="0">
            <a:lnSpc>
              <a:spcPct val="90000"/>
            </a:lnSpc>
            <a:spcBef>
              <a:spcPct val="0"/>
            </a:spcBef>
            <a:spcAft>
              <a:spcPts val="0"/>
            </a:spcAft>
            <a:buChar char="••"/>
          </a:pPr>
          <a:r>
            <a:rPr lang="zh-TW" sz="2400" b="1" kern="1200" dirty="0" smtClean="0">
              <a:latin typeface="微軟正黑體" pitchFamily="34" charset="-120"/>
              <a:ea typeface="微軟正黑體" pitchFamily="34" charset="-120"/>
            </a:rPr>
            <a:t>著作是指屬於文學、科學、藝術或其他學術範圍之創作</a:t>
          </a:r>
          <a:endParaRPr lang="zh-TW" sz="2400" b="1" kern="1200" dirty="0">
            <a:latin typeface="微軟正黑體" pitchFamily="34" charset="-120"/>
            <a:ea typeface="微軟正黑體" pitchFamily="34" charset="-120"/>
          </a:endParaRPr>
        </a:p>
      </dsp:txBody>
      <dsp:txXfrm>
        <a:off x="370372" y="1548251"/>
        <a:ext cx="3582086" cy="3139908"/>
      </dsp:txXfrm>
    </dsp:sp>
    <dsp:sp modelId="{E7D6BA9A-DA97-4025-B2CB-6DBAD7621597}">
      <dsp:nvSpPr>
        <dsp:cNvPr id="0" name=""/>
        <dsp:cNvSpPr/>
      </dsp:nvSpPr>
      <dsp:spPr>
        <a:xfrm>
          <a:off x="3322711" y="144015"/>
          <a:ext cx="675865" cy="675865"/>
        </a:xfrm>
        <a:prstGeom prst="triangle">
          <a:avLst>
            <a:gd name="adj" fmla="val 100000"/>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05C9B669-F1C1-4977-BED9-F01132A9382C}">
      <dsp:nvSpPr>
        <dsp:cNvPr id="0" name=""/>
        <dsp:cNvSpPr/>
      </dsp:nvSpPr>
      <dsp:spPr>
        <a:xfrm rot="5400000">
          <a:off x="5178005" y="-508782"/>
          <a:ext cx="2384483" cy="3967727"/>
        </a:xfrm>
        <a:prstGeom prst="corner">
          <a:avLst>
            <a:gd name="adj1" fmla="val 16120"/>
            <a:gd name="adj2" fmla="val 16110"/>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2D0AD388-67A0-4C05-9DD3-F945B8E1A672}">
      <dsp:nvSpPr>
        <dsp:cNvPr id="0" name=""/>
        <dsp:cNvSpPr/>
      </dsp:nvSpPr>
      <dsp:spPr>
        <a:xfrm>
          <a:off x="4779975" y="676712"/>
          <a:ext cx="3582086" cy="31399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zh-TW" sz="3200" b="1" kern="1200" dirty="0" smtClean="0">
              <a:solidFill>
                <a:srgbClr val="0000CC"/>
              </a:solidFill>
              <a:latin typeface="微軟正黑體" pitchFamily="34" charset="-120"/>
              <a:ea typeface="微軟正黑體" pitchFamily="34" charset="-120"/>
            </a:rPr>
            <a:t>什麼是著作權</a:t>
          </a:r>
          <a:r>
            <a:rPr lang="en-US" altLang="zh-TW" sz="3200" b="1" kern="1200" dirty="0" smtClean="0">
              <a:solidFill>
                <a:srgbClr val="0000CC"/>
              </a:solidFill>
              <a:latin typeface="微軟正黑體" pitchFamily="34" charset="-120"/>
              <a:ea typeface="微軟正黑體" pitchFamily="34" charset="-120"/>
            </a:rPr>
            <a:t>?</a:t>
          </a:r>
          <a:endParaRPr lang="en-US" sz="3200" b="1" kern="1200" dirty="0" smtClean="0">
            <a:solidFill>
              <a:srgbClr val="0000CC"/>
            </a:solidFill>
            <a:latin typeface="微軟正黑體" pitchFamily="34" charset="-120"/>
            <a:ea typeface="微軟正黑體" pitchFamily="34" charset="-120"/>
          </a:endParaRPr>
        </a:p>
        <a:p>
          <a:pPr marL="228600" lvl="1" indent="-228600" algn="l" defTabSz="1066800" rtl="0">
            <a:lnSpc>
              <a:spcPct val="90000"/>
            </a:lnSpc>
            <a:spcBef>
              <a:spcPct val="0"/>
            </a:spcBef>
            <a:spcAft>
              <a:spcPct val="15000"/>
            </a:spcAft>
            <a:buChar char="••"/>
          </a:pPr>
          <a:r>
            <a:rPr lang="zh-TW" altLang="en-US" sz="2400" b="1" kern="1200" dirty="0" smtClean="0">
              <a:latin typeface="微軟正黑體" pitchFamily="34" charset="-120"/>
              <a:ea typeface="微軟正黑體" pitchFamily="34" charset="-120"/>
            </a:rPr>
            <a:t>是一種保護作者所創作的著作，而由國家法律創設的專有權利</a:t>
          </a:r>
          <a:endParaRPr lang="en-US" sz="3200" b="1" kern="1200" dirty="0" smtClean="0">
            <a:solidFill>
              <a:srgbClr val="0000CC"/>
            </a:solidFill>
            <a:latin typeface="微軟正黑體" pitchFamily="34" charset="-120"/>
            <a:ea typeface="微軟正黑體" pitchFamily="34" charset="-120"/>
          </a:endParaRPr>
        </a:p>
        <a:p>
          <a:pPr marL="228600" lvl="1" indent="-228600" algn="l" defTabSz="1066800" rtl="0">
            <a:lnSpc>
              <a:spcPct val="90000"/>
            </a:lnSpc>
            <a:spcBef>
              <a:spcPct val="0"/>
            </a:spcBef>
            <a:spcAft>
              <a:spcPct val="15000"/>
            </a:spcAft>
            <a:buChar char="••"/>
          </a:pPr>
          <a:r>
            <a:rPr lang="zh-TW" sz="2400" b="1" kern="1200" dirty="0" smtClean="0">
              <a:solidFill>
                <a:srgbClr val="002060"/>
              </a:solidFill>
              <a:latin typeface="微軟正黑體" pitchFamily="34" charset="-120"/>
              <a:ea typeface="微軟正黑體" pitchFamily="34" charset="-120"/>
            </a:rPr>
            <a:t>包含二種權利：</a:t>
          </a:r>
          <a:endParaRPr lang="zh-TW" sz="2400" b="1" kern="1200" dirty="0">
            <a:solidFill>
              <a:srgbClr val="002060"/>
            </a:solidFill>
            <a:latin typeface="微軟正黑體" pitchFamily="34" charset="-120"/>
            <a:ea typeface="微軟正黑體" pitchFamily="34" charset="-120"/>
          </a:endParaRPr>
        </a:p>
        <a:p>
          <a:pPr marL="457200" lvl="2" indent="-228600" algn="l" defTabSz="1066800" rtl="0">
            <a:lnSpc>
              <a:spcPct val="90000"/>
            </a:lnSpc>
            <a:spcBef>
              <a:spcPct val="0"/>
            </a:spcBef>
            <a:spcAft>
              <a:spcPct val="15000"/>
            </a:spcAft>
            <a:buChar char="••"/>
          </a:pPr>
          <a:r>
            <a:rPr lang="zh-TW" sz="2400" b="1" u="sng" kern="1200" dirty="0" smtClean="0">
              <a:solidFill>
                <a:srgbClr val="C00000"/>
              </a:solidFill>
              <a:latin typeface="微軟正黑體" pitchFamily="34" charset="-120"/>
              <a:ea typeface="微軟正黑體" pitchFamily="34" charset="-120"/>
            </a:rPr>
            <a:t>著作人格權</a:t>
          </a:r>
          <a:endParaRPr lang="zh-TW" sz="2400" b="1" kern="1200" dirty="0">
            <a:solidFill>
              <a:srgbClr val="C00000"/>
            </a:solidFill>
            <a:latin typeface="微軟正黑體" pitchFamily="34" charset="-120"/>
            <a:ea typeface="微軟正黑體" pitchFamily="34" charset="-120"/>
          </a:endParaRPr>
        </a:p>
        <a:p>
          <a:pPr marL="457200" lvl="2" indent="-228600" algn="l" defTabSz="1066800" rtl="0">
            <a:lnSpc>
              <a:spcPct val="90000"/>
            </a:lnSpc>
            <a:spcBef>
              <a:spcPct val="0"/>
            </a:spcBef>
            <a:spcAft>
              <a:spcPct val="15000"/>
            </a:spcAft>
            <a:buChar char="••"/>
          </a:pPr>
          <a:r>
            <a:rPr lang="zh-TW" sz="2400" b="1" u="sng" kern="1200" dirty="0" smtClean="0">
              <a:solidFill>
                <a:srgbClr val="C00000"/>
              </a:solidFill>
              <a:latin typeface="微軟正黑體" pitchFamily="34" charset="-120"/>
              <a:ea typeface="微軟正黑體" pitchFamily="34" charset="-120"/>
            </a:rPr>
            <a:t>著作財產權</a:t>
          </a:r>
          <a:endParaRPr lang="zh-TW" sz="2400" b="1" kern="1200" dirty="0">
            <a:solidFill>
              <a:srgbClr val="C00000"/>
            </a:solidFill>
            <a:latin typeface="微軟正黑體" pitchFamily="34" charset="-120"/>
            <a:ea typeface="微軟正黑體" pitchFamily="34" charset="-120"/>
          </a:endParaRPr>
        </a:p>
      </dsp:txBody>
      <dsp:txXfrm>
        <a:off x="4779975" y="676712"/>
        <a:ext cx="3582086" cy="3139908"/>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EC75D5-6949-4C91-9AE6-70F1B364070F}">
      <dsp:nvSpPr>
        <dsp:cNvPr id="0" name=""/>
        <dsp:cNvSpPr/>
      </dsp:nvSpPr>
      <dsp:spPr>
        <a:xfrm>
          <a:off x="0" y="1333951"/>
          <a:ext cx="8229600" cy="1900225"/>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rtl="0">
            <a:lnSpc>
              <a:spcPct val="90000"/>
            </a:lnSpc>
            <a:spcBef>
              <a:spcPct val="0"/>
            </a:spcBef>
            <a:spcAft>
              <a:spcPct val="35000"/>
            </a:spcAft>
          </a:pPr>
          <a:r>
            <a:rPr lang="zh-TW" altLang="en-US" sz="3200" b="1" kern="1200" dirty="0" smtClean="0">
              <a:latin typeface="微軟正黑體" panose="020B0604030504040204" pitchFamily="34" charset="-120"/>
              <a:ea typeface="微軟正黑體" panose="020B0604030504040204" pitchFamily="34" charset="-120"/>
            </a:rPr>
            <a:t>共同著作</a:t>
          </a:r>
          <a:endParaRPr lang="zh-TW" altLang="en-US" sz="3200" b="1" kern="1200" dirty="0">
            <a:latin typeface="微軟正黑體" panose="020B0604030504040204" pitchFamily="34" charset="-120"/>
            <a:ea typeface="微軟正黑體" panose="020B0604030504040204" pitchFamily="34" charset="-120"/>
          </a:endParaRPr>
        </a:p>
      </dsp:txBody>
      <dsp:txXfrm>
        <a:off x="0" y="1333951"/>
        <a:ext cx="8229600" cy="1026121"/>
      </dsp:txXfrm>
    </dsp:sp>
    <dsp:sp modelId="{276A52F2-A8A3-4E55-A01F-C82E6CF4CEB6}">
      <dsp:nvSpPr>
        <dsp:cNvPr id="0" name=""/>
        <dsp:cNvSpPr/>
      </dsp:nvSpPr>
      <dsp:spPr>
        <a:xfrm>
          <a:off x="0" y="2365963"/>
          <a:ext cx="4114799" cy="1017097"/>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rtl="0">
            <a:lnSpc>
              <a:spcPct val="90000"/>
            </a:lnSpc>
            <a:spcBef>
              <a:spcPct val="0"/>
            </a:spcBef>
            <a:spcAft>
              <a:spcPct val="35000"/>
            </a:spcAft>
          </a:pPr>
          <a:r>
            <a:rPr lang="en-US" sz="2100" b="1" kern="1200" dirty="0" smtClean="0">
              <a:latin typeface="微軟正黑體" panose="020B0604030504040204" pitchFamily="34" charset="-120"/>
              <a:ea typeface="微軟正黑體" panose="020B0604030504040204" pitchFamily="34" charset="-120"/>
            </a:rPr>
            <a:t>1.</a:t>
          </a:r>
          <a:r>
            <a:rPr lang="zh-TW" sz="2100" b="1" kern="1200" dirty="0" smtClean="0">
              <a:latin typeface="微軟正黑體" panose="020B0604030504040204" pitchFamily="34" charset="-120"/>
              <a:ea typeface="微軟正黑體" panose="020B0604030504040204" pitchFamily="34" charset="-120"/>
            </a:rPr>
            <a:t>視個案由機關享有著作財產權或與廠商共有著作財產權</a:t>
          </a:r>
          <a:endParaRPr lang="zh-TW" sz="2100" b="1" kern="1200" dirty="0">
            <a:latin typeface="微軟正黑體" panose="020B0604030504040204" pitchFamily="34" charset="-120"/>
            <a:ea typeface="微軟正黑體" panose="020B0604030504040204" pitchFamily="34" charset="-120"/>
          </a:endParaRPr>
        </a:p>
      </dsp:txBody>
      <dsp:txXfrm>
        <a:off x="0" y="2365963"/>
        <a:ext cx="4114799" cy="1017097"/>
      </dsp:txXfrm>
    </dsp:sp>
    <dsp:sp modelId="{69C4A804-0A0C-4668-8979-B09820C6A7F5}">
      <dsp:nvSpPr>
        <dsp:cNvPr id="0" name=""/>
        <dsp:cNvSpPr/>
      </dsp:nvSpPr>
      <dsp:spPr>
        <a:xfrm>
          <a:off x="4114800" y="2365963"/>
          <a:ext cx="4114799" cy="1017097"/>
        </a:xfrm>
        <a:prstGeom prst="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rtl="0">
            <a:lnSpc>
              <a:spcPct val="90000"/>
            </a:lnSpc>
            <a:spcBef>
              <a:spcPct val="0"/>
            </a:spcBef>
            <a:spcAft>
              <a:spcPct val="35000"/>
            </a:spcAft>
          </a:pPr>
          <a:r>
            <a:rPr lang="en-US" sz="2100" b="1" kern="1200" dirty="0" smtClean="0">
              <a:latin typeface="微軟正黑體" panose="020B0604030504040204" pitchFamily="34" charset="-120"/>
              <a:ea typeface="微軟正黑體" panose="020B0604030504040204" pitchFamily="34" charset="-120"/>
            </a:rPr>
            <a:t>2.</a:t>
          </a:r>
          <a:r>
            <a:rPr lang="zh-TW" sz="2100" b="1" kern="1200" dirty="0" smtClean="0">
              <a:latin typeface="微軟正黑體" panose="020B0604030504040204" pitchFamily="34" charset="-120"/>
              <a:ea typeface="微軟正黑體" panose="020B0604030504040204" pitchFamily="34" charset="-120"/>
            </a:rPr>
            <a:t>著作後續產生之收益分配，則另行約定</a:t>
          </a:r>
          <a:endParaRPr lang="zh-TW" sz="2100" b="1" kern="1200" dirty="0">
            <a:latin typeface="微軟正黑體" panose="020B0604030504040204" pitchFamily="34" charset="-120"/>
            <a:ea typeface="微軟正黑體" panose="020B0604030504040204" pitchFamily="34" charset="-120"/>
          </a:endParaRPr>
        </a:p>
      </dsp:txBody>
      <dsp:txXfrm>
        <a:off x="4114800" y="2365963"/>
        <a:ext cx="4114799" cy="1017097"/>
      </dsp:txXfrm>
    </dsp:sp>
    <dsp:sp modelId="{E84648CA-2C52-4782-A19E-495D1738CED0}">
      <dsp:nvSpPr>
        <dsp:cNvPr id="0" name=""/>
        <dsp:cNvSpPr/>
      </dsp:nvSpPr>
      <dsp:spPr>
        <a:xfrm rot="10800000">
          <a:off x="0" y="0"/>
          <a:ext cx="8229600" cy="1403479"/>
        </a:xfrm>
        <a:prstGeom prst="upArrowCallou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rtl="0">
            <a:lnSpc>
              <a:spcPct val="90000"/>
            </a:lnSpc>
            <a:spcBef>
              <a:spcPct val="0"/>
            </a:spcBef>
            <a:spcAft>
              <a:spcPct val="35000"/>
            </a:spcAft>
          </a:pPr>
          <a:r>
            <a:rPr lang="zh-TW" sz="3600" b="1" kern="1200" dirty="0" smtClean="0">
              <a:latin typeface="微軟正黑體" panose="020B0604030504040204" pitchFamily="34" charset="-120"/>
              <a:ea typeface="微軟正黑體" panose="020B0604030504040204" pitchFamily="34" charset="-120"/>
            </a:rPr>
            <a:t>機關</a:t>
          </a:r>
          <a:r>
            <a:rPr lang="en-US" altLang="zh-TW" sz="3600" b="1" kern="1200" dirty="0" smtClean="0">
              <a:latin typeface="微軟正黑體" panose="020B0604030504040204" pitchFamily="34" charset="-120"/>
              <a:ea typeface="微軟正黑體" panose="020B0604030504040204" pitchFamily="34" charset="-120"/>
            </a:rPr>
            <a:t>&amp;</a:t>
          </a:r>
          <a:r>
            <a:rPr lang="zh-TW" altLang="en-US" sz="3600" b="1" kern="1200" dirty="0" smtClean="0">
              <a:latin typeface="微軟正黑體" panose="020B0604030504040204" pitchFamily="34" charset="-120"/>
              <a:ea typeface="微軟正黑體" panose="020B0604030504040204" pitchFamily="34" charset="-120"/>
            </a:rPr>
            <a:t>廠商</a:t>
          </a:r>
          <a:endParaRPr lang="zh-TW" sz="3600" b="1" kern="1200" dirty="0">
            <a:latin typeface="微軟正黑體" panose="020B0604030504040204" pitchFamily="34" charset="-120"/>
            <a:ea typeface="微軟正黑體" panose="020B0604030504040204" pitchFamily="34" charset="-120"/>
          </a:endParaRPr>
        </a:p>
      </dsp:txBody>
      <dsp:txXfrm rot="10800000">
        <a:off x="0" y="0"/>
        <a:ext cx="8229600" cy="911939"/>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F7F9E9-A9C7-4752-B50F-B3172895BCB2}">
      <dsp:nvSpPr>
        <dsp:cNvPr id="0" name=""/>
        <dsp:cNvSpPr/>
      </dsp:nvSpPr>
      <dsp:spPr>
        <a:xfrm rot="5400000">
          <a:off x="715279" y="1561572"/>
          <a:ext cx="1046378" cy="1191265"/>
        </a:xfrm>
        <a:prstGeom prst="bentUpArrow">
          <a:avLst>
            <a:gd name="adj1" fmla="val 32840"/>
            <a:gd name="adj2" fmla="val 25000"/>
            <a:gd name="adj3" fmla="val 35780"/>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02F6315-389B-42D9-A5B3-D62F422580E4}">
      <dsp:nvSpPr>
        <dsp:cNvPr id="0" name=""/>
        <dsp:cNvSpPr/>
      </dsp:nvSpPr>
      <dsp:spPr>
        <a:xfrm>
          <a:off x="190760" y="360146"/>
          <a:ext cx="1761486" cy="1232983"/>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zh-TW" sz="2300" b="1" kern="1200" dirty="0" smtClean="0">
              <a:latin typeface="微軟正黑體" panose="020B0604030504040204" pitchFamily="34" charset="-120"/>
              <a:ea typeface="微軟正黑體" panose="020B0604030504040204" pitchFamily="34" charset="-120"/>
            </a:rPr>
            <a:t>著作財產權歸屬之約定</a:t>
          </a:r>
          <a:endParaRPr lang="zh-TW" sz="2300" b="1" kern="1200" dirty="0">
            <a:latin typeface="微軟正黑體" panose="020B0604030504040204" pitchFamily="34" charset="-120"/>
            <a:ea typeface="微軟正黑體" panose="020B0604030504040204" pitchFamily="34" charset="-120"/>
          </a:endParaRPr>
        </a:p>
      </dsp:txBody>
      <dsp:txXfrm>
        <a:off x="250960" y="420346"/>
        <a:ext cx="1641086" cy="1112583"/>
      </dsp:txXfrm>
    </dsp:sp>
    <dsp:sp modelId="{E3BE3970-2C5D-427A-9DB3-8E600C0D7B85}">
      <dsp:nvSpPr>
        <dsp:cNvPr id="0" name=""/>
        <dsp:cNvSpPr/>
      </dsp:nvSpPr>
      <dsp:spPr>
        <a:xfrm>
          <a:off x="2016223" y="71679"/>
          <a:ext cx="4444905" cy="1496092"/>
        </a:xfrm>
        <a:prstGeom prst="rect">
          <a:avLst/>
        </a:prstGeom>
        <a:solidFill>
          <a:schemeClr val="accent6">
            <a:lumMod val="20000"/>
            <a:lumOff val="80000"/>
          </a:schemeClr>
        </a:solidFill>
        <a:ln>
          <a:noFill/>
        </a:ln>
        <a:effectLst>
          <a:outerShdw blurRad="50800" dist="38100" dir="8100000" algn="tr" rotWithShape="0">
            <a:prstClr val="black">
              <a:alpha val="40000"/>
            </a:prstClr>
          </a:outerShdw>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ct val="15000"/>
            </a:spcAft>
            <a:buChar char="••"/>
          </a:pPr>
          <a:r>
            <a:rPr lang="zh-TW" altLang="en-US" sz="2000" b="1" kern="1200" dirty="0" smtClean="0">
              <a:solidFill>
                <a:srgbClr val="00B050"/>
              </a:solidFill>
              <a:latin typeface="微軟正黑體" panose="020B0604030504040204" pitchFamily="34" charset="-120"/>
              <a:ea typeface="微軟正黑體" panose="020B0604030504040204" pitchFamily="34" charset="-120"/>
            </a:rPr>
            <a:t>宣導影片拍攝涉及導演、劇本、演員、音樂等使用，為避免後續利用困難，</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建議影片之著作財產權約定歸屬於機關所有</a:t>
          </a:r>
          <a:endParaRPr lang="zh-TW" altLang="en-US" sz="2000" b="1" kern="1200" dirty="0">
            <a:solidFill>
              <a:srgbClr val="FF0000"/>
            </a:solidFill>
          </a:endParaRPr>
        </a:p>
      </dsp:txBody>
      <dsp:txXfrm>
        <a:off x="2016223" y="71679"/>
        <a:ext cx="4444905" cy="1496092"/>
      </dsp:txXfrm>
    </dsp:sp>
    <dsp:sp modelId="{CFE71554-41CD-40B9-ADD3-FDB8DEDE4C65}">
      <dsp:nvSpPr>
        <dsp:cNvPr id="0" name=""/>
        <dsp:cNvSpPr/>
      </dsp:nvSpPr>
      <dsp:spPr>
        <a:xfrm rot="5400000">
          <a:off x="2335741" y="3115345"/>
          <a:ext cx="1046378" cy="1191265"/>
        </a:xfrm>
        <a:prstGeom prst="bentUpArrow">
          <a:avLst>
            <a:gd name="adj1" fmla="val 32840"/>
            <a:gd name="adj2" fmla="val 25000"/>
            <a:gd name="adj3" fmla="val 35780"/>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1B9E06-69E7-44B8-8780-F4C021375B9B}">
      <dsp:nvSpPr>
        <dsp:cNvPr id="0" name=""/>
        <dsp:cNvSpPr/>
      </dsp:nvSpPr>
      <dsp:spPr>
        <a:xfrm>
          <a:off x="1981478" y="1919604"/>
          <a:ext cx="1761486" cy="1232983"/>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zh-TW" sz="2300" b="1" kern="1200" dirty="0" smtClean="0">
              <a:latin typeface="微軟正黑體" panose="020B0604030504040204" pitchFamily="34" charset="-120"/>
              <a:ea typeface="微軟正黑體" panose="020B0604030504040204" pitchFamily="34" charset="-120"/>
            </a:rPr>
            <a:t>影片中使用音樂等素材</a:t>
          </a:r>
          <a:endParaRPr lang="zh-TW" sz="2300" b="1" kern="1200" dirty="0">
            <a:latin typeface="微軟正黑體" panose="020B0604030504040204" pitchFamily="34" charset="-120"/>
            <a:ea typeface="微軟正黑體" panose="020B0604030504040204" pitchFamily="34" charset="-120"/>
          </a:endParaRPr>
        </a:p>
      </dsp:txBody>
      <dsp:txXfrm>
        <a:off x="2041678" y="1979804"/>
        <a:ext cx="1641086" cy="1112583"/>
      </dsp:txXfrm>
    </dsp:sp>
    <dsp:sp modelId="{672C414E-3356-46AC-B7EB-BCB65C7DCC4D}">
      <dsp:nvSpPr>
        <dsp:cNvPr id="0" name=""/>
        <dsp:cNvSpPr/>
      </dsp:nvSpPr>
      <dsp:spPr>
        <a:xfrm>
          <a:off x="3888433" y="1720100"/>
          <a:ext cx="4249006" cy="1692662"/>
        </a:xfrm>
        <a:prstGeom prst="rect">
          <a:avLst/>
        </a:prstGeom>
        <a:solidFill>
          <a:schemeClr val="accent4">
            <a:lumMod val="20000"/>
            <a:lumOff val="80000"/>
          </a:schemeClr>
        </a:solidFill>
        <a:ln>
          <a:noFill/>
        </a:ln>
        <a:effectLst>
          <a:outerShdw blurRad="50800" dist="38100" dir="5400000" algn="t" rotWithShape="0">
            <a:prstClr val="black">
              <a:alpha val="40000"/>
            </a:prstClr>
          </a:outerShdw>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rtl="0">
            <a:lnSpc>
              <a:spcPct val="90000"/>
            </a:lnSpc>
            <a:spcBef>
              <a:spcPct val="0"/>
            </a:spcBef>
            <a:spcAft>
              <a:spcPts val="0"/>
            </a:spcAft>
            <a:buChar char="••"/>
          </a:pPr>
          <a:r>
            <a:rPr lang="zh-TW" altLang="en-US" sz="2000" b="1" kern="1200" dirty="0" smtClean="0">
              <a:solidFill>
                <a:srgbClr val="002060"/>
              </a:solidFill>
              <a:latin typeface="微軟正黑體" panose="020B0604030504040204" pitchFamily="34" charset="-120"/>
              <a:ea typeface="微軟正黑體" panose="020B0604030504040204" pitchFamily="34" charset="-120"/>
            </a:rPr>
            <a:t>使用他人既有音樂，</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應注意該素材權利人授權使用之期間</a:t>
          </a:r>
          <a:r>
            <a:rPr lang="en-US" altLang="zh-TW" sz="2000" b="1" kern="1200" dirty="0" smtClean="0">
              <a:solidFill>
                <a:srgbClr val="002060"/>
              </a:solidFill>
              <a:latin typeface="微軟正黑體" panose="020B0604030504040204" pitchFamily="34" charset="-120"/>
              <a:ea typeface="微軟正黑體" panose="020B0604030504040204" pitchFamily="34" charset="-120"/>
            </a:rPr>
            <a:t>(</a:t>
          </a:r>
          <a:r>
            <a:rPr lang="zh-TW" altLang="en-US" sz="2000" b="1" kern="1200" dirty="0" smtClean="0">
              <a:solidFill>
                <a:srgbClr val="002060"/>
              </a:solidFill>
              <a:latin typeface="微軟正黑體" panose="020B0604030504040204" pitchFamily="34" charset="-120"/>
              <a:ea typeface="微軟正黑體" panose="020B0604030504040204" pitchFamily="34" charset="-120"/>
            </a:rPr>
            <a:t>是否永久</a:t>
          </a:r>
          <a:r>
            <a:rPr lang="en-US" altLang="zh-TW" sz="2000" b="1" kern="1200" dirty="0" smtClean="0">
              <a:solidFill>
                <a:srgbClr val="002060"/>
              </a:solidFill>
              <a:latin typeface="微軟正黑體" panose="020B0604030504040204" pitchFamily="34" charset="-120"/>
              <a:ea typeface="微軟正黑體" panose="020B0604030504040204" pitchFamily="34" charset="-120"/>
            </a:rPr>
            <a:t>?)</a:t>
          </a:r>
          <a:r>
            <a:rPr lang="zh-TW" altLang="en-US" sz="2000" b="1" kern="1200" dirty="0" smtClean="0">
              <a:solidFill>
                <a:srgbClr val="002060"/>
              </a:solidFill>
              <a:latin typeface="微軟正黑體" panose="020B0604030504040204" pitchFamily="34" charset="-120"/>
              <a:ea typeface="微軟正黑體" panose="020B0604030504040204" pitchFamily="34" charset="-120"/>
            </a:rPr>
            <a:t>、</a:t>
          </a:r>
          <a:r>
            <a:rPr lang="zh-TW" altLang="en-US" sz="2000" b="1" kern="1200" dirty="0" smtClean="0">
              <a:solidFill>
                <a:srgbClr val="FF0000"/>
              </a:solidFill>
              <a:latin typeface="微軟正黑體" panose="020B0604030504040204" pitchFamily="34" charset="-120"/>
              <a:ea typeface="微軟正黑體" panose="020B0604030504040204" pitchFamily="34" charset="-120"/>
            </a:rPr>
            <a:t>利用範圍</a:t>
          </a:r>
          <a:r>
            <a:rPr lang="en-US" altLang="zh-TW" sz="2000" b="1" kern="1200" dirty="0" smtClean="0">
              <a:solidFill>
                <a:srgbClr val="002060"/>
              </a:solidFill>
              <a:latin typeface="微軟正黑體" panose="020B0604030504040204" pitchFamily="34" charset="-120"/>
              <a:ea typeface="微軟正黑體" panose="020B0604030504040204" pitchFamily="34" charset="-120"/>
            </a:rPr>
            <a:t>(</a:t>
          </a:r>
          <a:r>
            <a:rPr lang="zh-TW" altLang="en-US" sz="2000" b="1" kern="1200" dirty="0" smtClean="0">
              <a:solidFill>
                <a:srgbClr val="002060"/>
              </a:solidFill>
              <a:latin typeface="微軟正黑體" panose="020B0604030504040204" pitchFamily="34" charset="-120"/>
              <a:ea typeface="微軟正黑體" panose="020B0604030504040204" pitchFamily="34" charset="-120"/>
            </a:rPr>
            <a:t>可否上網、海外散布）等有無限制，應於合約中載明</a:t>
          </a:r>
          <a:endParaRPr lang="zh-TW" altLang="en-US" sz="2000" b="1" kern="1200" dirty="0">
            <a:solidFill>
              <a:srgbClr val="002060"/>
            </a:solidFill>
            <a:latin typeface="微軟正黑體" panose="020B0604030504040204" pitchFamily="34" charset="-120"/>
            <a:ea typeface="微軟正黑體" panose="020B0604030504040204" pitchFamily="34" charset="-120"/>
          </a:endParaRPr>
        </a:p>
      </dsp:txBody>
      <dsp:txXfrm>
        <a:off x="3888433" y="1720100"/>
        <a:ext cx="4249006" cy="1692662"/>
      </dsp:txXfrm>
    </dsp:sp>
    <dsp:sp modelId="{6E6A5DC2-815F-41BE-A535-C2A391A7528F}">
      <dsp:nvSpPr>
        <dsp:cNvPr id="0" name=""/>
        <dsp:cNvSpPr/>
      </dsp:nvSpPr>
      <dsp:spPr>
        <a:xfrm>
          <a:off x="3531472" y="3720667"/>
          <a:ext cx="1761486" cy="1232983"/>
        </a:xfrm>
        <a:prstGeom prst="roundRect">
          <a:avLst>
            <a:gd name="adj" fmla="val 1667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zh-TW" sz="2300" b="1" kern="1200" dirty="0" smtClean="0">
              <a:latin typeface="微軟正黑體" panose="020B0604030504040204" pitchFamily="34" charset="-120"/>
              <a:ea typeface="微軟正黑體" panose="020B0604030504040204" pitchFamily="34" charset="-120"/>
            </a:rPr>
            <a:t>影片之後續利用</a:t>
          </a:r>
          <a:endParaRPr lang="zh-TW" sz="2300" b="1" kern="1200" dirty="0">
            <a:latin typeface="微軟正黑體" panose="020B0604030504040204" pitchFamily="34" charset="-120"/>
            <a:ea typeface="微軟正黑體" panose="020B0604030504040204" pitchFamily="34" charset="-120"/>
          </a:endParaRPr>
        </a:p>
      </dsp:txBody>
      <dsp:txXfrm>
        <a:off x="3591672" y="3780867"/>
        <a:ext cx="1641086" cy="1112583"/>
      </dsp:txXfrm>
    </dsp:sp>
    <dsp:sp modelId="{3D93BFBD-F648-4CF1-A321-6B5B223D27DB}">
      <dsp:nvSpPr>
        <dsp:cNvPr id="0" name=""/>
        <dsp:cNvSpPr/>
      </dsp:nvSpPr>
      <dsp:spPr>
        <a:xfrm>
          <a:off x="5363305" y="3559153"/>
          <a:ext cx="2893691" cy="1553414"/>
        </a:xfrm>
        <a:prstGeom prst="rect">
          <a:avLst/>
        </a:prstGeom>
        <a:solidFill>
          <a:schemeClr val="accent5">
            <a:lumMod val="20000"/>
            <a:lumOff val="8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上傳</a:t>
          </a:r>
          <a:r>
            <a:rPr lang="en-US" altLang="zh-TW" sz="1800" b="1" kern="1200" dirty="0" smtClean="0">
              <a:latin typeface="微軟正黑體" panose="020B0604030504040204" pitchFamily="34" charset="-120"/>
              <a:ea typeface="微軟正黑體" panose="020B0604030504040204" pitchFamily="34" charset="-120"/>
            </a:rPr>
            <a:t>YouTube</a:t>
          </a:r>
          <a:r>
            <a:rPr lang="zh-TW" altLang="en-US" sz="1800" b="1" kern="1200" dirty="0" smtClean="0">
              <a:latin typeface="微軟正黑體" panose="020B0604030504040204" pitchFamily="34" charset="-120"/>
              <a:ea typeface="微軟正黑體" panose="020B0604030504040204" pitchFamily="34" charset="-120"/>
            </a:rPr>
            <a:t>、官網播放</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於電視台、廣播電台播放</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800100" rtl="0">
            <a:lnSpc>
              <a:spcPct val="90000"/>
            </a:lnSpc>
            <a:spcBef>
              <a:spcPct val="0"/>
            </a:spcBef>
            <a:spcAft>
              <a:spcPct val="15000"/>
            </a:spcAft>
            <a:buChar char="••"/>
          </a:pPr>
          <a:r>
            <a:rPr lang="zh-TW" altLang="en-US" sz="1800" b="1" kern="1200" dirty="0" smtClean="0">
              <a:latin typeface="微軟正黑體" panose="020B0604030504040204" pitchFamily="34" charset="-120"/>
              <a:ea typeface="微軟正黑體" panose="020B0604030504040204" pitchFamily="34" charset="-120"/>
            </a:rPr>
            <a:t>須另行向集管團體</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唱片公司取得公播、公傳之授權</a:t>
          </a:r>
          <a:endParaRPr lang="zh-TW" altLang="en-US" sz="1800" b="1" kern="1200" dirty="0">
            <a:latin typeface="微軟正黑體" panose="020B0604030504040204" pitchFamily="34" charset="-120"/>
            <a:ea typeface="微軟正黑體" panose="020B0604030504040204" pitchFamily="34" charset="-120"/>
          </a:endParaRPr>
        </a:p>
      </dsp:txBody>
      <dsp:txXfrm>
        <a:off x="5363305" y="3559153"/>
        <a:ext cx="2893691" cy="1553414"/>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A50075-93F4-4346-B686-84EE808644E1}">
      <dsp:nvSpPr>
        <dsp:cNvPr id="0" name=""/>
        <dsp:cNvSpPr/>
      </dsp:nvSpPr>
      <dsp:spPr>
        <a:xfrm>
          <a:off x="878510" y="426399"/>
          <a:ext cx="4234070" cy="4234070"/>
        </a:xfrm>
        <a:prstGeom prst="pie">
          <a:avLst>
            <a:gd name="adj1" fmla="val 16200000"/>
            <a:gd name="adj2" fmla="val 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權利人</a:t>
          </a:r>
          <a:endParaRPr lang="zh-TW" altLang="en-US" sz="2900" b="1" kern="1200" dirty="0">
            <a:latin typeface="微軟正黑體" panose="020B0604030504040204" pitchFamily="34" charset="-120"/>
            <a:ea typeface="微軟正黑體" panose="020B0604030504040204" pitchFamily="34" charset="-120"/>
          </a:endParaRPr>
        </a:p>
      </dsp:txBody>
      <dsp:txXfrm>
        <a:off x="3043935" y="1209702"/>
        <a:ext cx="1562573" cy="1260140"/>
      </dsp:txXfrm>
    </dsp:sp>
    <dsp:sp modelId="{34B73504-4EDC-4589-B909-475248317B15}">
      <dsp:nvSpPr>
        <dsp:cNvPr id="0" name=""/>
        <dsp:cNvSpPr/>
      </dsp:nvSpPr>
      <dsp:spPr>
        <a:xfrm>
          <a:off x="869353" y="590481"/>
          <a:ext cx="4234070" cy="4234070"/>
        </a:xfrm>
        <a:prstGeom prst="pie">
          <a:avLst>
            <a:gd name="adj1" fmla="val 0"/>
            <a:gd name="adj2" fmla="val 540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代理人或經紀公司</a:t>
          </a:r>
          <a:endParaRPr lang="zh-TW" altLang="en-US" sz="2900" b="1" kern="1200" dirty="0">
            <a:latin typeface="微軟正黑體" panose="020B0604030504040204" pitchFamily="34" charset="-120"/>
            <a:ea typeface="微軟正黑體" panose="020B0604030504040204" pitchFamily="34" charset="-120"/>
          </a:endParaRPr>
        </a:p>
      </dsp:txBody>
      <dsp:txXfrm>
        <a:off x="3061996" y="2783125"/>
        <a:ext cx="1562573" cy="1260140"/>
      </dsp:txXfrm>
    </dsp:sp>
    <dsp:sp modelId="{D243AA23-9E90-420D-A50C-34F3A6FA30B2}">
      <dsp:nvSpPr>
        <dsp:cNvPr id="0" name=""/>
        <dsp:cNvSpPr/>
      </dsp:nvSpPr>
      <dsp:spPr>
        <a:xfrm>
          <a:off x="792081" y="566812"/>
          <a:ext cx="4234070" cy="4234070"/>
        </a:xfrm>
        <a:prstGeom prst="pie">
          <a:avLst>
            <a:gd name="adj1" fmla="val 5400000"/>
            <a:gd name="adj2" fmla="val 1080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集管團體</a:t>
          </a:r>
          <a:endParaRPr lang="zh-TW" altLang="en-US" sz="2900" b="1" kern="1200" dirty="0">
            <a:latin typeface="微軟正黑體" panose="020B0604030504040204" pitchFamily="34" charset="-120"/>
            <a:ea typeface="微軟正黑體" panose="020B0604030504040204" pitchFamily="34" charset="-120"/>
          </a:endParaRPr>
        </a:p>
      </dsp:txBody>
      <dsp:txXfrm>
        <a:off x="1270934" y="2759456"/>
        <a:ext cx="1562573" cy="1260140"/>
      </dsp:txXfrm>
    </dsp:sp>
    <dsp:sp modelId="{0F3BB749-FB47-4871-B982-2C80D2086FA6}">
      <dsp:nvSpPr>
        <dsp:cNvPr id="0" name=""/>
        <dsp:cNvSpPr/>
      </dsp:nvSpPr>
      <dsp:spPr>
        <a:xfrm>
          <a:off x="792081" y="426411"/>
          <a:ext cx="4234070" cy="4234070"/>
        </a:xfrm>
        <a:prstGeom prst="pie">
          <a:avLst>
            <a:gd name="adj1" fmla="val 10800000"/>
            <a:gd name="adj2" fmla="val 1620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zh-TW" altLang="en-US" sz="2900" b="1" kern="1200" dirty="0" smtClean="0">
              <a:latin typeface="微軟正黑體" panose="020B0604030504040204" pitchFamily="34" charset="-120"/>
              <a:ea typeface="微軟正黑體" panose="020B0604030504040204" pitchFamily="34" charset="-120"/>
            </a:rPr>
            <a:t>創用</a:t>
          </a:r>
          <a:r>
            <a:rPr lang="en-US" altLang="zh-TW" sz="2900" b="1" kern="1200" dirty="0" smtClean="0">
              <a:latin typeface="微軟正黑體" panose="020B0604030504040204" pitchFamily="34" charset="-120"/>
              <a:ea typeface="微軟正黑體" panose="020B0604030504040204" pitchFamily="34" charset="-120"/>
            </a:rPr>
            <a:t>CC</a:t>
          </a:r>
          <a:endParaRPr lang="zh-TW" altLang="en-US" sz="2900" b="1" kern="1200" dirty="0">
            <a:latin typeface="微軟正黑體" panose="020B0604030504040204" pitchFamily="34" charset="-120"/>
            <a:ea typeface="微軟正黑體" panose="020B0604030504040204" pitchFamily="34" charset="-120"/>
          </a:endParaRPr>
        </a:p>
      </dsp:txBody>
      <dsp:txXfrm>
        <a:off x="1270934" y="1207698"/>
        <a:ext cx="1562573" cy="1260140"/>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2465D4-6188-40DB-ABEE-3BDADBCC2B92}">
      <dsp:nvSpPr>
        <dsp:cNvPr id="0" name=""/>
        <dsp:cNvSpPr/>
      </dsp:nvSpPr>
      <dsp:spPr>
        <a:xfrm>
          <a:off x="1667" y="0"/>
          <a:ext cx="1747304" cy="3802699"/>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8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須標示原作者姓名</a:t>
          </a:r>
          <a:endParaRPr lang="zh-TW" altLang="en-US" sz="2800" kern="1200" dirty="0">
            <a:latin typeface="微軟正黑體" panose="020B0604030504040204" pitchFamily="34" charset="-120"/>
            <a:ea typeface="微軟正黑體" panose="020B0604030504040204" pitchFamily="34" charset="-120"/>
          </a:endParaRPr>
        </a:p>
      </dsp:txBody>
      <dsp:txXfrm>
        <a:off x="1667" y="1521079"/>
        <a:ext cx="1747304" cy="1521079"/>
      </dsp:txXfrm>
    </dsp:sp>
    <dsp:sp modelId="{A68A63B5-A854-4EA3-BEED-B03651439BF8}">
      <dsp:nvSpPr>
        <dsp:cNvPr id="0" name=""/>
        <dsp:cNvSpPr/>
      </dsp:nvSpPr>
      <dsp:spPr>
        <a:xfrm>
          <a:off x="169781" y="219449"/>
          <a:ext cx="1411074" cy="1283723"/>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EA239F-4003-4249-ADC2-8B01ED1AE70A}">
      <dsp:nvSpPr>
        <dsp:cNvPr id="0" name=""/>
        <dsp:cNvSpPr/>
      </dsp:nvSpPr>
      <dsp:spPr>
        <a:xfrm>
          <a:off x="1792933" y="0"/>
          <a:ext cx="1747304" cy="3802699"/>
        </a:xfrm>
        <a:prstGeom prst="roundRect">
          <a:avLst>
            <a:gd name="adj" fmla="val 10000"/>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8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非商業利用</a:t>
          </a:r>
          <a:endParaRPr lang="zh-TW" altLang="en-US" sz="2800" kern="1200" dirty="0">
            <a:latin typeface="微軟正黑體" panose="020B0604030504040204" pitchFamily="34" charset="-120"/>
            <a:ea typeface="微軟正黑體" panose="020B0604030504040204" pitchFamily="34" charset="-120"/>
          </a:endParaRPr>
        </a:p>
      </dsp:txBody>
      <dsp:txXfrm>
        <a:off x="1792933" y="1521079"/>
        <a:ext cx="1747304" cy="1521079"/>
      </dsp:txXfrm>
    </dsp:sp>
    <dsp:sp modelId="{09596AA8-A980-4DB8-A57D-7A5BF8F2EA40}">
      <dsp:nvSpPr>
        <dsp:cNvPr id="0" name=""/>
        <dsp:cNvSpPr/>
      </dsp:nvSpPr>
      <dsp:spPr>
        <a:xfrm>
          <a:off x="2027217" y="232087"/>
          <a:ext cx="1206808" cy="1266298"/>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B6E71E-27F4-45C7-AD98-4CDD8F6BB4FC}">
      <dsp:nvSpPr>
        <dsp:cNvPr id="0" name=""/>
        <dsp:cNvSpPr/>
      </dsp:nvSpPr>
      <dsp:spPr>
        <a:xfrm>
          <a:off x="3593129" y="0"/>
          <a:ext cx="1747304" cy="3802699"/>
        </a:xfrm>
        <a:prstGeom prst="roundRect">
          <a:avLst>
            <a:gd name="adj" fmla="val 10000"/>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8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禁止改作</a:t>
          </a:r>
          <a:endParaRPr lang="zh-TW" altLang="en-US" sz="2800" kern="1200" dirty="0">
            <a:latin typeface="微軟正黑體" panose="020B0604030504040204" pitchFamily="34" charset="-120"/>
            <a:ea typeface="微軟正黑體" panose="020B0604030504040204" pitchFamily="34" charset="-120"/>
          </a:endParaRPr>
        </a:p>
      </dsp:txBody>
      <dsp:txXfrm>
        <a:off x="3593129" y="1521079"/>
        <a:ext cx="1747304" cy="1521079"/>
      </dsp:txXfrm>
    </dsp:sp>
    <dsp:sp modelId="{B3A2CEAF-3795-46F9-A800-AC72C7C46B53}">
      <dsp:nvSpPr>
        <dsp:cNvPr id="0" name=""/>
        <dsp:cNvSpPr/>
      </dsp:nvSpPr>
      <dsp:spPr>
        <a:xfrm>
          <a:off x="3819495" y="228161"/>
          <a:ext cx="1310543" cy="1266298"/>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0000" b="-1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335C5E-47C8-4098-A611-FD3A5860EF10}">
      <dsp:nvSpPr>
        <dsp:cNvPr id="0" name=""/>
        <dsp:cNvSpPr/>
      </dsp:nvSpPr>
      <dsp:spPr>
        <a:xfrm>
          <a:off x="5400838" y="0"/>
          <a:ext cx="1747304" cy="3802699"/>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ts val="0"/>
            </a:spcAft>
          </a:pPr>
          <a:r>
            <a:rPr lang="zh-TW" altLang="en-US" sz="2800" b="1" kern="1200" dirty="0" smtClean="0">
              <a:latin typeface="微軟正黑體" panose="020B0604030504040204" pitchFamily="34" charset="-120"/>
              <a:ea typeface="微軟正黑體" panose="020B0604030504040204" pitchFamily="34" charset="-120"/>
            </a:rPr>
            <a:t>相同方式分享</a:t>
          </a:r>
          <a:endParaRPr lang="zh-TW" altLang="en-US" sz="2800" kern="1200" dirty="0">
            <a:latin typeface="微軟正黑體" panose="020B0604030504040204" pitchFamily="34" charset="-120"/>
            <a:ea typeface="微軟正黑體" panose="020B0604030504040204" pitchFamily="34" charset="-120"/>
          </a:endParaRPr>
        </a:p>
      </dsp:txBody>
      <dsp:txXfrm>
        <a:off x="5400838" y="1521079"/>
        <a:ext cx="1747304" cy="1521079"/>
      </dsp:txXfrm>
    </dsp:sp>
    <dsp:sp modelId="{F42DCE15-EED4-45A2-A597-DFED15349DFA}">
      <dsp:nvSpPr>
        <dsp:cNvPr id="0" name=""/>
        <dsp:cNvSpPr/>
      </dsp:nvSpPr>
      <dsp:spPr>
        <a:xfrm>
          <a:off x="5663856" y="228161"/>
          <a:ext cx="1221269" cy="1266298"/>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8000" b="-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8EA929-8447-4200-9951-024F2D5AA60E}">
      <dsp:nvSpPr>
        <dsp:cNvPr id="0" name=""/>
        <dsp:cNvSpPr/>
      </dsp:nvSpPr>
      <dsp:spPr>
        <a:xfrm>
          <a:off x="1288847" y="3074729"/>
          <a:ext cx="5857816" cy="570404"/>
        </a:xfrm>
        <a:prstGeom prst="rightArrow">
          <a:avLst/>
        </a:prstGeom>
        <a:solidFill>
          <a:schemeClr val="accent5">
            <a:tint val="40000"/>
            <a:hueOff val="0"/>
            <a:satOff val="0"/>
            <a:lumOff val="0"/>
            <a:alphaOff val="0"/>
          </a:schemeClr>
        </a:solidFill>
        <a:ln w="25400" cap="flat" cmpd="sng" algn="ctr">
          <a:solidFill>
            <a:schemeClr val="lt1">
              <a:hueOff val="0"/>
              <a:satOff val="0"/>
              <a:lumOff val="0"/>
              <a:alphaOff val="0"/>
            </a:schemeClr>
          </a:solidFill>
          <a:prstDash val="solid"/>
        </a:ln>
        <a:effectLst>
          <a:outerShdw blurRad="76200" dir="13500000" sy="23000" kx="1200000" algn="br" rotWithShape="0">
            <a:prstClr val="black">
              <a:alpha val="20000"/>
            </a:prstClr>
          </a:outerShdw>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1892E4-794C-432E-AAA8-83FAEDABB492}">
      <dsp:nvSpPr>
        <dsp:cNvPr id="0" name=""/>
        <dsp:cNvSpPr/>
      </dsp:nvSpPr>
      <dsp:spPr>
        <a:xfrm>
          <a:off x="115155" y="-34560"/>
          <a:ext cx="2359783" cy="2523159"/>
        </a:xfrm>
        <a:prstGeom prst="upArrow">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85355C-DFA7-46C6-A5F0-DBD999459F84}">
      <dsp:nvSpPr>
        <dsp:cNvPr id="0" name=""/>
        <dsp:cNvSpPr/>
      </dsp:nvSpPr>
      <dsp:spPr>
        <a:xfrm>
          <a:off x="2897541" y="77770"/>
          <a:ext cx="4519293" cy="2298497"/>
        </a:xfrm>
        <a:prstGeom prst="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noFill/>
          <a:prstDash val="solid"/>
        </a:ln>
        <a:effectLst>
          <a:outerShdw blurRad="50800" dist="38100" dir="8100000" algn="tr" rotWithShape="0">
            <a:prstClr val="black">
              <a:alpha val="40000"/>
            </a:prst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227584" tIns="0" rIns="227584" bIns="227584" numCol="1" spcCol="1270" anchor="ctr" anchorCtr="0">
          <a:noAutofit/>
        </a:bodyPr>
        <a:lstStyle/>
        <a:p>
          <a:pPr lvl="0" algn="l" defTabSz="1422400">
            <a:lnSpc>
              <a:spcPct val="100000"/>
            </a:lnSpc>
            <a:spcBef>
              <a:spcPct val="0"/>
            </a:spcBef>
            <a:spcAft>
              <a:spcPts val="0"/>
            </a:spcAft>
          </a:pPr>
          <a:r>
            <a:rPr lang="zh-TW" altLang="en-US" sz="3200" b="1" kern="1200" dirty="0" smtClean="0">
              <a:solidFill>
                <a:srgbClr val="FF0000"/>
              </a:solidFill>
              <a:latin typeface="微軟正黑體" pitchFamily="34" charset="-120"/>
              <a:ea typeface="微軟正黑體" pitchFamily="34" charset="-120"/>
            </a:rPr>
            <a:t>創作保護</a:t>
          </a:r>
          <a:r>
            <a:rPr lang="en-US" altLang="zh-TW" sz="3200" b="1" kern="1200" dirty="0" smtClean="0">
              <a:solidFill>
                <a:srgbClr val="FF0000"/>
              </a:solidFill>
              <a:latin typeface="微軟正黑體" pitchFamily="34" charset="-120"/>
              <a:ea typeface="微軟正黑體" pitchFamily="34" charset="-120"/>
            </a:rPr>
            <a:t>(§10)</a:t>
          </a:r>
          <a:endParaRPr lang="zh-TW" altLang="en-US" sz="3200" b="1" kern="1200" dirty="0">
            <a:solidFill>
              <a:srgbClr val="FF0000"/>
            </a:solidFill>
            <a:latin typeface="微軟正黑體" pitchFamily="34" charset="-120"/>
            <a:ea typeface="微軟正黑體" pitchFamily="34" charset="-120"/>
          </a:endParaRPr>
        </a:p>
        <a:p>
          <a:pPr marL="0" lvl="1" indent="0" algn="l" defTabSz="1066800">
            <a:lnSpc>
              <a:spcPct val="80000"/>
            </a:lnSpc>
            <a:spcBef>
              <a:spcPct val="0"/>
            </a:spcBef>
            <a:spcAft>
              <a:spcPts val="0"/>
            </a:spcAft>
            <a:buChar char="••"/>
          </a:pPr>
          <a:r>
            <a:rPr lang="zh-TW" altLang="en-US" sz="2400" b="1" kern="1200" dirty="0" smtClean="0">
              <a:latin typeface="微軟正黑體" pitchFamily="34" charset="-120"/>
              <a:ea typeface="微軟正黑體" pitchFamily="34" charset="-120"/>
            </a:rPr>
            <a:t>著作</a:t>
          </a:r>
          <a:r>
            <a:rPr lang="zh-TW" altLang="en-US" sz="2400" b="1" i="0" u="none" kern="1200" dirty="0" smtClean="0">
              <a:effectLst>
                <a:outerShdw blurRad="38100" dist="38100" dir="2700000" algn="tl">
                  <a:srgbClr val="000000">
                    <a:alpha val="43137"/>
                  </a:srgbClr>
                </a:outerShdw>
              </a:effectLst>
              <a:latin typeface="微軟正黑體" pitchFamily="34" charset="-120"/>
              <a:ea typeface="微軟正黑體" pitchFamily="34" charset="-120"/>
            </a:rPr>
            <a:t>完成時</a:t>
          </a:r>
          <a:r>
            <a:rPr lang="zh-TW" altLang="en-US" sz="2400" b="1" kern="1200" dirty="0" smtClean="0">
              <a:latin typeface="微軟正黑體" pitchFamily="34" charset="-120"/>
              <a:ea typeface="微軟正黑體" pitchFamily="34" charset="-120"/>
            </a:rPr>
            <a:t>即享有著作權</a:t>
          </a:r>
          <a:endParaRPr lang="zh-TW" altLang="en-US" sz="2400" b="1" kern="1200" dirty="0">
            <a:latin typeface="微軟正黑體" pitchFamily="34" charset="-120"/>
            <a:ea typeface="微軟正黑體" pitchFamily="34" charset="-120"/>
          </a:endParaRPr>
        </a:p>
        <a:p>
          <a:pPr marL="92075" lvl="1" indent="-92075" algn="l" defTabSz="1066800">
            <a:lnSpc>
              <a:spcPct val="80000"/>
            </a:lnSpc>
            <a:spcBef>
              <a:spcPct val="0"/>
            </a:spcBef>
            <a:spcAft>
              <a:spcPts val="0"/>
            </a:spcAft>
            <a:buChar char="••"/>
          </a:pPr>
          <a:r>
            <a:rPr lang="zh-TW" altLang="en-US" sz="2400" b="1" kern="1200" dirty="0" smtClean="0">
              <a:solidFill>
                <a:srgbClr val="0000CC"/>
              </a:solidFill>
              <a:latin typeface="微軟正黑體" pitchFamily="34" charset="-120"/>
              <a:ea typeface="微軟正黑體" pitchFamily="34" charset="-120"/>
            </a:rPr>
            <a:t>不須申請登記、註冊</a:t>
          </a:r>
          <a:endParaRPr lang="zh-TW" altLang="en-US" sz="2400" b="1" kern="1200" dirty="0">
            <a:solidFill>
              <a:srgbClr val="0000CC"/>
            </a:solidFill>
            <a:latin typeface="微軟正黑體" pitchFamily="34" charset="-120"/>
            <a:ea typeface="微軟正黑體" pitchFamily="34" charset="-120"/>
          </a:endParaRPr>
        </a:p>
        <a:p>
          <a:pPr marL="84138" lvl="1" indent="-84138" algn="l" defTabSz="1066800">
            <a:lnSpc>
              <a:spcPct val="80000"/>
            </a:lnSpc>
            <a:spcBef>
              <a:spcPct val="0"/>
            </a:spcBef>
            <a:spcAft>
              <a:spcPts val="0"/>
            </a:spcAft>
            <a:buChar char="••"/>
          </a:pPr>
          <a:r>
            <a:rPr lang="zh-TW" altLang="en-US" sz="2400" b="0" kern="1200" dirty="0" smtClean="0">
              <a:latin typeface="微軟正黑體" pitchFamily="34" charset="-120"/>
              <a:ea typeface="微軟正黑體" pitchFamily="34" charset="-120"/>
            </a:rPr>
            <a:t>不同於商標權、專利權採註冊保護主義</a:t>
          </a:r>
          <a:endParaRPr lang="zh-TW" altLang="en-US" sz="2400" b="0" kern="1200" dirty="0">
            <a:latin typeface="微軟正黑體" pitchFamily="34" charset="-120"/>
            <a:ea typeface="微軟正黑體" pitchFamily="34" charset="-120"/>
          </a:endParaRPr>
        </a:p>
      </dsp:txBody>
      <dsp:txXfrm>
        <a:off x="2897541" y="77770"/>
        <a:ext cx="4519293" cy="2298497"/>
      </dsp:txXfrm>
    </dsp:sp>
    <dsp:sp modelId="{7E507D18-F0A2-4FE7-B488-9D2892EFE370}">
      <dsp:nvSpPr>
        <dsp:cNvPr id="0" name=""/>
        <dsp:cNvSpPr/>
      </dsp:nvSpPr>
      <dsp:spPr>
        <a:xfrm>
          <a:off x="955674" y="2698862"/>
          <a:ext cx="2359783" cy="2523159"/>
        </a:xfrm>
        <a:prstGeom prst="downArrow">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2E91A7-24AE-411C-8174-2481AA5E2564}">
      <dsp:nvSpPr>
        <dsp:cNvPr id="0" name=""/>
        <dsp:cNvSpPr/>
      </dsp:nvSpPr>
      <dsp:spPr>
        <a:xfrm>
          <a:off x="3456406" y="2592296"/>
          <a:ext cx="4754448" cy="2661403"/>
        </a:xfrm>
        <a:prstGeom prst="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noFill/>
          <a:prstDash val="solid"/>
        </a:ln>
        <a:effectLst>
          <a:outerShdw blurRad="50800" dist="38100" dir="8100000" algn="tr" rotWithShape="0">
            <a:prstClr val="black">
              <a:alpha val="40000"/>
            </a:prst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227584" tIns="0" rIns="227584" bIns="227584" numCol="1" spcCol="1270" anchor="ctr" anchorCtr="0">
          <a:noAutofit/>
        </a:bodyPr>
        <a:lstStyle/>
        <a:p>
          <a:pPr lvl="0" algn="l" defTabSz="1422400">
            <a:lnSpc>
              <a:spcPct val="100000"/>
            </a:lnSpc>
            <a:spcBef>
              <a:spcPct val="0"/>
            </a:spcBef>
            <a:spcAft>
              <a:spcPts val="0"/>
            </a:spcAft>
          </a:pPr>
          <a:r>
            <a:rPr lang="zh-TW" altLang="en-US" sz="3200" b="1" i="0" kern="1200" dirty="0" smtClean="0">
              <a:solidFill>
                <a:srgbClr val="FF00FF"/>
              </a:solidFill>
              <a:latin typeface="微軟正黑體" pitchFamily="34" charset="-120"/>
              <a:ea typeface="微軟正黑體" pitchFamily="34" charset="-120"/>
            </a:rPr>
            <a:t>保護表達</a:t>
          </a:r>
          <a:r>
            <a:rPr lang="en-US" altLang="zh-TW" sz="3200" b="1" i="0" kern="1200" dirty="0" smtClean="0">
              <a:solidFill>
                <a:srgbClr val="FF00FF"/>
              </a:solidFill>
              <a:latin typeface="微軟正黑體" pitchFamily="34" charset="-120"/>
              <a:ea typeface="微軟正黑體" pitchFamily="34" charset="-120"/>
            </a:rPr>
            <a:t>(§10-1)</a:t>
          </a:r>
          <a:endParaRPr lang="zh-TW" altLang="en-US" sz="3200" b="1" i="0" kern="1200" dirty="0">
            <a:solidFill>
              <a:srgbClr val="FF00FF"/>
            </a:solidFill>
            <a:latin typeface="微軟正黑體" pitchFamily="34" charset="-120"/>
            <a:ea typeface="微軟正黑體" pitchFamily="34" charset="-120"/>
          </a:endParaRPr>
        </a:p>
        <a:p>
          <a:pPr marL="228600" lvl="1" indent="-228600" algn="l" defTabSz="1066800">
            <a:lnSpc>
              <a:spcPct val="80000"/>
            </a:lnSpc>
            <a:spcBef>
              <a:spcPct val="0"/>
            </a:spcBef>
            <a:spcAft>
              <a:spcPts val="0"/>
            </a:spcAft>
            <a:buChar char="••"/>
          </a:pPr>
          <a:r>
            <a:rPr lang="zh-TW" altLang="en-US" sz="2400" b="1" i="0" kern="1200" dirty="0" smtClean="0">
              <a:latin typeface="微軟正黑體" pitchFamily="34" charset="-120"/>
              <a:ea typeface="微軟正黑體" pitchFamily="34" charset="-120"/>
            </a:rPr>
            <a:t>不保護「概念」 「思想」「原理」「方法」</a:t>
          </a:r>
          <a:endParaRPr lang="zh-TW" altLang="en-US" sz="2400" b="1" i="0" kern="1200" dirty="0">
            <a:latin typeface="微軟正黑體" pitchFamily="34" charset="-120"/>
            <a:ea typeface="微軟正黑體" pitchFamily="34" charset="-120"/>
          </a:endParaRPr>
        </a:p>
        <a:p>
          <a:pPr marL="171450" lvl="1" indent="-171450" algn="just" defTabSz="889000">
            <a:lnSpc>
              <a:spcPct val="70000"/>
            </a:lnSpc>
            <a:spcBef>
              <a:spcPct val="0"/>
            </a:spcBef>
            <a:spcAft>
              <a:spcPts val="0"/>
            </a:spcAft>
            <a:buChar char="••"/>
          </a:pPr>
          <a:r>
            <a:rPr lang="zh-TW" altLang="en-US" sz="2000" b="1" kern="1200" dirty="0" smtClean="0">
              <a:solidFill>
                <a:srgbClr val="00B050"/>
              </a:solidFill>
              <a:latin typeface="微軟正黑體" pitchFamily="34" charset="-120"/>
              <a:ea typeface="微軟正黑體" pitchFamily="34" charset="-120"/>
            </a:rPr>
            <a:t>活動之發想、流程規劃、風格、手法等不受著作權保護</a:t>
          </a:r>
          <a:endParaRPr lang="zh-TW" altLang="en-US" sz="2000" b="1" kern="1200" dirty="0">
            <a:solidFill>
              <a:srgbClr val="00B050"/>
            </a:solidFill>
            <a:latin typeface="微軟正黑體" pitchFamily="34" charset="-120"/>
            <a:ea typeface="微軟正黑體" pitchFamily="34" charset="-120"/>
          </a:endParaRPr>
        </a:p>
        <a:p>
          <a:pPr marL="171450" lvl="1" indent="-171450" algn="just" defTabSz="889000">
            <a:lnSpc>
              <a:spcPct val="70000"/>
            </a:lnSpc>
            <a:spcBef>
              <a:spcPct val="0"/>
            </a:spcBef>
            <a:spcAft>
              <a:spcPts val="0"/>
            </a:spcAft>
            <a:buChar char="••"/>
          </a:pPr>
          <a:r>
            <a:rPr lang="zh-TW" altLang="en-US" sz="2000" b="1" kern="1200" dirty="0" smtClean="0">
              <a:solidFill>
                <a:srgbClr val="00B050"/>
              </a:solidFill>
              <a:latin typeface="微軟正黑體" pitchFamily="34" charset="-120"/>
              <a:ea typeface="微軟正黑體" pitchFamily="34" charset="-120"/>
            </a:rPr>
            <a:t>將創作之表達形諸於外</a:t>
          </a:r>
          <a:r>
            <a:rPr lang="en-US" altLang="zh-TW" sz="2000" b="1" kern="1200" dirty="0" smtClean="0">
              <a:solidFill>
                <a:srgbClr val="00B050"/>
              </a:solidFill>
              <a:latin typeface="微軟正黑體" pitchFamily="34" charset="-120"/>
              <a:ea typeface="微軟正黑體" pitchFamily="34" charset="-120"/>
            </a:rPr>
            <a:t>(</a:t>
          </a:r>
          <a:r>
            <a:rPr lang="zh-TW" altLang="en-US" sz="2000" b="1" kern="1200" dirty="0" smtClean="0">
              <a:solidFill>
                <a:srgbClr val="00B050"/>
              </a:solidFill>
              <a:latin typeface="微軟正黑體" pitchFamily="34" charset="-120"/>
              <a:ea typeface="微軟正黑體" pitchFamily="34" charset="-120"/>
            </a:rPr>
            <a:t>劇本、畫作、影片</a:t>
          </a:r>
          <a:r>
            <a:rPr lang="en-US" altLang="zh-TW" sz="2000" b="1" kern="1200" dirty="0" smtClean="0">
              <a:solidFill>
                <a:srgbClr val="00B050"/>
              </a:solidFill>
              <a:latin typeface="微軟正黑體" pitchFamily="34" charset="-120"/>
              <a:ea typeface="微軟正黑體" pitchFamily="34" charset="-120"/>
            </a:rPr>
            <a:t>)</a:t>
          </a:r>
          <a:r>
            <a:rPr lang="zh-TW" altLang="en-US" sz="2000" b="1" kern="1200" dirty="0" smtClean="0">
              <a:solidFill>
                <a:srgbClr val="00B050"/>
              </a:solidFill>
              <a:latin typeface="微軟正黑體" pitchFamily="34" charset="-120"/>
              <a:ea typeface="微軟正黑體" pitchFamily="34" charset="-120"/>
            </a:rPr>
            <a:t>，才是受保護的標的</a:t>
          </a:r>
          <a:endParaRPr lang="zh-TW" altLang="en-US" sz="2000" b="1" kern="1200" dirty="0">
            <a:solidFill>
              <a:srgbClr val="00B050"/>
            </a:solidFill>
            <a:latin typeface="微軟正黑體" pitchFamily="34" charset="-120"/>
            <a:ea typeface="微軟正黑體" pitchFamily="34" charset="-120"/>
          </a:endParaRPr>
        </a:p>
      </dsp:txBody>
      <dsp:txXfrm>
        <a:off x="3456406" y="2592296"/>
        <a:ext cx="4754448" cy="26614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81D3A0-92BB-4BF8-A60F-7A140275B455}">
      <dsp:nvSpPr>
        <dsp:cNvPr id="0" name=""/>
        <dsp:cNvSpPr/>
      </dsp:nvSpPr>
      <dsp:spPr>
        <a:xfrm>
          <a:off x="3579735" y="1538455"/>
          <a:ext cx="806378" cy="91440"/>
        </a:xfrm>
        <a:custGeom>
          <a:avLst/>
          <a:gdLst/>
          <a:ahLst/>
          <a:cxnLst/>
          <a:rect l="0" t="0" r="0" b="0"/>
          <a:pathLst>
            <a:path>
              <a:moveTo>
                <a:pt x="0" y="45720"/>
              </a:moveTo>
              <a:lnTo>
                <a:pt x="806378"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latin typeface="微軟正黑體" panose="020B0604030504040204" pitchFamily="34" charset="-120"/>
            <a:ea typeface="微軟正黑體" panose="020B0604030504040204" pitchFamily="34" charset="-120"/>
          </a:endParaRPr>
        </a:p>
      </dsp:txBody>
      <dsp:txXfrm>
        <a:off x="3961999" y="1579987"/>
        <a:ext cx="41848" cy="8377"/>
      </dsp:txXfrm>
    </dsp:sp>
    <dsp:sp modelId="{56D33607-3648-4942-86C4-44B11F8D5256}">
      <dsp:nvSpPr>
        <dsp:cNvPr id="0" name=""/>
        <dsp:cNvSpPr/>
      </dsp:nvSpPr>
      <dsp:spPr>
        <a:xfrm>
          <a:off x="7347" y="1708"/>
          <a:ext cx="3574187" cy="3164934"/>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0688" tIns="170688" rIns="170688" bIns="170688" numCol="1" spcCol="1270" anchor="ctr" anchorCtr="0">
          <a:noAutofit/>
        </a:bodyPr>
        <a:lstStyle/>
        <a:p>
          <a:pPr lvl="0" algn="l" defTabSz="1066800" rtl="0">
            <a:lnSpc>
              <a:spcPct val="80000"/>
            </a:lnSpc>
            <a:spcBef>
              <a:spcPct val="0"/>
            </a:spcBef>
            <a:spcAft>
              <a:spcPts val="0"/>
            </a:spcAft>
          </a:pPr>
          <a:r>
            <a:rPr lang="zh-TW" altLang="en-US" sz="2400" b="1" kern="1200" dirty="0" smtClean="0">
              <a:latin typeface="微軟正黑體" panose="020B0604030504040204" pitchFamily="34" charset="-120"/>
              <a:ea typeface="微軟正黑體" panose="020B0604030504040204" pitchFamily="34" charset="-120"/>
            </a:rPr>
            <a:t>活動的進行流程、節目安排的設計、主持人及來賓均相同或相仿？</a:t>
          </a:r>
          <a:endParaRPr lang="en-US" altLang="zh-TW" sz="2400" b="1" kern="1200" dirty="0" smtClean="0">
            <a:latin typeface="微軟正黑體" panose="020B0604030504040204" pitchFamily="34" charset="-120"/>
            <a:ea typeface="微軟正黑體" panose="020B0604030504040204" pitchFamily="34" charset="-120"/>
          </a:endParaRPr>
        </a:p>
        <a:p>
          <a:pPr lvl="0" algn="l" defTabSz="1066800" rtl="0">
            <a:lnSpc>
              <a:spcPct val="80000"/>
            </a:lnSpc>
            <a:spcBef>
              <a:spcPct val="0"/>
            </a:spcBef>
            <a:spcAft>
              <a:spcPts val="0"/>
            </a:spcAft>
          </a:pPr>
          <a:r>
            <a:rPr lang="zh-TW" altLang="en-US" sz="2400" b="1" kern="1200" dirty="0" smtClean="0">
              <a:solidFill>
                <a:srgbClr val="0070C0"/>
              </a:solidFill>
              <a:latin typeface="微軟正黑體" panose="020B0604030504040204" pitchFamily="34" charset="-120"/>
              <a:ea typeface="微軟正黑體" panose="020B0604030504040204" pitchFamily="34" charset="-120"/>
            </a:rPr>
            <a:t>例：各縣市跨年晚會均安排倒數、施放煙火等節目橋段</a:t>
          </a:r>
          <a:endParaRPr lang="zh-TW" altLang="en-US" sz="2400" kern="1200" dirty="0">
            <a:solidFill>
              <a:srgbClr val="0070C0"/>
            </a:solidFill>
            <a:latin typeface="微軟正黑體" panose="020B0604030504040204" pitchFamily="34" charset="-120"/>
            <a:ea typeface="微軟正黑體" panose="020B0604030504040204" pitchFamily="34" charset="-120"/>
          </a:endParaRPr>
        </a:p>
      </dsp:txBody>
      <dsp:txXfrm>
        <a:off x="7347" y="1708"/>
        <a:ext cx="3574187" cy="3164934"/>
      </dsp:txXfrm>
    </dsp:sp>
    <dsp:sp modelId="{3AD9AA1E-9C05-4A35-9FA6-99D2CBDDA997}">
      <dsp:nvSpPr>
        <dsp:cNvPr id="0" name=""/>
        <dsp:cNvSpPr/>
      </dsp:nvSpPr>
      <dsp:spPr>
        <a:xfrm>
          <a:off x="4418513" y="492465"/>
          <a:ext cx="3639034" cy="218342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9136" tIns="199136" rIns="199136" bIns="199136" numCol="1" spcCol="1270" anchor="ctr" anchorCtr="0">
          <a:noAutofit/>
        </a:bodyPr>
        <a:lstStyle/>
        <a:p>
          <a:pPr lvl="0" algn="ctr" defTabSz="1244600" rtl="0">
            <a:lnSpc>
              <a:spcPct val="90000"/>
            </a:lnSpc>
            <a:spcBef>
              <a:spcPct val="0"/>
            </a:spcBef>
            <a:spcAft>
              <a:spcPct val="35000"/>
            </a:spcAft>
          </a:pPr>
          <a:r>
            <a:rPr lang="zh-TW" altLang="en-US" sz="2800" b="1" kern="1200" dirty="0" smtClean="0">
              <a:solidFill>
                <a:srgbClr val="FF0000"/>
              </a:solidFill>
              <a:latin typeface="微軟正黑體" panose="020B0604030504040204" pitchFamily="34" charset="-120"/>
              <a:ea typeface="微軟正黑體" panose="020B0604030504040204" pitchFamily="34" charset="-120"/>
            </a:rPr>
            <a:t>無侵害著作權的問題</a:t>
          </a:r>
          <a:r>
            <a:rPr lang="zh-TW" altLang="en-US" sz="2800" b="1" kern="1200" dirty="0" smtClean="0">
              <a:latin typeface="微軟正黑體" panose="020B0604030504040204" pitchFamily="34" charset="-120"/>
              <a:ea typeface="微軟正黑體" panose="020B0604030504040204" pitchFamily="34" charset="-120"/>
            </a:rPr>
            <a:t>→</a:t>
          </a:r>
          <a:r>
            <a:rPr lang="zh-TW" altLang="en-US" sz="2800" kern="1200" dirty="0" smtClean="0">
              <a:latin typeface="微軟正黑體" panose="020B0604030504040204" pitchFamily="34" charset="-120"/>
              <a:ea typeface="微軟正黑體" panose="020B0604030504040204" pitchFamily="34" charset="-120"/>
            </a:rPr>
            <a:t>因為活動的發想、流程僅屬概念、方法</a:t>
          </a:r>
          <a:endParaRPr lang="zh-TW" altLang="en-US" sz="2800" kern="1200" dirty="0">
            <a:latin typeface="微軟正黑體" panose="020B0604030504040204" pitchFamily="34" charset="-120"/>
            <a:ea typeface="微軟正黑體" panose="020B0604030504040204" pitchFamily="34" charset="-120"/>
          </a:endParaRPr>
        </a:p>
      </dsp:txBody>
      <dsp:txXfrm>
        <a:off x="4418513" y="492465"/>
        <a:ext cx="3639034" cy="21834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C67206-4AB8-445A-AB3E-7AA9774875CB}">
      <dsp:nvSpPr>
        <dsp:cNvPr id="0" name=""/>
        <dsp:cNvSpPr/>
      </dsp:nvSpPr>
      <dsp:spPr>
        <a:xfrm>
          <a:off x="0" y="263460"/>
          <a:ext cx="8208912" cy="10584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291592" rIns="637103" bIns="128016" numCol="1" spcCol="1270" anchor="t" anchorCtr="0">
          <a:noAutofit/>
        </a:bodyPr>
        <a:lstStyle/>
        <a:p>
          <a:pPr marL="171450" lvl="1" indent="-171450" algn="l" defTabSz="800100">
            <a:lnSpc>
              <a:spcPct val="8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以翻譯軟體進行全文翻譯？監視器畫面</a:t>
          </a:r>
          <a:r>
            <a:rPr lang="en-US" altLang="zh-TW" sz="1800" b="1" kern="1200" dirty="0" smtClean="0">
              <a:latin typeface="微軟正黑體" panose="020B0604030504040204" pitchFamily="34" charset="-120"/>
              <a:ea typeface="微軟正黑體" panose="020B0604030504040204" pitchFamily="34" charset="-120"/>
            </a:rPr>
            <a:t>?</a:t>
          </a:r>
          <a:r>
            <a:rPr lang="zh-TW" altLang="en-US" sz="1800" b="1" kern="1200" dirty="0" smtClean="0">
              <a:latin typeface="微軟正黑體" panose="020B0604030504040204" pitchFamily="34" charset="-120"/>
              <a:ea typeface="微軟正黑體" panose="020B0604030504040204" pitchFamily="34" charset="-120"/>
            </a:rPr>
            <a:t>衛星雲圖</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a:p>
          <a:pPr marL="171450" lvl="1" indent="-171450" algn="l" defTabSz="800100">
            <a:lnSpc>
              <a:spcPct val="8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猴子自拍照</a:t>
          </a:r>
          <a:r>
            <a:rPr lang="en-US" altLang="zh-TW" sz="1800" b="1" kern="1200" dirty="0" smtClean="0">
              <a:latin typeface="微軟正黑體" panose="020B0604030504040204" pitchFamily="34" charset="-120"/>
              <a:ea typeface="微軟正黑體" panose="020B0604030504040204" pitchFamily="34" charset="-120"/>
            </a:rPr>
            <a:t>?(</a:t>
          </a:r>
          <a:r>
            <a:rPr lang="en-US" altLang="en-US" sz="1800" b="1" kern="1200" dirty="0" smtClean="0">
              <a:latin typeface="微軟正黑體" panose="020B0604030504040204" pitchFamily="34" charset="-120"/>
              <a:ea typeface="微軟正黑體" panose="020B0604030504040204" pitchFamily="34" charset="-120"/>
            </a:rPr>
            <a:t> David J. Slater vs.</a:t>
          </a:r>
          <a:r>
            <a:rPr lang="zh-TW" altLang="en-US" sz="1800" b="1" kern="1200" dirty="0" smtClean="0">
              <a:latin typeface="微軟正黑體" panose="020B0604030504040204" pitchFamily="34" charset="-120"/>
              <a:ea typeface="微軟正黑體" panose="020B0604030504040204" pitchFamily="34" charset="-120"/>
            </a:rPr>
            <a:t>維基百科</a:t>
          </a:r>
          <a:r>
            <a:rPr lang="en-US" altLang="zh-TW" sz="1800" b="1" kern="1200" dirty="0" smtClean="0">
              <a:latin typeface="微軟正黑體" panose="020B0604030504040204" pitchFamily="34" charset="-120"/>
              <a:ea typeface="微軟正黑體" panose="020B0604030504040204" pitchFamily="34" charset="-120"/>
            </a:rPr>
            <a:t>)</a:t>
          </a:r>
          <a:endParaRPr lang="zh-TW" altLang="en-US" sz="1800" b="1" kern="1200" dirty="0">
            <a:latin typeface="微軟正黑體" panose="020B0604030504040204" pitchFamily="34" charset="-120"/>
            <a:ea typeface="微軟正黑體" panose="020B0604030504040204" pitchFamily="34" charset="-120"/>
          </a:endParaRPr>
        </a:p>
      </dsp:txBody>
      <dsp:txXfrm>
        <a:off x="0" y="263460"/>
        <a:ext cx="8208912" cy="1058400"/>
      </dsp:txXfrm>
    </dsp:sp>
    <dsp:sp modelId="{1AA4E58F-4AA2-4A74-BD11-551F1094EFC8}">
      <dsp:nvSpPr>
        <dsp:cNvPr id="0" name=""/>
        <dsp:cNvSpPr/>
      </dsp:nvSpPr>
      <dsp:spPr>
        <a:xfrm>
          <a:off x="410445" y="56819"/>
          <a:ext cx="7114417" cy="41328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須是人類精神活動的成果</a:t>
          </a:r>
          <a:endParaRPr lang="zh-TW" altLang="en-US" sz="2400" b="1" kern="1200" dirty="0">
            <a:latin typeface="微軟正黑體" panose="020B0604030504040204" pitchFamily="34" charset="-120"/>
            <a:ea typeface="微軟正黑體" panose="020B0604030504040204" pitchFamily="34" charset="-120"/>
          </a:endParaRPr>
        </a:p>
      </dsp:txBody>
      <dsp:txXfrm>
        <a:off x="430620" y="76994"/>
        <a:ext cx="7074067" cy="372930"/>
      </dsp:txXfrm>
    </dsp:sp>
    <dsp:sp modelId="{5ECD26DF-DD98-4862-85E5-C8ABD57E1A51}">
      <dsp:nvSpPr>
        <dsp:cNvPr id="0" name=""/>
        <dsp:cNvSpPr/>
      </dsp:nvSpPr>
      <dsp:spPr>
        <a:xfrm>
          <a:off x="0" y="1604099"/>
          <a:ext cx="8208912" cy="10584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291592" rIns="637103" bIns="128016" numCol="1" spcCol="1270" anchor="t" anchorCtr="0">
          <a:noAutofit/>
        </a:bodyPr>
        <a:lstStyle/>
        <a:p>
          <a:pPr marL="228600" lvl="1" indent="-228600" algn="l" defTabSz="800100">
            <a:lnSpc>
              <a:spcPct val="80000"/>
            </a:lnSpc>
            <a:spcBef>
              <a:spcPct val="0"/>
            </a:spcBef>
            <a:spcAft>
              <a:spcPts val="0"/>
            </a:spcAft>
            <a:buChar char="••"/>
          </a:pPr>
          <a:r>
            <a:rPr lang="zh-TW" altLang="en-US" sz="1800" b="1" kern="1200" dirty="0" smtClean="0">
              <a:latin typeface="微軟正黑體" panose="020B0604030504040204" pitchFamily="34" charset="-120"/>
              <a:ea typeface="微軟正黑體" panose="020B0604030504040204" pitchFamily="34" charset="-120"/>
            </a:rPr>
            <a:t>創作的結果必須以客觀化的表達形諸於外，人類感官能感知其內容</a:t>
          </a:r>
          <a:endParaRPr lang="zh-TW" altLang="en-US" sz="1800" b="1" kern="1200" dirty="0">
            <a:latin typeface="微軟正黑體" panose="020B0604030504040204" pitchFamily="34" charset="-120"/>
            <a:ea typeface="微軟正黑體" panose="020B0604030504040204" pitchFamily="34" charset="-120"/>
          </a:endParaRPr>
        </a:p>
        <a:p>
          <a:pPr marL="228600" lvl="1" indent="-228600" algn="l" defTabSz="800100">
            <a:lnSpc>
              <a:spcPct val="80000"/>
            </a:lnSpc>
            <a:spcBef>
              <a:spcPct val="0"/>
            </a:spcBef>
            <a:spcAft>
              <a:spcPts val="0"/>
            </a:spcAft>
            <a:buChar char="••"/>
          </a:pPr>
          <a:r>
            <a:rPr lang="zh-TW" altLang="en-US" sz="1800" b="1" kern="1200" dirty="0" smtClean="0">
              <a:solidFill>
                <a:srgbClr val="7030A0"/>
              </a:solidFill>
              <a:latin typeface="微軟正黑體" panose="020B0604030504040204" pitchFamily="34" charset="-120"/>
              <a:ea typeface="微軟正黑體" panose="020B0604030504040204" pitchFamily="34" charset="-120"/>
            </a:rPr>
            <a:t>烘焙麵包的方法？</a:t>
          </a:r>
          <a:endParaRPr lang="zh-TW" altLang="en-US" sz="1800" b="1" kern="1200" dirty="0">
            <a:latin typeface="微軟正黑體" panose="020B0604030504040204" pitchFamily="34" charset="-120"/>
            <a:ea typeface="微軟正黑體" panose="020B0604030504040204" pitchFamily="34" charset="-120"/>
          </a:endParaRPr>
        </a:p>
      </dsp:txBody>
      <dsp:txXfrm>
        <a:off x="0" y="1604099"/>
        <a:ext cx="8208912" cy="1058400"/>
      </dsp:txXfrm>
    </dsp:sp>
    <dsp:sp modelId="{3C5299F1-00AC-4A4D-9A0D-143EB587CE47}">
      <dsp:nvSpPr>
        <dsp:cNvPr id="0" name=""/>
        <dsp:cNvSpPr/>
      </dsp:nvSpPr>
      <dsp:spPr>
        <a:xfrm>
          <a:off x="410445" y="1397460"/>
          <a:ext cx="7114417" cy="41328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必須經由「表達」而外顯</a:t>
          </a:r>
          <a:endParaRPr lang="zh-TW" altLang="en-US" sz="2400" b="1" kern="1200" dirty="0">
            <a:latin typeface="微軟正黑體" panose="020B0604030504040204" pitchFamily="34" charset="-120"/>
            <a:ea typeface="微軟正黑體" panose="020B0604030504040204" pitchFamily="34" charset="-120"/>
          </a:endParaRPr>
        </a:p>
      </dsp:txBody>
      <dsp:txXfrm>
        <a:off x="430620" y="1417635"/>
        <a:ext cx="7074067" cy="372930"/>
      </dsp:txXfrm>
    </dsp:sp>
    <dsp:sp modelId="{C1125FC8-537E-4A6C-B977-9F1A7EAC4F14}">
      <dsp:nvSpPr>
        <dsp:cNvPr id="0" name=""/>
        <dsp:cNvSpPr/>
      </dsp:nvSpPr>
      <dsp:spPr>
        <a:xfrm>
          <a:off x="0" y="2944740"/>
          <a:ext cx="8208912" cy="13671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291592" rIns="637103" bIns="142240" numCol="1" spcCol="1270" anchor="t" anchorCtr="0">
          <a:noAutofit/>
        </a:bodyPr>
        <a:lstStyle/>
        <a:p>
          <a:pPr marL="228600" lvl="1" indent="-228600" algn="l" defTabSz="889000">
            <a:lnSpc>
              <a:spcPct val="80000"/>
            </a:lnSpc>
            <a:spcBef>
              <a:spcPct val="0"/>
            </a:spcBef>
            <a:spcAft>
              <a:spcPts val="0"/>
            </a:spcAft>
            <a:buChar char="••"/>
          </a:pPr>
          <a:r>
            <a:rPr lang="zh-TW" altLang="en-US" sz="2000" b="1" kern="1200" dirty="0" smtClean="0">
              <a:latin typeface="微軟正黑體" panose="020B0604030504040204" pitchFamily="34" charset="-120"/>
              <a:ea typeface="微軟正黑體" panose="020B0604030504040204" pitchFamily="34" charset="-120"/>
            </a:rPr>
            <a:t>原創性</a:t>
          </a:r>
          <a:r>
            <a:rPr lang="en-US" altLang="zh-TW" sz="2000" b="1" kern="1200" dirty="0" smtClean="0">
              <a:latin typeface="微軟正黑體" panose="020B0604030504040204" pitchFamily="34" charset="-120"/>
              <a:ea typeface="微軟正黑體" panose="020B0604030504040204" pitchFamily="34" charset="-120"/>
            </a:rPr>
            <a:t>&amp;</a:t>
          </a:r>
          <a:r>
            <a:rPr lang="zh-TW" altLang="en-US" sz="2000" b="1" kern="1200" dirty="0" smtClean="0">
              <a:latin typeface="微軟正黑體" panose="020B0604030504040204" pitchFamily="34" charset="-120"/>
              <a:ea typeface="微軟正黑體" panose="020B0604030504040204" pitchFamily="34" charset="-120"/>
            </a:rPr>
            <a:t>創作性</a:t>
          </a:r>
          <a:r>
            <a:rPr lang="en-US" altLang="zh-TW" sz="2000" b="1" kern="1200" dirty="0" smtClean="0">
              <a:latin typeface="微軟正黑體" panose="020B0604030504040204" pitchFamily="34" charset="-120"/>
              <a:ea typeface="微軟正黑體" panose="020B0604030504040204" pitchFamily="34" charset="-120"/>
            </a:rPr>
            <a:t>( </a:t>
          </a:r>
          <a:r>
            <a:rPr lang="zh-TW" altLang="en-US" sz="2000" b="1" kern="1200" dirty="0" smtClean="0">
              <a:latin typeface="微軟正黑體" panose="020B0604030504040204" pitchFamily="34" charset="-120"/>
              <a:ea typeface="微軟正黑體" panose="020B0604030504040204" pitchFamily="34" charset="-120"/>
            </a:rPr>
            <a:t>後述</a:t>
          </a:r>
          <a:r>
            <a:rPr lang="en-US" altLang="zh-TW" sz="2000" b="1" kern="1200" dirty="0" smtClean="0">
              <a:latin typeface="微軟正黑體" panose="020B0604030504040204" pitchFamily="34" charset="-120"/>
              <a:ea typeface="微軟正黑體" panose="020B0604030504040204" pitchFamily="34" charset="-120"/>
            </a:rPr>
            <a:t>)</a:t>
          </a:r>
          <a:endParaRPr lang="zh-TW" altLang="en-US" sz="2000" b="1" kern="1200" dirty="0">
            <a:latin typeface="微軟正黑體" panose="020B0604030504040204" pitchFamily="34" charset="-120"/>
            <a:ea typeface="微軟正黑體" panose="020B0604030504040204" pitchFamily="34" charset="-120"/>
          </a:endParaRPr>
        </a:p>
        <a:p>
          <a:pPr marL="228600" lvl="1" indent="-47625" algn="l" defTabSz="711200">
            <a:lnSpc>
              <a:spcPct val="80000"/>
            </a:lnSpc>
            <a:spcBef>
              <a:spcPct val="0"/>
            </a:spcBef>
            <a:spcAft>
              <a:spcPts val="0"/>
            </a:spcAft>
            <a:buChar char="••"/>
          </a:pPr>
          <a:r>
            <a:rPr lang="zh-TW" altLang="en-US" sz="1600" b="1" kern="1200" dirty="0" smtClean="0">
              <a:solidFill>
                <a:srgbClr val="7030A0"/>
              </a:solidFill>
              <a:latin typeface="微軟正黑體" panose="020B0604030504040204" pitchFamily="34" charset="-120"/>
              <a:ea typeface="微軟正黑體" panose="020B0604030504040204" pitchFamily="34" charset="-120"/>
            </a:rPr>
            <a:t>二位攝影師在同一地點以相同角度拍攝國家戲劇院</a:t>
          </a:r>
          <a:r>
            <a:rPr lang="en-US" altLang="zh-TW" sz="1600" b="1" kern="1200" dirty="0" smtClean="0">
              <a:solidFill>
                <a:srgbClr val="7030A0"/>
              </a:solidFill>
              <a:latin typeface="微軟正黑體" panose="020B0604030504040204" pitchFamily="34" charset="-120"/>
              <a:ea typeface="微軟正黑體" panose="020B0604030504040204" pitchFamily="34" charset="-120"/>
            </a:rPr>
            <a:t>?</a:t>
          </a:r>
          <a:endParaRPr lang="zh-TW" altLang="en-US" sz="2000" b="1" kern="1200" dirty="0">
            <a:latin typeface="微軟正黑體" panose="020B0604030504040204" pitchFamily="34" charset="-120"/>
            <a:ea typeface="微軟正黑體" panose="020B0604030504040204" pitchFamily="34" charset="-120"/>
          </a:endParaRPr>
        </a:p>
        <a:p>
          <a:pPr marL="180975" lvl="1" indent="0" algn="l" defTabSz="711200">
            <a:lnSpc>
              <a:spcPct val="80000"/>
            </a:lnSpc>
            <a:spcBef>
              <a:spcPct val="0"/>
            </a:spcBef>
            <a:spcAft>
              <a:spcPts val="0"/>
            </a:spcAft>
            <a:buChar char="••"/>
          </a:pPr>
          <a:r>
            <a:rPr lang="zh-TW" altLang="en-US" sz="1600" b="1" kern="1200" dirty="0" smtClean="0">
              <a:solidFill>
                <a:srgbClr val="7030A0"/>
              </a:solidFill>
              <a:latin typeface="微軟正黑體" panose="020B0604030504040204" pitchFamily="34" charset="-120"/>
              <a:ea typeface="微軟正黑體" panose="020B0604030504040204" pitchFamily="34" charset="-120"/>
            </a:rPr>
            <a:t>產品說明書？大頭照？偷拍照？</a:t>
          </a:r>
        </a:p>
      </dsp:txBody>
      <dsp:txXfrm>
        <a:off x="0" y="2944740"/>
        <a:ext cx="8208912" cy="1367100"/>
      </dsp:txXfrm>
    </dsp:sp>
    <dsp:sp modelId="{32E5AD25-AD4A-41EE-B8F6-4EEE03951A6C}">
      <dsp:nvSpPr>
        <dsp:cNvPr id="0" name=""/>
        <dsp:cNvSpPr/>
      </dsp:nvSpPr>
      <dsp:spPr>
        <a:xfrm>
          <a:off x="410445" y="2738099"/>
          <a:ext cx="7114417" cy="41328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必須係獨立創作且具有創作性</a:t>
          </a:r>
          <a:endParaRPr lang="zh-TW" altLang="en-US" sz="2400" b="1" kern="1200" dirty="0">
            <a:latin typeface="微軟正黑體" panose="020B0604030504040204" pitchFamily="34" charset="-120"/>
            <a:ea typeface="微軟正黑體" panose="020B0604030504040204" pitchFamily="34" charset="-120"/>
          </a:endParaRPr>
        </a:p>
      </dsp:txBody>
      <dsp:txXfrm>
        <a:off x="430620" y="2758274"/>
        <a:ext cx="7074067" cy="372930"/>
      </dsp:txXfrm>
    </dsp:sp>
    <dsp:sp modelId="{21888892-5A7A-40A5-9F25-22D92347B4A7}">
      <dsp:nvSpPr>
        <dsp:cNvPr id="0" name=""/>
        <dsp:cNvSpPr/>
      </dsp:nvSpPr>
      <dsp:spPr>
        <a:xfrm>
          <a:off x="0" y="4594080"/>
          <a:ext cx="8208912" cy="7497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291592" rIns="637103" bIns="128016" numCol="1" spcCol="1270" anchor="t" anchorCtr="0">
          <a:noAutofit/>
        </a:bodyPr>
        <a:lstStyle/>
        <a:p>
          <a:pPr marL="171450" lvl="1" indent="-171450" algn="l" defTabSz="800100">
            <a:lnSpc>
              <a:spcPct val="80000"/>
            </a:lnSpc>
            <a:spcBef>
              <a:spcPct val="0"/>
            </a:spcBef>
            <a:spcAft>
              <a:spcPts val="0"/>
            </a:spcAft>
            <a:buChar char="••"/>
          </a:pPr>
          <a:r>
            <a:rPr lang="zh-TW" altLang="en-US" sz="1800" b="1" kern="1200" dirty="0" smtClean="0">
              <a:solidFill>
                <a:srgbClr val="7030A0"/>
              </a:solidFill>
              <a:latin typeface="微軟正黑體" panose="020B0604030504040204" pitchFamily="34" charset="-120"/>
              <a:ea typeface="微軟正黑體" panose="020B0604030504040204" pitchFamily="34" charset="-120"/>
            </a:rPr>
            <a:t>色情影片</a:t>
          </a:r>
          <a:r>
            <a:rPr lang="en-US" altLang="zh-TW" sz="1800" b="1" kern="1200" dirty="0" smtClean="0">
              <a:solidFill>
                <a:srgbClr val="7030A0"/>
              </a:solidFill>
              <a:latin typeface="微軟正黑體" panose="020B0604030504040204" pitchFamily="34" charset="-120"/>
              <a:ea typeface="微軟正黑體" panose="020B0604030504040204" pitchFamily="34" charset="-120"/>
            </a:rPr>
            <a:t>?</a:t>
          </a:r>
          <a:endParaRPr lang="zh-TW" altLang="en-US" sz="1800" b="1" kern="1200" dirty="0">
            <a:solidFill>
              <a:srgbClr val="7030A0"/>
            </a:solidFill>
            <a:latin typeface="微軟正黑體" panose="020B0604030504040204" pitchFamily="34" charset="-120"/>
            <a:ea typeface="微軟正黑體" panose="020B0604030504040204" pitchFamily="34" charset="-120"/>
          </a:endParaRPr>
        </a:p>
      </dsp:txBody>
      <dsp:txXfrm>
        <a:off x="0" y="4594080"/>
        <a:ext cx="8208912" cy="749700"/>
      </dsp:txXfrm>
    </dsp:sp>
    <dsp:sp modelId="{1610751A-F8CC-43DC-B226-6B142CA718CB}">
      <dsp:nvSpPr>
        <dsp:cNvPr id="0" name=""/>
        <dsp:cNvSpPr/>
      </dsp:nvSpPr>
      <dsp:spPr>
        <a:xfrm>
          <a:off x="390805" y="4387440"/>
          <a:ext cx="7816094" cy="413280"/>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lvl="0" algn="l" defTabSz="1066800">
            <a:lnSpc>
              <a:spcPct val="90000"/>
            </a:lnSpc>
            <a:spcBef>
              <a:spcPct val="0"/>
            </a:spcBef>
            <a:spcAft>
              <a:spcPct val="35000"/>
            </a:spcAft>
          </a:pPr>
          <a:r>
            <a:rPr lang="zh-TW" altLang="en-US" sz="2400" b="1" kern="1200" dirty="0" smtClean="0">
              <a:latin typeface="微軟正黑體" panose="020B0604030504040204" pitchFamily="34" charset="-120"/>
              <a:ea typeface="微軟正黑體" panose="020B0604030504040204" pitchFamily="34" charset="-120"/>
            </a:rPr>
            <a:t>屬於文學、科學、藝術或其他學術範圍</a:t>
          </a:r>
          <a:endParaRPr lang="zh-TW" altLang="en-US" sz="2400" b="1" kern="1200" dirty="0">
            <a:latin typeface="微軟正黑體" panose="020B0604030504040204" pitchFamily="34" charset="-120"/>
            <a:ea typeface="微軟正黑體" panose="020B0604030504040204" pitchFamily="34" charset="-120"/>
          </a:endParaRPr>
        </a:p>
      </dsp:txBody>
      <dsp:txXfrm>
        <a:off x="410980" y="4407615"/>
        <a:ext cx="7775744" cy="37293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2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6.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6038" y="0"/>
            <a:ext cx="2949575" cy="496888"/>
          </a:xfrm>
          <a:prstGeom prst="rect">
            <a:avLst/>
          </a:prstGeom>
        </p:spPr>
        <p:txBody>
          <a:bodyPr vert="horz" lIns="91440" tIns="45720" rIns="91440" bIns="45720" rtlCol="0"/>
          <a:lstStyle>
            <a:lvl1pPr algn="r">
              <a:defRPr sz="1200"/>
            </a:lvl1pPr>
          </a:lstStyle>
          <a:p>
            <a:fld id="{F88F9C11-2472-43B1-AE25-DF8BA1ED62BD}" type="datetimeFigureOut">
              <a:rPr lang="zh-TW" altLang="en-US" smtClean="0"/>
              <a:t>2017/8/25</a:t>
            </a:fld>
            <a:endParaRPr lang="zh-TW" altLang="en-US"/>
          </a:p>
        </p:txBody>
      </p:sp>
      <p:sp>
        <p:nvSpPr>
          <p:cNvPr id="4" name="投影片圖像版面配置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1038" y="4721225"/>
            <a:ext cx="5445125" cy="4471988"/>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6038" y="9440863"/>
            <a:ext cx="2949575" cy="496887"/>
          </a:xfrm>
          <a:prstGeom prst="rect">
            <a:avLst/>
          </a:prstGeom>
        </p:spPr>
        <p:txBody>
          <a:bodyPr vert="horz" lIns="91440" tIns="45720" rIns="91440" bIns="45720" rtlCol="0" anchor="b"/>
          <a:lstStyle>
            <a:lvl1pPr algn="r">
              <a:defRPr sz="1200"/>
            </a:lvl1pPr>
          </a:lstStyle>
          <a:p>
            <a:fld id="{1C6622F0-4FA7-4906-A5DC-8FF72F18C115}" type="slidenum">
              <a:rPr lang="zh-TW" altLang="en-US" smtClean="0"/>
              <a:t>‹#›</a:t>
            </a:fld>
            <a:endParaRPr lang="zh-TW" altLang="en-US"/>
          </a:p>
        </p:txBody>
      </p:sp>
    </p:spTree>
    <p:extLst>
      <p:ext uri="{BB962C8B-B14F-4D97-AF65-F5344CB8AC3E}">
        <p14:creationId xmlns:p14="http://schemas.microsoft.com/office/powerpoint/2010/main" val="3138848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23554" name="備忘稿版面配置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TW" altLang="en-US" dirty="0" smtClean="0"/>
          </a:p>
        </p:txBody>
      </p:sp>
      <p:sp>
        <p:nvSpPr>
          <p:cNvPr id="23555" name="投影片編號版面配置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DA750E-A125-4C0F-A010-8D5590CAFD8A}" type="slidenum">
              <a:rPr lang="zh-TW" altLang="en-US" smtClean="0"/>
              <a:pPr/>
              <a:t>10</a:t>
            </a:fld>
            <a:endParaRPr lang="en-US" altLang="zh-TW" smtClean="0"/>
          </a:p>
        </p:txBody>
      </p:sp>
    </p:spTree>
    <p:extLst>
      <p:ext uri="{BB962C8B-B14F-4D97-AF65-F5344CB8AC3E}">
        <p14:creationId xmlns:p14="http://schemas.microsoft.com/office/powerpoint/2010/main" val="1408768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46</a:t>
            </a:fld>
            <a:endParaRPr lang="zh-TW" altLang="en-US"/>
          </a:p>
        </p:txBody>
      </p:sp>
    </p:spTree>
    <p:extLst>
      <p:ext uri="{BB962C8B-B14F-4D97-AF65-F5344CB8AC3E}">
        <p14:creationId xmlns:p14="http://schemas.microsoft.com/office/powerpoint/2010/main" val="660232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55</a:t>
            </a:fld>
            <a:endParaRPr lang="zh-TW" altLang="en-US"/>
          </a:p>
        </p:txBody>
      </p:sp>
    </p:spTree>
    <p:extLst>
      <p:ext uri="{BB962C8B-B14F-4D97-AF65-F5344CB8AC3E}">
        <p14:creationId xmlns:p14="http://schemas.microsoft.com/office/powerpoint/2010/main" val="628047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1.</a:t>
            </a:r>
            <a:r>
              <a:rPr lang="zh-TW" altLang="en-US" dirty="0" smtClean="0"/>
              <a:t>憲法、法律、命令或公文</a:t>
            </a:r>
          </a:p>
          <a:p>
            <a:r>
              <a:rPr lang="zh-TW" altLang="en-US" dirty="0" smtClean="0"/>
              <a:t>	含本國及外國。例如：政府機關回覆民眾</a:t>
            </a:r>
            <a:r>
              <a:rPr lang="en-US" altLang="zh-TW" dirty="0" smtClean="0"/>
              <a:t>E-mail</a:t>
            </a:r>
            <a:r>
              <a:rPr lang="zh-TW" altLang="en-US" dirty="0" smtClean="0"/>
              <a:t>的內容</a:t>
            </a:r>
          </a:p>
          <a:p>
            <a:r>
              <a:rPr lang="en-US" altLang="zh-TW" dirty="0" smtClean="0"/>
              <a:t>2.</a:t>
            </a:r>
            <a:r>
              <a:rPr lang="zh-TW" altLang="en-US" dirty="0" smtClean="0"/>
              <a:t>中央或地方機關就前款著作作成之翻譯物或編輯物</a:t>
            </a:r>
          </a:p>
          <a:p>
            <a:r>
              <a:rPr lang="zh-TW" altLang="en-US" dirty="0" smtClean="0"/>
              <a:t>	例如：賦稅署自行編製「稅法彙編」</a:t>
            </a:r>
          </a:p>
          <a:p>
            <a:r>
              <a:rPr lang="en-US" altLang="zh-TW" dirty="0" smtClean="0"/>
              <a:t>3.</a:t>
            </a:r>
            <a:r>
              <a:rPr lang="zh-TW" altLang="en-US" dirty="0" smtClean="0"/>
              <a:t>標語及通用之符號、名詞、公式、數表、表格、簿冊或時曆</a:t>
            </a:r>
          </a:p>
          <a:p>
            <a:r>
              <a:rPr lang="zh-TW" altLang="en-US" dirty="0" smtClean="0"/>
              <a:t>	例如：書名、報紙標題、黃曆、農民曆</a:t>
            </a:r>
          </a:p>
          <a:p>
            <a:r>
              <a:rPr lang="en-US" altLang="zh-TW" dirty="0" smtClean="0"/>
              <a:t>4.</a:t>
            </a:r>
            <a:r>
              <a:rPr lang="zh-TW" altLang="en-US" dirty="0" smtClean="0"/>
              <a:t>單純為傳達事實之新聞報導所作成之語文著作</a:t>
            </a:r>
          </a:p>
          <a:p>
            <a:r>
              <a:rPr lang="zh-TW" altLang="en-US" dirty="0" smtClean="0"/>
              <a:t>	例如：報載</a:t>
            </a:r>
            <a:r>
              <a:rPr lang="en-US" altLang="zh-TW" dirty="0" smtClean="0"/>
              <a:t>5</a:t>
            </a:r>
            <a:r>
              <a:rPr lang="zh-TW" altLang="en-US" dirty="0" smtClean="0"/>
              <a:t>月</a:t>
            </a:r>
            <a:r>
              <a:rPr lang="en-US" altLang="zh-TW" dirty="0" smtClean="0"/>
              <a:t>20</a:t>
            </a:r>
            <a:r>
              <a:rPr lang="zh-TW" altLang="en-US" dirty="0" smtClean="0"/>
              <a:t>日總統就職</a:t>
            </a:r>
          </a:p>
          <a:p>
            <a:r>
              <a:rPr lang="en-US" altLang="zh-TW" dirty="0" smtClean="0"/>
              <a:t>5.</a:t>
            </a:r>
            <a:r>
              <a:rPr lang="zh-TW" altLang="en-US" dirty="0" smtClean="0"/>
              <a:t>依法令舉行之各類考試試題及其備用試題</a:t>
            </a:r>
          </a:p>
          <a:p>
            <a:r>
              <a:rPr lang="zh-TW" altLang="en-US" dirty="0" smtClean="0"/>
              <a:t>	例如：高、普考等國家考試、高中職以下學校舉行之段考題目。</a:t>
            </a:r>
          </a:p>
          <a:p>
            <a:r>
              <a:rPr lang="zh-TW" altLang="en-US" dirty="0" smtClean="0"/>
              <a:t>	不包括托福考試試題。</a:t>
            </a:r>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12</a:t>
            </a:fld>
            <a:endParaRPr lang="zh-TW" altLang="en-US"/>
          </a:p>
        </p:txBody>
      </p:sp>
    </p:spTree>
    <p:extLst>
      <p:ext uri="{BB962C8B-B14F-4D97-AF65-F5344CB8AC3E}">
        <p14:creationId xmlns:p14="http://schemas.microsoft.com/office/powerpoint/2010/main" val="2533102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15</a:t>
            </a:fld>
            <a:endParaRPr lang="zh-TW" altLang="en-US"/>
          </a:p>
        </p:txBody>
      </p:sp>
    </p:spTree>
    <p:extLst>
      <p:ext uri="{BB962C8B-B14F-4D97-AF65-F5344CB8AC3E}">
        <p14:creationId xmlns:p14="http://schemas.microsoft.com/office/powerpoint/2010/main" val="2923621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著作權法第</a:t>
            </a:r>
            <a:r>
              <a:rPr lang="en-US" altLang="zh-TW" dirty="0" smtClean="0"/>
              <a:t>3</a:t>
            </a:r>
            <a:r>
              <a:rPr lang="zh-TW" altLang="en-US" dirty="0" smtClean="0"/>
              <a:t>條第</a:t>
            </a:r>
            <a:r>
              <a:rPr lang="en-US" altLang="zh-TW" dirty="0" smtClean="0"/>
              <a:t>1</a:t>
            </a:r>
            <a:r>
              <a:rPr lang="zh-TW" altLang="en-US" dirty="0" smtClean="0"/>
              <a:t>項第</a:t>
            </a:r>
            <a:r>
              <a:rPr lang="en-US" altLang="zh-TW" dirty="0" smtClean="0"/>
              <a:t>9</a:t>
            </a:r>
            <a:r>
              <a:rPr lang="zh-TW" altLang="en-US" dirty="0" smtClean="0"/>
              <a:t>款</a:t>
            </a:r>
            <a:r>
              <a:rPr lang="en-US" altLang="zh-TW" dirty="0" smtClean="0"/>
              <a:t>-</a:t>
            </a:r>
            <a:r>
              <a:rPr lang="zh-TW" altLang="en-US" dirty="0" smtClean="0"/>
              <a:t>以演技、舞蹈、歌唱、彈奏樂器或其他方法向現場之公眾傳達著作內容。以擴音器或其他器材，將原播送之聲音或影像向公眾傳達者，亦屬之。</a:t>
            </a:r>
            <a:r>
              <a:rPr lang="en-US" altLang="zh-TW" dirty="0" smtClean="0"/>
              <a:t>) </a:t>
            </a:r>
          </a:p>
          <a:p>
            <a:r>
              <a:rPr lang="zh-TW" altLang="en-US" dirty="0" smtClean="0"/>
              <a:t>基於公眾直接收聽或收視為目的，以有線電、無線電或其他器材之廣播系統傳送訊息之方法，藉聲音或影像，向公眾傳達著作內容，係屬「公開播送」之行為。</a:t>
            </a:r>
            <a:r>
              <a:rPr lang="en-US" altLang="zh-TW" dirty="0" smtClean="0"/>
              <a:t>(</a:t>
            </a:r>
            <a:r>
              <a:rPr lang="zh-TW" altLang="en-US" dirty="0" smtClean="0"/>
              <a:t>一次播送</a:t>
            </a:r>
            <a:r>
              <a:rPr lang="en-US" altLang="zh-TW" dirty="0" smtClean="0"/>
              <a:t>)</a:t>
            </a:r>
          </a:p>
          <a:p>
            <a:endParaRPr lang="en-US" altLang="zh-TW" dirty="0" smtClean="0"/>
          </a:p>
          <a:p>
            <a:r>
              <a:rPr lang="zh-TW" altLang="en-US" dirty="0" smtClean="0"/>
              <a:t>業者於接收有線電視節目後，再以有線電、無線電或其他器材之廣播系統傳送訊息之方法，將有線電視原播送之聲音或影像向公眾傳達者，亦屬「公開播送」之行為。</a:t>
            </a:r>
            <a:r>
              <a:rPr lang="en-US" altLang="zh-TW" dirty="0" smtClean="0"/>
              <a:t>(</a:t>
            </a:r>
            <a:r>
              <a:rPr lang="zh-TW" altLang="en-US" dirty="0" smtClean="0"/>
              <a:t>再播送</a:t>
            </a:r>
            <a:r>
              <a:rPr lang="en-US" altLang="zh-TW" dirty="0" smtClean="0"/>
              <a:t>)</a:t>
            </a:r>
          </a:p>
          <a:p>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20</a:t>
            </a:fld>
            <a:endParaRPr lang="zh-TW" altLang="en-US"/>
          </a:p>
        </p:txBody>
      </p:sp>
    </p:spTree>
    <p:extLst>
      <p:ext uri="{BB962C8B-B14F-4D97-AF65-F5344CB8AC3E}">
        <p14:creationId xmlns:p14="http://schemas.microsoft.com/office/powerpoint/2010/main" val="2675017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電子郵件</a:t>
            </a:r>
            <a:r>
              <a:rPr lang="en-US" altLang="zh-TW" dirty="0" smtClean="0"/>
              <a:t>1050114b </a:t>
            </a:r>
          </a:p>
          <a:p>
            <a:r>
              <a:rPr lang="zh-TW" altLang="en-US" dirty="0" smtClean="0"/>
              <a:t>一、宮崎駿所創作之龍貓圖案如具有「原創性」</a:t>
            </a:r>
            <a:r>
              <a:rPr lang="en-US" altLang="zh-TW" dirty="0" smtClean="0"/>
              <a:t>(</a:t>
            </a:r>
            <a:r>
              <a:rPr lang="zh-TW" altLang="en-US" dirty="0" smtClean="0"/>
              <a:t>非抄襲他人之著作</a:t>
            </a:r>
            <a:r>
              <a:rPr lang="en-US" altLang="zh-TW" dirty="0" smtClean="0"/>
              <a:t>)</a:t>
            </a:r>
            <a:r>
              <a:rPr lang="zh-TW" altLang="en-US" dirty="0" smtClean="0"/>
              <a:t>及「創作性」</a:t>
            </a:r>
            <a:r>
              <a:rPr lang="en-US" altLang="zh-TW" dirty="0" smtClean="0"/>
              <a:t>(</a:t>
            </a:r>
            <a:r>
              <a:rPr lang="zh-TW" altLang="en-US" dirty="0" smtClean="0"/>
              <a:t>具有一定之創作高度</a:t>
            </a:r>
            <a:r>
              <a:rPr lang="en-US" altLang="zh-TW" dirty="0" smtClean="0"/>
              <a:t>)</a:t>
            </a:r>
            <a:r>
              <a:rPr lang="zh-TW" altLang="en-US" dirty="0" smtClean="0"/>
              <a:t>，應屬於受我國著作權法保護之「美術著作」。他人將該等圖案自行製作成龍貓招牌、龍貓立牌、菜單，並彩繪於餐廳牆面上，可能涉及重製及改作他人著作之行為，除有著作權法第</a:t>
            </a:r>
            <a:r>
              <a:rPr lang="en-US" altLang="zh-TW" dirty="0" smtClean="0"/>
              <a:t>44</a:t>
            </a:r>
            <a:r>
              <a:rPr lang="zh-TW" altLang="en-US" dirty="0" smtClean="0"/>
              <a:t>條至第</a:t>
            </a:r>
            <a:r>
              <a:rPr lang="en-US" altLang="zh-TW" dirty="0" smtClean="0"/>
              <a:t>65</a:t>
            </a:r>
            <a:r>
              <a:rPr lang="zh-TW" altLang="en-US" dirty="0" smtClean="0"/>
              <a:t>條之合理使用情形外，應取得著作財產權人之同意或授權，始得為之；但是，若僅係將合法購得之正版龍貓壁貼附著於餐廳牆壁上、擺設合法取得之正版龍貓立牌、娃娃及門簾，並非著作利用行為。</a:t>
            </a:r>
            <a:endParaRPr lang="zh-TW" altLang="en-US" dirty="0"/>
          </a:p>
        </p:txBody>
      </p:sp>
      <p:sp>
        <p:nvSpPr>
          <p:cNvPr id="4" name="投影片編號版面配置區 3"/>
          <p:cNvSpPr>
            <a:spLocks noGrp="1"/>
          </p:cNvSpPr>
          <p:nvPr>
            <p:ph type="sldNum" sz="quarter" idx="10"/>
          </p:nvPr>
        </p:nvSpPr>
        <p:spPr/>
        <p:txBody>
          <a:bodyPr/>
          <a:lstStyle/>
          <a:p>
            <a:fld id="{1C6622F0-4FA7-4906-A5DC-8FF72F18C115}" type="slidenum">
              <a:rPr lang="zh-TW" altLang="en-US" smtClean="0"/>
              <a:t>21</a:t>
            </a:fld>
            <a:endParaRPr lang="zh-TW" altLang="en-US"/>
          </a:p>
        </p:txBody>
      </p:sp>
    </p:spTree>
    <p:extLst>
      <p:ext uri="{BB962C8B-B14F-4D97-AF65-F5344CB8AC3E}">
        <p14:creationId xmlns:p14="http://schemas.microsoft.com/office/powerpoint/2010/main" val="3306410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著作人可以將自己所擁有的著作財產權授權他人利用。在出版實務上，</a:t>
            </a:r>
            <a:r>
              <a:rPr lang="zh-TW" altLang="en-US" dirty="0" smtClean="0">
                <a:solidFill>
                  <a:srgbClr val="7030A0"/>
                </a:solidFill>
              </a:rPr>
              <a:t>獨家授權與專屬授權常常混用</a:t>
            </a:r>
            <a:r>
              <a:rPr lang="zh-TW" altLang="en-US" dirty="0" smtClean="0"/>
              <a:t>。然而最高法院</a:t>
            </a:r>
            <a:r>
              <a:rPr lang="en-US" altLang="zh-TW" dirty="0" smtClean="0"/>
              <a:t>98</a:t>
            </a:r>
            <a:r>
              <a:rPr lang="zh-TW" altLang="en-US" dirty="0" smtClean="0"/>
              <a:t>年台上</a:t>
            </a:r>
            <a:r>
              <a:rPr lang="en-US" altLang="zh-TW" dirty="0" smtClean="0"/>
              <a:t>7616</a:t>
            </a:r>
            <a:r>
              <a:rPr lang="zh-TW" altLang="en-US" dirty="0" smtClean="0"/>
              <a:t>號刑事判決謂：「</a:t>
            </a:r>
            <a:r>
              <a:rPr lang="en-US" altLang="zh-TW" dirty="0" smtClean="0"/>
              <a:t>『</a:t>
            </a:r>
            <a:r>
              <a:rPr lang="zh-TW" altLang="en-US" dirty="0" smtClean="0"/>
              <a:t>獨家重製及發行</a:t>
            </a:r>
            <a:r>
              <a:rPr lang="en-US" altLang="zh-TW" dirty="0" smtClean="0"/>
              <a:t>』</a:t>
            </a:r>
            <a:r>
              <a:rPr lang="zh-TW" altLang="en-US" dirty="0" smtClean="0"/>
              <a:t>係有別於公開演出及公開上映之</a:t>
            </a:r>
            <a:r>
              <a:rPr lang="en-US" altLang="zh-TW" dirty="0" smtClean="0"/>
              <a:t>『</a:t>
            </a:r>
            <a:r>
              <a:rPr lang="zh-TW" altLang="en-US" dirty="0" smtClean="0"/>
              <a:t>專屬授權</a:t>
            </a:r>
            <a:r>
              <a:rPr lang="en-US" altLang="zh-TW" dirty="0" smtClean="0"/>
              <a:t>』</a:t>
            </a:r>
            <a:r>
              <a:rPr lang="zh-TW" altLang="en-US" dirty="0" smtClean="0"/>
              <a:t>。前者並非專屬授權，僅係著作財產權人於授權他人重製及發行後，同時負有不得再行授權第三人重製及發行之義務。並未排除著作財產權人自行重製及發行之權利，核與專屬授權係指著作財產權人於授權範圍內不僅不得再行授權第三人，其亦不得自行行使授權之權利有別。」由這個判決顯示，獨家授權理論上僅具有債的效力，而專屬授權具有準物權的效力。</a:t>
            </a:r>
          </a:p>
          <a:p>
            <a:r>
              <a:rPr lang="zh-TW" altLang="en-US" dirty="0" smtClean="0"/>
              <a:t>如果甲獨家授權乙出版發行書籍，甲不得再另外授權給丙出版發行書籍，但是甲可以自行出版發行書籍。然而丙專屬授權丁出版發行書籍，則不僅丙不能授權給第三人出版發行書籍，而且丙自己也不能出版發行書籍。</a:t>
            </a:r>
          </a:p>
          <a:p>
            <a:endParaRPr lang="zh-TW" altLang="en-US" dirty="0" smtClean="0"/>
          </a:p>
          <a:p>
            <a:r>
              <a:rPr lang="zh-TW" altLang="en-US" dirty="0" smtClean="0"/>
              <a:t>我國著作權法並無「獨家授權」的用語，但是有「專屬授權」的用語。著作權法第</a:t>
            </a:r>
            <a:r>
              <a:rPr lang="en-US" altLang="zh-TW" dirty="0" smtClean="0"/>
              <a:t>37</a:t>
            </a:r>
            <a:r>
              <a:rPr lang="zh-TW" altLang="en-US" dirty="0" smtClean="0"/>
              <a:t>條第</a:t>
            </a:r>
            <a:r>
              <a:rPr lang="en-US" altLang="zh-TW" dirty="0" smtClean="0"/>
              <a:t>4</a:t>
            </a:r>
            <a:r>
              <a:rPr lang="zh-TW" altLang="en-US" dirty="0" smtClean="0"/>
              <a:t>項規定：「專屬授權之被授權人在被授權範圍內，得以著作財產權人之地位行使權利，並得以自己名義為訴訟上之行為。著作財產權人在專屬授權範圍內，不得行使權利。」依著作權法規定，專屬授權的被授權人，在被授權範圍內，得以著作財產權人之地位行使權利，顯然具有強大的效果。為了避免在法律上發生爭議，建議在授權合約上，使用授權用語，如果要確定達到強大的授權效果，盡量使用「專屬授權」一語較佳。</a:t>
            </a:r>
            <a:endParaRPr lang="zh-TW" altLang="en-US" dirty="0"/>
          </a:p>
        </p:txBody>
      </p:sp>
      <p:sp>
        <p:nvSpPr>
          <p:cNvPr id="4" name="投影片編號版面配置區 3"/>
          <p:cNvSpPr>
            <a:spLocks noGrp="1"/>
          </p:cNvSpPr>
          <p:nvPr>
            <p:ph type="sldNum" sz="quarter" idx="10"/>
          </p:nvPr>
        </p:nvSpPr>
        <p:spPr/>
        <p:txBody>
          <a:bodyPr/>
          <a:lstStyle/>
          <a:p>
            <a:fld id="{946550AC-8AB9-47FC-9BFA-C10028454A27}" type="slidenum">
              <a:rPr lang="zh-TW" altLang="en-US" smtClean="0"/>
              <a:t>23</a:t>
            </a:fld>
            <a:endParaRPr lang="zh-TW" altLang="en-US"/>
          </a:p>
        </p:txBody>
      </p:sp>
    </p:spTree>
    <p:extLst>
      <p:ext uri="{BB962C8B-B14F-4D97-AF65-F5344CB8AC3E}">
        <p14:creationId xmlns:p14="http://schemas.microsoft.com/office/powerpoint/2010/main" val="2114584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投影片圖像版面配置區 1"/>
          <p:cNvSpPr>
            <a:spLocks noGrp="1" noRot="1" noChangeAspect="1" noTextEdit="1"/>
          </p:cNvSpPr>
          <p:nvPr>
            <p:ph type="sldImg"/>
          </p:nvPr>
        </p:nvSpPr>
        <p:spPr>
          <a:ln/>
        </p:spPr>
      </p:sp>
      <p:sp>
        <p:nvSpPr>
          <p:cNvPr id="71683"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TW" altLang="en-US" dirty="0" smtClean="0">
                <a:ea typeface="新細明體" pitchFamily="18" charset="-120"/>
              </a:rPr>
              <a:t>本局</a:t>
            </a:r>
            <a:r>
              <a:rPr lang="en-US" altLang="zh-TW" dirty="0" smtClean="0">
                <a:ea typeface="新細明體" pitchFamily="18" charset="-120"/>
              </a:rPr>
              <a:t>103</a:t>
            </a:r>
            <a:r>
              <a:rPr lang="zh-TW" altLang="en-US" dirty="0" smtClean="0">
                <a:ea typeface="新細明體" pitchFamily="18" charset="-120"/>
              </a:rPr>
              <a:t>年</a:t>
            </a:r>
            <a:r>
              <a:rPr lang="en-US" altLang="zh-TW" dirty="0" smtClean="0">
                <a:ea typeface="新細明體" pitchFamily="18" charset="-120"/>
              </a:rPr>
              <a:t>1</a:t>
            </a:r>
            <a:r>
              <a:rPr lang="zh-TW" altLang="en-US" dirty="0" smtClean="0">
                <a:ea typeface="新細明體" pitchFamily="18" charset="-120"/>
              </a:rPr>
              <a:t>月</a:t>
            </a:r>
            <a:r>
              <a:rPr lang="en-US" altLang="zh-TW" dirty="0" smtClean="0">
                <a:ea typeface="新細明體" pitchFamily="18" charset="-120"/>
              </a:rPr>
              <a:t>7</a:t>
            </a:r>
            <a:r>
              <a:rPr lang="zh-TW" altLang="en-US" dirty="0" smtClean="0">
                <a:ea typeface="新細明體" pitchFamily="18" charset="-120"/>
              </a:rPr>
              <a:t>日智著字第</a:t>
            </a:r>
            <a:r>
              <a:rPr lang="en-US" altLang="zh-TW" dirty="0" smtClean="0">
                <a:ea typeface="新細明體" pitchFamily="18" charset="-120"/>
              </a:rPr>
              <a:t>10316000310</a:t>
            </a:r>
            <a:r>
              <a:rPr lang="zh-TW" altLang="en-US" dirty="0" smtClean="0">
                <a:ea typeface="新細明體" pitchFamily="18" charset="-120"/>
              </a:rPr>
              <a:t>號函：</a:t>
            </a:r>
          </a:p>
          <a:p>
            <a:pPr eaLnBrk="1" hangingPunct="1"/>
            <a:r>
              <a:rPr lang="zh-TW" altLang="en-US" dirty="0" smtClean="0">
                <a:ea typeface="新細明體" pitchFamily="18" charset="-120"/>
              </a:rPr>
              <a:t>所謂「非以營利為目的」，應以活動主辦單位之目為斷，縱受有企業贊助，並不因此而使該原為「非營利之目的」之活動轉為「營利目的」之活動</a:t>
            </a:r>
          </a:p>
          <a:p>
            <a:pPr eaLnBrk="1" hangingPunct="1"/>
            <a:r>
              <a:rPr lang="zh-TW" altLang="en-US" dirty="0" smtClean="0">
                <a:ea typeface="新細明體" pitchFamily="18" charset="-120"/>
              </a:rPr>
              <a:t>企業贊助者縱因此而獲得無形之經濟利益或提供企業形象，僅係因該「非營利目的」之活動所附帶之衍生效果而已，並不會變動主辦單位為政府機關所主辦公益性活動之目的。</a:t>
            </a:r>
          </a:p>
          <a:p>
            <a:pPr eaLnBrk="1" hangingPunct="1"/>
            <a:endParaRPr lang="zh-TW" altLang="en-US" dirty="0" smtClean="0">
              <a:ea typeface="新細明體" pitchFamily="18" charset="-120"/>
            </a:endParaRPr>
          </a:p>
        </p:txBody>
      </p:sp>
      <p:sp>
        <p:nvSpPr>
          <p:cNvPr id="71684"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新細明體" pitchFamily="18" charset="-120"/>
              </a:defRPr>
            </a:lvl1pPr>
            <a:lvl2pPr marL="738541" indent="-284055" eaLnBrk="0" hangingPunct="0">
              <a:defRPr kumimoji="1" sz="2400">
                <a:solidFill>
                  <a:schemeClr val="tx1"/>
                </a:solidFill>
                <a:latin typeface="Times New Roman" pitchFamily="18" charset="0"/>
                <a:ea typeface="新細明體" pitchFamily="18" charset="-120"/>
              </a:defRPr>
            </a:lvl2pPr>
            <a:lvl3pPr marL="1136217" indent="-227243" eaLnBrk="0" hangingPunct="0">
              <a:defRPr kumimoji="1" sz="2400">
                <a:solidFill>
                  <a:schemeClr val="tx1"/>
                </a:solidFill>
                <a:latin typeface="Times New Roman" pitchFamily="18" charset="0"/>
                <a:ea typeface="新細明體" pitchFamily="18" charset="-120"/>
              </a:defRPr>
            </a:lvl3pPr>
            <a:lvl4pPr marL="1590705" indent="-227243" eaLnBrk="0" hangingPunct="0">
              <a:defRPr kumimoji="1" sz="2400">
                <a:solidFill>
                  <a:schemeClr val="tx1"/>
                </a:solidFill>
                <a:latin typeface="Times New Roman" pitchFamily="18" charset="0"/>
                <a:ea typeface="新細明體" pitchFamily="18" charset="-120"/>
              </a:defRPr>
            </a:lvl4pPr>
            <a:lvl5pPr marL="2045191" indent="-227243" eaLnBrk="0" hangingPunct="0">
              <a:defRPr kumimoji="1" sz="2400">
                <a:solidFill>
                  <a:schemeClr val="tx1"/>
                </a:solidFill>
                <a:latin typeface="Times New Roman" pitchFamily="18" charset="0"/>
                <a:ea typeface="新細明體" pitchFamily="18" charset="-120"/>
              </a:defRPr>
            </a:lvl5pPr>
            <a:lvl6pPr marL="2499679" indent="-227243"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54167" indent="-227243"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08653" indent="-227243"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63141" indent="-227243"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5E811C37-9CD2-446B-9AFE-12BD3DA1E764}" type="slidenum">
              <a:rPr lang="en-US" altLang="zh-TW" sz="1200">
                <a:solidFill>
                  <a:prstClr val="black"/>
                </a:solidFill>
              </a:rPr>
              <a:pPr eaLnBrk="1" hangingPunct="1"/>
              <a:t>31</a:t>
            </a:fld>
            <a:endParaRPr lang="en-US" altLang="zh-TW" sz="120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C7D7B5B9-52C2-4EB5-A879-3CCF3225FA3C}" type="slidenum">
              <a:rPr lang="zh-TW" altLang="en-US" smtClean="0"/>
              <a:t>38</a:t>
            </a:fld>
            <a:endParaRPr lang="zh-TW" altLang="en-US"/>
          </a:p>
        </p:txBody>
      </p:sp>
    </p:spTree>
    <p:extLst>
      <p:ext uri="{BB962C8B-B14F-4D97-AF65-F5344CB8AC3E}">
        <p14:creationId xmlns:p14="http://schemas.microsoft.com/office/powerpoint/2010/main" val="26378966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FCF1061B-6C4E-446C-91B8-7773D978E345}" type="slidenum">
              <a:rPr lang="zh-TW" altLang="en-US" smtClean="0"/>
              <a:t>42</a:t>
            </a:fld>
            <a:endParaRPr lang="zh-TW" altLang="en-US"/>
          </a:p>
        </p:txBody>
      </p:sp>
    </p:spTree>
    <p:extLst>
      <p:ext uri="{BB962C8B-B14F-4D97-AF65-F5344CB8AC3E}">
        <p14:creationId xmlns:p14="http://schemas.microsoft.com/office/powerpoint/2010/main" val="7075998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標題投影片">
    <p:bg>
      <p:bgPr>
        <a:solidFill>
          <a:schemeClr val="bg1"/>
        </a:solidFill>
        <a:effectLst/>
      </p:bgPr>
    </p:bg>
    <p:spTree>
      <p:nvGrpSpPr>
        <p:cNvPr id="1" name=""/>
        <p:cNvGrpSpPr/>
        <p:nvPr/>
      </p:nvGrpSpPr>
      <p:grpSpPr>
        <a:xfrm>
          <a:off x="0" y="0"/>
          <a:ext cx="0" cy="0"/>
          <a:chOff x="0" y="0"/>
          <a:chExt cx="0" cy="0"/>
        </a:xfrm>
      </p:grpSpPr>
      <p:pic>
        <p:nvPicPr>
          <p:cNvPr id="7" name="Picture 7"/>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728" y="1965498"/>
            <a:ext cx="1656184" cy="1081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C:\Users\00531\Desktop\圖片-商標.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427985" y="255587"/>
            <a:ext cx="4410835" cy="659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748506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EE11B60-02F9-4FA8-BD7A-709C80D6E062}" type="datetime1">
              <a:rPr lang="zh-TW" altLang="en-US" smtClean="0"/>
              <a:t>2017/8/25</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311924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1A01123A-877A-40DD-AF0F-40B82298DFE9}" type="datetime1">
              <a:rPr lang="zh-TW" altLang="en-US" smtClean="0"/>
              <a:t>2017/8/25</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29395282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309F1F2F-DD6D-4DA9-B881-0BEDEA7FCE7D}" type="datetime1">
              <a:rPr lang="zh-TW" altLang="en-US" smtClean="0"/>
              <a:t>2017/8/25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6877668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a:prstGeom prst="rect">
            <a:avLst/>
          </a:prstGeo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67FF74A1-A9D7-40B4-AA3B-98021350747D}" type="datetime1">
              <a:rPr lang="zh-TW" altLang="en-US" smtClean="0"/>
              <a:t>2017/8/25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5513525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標題投影片">
    <p:spTree>
      <p:nvGrpSpPr>
        <p:cNvPr id="1" name=""/>
        <p:cNvGrpSpPr/>
        <p:nvPr/>
      </p:nvGrpSpPr>
      <p:grpSpPr>
        <a:xfrm>
          <a:off x="0" y="0"/>
          <a:ext cx="0" cy="0"/>
          <a:chOff x="0" y="0"/>
          <a:chExt cx="0" cy="0"/>
        </a:xfrm>
      </p:grpSpPr>
      <p:sp>
        <p:nvSpPr>
          <p:cNvPr id="4" name="日期版面配置區 3"/>
          <p:cNvSpPr>
            <a:spLocks noGrp="1"/>
          </p:cNvSpPr>
          <p:nvPr>
            <p:ph type="dt" sz="half" idx="10"/>
          </p:nvPr>
        </p:nvSpPr>
        <p:spPr/>
        <p:txBody>
          <a:bodyPr/>
          <a:lstStyle/>
          <a:p>
            <a:fld id="{93BCC145-BD04-4AE3-93E1-88B3D745E7D4}" type="datetime1">
              <a:rPr lang="zh-TW" altLang="en-US" smtClean="0"/>
              <a:t>2017/8/25</a:t>
            </a:fld>
            <a:endParaRPr lang="zh-TW" altLang="en-US"/>
          </a:p>
        </p:txBody>
      </p:sp>
      <p:sp>
        <p:nvSpPr>
          <p:cNvPr id="5" name="頁尾版面配置區 4"/>
          <p:cNvSpPr>
            <a:spLocks noGrp="1"/>
          </p:cNvSpPr>
          <p:nvPr>
            <p:ph type="ftr" sz="quarter" idx="11"/>
          </p:nvPr>
        </p:nvSpPr>
        <p:spPr/>
        <p:txBody>
          <a:bodyPr/>
          <a:lstStyle/>
          <a:p>
            <a:endParaRPr lang="zh-TW" altLang="en-US" dirty="0"/>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
        <p:nvSpPr>
          <p:cNvPr id="12" name="文字方塊 29"/>
          <p:cNvSpPr txBox="1">
            <a:spLocks noChangeArrowheads="1"/>
          </p:cNvSpPr>
          <p:nvPr userDrawn="1"/>
        </p:nvSpPr>
        <p:spPr bwMode="auto">
          <a:xfrm>
            <a:off x="1259632" y="404664"/>
            <a:ext cx="2736304"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p>
            <a:pPr algn="dist" fontAlgn="base">
              <a:spcAft>
                <a:spcPts val="300"/>
              </a:spcAft>
            </a:pPr>
            <a:endParaRPr lang="zh-TW" sz="1400" kern="1200" dirty="0">
              <a:solidFill>
                <a:srgbClr val="3366FF"/>
              </a:solidFill>
              <a:effectLst/>
              <a:latin typeface="Corbel"/>
              <a:ea typeface="微軟正黑體"/>
              <a:cs typeface="Times New Roman"/>
            </a:endParaRPr>
          </a:p>
        </p:txBody>
      </p:sp>
      <p:pic>
        <p:nvPicPr>
          <p:cNvPr id="1026" name="Picture 2" descr="C:\Users\00531\Desktop\圖片-商標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15816" y="1916832"/>
            <a:ext cx="6065837" cy="4681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118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67695E47-0B97-43E2-B96D-01E8F0E60734}" type="datetime1">
              <a:rPr lang="zh-TW" altLang="en-US" smtClean="0"/>
              <a:t>2017/8/25</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pPr/>
              <a:t>‹#›</a:t>
            </a:fld>
            <a:endParaRPr lang="zh-TW" altLang="en-US"/>
          </a:p>
        </p:txBody>
      </p:sp>
    </p:spTree>
    <p:extLst>
      <p:ext uri="{BB962C8B-B14F-4D97-AF65-F5344CB8AC3E}">
        <p14:creationId xmlns:p14="http://schemas.microsoft.com/office/powerpoint/2010/main" val="1709508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63EADE2E-4A08-4B1C-BDF8-6A8F03CEF46D}" type="datetime1">
              <a:rPr lang="zh-TW" altLang="en-US" smtClean="0"/>
              <a:t>2017/8/25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2077530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73FED856-2013-45A1-B462-A5B0F90B640F}" type="datetime1">
              <a:rPr lang="zh-TW" altLang="en-US" smtClean="0"/>
              <a:t>2017/8/25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99844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3BF323F4-5911-407C-A3C4-97C1F57B6657}" type="datetime1">
              <a:rPr lang="zh-TW" altLang="en-US" smtClean="0"/>
              <a:t>2017/8/25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6428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4DEB45D9-91A8-4AFB-8E82-52E282691139}" type="datetime1">
              <a:rPr lang="zh-TW" altLang="en-US" smtClean="0"/>
              <a:t>2017/8/25</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473363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0820A9F5-C91C-40A9-B70F-28CFC302F230}" type="datetime1">
              <a:rPr lang="zh-TW" altLang="en-US" smtClean="0"/>
              <a:t>2017/8/25</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846966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ADCB0BA0-5880-4AB4-8FA0-338EFFAB00C4}" type="datetime1">
              <a:rPr lang="zh-TW" altLang="en-US" smtClean="0"/>
              <a:t>2017/8/25</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1816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32ADE028-F69B-4DAF-A340-72AD72657183}" type="datetime1">
              <a:rPr lang="zh-TW" altLang="en-US" smtClean="0"/>
              <a:t>2017/8/25</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473091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6699FF"/>
                </a:solidFill>
                <a:latin typeface="Adobe 繁黑體 Std B"/>
                <a:ea typeface="Adobe 繁黑體 Std B"/>
                <a:cs typeface="Adobe 繁黑體 Std B"/>
              </a:defRPr>
            </a:lvl1pPr>
          </a:lstStyle>
          <a:p>
            <a:fld id="{86D0CA88-F207-492F-A4B7-788B07B80097}" type="datetime1">
              <a:rPr lang="zh-TW" altLang="en-US" smtClean="0"/>
              <a:t>2017/8/25</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6699FF"/>
                </a:solidFill>
                <a:latin typeface="Adobe 繁黑體 Std B"/>
                <a:ea typeface="Adobe 繁黑體 Std B"/>
                <a:cs typeface="Adobe 繁黑體 Std B"/>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6699FF"/>
                </a:solidFill>
                <a:latin typeface="Adobe 繁黑體 Std B"/>
                <a:ea typeface="Adobe 繁黑體 Std B"/>
                <a:cs typeface="Adobe 繁黑體 Std B"/>
              </a:defRPr>
            </a:lvl1pPr>
          </a:lstStyle>
          <a:p>
            <a:fld id="{51D2D507-09EA-4C6F-96ED-053C801F8797}" type="slidenum">
              <a:rPr lang="zh-TW" altLang="en-US" smtClean="0"/>
              <a:pPr/>
              <a:t>‹#›</a:t>
            </a:fld>
            <a:endParaRPr lang="zh-TW" altLang="en-US"/>
          </a:p>
        </p:txBody>
      </p:sp>
      <p:sp>
        <p:nvSpPr>
          <p:cNvPr id="10" name="Rectangle 16"/>
          <p:cNvSpPr>
            <a:spLocks noChangeArrowheads="1"/>
          </p:cNvSpPr>
          <p:nvPr userDrawn="1"/>
        </p:nvSpPr>
        <p:spPr bwMode="gray">
          <a:xfrm flipV="1">
            <a:off x="1" y="1079026"/>
            <a:ext cx="9144000" cy="45719"/>
          </a:xfrm>
          <a:prstGeom prst="rect">
            <a:avLst/>
          </a:prstGeom>
          <a:solidFill>
            <a:schemeClr val="accent3">
              <a:lumMod val="75000"/>
            </a:schemeClr>
          </a:solidFill>
          <a:ln>
            <a:noFill/>
          </a:ln>
          <a:effectLst/>
          <a:extLst/>
        </p:spPr>
        <p:txBody>
          <a:bodyPr wrap="none" anchor="ctr"/>
          <a:lstStyle/>
          <a:p>
            <a:endParaRPr lang="zh-TW" altLang="en-US">
              <a:solidFill>
                <a:srgbClr val="6699FF"/>
              </a:solidFill>
              <a:latin typeface="Adobe 繁黑體 Std B"/>
              <a:ea typeface="Adobe 繁黑體 Std B"/>
              <a:cs typeface="Adobe 繁黑體 Std B"/>
            </a:endParaRPr>
          </a:p>
        </p:txBody>
      </p:sp>
      <p:pic>
        <p:nvPicPr>
          <p:cNvPr id="9" name="Picture 7"/>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1656184" cy="1081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8690897"/>
      </p:ext>
    </p:extLst>
  </p:cSld>
  <p:clrMap bg1="lt1" tx1="dk1" bg2="lt2" tx2="dk2" accent1="accent1" accent2="accent2" accent3="accent3" accent4="accent4" accent5="accent5" accent6="accent6" hlink="hlink" folHlink="folHlink"/>
  <p:sldLayoutIdLst>
    <p:sldLayoutId id="2147483649" r:id="rId1"/>
    <p:sldLayoutId id="2147483677" r:id="rId2"/>
    <p:sldLayoutId id="2147483676"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6699FF"/>
          </a:solidFill>
          <a:latin typeface="Adobe 繁黑體 Std B"/>
          <a:ea typeface="Adobe 繁黑體 Std B"/>
          <a:cs typeface="Adobe 繁黑體 Std B"/>
        </a:defRPr>
      </a:lvl1pPr>
      <a:lvl2pPr marL="742950" indent="-285750" algn="l" defTabSz="914400" rtl="0" eaLnBrk="1" latinLnBrk="0" hangingPunct="1">
        <a:spcBef>
          <a:spcPct val="20000"/>
        </a:spcBef>
        <a:buFont typeface="Arial" pitchFamily="34" charset="0"/>
        <a:buChar char="–"/>
        <a:defRPr sz="2800" kern="1200">
          <a:solidFill>
            <a:srgbClr val="6699FF"/>
          </a:solidFill>
          <a:latin typeface="Adobe 繁黑體 Std B"/>
          <a:ea typeface="Adobe 繁黑體 Std B"/>
          <a:cs typeface="Adobe 繁黑體 Std B"/>
        </a:defRPr>
      </a:lvl2pPr>
      <a:lvl3pPr marL="1143000" indent="-228600" algn="l" defTabSz="914400" rtl="0" eaLnBrk="1" latinLnBrk="0" hangingPunct="1">
        <a:spcBef>
          <a:spcPct val="20000"/>
        </a:spcBef>
        <a:buFont typeface="Arial" pitchFamily="34" charset="0"/>
        <a:buChar char="•"/>
        <a:defRPr sz="2400" kern="1200">
          <a:solidFill>
            <a:srgbClr val="6699FF"/>
          </a:solidFill>
          <a:latin typeface="Adobe 繁黑體 Std B"/>
          <a:ea typeface="Adobe 繁黑體 Std B"/>
          <a:cs typeface="Adobe 繁黑體 Std B"/>
        </a:defRPr>
      </a:lvl3pPr>
      <a:lvl4pPr marL="1600200" indent="-228600" algn="l" defTabSz="914400" rtl="0" eaLnBrk="1" latinLnBrk="0" hangingPunct="1">
        <a:spcBef>
          <a:spcPct val="20000"/>
        </a:spcBef>
        <a:buFont typeface="Arial" pitchFamily="34" charset="0"/>
        <a:buChar char="–"/>
        <a:defRPr sz="2000" kern="1200">
          <a:solidFill>
            <a:srgbClr val="6699FF"/>
          </a:solidFill>
          <a:latin typeface="Adobe 繁黑體 Std B"/>
          <a:ea typeface="Adobe 繁黑體 Std B"/>
          <a:cs typeface="Adobe 繁黑體 Std B"/>
        </a:defRPr>
      </a:lvl4pPr>
      <a:lvl5pPr marL="2057400" indent="-228600" algn="l" defTabSz="914400" rtl="0" eaLnBrk="1" latinLnBrk="0" hangingPunct="1">
        <a:spcBef>
          <a:spcPct val="20000"/>
        </a:spcBef>
        <a:buFont typeface="Arial" pitchFamily="34" charset="0"/>
        <a:buChar char="»"/>
        <a:defRPr sz="2000" kern="1200">
          <a:solidFill>
            <a:srgbClr val="6699FF"/>
          </a:solidFill>
          <a:latin typeface="Adobe 繁黑體 Std B"/>
          <a:ea typeface="Adobe 繁黑體 Std B"/>
          <a:cs typeface="Adobe 繁黑體 Std B"/>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D5002C-1EB3-4D5E-922B-0F0B5C83D3A1}" type="datetime1">
              <a:rPr lang="zh-TW" altLang="en-US" smtClean="0"/>
              <a:t>2017/8/25</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920542240"/>
      </p:ext>
    </p:extLst>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8.gif"/><Relationship Id="rId7" Type="http://schemas.openxmlformats.org/officeDocument/2006/relationships/image" Target="../media/image12.png"/><Relationship Id="rId2" Type="http://schemas.openxmlformats.org/officeDocument/2006/relationships/image" Target="../media/image7.gif"/><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emf"/></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8.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4.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4.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4.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4.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4.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20.xml"/><Relationship Id="rId3" Type="http://schemas.openxmlformats.org/officeDocument/2006/relationships/diagramLayout" Target="../diagrams/layout19.xml"/><Relationship Id="rId7" Type="http://schemas.openxmlformats.org/officeDocument/2006/relationships/diagramData" Target="../diagrams/data20.xml"/><Relationship Id="rId2" Type="http://schemas.openxmlformats.org/officeDocument/2006/relationships/diagramData" Target="../diagrams/data19.xml"/><Relationship Id="rId1" Type="http://schemas.openxmlformats.org/officeDocument/2006/relationships/slideLayout" Target="../slideLayouts/slideLayout6.xml"/><Relationship Id="rId6" Type="http://schemas.microsoft.com/office/2007/relationships/diagramDrawing" Target="../diagrams/drawing19.xml"/><Relationship Id="rId11" Type="http://schemas.microsoft.com/office/2007/relationships/diagramDrawing" Target="../diagrams/drawing20.xml"/><Relationship Id="rId5" Type="http://schemas.openxmlformats.org/officeDocument/2006/relationships/diagramColors" Target="../diagrams/colors19.xml"/><Relationship Id="rId10" Type="http://schemas.openxmlformats.org/officeDocument/2006/relationships/diagramColors" Target="../diagrams/colors20.xml"/><Relationship Id="rId4" Type="http://schemas.openxmlformats.org/officeDocument/2006/relationships/diagramQuickStyle" Target="../diagrams/quickStyle19.xml"/><Relationship Id="rId9" Type="http://schemas.openxmlformats.org/officeDocument/2006/relationships/diagramQuickStyle" Target="../diagrams/quickStyle2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4.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1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8.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4.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8.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6.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4.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29.xml"/><Relationship Id="rId7" Type="http://schemas.microsoft.com/office/2007/relationships/diagramDrawing" Target="../diagrams/drawing29.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29.xml"/><Relationship Id="rId5" Type="http://schemas.openxmlformats.org/officeDocument/2006/relationships/diagramQuickStyle" Target="../diagrams/quickStyle29.xml"/><Relationship Id="rId4" Type="http://schemas.openxmlformats.org/officeDocument/2006/relationships/diagramLayout" Target="../diagrams/layout29.xml"/></Relationships>
</file>

<file path=ppt/slides/_rels/slide4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4.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4.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0.xml.rels><?xml version="1.0" encoding="UTF-8" standalone="yes"?>
<Relationships xmlns="http://schemas.openxmlformats.org/package/2006/relationships"><Relationship Id="rId2" Type="http://schemas.openxmlformats.org/officeDocument/2006/relationships/image" Target="../media/image19.tif"/><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32.xml"/><Relationship Id="rId7" Type="http://schemas.openxmlformats.org/officeDocument/2006/relationships/image" Target="../media/image20.png"/><Relationship Id="rId2" Type="http://schemas.openxmlformats.org/officeDocument/2006/relationships/diagramData" Target="../diagrams/data32.xml"/><Relationship Id="rId1" Type="http://schemas.openxmlformats.org/officeDocument/2006/relationships/slideLayout" Target="../slideLayouts/slideLayout4.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52.xml.rels><?xml version="1.0" encoding="UTF-8" standalone="yes"?>
<Relationships xmlns="http://schemas.openxmlformats.org/package/2006/relationships"><Relationship Id="rId8" Type="http://schemas.openxmlformats.org/officeDocument/2006/relationships/image" Target="../media/image27.tiff"/><Relationship Id="rId3" Type="http://schemas.openxmlformats.org/officeDocument/2006/relationships/image" Target="../media/image22.tiff"/><Relationship Id="rId7" Type="http://schemas.openxmlformats.org/officeDocument/2006/relationships/image" Target="../media/image26.wmf"/><Relationship Id="rId2" Type="http://schemas.openxmlformats.org/officeDocument/2006/relationships/image" Target="../media/image21.tiff"/><Relationship Id="rId1" Type="http://schemas.openxmlformats.org/officeDocument/2006/relationships/slideLayout" Target="../slideLayouts/slideLayout4.xml"/><Relationship Id="rId6" Type="http://schemas.openxmlformats.org/officeDocument/2006/relationships/image" Target="../media/image25.wmf"/><Relationship Id="rId5" Type="http://schemas.openxmlformats.org/officeDocument/2006/relationships/image" Target="../media/image24.tiff"/><Relationship Id="rId4" Type="http://schemas.openxmlformats.org/officeDocument/2006/relationships/image" Target="../media/image23.tiff"/></Relationships>
</file>

<file path=ppt/slides/_rels/slide53.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diagramLayout" Target="../diagrams/layout33.xml"/><Relationship Id="rId7" Type="http://schemas.openxmlformats.org/officeDocument/2006/relationships/image" Target="../media/image32.png"/><Relationship Id="rId12" Type="http://schemas.openxmlformats.org/officeDocument/2006/relationships/image" Target="../media/image37.png"/><Relationship Id="rId2" Type="http://schemas.openxmlformats.org/officeDocument/2006/relationships/diagramData" Target="../diagrams/data33.xml"/><Relationship Id="rId1" Type="http://schemas.openxmlformats.org/officeDocument/2006/relationships/slideLayout" Target="../slideLayouts/slideLayout6.xml"/><Relationship Id="rId6" Type="http://schemas.microsoft.com/office/2007/relationships/diagramDrawing" Target="../diagrams/drawing33.xml"/><Relationship Id="rId11" Type="http://schemas.openxmlformats.org/officeDocument/2006/relationships/image" Target="../media/image36.png"/><Relationship Id="rId5" Type="http://schemas.openxmlformats.org/officeDocument/2006/relationships/diagramColors" Target="../diagrams/colors33.xml"/><Relationship Id="rId10" Type="http://schemas.openxmlformats.org/officeDocument/2006/relationships/image" Target="../media/image35.png"/><Relationship Id="rId4" Type="http://schemas.openxmlformats.org/officeDocument/2006/relationships/diagramQuickStyle" Target="../diagrams/quickStyle33.xml"/><Relationship Id="rId9" Type="http://schemas.openxmlformats.org/officeDocument/2006/relationships/image" Target="../media/image3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hyperlink" Target="http://www.tipo.gov.tw/ch/" TargetMode="External"/><Relationship Id="rId7"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40.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jpeg"/><Relationship Id="rId9" Type="http://schemas.openxmlformats.org/officeDocument/2006/relationships/image" Target="../media/image4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4.png"/><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diagramLayout" Target="../diagrams/layout6.xml"/><Relationship Id="rId7" Type="http://schemas.openxmlformats.org/officeDocument/2006/relationships/image" Target="../media/image5.jpeg"/><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2"/>
          <p:cNvSpPr txBox="1">
            <a:spLocks/>
          </p:cNvSpPr>
          <p:nvPr/>
        </p:nvSpPr>
        <p:spPr>
          <a:xfrm>
            <a:off x="157443" y="2993529"/>
            <a:ext cx="4558573" cy="1944216"/>
          </a:xfrm>
          <a:prstGeom prst="rect">
            <a:avLst/>
          </a:prstGeom>
        </p:spPr>
        <p:txBody>
          <a:bodyPr anchor="b">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TW" altLang="en-US" sz="3800" b="1" cap="all" dirty="0" smtClean="0">
                <a:ln w="9000" cmpd="sng">
                  <a:noFill/>
                  <a:prstDash val="solid"/>
                </a:ln>
                <a:solidFill>
                  <a:schemeClr val="accent3">
                    <a:lumMod val="50000"/>
                  </a:schemeClr>
                </a:solidFill>
                <a:effectLst>
                  <a:outerShdw blurRad="60007" dist="200025" dir="15000000" sy="30000" kx="-1800000" algn="bl" rotWithShape="0">
                    <a:prstClr val="black">
                      <a:alpha val="32000"/>
                    </a:prstClr>
                  </a:outerShdw>
                </a:effectLst>
                <a:latin typeface="微軟正黑體" panose="020B0604030504040204" pitchFamily="34" charset="-120"/>
                <a:ea typeface="微軟正黑體" panose="020B0604030504040204" pitchFamily="34" charset="-120"/>
              </a:rPr>
              <a:t>政府委外辦理業務所涉著作權問題</a:t>
            </a:r>
            <a:r>
              <a:rPr lang="en-US" altLang="zh-TW" sz="3800" b="1" cap="all" dirty="0" smtClean="0">
                <a:ln w="9000" cmpd="sng">
                  <a:noFill/>
                  <a:prstDash val="solid"/>
                </a:ln>
                <a:solidFill>
                  <a:schemeClr val="accent3">
                    <a:lumMod val="50000"/>
                  </a:schemeClr>
                </a:solidFill>
                <a:effectLst>
                  <a:outerShdw blurRad="60007" dist="200025" dir="15000000" sy="30000" kx="-1800000" algn="bl" rotWithShape="0">
                    <a:prstClr val="black">
                      <a:alpha val="32000"/>
                    </a:prstClr>
                  </a:outerShdw>
                </a:effectLst>
                <a:latin typeface="微軟正黑體" panose="020B0604030504040204" pitchFamily="34" charset="-120"/>
                <a:ea typeface="微軟正黑體" panose="020B0604030504040204" pitchFamily="34" charset="-120"/>
              </a:rPr>
              <a:t>(</a:t>
            </a:r>
            <a:r>
              <a:rPr lang="zh-TW" altLang="en-US" sz="3800" b="1" cap="all" dirty="0" smtClean="0">
                <a:ln w="9000" cmpd="sng">
                  <a:noFill/>
                  <a:prstDash val="solid"/>
                </a:ln>
                <a:solidFill>
                  <a:schemeClr val="accent3">
                    <a:lumMod val="50000"/>
                  </a:schemeClr>
                </a:solidFill>
                <a:effectLst>
                  <a:outerShdw blurRad="60007" dist="200025" dir="15000000" sy="30000" kx="-1800000" algn="bl" rotWithShape="0">
                    <a:prstClr val="black">
                      <a:alpha val="32000"/>
                    </a:prstClr>
                  </a:outerShdw>
                </a:effectLst>
                <a:latin typeface="微軟正黑體" panose="020B0604030504040204" pitchFamily="34" charset="-120"/>
                <a:ea typeface="微軟正黑體" panose="020B0604030504040204" pitchFamily="34" charset="-120"/>
              </a:rPr>
              <a:t>含著作權約定文件說明</a:t>
            </a:r>
            <a:r>
              <a:rPr lang="en-US" altLang="zh-TW" sz="3800" b="1" cap="all" dirty="0" smtClean="0">
                <a:ln w="9000" cmpd="sng">
                  <a:noFill/>
                  <a:prstDash val="solid"/>
                </a:ln>
                <a:solidFill>
                  <a:schemeClr val="accent3">
                    <a:lumMod val="50000"/>
                  </a:schemeClr>
                </a:solidFill>
                <a:effectLst>
                  <a:outerShdw blurRad="60007" dist="200025" dir="15000000" sy="30000" kx="-1800000" algn="bl" rotWithShape="0">
                    <a:prstClr val="black">
                      <a:alpha val="32000"/>
                    </a:prstClr>
                  </a:outerShdw>
                </a:effectLst>
                <a:latin typeface="微軟正黑體" panose="020B0604030504040204" pitchFamily="34" charset="-120"/>
                <a:ea typeface="微軟正黑體" panose="020B0604030504040204" pitchFamily="34" charset="-120"/>
              </a:rPr>
              <a:t>)</a:t>
            </a:r>
            <a:endParaRPr lang="zh-TW" altLang="en-US" sz="3800" dirty="0">
              <a:solidFill>
                <a:schemeClr val="accent3">
                  <a:lumMod val="50000"/>
                </a:schemeClr>
              </a:solidFill>
              <a:effectLst>
                <a:outerShdw blurRad="60007" dist="200025" dir="15000000" sy="30000" kx="-1800000" algn="bl" rotWithShape="0">
                  <a:prstClr val="black">
                    <a:alpha val="32000"/>
                  </a:prstClr>
                </a:outerShdw>
              </a:effectLst>
            </a:endParaRPr>
          </a:p>
        </p:txBody>
      </p:sp>
      <p:cxnSp>
        <p:nvCxnSpPr>
          <p:cNvPr id="6" name="直線接點 5"/>
          <p:cNvCxnSpPr/>
          <p:nvPr/>
        </p:nvCxnSpPr>
        <p:spPr>
          <a:xfrm>
            <a:off x="294563" y="4941168"/>
            <a:ext cx="3924515" cy="0"/>
          </a:xfrm>
          <a:prstGeom prst="line">
            <a:avLst/>
          </a:prstGeom>
        </p:spPr>
        <p:style>
          <a:lnRef idx="2">
            <a:schemeClr val="dk1"/>
          </a:lnRef>
          <a:fillRef idx="0">
            <a:schemeClr val="dk1"/>
          </a:fillRef>
          <a:effectRef idx="1">
            <a:schemeClr val="dk1"/>
          </a:effectRef>
          <a:fontRef idx="minor">
            <a:schemeClr val="tx1"/>
          </a:fontRef>
        </p:style>
      </p:cxnSp>
      <p:sp>
        <p:nvSpPr>
          <p:cNvPr id="7" name="副標題 3"/>
          <p:cNvSpPr txBox="1">
            <a:spLocks/>
          </p:cNvSpPr>
          <p:nvPr/>
        </p:nvSpPr>
        <p:spPr>
          <a:xfrm>
            <a:off x="150547" y="5268962"/>
            <a:ext cx="4204208" cy="81041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TW" altLang="en-US" sz="2400" b="1" dirty="0" smtClean="0">
                <a:latin typeface="微軟正黑體" panose="020B0604030504040204" pitchFamily="34" charset="-120"/>
                <a:ea typeface="微軟正黑體" panose="020B0604030504040204" pitchFamily="34" charset="-120"/>
              </a:rPr>
              <a:t>智慧財產局著作權組</a:t>
            </a:r>
            <a:endParaRPr lang="en-US" altLang="zh-TW" sz="2400" b="1" dirty="0" smtClean="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3419872" y="287241"/>
            <a:ext cx="5514504" cy="369332"/>
          </a:xfrm>
          <a:prstGeom prst="rect">
            <a:avLst/>
          </a:prstGeom>
          <a:noFill/>
        </p:spPr>
        <p:txBody>
          <a:bodyPr wrap="square" rtlCol="0">
            <a:spAutoFit/>
          </a:bodyPr>
          <a:lstStyle/>
          <a:p>
            <a:r>
              <a:rPr lang="en-US" altLang="zh-TW" b="1" dirty="0" smtClean="0">
                <a:solidFill>
                  <a:srgbClr val="4F6228"/>
                </a:solidFill>
                <a:latin typeface="微軟正黑體" panose="020B0604030504040204" pitchFamily="34" charset="-120"/>
                <a:ea typeface="微軟正黑體" panose="020B0604030504040204" pitchFamily="34" charset="-120"/>
              </a:rPr>
              <a:t>106</a:t>
            </a:r>
            <a:r>
              <a:rPr lang="zh-TW" altLang="en-US" b="1" dirty="0" smtClean="0">
                <a:solidFill>
                  <a:srgbClr val="4F6228"/>
                </a:solidFill>
                <a:latin typeface="微軟正黑體" panose="020B0604030504040204" pitchFamily="34" charset="-120"/>
                <a:ea typeface="微軟正黑體" panose="020B0604030504040204" pitchFamily="34" charset="-120"/>
              </a:rPr>
              <a:t>年政府委外辦理業務所涉著作權問題說明會</a:t>
            </a:r>
            <a:endParaRPr lang="zh-TW" altLang="en-US" b="1" dirty="0">
              <a:solidFill>
                <a:srgbClr val="4F6228"/>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0506906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ChangeArrowheads="1"/>
          </p:cNvSpPr>
          <p:nvPr/>
        </p:nvSpPr>
        <p:spPr bwMode="auto">
          <a:xfrm>
            <a:off x="577850" y="0"/>
            <a:ext cx="8566150" cy="6716713"/>
          </a:xfrm>
          <a:prstGeom prst="rect">
            <a:avLst/>
          </a:prstGeom>
          <a:noFill/>
          <a:ln w="9525">
            <a:noFill/>
            <a:miter lim="800000"/>
            <a:headEnd/>
            <a:tailEnd/>
          </a:ln>
        </p:spPr>
        <p:txBody>
          <a:bodyPr/>
          <a:lstStyle/>
          <a:p>
            <a:r>
              <a:rPr lang="en-US" altLang="zh-TW"/>
              <a:t> </a:t>
            </a:r>
            <a:endParaRPr lang="zh-TW" altLang="en-US"/>
          </a:p>
        </p:txBody>
      </p:sp>
      <p:sp>
        <p:nvSpPr>
          <p:cNvPr id="14345" name="Text Box 4"/>
          <p:cNvSpPr txBox="1">
            <a:spLocks noChangeArrowheads="1"/>
          </p:cNvSpPr>
          <p:nvPr/>
        </p:nvSpPr>
        <p:spPr bwMode="auto">
          <a:xfrm>
            <a:off x="571472" y="1714488"/>
            <a:ext cx="642942" cy="2431435"/>
          </a:xfrm>
          <a:prstGeom prst="rect">
            <a:avLst/>
          </a:prstGeom>
          <a:solidFill>
            <a:schemeClr val="accent1">
              <a:lumMod val="40000"/>
              <a:lumOff val="60000"/>
            </a:schemeClr>
          </a:solidFill>
          <a:ln w="9525">
            <a:solidFill>
              <a:srgbClr val="000000"/>
            </a:solidFill>
            <a:miter lim="800000"/>
            <a:headEnd/>
            <a:tailEnd/>
          </a:ln>
          <a:effectLst>
            <a:outerShdw blurRad="50800" dist="38100" dir="10800000" algn="r" rotWithShape="0">
              <a:prstClr val="black">
                <a:alpha val="40000"/>
              </a:prstClr>
            </a:outerShdw>
          </a:effectLst>
        </p:spPr>
        <p:txBody>
          <a:bodyPr wrap="square">
            <a:spAutoFit/>
          </a:bodyPr>
          <a:lstStyle/>
          <a:p>
            <a:pPr algn="ctr">
              <a:defRPr/>
            </a:pPr>
            <a:endParaRPr lang="en-US" altLang="zh-TW" sz="2200" b="1" dirty="0" smtClean="0">
              <a:latin typeface="+mj-ea"/>
              <a:ea typeface="+mj-ea"/>
            </a:endParaRPr>
          </a:p>
          <a:p>
            <a:pPr algn="ctr">
              <a:defRPr/>
            </a:pPr>
            <a:r>
              <a:rPr lang="zh-TW" altLang="en-US" sz="2200" b="1" dirty="0" smtClean="0">
                <a:latin typeface="微軟正黑體" pitchFamily="34" charset="-120"/>
                <a:ea typeface="微軟正黑體" pitchFamily="34" charset="-120"/>
              </a:rPr>
              <a:t>著 </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作</a:t>
            </a:r>
            <a:endParaRPr lang="en-US" altLang="zh-TW" sz="2200" b="1" dirty="0">
              <a:latin typeface="微軟正黑體" pitchFamily="34" charset="-120"/>
              <a:ea typeface="微軟正黑體" pitchFamily="34" charset="-120"/>
            </a:endParaRPr>
          </a:p>
          <a:p>
            <a:pPr algn="ctr">
              <a:defRPr/>
            </a:pPr>
            <a:endParaRPr lang="en-US" altLang="zh-TW" sz="2200" b="1" dirty="0" smtClean="0">
              <a:latin typeface="微軟正黑體" pitchFamily="34" charset="-120"/>
              <a:ea typeface="微軟正黑體" pitchFamily="34" charset="-120"/>
            </a:endParaRPr>
          </a:p>
          <a:p>
            <a:pPr algn="ctr">
              <a:defRPr/>
            </a:pPr>
            <a:r>
              <a:rPr lang="zh-TW" altLang="en-US" sz="2200" b="1" dirty="0" smtClean="0">
                <a:latin typeface="微軟正黑體" pitchFamily="34" charset="-120"/>
                <a:ea typeface="微軟正黑體" pitchFamily="34" charset="-120"/>
              </a:rPr>
              <a:t>權</a:t>
            </a:r>
            <a:endParaRPr lang="en-US" altLang="zh-TW" sz="2200" b="1" dirty="0">
              <a:latin typeface="微軟正黑體" pitchFamily="34" charset="-120"/>
              <a:ea typeface="微軟正黑體" pitchFamily="34" charset="-120"/>
            </a:endParaRPr>
          </a:p>
          <a:p>
            <a:pPr algn="ctr">
              <a:defRPr/>
            </a:pPr>
            <a:endParaRPr lang="zh-TW" altLang="en-US" sz="2000" b="1" dirty="0">
              <a:latin typeface="+mj-ea"/>
              <a:ea typeface="+mj-ea"/>
            </a:endParaRPr>
          </a:p>
        </p:txBody>
      </p:sp>
      <p:sp>
        <p:nvSpPr>
          <p:cNvPr id="14348" name="Text Box 7"/>
          <p:cNvSpPr txBox="1">
            <a:spLocks noChangeArrowheads="1"/>
          </p:cNvSpPr>
          <p:nvPr/>
        </p:nvSpPr>
        <p:spPr bwMode="auto">
          <a:xfrm>
            <a:off x="1709061" y="1989823"/>
            <a:ext cx="495134" cy="651520"/>
          </a:xfrm>
          <a:prstGeom prst="rect">
            <a:avLst/>
          </a:prstGeom>
          <a:solidFill>
            <a:srgbClr val="92D05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主體</a:t>
            </a:r>
          </a:p>
        </p:txBody>
      </p:sp>
      <p:sp>
        <p:nvSpPr>
          <p:cNvPr id="14349" name="Text Box 8"/>
          <p:cNvSpPr txBox="1">
            <a:spLocks noChangeArrowheads="1"/>
          </p:cNvSpPr>
          <p:nvPr/>
        </p:nvSpPr>
        <p:spPr bwMode="auto">
          <a:xfrm>
            <a:off x="1709061" y="3227164"/>
            <a:ext cx="494283" cy="651520"/>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客體</a:t>
            </a:r>
          </a:p>
        </p:txBody>
      </p:sp>
      <p:sp>
        <p:nvSpPr>
          <p:cNvPr id="14352" name="Text Box 12"/>
          <p:cNvSpPr txBox="1">
            <a:spLocks noChangeArrowheads="1"/>
          </p:cNvSpPr>
          <p:nvPr/>
        </p:nvSpPr>
        <p:spPr bwMode="auto">
          <a:xfrm>
            <a:off x="2699792" y="2135268"/>
            <a:ext cx="1089042"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著作人</a:t>
            </a:r>
            <a:endParaRPr lang="zh-TW" altLang="en-US" b="1" dirty="0">
              <a:latin typeface="微軟正黑體" pitchFamily="34" charset="-120"/>
              <a:ea typeface="微軟正黑體" pitchFamily="34" charset="-120"/>
            </a:endParaRPr>
          </a:p>
        </p:txBody>
      </p:sp>
      <p:sp>
        <p:nvSpPr>
          <p:cNvPr id="22543" name="Text Box 14"/>
          <p:cNvSpPr txBox="1">
            <a:spLocks noChangeArrowheads="1"/>
          </p:cNvSpPr>
          <p:nvPr/>
        </p:nvSpPr>
        <p:spPr bwMode="auto">
          <a:xfrm>
            <a:off x="571500" y="4786313"/>
            <a:ext cx="4422775" cy="1323439"/>
          </a:xfrm>
          <a:prstGeom prst="rect">
            <a:avLst/>
          </a:prstGeom>
          <a:ln>
            <a:noFill/>
            <a:headEnd/>
            <a:tailEnd/>
          </a:ln>
          <a:effectLst>
            <a:outerShdw blurRad="63500" sx="102000" sy="102000" algn="ctr"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spAutoFit/>
          </a:bodyPr>
          <a:lstStyle/>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有形利用著作：</a:t>
            </a:r>
            <a:endParaRPr lang="en-US" altLang="zh-TW" sz="1600" b="1" dirty="0">
              <a:latin typeface="微軟正黑體" pitchFamily="34" charset="-120"/>
              <a:ea typeface="微軟正黑體" pitchFamily="34" charset="-120"/>
            </a:endParaRPr>
          </a:p>
          <a:p>
            <a:pPr marL="269875" lvl="1" indent="-269875"/>
            <a:r>
              <a:rPr lang="zh-TW" altLang="en-US" sz="1600" b="1" dirty="0">
                <a:latin typeface="微軟正黑體" pitchFamily="34" charset="-120"/>
                <a:ea typeface="微軟正黑體" pitchFamily="34" charset="-120"/>
              </a:rPr>
              <a:t>    重製、公開展示、出租、改作、編輯、 散布</a:t>
            </a:r>
            <a:endParaRPr lang="en-US" altLang="zh-TW" sz="1600" b="1" dirty="0">
              <a:latin typeface="微軟正黑體" pitchFamily="34" charset="-120"/>
              <a:ea typeface="微軟正黑體" pitchFamily="34" charset="-120"/>
            </a:endParaRPr>
          </a:p>
          <a:p>
            <a:pPr marL="269875" lvl="1" indent="-269875">
              <a:buClr>
                <a:schemeClr val="accent2"/>
              </a:buClr>
              <a:buFont typeface="Wingdings" pitchFamily="2" charset="2"/>
              <a:buChar char="n"/>
            </a:pPr>
            <a:r>
              <a:rPr lang="zh-TW" altLang="en-US" sz="1600" b="1" dirty="0">
                <a:latin typeface="微軟正黑體" pitchFamily="34" charset="-120"/>
                <a:ea typeface="微軟正黑體" pitchFamily="34" charset="-120"/>
              </a:rPr>
              <a:t>無形利用著作：</a:t>
            </a:r>
            <a:endParaRPr lang="en-US" altLang="zh-TW" sz="1600" b="1" dirty="0">
              <a:latin typeface="微軟正黑體" pitchFamily="34" charset="-120"/>
              <a:ea typeface="微軟正黑體" pitchFamily="34" charset="-120"/>
            </a:endParaRPr>
          </a:p>
          <a:p>
            <a:pPr marL="269875" lvl="1" indent="-269875">
              <a:buClr>
                <a:schemeClr val="accent2"/>
              </a:buClr>
            </a:pPr>
            <a:r>
              <a:rPr lang="zh-TW" altLang="en-US" sz="1600" b="1" dirty="0">
                <a:latin typeface="微軟正黑體" pitchFamily="34" charset="-120"/>
                <a:ea typeface="微軟正黑體" pitchFamily="34" charset="-120"/>
              </a:rPr>
              <a:t>    公開播送、公開口述、公開上映、公開傳輸、公開</a:t>
            </a:r>
            <a:r>
              <a:rPr lang="zh-TW" altLang="en-US" sz="1600" b="1" dirty="0" smtClean="0">
                <a:latin typeface="微軟正黑體" pitchFamily="34" charset="-120"/>
                <a:ea typeface="微軟正黑體" pitchFamily="34" charset="-120"/>
              </a:rPr>
              <a:t>演出</a:t>
            </a:r>
            <a:endParaRPr lang="zh-TW" altLang="en-US" sz="1600" b="1" dirty="0">
              <a:latin typeface="微軟正黑體" pitchFamily="34" charset="-120"/>
              <a:ea typeface="微軟正黑體" pitchFamily="34" charset="-120"/>
            </a:endParaRPr>
          </a:p>
        </p:txBody>
      </p:sp>
      <p:sp>
        <p:nvSpPr>
          <p:cNvPr id="14357" name="Text Box 17"/>
          <p:cNvSpPr txBox="1">
            <a:spLocks noChangeArrowheads="1"/>
          </p:cNvSpPr>
          <p:nvPr/>
        </p:nvSpPr>
        <p:spPr bwMode="auto">
          <a:xfrm>
            <a:off x="4217462" y="1746970"/>
            <a:ext cx="1460729" cy="375701"/>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著作人格權</a:t>
            </a:r>
          </a:p>
        </p:txBody>
      </p:sp>
      <p:sp>
        <p:nvSpPr>
          <p:cNvPr id="14358" name="Text Box 18"/>
          <p:cNvSpPr txBox="1">
            <a:spLocks noChangeArrowheads="1"/>
          </p:cNvSpPr>
          <p:nvPr/>
        </p:nvSpPr>
        <p:spPr bwMode="auto">
          <a:xfrm>
            <a:off x="4217459" y="2459400"/>
            <a:ext cx="1459027" cy="375701"/>
          </a:xfrm>
          <a:prstGeom prst="rect">
            <a:avLst/>
          </a:prstGeom>
          <a:solidFill>
            <a:schemeClr val="accent4">
              <a:lumMod val="40000"/>
              <a:lumOff val="6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著作財產權</a:t>
            </a:r>
          </a:p>
        </p:txBody>
      </p:sp>
      <p:sp>
        <p:nvSpPr>
          <p:cNvPr id="14360" name="Text Box 20"/>
          <p:cNvSpPr txBox="1">
            <a:spLocks noChangeArrowheads="1"/>
          </p:cNvSpPr>
          <p:nvPr/>
        </p:nvSpPr>
        <p:spPr bwMode="auto">
          <a:xfrm>
            <a:off x="4427984" y="3552924"/>
            <a:ext cx="1458177" cy="376617"/>
          </a:xfrm>
          <a:prstGeom prst="rect">
            <a:avLst/>
          </a:prstGeom>
          <a:solidFill>
            <a:srgbClr val="E6C0C1"/>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授權與讓與</a:t>
            </a:r>
          </a:p>
        </p:txBody>
      </p:sp>
      <p:sp>
        <p:nvSpPr>
          <p:cNvPr id="14362" name="Text Box 22"/>
          <p:cNvSpPr txBox="1">
            <a:spLocks noChangeArrowheads="1"/>
          </p:cNvSpPr>
          <p:nvPr/>
        </p:nvSpPr>
        <p:spPr bwMode="auto">
          <a:xfrm>
            <a:off x="6043774" y="2202468"/>
            <a:ext cx="1376505" cy="376617"/>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b="1" dirty="0">
                <a:latin typeface="微軟正黑體" pitchFamily="34" charset="-120"/>
                <a:ea typeface="微軟正黑體" pitchFamily="34" charset="-120"/>
              </a:rPr>
              <a:t>合理使用</a:t>
            </a:r>
          </a:p>
        </p:txBody>
      </p:sp>
      <p:sp>
        <p:nvSpPr>
          <p:cNvPr id="14365" name="Text Box 25"/>
          <p:cNvSpPr txBox="1">
            <a:spLocks noChangeArrowheads="1"/>
          </p:cNvSpPr>
          <p:nvPr/>
        </p:nvSpPr>
        <p:spPr bwMode="auto">
          <a:xfrm>
            <a:off x="7807383" y="1913791"/>
            <a:ext cx="449193" cy="1569660"/>
          </a:xfrm>
          <a:prstGeom prst="rect">
            <a:avLst/>
          </a:prstGeom>
          <a:solidFill>
            <a:srgbClr val="FFC000"/>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sz="1600" b="1" dirty="0" smtClean="0">
                <a:latin typeface="微軟正黑體" pitchFamily="34" charset="-120"/>
                <a:ea typeface="微軟正黑體" pitchFamily="34" charset="-120"/>
              </a:rPr>
              <a:t>著作權受侵害</a:t>
            </a:r>
            <a:endParaRPr lang="zh-TW" altLang="en-US" sz="1600" b="1" dirty="0">
              <a:latin typeface="微軟正黑體" pitchFamily="34" charset="-120"/>
              <a:ea typeface="微軟正黑體" pitchFamily="34" charset="-120"/>
            </a:endParaRPr>
          </a:p>
        </p:txBody>
      </p:sp>
      <p:sp>
        <p:nvSpPr>
          <p:cNvPr id="22559" name="文字方塊 38"/>
          <p:cNvSpPr txBox="1">
            <a:spLocks noChangeArrowheads="1"/>
          </p:cNvSpPr>
          <p:nvPr/>
        </p:nvSpPr>
        <p:spPr bwMode="auto">
          <a:xfrm>
            <a:off x="5354830" y="4801469"/>
            <a:ext cx="2714625" cy="1077912"/>
          </a:xfrm>
          <a:prstGeom prst="rect">
            <a:avLst/>
          </a:prstGeom>
          <a:solidFill>
            <a:srgbClr val="E6C0C1"/>
          </a:solidFill>
          <a:ln w="28575">
            <a:noFill/>
            <a:prstDash val="sysDot"/>
            <a:miter lim="800000"/>
            <a:headEnd/>
            <a:tailEnd/>
          </a:ln>
          <a:effectLst>
            <a:outerShdw blurRad="50800" dist="38100" dir="10800000" algn="r" rotWithShape="0">
              <a:prstClr val="black">
                <a:alpha val="40000"/>
              </a:prstClr>
            </a:outerShdw>
          </a:effectLst>
        </p:spPr>
        <p:txBody>
          <a:bodyPr>
            <a:spAutoFit/>
          </a:bodyPr>
          <a:lstStyle/>
          <a:p>
            <a:pPr>
              <a:buClr>
                <a:schemeClr val="accent2"/>
              </a:buClr>
              <a:buFont typeface="Wingdings" pitchFamily="2" charset="2"/>
              <a:buChar char="n"/>
            </a:pPr>
            <a:r>
              <a:rPr lang="zh-TW" altLang="en-US" sz="1600" b="1" dirty="0">
                <a:latin typeface="微軟正黑體" pitchFamily="34" charset="-120"/>
                <a:ea typeface="微軟正黑體" pitchFamily="34" charset="-120"/>
              </a:rPr>
              <a:t>三種授權方式：</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權利人自己行使</a:t>
            </a:r>
            <a:endParaRPr lang="en-US" altLang="zh-TW" sz="1600" b="1" dirty="0">
              <a:latin typeface="微軟正黑體" pitchFamily="34" charset="-120"/>
              <a:ea typeface="微軟正黑體" pitchFamily="34" charset="-120"/>
            </a:endParaRP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委託他人</a:t>
            </a:r>
            <a:r>
              <a:rPr lang="en-US" altLang="zh-TW" sz="1600" b="1" dirty="0">
                <a:latin typeface="微軟正黑體" pitchFamily="34" charset="-120"/>
                <a:ea typeface="微軟正黑體" pitchFamily="34" charset="-120"/>
              </a:rPr>
              <a:t>(</a:t>
            </a:r>
            <a:r>
              <a:rPr lang="zh-TW" altLang="en-US" sz="1600" b="1" dirty="0">
                <a:latin typeface="微軟正黑體" pitchFamily="34" charset="-120"/>
                <a:ea typeface="微軟正黑體" pitchFamily="34" charset="-120"/>
              </a:rPr>
              <a:t>經紀人</a:t>
            </a:r>
            <a:r>
              <a:rPr lang="en-US" altLang="zh-TW" sz="1600" b="1" dirty="0">
                <a:latin typeface="微軟正黑體" pitchFamily="34" charset="-120"/>
                <a:ea typeface="微軟正黑體" pitchFamily="34" charset="-120"/>
              </a:rPr>
              <a:t>)</a:t>
            </a:r>
          </a:p>
          <a:p>
            <a:pPr lvl="1">
              <a:buClr>
                <a:schemeClr val="accent1"/>
              </a:buClr>
              <a:buFont typeface="Wingdings" pitchFamily="2" charset="2"/>
              <a:buChar char="n"/>
            </a:pPr>
            <a:r>
              <a:rPr lang="zh-TW" altLang="en-US" sz="1600" b="1" dirty="0">
                <a:latin typeface="微軟正黑體" pitchFamily="34" charset="-120"/>
                <a:ea typeface="微軟正黑體" pitchFamily="34" charset="-120"/>
              </a:rPr>
              <a:t>著作權集管團體管理</a:t>
            </a:r>
          </a:p>
        </p:txBody>
      </p:sp>
      <p:sp>
        <p:nvSpPr>
          <p:cNvPr id="2" name="標題 1"/>
          <p:cNvSpPr>
            <a:spLocks noGrp="1"/>
          </p:cNvSpPr>
          <p:nvPr>
            <p:ph type="title"/>
          </p:nvPr>
        </p:nvSpPr>
        <p:spPr>
          <a:xfrm>
            <a:off x="457200" y="77377"/>
            <a:ext cx="8229600" cy="882352"/>
          </a:xfrm>
        </p:spPr>
        <p:txBody>
          <a:bodyPr>
            <a:normAutofit/>
          </a:bodyPr>
          <a:lstStyle/>
          <a:p>
            <a:pPr>
              <a:defRPr/>
            </a:pPr>
            <a:r>
              <a:rPr lang="zh-TW" altLang="en-US" sz="4000" b="1" dirty="0">
                <a:solidFill>
                  <a:srgbClr val="002060"/>
                </a:solidFill>
                <a:latin typeface="微軟正黑體" pitchFamily="34" charset="-120"/>
                <a:ea typeface="微軟正黑體" pitchFamily="34" charset="-120"/>
              </a:rPr>
              <a:t>著作權</a:t>
            </a:r>
            <a:r>
              <a:rPr lang="zh-TW" altLang="en-US" sz="4000" b="1" dirty="0" smtClean="0">
                <a:solidFill>
                  <a:srgbClr val="002060"/>
                </a:solidFill>
                <a:latin typeface="微軟正黑體" pitchFamily="34" charset="-120"/>
                <a:ea typeface="微軟正黑體" pitchFamily="34" charset="-120"/>
              </a:rPr>
              <a:t>法架構簡圖</a:t>
            </a:r>
            <a:endParaRPr lang="zh-TW" altLang="en-US" sz="4000" b="1" dirty="0">
              <a:solidFill>
                <a:srgbClr val="002060"/>
              </a:solidFill>
              <a:latin typeface="微軟正黑體" pitchFamily="34" charset="-120"/>
              <a:ea typeface="微軟正黑體" pitchFamily="34" charset="-120"/>
            </a:endParaRPr>
          </a:p>
        </p:txBody>
      </p:sp>
      <p:sp>
        <p:nvSpPr>
          <p:cNvPr id="4" name="投影片編號版面配置區 3"/>
          <p:cNvSpPr>
            <a:spLocks noGrp="1"/>
          </p:cNvSpPr>
          <p:nvPr>
            <p:ph type="sldNum" sz="quarter" idx="12"/>
          </p:nvPr>
        </p:nvSpPr>
        <p:spPr>
          <a:xfrm>
            <a:off x="6610383" y="6368093"/>
            <a:ext cx="2133600" cy="365125"/>
          </a:xfrm>
        </p:spPr>
        <p:txBody>
          <a:bodyPr/>
          <a:lstStyle/>
          <a:p>
            <a:fld id="{51D2D507-09EA-4C6F-96ED-053C801F8797}" type="slidenum">
              <a:rPr lang="zh-TW" altLang="en-US" smtClean="0"/>
              <a:t>10</a:t>
            </a:fld>
            <a:endParaRPr lang="zh-TW" altLang="en-US"/>
          </a:p>
        </p:txBody>
      </p:sp>
      <p:sp>
        <p:nvSpPr>
          <p:cNvPr id="34" name="Text Box 25"/>
          <p:cNvSpPr txBox="1">
            <a:spLocks noChangeArrowheads="1"/>
          </p:cNvSpPr>
          <p:nvPr/>
        </p:nvSpPr>
        <p:spPr bwMode="auto">
          <a:xfrm>
            <a:off x="8596323" y="1916193"/>
            <a:ext cx="449193" cy="1477328"/>
          </a:xfrm>
          <a:prstGeom prst="rect">
            <a:avLst/>
          </a:prstGeom>
          <a:solidFill>
            <a:schemeClr val="accent6">
              <a:lumMod val="60000"/>
              <a:lumOff val="40000"/>
            </a:schemeClr>
          </a:solidFill>
          <a:ln w="9525">
            <a:solidFill>
              <a:srgbClr val="000000"/>
            </a:solidFill>
            <a:miter lim="800000"/>
            <a:headEnd/>
            <a:tailEnd/>
          </a:ln>
          <a:scene3d>
            <a:camera prst="orthographicFront"/>
            <a:lightRig rig="threePt" dir="t"/>
          </a:scene3d>
          <a:sp3d>
            <a:bevelT/>
          </a:sp3d>
        </p:spPr>
        <p:txBody>
          <a:bodyPr>
            <a:spAutoFit/>
          </a:bodyPr>
          <a:lstStyle/>
          <a:p>
            <a:pPr>
              <a:defRPr/>
            </a:pPr>
            <a:r>
              <a:rPr lang="zh-TW" altLang="en-US" b="1" dirty="0">
                <a:latin typeface="微軟正黑體" pitchFamily="34" charset="-120"/>
                <a:ea typeface="微軟正黑體" pitchFamily="34" charset="-120"/>
              </a:rPr>
              <a:t>民</a:t>
            </a:r>
            <a:r>
              <a:rPr lang="zh-TW" altLang="en-US" b="1" dirty="0" smtClean="0">
                <a:latin typeface="微軟正黑體" pitchFamily="34" charset="-120"/>
                <a:ea typeface="微軟正黑體" pitchFamily="34" charset="-120"/>
              </a:rPr>
              <a:t>刑事救濟</a:t>
            </a:r>
            <a:endParaRPr lang="zh-TW" altLang="en-US" b="1" dirty="0">
              <a:latin typeface="微軟正黑體" pitchFamily="34" charset="-120"/>
              <a:ea typeface="微軟正黑體" pitchFamily="34" charset="-120"/>
            </a:endParaRPr>
          </a:p>
        </p:txBody>
      </p:sp>
      <p:sp>
        <p:nvSpPr>
          <p:cNvPr id="35" name="Text Box 12"/>
          <p:cNvSpPr txBox="1">
            <a:spLocks noChangeArrowheads="1"/>
          </p:cNvSpPr>
          <p:nvPr/>
        </p:nvSpPr>
        <p:spPr bwMode="auto">
          <a:xfrm>
            <a:off x="2676642" y="3378794"/>
            <a:ext cx="1107293" cy="375701"/>
          </a:xfrm>
          <a:prstGeom prst="rect">
            <a:avLst/>
          </a:prstGeom>
          <a:solidFill>
            <a:srgbClr val="CDE5FB"/>
          </a:solidFill>
          <a:ln w="9525">
            <a:solidFill>
              <a:srgbClr val="000000"/>
            </a:solidFill>
            <a:miter lim="800000"/>
            <a:headEnd/>
            <a:tailEnd/>
          </a:ln>
          <a:effectLst>
            <a:outerShdw blurRad="50800" dist="38100" algn="l" rotWithShape="0">
              <a:prstClr val="black">
                <a:alpha val="40000"/>
              </a:prstClr>
            </a:outerShdw>
          </a:effectLst>
          <a:scene3d>
            <a:camera prst="orthographicFront"/>
            <a:lightRig rig="threePt" dir="t"/>
          </a:scene3d>
          <a:sp3d>
            <a:bevelT/>
          </a:sp3d>
        </p:spPr>
        <p:txBody>
          <a:bodyPr wrap="square">
            <a:spAutoFit/>
          </a:bodyPr>
          <a:lstStyle/>
          <a:p>
            <a:pPr algn="ctr">
              <a:defRPr/>
            </a:pPr>
            <a:r>
              <a:rPr lang="zh-TW" altLang="en-US" b="1" dirty="0" smtClean="0">
                <a:latin typeface="微軟正黑體" pitchFamily="34" charset="-120"/>
                <a:ea typeface="微軟正黑體" pitchFamily="34" charset="-120"/>
              </a:rPr>
              <a:t>著    </a:t>
            </a:r>
            <a:r>
              <a:rPr lang="zh-TW" altLang="en-US" b="1" dirty="0">
                <a:latin typeface="微軟正黑體" pitchFamily="34" charset="-120"/>
                <a:ea typeface="微軟正黑體" pitchFamily="34" charset="-120"/>
              </a:rPr>
              <a:t>作</a:t>
            </a:r>
          </a:p>
        </p:txBody>
      </p:sp>
      <p:cxnSp>
        <p:nvCxnSpPr>
          <p:cNvPr id="37" name="直線單箭頭接點 36"/>
          <p:cNvCxnSpPr/>
          <p:nvPr/>
        </p:nvCxnSpPr>
        <p:spPr>
          <a:xfrm>
            <a:off x="1258181" y="3071813"/>
            <a:ext cx="428625" cy="3571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2" name="直線單箭頭接點 41"/>
          <p:cNvCxnSpPr/>
          <p:nvPr/>
        </p:nvCxnSpPr>
        <p:spPr>
          <a:xfrm flipV="1">
            <a:off x="1227765" y="2253025"/>
            <a:ext cx="428625" cy="3571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0" name="直線單箭頭接點 49"/>
          <p:cNvCxnSpPr/>
          <p:nvPr/>
        </p:nvCxnSpPr>
        <p:spPr>
          <a:xfrm>
            <a:off x="2203344" y="3540125"/>
            <a:ext cx="496448" cy="238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3" name="直線單箭頭接點 52"/>
          <p:cNvCxnSpPr/>
          <p:nvPr/>
        </p:nvCxnSpPr>
        <p:spPr>
          <a:xfrm flipV="1">
            <a:off x="3788834" y="2075751"/>
            <a:ext cx="428628" cy="255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6" name="直線單箭頭接點 55"/>
          <p:cNvCxnSpPr/>
          <p:nvPr/>
        </p:nvCxnSpPr>
        <p:spPr>
          <a:xfrm>
            <a:off x="3788834" y="2376230"/>
            <a:ext cx="428625" cy="31591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1" name="直線單箭頭接點 60"/>
          <p:cNvCxnSpPr/>
          <p:nvPr/>
        </p:nvCxnSpPr>
        <p:spPr>
          <a:xfrm>
            <a:off x="5042188" y="2878718"/>
            <a:ext cx="0" cy="60473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3" name="直線單箭頭接點 62"/>
          <p:cNvCxnSpPr/>
          <p:nvPr/>
        </p:nvCxnSpPr>
        <p:spPr>
          <a:xfrm flipV="1">
            <a:off x="5676486" y="2429583"/>
            <a:ext cx="357190" cy="21431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6" name="直線單箭頭接點 65"/>
          <p:cNvCxnSpPr>
            <a:endCxn id="34" idx="1"/>
          </p:cNvCxnSpPr>
          <p:nvPr/>
        </p:nvCxnSpPr>
        <p:spPr>
          <a:xfrm>
            <a:off x="8256984" y="2654857"/>
            <a:ext cx="339339"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8" name="直線單箭頭接點 67"/>
          <p:cNvCxnSpPr/>
          <p:nvPr/>
        </p:nvCxnSpPr>
        <p:spPr>
          <a:xfrm>
            <a:off x="7450195" y="2680887"/>
            <a:ext cx="357188"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0" name="直線單箭頭接點 69"/>
          <p:cNvCxnSpPr/>
          <p:nvPr/>
        </p:nvCxnSpPr>
        <p:spPr>
          <a:xfrm flipH="1">
            <a:off x="3491880" y="2930205"/>
            <a:ext cx="725586" cy="1838927"/>
          </a:xfrm>
          <a:prstGeom prst="straightConnector1">
            <a:avLst/>
          </a:prstGeom>
          <a:ln>
            <a:solidFill>
              <a:srgbClr val="00B0F0"/>
            </a:solidFill>
            <a:prstDash val="sysDot"/>
            <a:tailEnd type="arrow"/>
          </a:ln>
        </p:spPr>
        <p:style>
          <a:lnRef idx="3">
            <a:schemeClr val="dk1"/>
          </a:lnRef>
          <a:fillRef idx="0">
            <a:schemeClr val="dk1"/>
          </a:fillRef>
          <a:effectRef idx="2">
            <a:schemeClr val="dk1"/>
          </a:effectRef>
          <a:fontRef idx="minor">
            <a:schemeClr val="tx1"/>
          </a:fontRef>
        </p:style>
      </p:cxnSp>
      <p:cxnSp>
        <p:nvCxnSpPr>
          <p:cNvPr id="72" name="直線單箭頭接點 71"/>
          <p:cNvCxnSpPr/>
          <p:nvPr/>
        </p:nvCxnSpPr>
        <p:spPr>
          <a:xfrm>
            <a:off x="5749882" y="3960032"/>
            <a:ext cx="41429" cy="826281"/>
          </a:xfrm>
          <a:prstGeom prst="straightConnector1">
            <a:avLst/>
          </a:prstGeom>
          <a:ln>
            <a:solidFill>
              <a:srgbClr val="00B050"/>
            </a:solidFill>
            <a:prstDash val="sysDot"/>
            <a:tailEnd type="arrow"/>
          </a:ln>
        </p:spPr>
        <p:style>
          <a:lnRef idx="3">
            <a:schemeClr val="dk1"/>
          </a:lnRef>
          <a:fillRef idx="0">
            <a:schemeClr val="dk1"/>
          </a:fillRef>
          <a:effectRef idx="2">
            <a:schemeClr val="dk1"/>
          </a:effectRef>
          <a:fontRef idx="minor">
            <a:schemeClr val="tx1"/>
          </a:fontRef>
        </p:style>
      </p:cxnSp>
      <p:sp>
        <p:nvSpPr>
          <p:cNvPr id="22581" name="文字方塊 102"/>
          <p:cNvSpPr txBox="1">
            <a:spLocks noChangeArrowheads="1"/>
          </p:cNvSpPr>
          <p:nvPr/>
        </p:nvSpPr>
        <p:spPr bwMode="auto">
          <a:xfrm>
            <a:off x="8543928" y="3662095"/>
            <a:ext cx="400110" cy="1785937"/>
          </a:xfrm>
          <a:prstGeom prst="rect">
            <a:avLst/>
          </a:prstGeom>
          <a:noFill/>
          <a:ln w="9525">
            <a:noFill/>
            <a:miter lim="800000"/>
            <a:headEnd/>
            <a:tailEnd/>
          </a:ln>
        </p:spPr>
        <p:txBody>
          <a:bodyPr vert="eaVert">
            <a:spAutoFit/>
          </a:bodyPr>
          <a:lstStyle/>
          <a:p>
            <a:pPr algn="ctr"/>
            <a:r>
              <a:rPr lang="en-US" altLang="zh-TW" sz="1400" b="1" dirty="0">
                <a:solidFill>
                  <a:srgbClr val="FF0000"/>
                </a:solidFill>
                <a:latin typeface="微軟正黑體" pitchFamily="34" charset="-120"/>
                <a:ea typeface="微軟正黑體" pitchFamily="34" charset="-120"/>
              </a:rPr>
              <a:t>(</a:t>
            </a:r>
            <a:r>
              <a:rPr lang="zh-TW" altLang="en-US" sz="1400" b="1" dirty="0">
                <a:solidFill>
                  <a:srgbClr val="FF0000"/>
                </a:solidFill>
                <a:latin typeface="微軟正黑體" pitchFamily="34" charset="-120"/>
                <a:ea typeface="微軟正黑體" pitchFamily="34" charset="-120"/>
              </a:rPr>
              <a:t>原則上告訴乃論罪</a:t>
            </a:r>
            <a:r>
              <a:rPr lang="en-US" altLang="zh-TW" sz="1400" b="1" dirty="0">
                <a:solidFill>
                  <a:srgbClr val="FF0000"/>
                </a:solidFill>
                <a:latin typeface="微軟正黑體" pitchFamily="34" charset="-120"/>
                <a:ea typeface="微軟正黑體" pitchFamily="34" charset="-120"/>
              </a:rPr>
              <a:t>)</a:t>
            </a:r>
            <a:endParaRPr lang="zh-TW" altLang="en-US" sz="1400" b="1" dirty="0">
              <a:solidFill>
                <a:srgbClr val="FF0000"/>
              </a:solidFill>
              <a:latin typeface="微軟正黑體" pitchFamily="34" charset="-120"/>
              <a:ea typeface="微軟正黑體" pitchFamily="34" charset="-120"/>
            </a:endParaRPr>
          </a:p>
        </p:txBody>
      </p:sp>
      <p:cxnSp>
        <p:nvCxnSpPr>
          <p:cNvPr id="39" name="直線單箭頭接點 38"/>
          <p:cNvCxnSpPr>
            <a:stCxn id="14348" idx="3"/>
          </p:cNvCxnSpPr>
          <p:nvPr/>
        </p:nvCxnSpPr>
        <p:spPr>
          <a:xfrm>
            <a:off x="2204195" y="2315583"/>
            <a:ext cx="495597" cy="1575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5" name="Text Box 22"/>
          <p:cNvSpPr txBox="1">
            <a:spLocks noChangeArrowheads="1"/>
          </p:cNvSpPr>
          <p:nvPr/>
        </p:nvSpPr>
        <p:spPr bwMode="auto">
          <a:xfrm>
            <a:off x="6023891" y="2881545"/>
            <a:ext cx="1376505" cy="584775"/>
          </a:xfrm>
          <a:prstGeom prst="rect">
            <a:avLst/>
          </a:prstGeom>
          <a:solidFill>
            <a:srgbClr val="FFFF00"/>
          </a:solidFill>
          <a:ln w="9525">
            <a:solidFill>
              <a:srgbClr val="000000"/>
            </a:solidFill>
            <a:miter lim="800000"/>
            <a:headEnd/>
            <a:tailEnd/>
          </a:ln>
          <a:scene3d>
            <a:camera prst="orthographicFront"/>
            <a:lightRig rig="threePt" dir="t"/>
          </a:scene3d>
          <a:sp3d>
            <a:bevelT/>
          </a:sp3d>
        </p:spPr>
        <p:txBody>
          <a:bodyPr>
            <a:spAutoFit/>
          </a:bodyPr>
          <a:lstStyle/>
          <a:p>
            <a:pPr algn="ctr">
              <a:defRPr/>
            </a:pPr>
            <a:r>
              <a:rPr lang="zh-TW" altLang="en-US" sz="1600" b="1" dirty="0" smtClean="0">
                <a:latin typeface="微軟正黑體" pitchFamily="34" charset="-120"/>
                <a:ea typeface="微軟正黑體" pitchFamily="34" charset="-120"/>
              </a:rPr>
              <a:t>著作財產</a:t>
            </a:r>
            <a:endParaRPr lang="en-US" altLang="zh-TW" sz="1600" b="1" dirty="0" smtClean="0">
              <a:latin typeface="微軟正黑體" pitchFamily="34" charset="-120"/>
              <a:ea typeface="微軟正黑體" pitchFamily="34" charset="-120"/>
            </a:endParaRPr>
          </a:p>
          <a:p>
            <a:pPr algn="ctr">
              <a:defRPr/>
            </a:pPr>
            <a:r>
              <a:rPr lang="zh-TW" altLang="en-US" sz="1600" b="1" dirty="0" smtClean="0">
                <a:latin typeface="微軟正黑體" pitchFamily="34" charset="-120"/>
                <a:ea typeface="微軟正黑體" pitchFamily="34" charset="-120"/>
              </a:rPr>
              <a:t>權期間</a:t>
            </a:r>
            <a:endParaRPr lang="zh-TW" altLang="en-US" sz="1600" b="1" dirty="0">
              <a:latin typeface="微軟正黑體" pitchFamily="34" charset="-120"/>
              <a:ea typeface="微軟正黑體" pitchFamily="34" charset="-120"/>
            </a:endParaRPr>
          </a:p>
        </p:txBody>
      </p:sp>
      <p:cxnSp>
        <p:nvCxnSpPr>
          <p:cNvPr id="46" name="直線單箭頭接點 45"/>
          <p:cNvCxnSpPr/>
          <p:nvPr/>
        </p:nvCxnSpPr>
        <p:spPr>
          <a:xfrm>
            <a:off x="5666701" y="2766409"/>
            <a:ext cx="357190" cy="21431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 name="矩形 2"/>
          <p:cNvSpPr/>
          <p:nvPr/>
        </p:nvSpPr>
        <p:spPr>
          <a:xfrm>
            <a:off x="5796136" y="928822"/>
            <a:ext cx="1832653" cy="818148"/>
          </a:xfrm>
          <a:prstGeom prst="rect">
            <a:avLst/>
          </a:prstGeom>
          <a:ln w="19050">
            <a:solidFill>
              <a:srgbClr val="C00000"/>
            </a:solidFill>
            <a:prstDash val="dash"/>
          </a:ln>
        </p:spPr>
        <p:style>
          <a:lnRef idx="1">
            <a:schemeClr val="accent2"/>
          </a:lnRef>
          <a:fillRef idx="2">
            <a:schemeClr val="accent2"/>
          </a:fillRef>
          <a:effectRef idx="1">
            <a:schemeClr val="accent2"/>
          </a:effectRef>
          <a:fontRef idx="minor">
            <a:schemeClr val="dk1"/>
          </a:fontRef>
        </p:style>
        <p:txBody>
          <a:bodyPr rtlCol="0" anchor="ctr"/>
          <a:lstStyle/>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公開發表權</a:t>
            </a:r>
            <a:endParaRPr lang="en-US" altLang="zh-TW" sz="1600" b="1" dirty="0" smtClean="0">
              <a:latin typeface="微軟正黑體" panose="020B0604030504040204" pitchFamily="34" charset="-120"/>
              <a:ea typeface="微軟正黑體" panose="020B0604030504040204" pitchFamily="34" charset="-120"/>
            </a:endParaRPr>
          </a:p>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姓名表示權</a:t>
            </a:r>
            <a:endParaRPr lang="en-US" altLang="zh-TW" sz="1600" b="1" dirty="0" smtClean="0">
              <a:latin typeface="微軟正黑體" panose="020B0604030504040204" pitchFamily="34" charset="-120"/>
              <a:ea typeface="微軟正黑體" panose="020B0604030504040204" pitchFamily="34" charset="-120"/>
            </a:endParaRPr>
          </a:p>
          <a:p>
            <a:pPr marL="180975" indent="-180975">
              <a:buFont typeface="Wingdings" panose="05000000000000000000" pitchFamily="2" charset="2"/>
              <a:buChar char="n"/>
            </a:pPr>
            <a:r>
              <a:rPr lang="zh-TW" altLang="en-US" sz="1600" b="1" dirty="0" smtClean="0">
                <a:latin typeface="微軟正黑體" panose="020B0604030504040204" pitchFamily="34" charset="-120"/>
                <a:ea typeface="微軟正黑體" panose="020B0604030504040204" pitchFamily="34" charset="-120"/>
              </a:rPr>
              <a:t>禁止不當變更權</a:t>
            </a:r>
            <a:endParaRPr lang="zh-TW" altLang="en-US" sz="1600" b="1" dirty="0">
              <a:latin typeface="微軟正黑體" panose="020B0604030504040204" pitchFamily="34" charset="-120"/>
              <a:ea typeface="微軟正黑體" panose="020B0604030504040204" pitchFamily="34" charset="-120"/>
            </a:endParaRPr>
          </a:p>
        </p:txBody>
      </p:sp>
      <p:cxnSp>
        <p:nvCxnSpPr>
          <p:cNvPr id="5" name="直線單箭頭接點 4"/>
          <p:cNvCxnSpPr/>
          <p:nvPr/>
        </p:nvCxnSpPr>
        <p:spPr>
          <a:xfrm flipV="1">
            <a:off x="5042188" y="1286552"/>
            <a:ext cx="707694" cy="427936"/>
          </a:xfrm>
          <a:prstGeom prst="straightConnector1">
            <a:avLst/>
          </a:prstGeom>
          <a:ln w="25400">
            <a:solidFill>
              <a:srgbClr val="0070C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2" name="直線單箭頭接點 11"/>
          <p:cNvCxnSpPr/>
          <p:nvPr/>
        </p:nvCxnSpPr>
        <p:spPr>
          <a:xfrm>
            <a:off x="5666701" y="2033888"/>
            <a:ext cx="2140682"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8364588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1"/>
          <p:cNvSpPr txBox="1">
            <a:spLocks/>
          </p:cNvSpPr>
          <p:nvPr/>
        </p:nvSpPr>
        <p:spPr>
          <a:xfrm>
            <a:off x="980764" y="260648"/>
            <a:ext cx="7467600" cy="648072"/>
          </a:xfrm>
          <a:prstGeom prst="rect">
            <a:avLst/>
          </a:prstGeom>
        </p:spPr>
        <p:txBody>
          <a:bodyPr vert="horz" anchor="b">
            <a:noAutofit/>
          </a:bodyPr>
          <a:lstStyle/>
          <a:p>
            <a:pPr lvl="0" algn="ctr" eaLnBrk="0" fontAlgn="base" hangingPunct="0">
              <a:spcBef>
                <a:spcPct val="0"/>
              </a:spcBef>
              <a:spcAft>
                <a:spcPct val="0"/>
              </a:spcAft>
              <a:defRPr/>
            </a:pPr>
            <a:r>
              <a:rPr lang="zh-TW" altLang="en-US" sz="4000" b="1" dirty="0" smtClean="0">
                <a:solidFill>
                  <a:srgbClr val="002060"/>
                </a:solidFill>
                <a:latin typeface="微軟正黑體" pitchFamily="34" charset="-120"/>
                <a:ea typeface="微軟正黑體" pitchFamily="34" charset="-120"/>
                <a:cs typeface="+mj-cs"/>
              </a:rPr>
              <a:t>著作權保護哪些作品</a:t>
            </a:r>
            <a:r>
              <a:rPr lang="en-US" altLang="zh-TW" sz="4000" b="1" dirty="0" smtClean="0">
                <a:solidFill>
                  <a:srgbClr val="002060"/>
                </a:solidFill>
                <a:latin typeface="微軟正黑體" pitchFamily="34" charset="-120"/>
                <a:ea typeface="微軟正黑體" pitchFamily="34" charset="-120"/>
                <a:cs typeface="+mj-cs"/>
              </a:rPr>
              <a:t>-</a:t>
            </a:r>
            <a:r>
              <a:rPr lang="zh-TW" altLang="en-US" sz="4000" b="1" dirty="0" smtClean="0">
                <a:solidFill>
                  <a:srgbClr val="002060"/>
                </a:solidFill>
                <a:latin typeface="微軟正黑體" pitchFamily="34" charset="-120"/>
                <a:ea typeface="微軟正黑體" pitchFamily="34" charset="-120"/>
                <a:cs typeface="+mj-cs"/>
              </a:rPr>
              <a:t>客體</a:t>
            </a:r>
            <a:endParaRPr lang="zh-TW" altLang="en-US" sz="4000" b="1" dirty="0">
              <a:solidFill>
                <a:srgbClr val="002060"/>
              </a:solidFill>
              <a:latin typeface="微軟正黑體" pitchFamily="34" charset="-120"/>
              <a:ea typeface="微軟正黑體" pitchFamily="34" charset="-120"/>
              <a:cs typeface="+mj-cs"/>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11</a:t>
            </a:fld>
            <a:endParaRPr lang="zh-TW" altLang="en-US"/>
          </a:p>
        </p:txBody>
      </p:sp>
      <p:sp>
        <p:nvSpPr>
          <p:cNvPr id="4" name="矩形 3"/>
          <p:cNvSpPr/>
          <p:nvPr/>
        </p:nvSpPr>
        <p:spPr>
          <a:xfrm>
            <a:off x="467544" y="1332313"/>
            <a:ext cx="4104456" cy="2749370"/>
          </a:xfrm>
          <a:prstGeom prst="rect">
            <a:avLst/>
          </a:prstGeom>
          <a:ln>
            <a:noFill/>
          </a:ln>
          <a:effectLst>
            <a:outerShdw blurRad="40000" dist="20000" dir="5400000" rotWithShape="0">
              <a:srgbClr val="000000">
                <a:alpha val="38000"/>
              </a:srgbClr>
            </a:outerShdw>
            <a:reflection blurRad="6350" stA="52000" endA="300" endPos="35000" dir="5400000" sy="-100000" algn="bl" rotWithShape="0"/>
          </a:effectLst>
        </p:spPr>
        <p:style>
          <a:lnRef idx="1">
            <a:schemeClr val="accent3"/>
          </a:lnRef>
          <a:fillRef idx="2">
            <a:schemeClr val="accent3"/>
          </a:fillRef>
          <a:effectRef idx="1">
            <a:schemeClr val="accent3"/>
          </a:effectRef>
          <a:fontRef idx="minor">
            <a:schemeClr val="dk1"/>
          </a:fontRef>
        </p:style>
        <p:txBody>
          <a:bodyPr/>
          <a:lstStyle/>
          <a:p>
            <a:pPr marL="285750" lvl="0" indent="-285750">
              <a:spcAft>
                <a:spcPts val="0"/>
              </a:spcAft>
              <a:buBlip>
                <a:blip r:embed="rId2"/>
              </a:buBlip>
            </a:pPr>
            <a:r>
              <a:rPr lang="zh-TW" altLang="en-US" sz="2800" b="1" dirty="0" smtClean="0">
                <a:latin typeface="微軟正黑體" pitchFamily="34" charset="-120"/>
                <a:ea typeface="微軟正黑體" pitchFamily="34" charset="-120"/>
              </a:rPr>
              <a:t>語文</a:t>
            </a:r>
            <a:r>
              <a:rPr lang="en-US" altLang="zh-TW" sz="2800" b="1" dirty="0" smtClean="0">
                <a:latin typeface="微軟正黑體" pitchFamily="34" charset="-120"/>
                <a:ea typeface="微軟正黑體" pitchFamily="34" charset="-120"/>
              </a:rPr>
              <a:t>(</a:t>
            </a:r>
            <a:r>
              <a:rPr lang="zh-TW" altLang="en-US" sz="2800" b="1" dirty="0" smtClean="0">
                <a:latin typeface="微軟正黑體" pitchFamily="34" charset="-120"/>
                <a:ea typeface="微軟正黑體" pitchFamily="34" charset="-120"/>
              </a:rPr>
              <a:t>小說</a:t>
            </a:r>
            <a:r>
              <a:rPr lang="en-US" altLang="zh-TW" sz="2800" b="1" dirty="0" smtClean="0">
                <a:latin typeface="微軟正黑體" pitchFamily="34" charset="-120"/>
                <a:ea typeface="微軟正黑體" pitchFamily="34" charset="-120"/>
              </a:rPr>
              <a:t>)</a:t>
            </a:r>
          </a:p>
          <a:p>
            <a:pPr marL="285750" lvl="0" indent="-285750">
              <a:spcAft>
                <a:spcPts val="0"/>
              </a:spcAft>
              <a:buBlip>
                <a:blip r:embed="rId2"/>
              </a:buBlip>
            </a:pPr>
            <a:r>
              <a:rPr lang="zh-TW" altLang="en-US" sz="2800" b="1" dirty="0" smtClean="0">
                <a:latin typeface="微軟正黑體" pitchFamily="34" charset="-120"/>
                <a:ea typeface="微軟正黑體" pitchFamily="34" charset="-120"/>
              </a:rPr>
              <a:t>音樂</a:t>
            </a:r>
            <a:r>
              <a:rPr lang="en-US" altLang="zh-TW" sz="2800" b="1" dirty="0" smtClean="0">
                <a:latin typeface="微軟正黑體" pitchFamily="34" charset="-120"/>
                <a:ea typeface="微軟正黑體" pitchFamily="34" charset="-120"/>
              </a:rPr>
              <a:t>(</a:t>
            </a:r>
            <a:r>
              <a:rPr lang="zh-TW" altLang="en-US" sz="2800" b="1" dirty="0" smtClean="0">
                <a:latin typeface="微軟正黑體" pitchFamily="34" charset="-120"/>
                <a:ea typeface="微軟正黑體" pitchFamily="34" charset="-120"/>
              </a:rPr>
              <a:t>詞、曲</a:t>
            </a:r>
            <a:r>
              <a:rPr lang="en-US" altLang="zh-TW" sz="2800" b="1" dirty="0" smtClean="0">
                <a:latin typeface="微軟正黑體" pitchFamily="34" charset="-120"/>
                <a:ea typeface="微軟正黑體" pitchFamily="34" charset="-120"/>
              </a:rPr>
              <a:t>)</a:t>
            </a:r>
          </a:p>
          <a:p>
            <a:pPr marL="285750" lvl="0" indent="-285750">
              <a:spcAft>
                <a:spcPts val="0"/>
              </a:spcAft>
              <a:buBlip>
                <a:blip r:embed="rId2"/>
              </a:buBlip>
            </a:pPr>
            <a:r>
              <a:rPr lang="zh-TW" altLang="en-US" sz="2800" b="1" dirty="0" smtClean="0">
                <a:latin typeface="微軟正黑體" pitchFamily="34" charset="-120"/>
                <a:ea typeface="微軟正黑體" pitchFamily="34" charset="-120"/>
              </a:rPr>
              <a:t>戲劇、舞蹈</a:t>
            </a:r>
            <a:endParaRPr lang="en-US" altLang="zh-TW" sz="2800" b="1" dirty="0" smtClean="0">
              <a:latin typeface="微軟正黑體" pitchFamily="34" charset="-120"/>
              <a:ea typeface="微軟正黑體" pitchFamily="34" charset="-120"/>
            </a:endParaRPr>
          </a:p>
          <a:p>
            <a:pPr marL="285750" lvl="0" indent="-285750">
              <a:spcAft>
                <a:spcPts val="0"/>
              </a:spcAft>
              <a:buBlip>
                <a:blip r:embed="rId2"/>
              </a:buBlip>
            </a:pPr>
            <a:r>
              <a:rPr lang="zh-TW" altLang="en-US" sz="2800" b="1" dirty="0" smtClean="0">
                <a:latin typeface="微軟正黑體" pitchFamily="34" charset="-120"/>
                <a:ea typeface="微軟正黑體" pitchFamily="34" charset="-120"/>
              </a:rPr>
              <a:t>美術</a:t>
            </a:r>
            <a:r>
              <a:rPr lang="en-US" altLang="zh-TW" sz="2800" b="1" dirty="0" smtClean="0">
                <a:latin typeface="微軟正黑體" pitchFamily="34" charset="-120"/>
                <a:ea typeface="微軟正黑體" pitchFamily="34" charset="-120"/>
              </a:rPr>
              <a:t>(</a:t>
            </a:r>
            <a:r>
              <a:rPr lang="zh-TW" altLang="en-US" sz="2800" b="1" dirty="0" smtClean="0">
                <a:latin typeface="微軟正黑體" pitchFamily="34" charset="-120"/>
                <a:ea typeface="微軟正黑體" pitchFamily="34" charset="-120"/>
              </a:rPr>
              <a:t>繪畫、漫畫</a:t>
            </a:r>
            <a:r>
              <a:rPr lang="en-US" altLang="zh-TW" sz="2800" b="1" dirty="0" smtClean="0">
                <a:latin typeface="微軟正黑體" pitchFamily="34" charset="-120"/>
                <a:ea typeface="微軟正黑體" pitchFamily="34" charset="-120"/>
              </a:rPr>
              <a:t>)</a:t>
            </a:r>
          </a:p>
          <a:p>
            <a:pPr marL="285750" lvl="0" indent="-285750">
              <a:spcAft>
                <a:spcPts val="0"/>
              </a:spcAft>
              <a:buBlip>
                <a:blip r:embed="rId2"/>
              </a:buBlip>
            </a:pPr>
            <a:r>
              <a:rPr lang="zh-TW" altLang="en-US" sz="2800" b="1" dirty="0" smtClean="0">
                <a:latin typeface="微軟正黑體" pitchFamily="34" charset="-120"/>
                <a:ea typeface="微軟正黑體" pitchFamily="34" charset="-120"/>
              </a:rPr>
              <a:t>攝影</a:t>
            </a:r>
            <a:r>
              <a:rPr lang="en-US" altLang="zh-TW" sz="2800" b="1" dirty="0" smtClean="0">
                <a:latin typeface="微軟正黑體" pitchFamily="34" charset="-120"/>
                <a:ea typeface="微軟正黑體" pitchFamily="34" charset="-120"/>
              </a:rPr>
              <a:t>(</a:t>
            </a:r>
            <a:r>
              <a:rPr lang="zh-TW" altLang="en-US" sz="2800" b="1" dirty="0" smtClean="0">
                <a:latin typeface="微軟正黑體" pitchFamily="34" charset="-120"/>
                <a:ea typeface="微軟正黑體" pitchFamily="34" charset="-120"/>
              </a:rPr>
              <a:t>照片</a:t>
            </a:r>
            <a:r>
              <a:rPr lang="en-US" altLang="zh-TW" sz="2800" b="1" dirty="0" smtClean="0">
                <a:latin typeface="微軟正黑體" pitchFamily="34" charset="-120"/>
                <a:ea typeface="微軟正黑體" pitchFamily="34" charset="-120"/>
              </a:rPr>
              <a:t>)</a:t>
            </a:r>
          </a:p>
          <a:p>
            <a:pPr marL="285750" lvl="0" indent="-285750">
              <a:spcAft>
                <a:spcPts val="0"/>
              </a:spcAft>
              <a:buBlip>
                <a:blip r:embed="rId2"/>
              </a:buBlip>
            </a:pPr>
            <a:r>
              <a:rPr lang="zh-TW" altLang="en-US" sz="2800" b="1" dirty="0">
                <a:latin typeface="微軟正黑體" pitchFamily="34" charset="-120"/>
                <a:ea typeface="微軟正黑體" pitchFamily="34" charset="-120"/>
              </a:rPr>
              <a:t>視聽</a:t>
            </a:r>
            <a:r>
              <a:rPr lang="en-US" altLang="zh-TW" sz="2800" b="1" dirty="0">
                <a:latin typeface="微軟正黑體" pitchFamily="34" charset="-120"/>
                <a:ea typeface="微軟正黑體" pitchFamily="34" charset="-120"/>
              </a:rPr>
              <a:t>(</a:t>
            </a:r>
            <a:r>
              <a:rPr lang="zh-TW" altLang="en-US" sz="2800" b="1" dirty="0">
                <a:latin typeface="微軟正黑體" pitchFamily="34" charset="-120"/>
                <a:ea typeface="微軟正黑體" pitchFamily="34" charset="-120"/>
              </a:rPr>
              <a:t>電影</a:t>
            </a:r>
            <a:r>
              <a:rPr lang="en-US" altLang="zh-TW" sz="2800" b="1" dirty="0" smtClean="0">
                <a:latin typeface="微軟正黑體" pitchFamily="34" charset="-120"/>
                <a:ea typeface="微軟正黑體" pitchFamily="34" charset="-120"/>
              </a:rPr>
              <a:t>)</a:t>
            </a:r>
            <a:endParaRPr lang="zh-TW" altLang="en-US" sz="2800" b="1" dirty="0">
              <a:latin typeface="微軟正黑體" pitchFamily="34" charset="-120"/>
              <a:ea typeface="微軟正黑體" pitchFamily="34" charset="-120"/>
            </a:endParaRPr>
          </a:p>
        </p:txBody>
      </p:sp>
      <p:sp>
        <p:nvSpPr>
          <p:cNvPr id="9" name="矩形 8"/>
          <p:cNvSpPr/>
          <p:nvPr/>
        </p:nvSpPr>
        <p:spPr>
          <a:xfrm>
            <a:off x="614327" y="4797152"/>
            <a:ext cx="8051511" cy="138499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marL="457200" indent="-457200">
              <a:buBlip>
                <a:blip r:embed="rId3"/>
              </a:buBlip>
            </a:pPr>
            <a:r>
              <a:rPr lang="zh-TW" altLang="en-US" sz="2800" b="1" dirty="0">
                <a:latin typeface="微軟正黑體" panose="020B0604030504040204" pitchFamily="34" charset="-120"/>
                <a:ea typeface="微軟正黑體" panose="020B0604030504040204" pitchFamily="34" charset="-120"/>
              </a:rPr>
              <a:t>衍生</a:t>
            </a:r>
            <a:r>
              <a:rPr lang="zh-TW" altLang="en-US" sz="2800" b="1" dirty="0" smtClean="0">
                <a:latin typeface="微軟正黑體" panose="020B0604030504040204" pitchFamily="34" charset="-120"/>
                <a:ea typeface="微軟正黑體" panose="020B0604030504040204" pitchFamily="34" charset="-120"/>
              </a:rPr>
              <a:t>著作</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smtClean="0">
                <a:latin typeface="微軟正黑體" panose="020B0604030504040204" pitchFamily="34" charset="-120"/>
                <a:ea typeface="微軟正黑體" panose="020B0604030504040204" pitchFamily="34" charset="-120"/>
              </a:rPr>
              <a:t>翻譯的作品</a:t>
            </a:r>
            <a:r>
              <a:rPr lang="en-US" altLang="zh-TW" sz="2800" b="1" dirty="0" smtClean="0">
                <a:solidFill>
                  <a:schemeClr val="tx1"/>
                </a:solidFill>
                <a:latin typeface="微軟正黑體" panose="020B0604030504040204" pitchFamily="34" charset="-120"/>
                <a:ea typeface="微軟正黑體" panose="020B0604030504040204" pitchFamily="34" charset="-120"/>
              </a:rPr>
              <a:t>)</a:t>
            </a:r>
            <a:r>
              <a:rPr lang="en-US" altLang="zh-TW" sz="2800" b="1" i="1" dirty="0" smtClean="0">
                <a:solidFill>
                  <a:srgbClr val="0000CC"/>
                </a:solidFill>
                <a:latin typeface="微軟正黑體" panose="020B0604030504040204" pitchFamily="34" charset="-120"/>
                <a:ea typeface="微軟正黑體" panose="020B0604030504040204" pitchFamily="34" charset="-120"/>
              </a:rPr>
              <a:t>(</a:t>
            </a:r>
            <a:r>
              <a:rPr lang="zh-TW" altLang="en-US" sz="2800" b="1" i="1" dirty="0" smtClean="0">
                <a:solidFill>
                  <a:srgbClr val="0000CC"/>
                </a:solidFill>
                <a:latin typeface="微軟正黑體" panose="020B0604030504040204" pitchFamily="34" charset="-120"/>
                <a:ea typeface="微軟正黑體" panose="020B0604030504040204" pitchFamily="34" charset="-120"/>
              </a:rPr>
              <a:t>翻譯前須得原作者同意）</a:t>
            </a:r>
            <a:endParaRPr lang="zh-TW" altLang="en-US" sz="2800" b="1" i="1" dirty="0">
              <a:solidFill>
                <a:srgbClr val="0000CC"/>
              </a:solidFill>
              <a:latin typeface="微軟正黑體" panose="020B0604030504040204" pitchFamily="34" charset="-120"/>
              <a:ea typeface="微軟正黑體" panose="020B0604030504040204" pitchFamily="34" charset="-120"/>
            </a:endParaRPr>
          </a:p>
          <a:p>
            <a:pPr marL="457200" indent="-457200">
              <a:buBlip>
                <a:blip r:embed="rId3"/>
              </a:buBlip>
            </a:pPr>
            <a:r>
              <a:rPr lang="zh-TW" altLang="en-US" sz="2800" b="1" dirty="0">
                <a:latin typeface="微軟正黑體" panose="020B0604030504040204" pitchFamily="34" charset="-120"/>
                <a:ea typeface="微軟正黑體" panose="020B0604030504040204" pitchFamily="34" charset="-120"/>
              </a:rPr>
              <a:t>編輯</a:t>
            </a:r>
            <a:r>
              <a:rPr lang="zh-TW" altLang="en-US" sz="2800" b="1" dirty="0" smtClean="0">
                <a:latin typeface="微軟正黑體" panose="020B0604030504040204" pitchFamily="34" charset="-120"/>
                <a:ea typeface="微軟正黑體" panose="020B0604030504040204" pitchFamily="34" charset="-120"/>
              </a:rPr>
              <a:t>著作</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smtClean="0">
                <a:latin typeface="微軟正黑體" panose="020B0604030504040204" pitchFamily="34" charset="-120"/>
                <a:ea typeface="微軟正黑體" panose="020B0604030504040204" pitchFamily="34" charset="-120"/>
              </a:rPr>
              <a:t>論文集</a:t>
            </a:r>
            <a:r>
              <a:rPr lang="zh-TW" altLang="en-US" sz="2800" b="1" dirty="0">
                <a:latin typeface="微軟正黑體" panose="020B0604030504040204" pitchFamily="34" charset="-120"/>
                <a:ea typeface="微軟正黑體" panose="020B0604030504040204" pitchFamily="34" charset="-120"/>
              </a:rPr>
              <a:t>、</a:t>
            </a:r>
            <a:r>
              <a:rPr lang="zh-TW" altLang="en-US" sz="2800" b="1" dirty="0" smtClean="0">
                <a:latin typeface="微軟正黑體" panose="020B0604030504040204" pitchFamily="34" charset="-120"/>
                <a:ea typeface="微軟正黑體" panose="020B0604030504040204" pitchFamily="34" charset="-120"/>
              </a:rPr>
              <a:t>百科全書</a:t>
            </a:r>
            <a:r>
              <a:rPr lang="en-US" altLang="zh-TW" sz="2800" b="1" dirty="0" smtClean="0">
                <a:latin typeface="微軟正黑體" panose="020B0604030504040204" pitchFamily="34" charset="-120"/>
                <a:ea typeface="微軟正黑體" panose="020B0604030504040204" pitchFamily="34" charset="-120"/>
              </a:rPr>
              <a:t>)</a:t>
            </a:r>
            <a:endParaRPr lang="zh-TW" altLang="en-US" sz="2800" b="1" dirty="0">
              <a:latin typeface="微軟正黑體" panose="020B0604030504040204" pitchFamily="34" charset="-120"/>
              <a:ea typeface="微軟正黑體" panose="020B0604030504040204" pitchFamily="34" charset="-120"/>
            </a:endParaRPr>
          </a:p>
          <a:p>
            <a:pPr marL="457200" indent="-457200">
              <a:buBlip>
                <a:blip r:embed="rId3"/>
              </a:buBlip>
            </a:pPr>
            <a:r>
              <a:rPr lang="zh-TW" altLang="en-US" sz="2800" b="1" dirty="0">
                <a:latin typeface="微軟正黑體" panose="020B0604030504040204" pitchFamily="34" charset="-120"/>
                <a:ea typeface="微軟正黑體" panose="020B0604030504040204" pitchFamily="34" charset="-120"/>
              </a:rPr>
              <a:t>共同著作</a:t>
            </a:r>
            <a:r>
              <a:rPr lang="en-US" altLang="zh-TW" sz="2800" b="1" dirty="0" smtClean="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兩</a:t>
            </a:r>
            <a:r>
              <a:rPr lang="zh-TW" altLang="en-US" sz="2800" b="1" dirty="0" smtClean="0">
                <a:latin typeface="微軟正黑體" panose="020B0604030504040204" pitchFamily="34" charset="-120"/>
                <a:ea typeface="微軟正黑體" panose="020B0604030504040204" pitchFamily="34" charset="-120"/>
              </a:rPr>
              <a:t>人共編</a:t>
            </a:r>
            <a:r>
              <a:rPr lang="zh-TW" altLang="en-US" sz="2800" b="1" dirty="0">
                <a:latin typeface="微軟正黑體" panose="020B0604030504040204" pitchFamily="34" charset="-120"/>
                <a:ea typeface="微軟正黑體" panose="020B0604030504040204" pitchFamily="34" charset="-120"/>
              </a:rPr>
              <a:t>一首</a:t>
            </a:r>
            <a:r>
              <a:rPr lang="zh-TW" altLang="en-US" sz="2800" b="1" dirty="0" smtClean="0">
                <a:latin typeface="微軟正黑體" panose="020B0604030504040204" pitchFamily="34" charset="-120"/>
                <a:ea typeface="微軟正黑體" panose="020B0604030504040204" pitchFamily="34" charset="-120"/>
              </a:rPr>
              <a:t>樂曲</a:t>
            </a:r>
            <a:r>
              <a:rPr lang="en-US" altLang="zh-TW" sz="2800" b="1" dirty="0" smtClean="0">
                <a:latin typeface="微軟正黑體" panose="020B0604030504040204" pitchFamily="34" charset="-120"/>
                <a:ea typeface="微軟正黑體" panose="020B0604030504040204" pitchFamily="34" charset="-120"/>
              </a:rPr>
              <a:t>)</a:t>
            </a:r>
            <a:endParaRPr lang="en-US" altLang="zh-TW" sz="2800" b="1" dirty="0">
              <a:latin typeface="微軟正黑體" panose="020B0604030504040204" pitchFamily="34" charset="-120"/>
              <a:ea typeface="微軟正黑體" panose="020B0604030504040204" pitchFamily="34" charset="-120"/>
            </a:endParaRPr>
          </a:p>
        </p:txBody>
      </p:sp>
      <p:pic>
        <p:nvPicPr>
          <p:cNvPr id="10" name="Picture 4"/>
          <p:cNvPicPr>
            <a:picLocks noChangeAspect="1" noChangeArrowheads="1"/>
          </p:cNvPicPr>
          <p:nvPr/>
        </p:nvPicPr>
        <p:blipFill>
          <a:blip r:embed="rId4"/>
          <a:srcRect/>
          <a:stretch>
            <a:fillRect/>
          </a:stretch>
        </p:blipFill>
        <p:spPr bwMode="auto">
          <a:xfrm>
            <a:off x="3530635" y="3061356"/>
            <a:ext cx="1044133" cy="1044133"/>
          </a:xfrm>
          <a:prstGeom prst="rect">
            <a:avLst/>
          </a:prstGeom>
          <a:ln>
            <a:noFill/>
          </a:ln>
          <a:effectLst>
            <a:outerShdw blurRad="292100" dist="139700" dir="2700000" algn="tl" rotWithShape="0">
              <a:srgbClr val="333333">
                <a:alpha val="65000"/>
              </a:srgbClr>
            </a:outerShdw>
          </a:effec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3954" y="1124744"/>
            <a:ext cx="1565682" cy="1425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文字方塊 10"/>
          <p:cNvSpPr txBox="1"/>
          <p:nvPr/>
        </p:nvSpPr>
        <p:spPr>
          <a:xfrm>
            <a:off x="4713938" y="1336653"/>
            <a:ext cx="4106534" cy="2677656"/>
          </a:xfrm>
          <a:prstGeom prst="rect">
            <a:avLst/>
          </a:prstGeom>
          <a:ln>
            <a:noFill/>
          </a:ln>
          <a:effectLst>
            <a:outerShdw blurRad="40000" dist="20000" dir="5400000" rotWithShape="0">
              <a:srgbClr val="000000">
                <a:alpha val="38000"/>
              </a:srgbClr>
            </a:outerShdw>
            <a:reflection blurRad="6350" stA="52000" endA="300" endPos="35000" dir="5400000" sy="-100000" algn="bl" rotWithShape="0"/>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marL="285750" lvl="0" indent="-285750">
              <a:spcAft>
                <a:spcPts val="0"/>
              </a:spcAft>
              <a:buBlip>
                <a:blip r:embed="rId2"/>
              </a:buBlip>
            </a:pPr>
            <a:r>
              <a:rPr lang="zh-TW" altLang="en-US" sz="2800" b="1" dirty="0">
                <a:latin typeface="微軟正黑體" pitchFamily="34" charset="-120"/>
                <a:ea typeface="微軟正黑體" pitchFamily="34" charset="-120"/>
              </a:rPr>
              <a:t>圖形</a:t>
            </a:r>
            <a:r>
              <a:rPr lang="en-US" altLang="zh-TW" sz="2800" b="1" dirty="0" smtClean="0">
                <a:latin typeface="微軟正黑體" pitchFamily="34" charset="-120"/>
                <a:ea typeface="微軟正黑體" pitchFamily="34" charset="-120"/>
              </a:rPr>
              <a:t>(</a:t>
            </a:r>
            <a:r>
              <a:rPr lang="zh-TW" altLang="en-US" sz="2800" b="1" dirty="0" smtClean="0">
                <a:latin typeface="微軟正黑體" pitchFamily="34" charset="-120"/>
                <a:ea typeface="微軟正黑體" pitchFamily="34" charset="-120"/>
              </a:rPr>
              <a:t>地圖、工程</a:t>
            </a:r>
            <a:r>
              <a:rPr lang="zh-TW" altLang="en-US" sz="2800" b="1" dirty="0">
                <a:latin typeface="微軟正黑體" pitchFamily="34" charset="-120"/>
                <a:ea typeface="微軟正黑體" pitchFamily="34" charset="-120"/>
              </a:rPr>
              <a:t>設計圖</a:t>
            </a:r>
            <a:r>
              <a:rPr lang="en-US" altLang="zh-TW" sz="2800" b="1" dirty="0">
                <a:latin typeface="微軟正黑體" pitchFamily="34" charset="-120"/>
                <a:ea typeface="微軟正黑體" pitchFamily="34" charset="-120"/>
              </a:rPr>
              <a:t>)</a:t>
            </a:r>
            <a:endParaRPr lang="zh-TW" altLang="en-US" sz="2800" b="1" dirty="0">
              <a:latin typeface="微軟正黑體" pitchFamily="34" charset="-120"/>
              <a:ea typeface="微軟正黑體" pitchFamily="34" charset="-120"/>
            </a:endParaRPr>
          </a:p>
          <a:p>
            <a:pPr marL="285750" lvl="0" indent="-285750">
              <a:spcAft>
                <a:spcPts val="0"/>
              </a:spcAft>
              <a:buBlip>
                <a:blip r:embed="rId2"/>
              </a:buBlip>
            </a:pPr>
            <a:r>
              <a:rPr lang="zh-TW" altLang="en-US" sz="2800" b="1" dirty="0" smtClean="0">
                <a:latin typeface="微軟正黑體" pitchFamily="34" charset="-120"/>
                <a:ea typeface="微軟正黑體" pitchFamily="34" charset="-120"/>
              </a:rPr>
              <a:t>建築</a:t>
            </a:r>
            <a:r>
              <a:rPr lang="en-US" altLang="zh-TW" sz="2800" b="1" dirty="0">
                <a:latin typeface="微軟正黑體" pitchFamily="34" charset="-120"/>
                <a:ea typeface="微軟正黑體" pitchFamily="34" charset="-120"/>
              </a:rPr>
              <a:t>(</a:t>
            </a:r>
            <a:r>
              <a:rPr lang="zh-TW" altLang="en-US" sz="2800" b="1" dirty="0" smtClean="0">
                <a:latin typeface="微軟正黑體" pitchFamily="34" charset="-120"/>
                <a:ea typeface="微軟正黑體" pitchFamily="34" charset="-120"/>
              </a:rPr>
              <a:t>建築物</a:t>
            </a:r>
            <a:r>
              <a:rPr lang="en-US" altLang="zh-TW" sz="2800" b="1" dirty="0" smtClean="0">
                <a:latin typeface="微軟正黑體" pitchFamily="34" charset="-120"/>
                <a:ea typeface="微軟正黑體" pitchFamily="34" charset="-120"/>
              </a:rPr>
              <a:t>)</a:t>
            </a:r>
            <a:endParaRPr lang="zh-TW" altLang="en-US" sz="2800" b="1" dirty="0">
              <a:latin typeface="微軟正黑體" pitchFamily="34" charset="-120"/>
              <a:ea typeface="微軟正黑體" pitchFamily="34" charset="-120"/>
            </a:endParaRPr>
          </a:p>
          <a:p>
            <a:pPr marL="285750" lvl="0" indent="-285750">
              <a:spcAft>
                <a:spcPts val="0"/>
              </a:spcAft>
              <a:buBlip>
                <a:blip r:embed="rId2"/>
              </a:buBlip>
            </a:pPr>
            <a:r>
              <a:rPr lang="zh-TW" altLang="en-US" sz="2800" b="1" dirty="0">
                <a:latin typeface="微軟正黑體" pitchFamily="34" charset="-120"/>
                <a:ea typeface="微軟正黑體" pitchFamily="34" charset="-120"/>
              </a:rPr>
              <a:t>電腦程式</a:t>
            </a:r>
            <a:endParaRPr lang="en-US" altLang="zh-TW" sz="2800" b="1" dirty="0">
              <a:latin typeface="微軟正黑體" pitchFamily="34" charset="-120"/>
              <a:ea typeface="微軟正黑體" pitchFamily="34" charset="-120"/>
            </a:endParaRPr>
          </a:p>
          <a:p>
            <a:pPr marL="285750" lvl="0" indent="-285750">
              <a:spcAft>
                <a:spcPts val="0"/>
              </a:spcAft>
              <a:buBlip>
                <a:blip r:embed="rId2"/>
              </a:buBlip>
            </a:pPr>
            <a:r>
              <a:rPr lang="zh-TW" altLang="en-US" sz="2800" b="1" dirty="0">
                <a:latin typeface="微軟正黑體" pitchFamily="34" charset="-120"/>
                <a:ea typeface="微軟正黑體" pitchFamily="34" charset="-120"/>
              </a:rPr>
              <a:t>錄音</a:t>
            </a:r>
            <a:r>
              <a:rPr lang="en-US" altLang="zh-TW" sz="2800" b="1" dirty="0">
                <a:latin typeface="微軟正黑體" pitchFamily="34" charset="-120"/>
                <a:ea typeface="微軟正黑體" pitchFamily="34" charset="-120"/>
              </a:rPr>
              <a:t>(</a:t>
            </a:r>
            <a:r>
              <a:rPr lang="zh-TW" altLang="en-US" sz="2800" b="1" dirty="0">
                <a:latin typeface="微軟正黑體" pitchFamily="34" charset="-120"/>
                <a:ea typeface="微軟正黑體" pitchFamily="34" charset="-120"/>
              </a:rPr>
              <a:t>音樂</a:t>
            </a:r>
            <a:r>
              <a:rPr lang="en-US" altLang="zh-TW" sz="2800" b="1" dirty="0">
                <a:latin typeface="微軟正黑體" pitchFamily="34" charset="-120"/>
                <a:ea typeface="微軟正黑體" pitchFamily="34" charset="-120"/>
              </a:rPr>
              <a:t>CD</a:t>
            </a:r>
            <a:r>
              <a:rPr lang="en-US" altLang="zh-TW" sz="2800" b="1" dirty="0" smtClean="0">
                <a:latin typeface="微軟正黑體" pitchFamily="34" charset="-120"/>
                <a:ea typeface="微軟正黑體" pitchFamily="34" charset="-120"/>
              </a:rPr>
              <a:t>)</a:t>
            </a:r>
          </a:p>
          <a:p>
            <a:pPr marL="285750" lvl="0" indent="-285750">
              <a:spcAft>
                <a:spcPts val="0"/>
              </a:spcAft>
              <a:buBlip>
                <a:blip r:embed="rId2"/>
              </a:buBlip>
            </a:pPr>
            <a:r>
              <a:rPr lang="zh-TW" altLang="en-US" sz="2800" b="1" dirty="0" smtClean="0">
                <a:latin typeface="微軟正黑體" pitchFamily="34" charset="-120"/>
                <a:ea typeface="微軟正黑體" pitchFamily="34" charset="-120"/>
              </a:rPr>
              <a:t>表演</a:t>
            </a:r>
            <a:endParaRPr lang="en-US" altLang="zh-TW" sz="2800" b="1" dirty="0">
              <a:latin typeface="微軟正黑體" pitchFamily="34" charset="-120"/>
              <a:ea typeface="微軟正黑體" pitchFamily="34" charset="-120"/>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84368" y="2971009"/>
            <a:ext cx="1259632" cy="1369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80404" y="2156220"/>
            <a:ext cx="1394203" cy="1388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14452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691680" y="260648"/>
            <a:ext cx="6408712" cy="738336"/>
          </a:xfrm>
        </p:spPr>
        <p:txBody>
          <a:bodyPr>
            <a:normAutofit/>
          </a:bodyPr>
          <a:lstStyle/>
          <a:p>
            <a:pPr lvl="0"/>
            <a:r>
              <a:rPr lang="zh-TW" altLang="en-US" sz="4000" b="1" dirty="0" smtClean="0">
                <a:solidFill>
                  <a:srgbClr val="002060"/>
                </a:solidFill>
                <a:latin typeface="微軟正黑體" panose="020B0604030504040204" pitchFamily="34" charset="-120"/>
                <a:ea typeface="微軟正黑體" panose="020B0604030504040204" pitchFamily="34" charset="-120"/>
              </a:rPr>
              <a:t>哪些標</a:t>
            </a:r>
            <a:r>
              <a:rPr lang="zh-TW" altLang="en-US" sz="4000" b="1" dirty="0">
                <a:solidFill>
                  <a:srgbClr val="002060"/>
                </a:solidFill>
                <a:latin typeface="微軟正黑體" panose="020B0604030504040204" pitchFamily="34" charset="-120"/>
                <a:ea typeface="微軟正黑體" panose="020B0604030504040204" pitchFamily="34" charset="-120"/>
              </a:rPr>
              <a:t>的</a:t>
            </a:r>
            <a:r>
              <a:rPr lang="zh-TW" altLang="zh-TW" sz="4000" b="1" dirty="0" smtClean="0">
                <a:solidFill>
                  <a:srgbClr val="002060"/>
                </a:solidFill>
                <a:latin typeface="微軟正黑體" panose="020B0604030504040204" pitchFamily="34" charset="-120"/>
                <a:ea typeface="微軟正黑體" panose="020B0604030504040204" pitchFamily="34" charset="-120"/>
              </a:rPr>
              <a:t>不</a:t>
            </a:r>
            <a:r>
              <a:rPr lang="zh-TW" altLang="zh-TW" sz="4000" b="1" dirty="0">
                <a:solidFill>
                  <a:srgbClr val="002060"/>
                </a:solidFill>
                <a:latin typeface="微軟正黑體" panose="020B0604030504040204" pitchFamily="34" charset="-120"/>
                <a:ea typeface="微軟正黑體" panose="020B0604030504040204" pitchFamily="34" charset="-120"/>
              </a:rPr>
              <a:t>受著作權</a:t>
            </a:r>
            <a:r>
              <a:rPr lang="zh-TW" altLang="zh-TW" sz="4000" b="1" dirty="0" smtClean="0">
                <a:solidFill>
                  <a:srgbClr val="002060"/>
                </a:solidFill>
                <a:latin typeface="微軟正黑體" panose="020B0604030504040204" pitchFamily="34" charset="-120"/>
                <a:ea typeface="微軟正黑體" panose="020B0604030504040204" pitchFamily="34" charset="-120"/>
              </a:rPr>
              <a:t>保護</a:t>
            </a:r>
            <a:r>
              <a:rPr lang="zh-TW" altLang="en-US" sz="4000" b="1" dirty="0" smtClean="0">
                <a:solidFill>
                  <a:srgbClr val="002060"/>
                </a:solidFill>
                <a:latin typeface="微軟正黑體" panose="020B0604030504040204" pitchFamily="34" charset="-120"/>
                <a:ea typeface="微軟正黑體" panose="020B0604030504040204" pitchFamily="34" charset="-120"/>
              </a:rPr>
              <a:t>？</a:t>
            </a:r>
            <a:endParaRPr lang="zh-TW" altLang="zh-TW" sz="4000" dirty="0">
              <a:solidFill>
                <a:srgbClr val="002060"/>
              </a:solidFill>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4113656316"/>
              </p:ext>
            </p:extLst>
          </p:nvPr>
        </p:nvGraphicFramePr>
        <p:xfrm>
          <a:off x="395204" y="1448787"/>
          <a:ext cx="8496944"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12</a:t>
            </a:fld>
            <a:endParaRPr lang="zh-TW" altLang="en-US" dirty="0"/>
          </a:p>
        </p:txBody>
      </p:sp>
      <p:sp>
        <p:nvSpPr>
          <p:cNvPr id="9" name="矩形圖說文字 8"/>
          <p:cNvSpPr/>
          <p:nvPr/>
        </p:nvSpPr>
        <p:spPr>
          <a:xfrm>
            <a:off x="5508104" y="1124744"/>
            <a:ext cx="3563416" cy="1200329"/>
          </a:xfrm>
          <a:prstGeom prst="wedgeRectCallout">
            <a:avLst>
              <a:gd name="adj1" fmla="val -54428"/>
              <a:gd name="adj2" fmla="val 30463"/>
            </a:avLst>
          </a:prstGeom>
          <a:solidFill>
            <a:schemeClr val="accent1">
              <a:lumMod val="20000"/>
              <a:lumOff val="80000"/>
            </a:schemeClr>
          </a:solidFill>
          <a:ln>
            <a:noFill/>
          </a:ln>
          <a:effectLst>
            <a:outerShdw blurRad="76200" dir="13500000" sy="23000" kx="1200000" algn="br" rotWithShape="0">
              <a:prstClr val="black">
                <a:alpha val="20000"/>
              </a:prstClr>
            </a:outerShdw>
          </a:effectLst>
        </p:spPr>
        <p:style>
          <a:lnRef idx="1">
            <a:schemeClr val="accent5"/>
          </a:lnRef>
          <a:fillRef idx="2">
            <a:schemeClr val="accent5"/>
          </a:fillRef>
          <a:effectRef idx="1">
            <a:schemeClr val="accent5"/>
          </a:effectRef>
          <a:fontRef idx="minor">
            <a:schemeClr val="dk1"/>
          </a:fontRef>
        </p:style>
        <p:txBody>
          <a:bodyPr wrap="square">
            <a:spAutoFit/>
          </a:bodyPr>
          <a:lstStyle/>
          <a:p>
            <a:r>
              <a:rPr lang="zh-TW" altLang="en-US" b="1" dirty="0" smtClean="0">
                <a:solidFill>
                  <a:srgbClr val="C00000"/>
                </a:solidFill>
                <a:latin typeface="微軟正黑體" panose="020B0604030504040204" pitchFamily="34" charset="-120"/>
                <a:ea typeface="微軟正黑體" panose="020B0604030504040204" pitchFamily="34" charset="-120"/>
              </a:rPr>
              <a:t>公文</a:t>
            </a:r>
            <a:r>
              <a:rPr lang="zh-TW" altLang="en-US" b="1" dirty="0" smtClean="0">
                <a:latin typeface="微軟正黑體" panose="020B0604030504040204" pitchFamily="34" charset="-120"/>
                <a:ea typeface="微軟正黑體" panose="020B0604030504040204" pitchFamily="34" charset="-120"/>
              </a:rPr>
              <a:t>→包括公務員於職務上草擬之文告、講稿、新聞稿及其他文書。例：</a:t>
            </a:r>
            <a:r>
              <a:rPr lang="zh-TW" altLang="en-US" b="1" dirty="0" smtClean="0">
                <a:solidFill>
                  <a:srgbClr val="002060"/>
                </a:solidFill>
                <a:latin typeface="微軟正黑體" panose="020B0604030504040204" pitchFamily="34" charset="-120"/>
                <a:ea typeface="微軟正黑體" panose="020B0604030504040204" pitchFamily="34" charset="-120"/>
              </a:rPr>
              <a:t>答覆</a:t>
            </a:r>
            <a:r>
              <a:rPr lang="zh-TW" altLang="en-US" b="1" dirty="0">
                <a:solidFill>
                  <a:srgbClr val="002060"/>
                </a:solidFill>
                <a:latin typeface="微軟正黑體" panose="020B0604030504040204" pitchFamily="34" charset="-120"/>
                <a:ea typeface="微軟正黑體" panose="020B0604030504040204" pitchFamily="34" charset="-120"/>
              </a:rPr>
              <a:t>各界疑義之電子郵件、函釋活動</a:t>
            </a:r>
            <a:r>
              <a:rPr lang="zh-TW" altLang="en-US" b="1" dirty="0" smtClean="0">
                <a:solidFill>
                  <a:srgbClr val="002060"/>
                </a:solidFill>
                <a:latin typeface="微軟正黑體" panose="020B0604030504040204" pitchFamily="34" charset="-120"/>
                <a:ea typeface="微軟正黑體" panose="020B0604030504040204" pitchFamily="34" charset="-120"/>
              </a:rPr>
              <a:t>資訊等</a:t>
            </a:r>
            <a:endParaRPr lang="en-US" altLang="zh-TW" b="1" dirty="0">
              <a:latin typeface="微軟正黑體" panose="020B0604030504040204" pitchFamily="34" charset="-120"/>
              <a:ea typeface="微軟正黑體" panose="020B0604030504040204" pitchFamily="34" charset="-120"/>
            </a:endParaRPr>
          </a:p>
        </p:txBody>
      </p:sp>
      <p:sp>
        <p:nvSpPr>
          <p:cNvPr id="2" name="矩形 1"/>
          <p:cNvSpPr/>
          <p:nvPr/>
        </p:nvSpPr>
        <p:spPr>
          <a:xfrm>
            <a:off x="1979048" y="5975999"/>
            <a:ext cx="6264696" cy="369332"/>
          </a:xfrm>
          <a:prstGeom prst="rect">
            <a:avLst/>
          </a:prstGeom>
        </p:spPr>
        <p:txBody>
          <a:bodyPr wrap="square">
            <a:spAutoFit/>
          </a:bodyPr>
          <a:lstStyle/>
          <a:p>
            <a:endParaRPr lang="zh-TW" altLang="en-US" dirty="0">
              <a:solidFill>
                <a:srgbClr val="002060"/>
              </a:solidFill>
              <a:latin typeface="標楷體" panose="03000509000000000000" pitchFamily="65" charset="-120"/>
              <a:ea typeface="標楷體" panose="03000509000000000000" pitchFamily="65" charset="-120"/>
            </a:endParaRPr>
          </a:p>
        </p:txBody>
      </p:sp>
      <p:sp>
        <p:nvSpPr>
          <p:cNvPr id="4" name="文字方塊 3"/>
          <p:cNvSpPr txBox="1"/>
          <p:nvPr/>
        </p:nvSpPr>
        <p:spPr>
          <a:xfrm>
            <a:off x="5796136" y="6160665"/>
            <a:ext cx="2160240" cy="400110"/>
          </a:xfrm>
          <a:prstGeom prst="wedgeRectCallout">
            <a:avLst>
              <a:gd name="adj1" fmla="val -21612"/>
              <a:gd name="adj2" fmla="val -125765"/>
            </a:avLst>
          </a:prstGeom>
          <a:solidFill>
            <a:srgbClr val="CAF6AC"/>
          </a:solidFill>
          <a:ln>
            <a:noFill/>
          </a:ln>
          <a:effectLst>
            <a:outerShdw blurRad="50800" dist="38100" dir="10800000" algn="r" rotWithShape="0">
              <a:prstClr val="black">
                <a:alpha val="40000"/>
              </a:prstClr>
            </a:outerShdw>
          </a:effectLst>
        </p:spPr>
        <p:txBody>
          <a:bodyPr wrap="square" rtlCol="0">
            <a:spAutoFit/>
          </a:bodyPr>
          <a:lstStyle/>
          <a:p>
            <a:r>
              <a:rPr lang="zh-TW" altLang="en-US" sz="2000" b="1" dirty="0" smtClean="0">
                <a:solidFill>
                  <a:srgbClr val="002060"/>
                </a:solidFill>
                <a:latin typeface="微軟正黑體" panose="020B0604030504040204" pitchFamily="34" charset="-120"/>
                <a:ea typeface="微軟正黑體" panose="020B0604030504040204" pitchFamily="34" charset="-120"/>
              </a:rPr>
              <a:t>不包括「解答」</a:t>
            </a:r>
            <a:r>
              <a:rPr lang="en-US" altLang="zh-TW" sz="2000" b="1" dirty="0" smtClean="0">
                <a:solidFill>
                  <a:srgbClr val="002060"/>
                </a:solidFill>
                <a:latin typeface="微軟正黑體" panose="020B0604030504040204" pitchFamily="34" charset="-120"/>
                <a:ea typeface="微軟正黑體" panose="020B0604030504040204" pitchFamily="34" charset="-120"/>
              </a:rPr>
              <a:t>!</a:t>
            </a:r>
            <a:endParaRPr lang="zh-TW" altLang="en-US" sz="2000" b="1" dirty="0">
              <a:solidFill>
                <a:srgbClr val="002060"/>
              </a:solidFill>
              <a:latin typeface="微軟正黑體" panose="020B0604030504040204" pitchFamily="34" charset="-120"/>
              <a:ea typeface="微軟正黑體" panose="020B0604030504040204" pitchFamily="34" charset="-120"/>
            </a:endParaRPr>
          </a:p>
        </p:txBody>
      </p:sp>
      <p:sp>
        <p:nvSpPr>
          <p:cNvPr id="8" name="矩形圖說文字 7"/>
          <p:cNvSpPr/>
          <p:nvPr/>
        </p:nvSpPr>
        <p:spPr>
          <a:xfrm>
            <a:off x="1728664" y="6160666"/>
            <a:ext cx="1979240" cy="476758"/>
          </a:xfrm>
          <a:prstGeom prst="wedgeRectCallout">
            <a:avLst>
              <a:gd name="adj1" fmla="val -17969"/>
              <a:gd name="adj2" fmla="val -98300"/>
            </a:avLst>
          </a:prstGeom>
          <a:solidFill>
            <a:schemeClr val="accent4">
              <a:lumMod val="20000"/>
              <a:lumOff val="8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rgbClr val="002060"/>
                </a:solidFill>
                <a:latin typeface="微軟正黑體" panose="020B0604030504040204" pitchFamily="34" charset="-120"/>
                <a:ea typeface="微軟正黑體" panose="020B0604030504040204" pitchFamily="34" charset="-120"/>
              </a:rPr>
              <a:t>指依本國法令</a:t>
            </a:r>
            <a:endParaRPr lang="zh-TW" altLang="en-US" sz="2000" b="1" dirty="0">
              <a:solidFill>
                <a:srgbClr val="00206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8901842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60648"/>
            <a:ext cx="8229600" cy="882352"/>
          </a:xfrm>
        </p:spPr>
        <p:txBody>
          <a:bodyPr/>
          <a:lstStyle/>
          <a:p>
            <a:r>
              <a:rPr lang="zh-TW" altLang="en-US" sz="4000" b="1" smtClean="0">
                <a:solidFill>
                  <a:srgbClr val="002060"/>
                </a:solidFill>
                <a:latin typeface="微軟正黑體" pitchFamily="34" charset="-120"/>
                <a:ea typeface="微軟正黑體" pitchFamily="34" charset="-120"/>
              </a:rPr>
              <a:t>實例</a:t>
            </a:r>
            <a:endParaRPr lang="zh-TW" altLang="en-US" sz="4000" b="1" dirty="0">
              <a:solidFill>
                <a:srgbClr val="002060"/>
              </a:solidFill>
              <a:latin typeface="微軟正黑體" pitchFamily="34" charset="-120"/>
              <a:ea typeface="微軟正黑體" pitchFamily="34" charset="-120"/>
            </a:endParaRPr>
          </a:p>
        </p:txBody>
      </p:sp>
      <p:graphicFrame>
        <p:nvGraphicFramePr>
          <p:cNvPr id="4" name="資料庫圖表 3"/>
          <p:cNvGraphicFramePr/>
          <p:nvPr>
            <p:extLst>
              <p:ext uri="{D42A27DB-BD31-4B8C-83A1-F6EECF244321}">
                <p14:modId xmlns:p14="http://schemas.microsoft.com/office/powerpoint/2010/main" val="3331493046"/>
              </p:ext>
            </p:extLst>
          </p:nvPr>
        </p:nvGraphicFramePr>
        <p:xfrm>
          <a:off x="359532" y="1340768"/>
          <a:ext cx="8424936"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13</a:t>
            </a:fld>
            <a:endParaRPr lang="zh-TW" altLang="en-US"/>
          </a:p>
        </p:txBody>
      </p:sp>
    </p:spTree>
    <p:extLst>
      <p:ext uri="{BB962C8B-B14F-4D97-AF65-F5344CB8AC3E}">
        <p14:creationId xmlns:p14="http://schemas.microsoft.com/office/powerpoint/2010/main" val="18515392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457200" y="260648"/>
            <a:ext cx="8229600" cy="882352"/>
          </a:xfrm>
        </p:spPr>
        <p:txBody>
          <a:bodyPr/>
          <a:lstStyle/>
          <a:p>
            <a:pPr eaLnBrk="0" fontAlgn="base" hangingPunct="0">
              <a:spcAft>
                <a:spcPct val="0"/>
              </a:spcAft>
              <a:defRPr/>
            </a:pPr>
            <a:r>
              <a:rPr lang="zh-TW" altLang="en-US" sz="4000" b="1" dirty="0" smtClean="0">
                <a:solidFill>
                  <a:srgbClr val="002060"/>
                </a:solidFill>
                <a:latin typeface="微軟正黑體" panose="020B0604030504040204" pitchFamily="34" charset="-120"/>
                <a:ea typeface="微軟正黑體" panose="020B0604030504040204" pitchFamily="34" charset="-120"/>
              </a:rPr>
              <a:t>著作權屬於誰</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r>
              <a:rPr lang="zh-TW" altLang="en-US" sz="4000" b="1" dirty="0" smtClean="0">
                <a:solidFill>
                  <a:srgbClr val="002060"/>
                </a:solidFill>
                <a:latin typeface="微軟正黑體" panose="020B0604030504040204" pitchFamily="34" charset="-120"/>
                <a:ea typeface="微軟正黑體" panose="020B0604030504040204" pitchFamily="34" charset="-120"/>
              </a:rPr>
              <a:t>主體</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1965117537"/>
              </p:ext>
            </p:extLst>
          </p:nvPr>
        </p:nvGraphicFramePr>
        <p:xfrm>
          <a:off x="899592" y="1196752"/>
          <a:ext cx="7848872"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投影片編號版面配置區 6"/>
          <p:cNvSpPr>
            <a:spLocks noGrp="1"/>
          </p:cNvSpPr>
          <p:nvPr>
            <p:ph type="sldNum" sz="quarter" idx="12"/>
          </p:nvPr>
        </p:nvSpPr>
        <p:spPr/>
        <p:txBody>
          <a:bodyPr/>
          <a:lstStyle/>
          <a:p>
            <a:fld id="{918C4CFB-BFA7-48E9-8717-E8A422716625}" type="slidenum">
              <a:rPr lang="zh-TW" altLang="en-US" smtClean="0"/>
              <a:t>14</a:t>
            </a:fld>
            <a:endParaRPr lang="zh-TW" altLang="en-US"/>
          </a:p>
        </p:txBody>
      </p:sp>
    </p:spTree>
    <p:extLst>
      <p:ext uri="{BB962C8B-B14F-4D97-AF65-F5344CB8AC3E}">
        <p14:creationId xmlns:p14="http://schemas.microsoft.com/office/powerpoint/2010/main" val="2086768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965241897"/>
              </p:ext>
            </p:extLst>
          </p:nvPr>
        </p:nvGraphicFramePr>
        <p:xfrm>
          <a:off x="935088" y="1916832"/>
          <a:ext cx="8208912" cy="3456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投影片編號版面配置區 3"/>
          <p:cNvSpPr>
            <a:spLocks noGrp="1"/>
          </p:cNvSpPr>
          <p:nvPr>
            <p:ph type="sldNum" sz="quarter" idx="12"/>
          </p:nvPr>
        </p:nvSpPr>
        <p:spPr/>
        <p:txBody>
          <a:bodyPr/>
          <a:lstStyle/>
          <a:p>
            <a:pPr>
              <a:defRPr/>
            </a:pPr>
            <a:fld id="{E349C3E2-F9F8-4882-B9D0-7E4DEDB4B9A9}" type="slidenum">
              <a:rPr lang="zh-TW" altLang="en-US">
                <a:solidFill>
                  <a:prstClr val="black">
                    <a:tint val="75000"/>
                  </a:prstClr>
                </a:solidFill>
              </a:rPr>
              <a:pPr>
                <a:defRPr/>
              </a:pPr>
              <a:t>15</a:t>
            </a:fld>
            <a:endParaRPr lang="zh-TW" altLang="en-US">
              <a:solidFill>
                <a:prstClr val="black">
                  <a:tint val="75000"/>
                </a:prstClr>
              </a:solidFill>
            </a:endParaRPr>
          </a:p>
        </p:txBody>
      </p:sp>
      <p:sp>
        <p:nvSpPr>
          <p:cNvPr id="12292" name="標題 2"/>
          <p:cNvSpPr>
            <a:spLocks noGrp="1"/>
          </p:cNvSpPr>
          <p:nvPr>
            <p:ph type="title"/>
          </p:nvPr>
        </p:nvSpPr>
        <p:spPr bwMode="auto">
          <a:xfrm>
            <a:off x="1547664" y="188640"/>
            <a:ext cx="7272808" cy="7920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0" fontAlgn="base" hangingPunct="0">
              <a:spcAft>
                <a:spcPct val="0"/>
              </a:spcAft>
              <a:defRPr/>
            </a:pPr>
            <a:r>
              <a:rPr lang="zh-TW" altLang="en-US" sz="3600" b="1" dirty="0">
                <a:solidFill>
                  <a:srgbClr val="002060"/>
                </a:solidFill>
                <a:latin typeface="微軟正黑體" panose="020B0604030504040204" pitchFamily="34" charset="-120"/>
                <a:ea typeface="微軟正黑體" panose="020B0604030504040204" pitchFamily="34" charset="-120"/>
              </a:rPr>
              <a:t>公務員完成的著作誰擁有著作權？</a:t>
            </a:r>
          </a:p>
        </p:txBody>
      </p:sp>
      <p:grpSp>
        <p:nvGrpSpPr>
          <p:cNvPr id="2" name="群組 1"/>
          <p:cNvGrpSpPr/>
          <p:nvPr/>
        </p:nvGrpSpPr>
        <p:grpSpPr>
          <a:xfrm>
            <a:off x="166934" y="1801119"/>
            <a:ext cx="3036914" cy="2703292"/>
            <a:chOff x="166934" y="1801119"/>
            <a:chExt cx="3036914" cy="2703292"/>
          </a:xfrm>
        </p:grpSpPr>
        <p:sp>
          <p:nvSpPr>
            <p:cNvPr id="3" name="剪去單一角落矩形 2"/>
            <p:cNvSpPr/>
            <p:nvPr/>
          </p:nvSpPr>
          <p:spPr>
            <a:xfrm>
              <a:off x="166934" y="1962814"/>
              <a:ext cx="706577" cy="2529572"/>
            </a:xfrm>
            <a:prstGeom prst="snip1Rect">
              <a:avLst/>
            </a:prstGeom>
          </p:spPr>
          <p:style>
            <a:lnRef idx="1">
              <a:schemeClr val="accent3"/>
            </a:lnRef>
            <a:fillRef idx="2">
              <a:schemeClr val="accent3"/>
            </a:fillRef>
            <a:effectRef idx="1">
              <a:schemeClr val="accent3"/>
            </a:effectRef>
            <a:fontRef idx="minor">
              <a:schemeClr val="dk1"/>
            </a:fontRef>
          </p:style>
          <p:txBody>
            <a:bodyPr vert="eaVert" rtlCol="0" anchor="ctr"/>
            <a:lstStyle/>
            <a:p>
              <a:pPr algn="ctr"/>
              <a:r>
                <a:rPr lang="zh-TW" altLang="en-US" sz="2400" b="1" dirty="0" smtClean="0">
                  <a:latin typeface="微軟正黑體" panose="020B0604030504040204" pitchFamily="34" charset="-120"/>
                  <a:ea typeface="微軟正黑體" panose="020B0604030504040204" pitchFamily="34" charset="-120"/>
                </a:rPr>
                <a:t>職  務   著  作</a:t>
              </a:r>
              <a:endParaRPr lang="zh-TW" altLang="en-US" sz="2400" b="1" dirty="0">
                <a:latin typeface="微軟正黑體" panose="020B0604030504040204" pitchFamily="34" charset="-120"/>
                <a:ea typeface="微軟正黑體" panose="020B0604030504040204" pitchFamily="34" charset="-120"/>
              </a:endParaRPr>
            </a:p>
          </p:txBody>
        </p:sp>
        <p:cxnSp>
          <p:nvCxnSpPr>
            <p:cNvPr id="7" name="直線單箭頭接點 6"/>
            <p:cNvCxnSpPr/>
            <p:nvPr/>
          </p:nvCxnSpPr>
          <p:spPr>
            <a:xfrm>
              <a:off x="899592" y="3789040"/>
              <a:ext cx="50405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8" name="文字方塊 7"/>
            <p:cNvSpPr txBox="1"/>
            <p:nvPr/>
          </p:nvSpPr>
          <p:spPr>
            <a:xfrm>
              <a:off x="877892" y="3985060"/>
              <a:ext cx="471267" cy="519351"/>
            </a:xfrm>
            <a:prstGeom prst="flowChartConnector">
              <a:avLst/>
            </a:prstGeom>
            <a:noFill/>
            <a:ln>
              <a:solidFill>
                <a:srgbClr val="00B050"/>
              </a:solidFill>
            </a:ln>
          </p:spPr>
          <p:txBody>
            <a:bodyPr wrap="square" rtlCol="0">
              <a:spAutoFit/>
            </a:bodyPr>
            <a:lstStyle/>
            <a:p>
              <a:pPr algn="ctr"/>
              <a:r>
                <a:rPr lang="zh-TW" altLang="en-US" b="1" dirty="0" smtClean="0">
                  <a:latin typeface="微軟正黑體" panose="020B0604030504040204" pitchFamily="34" charset="-120"/>
                  <a:ea typeface="微軟正黑體" panose="020B0604030504040204" pitchFamily="34" charset="-120"/>
                </a:rPr>
                <a:t>是</a:t>
              </a:r>
              <a:endParaRPr lang="zh-TW" altLang="en-US" b="1" dirty="0">
                <a:latin typeface="微軟正黑體" panose="020B0604030504040204" pitchFamily="34" charset="-120"/>
                <a:ea typeface="微軟正黑體" panose="020B0604030504040204" pitchFamily="34" charset="-120"/>
              </a:endParaRPr>
            </a:p>
          </p:txBody>
        </p:sp>
        <p:cxnSp>
          <p:nvCxnSpPr>
            <p:cNvPr id="10" name="直線單箭頭接點 9"/>
            <p:cNvCxnSpPr/>
            <p:nvPr/>
          </p:nvCxnSpPr>
          <p:spPr>
            <a:xfrm>
              <a:off x="903564" y="2393851"/>
              <a:ext cx="50405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 name="文字方塊 10"/>
            <p:cNvSpPr txBox="1"/>
            <p:nvPr/>
          </p:nvSpPr>
          <p:spPr>
            <a:xfrm>
              <a:off x="892289" y="1884160"/>
              <a:ext cx="442022" cy="369332"/>
            </a:xfrm>
            <a:prstGeom prst="flowChartPreparation">
              <a:avLst/>
            </a:prstGeom>
            <a:noFill/>
            <a:ln>
              <a:solidFill>
                <a:srgbClr val="FF0000"/>
              </a:solidFill>
            </a:ln>
          </p:spPr>
          <p:txBody>
            <a:bodyPr wrap="square" rtlCol="0">
              <a:spAutoFit/>
            </a:bodyPr>
            <a:lstStyle/>
            <a:p>
              <a:pPr algn="ctr"/>
              <a:r>
                <a:rPr lang="zh-TW" altLang="en-US" b="1" dirty="0">
                  <a:latin typeface="微軟正黑體" panose="020B0604030504040204" pitchFamily="34" charset="-120"/>
                  <a:ea typeface="微軟正黑體" panose="020B0604030504040204" pitchFamily="34" charset="-120"/>
                </a:rPr>
                <a:t>否</a:t>
              </a:r>
            </a:p>
          </p:txBody>
        </p:sp>
        <p:sp>
          <p:nvSpPr>
            <p:cNvPr id="12" name="圓角矩形 11"/>
            <p:cNvSpPr/>
            <p:nvPr/>
          </p:nvSpPr>
          <p:spPr>
            <a:xfrm>
              <a:off x="1403648" y="1801119"/>
              <a:ext cx="1800200" cy="90474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實際創作完成的公務員享有著作權</a:t>
              </a:r>
              <a:endParaRPr lang="zh-TW" altLang="en-US" b="1" dirty="0">
                <a:latin typeface="微軟正黑體" panose="020B0604030504040204" pitchFamily="34" charset="-120"/>
                <a:ea typeface="微軟正黑體" panose="020B0604030504040204" pitchFamily="34" charset="-120"/>
              </a:endParaRPr>
            </a:p>
          </p:txBody>
        </p:sp>
      </p:grpSp>
      <p:sp>
        <p:nvSpPr>
          <p:cNvPr id="6" name="書卷 (水平) 5"/>
          <p:cNvSpPr/>
          <p:nvPr/>
        </p:nvSpPr>
        <p:spPr>
          <a:xfrm>
            <a:off x="520223" y="5373216"/>
            <a:ext cx="7407975" cy="1349633"/>
          </a:xfrm>
          <a:prstGeom prst="horizontalScroll">
            <a:avLst/>
          </a:prstGeom>
          <a:ln>
            <a:noFill/>
          </a:ln>
          <a:effectLst>
            <a:outerShdw blurRad="76200" dir="13500000" sy="23000" kx="1200000" algn="br" rotWithShape="0">
              <a:prstClr val="black">
                <a:alpha val="20000"/>
              </a:prstClr>
            </a:outerShdw>
          </a:effectLst>
        </p:spPr>
        <p:style>
          <a:lnRef idx="1">
            <a:schemeClr val="accent1"/>
          </a:lnRef>
          <a:fillRef idx="2">
            <a:schemeClr val="accent1"/>
          </a:fillRef>
          <a:effectRef idx="1">
            <a:schemeClr val="accent1"/>
          </a:effectRef>
          <a:fontRef idx="minor">
            <a:schemeClr val="dk1"/>
          </a:fontRef>
        </p:style>
        <p:txBody>
          <a:bodyPr wrap="square">
            <a:spAutoFit/>
          </a:bodyPr>
          <a:lstStyle/>
          <a:p>
            <a:r>
              <a:rPr lang="zh-TW" altLang="en-US" sz="2000" dirty="0" smtClean="0">
                <a:latin typeface="微軟正黑體" panose="020B0604030504040204" pitchFamily="34" charset="-120"/>
                <a:ea typeface="微軟正黑體" panose="020B0604030504040204" pitchFamily="34" charset="-120"/>
              </a:rPr>
              <a:t>如何認定是「</a:t>
            </a:r>
            <a:r>
              <a:rPr lang="zh-TW" altLang="en-US" sz="2000" dirty="0">
                <a:latin typeface="微軟正黑體" panose="020B0604030504040204" pitchFamily="34" charset="-120"/>
                <a:ea typeface="微軟正黑體" panose="020B0604030504040204" pitchFamily="34" charset="-120"/>
              </a:rPr>
              <a:t>職務</a:t>
            </a:r>
            <a:r>
              <a:rPr lang="zh-TW" altLang="en-US" sz="2000" dirty="0" smtClean="0">
                <a:latin typeface="微軟正黑體" panose="020B0604030504040204" pitchFamily="34" charset="-120"/>
                <a:ea typeface="微軟正黑體" panose="020B0604030504040204" pitchFamily="34" charset="-120"/>
              </a:rPr>
              <a:t>上著作」</a:t>
            </a:r>
            <a:r>
              <a:rPr lang="en-US" altLang="zh-TW" sz="2000" dirty="0">
                <a:latin typeface="微軟正黑體" panose="020B0604030504040204" pitchFamily="34" charset="-120"/>
                <a:ea typeface="微軟正黑體" panose="020B0604030504040204" pitchFamily="34" charset="-120"/>
              </a:rPr>
              <a:t>? </a:t>
            </a:r>
            <a:r>
              <a:rPr lang="zh-TW" altLang="en-US" sz="2000" dirty="0" smtClean="0">
                <a:latin typeface="微軟正黑體" panose="020B0604030504040204" pitchFamily="34" charset="-120"/>
                <a:ea typeface="微軟正黑體" panose="020B0604030504040204" pitchFamily="34" charset="-120"/>
              </a:rPr>
              <a:t>時間</a:t>
            </a:r>
            <a:r>
              <a:rPr lang="zh-TW" altLang="en-US" sz="2000" dirty="0">
                <a:latin typeface="微軟正黑體" panose="020B0604030504040204" pitchFamily="34" charset="-120"/>
                <a:ea typeface="微軟正黑體" panose="020B0604030504040204" pitchFamily="34" charset="-120"/>
              </a:rPr>
              <a:t>、資源、職務關聯性</a:t>
            </a:r>
          </a:p>
          <a:p>
            <a:r>
              <a:rPr lang="en-US" altLang="zh-TW" sz="2000" dirty="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X)</a:t>
            </a:r>
            <a:r>
              <a:rPr lang="zh-TW" altLang="en-US" sz="2000" b="1" dirty="0" smtClean="0">
                <a:latin typeface="微軟正黑體" panose="020B0604030504040204" pitchFamily="34" charset="-120"/>
                <a:ea typeface="微軟正黑體" panose="020B0604030504040204" pitchFamily="34" charset="-120"/>
              </a:rPr>
              <a:t>公務員下班後因個人興趣拍攝的照片</a:t>
            </a:r>
            <a:endParaRPr lang="zh-TW" altLang="en-US" sz="2000" b="1" dirty="0">
              <a:latin typeface="微軟正黑體" panose="020B0604030504040204" pitchFamily="34" charset="-120"/>
              <a:ea typeface="微軟正黑體" panose="020B0604030504040204" pitchFamily="34" charset="-120"/>
            </a:endParaRPr>
          </a:p>
          <a:p>
            <a:r>
              <a:rPr lang="en-US" altLang="zh-TW" sz="2000" b="1" dirty="0">
                <a:solidFill>
                  <a:srgbClr val="FF0000"/>
                </a:solidFill>
                <a:latin typeface="微軟正黑體" panose="020B0604030504040204" pitchFamily="34" charset="-120"/>
                <a:ea typeface="微軟正黑體" panose="020B0604030504040204" pitchFamily="34" charset="-120"/>
              </a:rPr>
              <a:t>(V)</a:t>
            </a:r>
            <a:r>
              <a:rPr lang="zh-TW" altLang="en-US" sz="2000" dirty="0">
                <a:solidFill>
                  <a:srgbClr val="FF0000"/>
                </a:solidFill>
                <a:latin typeface="微軟正黑體" panose="020B0604030504040204" pitchFamily="34" charset="-120"/>
                <a:ea typeface="微軟正黑體" panose="020B0604030504040204" pitchFamily="34" charset="-120"/>
              </a:rPr>
              <a:t>因職務需要進行研究另行完成具學術性質的專文、報告</a:t>
            </a:r>
          </a:p>
        </p:txBody>
      </p:sp>
      <p:sp>
        <p:nvSpPr>
          <p:cNvPr id="9" name="向下箭號 8"/>
          <p:cNvSpPr/>
          <p:nvPr/>
        </p:nvSpPr>
        <p:spPr>
          <a:xfrm>
            <a:off x="3779912" y="1124744"/>
            <a:ext cx="2088232" cy="596479"/>
          </a:xfrm>
          <a:prstGeom prst="downArrow">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tx1"/>
                </a:solidFill>
                <a:latin typeface="微軟正黑體" panose="020B0604030504040204" pitchFamily="34" charset="-120"/>
                <a:ea typeface="微軟正黑體" panose="020B0604030504040204" pitchFamily="34" charset="-120"/>
              </a:rPr>
              <a:t>著作人</a:t>
            </a:r>
            <a:endParaRPr lang="zh-TW" altLang="en-US" sz="2000" b="1" dirty="0">
              <a:solidFill>
                <a:schemeClr val="tx1"/>
              </a:solidFill>
              <a:latin typeface="微軟正黑體" panose="020B0604030504040204" pitchFamily="34" charset="-120"/>
              <a:ea typeface="微軟正黑體" panose="020B0604030504040204" pitchFamily="34" charset="-120"/>
            </a:endParaRPr>
          </a:p>
        </p:txBody>
      </p:sp>
      <p:sp>
        <p:nvSpPr>
          <p:cNvPr id="14" name="向下箭號 13"/>
          <p:cNvSpPr/>
          <p:nvPr/>
        </p:nvSpPr>
        <p:spPr>
          <a:xfrm>
            <a:off x="6372200" y="1124744"/>
            <a:ext cx="2448272" cy="778257"/>
          </a:xfrm>
          <a:prstGeom prst="downArrow">
            <a:avLst>
              <a:gd name="adj1" fmla="val 50000"/>
              <a:gd name="adj2" fmla="val 6240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tx1"/>
                </a:solidFill>
                <a:latin typeface="微軟正黑體" panose="020B0604030504040204" pitchFamily="34" charset="-120"/>
                <a:ea typeface="微軟正黑體" panose="020B0604030504040204" pitchFamily="34" charset="-120"/>
              </a:rPr>
              <a:t>著作財產權人</a:t>
            </a:r>
            <a:endParaRPr lang="zh-TW" altLang="en-US" sz="2000" b="1" dirty="0">
              <a:solidFill>
                <a:schemeClr val="tx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8484522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標題 2"/>
          <p:cNvSpPr>
            <a:spLocks noGrp="1"/>
          </p:cNvSpPr>
          <p:nvPr>
            <p:ph type="title"/>
          </p:nvPr>
        </p:nvSpPr>
        <p:spPr bwMode="auto">
          <a:xfrm>
            <a:off x="1619672" y="0"/>
            <a:ext cx="6735514"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zh-TW" altLang="en-US" sz="3600" b="1" dirty="0" smtClean="0">
                <a:solidFill>
                  <a:srgbClr val="002060"/>
                </a:solidFill>
                <a:latin typeface="微軟正黑體" panose="020B0604030504040204" pitchFamily="34" charset="-120"/>
                <a:ea typeface="微軟正黑體" panose="020B0604030504040204" pitchFamily="34" charset="-120"/>
              </a:rPr>
              <a:t>出資聘人完成的著作，著作權是歸屬於誰的？</a:t>
            </a:r>
            <a:r>
              <a:rPr lang="en-US" altLang="zh-TW" sz="3600" b="1" dirty="0" smtClean="0">
                <a:solidFill>
                  <a:srgbClr val="002060"/>
                </a:solidFill>
                <a:latin typeface="微軟正黑體" panose="020B0604030504040204" pitchFamily="34" charset="-120"/>
                <a:ea typeface="微軟正黑體" panose="020B0604030504040204" pitchFamily="34" charset="-120"/>
              </a:rPr>
              <a:t>(§12)</a:t>
            </a:r>
            <a:endParaRPr lang="zh-TW" altLang="en-US" sz="3600" b="1" dirty="0" smtClean="0">
              <a:solidFill>
                <a:schemeClr val="tx2"/>
              </a:solidFill>
              <a:latin typeface="微軟正黑體" pitchFamily="34" charset="-120"/>
              <a:ea typeface="微軟正黑體"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3543739247"/>
              </p:ext>
            </p:extLst>
          </p:nvPr>
        </p:nvGraphicFramePr>
        <p:xfrm>
          <a:off x="549188" y="1916832"/>
          <a:ext cx="8424936"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F964AAEC-2287-42ED-829E-B808BB0B5D78}" type="slidenum">
              <a:rPr lang="zh-TW" altLang="en-US">
                <a:solidFill>
                  <a:prstClr val="black">
                    <a:tint val="75000"/>
                  </a:prstClr>
                </a:solidFill>
              </a:rPr>
              <a:pPr>
                <a:defRPr/>
              </a:pPr>
              <a:t>16</a:t>
            </a:fld>
            <a:endParaRPr lang="zh-TW" altLang="en-US">
              <a:solidFill>
                <a:prstClr val="black">
                  <a:tint val="75000"/>
                </a:prstClr>
              </a:solidFill>
            </a:endParaRPr>
          </a:p>
        </p:txBody>
      </p:sp>
      <p:sp>
        <p:nvSpPr>
          <p:cNvPr id="17412" name="文字方塊 1"/>
          <p:cNvSpPr txBox="1">
            <a:spLocks noChangeArrowheads="1"/>
          </p:cNvSpPr>
          <p:nvPr/>
        </p:nvSpPr>
        <p:spPr bwMode="auto">
          <a:xfrm>
            <a:off x="611560" y="5661248"/>
            <a:ext cx="7560840" cy="830997"/>
          </a:xfrm>
          <a:prstGeom prst="rect">
            <a:avLst/>
          </a:prstGeom>
          <a:ln>
            <a:noFill/>
          </a:ln>
          <a:extLst/>
        </p:spPr>
        <p:style>
          <a:lnRef idx="1">
            <a:schemeClr val="accent4"/>
          </a:lnRef>
          <a:fillRef idx="2">
            <a:schemeClr val="accent4"/>
          </a:fillRef>
          <a:effectRef idx="1">
            <a:schemeClr val="accent4"/>
          </a:effectRef>
          <a:fontRef idx="minor">
            <a:schemeClr val="dk1"/>
          </a:fontRef>
        </p:style>
        <p:txBody>
          <a:bodyPr wrap="square">
            <a:spAutoFit/>
          </a:bodyPr>
          <a:lstStyle>
            <a:lvl1pPr eaLnBrk="0" hangingPunct="0">
              <a:defRPr kumimoji="1">
                <a:solidFill>
                  <a:schemeClr val="tx1"/>
                </a:solidFill>
                <a:latin typeface="Calibri" pitchFamily="34" charset="0"/>
                <a:ea typeface="新細明體" pitchFamily="18" charset="-120"/>
              </a:defRPr>
            </a:lvl1pPr>
            <a:lvl2pPr marL="742950" indent="-285750" eaLnBrk="0" hangingPunct="0">
              <a:defRPr kumimoji="1">
                <a:solidFill>
                  <a:schemeClr val="tx1"/>
                </a:solidFill>
                <a:latin typeface="Calibri" pitchFamily="34" charset="0"/>
                <a:ea typeface="新細明體" pitchFamily="18" charset="-120"/>
              </a:defRPr>
            </a:lvl2pPr>
            <a:lvl3pPr marL="1143000" indent="-228600" eaLnBrk="0" hangingPunct="0">
              <a:defRPr kumimoji="1">
                <a:solidFill>
                  <a:schemeClr val="tx1"/>
                </a:solidFill>
                <a:latin typeface="Calibri" pitchFamily="34" charset="0"/>
                <a:ea typeface="新細明體" pitchFamily="18" charset="-120"/>
              </a:defRPr>
            </a:lvl3pPr>
            <a:lvl4pPr marL="1600200" indent="-228600" eaLnBrk="0" hangingPunct="0">
              <a:defRPr kumimoji="1">
                <a:solidFill>
                  <a:schemeClr val="tx1"/>
                </a:solidFill>
                <a:latin typeface="Calibri" pitchFamily="34" charset="0"/>
                <a:ea typeface="新細明體" pitchFamily="18" charset="-120"/>
              </a:defRPr>
            </a:lvl4pPr>
            <a:lvl5pPr marL="2057400" indent="-228600" eaLnBrk="0" hangingPunct="0">
              <a:defRPr kumimoji="1">
                <a:solidFill>
                  <a:schemeClr val="tx1"/>
                </a:solidFill>
                <a:latin typeface="Calibri"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Calibri"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Calibri"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Calibri"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Calibri" pitchFamily="34" charset="0"/>
                <a:ea typeface="新細明體" pitchFamily="18" charset="-120"/>
              </a:defRPr>
            </a:lvl9pPr>
          </a:lstStyle>
          <a:p>
            <a:pPr eaLnBrk="1" hangingPunct="1"/>
            <a:r>
              <a:rPr lang="zh-TW" altLang="en-US" sz="2400" b="1" dirty="0" smtClean="0">
                <a:solidFill>
                  <a:srgbClr val="002060"/>
                </a:solidFill>
                <a:latin typeface="微軟正黑體" panose="020B0604030504040204" pitchFamily="34" charset="-120"/>
                <a:ea typeface="微軟正黑體" panose="020B0604030504040204" pitchFamily="34" charset="-120"/>
              </a:rPr>
              <a:t>著作財產權歸受聘人享有者，出資人得於</a:t>
            </a:r>
            <a:r>
              <a:rPr lang="zh-TW" altLang="en-US" sz="2400" b="1" u="sng" dirty="0" smtClean="0">
                <a:solidFill>
                  <a:srgbClr val="002060"/>
                </a:solidFill>
                <a:latin typeface="微軟正黑體" panose="020B0604030504040204" pitchFamily="34" charset="-120"/>
                <a:ea typeface="微軟正黑體" panose="020B0604030504040204" pitchFamily="34" charset="-120"/>
              </a:rPr>
              <a:t>出資之目的範圍內</a:t>
            </a:r>
            <a:r>
              <a:rPr lang="zh-TW" altLang="en-US" sz="2400" b="1" dirty="0" smtClean="0">
                <a:solidFill>
                  <a:srgbClr val="002060"/>
                </a:solidFill>
                <a:latin typeface="微軟正黑體" panose="020B0604030504040204" pitchFamily="34" charset="-120"/>
                <a:ea typeface="微軟正黑體" panose="020B0604030504040204" pitchFamily="34" charset="-120"/>
              </a:rPr>
              <a:t>利用該著作</a:t>
            </a:r>
            <a:r>
              <a:rPr lang="en-US" altLang="zh-TW" sz="2400" b="1" dirty="0" smtClean="0">
                <a:solidFill>
                  <a:srgbClr val="002060"/>
                </a:solidFill>
                <a:latin typeface="微軟正黑體" panose="020B0604030504040204" pitchFamily="34" charset="-120"/>
                <a:ea typeface="微軟正黑體" panose="020B0604030504040204" pitchFamily="34" charset="-120"/>
              </a:rPr>
              <a:t>(</a:t>
            </a:r>
            <a:r>
              <a:rPr lang="zh-TW" altLang="en-US" sz="2400" b="1" dirty="0">
                <a:solidFill>
                  <a:srgbClr val="002060"/>
                </a:solidFill>
                <a:latin typeface="微軟正黑體" panose="020B0604030504040204" pitchFamily="34" charset="-120"/>
                <a:ea typeface="微軟正黑體" panose="020B0604030504040204" pitchFamily="34" charset="-120"/>
              </a:rPr>
              <a:t>第</a:t>
            </a:r>
            <a:r>
              <a:rPr lang="en-US" altLang="zh-TW" sz="2400" b="1" dirty="0" smtClean="0">
                <a:solidFill>
                  <a:srgbClr val="002060"/>
                </a:solidFill>
                <a:latin typeface="微軟正黑體" panose="020B0604030504040204" pitchFamily="34" charset="-120"/>
                <a:ea typeface="微軟正黑體" panose="020B0604030504040204" pitchFamily="34" charset="-120"/>
              </a:rPr>
              <a:t>12</a:t>
            </a:r>
            <a:r>
              <a:rPr lang="zh-TW" altLang="en-US" sz="2400" b="1" dirty="0" smtClean="0">
                <a:solidFill>
                  <a:srgbClr val="002060"/>
                </a:solidFill>
                <a:latin typeface="微軟正黑體" panose="020B0604030504040204" pitchFamily="34" charset="-120"/>
                <a:ea typeface="微軟正黑體" panose="020B0604030504040204" pitchFamily="34" charset="-120"/>
              </a:rPr>
              <a:t>條第</a:t>
            </a:r>
            <a:r>
              <a:rPr lang="en-US" altLang="zh-TW" sz="2400" b="1" dirty="0" smtClean="0">
                <a:solidFill>
                  <a:srgbClr val="002060"/>
                </a:solidFill>
                <a:latin typeface="微軟正黑體" panose="020B0604030504040204" pitchFamily="34" charset="-120"/>
                <a:ea typeface="微軟正黑體" panose="020B0604030504040204" pitchFamily="34" charset="-120"/>
              </a:rPr>
              <a:t>3</a:t>
            </a:r>
            <a:r>
              <a:rPr lang="zh-TW" altLang="en-US" sz="2400" b="1" dirty="0" smtClean="0">
                <a:solidFill>
                  <a:srgbClr val="002060"/>
                </a:solidFill>
                <a:latin typeface="微軟正黑體" panose="020B0604030504040204" pitchFamily="34" charset="-120"/>
                <a:ea typeface="微軟正黑體" panose="020B0604030504040204" pitchFamily="34" charset="-120"/>
              </a:rPr>
              <a:t>項</a:t>
            </a:r>
            <a:r>
              <a:rPr lang="en-US" altLang="zh-TW" sz="2400" b="1" dirty="0" smtClean="0">
                <a:solidFill>
                  <a:srgbClr val="002060"/>
                </a:solidFill>
                <a:latin typeface="微軟正黑體" panose="020B0604030504040204" pitchFamily="34" charset="-120"/>
                <a:ea typeface="微軟正黑體" panose="020B0604030504040204" pitchFamily="34" charset="-120"/>
              </a:rPr>
              <a:t>)</a:t>
            </a:r>
            <a:endParaRPr lang="zh-TW" altLang="en-US" sz="2400" b="1" dirty="0" smtClean="0">
              <a:solidFill>
                <a:srgbClr val="002060"/>
              </a:solidFill>
              <a:latin typeface="微軟正黑體" panose="020B0604030504040204" pitchFamily="34" charset="-120"/>
              <a:ea typeface="微軟正黑體" panose="020B0604030504040204" pitchFamily="34" charset="-120"/>
            </a:endParaRPr>
          </a:p>
        </p:txBody>
      </p:sp>
      <p:sp>
        <p:nvSpPr>
          <p:cNvPr id="3" name="文字方塊 2"/>
          <p:cNvSpPr txBox="1"/>
          <p:nvPr/>
        </p:nvSpPr>
        <p:spPr>
          <a:xfrm>
            <a:off x="3851920" y="1193354"/>
            <a:ext cx="1944216" cy="670977"/>
          </a:xfrm>
          <a:prstGeom prst="downArrow">
            <a:avLst>
              <a:gd name="adj1" fmla="val 50000"/>
              <a:gd name="adj2" fmla="val 81390"/>
            </a:avLst>
          </a:prstGeom>
          <a:solidFill>
            <a:schemeClr val="accent5">
              <a:lumMod val="20000"/>
              <a:lumOff val="80000"/>
            </a:schemeClr>
          </a:solidFill>
        </p:spPr>
        <p:txBody>
          <a:bodyPr wrap="square" rtlCol="0">
            <a:spAutoFit/>
          </a:bodyPr>
          <a:lstStyle/>
          <a:p>
            <a:pPr algn="ctr"/>
            <a:r>
              <a:rPr lang="zh-TW" altLang="en-US" sz="2000" b="1" dirty="0" smtClean="0">
                <a:latin typeface="微軟正黑體" panose="020B0604030504040204" pitchFamily="34" charset="-120"/>
                <a:ea typeface="微軟正黑體" panose="020B0604030504040204" pitchFamily="34" charset="-120"/>
              </a:rPr>
              <a:t>著作人</a:t>
            </a:r>
            <a:endParaRPr lang="zh-TW" altLang="en-US" sz="2000" b="1" dirty="0">
              <a:latin typeface="微軟正黑體" panose="020B0604030504040204" pitchFamily="34" charset="-120"/>
              <a:ea typeface="微軟正黑體" panose="020B0604030504040204" pitchFamily="34" charset="-120"/>
            </a:endParaRPr>
          </a:p>
        </p:txBody>
      </p:sp>
      <p:sp>
        <p:nvSpPr>
          <p:cNvPr id="6" name="向下箭號 5"/>
          <p:cNvSpPr/>
          <p:nvPr/>
        </p:nvSpPr>
        <p:spPr>
          <a:xfrm>
            <a:off x="6660232" y="1149093"/>
            <a:ext cx="2483768" cy="720080"/>
          </a:xfrm>
          <a:prstGeom prst="downArrow">
            <a:avLst>
              <a:gd name="adj1" fmla="val 50000"/>
              <a:gd name="adj2" fmla="val 63139"/>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tx1"/>
                </a:solidFill>
                <a:latin typeface="微軟正黑體" panose="020B0604030504040204" pitchFamily="34" charset="-120"/>
                <a:ea typeface="微軟正黑體" panose="020B0604030504040204" pitchFamily="34" charset="-120"/>
              </a:rPr>
              <a:t>著作財產權人</a:t>
            </a:r>
            <a:endParaRPr lang="zh-TW" altLang="en-US" sz="2000" b="1" dirty="0">
              <a:solidFill>
                <a:schemeClr val="tx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635895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63688" y="260648"/>
            <a:ext cx="6789440" cy="810344"/>
          </a:xfrm>
        </p:spPr>
        <p:txBody>
          <a:bodyPr/>
          <a:lstStyle/>
          <a:p>
            <a:pPr algn="l">
              <a:tabLst>
                <a:tab pos="1879600" algn="l"/>
              </a:tabLst>
            </a:pPr>
            <a:r>
              <a:rPr lang="zh-TW" altLang="en-US" sz="3600" b="1" dirty="0">
                <a:solidFill>
                  <a:srgbClr val="002060"/>
                </a:solidFill>
                <a:latin typeface="微軟正黑體" panose="020B0604030504040204" pitchFamily="34" charset="-120"/>
                <a:ea typeface="微軟正黑體" panose="020B0604030504040204" pitchFamily="34" charset="-120"/>
              </a:rPr>
              <a:t>補助</a:t>
            </a:r>
            <a:r>
              <a:rPr lang="zh-TW" altLang="en-US" sz="3600" b="1" dirty="0" smtClean="0">
                <a:solidFill>
                  <a:srgbClr val="002060"/>
                </a:solidFill>
                <a:latin typeface="微軟正黑體" panose="020B0604030504040204" pitchFamily="34" charset="-120"/>
                <a:ea typeface="微軟正黑體" panose="020B0604030504040204" pitchFamily="34" charset="-120"/>
              </a:rPr>
              <a:t>民間單位是否</a:t>
            </a:r>
            <a:r>
              <a:rPr lang="zh-TW" altLang="en-US" sz="3600" b="1" dirty="0">
                <a:solidFill>
                  <a:srgbClr val="002060"/>
                </a:solidFill>
                <a:latin typeface="微軟正黑體" panose="020B0604030504040204" pitchFamily="34" charset="-120"/>
                <a:ea typeface="微軟正黑體" panose="020B0604030504040204" pitchFamily="34" charset="-120"/>
              </a:rPr>
              <a:t>屬出資關係</a:t>
            </a:r>
            <a:r>
              <a:rPr lang="en-US" altLang="zh-TW" sz="3600" b="1" dirty="0">
                <a:solidFill>
                  <a:srgbClr val="002060"/>
                </a:solidFill>
                <a:latin typeface="微軟正黑體" panose="020B0604030504040204" pitchFamily="34" charset="-120"/>
                <a:ea typeface="微軟正黑體" panose="020B0604030504040204" pitchFamily="34" charset="-120"/>
              </a:rPr>
              <a:t>?</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17</a:t>
            </a:fld>
            <a:endParaRPr lang="zh-TW" altLang="en-US"/>
          </a:p>
        </p:txBody>
      </p:sp>
      <p:sp>
        <p:nvSpPr>
          <p:cNvPr id="4" name="矩形 3"/>
          <p:cNvSpPr/>
          <p:nvPr/>
        </p:nvSpPr>
        <p:spPr>
          <a:xfrm>
            <a:off x="788393" y="1306488"/>
            <a:ext cx="7560840" cy="5047536"/>
          </a:xfrm>
          <a:prstGeom prst="rect">
            <a:avLst/>
          </a:prstGeom>
        </p:spPr>
        <p:txBody>
          <a:bodyPr wrap="square">
            <a:spAutoFit/>
          </a:bodyPr>
          <a:lstStyle/>
          <a:p>
            <a:pPr marL="342900" indent="-342900" algn="just">
              <a:buFont typeface="Wingdings" panose="05000000000000000000" pitchFamily="2" charset="2"/>
              <a:buChar char="p"/>
            </a:pPr>
            <a:r>
              <a:rPr lang="zh-TW" altLang="en-US" dirty="0" smtClean="0">
                <a:latin typeface="微軟正黑體" panose="020B0604030504040204" pitchFamily="34" charset="-120"/>
                <a:ea typeface="微軟正黑體" panose="020B0604030504040204" pitchFamily="34" charset="-120"/>
              </a:rPr>
              <a:t>按</a:t>
            </a:r>
            <a:r>
              <a:rPr lang="zh-TW" altLang="en-US" dirty="0">
                <a:latin typeface="微軟正黑體" panose="020B0604030504040204" pitchFamily="34" charset="-120"/>
                <a:ea typeface="微軟正黑體" panose="020B0604030504040204" pitchFamily="34" charset="-120"/>
              </a:rPr>
              <a:t>著作權法第</a:t>
            </a:r>
            <a:r>
              <a:rPr lang="en-US" altLang="zh-TW" dirty="0">
                <a:latin typeface="微軟正黑體" panose="020B0604030504040204" pitchFamily="34" charset="-120"/>
                <a:ea typeface="微軟正黑體" panose="020B0604030504040204" pitchFamily="34" charset="-120"/>
              </a:rPr>
              <a:t>12</a:t>
            </a:r>
            <a:r>
              <a:rPr lang="zh-TW" altLang="en-US" dirty="0">
                <a:latin typeface="微軟正黑體" panose="020B0604030504040204" pitchFamily="34" charset="-120"/>
                <a:ea typeface="微軟正黑體" panose="020B0604030504040204" pitchFamily="34" charset="-120"/>
              </a:rPr>
              <a:t>條係規定出資聘人完成著作之著作權歸屬，此係指出資人雖未自己完成著作，但針對所需要之著作，聘請他人代其完成著作並給予報酬，從而，針對出資者及實際完成著作者雙方著作權權益，特立法予以規範，俾平衡雙方之利益。</a:t>
            </a:r>
            <a:r>
              <a:rPr lang="zh-TW" altLang="en-US" sz="2000" b="1" dirty="0">
                <a:latin typeface="微軟正黑體" panose="020B0604030504040204" pitchFamily="34" charset="-120"/>
                <a:ea typeface="微軟正黑體" panose="020B0604030504040204" pitchFamily="34" charset="-120"/>
              </a:rPr>
              <a:t>故出資人所給付之報酬與受聘人完成著作間，具有私法上之對價關係</a:t>
            </a:r>
            <a:r>
              <a:rPr lang="zh-TW" altLang="en-US" sz="2000"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所</a:t>
            </a:r>
            <a:r>
              <a:rPr lang="zh-TW" altLang="en-US" sz="2000" dirty="0">
                <a:latin typeface="微軟正黑體" panose="020B0604030504040204" pitchFamily="34" charset="-120"/>
                <a:ea typeface="微軟正黑體" panose="020B0604030504040204" pitchFamily="34" charset="-120"/>
              </a:rPr>
              <a:t>詢</a:t>
            </a:r>
            <a:r>
              <a:rPr lang="zh-TW" altLang="en-US" sz="2000" b="1" dirty="0">
                <a:solidFill>
                  <a:srgbClr val="0066FF"/>
                </a:solidFill>
                <a:latin typeface="微軟正黑體" panose="020B0604030504040204" pitchFamily="34" charset="-120"/>
                <a:ea typeface="微軟正黑體" panose="020B0604030504040204" pitchFamily="34" charset="-120"/>
              </a:rPr>
              <a:t>行政機關輔助民間單位，該輔助款是否屬著作權法第</a:t>
            </a:r>
            <a:r>
              <a:rPr lang="en-US" altLang="zh-TW" sz="2000" b="1" dirty="0">
                <a:solidFill>
                  <a:srgbClr val="0066FF"/>
                </a:solidFill>
                <a:latin typeface="微軟正黑體" panose="020B0604030504040204" pitchFamily="34" charset="-120"/>
                <a:ea typeface="微軟正黑體" panose="020B0604030504040204" pitchFamily="34" charset="-120"/>
              </a:rPr>
              <a:t>12</a:t>
            </a:r>
            <a:r>
              <a:rPr lang="zh-TW" altLang="en-US" sz="2000" b="1" dirty="0">
                <a:solidFill>
                  <a:srgbClr val="0066FF"/>
                </a:solidFill>
                <a:latin typeface="微軟正黑體" panose="020B0604030504040204" pitchFamily="34" charset="-120"/>
                <a:ea typeface="微軟正黑體" panose="020B0604030504040204" pitchFamily="34" charset="-120"/>
              </a:rPr>
              <a:t>條「出資」</a:t>
            </a:r>
            <a:r>
              <a:rPr lang="zh-TW" altLang="en-US" sz="2000" dirty="0">
                <a:latin typeface="微軟正黑體" panose="020B0604030504040204" pitchFamily="34" charset="-120"/>
                <a:ea typeface="微軟正黑體" panose="020B0604030504040204" pitchFamily="34" charset="-120"/>
              </a:rPr>
              <a:t>一事，經查，該</a:t>
            </a:r>
            <a:r>
              <a:rPr lang="zh-TW" altLang="en-US" sz="2000" b="1" dirty="0">
                <a:solidFill>
                  <a:srgbClr val="FF0000"/>
                </a:solidFill>
                <a:latin typeface="微軟正黑體" panose="020B0604030504040204" pitchFamily="34" charset="-120"/>
                <a:ea typeface="微軟正黑體" panose="020B0604030504040204" pitchFamily="34" charset="-120"/>
              </a:rPr>
              <a:t>輔助款原則上係屬公法上之補助，故應依相關補助規定進行審核及補助，與完成之著作間並不必然具上述之私法上之對價關係，此與著作權法第</a:t>
            </a:r>
            <a:r>
              <a:rPr lang="en-US" altLang="zh-TW" sz="2000" b="1" dirty="0">
                <a:solidFill>
                  <a:srgbClr val="FF0000"/>
                </a:solidFill>
                <a:latin typeface="微軟正黑體" panose="020B0604030504040204" pitchFamily="34" charset="-120"/>
                <a:ea typeface="微軟正黑體" panose="020B0604030504040204" pitchFamily="34" charset="-120"/>
              </a:rPr>
              <a:t>12</a:t>
            </a:r>
            <a:r>
              <a:rPr lang="zh-TW" altLang="en-US" sz="2000" b="1" dirty="0">
                <a:solidFill>
                  <a:srgbClr val="FF0000"/>
                </a:solidFill>
                <a:latin typeface="微軟正黑體" panose="020B0604030504040204" pitchFamily="34" charset="-120"/>
                <a:ea typeface="微軟正黑體" panose="020B0604030504040204" pitchFamily="34" charset="-120"/>
              </a:rPr>
              <a:t>條之規範尚屬有間。</a:t>
            </a:r>
          </a:p>
          <a:p>
            <a:pPr marL="342900" indent="-342900" algn="just">
              <a:spcBef>
                <a:spcPts val="600"/>
              </a:spcBef>
              <a:buFont typeface="Wingdings" panose="05000000000000000000" pitchFamily="2" charset="2"/>
              <a:buChar char="p"/>
            </a:pPr>
            <a:r>
              <a:rPr lang="zh-TW" altLang="en-US" sz="2000" dirty="0" smtClean="0">
                <a:latin typeface="微軟正黑體" panose="020B0604030504040204" pitchFamily="34" charset="-120"/>
                <a:ea typeface="微軟正黑體" panose="020B0604030504040204" pitchFamily="34" charset="-120"/>
              </a:rPr>
              <a:t>政府</a:t>
            </a:r>
            <a:r>
              <a:rPr lang="zh-TW" altLang="en-US" sz="2000" dirty="0">
                <a:latin typeface="微軟正黑體" panose="020B0604030504040204" pitchFamily="34" charset="-120"/>
                <a:ea typeface="微軟正黑體" panose="020B0604030504040204" pitchFamily="34" charset="-120"/>
              </a:rPr>
              <a:t>機關依法令為行政補助者係屬公法行為，而著作權約定為私法行為，二者本質上並不相同，似難以公法性質之「補助作業要點」代替私法上之契約行為。</a:t>
            </a:r>
            <a:r>
              <a:rPr lang="zh-TW" altLang="en-US" sz="2000" b="1" dirty="0">
                <a:solidFill>
                  <a:srgbClr val="FF0000"/>
                </a:solidFill>
                <a:latin typeface="微軟正黑體" panose="020B0604030504040204" pitchFamily="34" charset="-120"/>
                <a:ea typeface="微軟正黑體" panose="020B0604030504040204" pitchFamily="34" charset="-120"/>
              </a:rPr>
              <a:t>故建議針對補助個案，宜以書面契約明確約定其著作權</a:t>
            </a:r>
            <a:r>
              <a:rPr lang="zh-TW" altLang="en-US" sz="2000" b="1" dirty="0" smtClean="0">
                <a:solidFill>
                  <a:srgbClr val="FF0000"/>
                </a:solidFill>
                <a:latin typeface="微軟正黑體" panose="020B0604030504040204" pitchFamily="34" charset="-120"/>
                <a:ea typeface="微軟正黑體" panose="020B0604030504040204" pitchFamily="34" charset="-120"/>
              </a:rPr>
              <a:t>歸屬</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究</a:t>
            </a:r>
            <a:r>
              <a:rPr lang="zh-TW" altLang="en-US" sz="2000" dirty="0">
                <a:latin typeface="微軟正黑體" panose="020B0604030504040204" pitchFamily="34" charset="-120"/>
                <a:ea typeface="微軟正黑體" panose="020B0604030504040204" pitchFamily="34" charset="-120"/>
              </a:rPr>
              <a:t>歸補助機關或歸受補助</a:t>
            </a:r>
            <a:r>
              <a:rPr lang="zh-TW" altLang="en-US" sz="2000" dirty="0" smtClean="0">
                <a:latin typeface="微軟正黑體" panose="020B0604030504040204" pitchFamily="34" charset="-120"/>
                <a:ea typeface="微軟正黑體" panose="020B0604030504040204" pitchFamily="34" charset="-120"/>
              </a:rPr>
              <a:t>單位</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如歸受補助單位者，宜將補助機關所欲利用之範圍，明確臚列，取得受補助</a:t>
            </a:r>
            <a:r>
              <a:rPr lang="zh-TW" altLang="en-US" sz="2000" dirty="0" smtClean="0">
                <a:latin typeface="微軟正黑體" panose="020B0604030504040204" pitchFamily="34" charset="-120"/>
                <a:ea typeface="微軟正黑體" panose="020B0604030504040204" pitchFamily="34" charset="-120"/>
              </a:rPr>
              <a:t>單位</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即</a:t>
            </a:r>
            <a:r>
              <a:rPr lang="zh-TW" altLang="en-US" sz="2000" dirty="0">
                <a:latin typeface="微軟正黑體" panose="020B0604030504040204" pitchFamily="34" charset="-120"/>
                <a:ea typeface="微軟正黑體" panose="020B0604030504040204" pitchFamily="34" charset="-120"/>
              </a:rPr>
              <a:t>著作財產權</a:t>
            </a:r>
            <a:r>
              <a:rPr lang="zh-TW" altLang="en-US" sz="2000" dirty="0" smtClean="0">
                <a:latin typeface="微軟正黑體" panose="020B0604030504040204" pitchFamily="34" charset="-120"/>
                <a:ea typeface="微軟正黑體" panose="020B0604030504040204" pitchFamily="34" charset="-120"/>
              </a:rPr>
              <a:t>人</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之</a:t>
            </a:r>
            <a:r>
              <a:rPr lang="zh-TW" altLang="en-US" sz="2000" dirty="0">
                <a:latin typeface="微軟正黑體" panose="020B0604030504040204" pitchFamily="34" charset="-120"/>
                <a:ea typeface="微軟正黑體" panose="020B0604030504040204" pitchFamily="34" charset="-120"/>
              </a:rPr>
              <a:t>授權，以杜</a:t>
            </a:r>
            <a:r>
              <a:rPr lang="zh-TW" altLang="en-US" sz="2000" dirty="0" smtClean="0">
                <a:latin typeface="微軟正黑體" panose="020B0604030504040204" pitchFamily="34" charset="-120"/>
                <a:ea typeface="微軟正黑體" panose="020B0604030504040204" pitchFamily="34" charset="-120"/>
              </a:rPr>
              <a:t>爭議</a:t>
            </a:r>
            <a:r>
              <a:rPr lang="en-US" altLang="zh-TW" sz="2000" dirty="0" smtClean="0">
                <a:latin typeface="微軟正黑體" panose="020B0604030504040204" pitchFamily="34" charset="-120"/>
                <a:ea typeface="微軟正黑體" panose="020B0604030504040204" pitchFamily="34" charset="-120"/>
              </a:rPr>
              <a:t>…</a:t>
            </a:r>
          </a:p>
          <a:p>
            <a:pPr marL="342900" indent="-342900" algn="just">
              <a:spcBef>
                <a:spcPts val="600"/>
              </a:spcBef>
              <a:buFont typeface="Wingdings" panose="05000000000000000000" pitchFamily="2" charset="2"/>
              <a:buChar char="u"/>
            </a:pPr>
            <a:r>
              <a:rPr lang="en-US" altLang="zh-TW" dirty="0" smtClean="0">
                <a:latin typeface="微軟正黑體" panose="020B0604030504040204" pitchFamily="34" charset="-120"/>
                <a:ea typeface="微軟正黑體" panose="020B0604030504040204" pitchFamily="34" charset="-120"/>
              </a:rPr>
              <a:t>96.12.17</a:t>
            </a:r>
            <a:r>
              <a:rPr lang="zh-TW" altLang="en-US" dirty="0" smtClean="0">
                <a:latin typeface="微軟正黑體" panose="020B0604030504040204" pitchFamily="34" charset="-120"/>
                <a:ea typeface="微軟正黑體" panose="020B0604030504040204" pitchFamily="34" charset="-120"/>
              </a:rPr>
              <a:t>智</a:t>
            </a:r>
            <a:r>
              <a:rPr lang="zh-TW" altLang="en-US" dirty="0">
                <a:latin typeface="微軟正黑體" panose="020B0604030504040204" pitchFamily="34" charset="-120"/>
                <a:ea typeface="微軟正黑體" panose="020B0604030504040204" pitchFamily="34" charset="-120"/>
              </a:rPr>
              <a:t>著字第</a:t>
            </a:r>
            <a:r>
              <a:rPr lang="en-US" altLang="zh-TW" dirty="0">
                <a:latin typeface="微軟正黑體" panose="020B0604030504040204" pitchFamily="34" charset="-120"/>
                <a:ea typeface="微軟正黑體" panose="020B0604030504040204" pitchFamily="34" charset="-120"/>
              </a:rPr>
              <a:t>09600107280</a:t>
            </a:r>
            <a:r>
              <a:rPr lang="zh-TW" altLang="en-US" dirty="0" smtClean="0">
                <a:latin typeface="微軟正黑體" panose="020B0604030504040204" pitchFamily="34" charset="-120"/>
                <a:ea typeface="微軟正黑體" panose="020B0604030504040204" pitchFamily="34" charset="-120"/>
              </a:rPr>
              <a:t>號</a:t>
            </a:r>
            <a:endParaRPr lang="zh-TW" altLang="en-US" dirty="0">
              <a:latin typeface="微軟正黑體" panose="020B0604030504040204" pitchFamily="34" charset="-120"/>
              <a:ea typeface="微軟正黑體" panose="020B0604030504040204" pitchFamily="34" charset="-120"/>
            </a:endParaRPr>
          </a:p>
        </p:txBody>
      </p:sp>
      <p:sp>
        <p:nvSpPr>
          <p:cNvPr id="5" name="圓角矩形 4"/>
          <p:cNvSpPr/>
          <p:nvPr/>
        </p:nvSpPr>
        <p:spPr>
          <a:xfrm>
            <a:off x="8172400" y="116632"/>
            <a:ext cx="864096" cy="288032"/>
          </a:xfrm>
          <a:prstGeom prst="roundRect">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zh-TW" altLang="en-US" sz="1600" dirty="0" smtClean="0">
                <a:latin typeface="微軟正黑體" panose="020B0604030504040204" pitchFamily="34" charset="-120"/>
                <a:ea typeface="微軟正黑體" panose="020B0604030504040204" pitchFamily="34" charset="-120"/>
              </a:rPr>
              <a:t>補充</a:t>
            </a:r>
            <a:r>
              <a:rPr lang="en-US" altLang="zh-TW" sz="1600" dirty="0" smtClean="0">
                <a:latin typeface="微軟正黑體" panose="020B0604030504040204" pitchFamily="34" charset="-120"/>
                <a:ea typeface="微軟正黑體" panose="020B0604030504040204" pitchFamily="34" charset="-120"/>
              </a:rPr>
              <a:t>2</a:t>
            </a:r>
            <a:endParaRPr lang="zh-TW" altLang="en-US" sz="16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7941115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66936" y="188640"/>
            <a:ext cx="7437512" cy="648072"/>
          </a:xfrm>
        </p:spPr>
        <p:txBody>
          <a:bodyPr/>
          <a:lstStyle/>
          <a:p>
            <a:r>
              <a:rPr lang="zh-TW" altLang="en-US" sz="3600" b="1" dirty="0">
                <a:solidFill>
                  <a:srgbClr val="002060"/>
                </a:solidFill>
                <a:latin typeface="微軟正黑體" panose="020B0604030504040204" pitchFamily="34" charset="-120"/>
                <a:ea typeface="微軟正黑體" panose="020B0604030504040204" pitchFamily="34" charset="-120"/>
              </a:rPr>
              <a:t>著作權</a:t>
            </a:r>
            <a:r>
              <a:rPr lang="zh-TW" altLang="en-US" sz="3600" b="1" dirty="0" smtClean="0">
                <a:solidFill>
                  <a:srgbClr val="002060"/>
                </a:solidFill>
                <a:latin typeface="微軟正黑體" panose="020B0604030504040204" pitchFamily="34" charset="-120"/>
                <a:ea typeface="微軟正黑體" panose="020B0604030504040204" pitchFamily="34" charset="-120"/>
              </a:rPr>
              <a:t>人專有</a:t>
            </a:r>
            <a:r>
              <a:rPr lang="zh-TW" altLang="en-US" sz="3600" b="1" dirty="0">
                <a:solidFill>
                  <a:srgbClr val="002060"/>
                </a:solidFill>
                <a:latin typeface="微軟正黑體" panose="020B0604030504040204" pitchFamily="34" charset="-120"/>
                <a:ea typeface="微軟正黑體" panose="020B0604030504040204" pitchFamily="34" charset="-120"/>
              </a:rPr>
              <a:t>哪些權利</a:t>
            </a:r>
            <a:r>
              <a:rPr lang="en-US" altLang="zh-TW" sz="3600" b="1" dirty="0" smtClean="0">
                <a:solidFill>
                  <a:srgbClr val="002060"/>
                </a:solidFill>
                <a:latin typeface="微軟正黑體" panose="020B0604030504040204" pitchFamily="34" charset="-120"/>
                <a:ea typeface="微軟正黑體" panose="020B0604030504040204" pitchFamily="34" charset="-120"/>
              </a:rPr>
              <a:t>?</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3525444445"/>
              </p:ext>
            </p:extLst>
          </p:nvPr>
        </p:nvGraphicFramePr>
        <p:xfrm>
          <a:off x="539552" y="1268760"/>
          <a:ext cx="8424936"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18</a:t>
            </a:fld>
            <a:endParaRPr lang="zh-TW" altLang="en-US"/>
          </a:p>
        </p:txBody>
      </p:sp>
    </p:spTree>
    <p:extLst>
      <p:ext uri="{BB962C8B-B14F-4D97-AF65-F5344CB8AC3E}">
        <p14:creationId xmlns:p14="http://schemas.microsoft.com/office/powerpoint/2010/main" val="13896669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755576" y="188640"/>
            <a:ext cx="7884368" cy="882352"/>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著作有形利用態樣</a:t>
            </a:r>
            <a:endParaRPr lang="zh-TW" altLang="en-US" sz="2800" b="1"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19</a:t>
            </a:fld>
            <a:endParaRPr lang="zh-TW" altLang="en-US" dirty="0"/>
          </a:p>
        </p:txBody>
      </p:sp>
      <p:graphicFrame>
        <p:nvGraphicFramePr>
          <p:cNvPr id="9" name="內容版面配置區 8"/>
          <p:cNvGraphicFramePr>
            <a:graphicFrameLocks noGrp="1"/>
          </p:cNvGraphicFramePr>
          <p:nvPr>
            <p:ph idx="1"/>
            <p:extLst>
              <p:ext uri="{D42A27DB-BD31-4B8C-83A1-F6EECF244321}">
                <p14:modId xmlns:p14="http://schemas.microsoft.com/office/powerpoint/2010/main" val="455532099"/>
              </p:ext>
            </p:extLst>
          </p:nvPr>
        </p:nvGraphicFramePr>
        <p:xfrm>
          <a:off x="426368" y="1165394"/>
          <a:ext cx="8322096"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93397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260648"/>
            <a:ext cx="8229600" cy="882352"/>
          </a:xfrm>
        </p:spPr>
        <p:txBody>
          <a:bodyPr/>
          <a:lstStyle/>
          <a:p>
            <a:r>
              <a:rPr lang="zh-TW" altLang="en-US" b="1" dirty="0" smtClean="0">
                <a:solidFill>
                  <a:srgbClr val="002060"/>
                </a:solidFill>
                <a:latin typeface="微軟正黑體" panose="020B0604030504040204" pitchFamily="34" charset="-120"/>
                <a:ea typeface="微軟正黑體" panose="020B0604030504040204" pitchFamily="34" charset="-120"/>
              </a:rPr>
              <a:t>簡報大綱</a:t>
            </a:r>
            <a:endParaRPr lang="zh-TW" altLang="en-US" b="1" dirty="0">
              <a:solidFill>
                <a:srgbClr val="002060"/>
              </a:solidFill>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2</a:t>
            </a:fld>
            <a:endParaRPr lang="zh-TW" altLang="en-US"/>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1710995709"/>
              </p:ext>
            </p:extLst>
          </p:nvPr>
        </p:nvGraphicFramePr>
        <p:xfrm>
          <a:off x="827584" y="1412776"/>
          <a:ext cx="7776864"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98038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701316" y="188640"/>
            <a:ext cx="7741368" cy="785818"/>
          </a:xfrm>
        </p:spPr>
        <p:txBody>
          <a:bodyPr>
            <a:normAutofit/>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著作無形</a:t>
            </a:r>
            <a:r>
              <a:rPr lang="zh-TW" altLang="en-US" sz="4000" b="1" dirty="0">
                <a:solidFill>
                  <a:srgbClr val="002060"/>
                </a:solidFill>
                <a:latin typeface="微軟正黑體" panose="020B0604030504040204" pitchFamily="34" charset="-120"/>
                <a:ea typeface="微軟正黑體" panose="020B0604030504040204" pitchFamily="34" charset="-120"/>
              </a:rPr>
              <a:t>利用態</a:t>
            </a:r>
            <a:r>
              <a:rPr lang="zh-TW" altLang="en-US" sz="4000" b="1" dirty="0" smtClean="0">
                <a:solidFill>
                  <a:srgbClr val="002060"/>
                </a:solidFill>
                <a:latin typeface="微軟正黑體" panose="020B0604030504040204" pitchFamily="34" charset="-120"/>
                <a:ea typeface="微軟正黑體" panose="020B0604030504040204" pitchFamily="34" charset="-120"/>
              </a:rPr>
              <a:t>樣</a:t>
            </a:r>
            <a:endParaRPr lang="zh-TW" altLang="en-US" sz="3100" b="1"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1EE65344-270C-4BA9-A1B8-556F926445B7}" type="slidenum">
              <a:rPr lang="en-US" smtClean="0"/>
              <a:pPr/>
              <a:t>20</a:t>
            </a:fld>
            <a:endParaRPr lang="en-US"/>
          </a:p>
        </p:txBody>
      </p:sp>
      <p:graphicFrame>
        <p:nvGraphicFramePr>
          <p:cNvPr id="7" name="內容版面配置區 6"/>
          <p:cNvGraphicFramePr>
            <a:graphicFrameLocks noGrp="1"/>
          </p:cNvGraphicFramePr>
          <p:nvPr>
            <p:ph idx="1"/>
            <p:extLst>
              <p:ext uri="{D42A27DB-BD31-4B8C-83A1-F6EECF244321}">
                <p14:modId xmlns:p14="http://schemas.microsoft.com/office/powerpoint/2010/main" val="2852012885"/>
              </p:ext>
            </p:extLst>
          </p:nvPr>
        </p:nvGraphicFramePr>
        <p:xfrm>
          <a:off x="457200" y="1196752"/>
          <a:ext cx="8579296"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矩形 2"/>
          <p:cNvSpPr/>
          <p:nvPr/>
        </p:nvSpPr>
        <p:spPr>
          <a:xfrm>
            <a:off x="971600" y="6309320"/>
            <a:ext cx="30243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2000" b="1" i="1" dirty="0" smtClean="0">
                <a:solidFill>
                  <a:srgbClr val="0000CC"/>
                </a:solidFill>
                <a:latin typeface="微軟正黑體" panose="020B0604030504040204" pitchFamily="34" charset="-120"/>
                <a:ea typeface="微軟正黑體" panose="020B0604030504040204" pitchFamily="34" charset="-120"/>
              </a:rPr>
              <a:t>超連結亦是公開傳輸？</a:t>
            </a:r>
            <a:endParaRPr lang="zh-TW" altLang="en-US" sz="2000" b="1" i="1" dirty="0">
              <a:solidFill>
                <a:srgbClr val="0000CC"/>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0350774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331640" y="188640"/>
            <a:ext cx="7725544" cy="810344"/>
          </a:xfrm>
        </p:spPr>
        <p:txBody>
          <a:bodyPr/>
          <a:lstStyle/>
          <a:p>
            <a:r>
              <a:rPr lang="zh-TW" altLang="en-US" sz="3600" b="1" dirty="0" smtClean="0">
                <a:solidFill>
                  <a:srgbClr val="002060"/>
                </a:solidFill>
                <a:latin typeface="微軟正黑體" panose="020B0604030504040204" pitchFamily="34" charset="-120"/>
                <a:ea typeface="微軟正黑體" panose="020B0604030504040204" pitchFamily="34" charset="-120"/>
              </a:rPr>
              <a:t>機關</a:t>
            </a:r>
            <a:r>
              <a:rPr lang="zh-TW" altLang="en-US" sz="3600" b="1" dirty="0">
                <a:solidFill>
                  <a:srgbClr val="002060"/>
                </a:solidFill>
                <a:latin typeface="微軟正黑體" panose="020B0604030504040204" pitchFamily="34" charset="-120"/>
                <a:ea typeface="微軟正黑體" panose="020B0604030504040204" pitchFamily="34" charset="-120"/>
              </a:rPr>
              <a:t>利用</a:t>
            </a:r>
            <a:r>
              <a:rPr lang="zh-TW" altLang="en-US" sz="3600" b="1" dirty="0" smtClean="0">
                <a:solidFill>
                  <a:srgbClr val="002060"/>
                </a:solidFill>
                <a:latin typeface="微軟正黑體" panose="020B0604030504040204" pitchFamily="34" charset="-120"/>
                <a:ea typeface="微軟正黑體" panose="020B0604030504040204" pitchFamily="34" charset="-120"/>
              </a:rPr>
              <a:t>著作案例</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r>
              <a:rPr lang="zh-TW" altLang="en-US" sz="2800" b="1" dirty="0" smtClean="0">
                <a:solidFill>
                  <a:srgbClr val="3366FF"/>
                </a:solidFill>
                <a:latin typeface="微軟正黑體" panose="020B0604030504040204" pitchFamily="34" charset="-120"/>
                <a:ea typeface="微軟正黑體" panose="020B0604030504040204" pitchFamily="34" charset="-120"/>
              </a:rPr>
              <a:t>使用卡通圖樣行銷</a:t>
            </a:r>
            <a:r>
              <a:rPr lang="en-US" altLang="zh-TW" sz="2800" b="1" dirty="0" smtClean="0">
                <a:solidFill>
                  <a:srgbClr val="3366FF"/>
                </a:solidFill>
                <a:latin typeface="微軟正黑體" panose="020B0604030504040204" pitchFamily="34" charset="-120"/>
                <a:ea typeface="微軟正黑體" panose="020B0604030504040204" pitchFamily="34" charset="-120"/>
              </a:rPr>
              <a:t>?</a:t>
            </a:r>
            <a:endParaRPr lang="zh-TW" altLang="en-US" sz="2800" b="1" dirty="0">
              <a:solidFill>
                <a:srgbClr val="3366FF"/>
              </a:solidFill>
              <a:latin typeface="微軟正黑體" panose="020B0604030504040204" pitchFamily="34" charset="-120"/>
              <a:ea typeface="微軟正黑體" panose="020B0604030504040204"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511853885"/>
              </p:ext>
            </p:extLst>
          </p:nvPr>
        </p:nvGraphicFramePr>
        <p:xfrm>
          <a:off x="539552" y="1113463"/>
          <a:ext cx="8291264" cy="36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84168" y="5229200"/>
            <a:ext cx="2321481" cy="144199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書卷 (垂直) 5"/>
          <p:cNvSpPr/>
          <p:nvPr/>
        </p:nvSpPr>
        <p:spPr>
          <a:xfrm>
            <a:off x="395536" y="4568818"/>
            <a:ext cx="5832648" cy="1994059"/>
          </a:xfrm>
          <a:prstGeom prst="verticalScroll">
            <a:avLst/>
          </a:prstGeom>
          <a:solidFill>
            <a:schemeClr val="accent6">
              <a:lumMod val="20000"/>
              <a:lumOff val="80000"/>
            </a:schemeClr>
          </a:solidFill>
          <a:ln>
            <a:noFill/>
          </a:ln>
          <a:effectLst>
            <a:outerShdw blurRad="50800" dist="38100" dir="8100000" algn="tr" rotWithShape="0">
              <a:prstClr val="black">
                <a:alpha val="40000"/>
              </a:prstClr>
            </a:outerShdw>
          </a:effectLst>
        </p:spPr>
        <p:txBody>
          <a:bodyPr wrap="square">
            <a:spAutoFit/>
          </a:bodyPr>
          <a:lstStyle/>
          <a:p>
            <a:pPr marL="342900" indent="-342900">
              <a:buFont typeface="Arial" panose="020B0604020202020204" pitchFamily="34" charset="0"/>
              <a:buChar char="•"/>
            </a:pPr>
            <a:r>
              <a:rPr lang="en-US" altLang="zh-TW" sz="2000" dirty="0">
                <a:latin typeface="微軟正黑體" panose="020B0604030504040204" pitchFamily="34" charset="-120"/>
                <a:ea typeface="微軟正黑體" panose="020B0604030504040204" pitchFamily="34" charset="-120"/>
              </a:rPr>
              <a:t>44</a:t>
            </a:r>
            <a:r>
              <a:rPr lang="zh-TW" altLang="en-US" sz="2000" dirty="0">
                <a:latin typeface="微軟正黑體" panose="020B0604030504040204" pitchFamily="34" charset="-120"/>
                <a:ea typeface="微軟正黑體" panose="020B0604030504040204" pitchFamily="34" charset="-120"/>
              </a:rPr>
              <a:t>條至</a:t>
            </a:r>
            <a:r>
              <a:rPr lang="en-US" altLang="zh-TW" sz="2000" dirty="0">
                <a:latin typeface="微軟正黑體" panose="020B0604030504040204" pitchFamily="34" charset="-120"/>
                <a:ea typeface="微軟正黑體" panose="020B0604030504040204" pitchFamily="34" charset="-120"/>
              </a:rPr>
              <a:t>64</a:t>
            </a:r>
            <a:r>
              <a:rPr lang="zh-TW" altLang="en-US" sz="2000" dirty="0">
                <a:latin typeface="微軟正黑體" panose="020B0604030504040204" pitchFamily="34" charset="-120"/>
                <a:ea typeface="微軟正黑體" panose="020B0604030504040204" pitchFamily="34" charset="-120"/>
              </a:rPr>
              <a:t>條無明文，</a:t>
            </a:r>
            <a:r>
              <a:rPr lang="en-US" altLang="zh-TW" sz="2000" dirty="0">
                <a:latin typeface="微軟正黑體" panose="020B0604030504040204" pitchFamily="34" charset="-120"/>
                <a:ea typeface="微軟正黑體" panose="020B0604030504040204" pitchFamily="34" charset="-120"/>
              </a:rPr>
              <a:t>65</a:t>
            </a:r>
            <a:r>
              <a:rPr lang="zh-TW" altLang="en-US" sz="2000" dirty="0">
                <a:latin typeface="微軟正黑體" panose="020B0604030504040204" pitchFamily="34" charset="-120"/>
                <a:ea typeface="微軟正黑體" panose="020B0604030504040204" pitchFamily="34" charset="-120"/>
              </a:rPr>
              <a:t>條第</a:t>
            </a:r>
            <a:r>
              <a:rPr lang="en-US" altLang="zh-TW" sz="2000" dirty="0">
                <a:latin typeface="微軟正黑體" panose="020B0604030504040204" pitchFamily="34" charset="-120"/>
                <a:ea typeface="微軟正黑體" panose="020B0604030504040204" pitchFamily="34" charset="-120"/>
              </a:rPr>
              <a:t>2</a:t>
            </a:r>
            <a:r>
              <a:rPr lang="zh-TW" altLang="en-US" sz="2000" dirty="0">
                <a:latin typeface="微軟正黑體" panose="020B0604030504040204" pitchFamily="34" charset="-120"/>
                <a:ea typeface="微軟正黑體" panose="020B0604030504040204" pitchFamily="34" charset="-120"/>
              </a:rPr>
              <a:t>項合理使用</a:t>
            </a:r>
            <a:r>
              <a:rPr lang="zh-TW" altLang="en-US" sz="2000"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須</a:t>
            </a:r>
            <a:r>
              <a:rPr lang="zh-TW" altLang="en-US" sz="2000" dirty="0">
                <a:latin typeface="微軟正黑體" panose="020B0604030504040204" pitchFamily="34" charset="-120"/>
                <a:ea typeface="微軟正黑體" panose="020B0604030504040204" pitchFamily="34" charset="-120"/>
              </a:rPr>
              <a:t>個案</a:t>
            </a:r>
            <a:r>
              <a:rPr lang="zh-TW" altLang="en-US" sz="2000" dirty="0" smtClean="0">
                <a:latin typeface="微軟正黑體" panose="020B0604030504040204" pitchFamily="34" charset="-120"/>
                <a:ea typeface="微軟正黑體" panose="020B0604030504040204" pitchFamily="34" charset="-120"/>
              </a:rPr>
              <a:t>認定</a:t>
            </a:r>
            <a:r>
              <a:rPr lang="en-US" altLang="zh-TW" sz="2000" dirty="0" smtClean="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p>
            <a:pPr marL="342900" indent="-342900">
              <a:buFont typeface="Arial" panose="020B0604020202020204" pitchFamily="34" charset="0"/>
              <a:buChar char="•"/>
            </a:pPr>
            <a:r>
              <a:rPr lang="zh-TW" altLang="en-US" sz="2000" b="1" dirty="0" smtClean="0">
                <a:solidFill>
                  <a:srgbClr val="FF0000"/>
                </a:solidFill>
                <a:latin typeface="微軟正黑體" panose="020B0604030504040204" pitchFamily="34" charset="-120"/>
                <a:ea typeface="微軟正黑體" panose="020B0604030504040204" pitchFamily="34" charset="-120"/>
              </a:rPr>
              <a:t>為</a:t>
            </a:r>
            <a:r>
              <a:rPr lang="zh-TW" altLang="en-US" sz="2000" b="1" dirty="0">
                <a:solidFill>
                  <a:srgbClr val="FF0000"/>
                </a:solidFill>
                <a:latin typeface="微軟正黑體" panose="020B0604030504040204" pitchFamily="34" charset="-120"/>
                <a:ea typeface="微軟正黑體" panose="020B0604030504040204" pitchFamily="34" charset="-120"/>
              </a:rPr>
              <a:t>尊重著作權，並建立政府積極守法之正面形象，建議應事先取得同意或授權</a:t>
            </a:r>
          </a:p>
          <a:p>
            <a:pPr marL="342900" indent="-342900">
              <a:buFont typeface="Arial" panose="020B0604020202020204" pitchFamily="34" charset="0"/>
              <a:buChar char="•"/>
            </a:pPr>
            <a:r>
              <a:rPr lang="zh-TW" altLang="en-US" sz="2000" dirty="0" smtClean="0">
                <a:latin typeface="微軟正黑體" panose="020B0604030504040204" pitchFamily="34" charset="-120"/>
                <a:ea typeface="微軟正黑體" panose="020B0604030504040204" pitchFamily="34" charset="-120"/>
              </a:rPr>
              <a:t>為</a:t>
            </a:r>
            <a:r>
              <a:rPr lang="zh-TW" altLang="en-US" sz="2000" dirty="0">
                <a:latin typeface="微軟正黑體" panose="020B0604030504040204" pitchFamily="34" charset="-120"/>
                <a:ea typeface="微軟正黑體" panose="020B0604030504040204" pitchFamily="34" charset="-120"/>
              </a:rPr>
              <a:t>鼓勵國內創作，建議儘量與原創者合作。</a:t>
            </a: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21</a:t>
            </a:fld>
            <a:endParaRPr lang="zh-TW" altLang="en-US"/>
          </a:p>
        </p:txBody>
      </p:sp>
    </p:spTree>
    <p:extLst>
      <p:ext uri="{BB962C8B-B14F-4D97-AF65-F5344CB8AC3E}">
        <p14:creationId xmlns:p14="http://schemas.microsoft.com/office/powerpoint/2010/main" val="12031505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0" y="260648"/>
            <a:ext cx="8229600" cy="882352"/>
          </a:xfrm>
        </p:spPr>
        <p:txBody>
          <a:bodyPr>
            <a:normAutofit/>
          </a:bodyPr>
          <a:lstStyle/>
          <a:p>
            <a:r>
              <a:rPr lang="zh-TW" altLang="en-US" sz="4000" b="1" dirty="0">
                <a:solidFill>
                  <a:srgbClr val="002060"/>
                </a:solidFill>
                <a:latin typeface="微軟正黑體" pitchFamily="34" charset="-120"/>
                <a:ea typeface="微軟正黑體" pitchFamily="34" charset="-120"/>
              </a:rPr>
              <a:t>著作財產權之讓與</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1864683990"/>
              </p:ext>
            </p:extLst>
          </p:nvPr>
        </p:nvGraphicFramePr>
        <p:xfrm>
          <a:off x="611560" y="1268760"/>
          <a:ext cx="8136904"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投影片編號版面配置區 6"/>
          <p:cNvSpPr>
            <a:spLocks noGrp="1"/>
          </p:cNvSpPr>
          <p:nvPr>
            <p:ph type="sldNum" sz="quarter" idx="12"/>
          </p:nvPr>
        </p:nvSpPr>
        <p:spPr/>
        <p:txBody>
          <a:bodyPr/>
          <a:lstStyle/>
          <a:p>
            <a:fld id="{918C4CFB-BFA7-48E9-8717-E8A422716625}" type="slidenum">
              <a:rPr lang="zh-TW" altLang="en-US" smtClean="0"/>
              <a:t>22</a:t>
            </a:fld>
            <a:endParaRPr lang="zh-TW" altLang="en-US"/>
          </a:p>
        </p:txBody>
      </p:sp>
    </p:spTree>
    <p:extLst>
      <p:ext uri="{BB962C8B-B14F-4D97-AF65-F5344CB8AC3E}">
        <p14:creationId xmlns:p14="http://schemas.microsoft.com/office/powerpoint/2010/main" val="36806561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11560" y="188640"/>
            <a:ext cx="8229600" cy="810344"/>
          </a:xfrm>
        </p:spPr>
        <p:txBody>
          <a:bodyPr>
            <a:normAutofit/>
          </a:bodyPr>
          <a:lstStyle/>
          <a:p>
            <a:r>
              <a:rPr lang="zh-TW" altLang="en-US" sz="4000" b="1" dirty="0">
                <a:solidFill>
                  <a:srgbClr val="002060"/>
                </a:solidFill>
                <a:latin typeface="微軟正黑體" pitchFamily="34" charset="-120"/>
                <a:ea typeface="微軟正黑體" pitchFamily="34" charset="-120"/>
              </a:rPr>
              <a:t>著作財產權之授權</a:t>
            </a:r>
          </a:p>
        </p:txBody>
      </p:sp>
      <p:sp>
        <p:nvSpPr>
          <p:cNvPr id="7" name="投影片編號版面配置區 6"/>
          <p:cNvSpPr>
            <a:spLocks noGrp="1"/>
          </p:cNvSpPr>
          <p:nvPr>
            <p:ph type="sldNum" sz="quarter" idx="12"/>
          </p:nvPr>
        </p:nvSpPr>
        <p:spPr/>
        <p:txBody>
          <a:bodyPr/>
          <a:lstStyle/>
          <a:p>
            <a:fld id="{918C4CFB-BFA7-48E9-8717-E8A422716625}" type="slidenum">
              <a:rPr lang="zh-TW" altLang="en-US" smtClean="0"/>
              <a:t>23</a:t>
            </a:fld>
            <a:endParaRPr lang="zh-TW" altLang="en-US"/>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820101335"/>
              </p:ext>
            </p:extLst>
          </p:nvPr>
        </p:nvGraphicFramePr>
        <p:xfrm>
          <a:off x="457200" y="1124744"/>
          <a:ext cx="8435280"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789302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539552" y="264915"/>
            <a:ext cx="8229600" cy="882352"/>
          </a:xfrm>
        </p:spPr>
        <p:txBody>
          <a:bodyPr>
            <a:normAutofit/>
          </a:bodyPr>
          <a:lstStyle/>
          <a:p>
            <a:r>
              <a:rPr lang="zh-TW" altLang="en-US" sz="4000" b="1" dirty="0">
                <a:solidFill>
                  <a:srgbClr val="002060"/>
                </a:solidFill>
                <a:latin typeface="微軟正黑體" panose="020B0604030504040204" pitchFamily="34" charset="-120"/>
                <a:ea typeface="微軟正黑體" panose="020B0604030504040204" pitchFamily="34" charset="-120"/>
              </a:rPr>
              <a:t>著作權保護多久</a:t>
            </a:r>
            <a:r>
              <a:rPr lang="en-US" altLang="zh-TW" sz="4000" b="1" dirty="0">
                <a:solidFill>
                  <a:srgbClr val="002060"/>
                </a:solidFill>
                <a:latin typeface="微軟正黑體" panose="020B0604030504040204" pitchFamily="34" charset="-120"/>
                <a:ea typeface="微軟正黑體" panose="020B0604030504040204" pitchFamily="34" charset="-120"/>
              </a:rPr>
              <a:t>?</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8" name="內容版面配置區 7"/>
          <p:cNvGraphicFramePr>
            <a:graphicFrameLocks noGrp="1"/>
          </p:cNvGraphicFramePr>
          <p:nvPr>
            <p:ph sz="half" idx="1"/>
            <p:extLst>
              <p:ext uri="{D42A27DB-BD31-4B8C-83A1-F6EECF244321}">
                <p14:modId xmlns:p14="http://schemas.microsoft.com/office/powerpoint/2010/main" val="2941816120"/>
              </p:ext>
            </p:extLst>
          </p:nvPr>
        </p:nvGraphicFramePr>
        <p:xfrm>
          <a:off x="258763" y="1155254"/>
          <a:ext cx="8712968" cy="2160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投影片編號版面配置區 5"/>
          <p:cNvSpPr>
            <a:spLocks noGrp="1"/>
          </p:cNvSpPr>
          <p:nvPr>
            <p:ph type="sldNum" sz="quarter" idx="12"/>
          </p:nvPr>
        </p:nvSpPr>
        <p:spPr/>
        <p:txBody>
          <a:bodyPr/>
          <a:lstStyle/>
          <a:p>
            <a:fld id="{B9BDD40E-944E-4827-B4DE-B83E9F1EB8BA}" type="slidenum">
              <a:rPr lang="en-US" altLang="zh-TW"/>
              <a:pPr/>
              <a:t>24</a:t>
            </a:fld>
            <a:endParaRPr lang="en-US" altLang="zh-TW"/>
          </a:p>
        </p:txBody>
      </p:sp>
      <p:sp>
        <p:nvSpPr>
          <p:cNvPr id="3" name="矩形 2"/>
          <p:cNvSpPr/>
          <p:nvPr/>
        </p:nvSpPr>
        <p:spPr>
          <a:xfrm>
            <a:off x="899592" y="1124744"/>
            <a:ext cx="8064896" cy="5112568"/>
          </a:xfrm>
          <a:prstGeom prst="rect">
            <a:avLst/>
          </a:prstGeom>
        </p:spPr>
        <p:txBody>
          <a:bodyPr/>
          <a:lstStyle/>
          <a:p>
            <a:pPr lvl="0">
              <a:buChar char="•"/>
            </a:pPr>
            <a:endParaRPr lang="en-US" altLang="zh-TW" sz="2400" b="1" dirty="0" smtClean="0">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12" name="資料庫圖表 11"/>
          <p:cNvGraphicFramePr/>
          <p:nvPr>
            <p:extLst>
              <p:ext uri="{D42A27DB-BD31-4B8C-83A1-F6EECF244321}">
                <p14:modId xmlns:p14="http://schemas.microsoft.com/office/powerpoint/2010/main" val="2424029372"/>
              </p:ext>
            </p:extLst>
          </p:nvPr>
        </p:nvGraphicFramePr>
        <p:xfrm>
          <a:off x="323528" y="3429000"/>
          <a:ext cx="8496944" cy="258532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矩形 12"/>
          <p:cNvSpPr/>
          <p:nvPr/>
        </p:nvSpPr>
        <p:spPr>
          <a:xfrm>
            <a:off x="543769" y="6210443"/>
            <a:ext cx="7704856" cy="369332"/>
          </a:xfrm>
          <a:prstGeom prst="rect">
            <a:avLst/>
          </a:prstGeom>
          <a:solidFill>
            <a:srgbClr val="00B0F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a:spAutoFit/>
          </a:bodyPr>
          <a:lstStyle/>
          <a:p>
            <a:r>
              <a:rPr lang="zh-TW" altLang="en-US" b="1" dirty="0" smtClean="0">
                <a:latin typeface="微軟正黑體" panose="020B0604030504040204" pitchFamily="34" charset="-120"/>
                <a:ea typeface="微軟正黑體" panose="020B0604030504040204" pitchFamily="34" charset="-120"/>
              </a:rPr>
              <a:t>◎期間之計算：以</a:t>
            </a:r>
            <a:r>
              <a:rPr lang="zh-TW" altLang="en-US" b="1" dirty="0">
                <a:latin typeface="微軟正黑體" panose="020B0604030504040204" pitchFamily="34" charset="-120"/>
                <a:ea typeface="微軟正黑體" panose="020B0604030504040204" pitchFamily="34" charset="-120"/>
              </a:rPr>
              <a:t>該期間屆滿當年之</a:t>
            </a:r>
            <a:r>
              <a:rPr lang="zh-TW" altLang="en-US" b="1" dirty="0" smtClean="0">
                <a:latin typeface="微軟正黑體" panose="020B0604030504040204" pitchFamily="34" charset="-120"/>
                <a:ea typeface="微軟正黑體" panose="020B0604030504040204" pitchFamily="34" charset="-120"/>
              </a:rPr>
              <a:t>末日</a:t>
            </a: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即</a:t>
            </a:r>
            <a:r>
              <a:rPr lang="en-US" altLang="zh-TW" b="1" dirty="0" smtClean="0">
                <a:latin typeface="微軟正黑體" panose="020B0604030504040204" pitchFamily="34" charset="-120"/>
                <a:ea typeface="微軟正黑體" panose="020B0604030504040204" pitchFamily="34" charset="-120"/>
              </a:rPr>
              <a:t>12</a:t>
            </a:r>
            <a:r>
              <a:rPr lang="zh-TW" altLang="en-US" b="1" dirty="0" smtClean="0">
                <a:latin typeface="微軟正黑體" panose="020B0604030504040204" pitchFamily="34" charset="-120"/>
                <a:ea typeface="微軟正黑體" panose="020B0604030504040204" pitchFamily="34" charset="-120"/>
              </a:rPr>
              <a:t>月</a:t>
            </a:r>
            <a:r>
              <a:rPr lang="en-US" altLang="zh-TW" b="1" dirty="0" smtClean="0">
                <a:latin typeface="微軟正黑體" panose="020B0604030504040204" pitchFamily="34" charset="-120"/>
                <a:ea typeface="微軟正黑體" panose="020B0604030504040204" pitchFamily="34" charset="-120"/>
              </a:rPr>
              <a:t>31</a:t>
            </a:r>
            <a:r>
              <a:rPr lang="zh-TW" altLang="en-US" b="1" dirty="0" smtClean="0">
                <a:latin typeface="微軟正黑體" panose="020B0604030504040204" pitchFamily="34" charset="-120"/>
                <a:ea typeface="微軟正黑體" panose="020B0604030504040204" pitchFamily="34" charset="-120"/>
              </a:rPr>
              <a:t>日</a:t>
            </a: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為</a:t>
            </a:r>
            <a:r>
              <a:rPr lang="zh-TW" altLang="en-US" b="1" dirty="0">
                <a:latin typeface="微軟正黑體" panose="020B0604030504040204" pitchFamily="34" charset="-120"/>
                <a:ea typeface="微軟正黑體" panose="020B0604030504040204" pitchFamily="34" charset="-120"/>
              </a:rPr>
              <a:t>期間之</a:t>
            </a:r>
            <a:r>
              <a:rPr lang="zh-TW" altLang="en-US" b="1" dirty="0" smtClean="0">
                <a:latin typeface="微軟正黑體" panose="020B0604030504040204" pitchFamily="34" charset="-120"/>
                <a:ea typeface="微軟正黑體" panose="020B0604030504040204" pitchFamily="34" charset="-120"/>
              </a:rPr>
              <a:t>終止 </a:t>
            </a:r>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8256381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260648"/>
            <a:ext cx="8229600" cy="810344"/>
          </a:xfrm>
        </p:spPr>
        <p:txBody>
          <a:bodyPr/>
          <a:lstStyle/>
          <a:p>
            <a:r>
              <a:rPr lang="zh-TW" altLang="en-US" sz="4000" b="1" dirty="0">
                <a:solidFill>
                  <a:srgbClr val="002060"/>
                </a:solidFill>
                <a:latin typeface="微軟正黑體" panose="020B0604030504040204" pitchFamily="34" charset="-120"/>
                <a:ea typeface="微軟正黑體" panose="020B0604030504040204" pitchFamily="34" charset="-120"/>
              </a:rPr>
              <a:t>如何合法利用他人著作</a:t>
            </a: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855507473"/>
              </p:ext>
            </p:extLst>
          </p:nvPr>
        </p:nvGraphicFramePr>
        <p:xfrm>
          <a:off x="457200" y="1340768"/>
          <a:ext cx="8363272"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25</a:t>
            </a:fld>
            <a:endParaRPr lang="zh-TW" altLang="en-US"/>
          </a:p>
        </p:txBody>
      </p:sp>
    </p:spTree>
    <p:extLst>
      <p:ext uri="{BB962C8B-B14F-4D97-AF65-F5344CB8AC3E}">
        <p14:creationId xmlns:p14="http://schemas.microsoft.com/office/powerpoint/2010/main" val="40599084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51D2D507-09EA-4C6F-96ED-053C801F8797}" type="slidenum">
              <a:rPr lang="zh-TW" altLang="en-US" smtClean="0"/>
              <a:t>26</a:t>
            </a:fld>
            <a:endParaRPr lang="zh-TW" altLang="en-US"/>
          </a:p>
        </p:txBody>
      </p:sp>
      <p:sp>
        <p:nvSpPr>
          <p:cNvPr id="5" name="矩形 4"/>
          <p:cNvSpPr/>
          <p:nvPr/>
        </p:nvSpPr>
        <p:spPr>
          <a:xfrm>
            <a:off x="1637928" y="2624503"/>
            <a:ext cx="7020272" cy="707886"/>
          </a:xfrm>
          <a:prstGeom prst="rect">
            <a:avLst/>
          </a:prstGeom>
        </p:spPr>
        <p:txBody>
          <a:bodyPr wrap="square">
            <a:spAutoFit/>
          </a:bodyPr>
          <a:lstStyle/>
          <a:p>
            <a:pPr lvl="0"/>
            <a:r>
              <a:rPr lang="zh-TW" altLang="en-US" sz="4000" b="1" dirty="0" smtClean="0">
                <a:solidFill>
                  <a:srgbClr val="002060"/>
                </a:solidFill>
                <a:latin typeface="微軟正黑體" panose="020B0604030504040204" pitchFamily="34" charset="-120"/>
                <a:ea typeface="微軟正黑體" panose="020B0604030504040204" pitchFamily="34" charset="-120"/>
              </a:rPr>
              <a:t>日常公務常見合理使用問題</a:t>
            </a:r>
            <a:endParaRPr lang="en-US" altLang="zh-TW" sz="3200" b="1" dirty="0">
              <a:latin typeface="微軟正黑體" panose="020B0604030504040204" pitchFamily="34" charset="-120"/>
              <a:ea typeface="微軟正黑體" panose="020B0604030504040204" pitchFamily="34" charset="-12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48064" y="4149080"/>
            <a:ext cx="3203848" cy="2281357"/>
          </a:xfrm>
          <a:prstGeom prst="rect">
            <a:avLst/>
          </a:prstGeom>
        </p:spPr>
      </p:pic>
    </p:spTree>
    <p:extLst>
      <p:ext uri="{BB962C8B-B14F-4D97-AF65-F5344CB8AC3E}">
        <p14:creationId xmlns:p14="http://schemas.microsoft.com/office/powerpoint/2010/main" val="18654413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投影片編號版面配置區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New Roman" pitchFamily="18" charset="0"/>
                <a:ea typeface="新細明體" charset="-120"/>
              </a:defRPr>
            </a:lvl1pPr>
            <a:lvl2pPr marL="742950" indent="-285750">
              <a:defRPr kumimoji="1" sz="2400">
                <a:solidFill>
                  <a:schemeClr val="tx1"/>
                </a:solidFill>
                <a:latin typeface="Times New Roman" pitchFamily="18" charset="0"/>
                <a:ea typeface="新細明體" charset="-120"/>
              </a:defRPr>
            </a:lvl2pPr>
            <a:lvl3pPr marL="1143000" indent="-228600">
              <a:defRPr kumimoji="1" sz="2400">
                <a:solidFill>
                  <a:schemeClr val="tx1"/>
                </a:solidFill>
                <a:latin typeface="Times New Roman" pitchFamily="18" charset="0"/>
                <a:ea typeface="新細明體" charset="-120"/>
              </a:defRPr>
            </a:lvl3pPr>
            <a:lvl4pPr marL="1600200" indent="-228600">
              <a:defRPr kumimoji="1" sz="2400">
                <a:solidFill>
                  <a:schemeClr val="tx1"/>
                </a:solidFill>
                <a:latin typeface="Times New Roman" pitchFamily="18" charset="0"/>
                <a:ea typeface="新細明體" charset="-120"/>
              </a:defRPr>
            </a:lvl4pPr>
            <a:lvl5pPr marL="2057400" indent="-22860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fld id="{94A5C37E-CA57-404A-A7DF-5C320C540344}" type="slidenum">
              <a:rPr lang="en-US" altLang="zh-TW" sz="1400" smtClean="0"/>
              <a:pPr/>
              <a:t>27</a:t>
            </a:fld>
            <a:endParaRPr lang="en-US" altLang="zh-TW" sz="1400" smtClean="0"/>
          </a:p>
        </p:txBody>
      </p:sp>
      <p:sp>
        <p:nvSpPr>
          <p:cNvPr id="35845" name="Rectangle 2"/>
          <p:cNvSpPr>
            <a:spLocks noGrp="1" noChangeArrowheads="1"/>
          </p:cNvSpPr>
          <p:nvPr>
            <p:ph type="title"/>
          </p:nvPr>
        </p:nvSpPr>
        <p:spPr>
          <a:xfrm>
            <a:off x="1547664" y="260648"/>
            <a:ext cx="7272808" cy="882352"/>
          </a:xfrm>
          <a:extLst>
            <a:ext uri="{909E8E84-426E-40DD-AFC4-6F175D3DCCD1}">
              <a14:hiddenFill xmlns:a14="http://schemas.microsoft.com/office/drawing/2010/main">
                <a:solidFill>
                  <a:srgbClr val="FFFFFF"/>
                </a:solidFill>
              </a14:hiddenFill>
            </a:ext>
          </a:extLst>
        </p:spPr>
        <p:txBody>
          <a:bodyPr/>
          <a:lstStyle/>
          <a:p>
            <a:r>
              <a:rPr lang="zh-TW" altLang="en-US" sz="4000" b="1" dirty="0" smtClean="0">
                <a:solidFill>
                  <a:srgbClr val="002060"/>
                </a:solidFill>
                <a:latin typeface="微軟正黑體" pitchFamily="34" charset="-120"/>
                <a:ea typeface="微軟正黑體" pitchFamily="34" charset="-120"/>
              </a:rPr>
              <a:t>列舉的合理使用規定</a:t>
            </a:r>
            <a:r>
              <a:rPr lang="en-US" altLang="zh-TW" sz="4000" b="1" dirty="0" smtClean="0">
                <a:solidFill>
                  <a:srgbClr val="002060"/>
                </a:solidFill>
                <a:latin typeface="微軟正黑體" pitchFamily="34" charset="-120"/>
                <a:ea typeface="微軟正黑體" pitchFamily="34" charset="-120"/>
              </a:rPr>
              <a:t>(§44~§63</a:t>
            </a:r>
            <a:r>
              <a:rPr lang="en-US" altLang="zh-TW" sz="4000" b="1" dirty="0">
                <a:solidFill>
                  <a:srgbClr val="002060"/>
                </a:solidFill>
                <a:latin typeface="微軟正黑體" pitchFamily="34" charset="-120"/>
                <a:ea typeface="微軟正黑體" pitchFamily="34" charset="-120"/>
              </a:rPr>
              <a:t>)</a:t>
            </a:r>
          </a:p>
        </p:txBody>
      </p:sp>
      <p:graphicFrame>
        <p:nvGraphicFramePr>
          <p:cNvPr id="2" name="資料庫圖表 1"/>
          <p:cNvGraphicFramePr/>
          <p:nvPr>
            <p:extLst>
              <p:ext uri="{D42A27DB-BD31-4B8C-83A1-F6EECF244321}">
                <p14:modId xmlns:p14="http://schemas.microsoft.com/office/powerpoint/2010/main" val="3980480802"/>
              </p:ext>
            </p:extLst>
          </p:nvPr>
        </p:nvGraphicFramePr>
        <p:xfrm>
          <a:off x="685800" y="1412776"/>
          <a:ext cx="7772400" cy="4835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5280253"/>
      </p:ext>
    </p:extLst>
  </p:cSld>
  <p:clrMapOvr>
    <a:masterClrMapping/>
  </p:clrMapOvr>
  <p:transition>
    <p:checke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標題 1"/>
          <p:cNvSpPr>
            <a:spLocks noGrp="1"/>
          </p:cNvSpPr>
          <p:nvPr>
            <p:ph type="title"/>
          </p:nvPr>
        </p:nvSpPr>
        <p:spPr>
          <a:xfrm>
            <a:off x="1475656" y="260648"/>
            <a:ext cx="7191506" cy="705867"/>
          </a:xfrm>
        </p:spPr>
        <p:txBody>
          <a:bodyPr/>
          <a:lstStyle/>
          <a:p>
            <a:pPr>
              <a:defRPr/>
            </a:pPr>
            <a:r>
              <a:rPr lang="zh-TW" altLang="en-US" sz="3600" b="1" dirty="0" smtClean="0">
                <a:solidFill>
                  <a:srgbClr val="002060"/>
                </a:solidFill>
                <a:latin typeface="微軟正黑體" pitchFamily="34" charset="-120"/>
                <a:ea typeface="微軟正黑體" pitchFamily="34" charset="-120"/>
              </a:rPr>
              <a:t>公務機關較常適用的合理使用</a:t>
            </a:r>
            <a:endParaRPr lang="zh-TW" altLang="en-US" sz="3600" b="1" dirty="0" smtClean="0">
              <a:solidFill>
                <a:srgbClr val="002060"/>
              </a:solidFill>
              <a:effectLst>
                <a:outerShdw blurRad="38100" dist="38100" dir="2700000" algn="tl">
                  <a:srgbClr val="000000">
                    <a:alpha val="43137"/>
                  </a:srgbClr>
                </a:outerShdw>
              </a:effectLst>
              <a:latin typeface="微軟正黑體" pitchFamily="34" charset="-120"/>
              <a:ea typeface="微軟正黑體" pitchFamily="34" charset="-120"/>
            </a:endParaRPr>
          </a:p>
        </p:txBody>
      </p:sp>
      <p:graphicFrame>
        <p:nvGraphicFramePr>
          <p:cNvPr id="6" name="表格 5"/>
          <p:cNvGraphicFramePr>
            <a:graphicFrameLocks noGrp="1"/>
          </p:cNvGraphicFramePr>
          <p:nvPr>
            <p:extLst>
              <p:ext uri="{D42A27DB-BD31-4B8C-83A1-F6EECF244321}">
                <p14:modId xmlns:p14="http://schemas.microsoft.com/office/powerpoint/2010/main" val="522136213"/>
              </p:ext>
            </p:extLst>
          </p:nvPr>
        </p:nvGraphicFramePr>
        <p:xfrm>
          <a:off x="467544" y="1268760"/>
          <a:ext cx="8352928" cy="4481996"/>
        </p:xfrm>
        <a:graphic>
          <a:graphicData uri="http://schemas.openxmlformats.org/drawingml/2006/table">
            <a:tbl>
              <a:tblPr firstRow="1" bandRow="1">
                <a:tableStyleId>{00A15C55-8517-42AA-B614-E9B94910E393}</a:tableStyleId>
              </a:tblPr>
              <a:tblGrid>
                <a:gridCol w="2952328"/>
                <a:gridCol w="5400600"/>
              </a:tblGrid>
              <a:tr h="43204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dirty="0" smtClean="0">
                          <a:latin typeface="微軟正黑體" panose="020B0604030504040204" pitchFamily="34" charset="-120"/>
                          <a:ea typeface="微軟正黑體" panose="020B0604030504040204" pitchFamily="34" charset="-120"/>
                        </a:rPr>
                        <a:t>態樣</a:t>
                      </a:r>
                      <a:endParaRPr lang="zh-TW" altLang="en-US" sz="2800" b="1" dirty="0">
                        <a:solidFill>
                          <a:srgbClr val="00B050"/>
                        </a:solidFill>
                        <a:latin typeface="微軟正黑體" pitchFamily="34" charset="-120"/>
                        <a:ea typeface="微軟正黑體" pitchFamily="34" charset="-120"/>
                      </a:endParaRPr>
                    </a:p>
                  </a:txBody>
                  <a:tcPr marL="91439" marR="91439"/>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dirty="0" smtClean="0">
                          <a:latin typeface="微軟正黑體" panose="020B0604030504040204" pitchFamily="34" charset="-120"/>
                          <a:ea typeface="微軟正黑體" panose="020B0604030504040204" pitchFamily="34" charset="-120"/>
                        </a:rPr>
                        <a:t>利用情形</a:t>
                      </a:r>
                      <a:endParaRPr lang="zh-TW" altLang="en-US" sz="2800" b="1" dirty="0" smtClean="0">
                        <a:solidFill>
                          <a:srgbClr val="00B050"/>
                        </a:solidFill>
                        <a:latin typeface="微軟正黑體" pitchFamily="34" charset="-120"/>
                        <a:ea typeface="微軟正黑體" pitchFamily="34" charset="-120"/>
                      </a:endParaRPr>
                    </a:p>
                  </a:txBody>
                  <a:tcPr marL="91439" marR="91439"/>
                </a:tc>
              </a:tr>
              <a:tr h="9258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400" dirty="0" smtClean="0">
                          <a:latin typeface="微軟正黑體" panose="020B0604030504040204" pitchFamily="34" charset="-120"/>
                          <a:ea typeface="微軟正黑體" panose="020B0604030504040204" pitchFamily="34" charset="-120"/>
                        </a:rPr>
                        <a:t>政府公務目的</a:t>
                      </a:r>
                      <a:r>
                        <a:rPr lang="en-US" altLang="zh-TW" sz="2400" dirty="0" smtClean="0">
                          <a:latin typeface="微軟正黑體" panose="020B0604030504040204" pitchFamily="34" charset="-120"/>
                          <a:ea typeface="微軟正黑體" panose="020B0604030504040204" pitchFamily="34" charset="-120"/>
                        </a:rPr>
                        <a:t>(§44</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§48-1</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§50)</a:t>
                      </a:r>
                      <a:endParaRPr lang="zh-TW" altLang="en-US" sz="2400" b="1" dirty="0">
                        <a:solidFill>
                          <a:schemeClr val="tx1"/>
                        </a:solidFill>
                        <a:latin typeface="微軟正黑體" pitchFamily="34" charset="-120"/>
                        <a:ea typeface="微軟正黑體" pitchFamily="34" charset="-120"/>
                      </a:endParaRPr>
                    </a:p>
                  </a:txBody>
                  <a:tcPr marL="91439" marR="9143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400" b="1" dirty="0" smtClean="0">
                          <a:latin typeface="微軟正黑體" panose="020B0604030504040204" pitchFamily="34" charset="-120"/>
                          <a:ea typeface="微軟正黑體" panose="020B0604030504040204" pitchFamily="34" charset="-120"/>
                        </a:rPr>
                        <a:t>為立法或行政目的作為內部參考之用、</a:t>
                      </a:r>
                      <a:r>
                        <a:rPr lang="zh-TW" altLang="en-US" sz="2400" dirty="0" smtClean="0">
                          <a:latin typeface="微軟正黑體" panose="020B0604030504040204" pitchFamily="34" charset="-120"/>
                          <a:ea typeface="微軟正黑體" panose="020B0604030504040204" pitchFamily="34" charset="-120"/>
                        </a:rPr>
                        <a:t>圖書館保存資料、提供民眾閱覽、政府機關著作之開放利用等</a:t>
                      </a:r>
                      <a:endParaRPr lang="zh-TW" altLang="en-US" sz="2400" b="0" dirty="0" smtClean="0">
                        <a:solidFill>
                          <a:schemeClr val="tx1"/>
                        </a:solidFill>
                        <a:latin typeface="微軟正黑體" panose="020B0604030504040204" pitchFamily="34" charset="-120"/>
                        <a:ea typeface="微軟正黑體" panose="020B0604030504040204" pitchFamily="34" charset="-120"/>
                      </a:endParaRPr>
                    </a:p>
                  </a:txBody>
                  <a:tcPr marL="91439" marR="91439"/>
                </a:tc>
              </a:tr>
              <a:tr h="586328">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司法目的</a:t>
                      </a:r>
                      <a:r>
                        <a:rPr lang="en-US" altLang="zh-TW" sz="2400" dirty="0" smtClean="0">
                          <a:latin typeface="微軟正黑體" panose="020B0604030504040204" pitchFamily="34" charset="-120"/>
                          <a:ea typeface="微軟正黑體" panose="020B0604030504040204" pitchFamily="34" charset="-120"/>
                        </a:rPr>
                        <a:t>(§45)</a:t>
                      </a:r>
                      <a:endParaRPr lang="zh-TW" altLang="en-US" sz="2400" b="1" dirty="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民刑事案件之裁判程序、行政救濟</a:t>
                      </a:r>
                      <a:endParaRPr lang="zh-TW" altLang="en-US" sz="2400" b="0" dirty="0">
                        <a:solidFill>
                          <a:schemeClr val="tx1"/>
                        </a:solidFill>
                        <a:latin typeface="微軟正黑體" pitchFamily="34" charset="-120"/>
                        <a:ea typeface="微軟正黑體" pitchFamily="34" charset="-120"/>
                      </a:endParaRPr>
                    </a:p>
                  </a:txBody>
                  <a:tcPr marL="91439" marR="91439"/>
                </a:tc>
              </a:tr>
              <a:tr h="817815">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教育目的</a:t>
                      </a:r>
                      <a:r>
                        <a:rPr lang="en-US" altLang="zh-TW" sz="2400" dirty="0" smtClean="0">
                          <a:latin typeface="微軟正黑體" panose="020B0604030504040204" pitchFamily="34" charset="-120"/>
                          <a:ea typeface="微軟正黑體" panose="020B0604030504040204" pitchFamily="34" charset="-120"/>
                        </a:rPr>
                        <a:t>(§46</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§47</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§52</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§53</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§54)</a:t>
                      </a:r>
                      <a:endParaRPr lang="zh-TW" altLang="en-US" sz="2400" b="1" dirty="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教師授課、教科用書及教學、評論、為視聽及學習障礙、考試所需</a:t>
                      </a:r>
                      <a:endParaRPr lang="zh-TW" altLang="en-US" sz="2400" b="0" dirty="0">
                        <a:solidFill>
                          <a:schemeClr val="tx1"/>
                        </a:solidFill>
                        <a:latin typeface="微軟正黑體" pitchFamily="34" charset="-120"/>
                        <a:ea typeface="微軟正黑體" pitchFamily="34" charset="-120"/>
                      </a:endParaRPr>
                    </a:p>
                  </a:txBody>
                  <a:tcPr marL="91439" marR="91439"/>
                </a:tc>
              </a:tr>
              <a:tr h="817815">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新聞傳播</a:t>
                      </a:r>
                      <a:r>
                        <a:rPr lang="en-US" altLang="zh-TW" sz="2400" dirty="0" smtClean="0">
                          <a:latin typeface="微軟正黑體" panose="020B0604030504040204" pitchFamily="34" charset="-120"/>
                          <a:ea typeface="微軟正黑體" panose="020B0604030504040204" pitchFamily="34" charset="-120"/>
                        </a:rPr>
                        <a:t>(§49</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§52</a:t>
                      </a:r>
                      <a:r>
                        <a:rPr lang="zh-TW" altLang="en-US"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rPr>
                        <a:t>§61)</a:t>
                      </a:r>
                      <a:endParaRPr lang="zh-TW" altLang="en-US" sz="2400" b="1" dirty="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時事報導轉載（資訊、新聞自由）</a:t>
                      </a:r>
                      <a:endParaRPr lang="zh-TW" altLang="en-US" sz="2400" b="0" dirty="0">
                        <a:solidFill>
                          <a:schemeClr val="tx1"/>
                        </a:solidFill>
                        <a:latin typeface="微軟正黑體" pitchFamily="34" charset="-120"/>
                        <a:ea typeface="微軟正黑體" pitchFamily="34" charset="-120"/>
                      </a:endParaRPr>
                    </a:p>
                  </a:txBody>
                  <a:tcPr marL="91439" marR="91439"/>
                </a:tc>
              </a:tr>
              <a:tr h="5428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400" dirty="0" smtClean="0">
                          <a:latin typeface="微軟正黑體" panose="020B0604030504040204" pitchFamily="34" charset="-120"/>
                          <a:ea typeface="微軟正黑體" panose="020B0604030504040204" pitchFamily="34" charset="-120"/>
                        </a:rPr>
                        <a:t>非營利性活動</a:t>
                      </a:r>
                      <a:r>
                        <a:rPr lang="en-US" altLang="zh-TW" sz="2400" dirty="0" smtClean="0">
                          <a:latin typeface="微軟正黑體" panose="020B0604030504040204" pitchFamily="34" charset="-120"/>
                          <a:ea typeface="微軟正黑體" panose="020B0604030504040204" pitchFamily="34" charset="-120"/>
                        </a:rPr>
                        <a:t>(§55)</a:t>
                      </a:r>
                      <a:endParaRPr lang="zh-TW" altLang="en-US" sz="2400" b="1" dirty="0" smtClean="0">
                        <a:solidFill>
                          <a:schemeClr val="tx1"/>
                        </a:solidFill>
                        <a:latin typeface="微軟正黑體" pitchFamily="34" charset="-120"/>
                        <a:ea typeface="微軟正黑體" pitchFamily="34" charset="-120"/>
                      </a:endParaRPr>
                    </a:p>
                  </a:txBody>
                  <a:tcPr marL="91439" marR="91439"/>
                </a:tc>
                <a:tc>
                  <a:txBody>
                    <a:bodyPr/>
                    <a:lstStyle/>
                    <a:p>
                      <a:pPr>
                        <a:lnSpc>
                          <a:spcPct val="100000"/>
                        </a:lnSpc>
                      </a:pPr>
                      <a:r>
                        <a:rPr lang="zh-TW" altLang="en-US" sz="2400" dirty="0" smtClean="0">
                          <a:latin typeface="微軟正黑體" panose="020B0604030504040204" pitchFamily="34" charset="-120"/>
                          <a:ea typeface="微軟正黑體" panose="020B0604030504040204" pitchFamily="34" charset="-120"/>
                        </a:rPr>
                        <a:t>非營利性之特定活動所需</a:t>
                      </a:r>
                      <a:endParaRPr lang="zh-TW" altLang="en-US" sz="2400" b="0" dirty="0">
                        <a:solidFill>
                          <a:schemeClr val="tx1"/>
                        </a:solidFill>
                        <a:latin typeface="微軟正黑體" pitchFamily="34" charset="-120"/>
                        <a:ea typeface="微軟正黑體" pitchFamily="34" charset="-120"/>
                      </a:endParaRPr>
                    </a:p>
                  </a:txBody>
                  <a:tcPr marL="91439" marR="91439"/>
                </a:tc>
              </a:tr>
            </a:tbl>
          </a:graphicData>
        </a:graphic>
      </p:graphicFrame>
      <p:sp>
        <p:nvSpPr>
          <p:cNvPr id="2" name="投影片編號版面配置區 1"/>
          <p:cNvSpPr>
            <a:spLocks noGrp="1"/>
          </p:cNvSpPr>
          <p:nvPr>
            <p:ph type="sldNum" sz="quarter" idx="12"/>
          </p:nvPr>
        </p:nvSpPr>
        <p:spPr/>
        <p:txBody>
          <a:bodyPr/>
          <a:lstStyle/>
          <a:p>
            <a:fld id="{51D2D507-09EA-4C6F-96ED-053C801F8797}" type="slidenum">
              <a:rPr lang="zh-TW" altLang="en-US" smtClean="0"/>
              <a:t>28</a:t>
            </a:fld>
            <a:endParaRPr lang="zh-TW" altLang="en-US"/>
          </a:p>
        </p:txBody>
      </p:sp>
      <p:sp>
        <p:nvSpPr>
          <p:cNvPr id="3" name="矩形 2"/>
          <p:cNvSpPr/>
          <p:nvPr/>
        </p:nvSpPr>
        <p:spPr>
          <a:xfrm>
            <a:off x="458250" y="5805264"/>
            <a:ext cx="8280920" cy="830997"/>
          </a:xfrm>
          <a:prstGeom prst="rect">
            <a:avLst/>
          </a:prstGeom>
        </p:spPr>
        <p:txBody>
          <a:bodyPr wrap="square">
            <a:spAutoFit/>
          </a:bodyPr>
          <a:lstStyle/>
          <a:p>
            <a:r>
              <a:rPr lang="zh-TW" altLang="en-US" sz="2400" b="1" i="1" dirty="0" smtClean="0">
                <a:solidFill>
                  <a:srgbClr val="C00000"/>
                </a:solidFill>
                <a:latin typeface="微軟正黑體" panose="020B0604030504040204" pitchFamily="34" charset="-120"/>
                <a:ea typeface="微軟正黑體" panose="020B0604030504040204" pitchFamily="34" charset="-120"/>
              </a:rPr>
              <a:t>注意！合理</a:t>
            </a:r>
            <a:r>
              <a:rPr lang="zh-TW" altLang="en-US" sz="2400" b="1" i="1" dirty="0">
                <a:solidFill>
                  <a:srgbClr val="C00000"/>
                </a:solidFill>
                <a:latin typeface="微軟正黑體" panose="020B0604030504040204" pitchFamily="34" charset="-120"/>
                <a:ea typeface="微軟正黑體" panose="020B0604030504040204" pitchFamily="34" charset="-120"/>
              </a:rPr>
              <a:t>使用應明示</a:t>
            </a:r>
            <a:r>
              <a:rPr lang="zh-TW" altLang="en-US" sz="2400" b="1" i="1" dirty="0" smtClean="0">
                <a:solidFill>
                  <a:srgbClr val="C00000"/>
                </a:solidFill>
                <a:latin typeface="微軟正黑體" panose="020B0604030504040204" pitchFamily="34" charset="-120"/>
                <a:ea typeface="微軟正黑體" panose="020B0604030504040204" pitchFamily="34" charset="-120"/>
              </a:rPr>
              <a:t>出處</a:t>
            </a:r>
            <a:r>
              <a:rPr lang="en-US" altLang="zh-TW" sz="2400" b="1" i="1" dirty="0" smtClean="0">
                <a:solidFill>
                  <a:srgbClr val="C00000"/>
                </a:solidFill>
                <a:latin typeface="微軟正黑體" panose="020B0604030504040204" pitchFamily="34" charset="-120"/>
                <a:ea typeface="微軟正黑體" panose="020B0604030504040204" pitchFamily="34" charset="-120"/>
              </a:rPr>
              <a:t>(§64</a:t>
            </a:r>
            <a:r>
              <a:rPr lang="zh-TW" altLang="en-US" sz="2400" b="1" i="1" dirty="0">
                <a:solidFill>
                  <a:srgbClr val="C00000"/>
                </a:solidFill>
                <a:latin typeface="微軟正黑體" panose="020B0604030504040204" pitchFamily="34" charset="-120"/>
                <a:ea typeface="微軟正黑體" panose="020B0604030504040204" pitchFamily="34" charset="-120"/>
              </a:rPr>
              <a:t>法定</a:t>
            </a:r>
            <a:r>
              <a:rPr lang="zh-TW" altLang="en-US" sz="2400" b="1" i="1" dirty="0" smtClean="0">
                <a:solidFill>
                  <a:srgbClr val="C00000"/>
                </a:solidFill>
                <a:latin typeface="微軟正黑體" panose="020B0604030504040204" pitchFamily="34" charset="-120"/>
                <a:ea typeface="微軟正黑體" panose="020B0604030504040204" pitchFamily="34" charset="-120"/>
              </a:rPr>
              <a:t>義務</a:t>
            </a:r>
            <a:r>
              <a:rPr lang="en-US" altLang="zh-TW" sz="2400" b="1" i="1" dirty="0" smtClean="0">
                <a:solidFill>
                  <a:srgbClr val="C00000"/>
                </a:solidFill>
                <a:latin typeface="微軟正黑體" panose="020B0604030504040204" pitchFamily="34" charset="-120"/>
                <a:ea typeface="微軟正黑體" panose="020B0604030504040204" pitchFamily="34" charset="-120"/>
              </a:rPr>
              <a:t>)</a:t>
            </a:r>
            <a:r>
              <a:rPr lang="zh-TW" altLang="en-US" sz="2400" b="1" i="1" dirty="0">
                <a:solidFill>
                  <a:srgbClr val="C00000"/>
                </a:solidFill>
                <a:latin typeface="微軟正黑體" panose="020B0604030504040204" pitchFamily="34" charset="-120"/>
                <a:ea typeface="微軟正黑體" panose="020B0604030504040204" pitchFamily="34" charset="-120"/>
              </a:rPr>
              <a:t>←違反者，科處</a:t>
            </a:r>
            <a:r>
              <a:rPr lang="en-US" altLang="zh-TW" sz="2400" b="1" i="1" dirty="0">
                <a:solidFill>
                  <a:srgbClr val="C00000"/>
                </a:solidFill>
                <a:latin typeface="微軟正黑體" panose="020B0604030504040204" pitchFamily="34" charset="-120"/>
                <a:ea typeface="微軟正黑體" panose="020B0604030504040204" pitchFamily="34" charset="-120"/>
              </a:rPr>
              <a:t>5</a:t>
            </a:r>
            <a:r>
              <a:rPr lang="zh-TW" altLang="en-US" sz="2400" b="1" i="1" dirty="0">
                <a:solidFill>
                  <a:srgbClr val="C00000"/>
                </a:solidFill>
                <a:latin typeface="微軟正黑體" panose="020B0604030504040204" pitchFamily="34" charset="-120"/>
                <a:ea typeface="微軟正黑體" panose="020B0604030504040204" pitchFamily="34" charset="-120"/>
              </a:rPr>
              <a:t>萬元以下罰金</a:t>
            </a:r>
            <a:r>
              <a:rPr lang="zh-TW" altLang="en-US" sz="2400" b="1" i="1" dirty="0" smtClean="0">
                <a:solidFill>
                  <a:srgbClr val="C00000"/>
                </a:solidFill>
                <a:latin typeface="微軟正黑體" panose="020B0604030504040204" pitchFamily="34" charset="-120"/>
                <a:ea typeface="微軟正黑體" panose="020B0604030504040204" pitchFamily="34" charset="-120"/>
              </a:rPr>
              <a:t>。</a:t>
            </a:r>
            <a:endParaRPr lang="zh-TW" altLang="en-US" sz="2400" b="1" i="1" dirty="0">
              <a:solidFill>
                <a:srgbClr val="C0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8948546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2"/>
          <p:cNvSpPr>
            <a:spLocks noGrp="1" noChangeArrowheads="1"/>
          </p:cNvSpPr>
          <p:nvPr>
            <p:ph type="title"/>
          </p:nvPr>
        </p:nvSpPr>
        <p:spPr>
          <a:xfrm>
            <a:off x="971600" y="260648"/>
            <a:ext cx="7776864" cy="666328"/>
          </a:xfrm>
        </p:spPr>
        <p:txBody>
          <a:bodyPr lIns="92364" tIns="46182" rIns="92364" bIns="46182">
            <a:normAutofit fontScale="90000"/>
          </a:bodyPr>
          <a:lstStyle/>
          <a:p>
            <a:r>
              <a:rPr lang="zh-TW" altLang="en-US" sz="4000" b="1" dirty="0">
                <a:solidFill>
                  <a:schemeClr val="tx2"/>
                </a:solidFill>
                <a:latin typeface="微軟正黑體" pitchFamily="34" charset="-120"/>
                <a:ea typeface="微軟正黑體" pitchFamily="34" charset="-120"/>
              </a:rPr>
              <a:t>合理</a:t>
            </a:r>
            <a:r>
              <a:rPr lang="zh-TW" altLang="en-US" sz="4000" b="1" dirty="0" smtClean="0">
                <a:solidFill>
                  <a:schemeClr val="tx2"/>
                </a:solidFill>
                <a:latin typeface="微軟正黑體" pitchFamily="34" charset="-120"/>
                <a:ea typeface="微軟正黑體" pitchFamily="34" charset="-120"/>
              </a:rPr>
              <a:t>使用的判斷基準</a:t>
            </a:r>
            <a:r>
              <a:rPr lang="en-US" altLang="zh-TW" sz="4000" b="1" dirty="0" smtClean="0">
                <a:solidFill>
                  <a:schemeClr val="tx2"/>
                </a:solidFill>
                <a:latin typeface="微軟正黑體" pitchFamily="34" charset="-120"/>
                <a:ea typeface="微軟正黑體" pitchFamily="34" charset="-120"/>
              </a:rPr>
              <a:t>(§65)</a:t>
            </a:r>
            <a:endParaRPr lang="zh-TW" altLang="en-US" sz="4000" b="1" dirty="0">
              <a:solidFill>
                <a:schemeClr val="tx2"/>
              </a:solidFill>
              <a:latin typeface="微軟正黑體" pitchFamily="34" charset="-120"/>
              <a:ea typeface="微軟正黑體" pitchFamily="34" charset="-120"/>
            </a:endParaRPr>
          </a:p>
        </p:txBody>
      </p:sp>
      <p:graphicFrame>
        <p:nvGraphicFramePr>
          <p:cNvPr id="2" name="資料庫圖表 1"/>
          <p:cNvGraphicFramePr/>
          <p:nvPr>
            <p:extLst>
              <p:ext uri="{D42A27DB-BD31-4B8C-83A1-F6EECF244321}">
                <p14:modId xmlns:p14="http://schemas.microsoft.com/office/powerpoint/2010/main" val="2571928743"/>
              </p:ext>
            </p:extLst>
          </p:nvPr>
        </p:nvGraphicFramePr>
        <p:xfrm>
          <a:off x="402394" y="1118863"/>
          <a:ext cx="8418078" cy="53344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29</a:t>
            </a:fld>
            <a:endParaRPr lang="zh-TW" altLang="en-US"/>
          </a:p>
        </p:txBody>
      </p:sp>
    </p:spTree>
    <p:extLst>
      <p:ext uri="{BB962C8B-B14F-4D97-AF65-F5344CB8AC3E}">
        <p14:creationId xmlns:p14="http://schemas.microsoft.com/office/powerpoint/2010/main" val="1525132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199" y="216024"/>
            <a:ext cx="8229601" cy="665312"/>
          </a:xfrm>
        </p:spPr>
        <p:txBody>
          <a:bodyPr lIns="92364" tIns="46182" rIns="92364" bIns="46182"/>
          <a:lstStyle/>
          <a:p>
            <a:pPr>
              <a:defRPr/>
            </a:pPr>
            <a:r>
              <a:rPr lang="zh-TW" altLang="en-US" sz="4000" b="1" dirty="0">
                <a:solidFill>
                  <a:srgbClr val="002060"/>
                </a:solidFill>
                <a:latin typeface="微軟正黑體" pitchFamily="34" charset="-120"/>
                <a:ea typeface="微軟正黑體" pitchFamily="34" charset="-120"/>
              </a:rPr>
              <a:t>保護著作權的目的</a:t>
            </a:r>
          </a:p>
        </p:txBody>
      </p:sp>
      <p:graphicFrame>
        <p:nvGraphicFramePr>
          <p:cNvPr id="3" name="內容版面配置區 2"/>
          <p:cNvGraphicFramePr>
            <a:graphicFrameLocks noGrp="1"/>
          </p:cNvGraphicFramePr>
          <p:nvPr>
            <p:ph idx="1"/>
            <p:extLst>
              <p:ext uri="{D42A27DB-BD31-4B8C-83A1-F6EECF244321}">
                <p14:modId xmlns:p14="http://schemas.microsoft.com/office/powerpoint/2010/main" val="2964014904"/>
              </p:ext>
            </p:extLst>
          </p:nvPr>
        </p:nvGraphicFramePr>
        <p:xfrm>
          <a:off x="575556" y="2420888"/>
          <a:ext cx="8208912" cy="39509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矩形 6"/>
          <p:cNvSpPr/>
          <p:nvPr/>
        </p:nvSpPr>
        <p:spPr>
          <a:xfrm>
            <a:off x="359532" y="1196752"/>
            <a:ext cx="8424936" cy="1200329"/>
          </a:xfrm>
          <a:prstGeom prst="rect">
            <a:avLst/>
          </a:prstGeom>
          <a:solidFill>
            <a:srgbClr val="E7F2DE"/>
          </a:solidFill>
          <a:ln>
            <a:noFill/>
          </a:ln>
        </p:spPr>
        <p:style>
          <a:lnRef idx="1">
            <a:schemeClr val="accent3"/>
          </a:lnRef>
          <a:fillRef idx="2">
            <a:schemeClr val="accent3"/>
          </a:fillRef>
          <a:effectRef idx="1">
            <a:schemeClr val="accent3"/>
          </a:effectRef>
          <a:fontRef idx="minor">
            <a:schemeClr val="dk1"/>
          </a:fontRef>
        </p:style>
        <p:txBody>
          <a:bodyPr wrap="square">
            <a:spAutoFit/>
          </a:bodyPr>
          <a:lstStyle/>
          <a:p>
            <a:pPr marL="285750" indent="-285750" algn="just">
              <a:buFont typeface="Wingdings" panose="05000000000000000000" pitchFamily="2" charset="2"/>
              <a:buChar char="ü"/>
            </a:pPr>
            <a:r>
              <a:rPr lang="zh-TW" altLang="en-US" dirty="0" smtClean="0">
                <a:solidFill>
                  <a:srgbClr val="0000CC"/>
                </a:solidFill>
                <a:latin typeface="微軟正黑體" panose="020B0604030504040204" pitchFamily="34" charset="-120"/>
                <a:ea typeface="微軟正黑體" panose="020B0604030504040204" pitchFamily="34" charset="-120"/>
              </a:rPr>
              <a:t>使創作</a:t>
            </a:r>
            <a:r>
              <a:rPr lang="zh-TW" altLang="en-US" dirty="0">
                <a:solidFill>
                  <a:srgbClr val="0000CC"/>
                </a:solidFill>
                <a:latin typeface="微軟正黑體" panose="020B0604030504040204" pitchFamily="34" charset="-120"/>
                <a:ea typeface="微軟正黑體" panose="020B0604030504040204" pitchFamily="34" charset="-120"/>
              </a:rPr>
              <a:t>者藉由專有權利之行使</a:t>
            </a:r>
            <a:r>
              <a:rPr lang="zh-TW" altLang="en-US" dirty="0" smtClean="0">
                <a:solidFill>
                  <a:srgbClr val="0000CC"/>
                </a:solidFill>
                <a:latin typeface="微軟正黑體" panose="020B0604030504040204" pitchFamily="34" charset="-120"/>
                <a:ea typeface="微軟正黑體" panose="020B0604030504040204" pitchFamily="34" charset="-120"/>
              </a:rPr>
              <a:t>，使</a:t>
            </a:r>
            <a:r>
              <a:rPr lang="zh-TW" altLang="en-US" dirty="0">
                <a:solidFill>
                  <a:srgbClr val="0000CC"/>
                </a:solidFill>
                <a:latin typeface="微軟正黑體" panose="020B0604030504040204" pitchFamily="34" charset="-120"/>
                <a:ea typeface="微軟正黑體" panose="020B0604030504040204" pitchFamily="34" charset="-120"/>
              </a:rPr>
              <a:t>辛苦耕耘的創作獲得回饋，進而得以安身立命，鼓勵更多人投入創作</a:t>
            </a:r>
            <a:r>
              <a:rPr lang="zh-TW" altLang="en-US" dirty="0" smtClean="0">
                <a:solidFill>
                  <a:srgbClr val="0000CC"/>
                </a:solidFill>
                <a:latin typeface="微軟正黑體" panose="020B0604030504040204" pitchFamily="34" charset="-120"/>
                <a:ea typeface="微軟正黑體" panose="020B0604030504040204" pitchFamily="34" charset="-120"/>
              </a:rPr>
              <a:t>，讓創意</a:t>
            </a:r>
            <a:r>
              <a:rPr lang="zh-TW" altLang="en-US" dirty="0">
                <a:solidFill>
                  <a:srgbClr val="0000CC"/>
                </a:solidFill>
                <a:latin typeface="微軟正黑體" panose="020B0604030504040204" pitchFamily="34" charset="-120"/>
                <a:ea typeface="微軟正黑體" panose="020B0604030504040204" pitchFamily="34" charset="-120"/>
              </a:rPr>
              <a:t>源源不絕產出，為社會大眾提供更多接觸美好文化、藝術作品的機會，</a:t>
            </a:r>
            <a:r>
              <a:rPr lang="zh-TW" altLang="en-US" b="1" dirty="0">
                <a:solidFill>
                  <a:srgbClr val="C00000"/>
                </a:solidFill>
                <a:latin typeface="微軟正黑體" panose="020B0604030504040204" pitchFamily="34" charset="-120"/>
                <a:ea typeface="微軟正黑體" panose="020B0604030504040204" pitchFamily="34" charset="-120"/>
              </a:rPr>
              <a:t>故賦與創作者權利是誘因，促進文化傳播與發展是最終目標</a:t>
            </a:r>
            <a:endParaRPr lang="zh-TW" altLang="en-US" b="1" i="1" dirty="0">
              <a:solidFill>
                <a:srgbClr val="C00000"/>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3</a:t>
            </a:fld>
            <a:endParaRPr lang="zh-TW" altLang="en-US"/>
          </a:p>
        </p:txBody>
      </p:sp>
      <p:sp>
        <p:nvSpPr>
          <p:cNvPr id="5" name="圓角矩形 4"/>
          <p:cNvSpPr/>
          <p:nvPr/>
        </p:nvSpPr>
        <p:spPr>
          <a:xfrm>
            <a:off x="8106816" y="116632"/>
            <a:ext cx="847464" cy="432048"/>
          </a:xfrm>
          <a:prstGeom prst="roundRect">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zh-TW" altLang="en-US" sz="1600" dirty="0" smtClean="0">
                <a:latin typeface="微軟正黑體" panose="020B0604030504040204" pitchFamily="34" charset="-120"/>
                <a:ea typeface="微軟正黑體" panose="020B0604030504040204" pitchFamily="34" charset="-120"/>
              </a:rPr>
              <a:t>補充</a:t>
            </a:r>
            <a:r>
              <a:rPr lang="en-US" altLang="zh-TW" sz="1600" dirty="0" smtClean="0">
                <a:latin typeface="微軟正黑體" panose="020B0604030504040204" pitchFamily="34" charset="-120"/>
                <a:ea typeface="微軟正黑體" panose="020B0604030504040204" pitchFamily="34" charset="-120"/>
              </a:rPr>
              <a:t>1</a:t>
            </a:r>
            <a:endParaRPr lang="zh-TW" altLang="en-US" sz="16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5797667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標題 1"/>
          <p:cNvSpPr>
            <a:spLocks noGrp="1"/>
          </p:cNvSpPr>
          <p:nvPr>
            <p:ph type="title"/>
          </p:nvPr>
        </p:nvSpPr>
        <p:spPr>
          <a:xfrm>
            <a:off x="611560" y="260648"/>
            <a:ext cx="8229600" cy="882352"/>
          </a:xfrm>
        </p:spPr>
        <p:txBody>
          <a:bodyPr>
            <a:normAutofit/>
          </a:bodyPr>
          <a:lstStyle/>
          <a:p>
            <a:r>
              <a:rPr lang="zh-TW" altLang="en-US" sz="3600" b="1" dirty="0" smtClean="0">
                <a:solidFill>
                  <a:srgbClr val="002060"/>
                </a:solidFill>
                <a:latin typeface="微軟正黑體" panose="020B0604030504040204" pitchFamily="34" charset="-120"/>
                <a:ea typeface="微軟正黑體" panose="020B0604030504040204" pitchFamily="34" charset="-120"/>
              </a:rPr>
              <a:t>常見的錯誤合理使用觀念</a:t>
            </a:r>
          </a:p>
        </p:txBody>
      </p:sp>
      <p:sp>
        <p:nvSpPr>
          <p:cNvPr id="69634" name="內容版面配置區 2"/>
          <p:cNvSpPr>
            <a:spLocks noGrp="1"/>
          </p:cNvSpPr>
          <p:nvPr>
            <p:ph idx="1"/>
          </p:nvPr>
        </p:nvSpPr>
        <p:spPr>
          <a:xfrm>
            <a:off x="539552" y="1124744"/>
            <a:ext cx="8280920" cy="5256584"/>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001">
            <a:schemeClr val="lt2"/>
          </a:fillRef>
          <a:effectRef idx="0">
            <a:schemeClr val="accent6"/>
          </a:effectRef>
          <a:fontRef idx="minor">
            <a:schemeClr val="dk1"/>
          </a:fontRef>
        </p:style>
        <p:txBody>
          <a:bodyPr>
            <a:noAutofit/>
          </a:bodyPr>
          <a:lstStyle/>
          <a:p>
            <a:pPr marL="342900" lvl="1" indent="-342900">
              <a:buBlip>
                <a:blip r:embed="rId2"/>
              </a:buBlip>
            </a:pPr>
            <a:r>
              <a:rPr lang="zh-TW" altLang="en-US" b="1" dirty="0">
                <a:solidFill>
                  <a:srgbClr val="0000CC"/>
                </a:solidFill>
                <a:latin typeface="微軟正黑體" panose="020B0604030504040204" pitchFamily="34" charset="-120"/>
                <a:ea typeface="微軟正黑體" panose="020B0604030504040204" pitchFamily="34" charset="-120"/>
              </a:rPr>
              <a:t>沒有營利行為、非營利目的的使用就屬於合理使用，不會侵害著作權</a:t>
            </a:r>
            <a:r>
              <a:rPr lang="en-US" altLang="zh-TW" b="1" dirty="0" smtClean="0">
                <a:solidFill>
                  <a:srgbClr val="0000CC"/>
                </a:solidFill>
                <a:latin typeface="微軟正黑體" panose="020B0604030504040204" pitchFamily="34" charset="-120"/>
                <a:ea typeface="微軟正黑體" panose="020B0604030504040204" pitchFamily="34" charset="-120"/>
              </a:rPr>
              <a:t>?</a:t>
            </a:r>
          </a:p>
          <a:p>
            <a:pPr marL="342900" lvl="1" indent="-342900">
              <a:buFont typeface="Wingdings" panose="05000000000000000000" pitchFamily="2" charset="2"/>
              <a:buChar char="l"/>
            </a:pPr>
            <a:r>
              <a:rPr lang="zh-TW" altLang="en-US" sz="1800" b="1" dirty="0">
                <a:solidFill>
                  <a:srgbClr val="C00000"/>
                </a:solidFill>
                <a:latin typeface="微軟正黑體" panose="020B0604030504040204" pitchFamily="34" charset="-120"/>
                <a:ea typeface="微軟正黑體" panose="020B0604030504040204" pitchFamily="34" charset="-120"/>
              </a:rPr>
              <a:t>是否</a:t>
            </a:r>
            <a:r>
              <a:rPr lang="zh-TW" altLang="en-US" sz="1800" b="1" dirty="0" smtClean="0">
                <a:solidFill>
                  <a:srgbClr val="C00000"/>
                </a:solidFill>
                <a:latin typeface="微軟正黑體" panose="020B0604030504040204" pitchFamily="34" charset="-120"/>
                <a:ea typeface="微軟正黑體" panose="020B0604030504040204" pitchFamily="34" charset="-120"/>
              </a:rPr>
              <a:t>營利並不是判斷合理使用唯一</a:t>
            </a:r>
            <a:r>
              <a:rPr lang="zh-TW" altLang="en-US" sz="1800" b="1" dirty="0">
                <a:solidFill>
                  <a:srgbClr val="C00000"/>
                </a:solidFill>
                <a:latin typeface="微軟正黑體" panose="020B0604030504040204" pitchFamily="34" charset="-120"/>
                <a:ea typeface="微軟正黑體" panose="020B0604030504040204" pitchFamily="34" charset="-120"/>
              </a:rPr>
              <a:t>的基準</a:t>
            </a:r>
            <a:r>
              <a:rPr lang="zh-TW" altLang="en-US" sz="1800" b="1" dirty="0" smtClean="0">
                <a:solidFill>
                  <a:srgbClr val="C00000"/>
                </a:solidFill>
                <a:latin typeface="微軟正黑體" panose="020B0604030504040204" pitchFamily="34" charset="-120"/>
                <a:ea typeface="微軟正黑體" panose="020B0604030504040204" pitchFamily="34" charset="-120"/>
              </a:rPr>
              <a:t>。例如</a:t>
            </a:r>
            <a:r>
              <a:rPr lang="zh-TW" altLang="en-US" sz="1800" b="1" dirty="0">
                <a:solidFill>
                  <a:srgbClr val="C00000"/>
                </a:solidFill>
                <a:latin typeface="微軟正黑體" panose="020B0604030504040204" pitchFamily="34" charset="-120"/>
                <a:ea typeface="微軟正黑體" panose="020B0604030504040204" pitchFamily="34" charset="-120"/>
              </a:rPr>
              <a:t>：把一</a:t>
            </a:r>
            <a:r>
              <a:rPr lang="zh-TW" altLang="en-US" sz="1800" b="1" dirty="0" smtClean="0">
                <a:solidFill>
                  <a:srgbClr val="C00000"/>
                </a:solidFill>
                <a:latin typeface="微軟正黑體" panose="020B0604030504040204" pitchFamily="34" charset="-120"/>
                <a:ea typeface="微軟正黑體" panose="020B0604030504040204" pitchFamily="34" charset="-120"/>
              </a:rPr>
              <a:t>首熱播歌曲放在</a:t>
            </a:r>
            <a:r>
              <a:rPr lang="zh-TW" altLang="en-US" sz="1800" b="1" dirty="0">
                <a:solidFill>
                  <a:srgbClr val="C00000"/>
                </a:solidFill>
                <a:latin typeface="微軟正黑體" panose="020B0604030504040204" pitchFamily="34" charset="-120"/>
                <a:ea typeface="微軟正黑體" panose="020B0604030504040204" pitchFamily="34" charset="-120"/>
              </a:rPr>
              <a:t>網站上供網友無償</a:t>
            </a:r>
            <a:r>
              <a:rPr lang="zh-TW" altLang="en-US" sz="1800" b="1" dirty="0" smtClean="0">
                <a:solidFill>
                  <a:srgbClr val="C00000"/>
                </a:solidFill>
                <a:latin typeface="微軟正黑體" panose="020B0604030504040204" pitchFamily="34" charset="-120"/>
                <a:ea typeface="微軟正黑體" panose="020B0604030504040204" pitchFamily="34" charset="-120"/>
              </a:rPr>
              <a:t>下載，</a:t>
            </a:r>
            <a:r>
              <a:rPr lang="zh-TW" altLang="en-US" sz="1800" b="1" dirty="0">
                <a:solidFill>
                  <a:srgbClr val="C00000"/>
                </a:solidFill>
                <a:latin typeface="微軟正黑體" panose="020B0604030504040204" pitchFamily="34" charset="-120"/>
                <a:ea typeface="微軟正黑體" panose="020B0604030504040204" pitchFamily="34" charset="-120"/>
              </a:rPr>
              <a:t>還是會造成著作權人很大的損害</a:t>
            </a:r>
            <a:endParaRPr lang="en-US" altLang="zh-TW" sz="1800" b="1" dirty="0">
              <a:solidFill>
                <a:srgbClr val="C00000"/>
              </a:solidFill>
              <a:latin typeface="微軟正黑體" panose="020B0604030504040204" pitchFamily="34" charset="-120"/>
              <a:ea typeface="微軟正黑體" panose="020B0604030504040204" pitchFamily="34" charset="-120"/>
            </a:endParaRPr>
          </a:p>
          <a:p>
            <a:pPr>
              <a:buBlip>
                <a:blip r:embed="rId2"/>
              </a:buBlip>
            </a:pPr>
            <a:r>
              <a:rPr lang="zh-TW" altLang="en-US" sz="2800" b="1" dirty="0">
                <a:solidFill>
                  <a:srgbClr val="0000CC"/>
                </a:solidFill>
                <a:latin typeface="微軟正黑體" panose="020B0604030504040204" pitchFamily="34" charset="-120"/>
                <a:ea typeface="微軟正黑體" panose="020B0604030504040204" pitchFamily="34" charset="-120"/>
              </a:rPr>
              <a:t>只要註明來源出處作者就是合理使用</a:t>
            </a:r>
            <a:r>
              <a:rPr lang="en-US" altLang="zh-TW" sz="2800" b="1" dirty="0">
                <a:solidFill>
                  <a:srgbClr val="0000CC"/>
                </a:solidFill>
                <a:latin typeface="微軟正黑體" panose="020B0604030504040204" pitchFamily="34" charset="-120"/>
                <a:ea typeface="微軟正黑體" panose="020B0604030504040204" pitchFamily="34" charset="-120"/>
              </a:rPr>
              <a:t>?</a:t>
            </a:r>
          </a:p>
          <a:p>
            <a:pPr marL="342900" lvl="1" indent="-342900">
              <a:lnSpc>
                <a:spcPct val="120000"/>
              </a:lnSpc>
              <a:buFont typeface="Wingdings" panose="05000000000000000000" pitchFamily="2" charset="2"/>
              <a:buChar char="l"/>
            </a:pPr>
            <a:r>
              <a:rPr lang="zh-TW" altLang="en-US" sz="1800" b="1" dirty="0">
                <a:solidFill>
                  <a:srgbClr val="C00000"/>
                </a:solidFill>
                <a:latin typeface="微軟正黑體" panose="020B0604030504040204" pitchFamily="34" charset="-120"/>
                <a:ea typeface="微軟正黑體" panose="020B0604030504040204" pitchFamily="34" charset="-120"/>
              </a:rPr>
              <a:t>註明出處作者是主張合理使用時，法律要求要遵守的義務</a:t>
            </a:r>
            <a:r>
              <a:rPr lang="zh-TW" altLang="en-US" sz="1800" b="1" dirty="0" smtClean="0">
                <a:solidFill>
                  <a:srgbClr val="C00000"/>
                </a:solidFill>
                <a:latin typeface="微軟正黑體" panose="020B0604030504040204" pitchFamily="34" charset="-120"/>
                <a:ea typeface="微軟正黑體" panose="020B0604030504040204" pitchFamily="34" charset="-120"/>
              </a:rPr>
              <a:t>。如利用行為未</a:t>
            </a:r>
            <a:r>
              <a:rPr lang="zh-TW" altLang="en-US" sz="1800" b="1" dirty="0">
                <a:solidFill>
                  <a:srgbClr val="C00000"/>
                </a:solidFill>
                <a:latin typeface="微軟正黑體" panose="020B0604030504040204" pitchFamily="34" charset="-120"/>
                <a:ea typeface="微軟正黑體" panose="020B0604030504040204" pitchFamily="34" charset="-120"/>
              </a:rPr>
              <a:t>符合合理使用，即使標明出處，</a:t>
            </a:r>
            <a:r>
              <a:rPr lang="zh-TW" altLang="en-US" sz="1800" b="1" dirty="0" smtClean="0">
                <a:solidFill>
                  <a:srgbClr val="C00000"/>
                </a:solidFill>
                <a:latin typeface="微軟正黑體" panose="020B0604030504040204" pitchFamily="34" charset="-120"/>
                <a:ea typeface="微軟正黑體" panose="020B0604030504040204" pitchFamily="34" charset="-120"/>
              </a:rPr>
              <a:t>仍會構成著作權</a:t>
            </a:r>
            <a:r>
              <a:rPr lang="zh-TW" altLang="en-US" sz="1800" b="1" dirty="0">
                <a:solidFill>
                  <a:srgbClr val="C00000"/>
                </a:solidFill>
                <a:latin typeface="微軟正黑體" panose="020B0604030504040204" pitchFamily="34" charset="-120"/>
                <a:ea typeface="微軟正黑體" panose="020B0604030504040204" pitchFamily="34" charset="-120"/>
              </a:rPr>
              <a:t>之侵害</a:t>
            </a:r>
            <a:endParaRPr lang="en-US" altLang="zh-TW" sz="1800" b="1" dirty="0">
              <a:solidFill>
                <a:srgbClr val="C00000"/>
              </a:solidFill>
              <a:latin typeface="微軟正黑體" panose="020B0604030504040204" pitchFamily="34" charset="-120"/>
              <a:ea typeface="微軟正黑體" panose="020B0604030504040204" pitchFamily="34" charset="-120"/>
            </a:endParaRPr>
          </a:p>
          <a:p>
            <a:pPr>
              <a:buBlip>
                <a:blip r:embed="rId2"/>
              </a:buBlip>
            </a:pPr>
            <a:r>
              <a:rPr lang="zh-TW" altLang="en-US" sz="2800" b="1" dirty="0" smtClean="0">
                <a:solidFill>
                  <a:srgbClr val="0000CC"/>
                </a:solidFill>
                <a:latin typeface="微軟正黑體" panose="020B0604030504040204" pitchFamily="34" charset="-120"/>
                <a:ea typeface="微軟正黑體" panose="020B0604030504040204" pitchFamily="34" charset="-120"/>
              </a:rPr>
              <a:t>已</a:t>
            </a:r>
            <a:r>
              <a:rPr lang="zh-TW" altLang="en-US" sz="2800" b="1" dirty="0">
                <a:solidFill>
                  <a:srgbClr val="0000CC"/>
                </a:solidFill>
                <a:latin typeface="微軟正黑體" panose="020B0604030504040204" pitchFamily="34" charset="-120"/>
                <a:ea typeface="微軟正黑體" panose="020B0604030504040204" pitchFamily="34" charset="-120"/>
              </a:rPr>
              <a:t>公開於網站上的文章、相片、圖片都可以轉載</a:t>
            </a:r>
            <a:r>
              <a:rPr lang="en-US" altLang="zh-TW" sz="2800" b="1" dirty="0">
                <a:solidFill>
                  <a:srgbClr val="0000CC"/>
                </a:solidFill>
                <a:latin typeface="微軟正黑體" panose="020B0604030504040204" pitchFamily="34" charset="-120"/>
                <a:ea typeface="微軟正黑體" panose="020B0604030504040204" pitchFamily="34" charset="-120"/>
              </a:rPr>
              <a:t>?</a:t>
            </a:r>
          </a:p>
          <a:p>
            <a:pPr marL="342900" lvl="1" indent="-342900">
              <a:lnSpc>
                <a:spcPct val="120000"/>
              </a:lnSpc>
              <a:buFont typeface="Wingdings" panose="05000000000000000000" pitchFamily="2" charset="2"/>
              <a:buChar char="l"/>
            </a:pPr>
            <a:r>
              <a:rPr lang="zh-TW" altLang="en-US" sz="1800" b="1" dirty="0">
                <a:solidFill>
                  <a:srgbClr val="C00000"/>
                </a:solidFill>
                <a:latin typeface="微軟正黑體" panose="020B0604030504040204" pitchFamily="34" charset="-120"/>
                <a:ea typeface="微軟正黑體" panose="020B0604030504040204" pitchFamily="34" charset="-120"/>
              </a:rPr>
              <a:t>作者將文章或照片等張貼在網路上時，並不代表作者「當然」同意網友可以任意轉載或作其他</a:t>
            </a:r>
            <a:r>
              <a:rPr lang="zh-TW" altLang="en-US" sz="1800" b="1" dirty="0" smtClean="0">
                <a:solidFill>
                  <a:srgbClr val="C00000"/>
                </a:solidFill>
                <a:latin typeface="微軟正黑體" panose="020B0604030504040204" pitchFamily="34" charset="-120"/>
                <a:ea typeface="微軟正黑體" panose="020B0604030504040204" pitchFamily="34" charset="-120"/>
              </a:rPr>
              <a:t>利用，須有符合合理使用的情形，否則仍應取得授權或同意。</a:t>
            </a:r>
            <a:endParaRPr lang="zh-TW" altLang="en-US" sz="1800" b="1" dirty="0">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30</a:t>
            </a:fld>
            <a:endParaRPr lang="zh-TW" altLang="en-US"/>
          </a:p>
        </p:txBody>
      </p:sp>
    </p:spTree>
    <p:extLst>
      <p:ext uri="{BB962C8B-B14F-4D97-AF65-F5344CB8AC3E}">
        <p14:creationId xmlns:p14="http://schemas.microsoft.com/office/powerpoint/2010/main" val="6616381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標題 9"/>
          <p:cNvSpPr>
            <a:spLocks noGrp="1"/>
          </p:cNvSpPr>
          <p:nvPr>
            <p:ph type="title"/>
          </p:nvPr>
        </p:nvSpPr>
        <p:spPr>
          <a:xfrm>
            <a:off x="1907704" y="332656"/>
            <a:ext cx="5832648" cy="676275"/>
          </a:xfrm>
        </p:spPr>
        <p:txBody>
          <a:bodyPr rtlCol="0">
            <a:noAutofit/>
          </a:bodyPr>
          <a:lstStyle/>
          <a:p>
            <a:pPr fontAlgn="auto">
              <a:spcAft>
                <a:spcPts val="0"/>
              </a:spcAft>
              <a:defRPr/>
            </a:pPr>
            <a:r>
              <a:rPr lang="zh-TW" altLang="en-US" sz="4000" b="1" dirty="0">
                <a:solidFill>
                  <a:srgbClr val="002060"/>
                </a:solidFill>
                <a:latin typeface="微軟正黑體" panose="020B0604030504040204" pitchFamily="34" charset="-120"/>
                <a:ea typeface="微軟正黑體" panose="020B0604030504040204" pitchFamily="34" charset="-120"/>
              </a:rPr>
              <a:t>非營利</a:t>
            </a:r>
            <a:r>
              <a:rPr lang="zh-TW" altLang="en-US" sz="4000" b="1" dirty="0" smtClean="0">
                <a:solidFill>
                  <a:srgbClr val="002060"/>
                </a:solidFill>
                <a:latin typeface="微軟正黑體" panose="020B0604030504040204" pitchFamily="34" charset="-120"/>
                <a:ea typeface="微軟正黑體" panose="020B0604030504040204" pitchFamily="34" charset="-120"/>
              </a:rPr>
              <a:t>活動</a:t>
            </a:r>
            <a:r>
              <a:rPr lang="en-US" altLang="zh-TW" sz="4000" b="1" dirty="0">
                <a:solidFill>
                  <a:srgbClr val="002060"/>
                </a:solidFill>
                <a:latin typeface="微軟正黑體" panose="020B0604030504040204" pitchFamily="34" charset="-120"/>
                <a:ea typeface="微軟正黑體" panose="020B0604030504040204" pitchFamily="34" charset="-120"/>
              </a:rPr>
              <a:t>(§55</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pPr>
              <a:defRPr/>
            </a:pPr>
            <a:fld id="{10DA4675-3E00-43A8-A6EC-F491B309B3A1}" type="slidenum">
              <a:rPr lang="zh-TW" altLang="en-US">
                <a:solidFill>
                  <a:prstClr val="black">
                    <a:tint val="75000"/>
                  </a:prstClr>
                </a:solidFill>
              </a:rPr>
              <a:pPr>
                <a:defRPr/>
              </a:pPr>
              <a:t>31</a:t>
            </a:fld>
            <a:endParaRPr lang="zh-TW" altLang="en-US">
              <a:solidFill>
                <a:prstClr val="black">
                  <a:tint val="75000"/>
                </a:prstClr>
              </a:solidFill>
            </a:endParaRP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3670142473"/>
              </p:ext>
            </p:extLst>
          </p:nvPr>
        </p:nvGraphicFramePr>
        <p:xfrm>
          <a:off x="179512" y="1196752"/>
          <a:ext cx="8784976" cy="4752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矩形 1"/>
          <p:cNvSpPr/>
          <p:nvPr/>
        </p:nvSpPr>
        <p:spPr>
          <a:xfrm>
            <a:off x="926307" y="6081067"/>
            <a:ext cx="6300192" cy="584775"/>
          </a:xfrm>
          <a:prstGeom prst="rect">
            <a:avLst/>
          </a:prstGeom>
          <a:solidFill>
            <a:schemeClr val="bg2"/>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1"/>
          </a:lnRef>
          <a:fillRef idx="3">
            <a:schemeClr val="accent1"/>
          </a:fillRef>
          <a:effectRef idx="3">
            <a:schemeClr val="accent1"/>
          </a:effectRef>
          <a:fontRef idx="minor">
            <a:schemeClr val="lt1"/>
          </a:fontRef>
        </p:style>
        <p:txBody>
          <a:bodyPr wrap="square">
            <a:spAutoFit/>
          </a:bodyPr>
          <a:lstStyle/>
          <a:p>
            <a:pPr marL="285750" indent="-285750">
              <a:buFont typeface="Wingdings" panose="05000000000000000000" pitchFamily="2" charset="2"/>
              <a:buChar char="u"/>
            </a:pPr>
            <a:r>
              <a:rPr lang="zh-TW" altLang="en-US" sz="1600" b="1" dirty="0" smtClean="0">
                <a:solidFill>
                  <a:srgbClr val="C00000"/>
                </a:solidFill>
                <a:latin typeface="微軟正黑體" panose="020B0604030504040204" pitchFamily="34" charset="-120"/>
                <a:ea typeface="微軟正黑體" panose="020B0604030504040204" pitchFamily="34" charset="-120"/>
              </a:rPr>
              <a:t>如</a:t>
            </a:r>
            <a:r>
              <a:rPr lang="zh-TW" altLang="en-US" sz="1600" b="1" dirty="0">
                <a:solidFill>
                  <a:srgbClr val="C00000"/>
                </a:solidFill>
                <a:latin typeface="微軟正黑體" panose="020B0604030504040204" pitchFamily="34" charset="-120"/>
                <a:ea typeface="微軟正黑體" panose="020B0604030504040204" pitchFamily="34" charset="-120"/>
              </a:rPr>
              <a:t>行為人為場地、尾牙企畫公司等業者，且服務內容包括</a:t>
            </a:r>
            <a:r>
              <a:rPr lang="zh-TW" altLang="en-US" sz="1600" b="1" dirty="0" smtClean="0">
                <a:solidFill>
                  <a:srgbClr val="C00000"/>
                </a:solidFill>
                <a:latin typeface="微軟正黑體" panose="020B0604030504040204" pitchFamily="34" charset="-120"/>
                <a:ea typeface="微軟正黑體" panose="020B0604030504040204" pitchFamily="34" charset="-120"/>
              </a:rPr>
              <a:t>播放音樂、影片等，</a:t>
            </a:r>
            <a:r>
              <a:rPr lang="zh-TW" altLang="en-US" sz="1600" b="1" dirty="0">
                <a:solidFill>
                  <a:srgbClr val="C00000"/>
                </a:solidFill>
                <a:latin typeface="微軟正黑體" panose="020B0604030504040204" pitchFamily="34" charset="-120"/>
                <a:ea typeface="微軟正黑體" panose="020B0604030504040204" pitchFamily="34" charset="-120"/>
              </a:rPr>
              <a:t>則無法</a:t>
            </a:r>
            <a:r>
              <a:rPr lang="zh-TW" altLang="en-US" sz="1600" b="1" dirty="0" smtClean="0">
                <a:solidFill>
                  <a:srgbClr val="C00000"/>
                </a:solidFill>
                <a:latin typeface="微軟正黑體" panose="020B0604030504040204" pitchFamily="34" charset="-120"/>
                <a:ea typeface="微軟正黑體" panose="020B0604030504040204" pitchFamily="34" charset="-120"/>
              </a:rPr>
              <a:t>主張本條合理</a:t>
            </a:r>
            <a:r>
              <a:rPr lang="zh-TW" altLang="en-US" sz="1600" b="1" dirty="0">
                <a:solidFill>
                  <a:srgbClr val="C00000"/>
                </a:solidFill>
                <a:latin typeface="微軟正黑體" panose="020B0604030504040204" pitchFamily="34" charset="-120"/>
                <a:ea typeface="微軟正黑體" panose="020B0604030504040204" pitchFamily="34" charset="-120"/>
              </a:rPr>
              <a:t>使用</a:t>
            </a:r>
          </a:p>
        </p:txBody>
      </p:sp>
    </p:spTree>
    <p:extLst>
      <p:ext uri="{BB962C8B-B14F-4D97-AF65-F5344CB8AC3E}">
        <p14:creationId xmlns:p14="http://schemas.microsoft.com/office/powerpoint/2010/main" val="28495791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35596" y="260648"/>
            <a:ext cx="7272808" cy="738336"/>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非營利活動合理使用實例</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1289736867"/>
              </p:ext>
            </p:extLst>
          </p:nvPr>
        </p:nvGraphicFramePr>
        <p:xfrm>
          <a:off x="395536" y="1196752"/>
          <a:ext cx="8568952"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32</a:t>
            </a:fld>
            <a:endParaRPr lang="zh-TW" altLang="en-US"/>
          </a:p>
        </p:txBody>
      </p:sp>
    </p:spTree>
    <p:extLst>
      <p:ext uri="{BB962C8B-B14F-4D97-AF65-F5344CB8AC3E}">
        <p14:creationId xmlns:p14="http://schemas.microsoft.com/office/powerpoint/2010/main" val="21730547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827584" y="260648"/>
            <a:ext cx="8229600" cy="882352"/>
          </a:xfrm>
        </p:spPr>
        <p:txBody>
          <a:bodyPr>
            <a:normAutofit/>
          </a:bodyPr>
          <a:lstStyle/>
          <a:p>
            <a:pPr eaLnBrk="1" hangingPunct="1"/>
            <a:r>
              <a:rPr lang="zh-TW" altLang="en-US" sz="4000" b="1" dirty="0" smtClean="0">
                <a:solidFill>
                  <a:srgbClr val="002060"/>
                </a:solidFill>
                <a:latin typeface="微軟正黑體" panose="020B0604030504040204" pitchFamily="34" charset="-120"/>
                <a:ea typeface="微軟正黑體" panose="020B0604030504040204" pitchFamily="34" charset="-120"/>
              </a:rPr>
              <a:t>引用他人著作</a:t>
            </a:r>
            <a:r>
              <a:rPr lang="en-US" altLang="zh-TW" sz="4000" b="1" dirty="0" smtClean="0">
                <a:solidFill>
                  <a:srgbClr val="002060"/>
                </a:solidFill>
                <a:latin typeface="微軟正黑體" panose="020B0604030504040204" pitchFamily="34" charset="-120"/>
                <a:ea typeface="微軟正黑體" panose="020B0604030504040204" pitchFamily="34" charset="-120"/>
              </a:rPr>
              <a:t>(§52)</a:t>
            </a:r>
            <a:endParaRPr lang="en-US" altLang="zh-TW" sz="4000" b="1" dirty="0">
              <a:solidFill>
                <a:srgbClr val="002060"/>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918C4CFB-BFA7-48E9-8717-E8A422716625}" type="slidenum">
              <a:rPr lang="zh-TW" altLang="en-US" smtClean="0"/>
              <a:t>33</a:t>
            </a:fld>
            <a:endParaRPr lang="zh-TW" altLang="en-US"/>
          </a:p>
        </p:txBody>
      </p:sp>
      <p:graphicFrame>
        <p:nvGraphicFramePr>
          <p:cNvPr id="5" name="資料庫圖表 4"/>
          <p:cNvGraphicFramePr/>
          <p:nvPr>
            <p:extLst>
              <p:ext uri="{D42A27DB-BD31-4B8C-83A1-F6EECF244321}">
                <p14:modId xmlns:p14="http://schemas.microsoft.com/office/powerpoint/2010/main" val="152605623"/>
              </p:ext>
            </p:extLst>
          </p:nvPr>
        </p:nvGraphicFramePr>
        <p:xfrm>
          <a:off x="611560" y="1556792"/>
          <a:ext cx="8136904"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向下箭號 2"/>
          <p:cNvSpPr/>
          <p:nvPr/>
        </p:nvSpPr>
        <p:spPr>
          <a:xfrm>
            <a:off x="6219006" y="1268760"/>
            <a:ext cx="2664296" cy="540060"/>
          </a:xfrm>
          <a:prstGeom prst="downArrow">
            <a:avLst/>
          </a:prstGeom>
          <a:solidFill>
            <a:srgbClr val="CAF6AC"/>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利用條件</a:t>
            </a:r>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110589258"/>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1619672" y="260648"/>
            <a:ext cx="7344816" cy="648072"/>
          </a:xfrm>
        </p:spPr>
        <p:txBody>
          <a:bodyPr/>
          <a:lstStyle/>
          <a:p>
            <a:r>
              <a:rPr lang="zh-TW" altLang="en-US" sz="3600" b="1" dirty="0" smtClean="0">
                <a:solidFill>
                  <a:srgbClr val="002060"/>
                </a:solidFill>
                <a:latin typeface="微軟正黑體" panose="020B0604030504040204" pitchFamily="34" charset="-120"/>
                <a:ea typeface="微軟正黑體" panose="020B0604030504040204" pitchFamily="34" charset="-120"/>
              </a:rPr>
              <a:t>機關將他人著作列</a:t>
            </a:r>
            <a:r>
              <a:rPr lang="zh-TW" altLang="en-US" sz="3600" b="1" dirty="0">
                <a:solidFill>
                  <a:srgbClr val="002060"/>
                </a:solidFill>
                <a:latin typeface="微軟正黑體" panose="020B0604030504040204" pitchFamily="34" charset="-120"/>
                <a:ea typeface="微軟正黑體" panose="020B0604030504040204" pitchFamily="34" charset="-120"/>
              </a:rPr>
              <a:t>為</a:t>
            </a:r>
            <a:r>
              <a:rPr lang="zh-TW" altLang="en-US" sz="3600" b="1" dirty="0" smtClean="0">
                <a:solidFill>
                  <a:srgbClr val="002060"/>
                </a:solidFill>
                <a:latin typeface="微軟正黑體" panose="020B0604030504040204" pitchFamily="34" charset="-120"/>
                <a:ea typeface="微軟正黑體" panose="020B0604030504040204" pitchFamily="34" charset="-120"/>
              </a:rPr>
              <a:t>內部參考</a:t>
            </a:r>
            <a:r>
              <a:rPr lang="en-US" altLang="zh-TW" sz="3600" b="1" dirty="0" smtClean="0">
                <a:solidFill>
                  <a:srgbClr val="002060"/>
                </a:solidFill>
                <a:latin typeface="微軟正黑體" panose="020B0604030504040204" pitchFamily="34" charset="-120"/>
                <a:ea typeface="微軟正黑體" panose="020B0604030504040204" pitchFamily="34" charset="-120"/>
              </a:rPr>
              <a:t>(§44)</a:t>
            </a:r>
            <a:endParaRPr lang="zh-TW" altLang="en-US" sz="3600" b="1" dirty="0" smtClean="0">
              <a:solidFill>
                <a:srgbClr val="002060"/>
              </a:solidFill>
              <a:latin typeface="微軟正黑體" panose="020B0604030504040204" pitchFamily="34" charset="-120"/>
              <a:ea typeface="微軟正黑體" panose="020B0604030504040204" pitchFamily="34" charset="-120"/>
            </a:endParaRPr>
          </a:p>
        </p:txBody>
      </p:sp>
      <p:graphicFrame>
        <p:nvGraphicFramePr>
          <p:cNvPr id="3" name="內容版面配置區 2"/>
          <p:cNvGraphicFramePr>
            <a:graphicFrameLocks noGrp="1"/>
          </p:cNvGraphicFramePr>
          <p:nvPr>
            <p:ph sz="half" idx="1"/>
            <p:extLst>
              <p:ext uri="{D42A27DB-BD31-4B8C-83A1-F6EECF244321}">
                <p14:modId xmlns:p14="http://schemas.microsoft.com/office/powerpoint/2010/main" val="1047439129"/>
              </p:ext>
            </p:extLst>
          </p:nvPr>
        </p:nvGraphicFramePr>
        <p:xfrm>
          <a:off x="575556" y="1268760"/>
          <a:ext cx="7992888" cy="3528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投影片編號版面配置區 4"/>
          <p:cNvSpPr>
            <a:spLocks noGrp="1"/>
          </p:cNvSpPr>
          <p:nvPr>
            <p:ph type="sldNum" sz="quarter" idx="12"/>
          </p:nvPr>
        </p:nvSpPr>
        <p:spPr/>
        <p:txBody>
          <a:bodyPr/>
          <a:lstStyle/>
          <a:p>
            <a:fld id="{51D2D507-09EA-4C6F-96ED-053C801F8797}" type="slidenum">
              <a:rPr lang="zh-TW" altLang="en-US" smtClean="0"/>
              <a:t>34</a:t>
            </a:fld>
            <a:endParaRPr lang="zh-TW" altLang="en-US"/>
          </a:p>
        </p:txBody>
      </p:sp>
      <p:sp>
        <p:nvSpPr>
          <p:cNvPr id="8" name="書卷 (水平) 7"/>
          <p:cNvSpPr/>
          <p:nvPr/>
        </p:nvSpPr>
        <p:spPr>
          <a:xfrm>
            <a:off x="323528" y="4797152"/>
            <a:ext cx="8424936" cy="1800200"/>
          </a:xfrm>
          <a:prstGeom prst="horizontalScroll">
            <a:avLst/>
          </a:prstGeom>
          <a:solidFill>
            <a:srgbClr val="E7F2DE"/>
          </a:solidFill>
          <a:ln>
            <a:noFill/>
          </a:ln>
          <a:effectLst>
            <a:outerShdw blurRad="63500" sx="102000" sy="102000" algn="ct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marL="342900" indent="-342900">
              <a:buFont typeface="Wingdings" panose="05000000000000000000" pitchFamily="2" charset="2"/>
              <a:buChar char="ü"/>
            </a:pPr>
            <a:r>
              <a:rPr lang="zh-TW" altLang="en-US" sz="2200" b="1" dirty="0" smtClean="0">
                <a:solidFill>
                  <a:schemeClr val="tx2">
                    <a:lumMod val="75000"/>
                  </a:schemeClr>
                </a:solidFill>
                <a:latin typeface="微軟正黑體" panose="020B0604030504040204" pitchFamily="34" charset="-120"/>
                <a:ea typeface="微軟正黑體" panose="020B0604030504040204" pitchFamily="34" charset="-120"/>
              </a:rPr>
              <a:t>行政或立法機關基於立法或行政目的，翻譯國外研究、影印絕版著作供內部參考，且未對外散布</a:t>
            </a:r>
            <a:endParaRPr lang="en-US" altLang="zh-TW" sz="2200" b="1" dirty="0" smtClean="0">
              <a:solidFill>
                <a:schemeClr val="tx2">
                  <a:lumMod val="75000"/>
                </a:schemeClr>
              </a:solidFill>
              <a:latin typeface="微軟正黑體" panose="020B0604030504040204" pitchFamily="34" charset="-120"/>
              <a:ea typeface="微軟正黑體" panose="020B0604030504040204" pitchFamily="34" charset="-120"/>
            </a:endParaRPr>
          </a:p>
          <a:p>
            <a:pPr marL="342900" indent="-342900">
              <a:buFont typeface="Wingdings" panose="05000000000000000000" pitchFamily="2" charset="2"/>
              <a:buChar char="ü"/>
            </a:pPr>
            <a:r>
              <a:rPr lang="zh-TW" altLang="en-US" sz="2200" b="1" dirty="0" smtClean="0">
                <a:solidFill>
                  <a:srgbClr val="002060"/>
                </a:solidFill>
                <a:latin typeface="微軟正黑體" panose="020B0604030504040204" pitchFamily="34" charset="-120"/>
                <a:ea typeface="微軟正黑體" panose="020B0604030504040204" pitchFamily="34" charset="-120"/>
              </a:rPr>
              <a:t>議會為監督市政剪輯平面報紙刊登市政、議政相關之新聞作為議會內部之參考資料</a:t>
            </a:r>
            <a:endParaRPr lang="zh-TW" altLang="en-US" sz="2200" b="1" dirty="0">
              <a:solidFill>
                <a:srgbClr val="00206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10263236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11560" y="188640"/>
            <a:ext cx="8229600" cy="792088"/>
          </a:xfrm>
        </p:spPr>
        <p:txBody>
          <a:bodyPr>
            <a:normAutofit fontScale="90000"/>
          </a:bodyPr>
          <a:lstStyle/>
          <a:p>
            <a:pPr fontAlgn="auto">
              <a:spcAft>
                <a:spcPts val="0"/>
              </a:spcAft>
              <a:defRPr/>
            </a:pPr>
            <a:r>
              <a:rPr lang="zh-TW" altLang="en-US" b="1" dirty="0">
                <a:solidFill>
                  <a:srgbClr val="002060"/>
                </a:solidFill>
                <a:latin typeface="微軟正黑體" pitchFamily="34" charset="-120"/>
                <a:ea typeface="微軟正黑體" pitchFamily="34" charset="-120"/>
              </a:rPr>
              <a:t>侵害著作權之民事責任 </a:t>
            </a:r>
            <a:br>
              <a:rPr lang="zh-TW" altLang="en-US" b="1" dirty="0">
                <a:solidFill>
                  <a:srgbClr val="002060"/>
                </a:solidFill>
                <a:latin typeface="微軟正黑體" pitchFamily="34" charset="-120"/>
                <a:ea typeface="微軟正黑體" pitchFamily="34" charset="-120"/>
              </a:rPr>
            </a:br>
            <a:r>
              <a:rPr lang="zh-TW" altLang="en-US" dirty="0">
                <a:solidFill>
                  <a:srgbClr val="92D050"/>
                </a:solidFill>
              </a:rPr>
              <a:t> </a:t>
            </a:r>
            <a:r>
              <a:rPr lang="en-US" altLang="zh-TW" sz="4400" dirty="0" smtClean="0">
                <a:solidFill>
                  <a:srgbClr val="92D050"/>
                </a:solidFill>
              </a:rPr>
              <a:t/>
            </a:r>
            <a:br>
              <a:rPr lang="en-US" altLang="zh-TW" sz="4400" dirty="0" smtClean="0">
                <a:solidFill>
                  <a:srgbClr val="92D050"/>
                </a:solidFill>
              </a:rPr>
            </a:br>
            <a:r>
              <a:rPr lang="zh-TW" altLang="en-US" sz="4400" dirty="0">
                <a:solidFill>
                  <a:srgbClr val="92D050"/>
                </a:solidFill>
              </a:rPr>
              <a:t> </a:t>
            </a:r>
            <a:r>
              <a:rPr lang="zh-TW" altLang="en-US" sz="4400" dirty="0" smtClean="0">
                <a:solidFill>
                  <a:srgbClr val="92D050"/>
                </a:solidFill>
              </a:rPr>
              <a:t> </a:t>
            </a:r>
            <a:r>
              <a:rPr lang="en-US" altLang="zh-TW" sz="4400" dirty="0" smtClean="0">
                <a:solidFill>
                  <a:srgbClr val="92D050"/>
                </a:solidFill>
              </a:rPr>
              <a:t/>
            </a:r>
            <a:br>
              <a:rPr lang="en-US" altLang="zh-TW" sz="4400" dirty="0" smtClean="0">
                <a:solidFill>
                  <a:srgbClr val="92D050"/>
                </a:solidFill>
              </a:rPr>
            </a:br>
            <a:r>
              <a:rPr lang="en-US" altLang="zh-TW" sz="4400" dirty="0">
                <a:solidFill>
                  <a:srgbClr val="92D050"/>
                </a:solidFill>
              </a:rPr>
              <a:t/>
            </a:r>
            <a:br>
              <a:rPr lang="en-US" altLang="zh-TW" sz="4400" dirty="0">
                <a:solidFill>
                  <a:srgbClr val="92D050"/>
                </a:solidFill>
              </a:rPr>
            </a:br>
            <a:r>
              <a:rPr lang="en-US" altLang="zh-TW" sz="4400" dirty="0" smtClean="0">
                <a:solidFill>
                  <a:srgbClr val="92D050"/>
                </a:solidFill>
              </a:rPr>
              <a:t/>
            </a:r>
            <a:br>
              <a:rPr lang="en-US" altLang="zh-TW" sz="4400" dirty="0" smtClean="0">
                <a:solidFill>
                  <a:srgbClr val="92D050"/>
                </a:solidFill>
              </a:rPr>
            </a:br>
            <a:r>
              <a:rPr lang="en-US" altLang="zh-TW" sz="4400" dirty="0">
                <a:solidFill>
                  <a:srgbClr val="92D050"/>
                </a:solidFill>
              </a:rPr>
              <a:t/>
            </a:r>
            <a:br>
              <a:rPr lang="en-US" altLang="zh-TW" sz="4400" dirty="0">
                <a:solidFill>
                  <a:srgbClr val="92D050"/>
                </a:solidFill>
              </a:rPr>
            </a:br>
            <a:r>
              <a:rPr lang="zh-TW" altLang="en-US" sz="4000" dirty="0" smtClean="0">
                <a:solidFill>
                  <a:srgbClr val="92D050"/>
                </a:solidFill>
              </a:rPr>
              <a:t>                </a:t>
            </a:r>
            <a:endParaRPr lang="zh-TW" altLang="en-US" sz="3600" dirty="0" smtClean="0">
              <a:solidFill>
                <a:srgbClr val="92D050"/>
              </a:solidFill>
            </a:endParaRPr>
          </a:p>
        </p:txBody>
      </p:sp>
      <p:sp>
        <p:nvSpPr>
          <p:cNvPr id="3" name="內容版面配置區 2"/>
          <p:cNvSpPr>
            <a:spLocks noGrp="1"/>
          </p:cNvSpPr>
          <p:nvPr>
            <p:ph idx="1"/>
          </p:nvPr>
        </p:nvSpPr>
        <p:spPr>
          <a:xfrm>
            <a:off x="683568" y="1268760"/>
            <a:ext cx="7992888" cy="4896544"/>
          </a:xfrm>
          <a:solidFill>
            <a:srgbClr val="E7F2D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lnSpcReduction="10000"/>
          </a:bodyPr>
          <a:lstStyle/>
          <a:p>
            <a:pPr marL="457200" lvl="0" indent="-457200" rtl="0">
              <a:spcBef>
                <a:spcPts val="1200"/>
              </a:spcBef>
              <a:buFont typeface="+mj-ea"/>
              <a:buAutoNum type="ea1ChtPeriod"/>
            </a:pPr>
            <a:r>
              <a:rPr lang="en-US" sz="2400" b="1" dirty="0" smtClean="0">
                <a:solidFill>
                  <a:srgbClr val="3366FF"/>
                </a:solidFill>
                <a:latin typeface="微軟正黑體" panose="020B0604030504040204" pitchFamily="34" charset="-120"/>
                <a:ea typeface="微軟正黑體" panose="020B0604030504040204" pitchFamily="34" charset="-120"/>
              </a:rPr>
              <a:t> </a:t>
            </a:r>
            <a:r>
              <a:rPr lang="zh-TW" sz="2400" b="1" dirty="0" smtClean="0">
                <a:solidFill>
                  <a:srgbClr val="3366FF"/>
                </a:solidFill>
                <a:latin typeface="微軟正黑體" panose="020B0604030504040204" pitchFamily="34" charset="-120"/>
                <a:ea typeface="微軟正黑體" panose="020B0604030504040204" pitchFamily="34" charset="-120"/>
              </a:rPr>
              <a:t>請求排除或防止侵害、銷毀</a:t>
            </a:r>
            <a:r>
              <a:rPr lang="en-US" sz="2400" b="1" dirty="0" smtClean="0">
                <a:solidFill>
                  <a:srgbClr val="3366FF"/>
                </a:solidFill>
                <a:latin typeface="微軟正黑體" panose="020B0604030504040204" pitchFamily="34" charset="-120"/>
                <a:ea typeface="微軟正黑體" panose="020B0604030504040204" pitchFamily="34" charset="-120"/>
              </a:rPr>
              <a:t>(§84</a:t>
            </a:r>
            <a:r>
              <a:rPr lang="zh-TW" sz="2400" b="1" dirty="0" smtClean="0">
                <a:solidFill>
                  <a:srgbClr val="3366FF"/>
                </a:solidFill>
                <a:latin typeface="微軟正黑體" panose="020B0604030504040204" pitchFamily="34" charset="-120"/>
                <a:ea typeface="微軟正黑體" panose="020B0604030504040204" pitchFamily="34" charset="-120"/>
              </a:rPr>
              <a:t>、</a:t>
            </a:r>
            <a:r>
              <a:rPr lang="en-US" sz="2400" b="1" dirty="0" smtClean="0">
                <a:solidFill>
                  <a:srgbClr val="3366FF"/>
                </a:solidFill>
                <a:latin typeface="微軟正黑體" panose="020B0604030504040204" pitchFamily="34" charset="-120"/>
                <a:ea typeface="微軟正黑體" panose="020B0604030504040204" pitchFamily="34" charset="-120"/>
              </a:rPr>
              <a:t>88</a:t>
            </a:r>
            <a:r>
              <a:rPr lang="zh-TW" sz="2400" b="1" dirty="0" smtClean="0">
                <a:solidFill>
                  <a:srgbClr val="3366FF"/>
                </a:solidFill>
                <a:latin typeface="微軟正黑體" panose="020B0604030504040204" pitchFamily="34" charset="-120"/>
                <a:ea typeface="微軟正黑體" panose="020B0604030504040204" pitchFamily="34" charset="-120"/>
              </a:rPr>
              <a:t>之</a:t>
            </a:r>
            <a:r>
              <a:rPr lang="en-US" sz="2400" b="1" dirty="0" smtClean="0">
                <a:solidFill>
                  <a:srgbClr val="3366FF"/>
                </a:solidFill>
                <a:latin typeface="微軟正黑體" panose="020B0604030504040204" pitchFamily="34" charset="-120"/>
                <a:ea typeface="微軟正黑體" panose="020B0604030504040204" pitchFamily="34" charset="-120"/>
              </a:rPr>
              <a:t>1)</a:t>
            </a:r>
            <a:endParaRPr lang="zh-TW" sz="2400" b="1" dirty="0">
              <a:solidFill>
                <a:srgbClr val="3366FF"/>
              </a:solidFill>
              <a:latin typeface="微軟正黑體" panose="020B0604030504040204" pitchFamily="34" charset="-120"/>
              <a:ea typeface="微軟正黑體" panose="020B0604030504040204" pitchFamily="34" charset="-120"/>
            </a:endParaRPr>
          </a:p>
          <a:p>
            <a:pPr marL="457200" lvl="0" indent="-457200" rtl="0">
              <a:spcBef>
                <a:spcPts val="1200"/>
              </a:spcBef>
              <a:buFont typeface="+mj-ea"/>
              <a:buAutoNum type="ea1ChtPeriod"/>
            </a:pPr>
            <a:r>
              <a:rPr lang="en-US" sz="2400" b="1" dirty="0" smtClean="0">
                <a:solidFill>
                  <a:srgbClr val="3366FF"/>
                </a:solidFill>
                <a:latin typeface="微軟正黑體" panose="020B0604030504040204" pitchFamily="34" charset="-120"/>
                <a:ea typeface="微軟正黑體" panose="020B0604030504040204" pitchFamily="34" charset="-120"/>
              </a:rPr>
              <a:t> </a:t>
            </a:r>
            <a:r>
              <a:rPr lang="zh-TW" sz="2400" b="1" dirty="0" smtClean="0">
                <a:solidFill>
                  <a:srgbClr val="3366FF"/>
                </a:solidFill>
                <a:latin typeface="微軟正黑體" panose="020B0604030504040204" pitchFamily="34" charset="-120"/>
                <a:ea typeface="微軟正黑體" panose="020B0604030504040204" pitchFamily="34" charset="-120"/>
              </a:rPr>
              <a:t>侵害著作人格權 </a:t>
            </a:r>
            <a:endParaRPr lang="zh-TW" sz="2400" b="1" dirty="0">
              <a:solidFill>
                <a:srgbClr val="3366FF"/>
              </a:solidFill>
              <a:latin typeface="微軟正黑體" panose="020B0604030504040204" pitchFamily="34" charset="-120"/>
              <a:ea typeface="微軟正黑體" panose="020B0604030504040204" pitchFamily="34" charset="-120"/>
            </a:endParaRPr>
          </a:p>
          <a:p>
            <a:pPr marL="914400" lvl="1" indent="-457200" rtl="0">
              <a:spcBef>
                <a:spcPts val="1200"/>
              </a:spcBef>
              <a:buFont typeface="+mj-lt"/>
              <a:buAutoNum type="arabicPeriod"/>
            </a:pPr>
            <a:r>
              <a:rPr lang="zh-TW" sz="2400" dirty="0" smtClean="0">
                <a:solidFill>
                  <a:schemeClr val="tx1"/>
                </a:solidFill>
                <a:latin typeface="微軟正黑體" panose="020B0604030504040204" pitchFamily="34" charset="-120"/>
                <a:ea typeface="微軟正黑體" panose="020B0604030504040204" pitchFamily="34" charset="-120"/>
              </a:rPr>
              <a:t>請求財產及非財產損害賠償；</a:t>
            </a:r>
            <a:endParaRPr lang="zh-TW" sz="2400" dirty="0">
              <a:solidFill>
                <a:schemeClr val="tx1"/>
              </a:solidFill>
              <a:latin typeface="微軟正黑體" panose="020B0604030504040204" pitchFamily="34" charset="-120"/>
              <a:ea typeface="微軟正黑體" panose="020B0604030504040204" pitchFamily="34" charset="-120"/>
            </a:endParaRPr>
          </a:p>
          <a:p>
            <a:pPr marL="914400" lvl="1" indent="-457200" rtl="0">
              <a:spcBef>
                <a:spcPts val="1200"/>
              </a:spcBef>
              <a:buFont typeface="+mj-lt"/>
              <a:buAutoNum type="arabicPeriod"/>
            </a:pPr>
            <a:r>
              <a:rPr lang="zh-TW" sz="2400" dirty="0" smtClean="0">
                <a:solidFill>
                  <a:schemeClr val="tx1"/>
                </a:solidFill>
                <a:latin typeface="微軟正黑體" panose="020B0604030504040204" pitchFamily="34" charset="-120"/>
                <a:ea typeface="微軟正黑體" panose="020B0604030504040204" pitchFamily="34" charset="-120"/>
              </a:rPr>
              <a:t>請求表示姓名、更正內容或回覆名譽之適當處分</a:t>
            </a:r>
            <a:r>
              <a:rPr lang="en-US" sz="2400" dirty="0" smtClean="0">
                <a:solidFill>
                  <a:schemeClr val="tx1"/>
                </a:solidFill>
                <a:latin typeface="微軟正黑體" panose="020B0604030504040204" pitchFamily="34" charset="-120"/>
                <a:ea typeface="微軟正黑體" panose="020B0604030504040204" pitchFamily="34" charset="-120"/>
              </a:rPr>
              <a:t>(§85)</a:t>
            </a:r>
            <a:endParaRPr lang="zh-TW" sz="2400" dirty="0">
              <a:solidFill>
                <a:schemeClr val="tx1"/>
              </a:solidFill>
              <a:latin typeface="微軟正黑體" panose="020B0604030504040204" pitchFamily="34" charset="-120"/>
              <a:ea typeface="微軟正黑體" panose="020B0604030504040204" pitchFamily="34" charset="-120"/>
            </a:endParaRPr>
          </a:p>
          <a:p>
            <a:pPr marL="457200" lvl="0" indent="-457200" rtl="0">
              <a:spcBef>
                <a:spcPts val="1200"/>
              </a:spcBef>
              <a:buFont typeface="+mj-ea"/>
              <a:buAutoNum type="ea1ChtPeriod"/>
            </a:pPr>
            <a:r>
              <a:rPr lang="zh-TW" sz="2400" b="1" dirty="0" smtClean="0">
                <a:solidFill>
                  <a:srgbClr val="3366FF"/>
                </a:solidFill>
                <a:latin typeface="微軟正黑體" panose="020B0604030504040204" pitchFamily="34" charset="-120"/>
                <a:ea typeface="微軟正黑體" panose="020B0604030504040204" pitchFamily="34" charset="-120"/>
              </a:rPr>
              <a:t>侵害著作財產權及製版權 </a:t>
            </a:r>
            <a:endParaRPr lang="zh-TW" sz="2400" b="1" dirty="0">
              <a:solidFill>
                <a:srgbClr val="3366FF"/>
              </a:solidFill>
              <a:latin typeface="微軟正黑體" panose="020B0604030504040204" pitchFamily="34" charset="-120"/>
              <a:ea typeface="微軟正黑體" panose="020B0604030504040204" pitchFamily="34" charset="-120"/>
            </a:endParaRPr>
          </a:p>
          <a:p>
            <a:pPr marL="457200" lvl="1" indent="0" rtl="0">
              <a:spcBef>
                <a:spcPts val="1200"/>
              </a:spcBef>
              <a:buNone/>
            </a:pPr>
            <a:r>
              <a:rPr lang="zh-TW" sz="2400" dirty="0" smtClean="0">
                <a:solidFill>
                  <a:srgbClr val="3366FF"/>
                </a:solidFill>
                <a:latin typeface="微軟正黑體" panose="020B0604030504040204" pitchFamily="34" charset="-120"/>
                <a:ea typeface="微軟正黑體" panose="020B0604030504040204" pitchFamily="34" charset="-120"/>
              </a:rPr>
              <a:t>→ </a:t>
            </a:r>
            <a:r>
              <a:rPr lang="zh-TW" sz="2400" dirty="0" smtClean="0">
                <a:solidFill>
                  <a:schemeClr val="tx1"/>
                </a:solidFill>
                <a:latin typeface="微軟正黑體" panose="020B0604030504040204" pitchFamily="34" charset="-120"/>
                <a:ea typeface="微軟正黑體" panose="020B0604030504040204" pitchFamily="34" charset="-120"/>
              </a:rPr>
              <a:t>請求損害賠償</a:t>
            </a:r>
            <a:r>
              <a:rPr lang="en-US" sz="2400" dirty="0" smtClean="0">
                <a:solidFill>
                  <a:schemeClr val="tx1"/>
                </a:solidFill>
                <a:latin typeface="微軟正黑體" panose="020B0604030504040204" pitchFamily="34" charset="-120"/>
                <a:ea typeface="微軟正黑體" panose="020B0604030504040204" pitchFamily="34" charset="-120"/>
              </a:rPr>
              <a:t>(§88)</a:t>
            </a:r>
            <a:endParaRPr lang="zh-TW" sz="2400" dirty="0">
              <a:solidFill>
                <a:schemeClr val="tx1"/>
              </a:solidFill>
              <a:latin typeface="微軟正黑體" panose="020B0604030504040204" pitchFamily="34" charset="-120"/>
              <a:ea typeface="微軟正黑體" panose="020B0604030504040204" pitchFamily="34" charset="-120"/>
            </a:endParaRPr>
          </a:p>
          <a:p>
            <a:pPr marL="457200" lvl="0" indent="-457200" rtl="0">
              <a:spcBef>
                <a:spcPts val="1200"/>
              </a:spcBef>
              <a:buFont typeface="+mj-ea"/>
              <a:buAutoNum type="ea1ChtPeriod"/>
            </a:pPr>
            <a:r>
              <a:rPr lang="zh-TW" sz="2400" b="1" dirty="0" smtClean="0">
                <a:solidFill>
                  <a:srgbClr val="3366FF"/>
                </a:solidFill>
                <a:latin typeface="微軟正黑體" panose="020B0604030504040204" pitchFamily="34" charset="-120"/>
                <a:ea typeface="微軟正黑體" panose="020B0604030504040204" pitchFamily="34" charset="-120"/>
              </a:rPr>
              <a:t>請求判決書內容登載報紙、雜誌</a:t>
            </a:r>
            <a:r>
              <a:rPr lang="en-US" sz="2400" b="1" dirty="0" smtClean="0">
                <a:solidFill>
                  <a:srgbClr val="3366FF"/>
                </a:solidFill>
                <a:latin typeface="微軟正黑體" panose="020B0604030504040204" pitchFamily="34" charset="-120"/>
                <a:ea typeface="微軟正黑體" panose="020B0604030504040204" pitchFamily="34" charset="-120"/>
              </a:rPr>
              <a:t>(§89)</a:t>
            </a:r>
            <a:endParaRPr lang="zh-TW" sz="2400" b="1" dirty="0">
              <a:solidFill>
                <a:srgbClr val="3366FF"/>
              </a:solidFill>
              <a:latin typeface="微軟正黑體" panose="020B0604030504040204" pitchFamily="34" charset="-120"/>
              <a:ea typeface="微軟正黑體" panose="020B0604030504040204" pitchFamily="34" charset="-120"/>
            </a:endParaRPr>
          </a:p>
          <a:p>
            <a:pPr marL="457200" lvl="0" indent="-457200" rtl="0">
              <a:spcBef>
                <a:spcPts val="1200"/>
              </a:spcBef>
              <a:buFont typeface="+mj-ea"/>
              <a:buAutoNum type="ea1ChtPeriod"/>
            </a:pPr>
            <a:r>
              <a:rPr lang="zh-TW" sz="2400" b="1" dirty="0" smtClean="0">
                <a:solidFill>
                  <a:srgbClr val="3366FF"/>
                </a:solidFill>
                <a:latin typeface="微軟正黑體" panose="020B0604030504040204" pitchFamily="34" charset="-120"/>
                <a:ea typeface="微軟正黑體" panose="020B0604030504040204" pitchFamily="34" charset="-120"/>
              </a:rPr>
              <a:t>損害賠償請求權時效</a:t>
            </a:r>
            <a:endParaRPr lang="en-US" altLang="zh-TW" sz="2400" b="1" dirty="0" smtClean="0">
              <a:solidFill>
                <a:srgbClr val="3366FF"/>
              </a:solidFill>
              <a:latin typeface="微軟正黑體" panose="020B0604030504040204" pitchFamily="34" charset="-120"/>
              <a:ea typeface="微軟正黑體" panose="020B0604030504040204" pitchFamily="34" charset="-120"/>
            </a:endParaRPr>
          </a:p>
          <a:p>
            <a:pPr marL="0" lvl="0" indent="447675" rtl="0">
              <a:spcBef>
                <a:spcPts val="1200"/>
              </a:spcBef>
              <a:buNone/>
            </a:pPr>
            <a:r>
              <a:rPr lang="zh-TW" altLang="en-US" sz="2400" b="1" dirty="0">
                <a:solidFill>
                  <a:srgbClr val="C00000"/>
                </a:solidFill>
                <a:latin typeface="微軟正黑體" panose="020B0604030504040204" pitchFamily="34" charset="-120"/>
                <a:ea typeface="微軟正黑體" panose="020B0604030504040204" pitchFamily="34" charset="-120"/>
              </a:rPr>
              <a:t>→</a:t>
            </a:r>
            <a:r>
              <a:rPr lang="zh-TW" sz="2400" b="1" dirty="0" smtClean="0">
                <a:solidFill>
                  <a:srgbClr val="C00000"/>
                </a:solidFill>
                <a:latin typeface="微軟正黑體" panose="020B0604030504040204" pitchFamily="34" charset="-120"/>
                <a:ea typeface="微軟正黑體" panose="020B0604030504040204" pitchFamily="34" charset="-120"/>
              </a:rPr>
              <a:t>知悉起 </a:t>
            </a:r>
            <a:r>
              <a:rPr lang="en-US" sz="2400" b="1" dirty="0" smtClean="0">
                <a:solidFill>
                  <a:srgbClr val="C00000"/>
                </a:solidFill>
                <a:latin typeface="微軟正黑體" panose="020B0604030504040204" pitchFamily="34" charset="-120"/>
                <a:ea typeface="微軟正黑體" panose="020B0604030504040204" pitchFamily="34" charset="-120"/>
              </a:rPr>
              <a:t>2</a:t>
            </a:r>
            <a:r>
              <a:rPr lang="zh-TW" sz="2400" b="1" dirty="0" smtClean="0">
                <a:solidFill>
                  <a:srgbClr val="C00000"/>
                </a:solidFill>
                <a:latin typeface="微軟正黑體" panose="020B0604030504040204" pitchFamily="34" charset="-120"/>
                <a:ea typeface="微軟正黑體" panose="020B0604030504040204" pitchFamily="34" charset="-120"/>
              </a:rPr>
              <a:t> 年，侵權行為起</a:t>
            </a:r>
            <a:r>
              <a:rPr lang="en-US" sz="2400" b="1" dirty="0" smtClean="0">
                <a:solidFill>
                  <a:srgbClr val="C00000"/>
                </a:solidFill>
                <a:latin typeface="微軟正黑體" panose="020B0604030504040204" pitchFamily="34" charset="-120"/>
                <a:ea typeface="微軟正黑體" panose="020B0604030504040204" pitchFamily="34" charset="-120"/>
              </a:rPr>
              <a:t>10</a:t>
            </a:r>
            <a:r>
              <a:rPr lang="zh-TW" sz="2400" b="1" dirty="0" smtClean="0">
                <a:solidFill>
                  <a:srgbClr val="C00000"/>
                </a:solidFill>
                <a:latin typeface="微軟正黑體" panose="020B0604030504040204" pitchFamily="34" charset="-120"/>
                <a:ea typeface="微軟正黑體" panose="020B0604030504040204" pitchFamily="34" charset="-120"/>
              </a:rPr>
              <a:t>年內</a:t>
            </a:r>
            <a:endParaRPr lang="zh-TW" sz="2400" b="1" dirty="0">
              <a:solidFill>
                <a:srgbClr val="3366FF"/>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35</a:t>
            </a:fld>
            <a:endParaRPr lang="zh-TW" altLang="en-US"/>
          </a:p>
        </p:txBody>
      </p:sp>
    </p:spTree>
    <p:extLst>
      <p:ext uri="{BB962C8B-B14F-4D97-AF65-F5344CB8AC3E}">
        <p14:creationId xmlns:p14="http://schemas.microsoft.com/office/powerpoint/2010/main" val="339521977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691680" y="188640"/>
            <a:ext cx="7128792" cy="720080"/>
          </a:xfrm>
        </p:spPr>
        <p:txBody>
          <a:bodyPr>
            <a:normAutofit fontScale="90000"/>
          </a:bodyPr>
          <a:lstStyle/>
          <a:p>
            <a:pPr fontAlgn="auto">
              <a:spcAft>
                <a:spcPts val="0"/>
              </a:spcAft>
              <a:defRPr/>
            </a:pPr>
            <a:r>
              <a:rPr lang="zh-TW" altLang="en-US" b="1" dirty="0">
                <a:solidFill>
                  <a:srgbClr val="002060"/>
                </a:solidFill>
                <a:latin typeface="微軟正黑體" pitchFamily="34" charset="-120"/>
                <a:ea typeface="微軟正黑體" pitchFamily="34" charset="-120"/>
              </a:rPr>
              <a:t>侵害著作權之</a:t>
            </a:r>
            <a:r>
              <a:rPr lang="zh-TW" altLang="en-US" b="1" dirty="0" smtClean="0">
                <a:solidFill>
                  <a:srgbClr val="002060"/>
                </a:solidFill>
                <a:latin typeface="微軟正黑體" pitchFamily="34" charset="-120"/>
                <a:ea typeface="微軟正黑體" pitchFamily="34" charset="-120"/>
              </a:rPr>
              <a:t>刑事責任</a:t>
            </a:r>
            <a:r>
              <a:rPr lang="en-US" altLang="zh-TW" sz="3600" b="1" dirty="0" smtClean="0">
                <a:solidFill>
                  <a:srgbClr val="002060"/>
                </a:solidFill>
                <a:latin typeface="微軟正黑體" pitchFamily="34" charset="-120"/>
                <a:ea typeface="微軟正黑體" pitchFamily="34" charset="-120"/>
              </a:rPr>
              <a:t>(§91-103</a:t>
            </a:r>
            <a:r>
              <a:rPr lang="en-US" altLang="zh-TW" b="1" dirty="0" smtClean="0">
                <a:solidFill>
                  <a:srgbClr val="002060"/>
                </a:solidFill>
                <a:latin typeface="微軟正黑體" pitchFamily="34" charset="-120"/>
                <a:ea typeface="微軟正黑體" pitchFamily="34" charset="-120"/>
              </a:rPr>
              <a:t>)</a:t>
            </a:r>
            <a:r>
              <a:rPr lang="zh-TW" altLang="en-US" b="1" dirty="0">
                <a:solidFill>
                  <a:srgbClr val="002060"/>
                </a:solidFill>
                <a:latin typeface="微軟正黑體" pitchFamily="34" charset="-120"/>
                <a:ea typeface="微軟正黑體" pitchFamily="34" charset="-120"/>
              </a:rPr>
              <a:t/>
            </a:r>
            <a:br>
              <a:rPr lang="zh-TW" altLang="en-US" b="1" dirty="0">
                <a:solidFill>
                  <a:srgbClr val="002060"/>
                </a:solidFill>
                <a:latin typeface="微軟正黑體" pitchFamily="34" charset="-120"/>
                <a:ea typeface="微軟正黑體" pitchFamily="34" charset="-120"/>
              </a:rPr>
            </a:br>
            <a:endParaRPr lang="zh-TW" altLang="en-US" b="1" dirty="0">
              <a:solidFill>
                <a:srgbClr val="002060"/>
              </a:solidFill>
              <a:latin typeface="微軟正黑體" pitchFamily="34" charset="-120"/>
              <a:ea typeface="微軟正黑體" pitchFamily="34" charset="-120"/>
            </a:endParaRPr>
          </a:p>
        </p:txBody>
      </p:sp>
      <p:sp>
        <p:nvSpPr>
          <p:cNvPr id="15363" name="Rectangle 3"/>
          <p:cNvSpPr>
            <a:spLocks noGrp="1" noChangeArrowheads="1"/>
          </p:cNvSpPr>
          <p:nvPr>
            <p:ph idx="1"/>
          </p:nvPr>
        </p:nvSpPr>
        <p:spPr>
          <a:xfrm>
            <a:off x="431540" y="1268760"/>
            <a:ext cx="8280920" cy="5184576"/>
          </a:xfrm>
          <a:solidFill>
            <a:schemeClr val="accent6">
              <a:lumMod val="20000"/>
              <a:lumOff val="80000"/>
            </a:schemeClr>
          </a:solidFill>
          <a:effectLst>
            <a:outerShdw blurRad="50800" dist="38100" dir="5400000" algn="t" rotWithShape="0">
              <a:prstClr val="black">
                <a:alpha val="40000"/>
              </a:prstClr>
            </a:outerShdw>
          </a:effectLst>
        </p:spPr>
        <p:txBody>
          <a:bodyPr>
            <a:normAutofit fontScale="85000" lnSpcReduction="10000"/>
          </a:bodyPr>
          <a:lstStyle/>
          <a:p>
            <a:pPr fontAlgn="auto">
              <a:lnSpc>
                <a:spcPct val="120000"/>
              </a:lnSpc>
              <a:spcBef>
                <a:spcPts val="600"/>
              </a:spcBef>
              <a:spcAft>
                <a:spcPts val="0"/>
              </a:spcAft>
              <a:buFont typeface="Wingdings" panose="05000000000000000000" pitchFamily="2" charset="2"/>
              <a:buChar char="n"/>
              <a:defRPr/>
            </a:pPr>
            <a:r>
              <a:rPr lang="zh-TW" altLang="en-US" sz="3000" b="1" dirty="0" smtClean="0">
                <a:solidFill>
                  <a:srgbClr val="0000CC"/>
                </a:solidFill>
                <a:latin typeface="微軟正黑體" panose="020B0604030504040204" pitchFamily="34" charset="-120"/>
                <a:ea typeface="微軟正黑體" panose="020B0604030504040204" pitchFamily="34" charset="-120"/>
              </a:rPr>
              <a:t>原則─告訴</a:t>
            </a:r>
            <a:r>
              <a:rPr lang="zh-TW" altLang="en-US" sz="3000" b="1" dirty="0">
                <a:solidFill>
                  <a:srgbClr val="0000CC"/>
                </a:solidFill>
                <a:latin typeface="微軟正黑體" panose="020B0604030504040204" pitchFamily="34" charset="-120"/>
                <a:ea typeface="微軟正黑體" panose="020B0604030504040204" pitchFamily="34" charset="-120"/>
              </a:rPr>
              <a:t>乃論之</a:t>
            </a:r>
            <a:r>
              <a:rPr lang="zh-TW" altLang="en-US" sz="3000" b="1" dirty="0" smtClean="0">
                <a:solidFill>
                  <a:srgbClr val="0000CC"/>
                </a:solidFill>
                <a:latin typeface="微軟正黑體" panose="020B0604030504040204" pitchFamily="34" charset="-120"/>
                <a:ea typeface="微軟正黑體" panose="020B0604030504040204" pitchFamily="34" charset="-120"/>
              </a:rPr>
              <a:t>罪</a:t>
            </a:r>
            <a:r>
              <a:rPr lang="en-US" altLang="zh-TW" sz="3000" b="1" dirty="0" smtClean="0">
                <a:solidFill>
                  <a:srgbClr val="0000CC"/>
                </a:solidFill>
                <a:latin typeface="微軟正黑體" panose="020B0604030504040204" pitchFamily="34" charset="-120"/>
                <a:ea typeface="微軟正黑體" panose="020B0604030504040204" pitchFamily="34" charset="-120"/>
              </a:rPr>
              <a:t>(§100)</a:t>
            </a:r>
            <a:endParaRPr lang="en-US" altLang="zh-TW" sz="3000" b="1" dirty="0">
              <a:solidFill>
                <a:srgbClr val="0000CC"/>
              </a:solidFill>
              <a:latin typeface="微軟正黑體" panose="020B0604030504040204" pitchFamily="34" charset="-120"/>
              <a:ea typeface="微軟正黑體" panose="020B0604030504040204" pitchFamily="34" charset="-120"/>
            </a:endParaRPr>
          </a:p>
          <a:p>
            <a:pPr marL="628650" indent="-266700" fontAlgn="auto">
              <a:lnSpc>
                <a:spcPct val="120000"/>
              </a:lnSpc>
              <a:spcBef>
                <a:spcPts val="600"/>
              </a:spcBef>
              <a:spcAft>
                <a:spcPts val="0"/>
              </a:spcAft>
              <a:buFont typeface="Wingdings" panose="05000000000000000000" pitchFamily="2" charset="2"/>
              <a:buChar char="ü"/>
              <a:defRPr/>
            </a:pPr>
            <a:r>
              <a:rPr lang="zh-TW" altLang="en-US" sz="2800" dirty="0" smtClean="0">
                <a:solidFill>
                  <a:srgbClr val="C00000"/>
                </a:solidFill>
                <a:latin typeface="微軟正黑體" panose="020B0604030504040204" pitchFamily="34" charset="-120"/>
                <a:ea typeface="微軟正黑體" panose="020B0604030504040204" pitchFamily="34" charset="-120"/>
              </a:rPr>
              <a:t>包括侵害各類著作財產權</a:t>
            </a:r>
            <a:r>
              <a:rPr lang="en-US" altLang="zh-TW" sz="2800" dirty="0" smtClean="0">
                <a:solidFill>
                  <a:srgbClr val="C00000"/>
                </a:solidFill>
                <a:latin typeface="微軟正黑體" panose="020B0604030504040204" pitchFamily="34" charset="-120"/>
                <a:ea typeface="微軟正黑體" panose="020B0604030504040204" pitchFamily="34" charset="-120"/>
              </a:rPr>
              <a:t>(</a:t>
            </a:r>
            <a:r>
              <a:rPr lang="zh-TW" altLang="en-US" sz="2800" dirty="0" smtClean="0">
                <a:solidFill>
                  <a:srgbClr val="C00000"/>
                </a:solidFill>
                <a:latin typeface="微軟正黑體" panose="020B0604030504040204" pitchFamily="34" charset="-120"/>
                <a:ea typeface="微軟正黑體" panose="020B0604030504040204" pitchFamily="34" charset="-120"/>
              </a:rPr>
              <a:t>重製、公開播送、公開傳輸等</a:t>
            </a:r>
            <a:r>
              <a:rPr lang="en-US" altLang="zh-TW" sz="2800" dirty="0" smtClean="0">
                <a:solidFill>
                  <a:srgbClr val="C00000"/>
                </a:solidFill>
                <a:latin typeface="微軟正黑體" panose="020B0604030504040204" pitchFamily="34" charset="-120"/>
                <a:ea typeface="微軟正黑體" panose="020B0604030504040204" pitchFamily="34" charset="-120"/>
              </a:rPr>
              <a:t>)</a:t>
            </a:r>
            <a:r>
              <a:rPr lang="zh-TW" altLang="en-US" sz="2800" dirty="0" smtClean="0">
                <a:solidFill>
                  <a:srgbClr val="C00000"/>
                </a:solidFill>
                <a:latin typeface="微軟正黑體" panose="020B0604030504040204" pitchFamily="34" charset="-120"/>
                <a:ea typeface="微軟正黑體" panose="020B0604030504040204" pitchFamily="34" charset="-120"/>
              </a:rPr>
              <a:t>及著作人格權。最高處</a:t>
            </a:r>
            <a:r>
              <a:rPr lang="en-US" altLang="zh-TW" sz="2800" dirty="0" smtClean="0">
                <a:solidFill>
                  <a:srgbClr val="C00000"/>
                </a:solidFill>
                <a:latin typeface="微軟正黑體" panose="020B0604030504040204" pitchFamily="34" charset="-120"/>
                <a:ea typeface="微軟正黑體" panose="020B0604030504040204" pitchFamily="34" charset="-120"/>
              </a:rPr>
              <a:t>5</a:t>
            </a:r>
            <a:r>
              <a:rPr lang="zh-TW" altLang="en-US" sz="2800" dirty="0" smtClean="0">
                <a:solidFill>
                  <a:srgbClr val="C00000"/>
                </a:solidFill>
                <a:latin typeface="微軟正黑體" panose="020B0604030504040204" pitchFamily="34" charset="-120"/>
                <a:ea typeface="微軟正黑體" panose="020B0604030504040204" pitchFamily="34" charset="-120"/>
              </a:rPr>
              <a:t>年以下有期徒刑</a:t>
            </a:r>
            <a:r>
              <a:rPr lang="en-US" altLang="zh-TW" sz="2800" dirty="0" smtClean="0">
                <a:solidFill>
                  <a:srgbClr val="C00000"/>
                </a:solidFill>
                <a:latin typeface="微軟正黑體" panose="020B0604030504040204" pitchFamily="34" charset="-120"/>
                <a:ea typeface="微軟正黑體" panose="020B0604030504040204" pitchFamily="34" charset="-120"/>
              </a:rPr>
              <a:t>(§</a:t>
            </a:r>
            <a:r>
              <a:rPr lang="en-US" altLang="zh-TW" sz="2800" dirty="0">
                <a:solidFill>
                  <a:srgbClr val="C00000"/>
                </a:solidFill>
                <a:latin typeface="微軟正黑體" panose="020B0604030504040204" pitchFamily="34" charset="-120"/>
                <a:ea typeface="微軟正黑體" panose="020B0604030504040204" pitchFamily="34" charset="-120"/>
              </a:rPr>
              <a:t>91-§93)</a:t>
            </a:r>
            <a:endParaRPr lang="zh-TW" altLang="en-US" sz="2800" dirty="0" smtClean="0">
              <a:solidFill>
                <a:srgbClr val="C00000"/>
              </a:solidFill>
              <a:latin typeface="微軟正黑體" panose="020B0604030504040204" pitchFamily="34" charset="-120"/>
              <a:ea typeface="微軟正黑體" panose="020B0604030504040204" pitchFamily="34" charset="-120"/>
            </a:endParaRPr>
          </a:p>
          <a:p>
            <a:pPr indent="19050" fontAlgn="auto">
              <a:spcBef>
                <a:spcPts val="0"/>
              </a:spcBef>
              <a:spcAft>
                <a:spcPts val="0"/>
              </a:spcAft>
              <a:buClr>
                <a:schemeClr val="tx1"/>
              </a:buClr>
              <a:defRPr/>
            </a:pPr>
            <a:r>
              <a:rPr lang="zh-TW" altLang="en-US" sz="3400" dirty="0" smtClean="0">
                <a:solidFill>
                  <a:srgbClr val="0000CC"/>
                </a:solidFill>
                <a:latin typeface="微軟正黑體" panose="020B0604030504040204" pitchFamily="34" charset="-120"/>
                <a:ea typeface="微軟正黑體" panose="020B0604030504040204" pitchFamily="34" charset="-120"/>
              </a:rPr>
              <a:t>  </a:t>
            </a:r>
            <a:r>
              <a:rPr lang="zh-TW" altLang="en-US" sz="2600" b="1" dirty="0" smtClean="0">
                <a:solidFill>
                  <a:schemeClr val="tx1"/>
                </a:solidFill>
                <a:latin typeface="微軟正黑體" panose="020B0604030504040204" pitchFamily="34" charset="-120"/>
                <a:ea typeface="微軟正黑體" panose="020B0604030504040204" pitchFamily="34" charset="-120"/>
              </a:rPr>
              <a:t>知悉</a:t>
            </a:r>
            <a:r>
              <a:rPr lang="zh-TW" altLang="en-US" sz="2600" b="1" dirty="0">
                <a:solidFill>
                  <a:schemeClr val="tx1"/>
                </a:solidFill>
                <a:latin typeface="微軟正黑體" panose="020B0604030504040204" pitchFamily="34" charset="-120"/>
                <a:ea typeface="微軟正黑體" panose="020B0604030504040204" pitchFamily="34" charset="-120"/>
              </a:rPr>
              <a:t>後六個月內必須提出刑事</a:t>
            </a:r>
            <a:r>
              <a:rPr lang="zh-TW" altLang="en-US" sz="2600" b="1" dirty="0" smtClean="0">
                <a:solidFill>
                  <a:schemeClr val="tx1"/>
                </a:solidFill>
                <a:latin typeface="微軟正黑體" panose="020B0604030504040204" pitchFamily="34" charset="-120"/>
                <a:ea typeface="微軟正黑體" panose="020B0604030504040204" pitchFamily="34" charset="-120"/>
              </a:rPr>
              <a:t>告訴</a:t>
            </a:r>
            <a:endParaRPr lang="zh-TW" altLang="en-US" sz="2600" b="1" dirty="0">
              <a:solidFill>
                <a:schemeClr val="tx1"/>
              </a:solidFill>
              <a:latin typeface="微軟正黑體" panose="020B0604030504040204" pitchFamily="34" charset="-120"/>
              <a:ea typeface="微軟正黑體" panose="020B0604030504040204" pitchFamily="34" charset="-120"/>
            </a:endParaRPr>
          </a:p>
          <a:p>
            <a:pPr fontAlgn="auto">
              <a:lnSpc>
                <a:spcPct val="120000"/>
              </a:lnSpc>
              <a:spcBef>
                <a:spcPts val="600"/>
              </a:spcBef>
              <a:spcAft>
                <a:spcPts val="0"/>
              </a:spcAft>
              <a:buClr>
                <a:srgbClr val="0000CC"/>
              </a:buClr>
              <a:buSzPct val="90000"/>
              <a:buFont typeface="Wingdings" panose="05000000000000000000" pitchFamily="2" charset="2"/>
              <a:buChar char="n"/>
              <a:defRPr/>
            </a:pPr>
            <a:r>
              <a:rPr lang="zh-TW" altLang="en-US" sz="3000" b="1" dirty="0" smtClean="0">
                <a:solidFill>
                  <a:srgbClr val="0000CC"/>
                </a:solidFill>
                <a:latin typeface="微軟正黑體" panose="020B0604030504040204" pitchFamily="34" charset="-120"/>
                <a:ea typeface="微軟正黑體" panose="020B0604030504040204" pitchFamily="34" charset="-120"/>
              </a:rPr>
              <a:t>例外 </a:t>
            </a:r>
            <a:r>
              <a:rPr lang="zh-TW" altLang="en-US" sz="3000" b="1" dirty="0">
                <a:solidFill>
                  <a:srgbClr val="0000CC"/>
                </a:solidFill>
                <a:latin typeface="微軟正黑體" panose="020B0604030504040204" pitchFamily="34" charset="-120"/>
                <a:ea typeface="微軟正黑體" panose="020B0604030504040204" pitchFamily="34" charset="-120"/>
              </a:rPr>
              <a:t>→ 非告訴乃論</a:t>
            </a:r>
          </a:p>
          <a:p>
            <a:pPr marL="714375" indent="-352425" fontAlgn="auto">
              <a:lnSpc>
                <a:spcPct val="120000"/>
              </a:lnSpc>
              <a:spcBef>
                <a:spcPts val="600"/>
              </a:spcBef>
              <a:spcAft>
                <a:spcPts val="0"/>
              </a:spcAft>
              <a:buClr>
                <a:schemeClr val="accent3"/>
              </a:buClr>
              <a:buFont typeface="Wingdings 2"/>
              <a:buNone/>
              <a:defRPr/>
            </a:pPr>
            <a:r>
              <a:rPr lang="zh-TW" altLang="en-US" sz="2400" dirty="0" smtClean="0">
                <a:solidFill>
                  <a:srgbClr val="C00000"/>
                </a:solidFill>
                <a:latin typeface="微軟正黑體" panose="020B0604030504040204" pitchFamily="34" charset="-120"/>
                <a:ea typeface="微軟正黑體" panose="020B0604030504040204" pitchFamily="34" charset="-120"/>
              </a:rPr>
              <a:t> </a:t>
            </a:r>
            <a:r>
              <a:rPr lang="en-US" altLang="zh-TW" sz="2400" dirty="0" smtClean="0">
                <a:solidFill>
                  <a:srgbClr val="C00000"/>
                </a:solidFill>
                <a:latin typeface="微軟正黑體" panose="020B0604030504040204" pitchFamily="34" charset="-120"/>
                <a:ea typeface="微軟正黑體" panose="020B0604030504040204" pitchFamily="34" charset="-120"/>
              </a:rPr>
              <a:t>1.</a:t>
            </a:r>
            <a:r>
              <a:rPr lang="zh-TW" altLang="en-US" sz="2400" dirty="0" smtClean="0">
                <a:solidFill>
                  <a:srgbClr val="C00000"/>
                </a:solidFill>
                <a:latin typeface="微軟正黑體" panose="020B0604030504040204" pitchFamily="34" charset="-120"/>
                <a:ea typeface="微軟正黑體" panose="020B0604030504040204" pitchFamily="34" charset="-120"/>
              </a:rPr>
              <a:t> 意圖</a:t>
            </a:r>
            <a:r>
              <a:rPr lang="zh-TW" altLang="en-US" sz="2400" dirty="0">
                <a:solidFill>
                  <a:srgbClr val="C00000"/>
                </a:solidFill>
                <a:latin typeface="微軟正黑體" panose="020B0604030504040204" pitchFamily="34" charset="-120"/>
                <a:ea typeface="微軟正黑體" panose="020B0604030504040204" pitchFamily="34" charset="-120"/>
              </a:rPr>
              <a:t>銷售或出租而</a:t>
            </a:r>
            <a:r>
              <a:rPr lang="zh-TW" altLang="en-US" sz="2400" dirty="0" smtClean="0">
                <a:solidFill>
                  <a:srgbClr val="C00000"/>
                </a:solidFill>
                <a:latin typeface="微軟正黑體" panose="020B0604030504040204" pitchFamily="34" charset="-120"/>
                <a:ea typeface="微軟正黑體" panose="020B0604030504040204" pitchFamily="34" charset="-120"/>
              </a:rPr>
              <a:t>盜版</a:t>
            </a:r>
            <a:r>
              <a:rPr lang="en-US" altLang="zh-TW" sz="2400" dirty="0" smtClean="0">
                <a:solidFill>
                  <a:srgbClr val="C00000"/>
                </a:solidFill>
                <a:latin typeface="微軟正黑體" panose="020B0604030504040204" pitchFamily="34" charset="-120"/>
                <a:ea typeface="微軟正黑體" panose="020B0604030504040204" pitchFamily="34" charset="-120"/>
              </a:rPr>
              <a:t>(</a:t>
            </a:r>
            <a:r>
              <a:rPr lang="zh-TW" altLang="en-US" sz="2400" dirty="0" smtClean="0">
                <a:solidFill>
                  <a:srgbClr val="C00000"/>
                </a:solidFill>
                <a:latin typeface="微軟正黑體" panose="020B0604030504040204" pitchFamily="34" charset="-120"/>
                <a:ea typeface="微軟正黑體" panose="020B0604030504040204" pitchFamily="34" charset="-120"/>
              </a:rPr>
              <a:t>重製</a:t>
            </a:r>
            <a:r>
              <a:rPr lang="en-US" altLang="zh-TW" sz="2400" dirty="0" smtClean="0">
                <a:solidFill>
                  <a:srgbClr val="C00000"/>
                </a:solidFill>
                <a:latin typeface="微軟正黑體" panose="020B0604030504040204" pitchFamily="34" charset="-120"/>
                <a:ea typeface="微軟正黑體" panose="020B0604030504040204" pitchFamily="34" charset="-120"/>
              </a:rPr>
              <a:t>)</a:t>
            </a:r>
            <a:r>
              <a:rPr lang="zh-TW" altLang="en-US" sz="2400" dirty="0" smtClean="0">
                <a:solidFill>
                  <a:srgbClr val="C00000"/>
                </a:solidFill>
                <a:latin typeface="微軟正黑體" panose="020B0604030504040204" pitchFamily="34" charset="-120"/>
                <a:ea typeface="微軟正黑體" panose="020B0604030504040204" pitchFamily="34" charset="-120"/>
              </a:rPr>
              <a:t>光碟</a:t>
            </a:r>
            <a:r>
              <a:rPr lang="en-US" altLang="zh-TW" sz="2400" dirty="0" smtClean="0">
                <a:solidFill>
                  <a:srgbClr val="C00000"/>
                </a:solidFill>
                <a:latin typeface="微軟正黑體" panose="020B0604030504040204" pitchFamily="34" charset="-120"/>
                <a:ea typeface="微軟正黑體" panose="020B0604030504040204" pitchFamily="34" charset="-120"/>
              </a:rPr>
              <a:t>( </a:t>
            </a:r>
            <a:r>
              <a:rPr lang="en-US" altLang="zh-TW" sz="2400" dirty="0">
                <a:solidFill>
                  <a:srgbClr val="C00000"/>
                </a:solidFill>
                <a:latin typeface="微軟正黑體" panose="020B0604030504040204" pitchFamily="34" charset="-120"/>
                <a:ea typeface="微軟正黑體" panose="020B0604030504040204" pitchFamily="34" charset="-120"/>
              </a:rPr>
              <a:t>§</a:t>
            </a:r>
            <a:r>
              <a:rPr lang="en-US" altLang="zh-TW" sz="2400" dirty="0" smtClean="0">
                <a:solidFill>
                  <a:srgbClr val="C00000"/>
                </a:solidFill>
                <a:latin typeface="微軟正黑體" panose="020B0604030504040204" pitchFamily="34" charset="-120"/>
                <a:ea typeface="微軟正黑體" panose="020B0604030504040204" pitchFamily="34" charset="-120"/>
              </a:rPr>
              <a:t>91Ⅲ)</a:t>
            </a:r>
            <a:endParaRPr lang="zh-TW" altLang="en-US" sz="2400" dirty="0">
              <a:solidFill>
                <a:srgbClr val="C00000"/>
              </a:solidFill>
              <a:latin typeface="微軟正黑體" panose="020B0604030504040204" pitchFamily="34" charset="-120"/>
              <a:ea typeface="微軟正黑體" panose="020B0604030504040204" pitchFamily="34" charset="-120"/>
            </a:endParaRPr>
          </a:p>
          <a:p>
            <a:pPr marL="714375" indent="-352425" fontAlgn="auto">
              <a:lnSpc>
                <a:spcPct val="120000"/>
              </a:lnSpc>
              <a:spcBef>
                <a:spcPts val="600"/>
              </a:spcBef>
              <a:spcAft>
                <a:spcPts val="0"/>
              </a:spcAft>
              <a:buClr>
                <a:schemeClr val="accent3"/>
              </a:buClr>
              <a:buFont typeface="Wingdings 2"/>
              <a:buNone/>
              <a:defRPr/>
            </a:pPr>
            <a:r>
              <a:rPr lang="zh-TW" altLang="en-US" sz="2400" dirty="0">
                <a:solidFill>
                  <a:srgbClr val="C00000"/>
                </a:solidFill>
                <a:latin typeface="微軟正黑體" panose="020B0604030504040204" pitchFamily="34" charset="-120"/>
                <a:ea typeface="微軟正黑體" panose="020B0604030504040204" pitchFamily="34" charset="-120"/>
              </a:rPr>
              <a:t> </a:t>
            </a:r>
            <a:r>
              <a:rPr lang="en-US" altLang="zh-TW" sz="2400" dirty="0" smtClean="0">
                <a:solidFill>
                  <a:srgbClr val="C00000"/>
                </a:solidFill>
                <a:latin typeface="微軟正黑體" panose="020B0604030504040204" pitchFamily="34" charset="-120"/>
                <a:ea typeface="微軟正黑體" panose="020B0604030504040204" pitchFamily="34" charset="-120"/>
              </a:rPr>
              <a:t>2</a:t>
            </a:r>
            <a:r>
              <a:rPr lang="en-US" altLang="zh-TW" sz="2400" dirty="0">
                <a:solidFill>
                  <a:srgbClr val="C00000"/>
                </a:solidFill>
                <a:latin typeface="微軟正黑體" panose="020B0604030504040204" pitchFamily="34" charset="-120"/>
                <a:ea typeface="微軟正黑體" panose="020B0604030504040204" pitchFamily="34" charset="-120"/>
              </a:rPr>
              <a:t>. </a:t>
            </a:r>
            <a:r>
              <a:rPr lang="zh-TW" altLang="en-US" sz="2400" dirty="0">
                <a:solidFill>
                  <a:srgbClr val="C00000"/>
                </a:solidFill>
                <a:latin typeface="微軟正黑體" panose="020B0604030504040204" pitchFamily="34" charset="-120"/>
                <a:ea typeface="微軟正黑體" panose="020B0604030504040204" pitchFamily="34" charset="-120"/>
              </a:rPr>
              <a:t>明知為盜版光碟而加以散布、或意圖散布而公開陳列或持有</a:t>
            </a:r>
            <a:r>
              <a:rPr lang="en-US" altLang="zh-TW" sz="2400" dirty="0">
                <a:solidFill>
                  <a:srgbClr val="C00000"/>
                </a:solidFill>
                <a:latin typeface="微軟正黑體" panose="020B0604030504040204" pitchFamily="34" charset="-120"/>
                <a:ea typeface="微軟正黑體" panose="020B0604030504040204" pitchFamily="34" charset="-120"/>
              </a:rPr>
              <a:t>(§91</a:t>
            </a:r>
            <a:r>
              <a:rPr lang="zh-TW" altLang="en-US" sz="2400" dirty="0">
                <a:solidFill>
                  <a:srgbClr val="C00000"/>
                </a:solidFill>
                <a:latin typeface="微軟正黑體" panose="020B0604030504040204" pitchFamily="34" charset="-120"/>
                <a:ea typeface="微軟正黑體" panose="020B0604030504040204" pitchFamily="34" charset="-120"/>
              </a:rPr>
              <a:t>之</a:t>
            </a:r>
            <a:r>
              <a:rPr lang="en-US" altLang="zh-TW" sz="2400" dirty="0">
                <a:solidFill>
                  <a:srgbClr val="C00000"/>
                </a:solidFill>
                <a:latin typeface="微軟正黑體" panose="020B0604030504040204" pitchFamily="34" charset="-120"/>
                <a:ea typeface="微軟正黑體" panose="020B0604030504040204" pitchFamily="34" charset="-120"/>
              </a:rPr>
              <a:t>1Ⅲ</a:t>
            </a:r>
            <a:r>
              <a:rPr lang="en-US" altLang="zh-TW" sz="2400" dirty="0" smtClean="0">
                <a:solidFill>
                  <a:srgbClr val="C00000"/>
                </a:solidFill>
                <a:latin typeface="微軟正黑體" panose="020B0604030504040204" pitchFamily="34" charset="-120"/>
                <a:ea typeface="微軟正黑體" panose="020B0604030504040204" pitchFamily="34" charset="-120"/>
              </a:rPr>
              <a:t>)</a:t>
            </a:r>
            <a:r>
              <a:rPr lang="en-US" altLang="zh-TW" sz="2400" dirty="0" smtClean="0">
                <a:solidFill>
                  <a:srgbClr val="0000CC"/>
                </a:solidFill>
                <a:latin typeface="微軟正黑體" panose="020B0604030504040204" pitchFamily="34" charset="-120"/>
                <a:ea typeface="微軟正黑體" panose="020B0604030504040204" pitchFamily="34" charset="-120"/>
              </a:rPr>
              <a:t>(</a:t>
            </a:r>
            <a:r>
              <a:rPr lang="zh-TW" altLang="en-US" sz="2400" dirty="0" smtClean="0">
                <a:solidFill>
                  <a:srgbClr val="0000CC"/>
                </a:solidFill>
                <a:latin typeface="微軟正黑體" panose="020B0604030504040204" pitchFamily="34" charset="-120"/>
                <a:ea typeface="微軟正黑體" panose="020B0604030504040204" pitchFamily="34" charset="-120"/>
              </a:rPr>
              <a:t>但違反</a:t>
            </a:r>
            <a:r>
              <a:rPr lang="zh-TW" altLang="en-US" sz="2400" dirty="0">
                <a:solidFill>
                  <a:srgbClr val="0000CC"/>
                </a:solidFill>
                <a:latin typeface="微軟正黑體" panose="020B0604030504040204" pitchFamily="34" charset="-120"/>
                <a:ea typeface="微軟正黑體" panose="020B0604030504040204" pitchFamily="34" charset="-120"/>
              </a:rPr>
              <a:t>真品平行輸入之</a:t>
            </a:r>
            <a:r>
              <a:rPr lang="zh-TW" altLang="en-US" sz="2400" dirty="0" smtClean="0">
                <a:solidFill>
                  <a:srgbClr val="0000CC"/>
                </a:solidFill>
                <a:latin typeface="微軟正黑體" panose="020B0604030504040204" pitchFamily="34" charset="-120"/>
                <a:ea typeface="微軟正黑體" panose="020B0604030504040204" pitchFamily="34" charset="-120"/>
              </a:rPr>
              <a:t>光碟，僅有民事責任，無刑責</a:t>
            </a:r>
            <a:r>
              <a:rPr lang="en-US" altLang="zh-TW" sz="2400" dirty="0" smtClean="0">
                <a:solidFill>
                  <a:srgbClr val="0000CC"/>
                </a:solidFill>
                <a:latin typeface="微軟正黑體" panose="020B0604030504040204" pitchFamily="34" charset="-120"/>
                <a:ea typeface="微軟正黑體" panose="020B0604030504040204" pitchFamily="34" charset="-120"/>
              </a:rPr>
              <a:t>)</a:t>
            </a:r>
            <a:endParaRPr lang="zh-TW" altLang="en-US" sz="2400" dirty="0">
              <a:solidFill>
                <a:srgbClr val="0000CC"/>
              </a:solidFill>
              <a:latin typeface="微軟正黑體" panose="020B0604030504040204" pitchFamily="34" charset="-120"/>
              <a:ea typeface="微軟正黑體" panose="020B0604030504040204" pitchFamily="34" charset="-120"/>
            </a:endParaRPr>
          </a:p>
          <a:p>
            <a:pPr marL="274320" indent="-274320" fontAlgn="auto">
              <a:lnSpc>
                <a:spcPct val="120000"/>
              </a:lnSpc>
              <a:spcBef>
                <a:spcPts val="600"/>
              </a:spcBef>
              <a:spcAft>
                <a:spcPts val="0"/>
              </a:spcAft>
              <a:buFont typeface="Wingdings 2"/>
              <a:buChar char=""/>
              <a:defRPr/>
            </a:pPr>
            <a:r>
              <a:rPr lang="zh-TW" altLang="en-US" sz="3000" b="1" dirty="0" smtClean="0">
                <a:solidFill>
                  <a:srgbClr val="0000CC"/>
                </a:solidFill>
                <a:latin typeface="微軟正黑體" panose="020B0604030504040204" pitchFamily="34" charset="-120"/>
                <a:ea typeface="微軟正黑體" panose="020B0604030504040204" pitchFamily="34" charset="-120"/>
              </a:rPr>
              <a:t>兩</a:t>
            </a:r>
            <a:r>
              <a:rPr lang="zh-TW" altLang="en-US" sz="3000" b="1" dirty="0">
                <a:solidFill>
                  <a:srgbClr val="0000CC"/>
                </a:solidFill>
                <a:latin typeface="微軟正黑體" panose="020B0604030504040204" pitchFamily="34" charset="-120"/>
                <a:ea typeface="微軟正黑體" panose="020B0604030504040204" pitchFamily="34" charset="-120"/>
              </a:rPr>
              <a:t>罰</a:t>
            </a:r>
            <a:r>
              <a:rPr lang="zh-TW" altLang="en-US" sz="3000" b="1" dirty="0" smtClean="0">
                <a:solidFill>
                  <a:srgbClr val="0000CC"/>
                </a:solidFill>
                <a:latin typeface="微軟正黑體" panose="020B0604030504040204" pitchFamily="34" charset="-120"/>
                <a:ea typeface="微軟正黑體" panose="020B0604030504040204" pitchFamily="34" charset="-120"/>
              </a:rPr>
              <a:t>規定 </a:t>
            </a:r>
            <a:r>
              <a:rPr lang="en-US" altLang="zh-TW" sz="3000" b="1" dirty="0" smtClean="0">
                <a:solidFill>
                  <a:srgbClr val="0000CC"/>
                </a:solidFill>
                <a:latin typeface="微軟正黑體" panose="020B0604030504040204" pitchFamily="34" charset="-120"/>
                <a:ea typeface="微軟正黑體" panose="020B0604030504040204" pitchFamily="34" charset="-120"/>
              </a:rPr>
              <a:t>(§101)</a:t>
            </a:r>
            <a:endParaRPr lang="zh-TW" altLang="en-US" sz="3000" b="1" dirty="0" smtClean="0">
              <a:solidFill>
                <a:srgbClr val="3399FF"/>
              </a:solidFill>
              <a:latin typeface="微軟正黑體" panose="020B0604030504040204" pitchFamily="34" charset="-120"/>
              <a:ea typeface="微軟正黑體" panose="020B0604030504040204" pitchFamily="34" charset="-120"/>
            </a:endParaRPr>
          </a:p>
          <a:p>
            <a:pPr indent="19050" fontAlgn="auto">
              <a:lnSpc>
                <a:spcPct val="120000"/>
              </a:lnSpc>
              <a:spcBef>
                <a:spcPts val="600"/>
              </a:spcBef>
              <a:spcAft>
                <a:spcPts val="0"/>
              </a:spcAft>
              <a:defRPr/>
            </a:pPr>
            <a:r>
              <a:rPr lang="zh-TW" altLang="en-US" sz="2400" b="1" dirty="0" smtClean="0">
                <a:solidFill>
                  <a:schemeClr val="tx1"/>
                </a:solidFill>
                <a:latin typeface="微軟正黑體" panose="020B0604030504040204" pitchFamily="34" charset="-120"/>
                <a:ea typeface="微軟正黑體" panose="020B0604030504040204" pitchFamily="34" charset="-120"/>
              </a:rPr>
              <a:t>行為人因執行</a:t>
            </a:r>
            <a:r>
              <a:rPr lang="zh-TW" altLang="en-US" sz="2400" b="1" dirty="0">
                <a:solidFill>
                  <a:schemeClr val="tx1"/>
                </a:solidFill>
                <a:latin typeface="微軟正黑體" panose="020B0604030504040204" pitchFamily="34" charset="-120"/>
                <a:ea typeface="微軟正黑體" panose="020B0604030504040204" pitchFamily="34" charset="-120"/>
              </a:rPr>
              <a:t>業務而</a:t>
            </a:r>
            <a:r>
              <a:rPr lang="zh-TW" altLang="en-US" sz="2400" b="1" dirty="0" smtClean="0">
                <a:solidFill>
                  <a:schemeClr val="tx1"/>
                </a:solidFill>
                <a:latin typeface="微軟正黑體" panose="020B0604030504040204" pitchFamily="34" charset="-120"/>
                <a:ea typeface="微軟正黑體" panose="020B0604030504040204" pitchFamily="34" charset="-120"/>
              </a:rPr>
              <a:t>犯罪  </a:t>
            </a:r>
            <a:endParaRPr lang="en-US" altLang="zh-TW" sz="2400" b="1" dirty="0" smtClean="0">
              <a:solidFill>
                <a:schemeClr val="tx1"/>
              </a:solidFill>
              <a:latin typeface="微軟正黑體" panose="020B0604030504040204" pitchFamily="34" charset="-120"/>
              <a:ea typeface="微軟正黑體" panose="020B0604030504040204" pitchFamily="34" charset="-120"/>
            </a:endParaRPr>
          </a:p>
          <a:p>
            <a:pPr indent="19050">
              <a:lnSpc>
                <a:spcPct val="120000"/>
              </a:lnSpc>
              <a:spcBef>
                <a:spcPts val="600"/>
              </a:spcBef>
              <a:defRPr/>
            </a:pPr>
            <a:r>
              <a:rPr lang="zh-TW" altLang="en-US" sz="2400" b="1" dirty="0" smtClean="0">
                <a:solidFill>
                  <a:schemeClr val="tx1"/>
                </a:solidFill>
                <a:latin typeface="微軟正黑體" panose="020B0604030504040204" pitchFamily="34" charset="-120"/>
                <a:ea typeface="微軟正黑體" panose="020B0604030504040204" pitchFamily="34" charset="-120"/>
              </a:rPr>
              <a:t>依法</a:t>
            </a:r>
            <a:r>
              <a:rPr lang="zh-TW" altLang="en-US" sz="2400" b="1" dirty="0">
                <a:solidFill>
                  <a:schemeClr val="tx1"/>
                </a:solidFill>
                <a:latin typeface="微軟正黑體" panose="020B0604030504040204" pitchFamily="34" charset="-120"/>
                <a:ea typeface="微軟正黑體" panose="020B0604030504040204" pitchFamily="34" charset="-120"/>
              </a:rPr>
              <a:t>處罰行為人，且對雇主科予罰金</a:t>
            </a:r>
            <a:r>
              <a:rPr lang="zh-TW" altLang="en-US" sz="2400" b="1" dirty="0" smtClean="0">
                <a:solidFill>
                  <a:schemeClr val="tx1"/>
                </a:solidFill>
                <a:latin typeface="微軟正黑體" panose="020B0604030504040204" pitchFamily="34" charset="-120"/>
                <a:ea typeface="微軟正黑體" panose="020B0604030504040204" pitchFamily="34" charset="-120"/>
              </a:rPr>
              <a:t>刑</a:t>
            </a:r>
            <a:endParaRPr lang="zh-TW" altLang="en-US" sz="2400" b="1" dirty="0" smtClean="0">
              <a:solidFill>
                <a:schemeClr val="tx1"/>
              </a:solidFill>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36</a:t>
            </a:fld>
            <a:endParaRPr lang="zh-TW" altLang="en-US"/>
          </a:p>
        </p:txBody>
      </p:sp>
    </p:spTree>
    <p:extLst>
      <p:ext uri="{BB962C8B-B14F-4D97-AF65-F5344CB8AC3E}">
        <p14:creationId xmlns:p14="http://schemas.microsoft.com/office/powerpoint/2010/main" val="14025208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51D2D507-09EA-4C6F-96ED-053C801F8797}" type="slidenum">
              <a:rPr lang="zh-TW" altLang="en-US" smtClean="0"/>
              <a:t>37</a:t>
            </a:fld>
            <a:endParaRPr lang="zh-TW" altLang="en-US"/>
          </a:p>
        </p:txBody>
      </p:sp>
      <p:sp>
        <p:nvSpPr>
          <p:cNvPr id="5" name="矩形 4"/>
          <p:cNvSpPr/>
          <p:nvPr/>
        </p:nvSpPr>
        <p:spPr>
          <a:xfrm>
            <a:off x="1355651" y="2657118"/>
            <a:ext cx="7020272" cy="1323439"/>
          </a:xfrm>
          <a:prstGeom prst="rect">
            <a:avLst/>
          </a:prstGeom>
        </p:spPr>
        <p:txBody>
          <a:bodyPr wrap="square">
            <a:spAutoFit/>
          </a:bodyPr>
          <a:lstStyle/>
          <a:p>
            <a:pPr lvl="0"/>
            <a:r>
              <a:rPr lang="zh-TW" altLang="en-US" sz="4000" b="1" dirty="0" smtClean="0">
                <a:solidFill>
                  <a:srgbClr val="002060"/>
                </a:solidFill>
                <a:latin typeface="微軟正黑體" panose="020B0604030504040204" pitchFamily="34" charset="-120"/>
                <a:ea typeface="微軟正黑體" panose="020B0604030504040204" pitchFamily="34" charset="-120"/>
              </a:rPr>
              <a:t>委外辦理業務所涉著作權問題</a:t>
            </a:r>
            <a:endParaRPr lang="en-US" altLang="zh-TW" sz="4000" b="1" dirty="0" smtClean="0">
              <a:solidFill>
                <a:srgbClr val="002060"/>
              </a:solidFill>
              <a:latin typeface="微軟正黑體" panose="020B0604030504040204" pitchFamily="34" charset="-120"/>
              <a:ea typeface="微軟正黑體" panose="020B0604030504040204" pitchFamily="34" charset="-120"/>
            </a:endParaRPr>
          </a:p>
          <a:p>
            <a:pPr lvl="0" algn="ctr"/>
            <a:r>
              <a:rPr lang="en-US" altLang="zh-TW" sz="4000" b="1" dirty="0" smtClean="0">
                <a:solidFill>
                  <a:srgbClr val="002060"/>
                </a:solidFill>
                <a:latin typeface="微軟正黑體" panose="020B0604030504040204" pitchFamily="34" charset="-120"/>
                <a:ea typeface="微軟正黑體" panose="020B0604030504040204" pitchFamily="34" charset="-120"/>
              </a:rPr>
              <a:t>(</a:t>
            </a:r>
            <a:r>
              <a:rPr lang="zh-TW" altLang="en-US" sz="4000" b="1" dirty="0" smtClean="0">
                <a:solidFill>
                  <a:srgbClr val="002060"/>
                </a:solidFill>
                <a:latin typeface="微軟正黑體" panose="020B0604030504040204" pitchFamily="34" charset="-120"/>
                <a:ea typeface="微軟正黑體" panose="020B0604030504040204" pitchFamily="34" charset="-120"/>
              </a:rPr>
              <a:t>著作權約定文件說明</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endParaRPr lang="en-US" altLang="zh-TW" sz="3200" b="1" dirty="0">
              <a:latin typeface="微軟正黑體" panose="020B0604030504040204" pitchFamily="34" charset="-120"/>
              <a:ea typeface="微軟正黑體" panose="020B0604030504040204" pitchFamily="34" charset="-12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52120" y="4508001"/>
            <a:ext cx="2699792" cy="1922435"/>
          </a:xfrm>
          <a:prstGeom prst="rect">
            <a:avLst/>
          </a:prstGeom>
        </p:spPr>
      </p:pic>
    </p:spTree>
    <p:extLst>
      <p:ext uri="{BB962C8B-B14F-4D97-AF65-F5344CB8AC3E}">
        <p14:creationId xmlns:p14="http://schemas.microsoft.com/office/powerpoint/2010/main" val="42144936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pPr>
              <a:defRPr/>
            </a:pPr>
            <a:fld id="{F964AAEC-2287-42ED-829E-B808BB0B5D78}" type="slidenum">
              <a:rPr lang="zh-TW" altLang="en-US">
                <a:solidFill>
                  <a:prstClr val="black">
                    <a:tint val="75000"/>
                  </a:prstClr>
                </a:solidFill>
              </a:rPr>
              <a:pPr>
                <a:defRPr/>
              </a:pPr>
              <a:t>38</a:t>
            </a:fld>
            <a:endParaRPr lang="zh-TW" altLang="en-US" dirty="0">
              <a:solidFill>
                <a:prstClr val="black">
                  <a:tint val="75000"/>
                </a:prstClr>
              </a:solidFill>
            </a:endParaRPr>
          </a:p>
        </p:txBody>
      </p:sp>
      <p:sp>
        <p:nvSpPr>
          <p:cNvPr id="17414" name="標題 2"/>
          <p:cNvSpPr>
            <a:spLocks noGrp="1"/>
          </p:cNvSpPr>
          <p:nvPr>
            <p:ph type="title"/>
          </p:nvPr>
        </p:nvSpPr>
        <p:spPr bwMode="auto">
          <a:xfrm>
            <a:off x="1979712" y="260648"/>
            <a:ext cx="5132536" cy="8103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z="3600" b="1" dirty="0">
                <a:solidFill>
                  <a:srgbClr val="002060"/>
                </a:solidFill>
                <a:latin typeface="微軟正黑體" pitchFamily="34" charset="-120"/>
                <a:ea typeface="微軟正黑體" pitchFamily="34" charset="-120"/>
              </a:rPr>
              <a:t>著作財產權歸屬之決定</a:t>
            </a:r>
          </a:p>
        </p:txBody>
      </p:sp>
      <p:sp>
        <p:nvSpPr>
          <p:cNvPr id="8" name="圓角矩形 7"/>
          <p:cNvSpPr/>
          <p:nvPr/>
        </p:nvSpPr>
        <p:spPr>
          <a:xfrm>
            <a:off x="3310144" y="3371994"/>
            <a:ext cx="1969649" cy="66284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2000" dirty="0" smtClean="0">
                <a:latin typeface="微軟正黑體" panose="020B0604030504040204" pitchFamily="34" charset="-120"/>
                <a:ea typeface="微軟正黑體" panose="020B0604030504040204" pitchFamily="34" charset="-120"/>
              </a:rPr>
              <a:t>約定著作人</a:t>
            </a:r>
            <a:endParaRPr lang="zh-TW" altLang="en-US" sz="2000" dirty="0">
              <a:latin typeface="微軟正黑體" panose="020B0604030504040204" pitchFamily="34" charset="-120"/>
              <a:ea typeface="微軟正黑體" panose="020B0604030504040204" pitchFamily="34" charset="-120"/>
            </a:endParaRPr>
          </a:p>
          <a:p>
            <a:pPr algn="ctr"/>
            <a:r>
              <a:rPr lang="zh-TW" altLang="en-US" sz="2000" dirty="0">
                <a:latin typeface="微軟正黑體" panose="020B0604030504040204" pitchFamily="34" charset="-120"/>
                <a:ea typeface="微軟正黑體" panose="020B0604030504040204" pitchFamily="34" charset="-120"/>
              </a:rPr>
              <a:t>為出資人</a:t>
            </a:r>
          </a:p>
        </p:txBody>
      </p:sp>
      <p:sp>
        <p:nvSpPr>
          <p:cNvPr id="9" name="圓角矩形 8"/>
          <p:cNvSpPr/>
          <p:nvPr/>
        </p:nvSpPr>
        <p:spPr>
          <a:xfrm>
            <a:off x="3275856" y="2225850"/>
            <a:ext cx="2003937" cy="75330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TW" altLang="en-US" sz="2000" dirty="0" smtClean="0">
                <a:latin typeface="微軟正黑體" panose="020B0604030504040204" pitchFamily="34" charset="-120"/>
                <a:ea typeface="微軟正黑體" panose="020B0604030504040204" pitchFamily="34" charset="-120"/>
              </a:rPr>
              <a:t>無約定</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著作人為受聘人</a:t>
            </a:r>
            <a:endParaRPr lang="zh-TW" altLang="en-US" sz="2000" dirty="0">
              <a:latin typeface="微軟正黑體" panose="020B0604030504040204" pitchFamily="34" charset="-120"/>
              <a:ea typeface="微軟正黑體" panose="020B0604030504040204" pitchFamily="34" charset="-120"/>
            </a:endParaRPr>
          </a:p>
        </p:txBody>
      </p:sp>
      <p:cxnSp>
        <p:nvCxnSpPr>
          <p:cNvPr id="10" name="直線單箭頭接點 9"/>
          <p:cNvCxnSpPr>
            <a:stCxn id="14" idx="3"/>
            <a:endCxn id="9" idx="1"/>
          </p:cNvCxnSpPr>
          <p:nvPr/>
        </p:nvCxnSpPr>
        <p:spPr>
          <a:xfrm flipV="1">
            <a:off x="2267058" y="2602501"/>
            <a:ext cx="1008798" cy="37665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 name="直線單箭頭接點 10"/>
          <p:cNvCxnSpPr>
            <a:stCxn id="14" idx="3"/>
            <a:endCxn id="8" idx="1"/>
          </p:cNvCxnSpPr>
          <p:nvPr/>
        </p:nvCxnSpPr>
        <p:spPr>
          <a:xfrm>
            <a:off x="2267058" y="2979152"/>
            <a:ext cx="1043086" cy="72426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 name="圓角矩形 11"/>
          <p:cNvSpPr/>
          <p:nvPr/>
        </p:nvSpPr>
        <p:spPr>
          <a:xfrm>
            <a:off x="3131840" y="4647147"/>
            <a:ext cx="3600000" cy="1008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r>
              <a:rPr lang="zh-TW" altLang="en-US" sz="2000" dirty="0" smtClean="0">
                <a:latin typeface="微軟正黑體" panose="020B0604030504040204" pitchFamily="34" charset="-120"/>
                <a:ea typeface="微軟正黑體" panose="020B0604030504040204" pitchFamily="34" charset="-120"/>
              </a:rPr>
              <a:t>須適用現行法第</a:t>
            </a:r>
            <a:r>
              <a:rPr lang="en-US" altLang="zh-TW" sz="2000" dirty="0" smtClean="0">
                <a:latin typeface="微軟正黑體" panose="020B0604030504040204" pitchFamily="34" charset="-120"/>
                <a:ea typeface="微軟正黑體" panose="020B0604030504040204" pitchFamily="34" charset="-120"/>
              </a:rPr>
              <a:t>11</a:t>
            </a:r>
            <a:r>
              <a:rPr lang="zh-TW" altLang="en-US" sz="2000" dirty="0" smtClean="0">
                <a:latin typeface="微軟正黑體" panose="020B0604030504040204" pitchFamily="34" charset="-120"/>
                <a:ea typeface="微軟正黑體" panose="020B0604030504040204" pitchFamily="34" charset="-120"/>
              </a:rPr>
              <a:t>條，以受聘法人或其員工為著作人，</a:t>
            </a:r>
            <a:r>
              <a:rPr lang="zh-TW" altLang="en-US" sz="2000" b="1" dirty="0" smtClean="0">
                <a:latin typeface="微軟正黑體" panose="020B0604030504040204" pitchFamily="34" charset="-120"/>
                <a:ea typeface="微軟正黑體" panose="020B0604030504040204" pitchFamily="34" charset="-120"/>
              </a:rPr>
              <a:t>出資人無法成為著作人</a:t>
            </a:r>
            <a:endParaRPr lang="en-US" altLang="zh-TW" sz="2000" b="1" dirty="0" smtClean="0">
              <a:latin typeface="微軟正黑體" panose="020B0604030504040204" pitchFamily="34" charset="-120"/>
              <a:ea typeface="微軟正黑體" panose="020B0604030504040204" pitchFamily="34" charset="-120"/>
            </a:endParaRPr>
          </a:p>
        </p:txBody>
      </p:sp>
      <p:cxnSp>
        <p:nvCxnSpPr>
          <p:cNvPr id="13" name="直線單箭頭接點 12"/>
          <p:cNvCxnSpPr>
            <a:stCxn id="15" idx="3"/>
            <a:endCxn id="12" idx="1"/>
          </p:cNvCxnSpPr>
          <p:nvPr/>
        </p:nvCxnSpPr>
        <p:spPr>
          <a:xfrm>
            <a:off x="2276414" y="5139272"/>
            <a:ext cx="855426" cy="118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4" name="圓角矩形 13"/>
          <p:cNvSpPr/>
          <p:nvPr/>
        </p:nvSpPr>
        <p:spPr>
          <a:xfrm>
            <a:off x="323528" y="2709152"/>
            <a:ext cx="1943530" cy="540000"/>
          </a:xfrm>
          <a:prstGeom prst="roundRect">
            <a:avLst/>
          </a:prstGeom>
          <a:solidFill>
            <a:srgbClr val="99CCFF"/>
          </a:solidFill>
          <a:ln w="28575">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b="1" dirty="0" smtClean="0">
                <a:solidFill>
                  <a:schemeClr val="tx1"/>
                </a:solidFill>
                <a:latin typeface="微軟正黑體" panose="020B0604030504040204" pitchFamily="34" charset="-120"/>
                <a:ea typeface="微軟正黑體" panose="020B0604030504040204" pitchFamily="34" charset="-120"/>
              </a:rPr>
              <a:t>受聘人為自然人</a:t>
            </a:r>
            <a:endParaRPr lang="zh-TW" altLang="en-US" b="1" dirty="0">
              <a:solidFill>
                <a:schemeClr val="tx1"/>
              </a:solidFill>
              <a:latin typeface="微軟正黑體" panose="020B0604030504040204" pitchFamily="34" charset="-120"/>
              <a:ea typeface="微軟正黑體" panose="020B0604030504040204" pitchFamily="34" charset="-120"/>
            </a:endParaRPr>
          </a:p>
        </p:txBody>
      </p:sp>
      <p:sp>
        <p:nvSpPr>
          <p:cNvPr id="15" name="圓角矩形 14"/>
          <p:cNvSpPr/>
          <p:nvPr/>
        </p:nvSpPr>
        <p:spPr>
          <a:xfrm>
            <a:off x="323528" y="4869272"/>
            <a:ext cx="1952886" cy="540000"/>
          </a:xfrm>
          <a:prstGeom prst="roundRect">
            <a:avLst/>
          </a:prstGeom>
          <a:solidFill>
            <a:srgbClr val="99CCFF"/>
          </a:solidFill>
          <a:ln w="28575">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tx1"/>
                </a:solidFill>
                <a:latin typeface="微軟正黑體" panose="020B0604030504040204" pitchFamily="34" charset="-120"/>
                <a:ea typeface="微軟正黑體" panose="020B0604030504040204" pitchFamily="34" charset="-120"/>
              </a:rPr>
              <a:t>受聘人為法人</a:t>
            </a:r>
            <a:endParaRPr lang="zh-TW" altLang="en-US" sz="2000" b="1" dirty="0">
              <a:solidFill>
                <a:schemeClr val="tx1"/>
              </a:solidFill>
              <a:latin typeface="微軟正黑體" panose="020B0604030504040204" pitchFamily="34" charset="-120"/>
              <a:ea typeface="微軟正黑體" panose="020B0604030504040204" pitchFamily="34" charset="-120"/>
            </a:endParaRPr>
          </a:p>
        </p:txBody>
      </p:sp>
      <p:cxnSp>
        <p:nvCxnSpPr>
          <p:cNvPr id="18" name="直線單箭頭接點 17"/>
          <p:cNvCxnSpPr>
            <a:stCxn id="9" idx="3"/>
            <a:endCxn id="22" idx="1"/>
          </p:cNvCxnSpPr>
          <p:nvPr/>
        </p:nvCxnSpPr>
        <p:spPr>
          <a:xfrm flipV="1">
            <a:off x="5279793" y="1927325"/>
            <a:ext cx="976660" cy="67517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0" name="直線單箭頭接點 19"/>
          <p:cNvCxnSpPr>
            <a:stCxn id="9" idx="3"/>
            <a:endCxn id="29" idx="1"/>
          </p:cNvCxnSpPr>
          <p:nvPr/>
        </p:nvCxnSpPr>
        <p:spPr>
          <a:xfrm>
            <a:off x="5279793" y="2602501"/>
            <a:ext cx="990694" cy="19651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2" name="圓角矩形 21"/>
          <p:cNvSpPr/>
          <p:nvPr/>
        </p:nvSpPr>
        <p:spPr>
          <a:xfrm>
            <a:off x="6256453" y="1628800"/>
            <a:ext cx="2492011" cy="59705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zh-TW" altLang="en-US" dirty="0" smtClean="0">
                <a:latin typeface="微軟正黑體" panose="020B0604030504040204" pitchFamily="34" charset="-120"/>
                <a:ea typeface="微軟正黑體" panose="020B0604030504040204" pitchFamily="34" charset="-120"/>
              </a:rPr>
              <a:t>著作財產權</a:t>
            </a:r>
            <a:r>
              <a:rPr lang="en-US" altLang="zh-TW" dirty="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zh-TW" dirty="0" smtClean="0">
                <a:latin typeface="微軟正黑體" panose="020B0604030504040204" pitchFamily="34" charset="-120"/>
                <a:ea typeface="微軟正黑體" panose="020B0604030504040204" pitchFamily="34" charset="-120"/>
              </a:rPr>
              <a:t>有</a:t>
            </a:r>
            <a:r>
              <a:rPr lang="zh-TW" altLang="zh-TW" dirty="0">
                <a:latin typeface="微軟正黑體" panose="020B0604030504040204" pitchFamily="34" charset="-120"/>
                <a:ea typeface="微軟正黑體" panose="020B0604030504040204" pitchFamily="34" charset="-120"/>
              </a:rPr>
              <a:t>約定，從其約定</a:t>
            </a:r>
            <a:endParaRPr lang="zh-TW" altLang="en-US" dirty="0">
              <a:latin typeface="微軟正黑體" panose="020B0604030504040204" pitchFamily="34" charset="-120"/>
              <a:ea typeface="微軟正黑體" panose="020B0604030504040204" pitchFamily="34" charset="-120"/>
            </a:endParaRPr>
          </a:p>
        </p:txBody>
      </p:sp>
      <p:sp>
        <p:nvSpPr>
          <p:cNvPr id="29" name="圓角矩形 28"/>
          <p:cNvSpPr/>
          <p:nvPr/>
        </p:nvSpPr>
        <p:spPr>
          <a:xfrm>
            <a:off x="6270487" y="2348880"/>
            <a:ext cx="2477977" cy="90027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zh-TW" altLang="en-US" dirty="0">
                <a:latin typeface="微軟正黑體" panose="020B0604030504040204" pitchFamily="34" charset="-120"/>
                <a:ea typeface="微軟正黑體" panose="020B0604030504040204" pitchFamily="34" charset="-120"/>
              </a:rPr>
              <a:t>無約定，受聘人享有著作財產權，出資人得利用該著作</a:t>
            </a:r>
          </a:p>
        </p:txBody>
      </p:sp>
      <p:sp>
        <p:nvSpPr>
          <p:cNvPr id="33" name="圓角矩形 32"/>
          <p:cNvSpPr/>
          <p:nvPr/>
        </p:nvSpPr>
        <p:spPr>
          <a:xfrm>
            <a:off x="6242418" y="3494837"/>
            <a:ext cx="2636027" cy="540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r>
              <a:rPr lang="zh-TW" altLang="en-US" b="1" dirty="0">
                <a:latin typeface="微軟正黑體" panose="020B0604030504040204" pitchFamily="34" charset="-120"/>
                <a:ea typeface="微軟正黑體" panose="020B0604030504040204" pitchFamily="34" charset="-120"/>
              </a:rPr>
              <a:t>出資人享有著作財產權</a:t>
            </a:r>
          </a:p>
        </p:txBody>
      </p:sp>
      <p:cxnSp>
        <p:nvCxnSpPr>
          <p:cNvPr id="34" name="直線單箭頭接點 33"/>
          <p:cNvCxnSpPr>
            <a:stCxn id="8" idx="3"/>
          </p:cNvCxnSpPr>
          <p:nvPr/>
        </p:nvCxnSpPr>
        <p:spPr>
          <a:xfrm flipV="1">
            <a:off x="5279793" y="3703415"/>
            <a:ext cx="962625"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2" name="直線單箭頭接點 41"/>
          <p:cNvCxnSpPr>
            <a:stCxn id="12" idx="3"/>
            <a:endCxn id="51" idx="1"/>
          </p:cNvCxnSpPr>
          <p:nvPr/>
        </p:nvCxnSpPr>
        <p:spPr>
          <a:xfrm>
            <a:off x="6731840" y="5151147"/>
            <a:ext cx="842626" cy="4561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4" name="直線單箭頭接點 43"/>
          <p:cNvCxnSpPr>
            <a:stCxn id="12" idx="3"/>
            <a:endCxn id="50" idx="1"/>
          </p:cNvCxnSpPr>
          <p:nvPr/>
        </p:nvCxnSpPr>
        <p:spPr>
          <a:xfrm flipV="1">
            <a:off x="6731840" y="4833272"/>
            <a:ext cx="828592" cy="3178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0" name="圓角矩形 49"/>
          <p:cNvSpPr/>
          <p:nvPr/>
        </p:nvSpPr>
        <p:spPr>
          <a:xfrm>
            <a:off x="7560432" y="4563272"/>
            <a:ext cx="1332048" cy="5400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zh-TW" altLang="en-US" sz="2000" dirty="0" smtClean="0">
                <a:solidFill>
                  <a:schemeClr val="tx1"/>
                </a:solidFill>
                <a:latin typeface="微軟正黑體" panose="020B0604030504040204" pitchFamily="34" charset="-120"/>
                <a:ea typeface="微軟正黑體" panose="020B0604030504040204" pitchFamily="34" charset="-120"/>
              </a:rPr>
              <a:t>轉讓</a:t>
            </a:r>
            <a:endParaRPr lang="zh-TW" altLang="en-US" sz="2000" dirty="0">
              <a:solidFill>
                <a:schemeClr val="tx1"/>
              </a:solidFill>
              <a:latin typeface="微軟正黑體" panose="020B0604030504040204" pitchFamily="34" charset="-120"/>
              <a:ea typeface="微軟正黑體" panose="020B0604030504040204" pitchFamily="34" charset="-120"/>
            </a:endParaRPr>
          </a:p>
        </p:txBody>
      </p:sp>
      <p:sp>
        <p:nvSpPr>
          <p:cNvPr id="51" name="圓角矩形 50"/>
          <p:cNvSpPr/>
          <p:nvPr/>
        </p:nvSpPr>
        <p:spPr>
          <a:xfrm>
            <a:off x="7574466" y="5337272"/>
            <a:ext cx="1332048" cy="5400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zh-TW" altLang="en-US" sz="2000" dirty="0" smtClean="0">
                <a:solidFill>
                  <a:schemeClr val="tx1"/>
                </a:solidFill>
                <a:latin typeface="微軟正黑體" panose="020B0604030504040204" pitchFamily="34" charset="-120"/>
                <a:ea typeface="微軟正黑體" panose="020B0604030504040204" pitchFamily="34" charset="-120"/>
              </a:rPr>
              <a:t>授權</a:t>
            </a:r>
            <a:endParaRPr lang="zh-TW" altLang="en-US" sz="2000" dirty="0">
              <a:solidFill>
                <a:schemeClr val="tx1"/>
              </a:solidFill>
              <a:latin typeface="微軟正黑體" panose="020B0604030504040204" pitchFamily="34" charset="-120"/>
              <a:ea typeface="微軟正黑體" panose="020B0604030504040204" pitchFamily="34" charset="-120"/>
            </a:endParaRPr>
          </a:p>
        </p:txBody>
      </p:sp>
      <p:sp>
        <p:nvSpPr>
          <p:cNvPr id="2" name="矩形圖說文字 1"/>
          <p:cNvSpPr/>
          <p:nvPr/>
        </p:nvSpPr>
        <p:spPr>
          <a:xfrm>
            <a:off x="1475656" y="1970654"/>
            <a:ext cx="791402" cy="400110"/>
          </a:xfrm>
          <a:prstGeom prst="wedgeRectCallout">
            <a:avLst>
              <a:gd name="adj1" fmla="val -55854"/>
              <a:gd name="adj2" fmla="val 126115"/>
            </a:avLst>
          </a:prstGeom>
          <a:ln>
            <a:noFill/>
          </a:ln>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en-US" altLang="zh-TW" sz="2000" b="1" dirty="0" smtClean="0"/>
              <a:t>§12</a:t>
            </a:r>
            <a:endParaRPr lang="zh-TW" altLang="en-US" sz="2000" b="1" dirty="0"/>
          </a:p>
        </p:txBody>
      </p:sp>
      <p:sp>
        <p:nvSpPr>
          <p:cNvPr id="23" name="矩形圖說文字 22"/>
          <p:cNvSpPr/>
          <p:nvPr/>
        </p:nvSpPr>
        <p:spPr>
          <a:xfrm>
            <a:off x="1440260" y="4178076"/>
            <a:ext cx="1403548" cy="400110"/>
          </a:xfrm>
          <a:prstGeom prst="wedgeRectCallout">
            <a:avLst>
              <a:gd name="adj1" fmla="val -55854"/>
              <a:gd name="adj2" fmla="val 126115"/>
            </a:avLst>
          </a:prstGeom>
          <a:ln>
            <a:noFill/>
          </a:ln>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en-US" altLang="zh-TW" sz="2000" b="1" dirty="0" smtClean="0"/>
              <a:t>§12</a:t>
            </a:r>
            <a:r>
              <a:rPr lang="zh-TW" altLang="en-US" sz="2000" b="1" dirty="0" smtClean="0"/>
              <a:t>＋</a:t>
            </a:r>
            <a:r>
              <a:rPr lang="en-US" altLang="zh-TW" sz="2000" b="1" dirty="0" smtClean="0"/>
              <a:t>§11</a:t>
            </a:r>
            <a:endParaRPr lang="zh-TW" altLang="en-US" sz="2000" b="1" dirty="0"/>
          </a:p>
        </p:txBody>
      </p:sp>
      <p:sp>
        <p:nvSpPr>
          <p:cNvPr id="25" name="向下箭號 24"/>
          <p:cNvSpPr/>
          <p:nvPr/>
        </p:nvSpPr>
        <p:spPr>
          <a:xfrm>
            <a:off x="3245768" y="1171059"/>
            <a:ext cx="2266611" cy="799662"/>
          </a:xfrm>
          <a:prstGeom prst="downArrow">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1600" b="1" dirty="0" smtClean="0">
                <a:latin typeface="微軟正黑體" panose="020B0604030504040204" pitchFamily="34" charset="-120"/>
                <a:ea typeface="微軟正黑體" panose="020B0604030504040204" pitchFamily="34" charset="-120"/>
              </a:rPr>
              <a:t>先決定誰是著作人</a:t>
            </a:r>
            <a:endParaRPr lang="zh-TW" altLang="en-US" sz="1600" b="1" dirty="0">
              <a:latin typeface="微軟正黑體" panose="020B0604030504040204" pitchFamily="34" charset="-120"/>
              <a:ea typeface="微軟正黑體" panose="020B0604030504040204" pitchFamily="34" charset="-120"/>
            </a:endParaRPr>
          </a:p>
        </p:txBody>
      </p:sp>
      <p:sp>
        <p:nvSpPr>
          <p:cNvPr id="27" name="向下箭號 26"/>
          <p:cNvSpPr/>
          <p:nvPr/>
        </p:nvSpPr>
        <p:spPr>
          <a:xfrm>
            <a:off x="6598717" y="620689"/>
            <a:ext cx="2296764" cy="985886"/>
          </a:xfrm>
          <a:prstGeom prst="downArrow">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zh-TW" altLang="en-US" sz="1600" b="1" dirty="0" smtClean="0">
                <a:latin typeface="微軟正黑體" panose="020B0604030504040204" pitchFamily="34" charset="-120"/>
                <a:ea typeface="微軟正黑體" panose="020B0604030504040204" pitchFamily="34" charset="-120"/>
              </a:rPr>
              <a:t>再決定誰是著作財產權人</a:t>
            </a:r>
            <a:endParaRPr lang="zh-TW" altLang="en-US" sz="1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1927383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331640" y="188640"/>
            <a:ext cx="6987704" cy="882352"/>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政府機關採購契約約定現狀</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2"/>
          </p:nvPr>
        </p:nvSpPr>
        <p:spPr>
          <a:xfrm>
            <a:off x="7203504" y="6096000"/>
            <a:ext cx="1905000" cy="457200"/>
          </a:xfrm>
        </p:spPr>
        <p:txBody>
          <a:bodyPr/>
          <a:lstStyle/>
          <a:p>
            <a:fld id="{51D2D507-09EA-4C6F-96ED-053C801F8797}" type="slidenum">
              <a:rPr lang="zh-TW" altLang="en-US" smtClean="0"/>
              <a:t>39</a:t>
            </a:fld>
            <a:endParaRPr lang="zh-TW" altLang="en-US"/>
          </a:p>
        </p:txBody>
      </p:sp>
      <p:grpSp>
        <p:nvGrpSpPr>
          <p:cNvPr id="12" name="群組 11"/>
          <p:cNvGrpSpPr/>
          <p:nvPr/>
        </p:nvGrpSpPr>
        <p:grpSpPr>
          <a:xfrm>
            <a:off x="746994" y="1182713"/>
            <a:ext cx="7690717" cy="5486647"/>
            <a:chOff x="746994" y="1182713"/>
            <a:chExt cx="7690717" cy="5486647"/>
          </a:xfrm>
        </p:grpSpPr>
        <p:sp>
          <p:nvSpPr>
            <p:cNvPr id="7" name="圓角矩形 6"/>
            <p:cNvSpPr/>
            <p:nvPr/>
          </p:nvSpPr>
          <p:spPr>
            <a:xfrm>
              <a:off x="746994" y="1196752"/>
              <a:ext cx="3618160" cy="1551459"/>
            </a:xfrm>
            <a:prstGeom prst="roundRect">
              <a:avLst/>
            </a:prstGeom>
            <a:effectLst>
              <a:outerShdw blurRad="50800" dist="38100" dir="16200000"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nchor="ctr"/>
            <a:lstStyle/>
            <a:p>
              <a:pPr algn="ctr" eaLnBrk="1" hangingPunct="1">
                <a:defRPr/>
              </a:pPr>
              <a:r>
                <a:rPr lang="zh-TW" altLang="en-US" sz="2400" b="1" dirty="0" smtClean="0">
                  <a:latin typeface="微軟正黑體" panose="020B0604030504040204" pitchFamily="34" charset="-120"/>
                  <a:ea typeface="微軟正黑體" panose="020B0604030504040204" pitchFamily="34" charset="-120"/>
                  <a:cs typeface="Arial" panose="020B0604020202020204" pitchFamily="34" charset="0"/>
                </a:rPr>
                <a:t>工程會發布之採購契約範本雖未強制</a:t>
              </a:r>
              <a:r>
                <a:rPr lang="zh-TW" altLang="en-US" sz="2400" dirty="0" smtClean="0">
                  <a:latin typeface="微軟正黑體" panose="020B0604030504040204" pitchFamily="34" charset="-120"/>
                  <a:ea typeface="微軟正黑體" panose="020B0604030504040204" pitchFamily="34" charset="-120"/>
                  <a:cs typeface="Arial" panose="020B0604020202020204" pitchFamily="34" charset="0"/>
                </a:rPr>
                <a:t>由機關取得著作財產權</a:t>
              </a:r>
              <a:endParaRPr lang="zh-TW" altLang="en-US" sz="2400" dirty="0">
                <a:latin typeface="微軟正黑體" panose="020B0604030504040204" pitchFamily="34" charset="-120"/>
                <a:ea typeface="微軟正黑體" panose="020B0604030504040204" pitchFamily="34" charset="-120"/>
                <a:cs typeface="Arial" panose="020B0604020202020204" pitchFamily="34" charset="0"/>
              </a:endParaRPr>
            </a:p>
          </p:txBody>
        </p:sp>
        <p:sp>
          <p:nvSpPr>
            <p:cNvPr id="8" name="圓角矩形 7"/>
            <p:cNvSpPr/>
            <p:nvPr/>
          </p:nvSpPr>
          <p:spPr>
            <a:xfrm>
              <a:off x="4661892" y="1182713"/>
              <a:ext cx="3744416" cy="1551459"/>
            </a:xfrm>
            <a:prstGeom prst="roundRect">
              <a:avLst/>
            </a:prstGeom>
            <a:effectLst>
              <a:outerShdw blurRad="50800" dist="38100" dir="16200000"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nchor="ctr"/>
            <a:lstStyle/>
            <a:p>
              <a:pPr algn="ctr" eaLnBrk="1" hangingPunct="1">
                <a:defRPr/>
              </a:pPr>
              <a:r>
                <a:rPr lang="zh-TW" altLang="en-US" sz="2400" dirty="0">
                  <a:latin typeface="微軟正黑體" panose="020B0604030504040204" pitchFamily="34" charset="-120"/>
                  <a:ea typeface="微軟正黑體" panose="020B0604030504040204" pitchFamily="34" charset="-120"/>
                  <a:cs typeface="Arial" panose="020B0604020202020204" pitchFamily="34" charset="0"/>
                </a:rPr>
                <a:t>智慧</a:t>
              </a:r>
              <a:r>
                <a:rPr lang="zh-TW" altLang="en-US" sz="2400" dirty="0" smtClean="0">
                  <a:latin typeface="微軟正黑體" panose="020B0604030504040204" pitchFamily="34" charset="-120"/>
                  <a:ea typeface="微軟正黑體" panose="020B0604030504040204" pitchFamily="34" charset="-120"/>
                  <a:cs typeface="Arial" panose="020B0604020202020204" pitchFamily="34" charset="0"/>
                </a:rPr>
                <a:t>局曾通函請各單位斟酌有無取得著作財產權之必要性</a:t>
              </a:r>
              <a:endParaRPr lang="zh-TW" altLang="en-US" sz="2400" dirty="0">
                <a:latin typeface="微軟正黑體" panose="020B0604030504040204" pitchFamily="34" charset="-120"/>
                <a:ea typeface="微軟正黑體" panose="020B0604030504040204" pitchFamily="34" charset="-120"/>
                <a:cs typeface="Arial" panose="020B0604020202020204" pitchFamily="34" charset="0"/>
              </a:endParaRPr>
            </a:p>
          </p:txBody>
        </p:sp>
        <p:sp>
          <p:nvSpPr>
            <p:cNvPr id="9" name="向右箭號 8"/>
            <p:cNvSpPr/>
            <p:nvPr/>
          </p:nvSpPr>
          <p:spPr>
            <a:xfrm rot="5400000">
              <a:off x="2343125" y="2547546"/>
              <a:ext cx="406797" cy="764574"/>
            </a:xfrm>
            <a:prstGeom prst="rightArrow">
              <a:avLst/>
            </a:prstGeom>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zh-TW" altLang="en-US"/>
            </a:p>
          </p:txBody>
        </p:sp>
        <p:sp>
          <p:nvSpPr>
            <p:cNvPr id="10" name="向右箭號 9"/>
            <p:cNvSpPr/>
            <p:nvPr/>
          </p:nvSpPr>
          <p:spPr>
            <a:xfrm rot="5400000">
              <a:off x="6330702" y="2555285"/>
              <a:ext cx="406793" cy="764574"/>
            </a:xfrm>
            <a:prstGeom prst="rightArrow">
              <a:avLst/>
            </a:prstGeom>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zh-TW" altLang="en-US"/>
            </a:p>
          </p:txBody>
        </p:sp>
        <p:sp>
          <p:nvSpPr>
            <p:cNvPr id="11" name="圓角矩形 10"/>
            <p:cNvSpPr/>
            <p:nvPr/>
          </p:nvSpPr>
          <p:spPr>
            <a:xfrm>
              <a:off x="1421532" y="3141673"/>
              <a:ext cx="6480720" cy="1025635"/>
            </a:xfrm>
            <a:prstGeom prst="roundRect">
              <a:avLst/>
            </a:prstGeom>
            <a:ln/>
          </p:spPr>
          <p:style>
            <a:lnRef idx="0">
              <a:schemeClr val="accent1"/>
            </a:lnRef>
            <a:fillRef idx="3">
              <a:schemeClr val="accent1"/>
            </a:fillRef>
            <a:effectRef idx="3">
              <a:schemeClr val="accent1"/>
            </a:effectRef>
            <a:fontRef idx="minor">
              <a:schemeClr val="lt1"/>
            </a:fontRef>
          </p:style>
          <p:txBody>
            <a:bodyPr anchor="ctr"/>
            <a:lstStyle/>
            <a:p>
              <a:pPr algn="ctr">
                <a:defRPr/>
              </a:pPr>
              <a:r>
                <a:rPr lang="zh-TW" altLang="en-US" sz="2600" dirty="0" smtClean="0">
                  <a:latin typeface="微軟正黑體" panose="020B0604030504040204" pitchFamily="34" charset="-120"/>
                  <a:ea typeface="微軟正黑體" panose="020B0604030504040204" pitchFamily="34" charset="-120"/>
                  <a:cs typeface="Arial" panose="020B0604020202020204" pitchFamily="34" charset="0"/>
                </a:rPr>
                <a:t>實務上各機關</a:t>
              </a:r>
              <a:r>
                <a:rPr lang="zh-TW" altLang="en-US" sz="2600" b="1" dirty="0" smtClean="0">
                  <a:latin typeface="微軟正黑體" panose="020B0604030504040204" pitchFamily="34" charset="-120"/>
                  <a:ea typeface="微軟正黑體" panose="020B0604030504040204" pitchFamily="34" charset="-120"/>
                  <a:cs typeface="Arial" panose="020B0604020202020204" pitchFamily="34" charset="0"/>
                </a:rPr>
                <a:t>通常</a:t>
              </a:r>
              <a:r>
                <a:rPr lang="zh-TW" altLang="en-US" sz="2600" b="1" dirty="0">
                  <a:latin typeface="微軟正黑體" panose="020B0604030504040204" pitchFamily="34" charset="-120"/>
                  <a:ea typeface="微軟正黑體" panose="020B0604030504040204" pitchFamily="34" charset="-120"/>
                  <a:cs typeface="Arial" panose="020B0604020202020204" pitchFamily="34" charset="0"/>
                </a:rPr>
                <a:t>仍要求</a:t>
              </a:r>
              <a:r>
                <a:rPr lang="zh-TW" altLang="en-US" sz="2600" b="1" dirty="0" smtClean="0">
                  <a:latin typeface="微軟正黑體" panose="020B0604030504040204" pitchFamily="34" charset="-120"/>
                  <a:ea typeface="微軟正黑體" panose="020B0604030504040204" pitchFamily="34" charset="-120"/>
                  <a:cs typeface="Arial" panose="020B0604020202020204" pitchFamily="34" charset="0"/>
                </a:rPr>
                <a:t>取得履約成果之著作財產權</a:t>
              </a:r>
              <a:endParaRPr lang="en-US" altLang="zh-TW" sz="2600" dirty="0" smtClean="0">
                <a:latin typeface="微軟正黑體" panose="020B0604030504040204" pitchFamily="34" charset="-120"/>
                <a:ea typeface="微軟正黑體" panose="020B0604030504040204" pitchFamily="34" charset="-120"/>
                <a:cs typeface="Arial" panose="020B0604020202020204" pitchFamily="34" charset="0"/>
              </a:endParaRPr>
            </a:p>
          </p:txBody>
        </p:sp>
        <p:sp>
          <p:nvSpPr>
            <p:cNvPr id="5" name="橢圓 4"/>
            <p:cNvSpPr/>
            <p:nvPr/>
          </p:nvSpPr>
          <p:spPr>
            <a:xfrm>
              <a:off x="778397" y="4541972"/>
              <a:ext cx="7659314" cy="864096"/>
            </a:xfrm>
            <a:prstGeom prst="ellipse">
              <a:avLst/>
            </a:prstGeom>
            <a:ln>
              <a:noFill/>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rtlCol="0" anchor="ctr"/>
            <a:lstStyle/>
            <a:p>
              <a:pPr algn="ctr"/>
              <a:r>
                <a:rPr lang="zh-TW" altLang="en-US" sz="2200" b="1" dirty="0" smtClean="0">
                  <a:latin typeface="微軟正黑體" panose="020B0604030504040204" pitchFamily="34" charset="-120"/>
                  <a:ea typeface="微軟正黑體" panose="020B0604030504040204" pitchFamily="34" charset="-120"/>
                </a:rPr>
                <a:t>履約成果僅短時間利用</a:t>
              </a:r>
              <a:r>
                <a:rPr lang="en-US" altLang="zh-TW" sz="2200" b="1" dirty="0" smtClean="0">
                  <a:latin typeface="微軟正黑體" panose="020B0604030504040204" pitchFamily="34" charset="-120"/>
                  <a:ea typeface="微軟正黑體" panose="020B0604030504040204" pitchFamily="34" charset="-120"/>
                </a:rPr>
                <a:t>,</a:t>
              </a:r>
              <a:r>
                <a:rPr lang="zh-TW" altLang="en-US" sz="2200" b="1" dirty="0" smtClean="0">
                  <a:latin typeface="微軟正黑體" panose="020B0604030504040204" pitchFamily="34" charset="-120"/>
                  <a:ea typeface="微軟正黑體" panose="020B0604030504040204" pitchFamily="34" charset="-120"/>
                </a:rPr>
                <a:t>導致著作閒置</a:t>
              </a:r>
              <a:r>
                <a:rPr lang="en-US" altLang="zh-TW" sz="2200" b="1" dirty="0" smtClean="0">
                  <a:latin typeface="微軟正黑體" panose="020B0604030504040204" pitchFamily="34" charset="-120"/>
                  <a:ea typeface="微軟正黑體" panose="020B0604030504040204" pitchFamily="34" charset="-120"/>
                </a:rPr>
                <a:t>,</a:t>
              </a:r>
              <a:r>
                <a:rPr lang="zh-TW" altLang="en-US" sz="2200" b="1" dirty="0" smtClean="0">
                  <a:latin typeface="微軟正黑體" panose="020B0604030504040204" pitchFamily="34" charset="-120"/>
                  <a:ea typeface="微軟正黑體" panose="020B0604030504040204" pitchFamily="34" charset="-120"/>
                </a:rPr>
                <a:t>流通</a:t>
              </a:r>
              <a:r>
                <a:rPr lang="zh-TW" altLang="en-US" sz="2200" b="1" dirty="0">
                  <a:latin typeface="微軟正黑體" panose="020B0604030504040204" pitchFamily="34" charset="-120"/>
                  <a:ea typeface="微軟正黑體" panose="020B0604030504040204" pitchFamily="34" charset="-120"/>
                </a:rPr>
                <a:t>受</a:t>
              </a:r>
              <a:r>
                <a:rPr lang="zh-TW" altLang="en-US" sz="2200" b="1" dirty="0" smtClean="0">
                  <a:latin typeface="微軟正黑體" panose="020B0604030504040204" pitchFamily="34" charset="-120"/>
                  <a:ea typeface="微軟正黑體" panose="020B0604030504040204" pitchFamily="34" charset="-120"/>
                </a:rPr>
                <a:t>限</a:t>
              </a:r>
              <a:r>
                <a:rPr lang="en-US" altLang="zh-TW" sz="2200" b="1" dirty="0" smtClean="0">
                  <a:latin typeface="微軟正黑體" panose="020B0604030504040204" pitchFamily="34" charset="-120"/>
                  <a:ea typeface="微軟正黑體" panose="020B0604030504040204" pitchFamily="34" charset="-120"/>
                </a:rPr>
                <a:t>,</a:t>
              </a:r>
              <a:r>
                <a:rPr lang="zh-TW" altLang="en-US" sz="2200" b="1" dirty="0" smtClean="0">
                  <a:latin typeface="微軟正黑體" panose="020B0604030504040204" pitchFamily="34" charset="-120"/>
                  <a:ea typeface="微軟正黑體" panose="020B0604030504040204" pitchFamily="34" charset="-120"/>
                </a:rPr>
                <a:t>未</a:t>
              </a:r>
              <a:r>
                <a:rPr lang="zh-TW" altLang="en-US" sz="2200" b="1" dirty="0">
                  <a:latin typeface="微軟正黑體" panose="020B0604030504040204" pitchFamily="34" charset="-120"/>
                  <a:ea typeface="微軟正黑體" panose="020B0604030504040204" pitchFamily="34" charset="-120"/>
                </a:rPr>
                <a:t>能</a:t>
              </a:r>
              <a:r>
                <a:rPr lang="zh-TW" altLang="en-US" sz="2200" b="1" dirty="0" smtClean="0">
                  <a:latin typeface="微軟正黑體" panose="020B0604030504040204" pitchFamily="34" charset="-120"/>
                  <a:ea typeface="微軟正黑體" panose="020B0604030504040204" pitchFamily="34" charset="-120"/>
                </a:rPr>
                <a:t>充分利用</a:t>
              </a:r>
              <a:r>
                <a:rPr lang="en-US" altLang="zh-TW" sz="2200" b="1" dirty="0" smtClean="0">
                  <a:latin typeface="微軟正黑體" panose="020B0604030504040204" pitchFamily="34" charset="-120"/>
                  <a:ea typeface="微軟正黑體" panose="020B0604030504040204" pitchFamily="34" charset="-120"/>
                </a:rPr>
                <a:t>,</a:t>
              </a:r>
              <a:r>
                <a:rPr lang="zh-TW" altLang="en-US" sz="2200" b="1" dirty="0" smtClean="0">
                  <a:latin typeface="微軟正黑體" panose="020B0604030504040204" pitchFamily="34" charset="-120"/>
                  <a:ea typeface="微軟正黑體" panose="020B0604030504040204" pitchFamily="34" charset="-120"/>
                </a:rPr>
                <a:t>阻礙著作發展</a:t>
              </a:r>
              <a:endParaRPr lang="zh-TW" altLang="en-US" sz="2200" b="1" dirty="0">
                <a:latin typeface="微軟正黑體" panose="020B0604030504040204" pitchFamily="34" charset="-120"/>
                <a:ea typeface="微軟正黑體" panose="020B0604030504040204" pitchFamily="34" charset="-120"/>
              </a:endParaRPr>
            </a:p>
          </p:txBody>
        </p:sp>
        <p:sp>
          <p:nvSpPr>
            <p:cNvPr id="6" name="向下箭號 5"/>
            <p:cNvSpPr/>
            <p:nvPr/>
          </p:nvSpPr>
          <p:spPr>
            <a:xfrm>
              <a:off x="4247828" y="4198191"/>
              <a:ext cx="720452" cy="310930"/>
            </a:xfrm>
            <a:prstGeom prst="down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zh-TW" altLang="en-US"/>
            </a:p>
          </p:txBody>
        </p:sp>
        <p:sp>
          <p:nvSpPr>
            <p:cNvPr id="4" name="圓角矩形 3"/>
            <p:cNvSpPr/>
            <p:nvPr/>
          </p:nvSpPr>
          <p:spPr>
            <a:xfrm>
              <a:off x="1511424" y="5733256"/>
              <a:ext cx="6516960" cy="936104"/>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TW" altLang="en-US" sz="2600" dirty="0" smtClean="0">
                  <a:latin typeface="微軟正黑體" panose="020B0604030504040204" pitchFamily="34" charset="-120"/>
                  <a:ea typeface="微軟正黑體" panose="020B0604030504040204" pitchFamily="34" charset="-120"/>
                </a:rPr>
                <a:t>建議宜</a:t>
              </a:r>
              <a:r>
                <a:rPr lang="zh-TW" altLang="en-US" sz="2600" dirty="0">
                  <a:latin typeface="微軟正黑體" panose="020B0604030504040204" pitchFamily="34" charset="-120"/>
                  <a:ea typeface="微軟正黑體" panose="020B0604030504040204" pitchFamily="34" charset="-120"/>
                </a:rPr>
                <a:t>視採購目的及公務實際</a:t>
              </a:r>
              <a:r>
                <a:rPr lang="zh-TW" altLang="en-US" sz="2600" dirty="0" smtClean="0">
                  <a:latin typeface="微軟正黑體" panose="020B0604030504040204" pitchFamily="34" charset="-120"/>
                  <a:ea typeface="微軟正黑體" panose="020B0604030504040204" pitchFamily="34" charset="-120"/>
                </a:rPr>
                <a:t>需求決定，不一定悉由機關取得權利</a:t>
              </a:r>
              <a:endParaRPr lang="zh-TW" altLang="en-US" sz="2600" dirty="0">
                <a:latin typeface="微軟正黑體" panose="020B0604030504040204" pitchFamily="34" charset="-120"/>
                <a:ea typeface="微軟正黑體" panose="020B0604030504040204" pitchFamily="34" charset="-12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8947" y="5406069"/>
              <a:ext cx="938213" cy="399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2075149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457200" y="188640"/>
            <a:ext cx="8229600" cy="954360"/>
          </a:xfrm>
        </p:spPr>
        <p:txBody>
          <a:bodyPr>
            <a:normAutofit/>
          </a:bodyPr>
          <a:lstStyle/>
          <a:p>
            <a:r>
              <a:rPr lang="zh-TW" altLang="en-US" sz="4000" b="1" dirty="0" smtClean="0">
                <a:solidFill>
                  <a:srgbClr val="002060"/>
                </a:solidFill>
                <a:latin typeface="微軟正黑體" pitchFamily="34" charset="-120"/>
                <a:ea typeface="微軟正黑體" pitchFamily="34" charset="-120"/>
              </a:rPr>
              <a:t>什麼是著作權</a:t>
            </a:r>
            <a:r>
              <a:rPr lang="en-US" altLang="zh-TW" sz="4000" b="1" dirty="0" smtClean="0">
                <a:solidFill>
                  <a:srgbClr val="002060"/>
                </a:solidFill>
                <a:latin typeface="微軟正黑體" pitchFamily="34" charset="-120"/>
                <a:ea typeface="微軟正黑體" pitchFamily="34" charset="-120"/>
              </a:rPr>
              <a:t>?</a:t>
            </a:r>
            <a:endParaRPr lang="zh-TW" altLang="en-US" sz="4000" b="1" dirty="0">
              <a:solidFill>
                <a:srgbClr val="002060"/>
              </a:solidFill>
              <a:latin typeface="微軟正黑體" pitchFamily="34" charset="-120"/>
              <a:ea typeface="微軟正黑體" pitchFamily="34"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119827179"/>
              </p:ext>
            </p:extLst>
          </p:nvPr>
        </p:nvGraphicFramePr>
        <p:xfrm>
          <a:off x="457200" y="1196752"/>
          <a:ext cx="8363272"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4</a:t>
            </a:fld>
            <a:endParaRPr lang="zh-TW" altLang="en-US"/>
          </a:p>
        </p:txBody>
      </p:sp>
      <p:sp>
        <p:nvSpPr>
          <p:cNvPr id="2" name="書卷 (垂直) 1"/>
          <p:cNvSpPr/>
          <p:nvPr/>
        </p:nvSpPr>
        <p:spPr>
          <a:xfrm>
            <a:off x="416354" y="5301208"/>
            <a:ext cx="4803718" cy="601980"/>
          </a:xfrm>
          <a:prstGeom prst="verticalScroll">
            <a:avLst/>
          </a:prstGeom>
          <a:solidFill>
            <a:srgbClr val="CAF6AC"/>
          </a:solidFill>
          <a:effectLst>
            <a:outerShdw blurRad="50800" dist="38100" dir="8100000" algn="tr" rotWithShape="0">
              <a:prstClr val="black">
                <a:alpha val="40000"/>
              </a:prstClr>
            </a:outerShdw>
          </a:effectLst>
        </p:spPr>
        <p:txBody>
          <a:bodyPr wrap="square">
            <a:spAutoFit/>
          </a:bodyPr>
          <a:lstStyle/>
          <a:p>
            <a:r>
              <a:rPr lang="zh-TW" altLang="en-US" sz="2600" b="1" dirty="0" smtClean="0">
                <a:latin typeface="微軟正黑體" panose="020B0604030504040204" pitchFamily="34" charset="-120"/>
                <a:ea typeface="微軟正黑體" panose="020B0604030504040204" pitchFamily="34" charset="-120"/>
              </a:rPr>
              <a:t>著作權</a:t>
            </a:r>
            <a:r>
              <a:rPr lang="zh-TW" altLang="en-US" sz="2600" b="1" dirty="0">
                <a:latin typeface="微軟正黑體" panose="020B0604030504040204" pitchFamily="34" charset="-120"/>
                <a:ea typeface="微軟正黑體" panose="020B0604030504040204" pitchFamily="34" charset="-120"/>
              </a:rPr>
              <a:t>法</a:t>
            </a:r>
            <a:r>
              <a:rPr lang="zh-TW" altLang="en-US" sz="2600" b="1" dirty="0" smtClean="0">
                <a:latin typeface="微軟正黑體" panose="020B0604030504040204" pitchFamily="34" charset="-120"/>
                <a:ea typeface="微軟正黑體" panose="020B0604030504040204" pitchFamily="34" charset="-120"/>
              </a:rPr>
              <a:t>第</a:t>
            </a:r>
            <a:r>
              <a:rPr lang="en-US" altLang="zh-TW" sz="2600" b="1" dirty="0">
                <a:latin typeface="微軟正黑體" panose="020B0604030504040204" pitchFamily="34" charset="-120"/>
                <a:ea typeface="微軟正黑體" panose="020B0604030504040204" pitchFamily="34" charset="-120"/>
              </a:rPr>
              <a:t>3</a:t>
            </a:r>
            <a:r>
              <a:rPr lang="zh-TW" altLang="en-US" sz="2600" b="1" dirty="0">
                <a:latin typeface="微軟正黑體" panose="020B0604030504040204" pitchFamily="34" charset="-120"/>
                <a:ea typeface="微軟正黑體" panose="020B0604030504040204" pitchFamily="34" charset="-120"/>
              </a:rPr>
              <a:t>條第</a:t>
            </a:r>
            <a:r>
              <a:rPr lang="en-US" altLang="zh-TW" sz="2600" b="1" dirty="0">
                <a:latin typeface="微軟正黑體" panose="020B0604030504040204" pitchFamily="34" charset="-120"/>
                <a:ea typeface="微軟正黑體" panose="020B0604030504040204" pitchFamily="34" charset="-120"/>
              </a:rPr>
              <a:t>1</a:t>
            </a:r>
            <a:r>
              <a:rPr lang="zh-TW" altLang="en-US" sz="2600" b="1" dirty="0" smtClean="0">
                <a:latin typeface="微軟正黑體" panose="020B0604030504040204" pitchFamily="34" charset="-120"/>
                <a:ea typeface="微軟正黑體" panose="020B0604030504040204" pitchFamily="34" charset="-120"/>
              </a:rPr>
              <a:t>項第</a:t>
            </a:r>
            <a:r>
              <a:rPr lang="en-US" altLang="zh-TW" sz="2600" b="1" dirty="0" smtClean="0">
                <a:latin typeface="微軟正黑體" panose="020B0604030504040204" pitchFamily="34" charset="-120"/>
                <a:ea typeface="微軟正黑體" panose="020B0604030504040204" pitchFamily="34" charset="-120"/>
              </a:rPr>
              <a:t>1,3</a:t>
            </a:r>
            <a:r>
              <a:rPr lang="zh-TW" altLang="en-US" sz="2600" b="1" dirty="0" smtClean="0">
                <a:latin typeface="微軟正黑體" panose="020B0604030504040204" pitchFamily="34" charset="-120"/>
                <a:ea typeface="微軟正黑體" panose="020B0604030504040204" pitchFamily="34" charset="-120"/>
              </a:rPr>
              <a:t>款</a:t>
            </a:r>
            <a:endParaRPr lang="zh-TW" altLang="en-US" sz="2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58499499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91680" y="260648"/>
            <a:ext cx="7128792" cy="738336"/>
          </a:xfrm>
        </p:spPr>
        <p:txBody>
          <a:bodyPr/>
          <a:lstStyle/>
          <a:p>
            <a:pPr algn="l"/>
            <a:r>
              <a:rPr lang="zh-TW" altLang="en-US" sz="3600" b="1" dirty="0" smtClean="0">
                <a:solidFill>
                  <a:srgbClr val="002060"/>
                </a:solidFill>
                <a:latin typeface="微軟正黑體" panose="020B0604030504040204" pitchFamily="34" charset="-120"/>
                <a:ea typeface="微軟正黑體" panose="020B0604030504040204" pitchFamily="34" charset="-120"/>
              </a:rPr>
              <a:t>建議約定方式一</a:t>
            </a:r>
            <a:r>
              <a:rPr lang="en-US" altLang="zh-TW" sz="3200" b="1" dirty="0" smtClean="0">
                <a:solidFill>
                  <a:srgbClr val="002060"/>
                </a:solidFill>
                <a:latin typeface="微軟正黑體" panose="020B0604030504040204" pitchFamily="34" charset="-120"/>
                <a:ea typeface="微軟正黑體" panose="020B0604030504040204" pitchFamily="34" charset="-120"/>
              </a:rPr>
              <a:t>(</a:t>
            </a:r>
            <a:r>
              <a:rPr lang="zh-TW" altLang="en-US" sz="3200" b="1" dirty="0" smtClean="0">
                <a:solidFill>
                  <a:srgbClr val="002060"/>
                </a:solidFill>
                <a:latin typeface="微軟正黑體" panose="020B0604030504040204" pitchFamily="34" charset="-120"/>
                <a:ea typeface="微軟正黑體" panose="020B0604030504040204" pitchFamily="34" charset="-120"/>
              </a:rPr>
              <a:t>機關取得授權</a:t>
            </a:r>
            <a:r>
              <a:rPr lang="en-US" altLang="zh-TW" sz="3200" b="1" dirty="0" smtClean="0">
                <a:solidFill>
                  <a:srgbClr val="002060"/>
                </a:solidFill>
                <a:latin typeface="微軟正黑體" panose="020B0604030504040204" pitchFamily="34" charset="-120"/>
                <a:ea typeface="微軟正黑體" panose="020B0604030504040204" pitchFamily="34" charset="-120"/>
              </a:rPr>
              <a:t>)(</a:t>
            </a:r>
            <a:r>
              <a:rPr lang="zh-TW" altLang="en-US" sz="3200" b="1" dirty="0" smtClean="0">
                <a:solidFill>
                  <a:srgbClr val="002060"/>
                </a:solidFill>
                <a:latin typeface="微軟正黑體" panose="020B0604030504040204" pitchFamily="34" charset="-120"/>
                <a:ea typeface="微軟正黑體" panose="020B0604030504040204" pitchFamily="34" charset="-120"/>
              </a:rPr>
              <a:t>優先</a:t>
            </a:r>
            <a:r>
              <a:rPr lang="en-US" altLang="zh-TW" sz="3200" b="1" dirty="0" smtClean="0">
                <a:solidFill>
                  <a:srgbClr val="002060"/>
                </a:solidFill>
                <a:latin typeface="微軟正黑體" panose="020B0604030504040204" pitchFamily="34" charset="-120"/>
                <a:ea typeface="微軟正黑體" panose="020B0604030504040204" pitchFamily="34" charset="-120"/>
              </a:rPr>
              <a:t>)</a:t>
            </a:r>
            <a:endParaRPr lang="zh-TW" altLang="en-US" sz="3200" b="1" dirty="0">
              <a:solidFill>
                <a:srgbClr val="002060"/>
              </a:solidFill>
              <a:latin typeface="微軟正黑體" panose="020B0604030504040204" pitchFamily="34" charset="-120"/>
              <a:ea typeface="微軟正黑體" panose="020B0604030504040204" pitchFamily="34" charset="-120"/>
            </a:endParaRPr>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40</a:t>
            </a:fld>
            <a:endParaRPr lang="zh-TW" altLang="en-US"/>
          </a:p>
        </p:txBody>
      </p:sp>
      <p:graphicFrame>
        <p:nvGraphicFramePr>
          <p:cNvPr id="4" name="資料庫圖表 3"/>
          <p:cNvGraphicFramePr/>
          <p:nvPr>
            <p:extLst>
              <p:ext uri="{D42A27DB-BD31-4B8C-83A1-F6EECF244321}">
                <p14:modId xmlns:p14="http://schemas.microsoft.com/office/powerpoint/2010/main" val="1259684079"/>
              </p:ext>
            </p:extLst>
          </p:nvPr>
        </p:nvGraphicFramePr>
        <p:xfrm>
          <a:off x="827584" y="1124744"/>
          <a:ext cx="7704856" cy="3312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向下箭號圖說文字 6"/>
          <p:cNvSpPr/>
          <p:nvPr/>
        </p:nvSpPr>
        <p:spPr>
          <a:xfrm>
            <a:off x="917594" y="4653136"/>
            <a:ext cx="7308812" cy="864096"/>
          </a:xfrm>
          <a:prstGeom prst="downArrowCallout">
            <a:avLst>
              <a:gd name="adj1" fmla="val 27205"/>
              <a:gd name="adj2" fmla="val 25000"/>
              <a:gd name="adj3" fmla="val 25000"/>
              <a:gd name="adj4" fmla="val 64977"/>
            </a:avLst>
          </a:prstGeom>
          <a:solidFill>
            <a:schemeClr val="accent2">
              <a:lumMod val="20000"/>
              <a:lumOff val="80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lvl="0"/>
            <a:r>
              <a:rPr lang="zh-TW" altLang="en-US" sz="2200" b="1" dirty="0" smtClean="0">
                <a:solidFill>
                  <a:schemeClr val="tx1"/>
                </a:solidFill>
                <a:latin typeface="微軟正黑體" panose="020B0604030504040204" pitchFamily="34" charset="-120"/>
                <a:ea typeface="微軟正黑體" panose="020B0604030504040204" pitchFamily="34" charset="-120"/>
              </a:rPr>
              <a:t>例：委託廠商撰寫文案、設置公共藝術作品之成果報告</a:t>
            </a:r>
            <a:endParaRPr lang="en-US" altLang="zh-TW" sz="2200" b="1" dirty="0" smtClean="0">
              <a:solidFill>
                <a:schemeClr val="tx1"/>
              </a:solidFill>
              <a:latin typeface="微軟正黑體" panose="020B0604030504040204" pitchFamily="34" charset="-120"/>
              <a:ea typeface="微軟正黑體" panose="020B0604030504040204" pitchFamily="34" charset="-120"/>
            </a:endParaRPr>
          </a:p>
        </p:txBody>
      </p:sp>
      <p:sp>
        <p:nvSpPr>
          <p:cNvPr id="6" name="書卷 (水平) 5"/>
          <p:cNvSpPr/>
          <p:nvPr/>
        </p:nvSpPr>
        <p:spPr>
          <a:xfrm>
            <a:off x="683568" y="5373216"/>
            <a:ext cx="7632848" cy="940653"/>
          </a:xfrm>
          <a:prstGeom prst="horizontalScroll">
            <a:avLst/>
          </a:prstGeom>
          <a:solidFill>
            <a:schemeClr val="accent2">
              <a:lumMod val="20000"/>
              <a:lumOff val="80000"/>
            </a:schemeClr>
          </a:solidFill>
          <a:ln/>
          <a:effectLst>
            <a:outerShdw blurRad="50800" dist="38100" dir="8100000" algn="tr"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wrap="square">
            <a:spAutoFit/>
          </a:bodyPr>
          <a:lstStyle/>
          <a:p>
            <a:r>
              <a:rPr lang="zh-TW" altLang="en-US" sz="2000" b="1" dirty="0" smtClean="0">
                <a:solidFill>
                  <a:srgbClr val="C00000"/>
                </a:solidFill>
                <a:latin typeface="微軟正黑體" panose="020B0604030504040204" pitchFamily="34" charset="-120"/>
                <a:ea typeface="微軟正黑體" panose="020B0604030504040204" pitchFamily="34" charset="-120"/>
              </a:rPr>
              <a:t>建議約定由</a:t>
            </a:r>
            <a:r>
              <a:rPr lang="zh-TW" altLang="en-US" sz="2000" b="1" dirty="0">
                <a:solidFill>
                  <a:srgbClr val="C00000"/>
                </a:solidFill>
                <a:latin typeface="微軟正黑體" panose="020B0604030504040204" pitchFamily="34" charset="-120"/>
                <a:ea typeface="微軟正黑體" panose="020B0604030504040204" pitchFamily="34" charset="-120"/>
              </a:rPr>
              <a:t>廠商享有著作人格權及著作財產權</a:t>
            </a:r>
            <a:r>
              <a:rPr lang="zh-TW" altLang="en-US" sz="2000" b="1" dirty="0" smtClean="0">
                <a:solidFill>
                  <a:srgbClr val="0000CC"/>
                </a:solidFill>
                <a:latin typeface="微軟正黑體" panose="020B0604030504040204" pitchFamily="34" charset="-120"/>
                <a:ea typeface="微軟正黑體" panose="020B0604030504040204" pitchFamily="34" charset="-120"/>
              </a:rPr>
              <a:t>，機關取得利用著作之權利、以及再轉授權他人利用</a:t>
            </a:r>
            <a:r>
              <a:rPr lang="zh-TW" altLang="en-US" sz="2000" b="1" dirty="0">
                <a:solidFill>
                  <a:srgbClr val="0000CC"/>
                </a:solidFill>
                <a:latin typeface="微軟正黑體" panose="020B0604030504040204" pitchFamily="34" charset="-120"/>
                <a:ea typeface="微軟正黑體" panose="020B0604030504040204" pitchFamily="34" charset="-120"/>
              </a:rPr>
              <a:t>該</a:t>
            </a:r>
            <a:r>
              <a:rPr lang="zh-TW" altLang="en-US" sz="2000" b="1" dirty="0" smtClean="0">
                <a:solidFill>
                  <a:srgbClr val="0000CC"/>
                </a:solidFill>
                <a:latin typeface="微軟正黑體" panose="020B0604030504040204" pitchFamily="34" charset="-120"/>
                <a:ea typeface="微軟正黑體" panose="020B0604030504040204" pitchFamily="34" charset="-120"/>
              </a:rPr>
              <a:t>著作</a:t>
            </a:r>
            <a:r>
              <a:rPr lang="zh-TW" altLang="en-US" sz="2000" b="1" dirty="0">
                <a:solidFill>
                  <a:srgbClr val="0000CC"/>
                </a:solidFill>
                <a:latin typeface="微軟正黑體" panose="020B0604030504040204" pitchFamily="34" charset="-120"/>
                <a:ea typeface="微軟正黑體" panose="020B0604030504040204" pitchFamily="34" charset="-120"/>
              </a:rPr>
              <a:t>之</a:t>
            </a:r>
            <a:r>
              <a:rPr lang="zh-TW" altLang="en-US" sz="2000" b="1" dirty="0" smtClean="0">
                <a:solidFill>
                  <a:srgbClr val="0000CC"/>
                </a:solidFill>
                <a:latin typeface="微軟正黑體" panose="020B0604030504040204" pitchFamily="34" charset="-120"/>
                <a:ea typeface="微軟正黑體" panose="020B0604030504040204" pitchFamily="34" charset="-120"/>
              </a:rPr>
              <a:t>權利</a:t>
            </a:r>
            <a:endParaRPr lang="en-US" altLang="zh-TW" sz="2000" b="1" dirty="0" smtClean="0">
              <a:solidFill>
                <a:srgbClr val="0000CC"/>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62869165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71600" y="116632"/>
            <a:ext cx="7564599" cy="882352"/>
          </a:xfrm>
        </p:spPr>
        <p:txBody>
          <a:bodyPr/>
          <a:lstStyle/>
          <a:p>
            <a:pPr>
              <a:lnSpc>
                <a:spcPct val="90000"/>
              </a:lnSpc>
            </a:pPr>
            <a:r>
              <a:rPr lang="zh-TW" altLang="en-US" sz="3600" b="1" dirty="0">
                <a:solidFill>
                  <a:srgbClr val="002060"/>
                </a:solidFill>
                <a:latin typeface="微軟正黑體" panose="020B0604030504040204" pitchFamily="34" charset="-120"/>
                <a:ea typeface="微軟正黑體" panose="020B0604030504040204" pitchFamily="34" charset="-120"/>
              </a:rPr>
              <a:t>委外</a:t>
            </a:r>
            <a:r>
              <a:rPr lang="zh-TW" altLang="en-US" sz="3600" b="1" dirty="0" smtClean="0">
                <a:solidFill>
                  <a:srgbClr val="002060"/>
                </a:solidFill>
                <a:latin typeface="微軟正黑體" panose="020B0604030504040204" pitchFamily="34" charset="-120"/>
                <a:ea typeface="微軟正黑體" panose="020B0604030504040204" pitchFamily="34" charset="-120"/>
              </a:rPr>
              <a:t>成果歸屬約定範例</a:t>
            </a:r>
            <a:r>
              <a:rPr lang="en-US" altLang="zh-TW" sz="3600" b="1" dirty="0" smtClean="0">
                <a:solidFill>
                  <a:srgbClr val="002060"/>
                </a:solidFill>
                <a:latin typeface="微軟正黑體" panose="020B0604030504040204" pitchFamily="34" charset="-120"/>
                <a:ea typeface="微軟正黑體" panose="020B0604030504040204" pitchFamily="34" charset="-120"/>
              </a:rPr>
              <a:t/>
            </a:r>
            <a:br>
              <a:rPr lang="en-US" altLang="zh-TW" sz="3600" b="1" dirty="0" smtClean="0">
                <a:solidFill>
                  <a:srgbClr val="002060"/>
                </a:solidFill>
                <a:latin typeface="微軟正黑體" panose="020B0604030504040204" pitchFamily="34" charset="-120"/>
                <a:ea typeface="微軟正黑體" panose="020B0604030504040204" pitchFamily="34" charset="-120"/>
              </a:rPr>
            </a:br>
            <a:r>
              <a:rPr lang="en-US" altLang="zh-TW" sz="3600" b="1" dirty="0" smtClean="0">
                <a:solidFill>
                  <a:srgbClr val="002060"/>
                </a:solidFill>
                <a:latin typeface="微軟正黑體" panose="020B0604030504040204" pitchFamily="34" charset="-120"/>
                <a:ea typeface="微軟正黑體" panose="020B0604030504040204" pitchFamily="34" charset="-120"/>
              </a:rPr>
              <a:t>-</a:t>
            </a:r>
            <a:r>
              <a:rPr lang="zh-TW" altLang="en-US" sz="2800" b="1" dirty="0" smtClean="0">
                <a:solidFill>
                  <a:srgbClr val="002060"/>
                </a:solidFill>
                <a:latin typeface="微軟正黑體" panose="020B0604030504040204" pitchFamily="34" charset="-120"/>
                <a:ea typeface="微軟正黑體" panose="020B0604030504040204" pitchFamily="34" charset="-120"/>
              </a:rPr>
              <a:t>廠商</a:t>
            </a:r>
            <a:r>
              <a:rPr lang="zh-TW" altLang="en-US" sz="2800" b="1" dirty="0">
                <a:solidFill>
                  <a:srgbClr val="002060"/>
                </a:solidFill>
                <a:latin typeface="微軟正黑體" panose="020B0604030504040204" pitchFamily="34" charset="-120"/>
                <a:ea typeface="微軟正黑體" panose="020B0604030504040204" pitchFamily="34" charset="-120"/>
              </a:rPr>
              <a:t>有</a:t>
            </a:r>
            <a:r>
              <a:rPr lang="zh-TW" altLang="en-US" sz="2800" b="1" dirty="0" smtClean="0">
                <a:solidFill>
                  <a:srgbClr val="002060"/>
                </a:solidFill>
                <a:latin typeface="微軟正黑體" panose="020B0604030504040204" pitchFamily="34" charset="-120"/>
                <a:ea typeface="微軟正黑體" panose="020B0604030504040204" pitchFamily="34" charset="-120"/>
              </a:rPr>
              <a:t>著作權，授權</a:t>
            </a:r>
            <a:r>
              <a:rPr lang="zh-TW" altLang="en-US" sz="2800" b="1" dirty="0">
                <a:solidFill>
                  <a:srgbClr val="002060"/>
                </a:solidFill>
                <a:latin typeface="微軟正黑體" panose="020B0604030504040204" pitchFamily="34" charset="-120"/>
                <a:ea typeface="微軟正黑體" panose="020B0604030504040204" pitchFamily="34" charset="-120"/>
              </a:rPr>
              <a:t>機關</a:t>
            </a:r>
            <a:r>
              <a:rPr lang="zh-TW" altLang="en-US" sz="2800" b="1" dirty="0" smtClean="0">
                <a:solidFill>
                  <a:srgbClr val="002060"/>
                </a:solidFill>
                <a:latin typeface="微軟正黑體" panose="020B0604030504040204" pitchFamily="34" charset="-120"/>
                <a:ea typeface="微軟正黑體" panose="020B0604030504040204" pitchFamily="34" charset="-120"/>
              </a:rPr>
              <a:t>利用</a:t>
            </a:r>
            <a:endParaRPr lang="zh-TW" altLang="en-US" sz="2800" b="1" dirty="0">
              <a:solidFill>
                <a:srgbClr val="002060"/>
              </a:solidFill>
              <a:latin typeface="微軟正黑體" panose="020B0604030504040204" pitchFamily="34" charset="-120"/>
              <a:ea typeface="微軟正黑體" panose="020B0604030504040204" pitchFamily="34" charset="-120"/>
            </a:endParaRP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41</a:t>
            </a:fld>
            <a:endParaRPr lang="zh-TW" altLang="en-US"/>
          </a:p>
        </p:txBody>
      </p:sp>
      <p:sp>
        <p:nvSpPr>
          <p:cNvPr id="4" name="矩形 3"/>
          <p:cNvSpPr/>
          <p:nvPr/>
        </p:nvSpPr>
        <p:spPr>
          <a:xfrm>
            <a:off x="251520" y="1474306"/>
            <a:ext cx="3024336" cy="4185761"/>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zh-TW" altLang="en-US" sz="2200" dirty="0" smtClean="0">
                <a:latin typeface="微軟正黑體" panose="020B0604030504040204" pitchFamily="34" charset="-120"/>
                <a:ea typeface="微軟正黑體" panose="020B0604030504040204" pitchFamily="34" charset="-120"/>
              </a:rPr>
              <a:t>廠商</a:t>
            </a:r>
            <a:r>
              <a:rPr lang="zh-TW" altLang="en-US" sz="2200" dirty="0">
                <a:latin typeface="微軟正黑體" panose="020B0604030504040204" pitchFamily="34" charset="-120"/>
                <a:ea typeface="微軟正黑體" panose="020B0604030504040204" pitchFamily="34" charset="-120"/>
              </a:rPr>
              <a:t>因履行本契約所完成之著作，</a:t>
            </a:r>
            <a:r>
              <a:rPr lang="zh-TW" altLang="en-US" sz="2200" b="1" dirty="0">
                <a:latin typeface="微軟正黑體" panose="020B0604030504040204" pitchFamily="34" charset="-120"/>
                <a:ea typeface="微軟正黑體" panose="020B0604030504040204" pitchFamily="34" charset="-120"/>
              </a:rPr>
              <a:t>以下列方式約定著作權之歸屬</a:t>
            </a:r>
            <a:r>
              <a:rPr lang="zh-TW" altLang="en-US" sz="2200" dirty="0">
                <a:latin typeface="微軟正黑體" panose="020B0604030504040204" pitchFamily="34" charset="-120"/>
                <a:ea typeface="微軟正黑體" panose="020B0604030504040204" pitchFamily="34" charset="-120"/>
              </a:rPr>
              <a:t>，</a:t>
            </a:r>
            <a:r>
              <a:rPr lang="zh-TW" altLang="en-US" sz="2200" dirty="0">
                <a:solidFill>
                  <a:schemeClr val="tx1"/>
                </a:solidFill>
                <a:latin typeface="微軟正黑體" panose="020B0604030504040204" pitchFamily="34" charset="-120"/>
                <a:ea typeface="微軟正黑體" panose="020B0604030504040204" pitchFamily="34" charset="-120"/>
              </a:rPr>
              <a:t>且該著作之</a:t>
            </a:r>
            <a:r>
              <a:rPr lang="zh-TW" altLang="en-US" sz="2200" b="1" dirty="0">
                <a:solidFill>
                  <a:srgbClr val="0000CC"/>
                </a:solidFill>
                <a:latin typeface="微軟正黑體" panose="020B0604030504040204" pitchFamily="34" charset="-120"/>
                <a:ea typeface="微軟正黑體" panose="020B0604030504040204" pitchFamily="34" charset="-120"/>
              </a:rPr>
              <a:t>著作財產權人應於著作完成時</a:t>
            </a:r>
            <a:r>
              <a:rPr lang="zh-TW" altLang="en-US" sz="2400" b="1" dirty="0">
                <a:solidFill>
                  <a:srgbClr val="FF0000"/>
                </a:solidFill>
                <a:latin typeface="微軟正黑體" panose="020B0604030504040204" pitchFamily="34" charset="-120"/>
                <a:ea typeface="微軟正黑體" panose="020B0604030504040204" pitchFamily="34" charset="-120"/>
              </a:rPr>
              <a:t>授權</a:t>
            </a:r>
            <a:r>
              <a:rPr lang="zh-TW" altLang="en-US" sz="2200" b="1" dirty="0">
                <a:solidFill>
                  <a:srgbClr val="0000CC"/>
                </a:solidFill>
                <a:latin typeface="微軟正黑體" panose="020B0604030504040204" pitchFamily="34" charset="-120"/>
                <a:ea typeface="微軟正黑體" panose="020B0604030504040204" pitchFamily="34" charset="-120"/>
              </a:rPr>
              <a:t>機關不限地域、永久、非專屬、無償利用之權利，利用之方式包括重製、散布、公開</a:t>
            </a:r>
            <a:r>
              <a:rPr lang="zh-TW" altLang="en-US" sz="2200" b="1" dirty="0" smtClean="0">
                <a:solidFill>
                  <a:srgbClr val="0000CC"/>
                </a:solidFill>
                <a:latin typeface="微軟正黑體" panose="020B0604030504040204" pitchFamily="34" charset="-120"/>
                <a:ea typeface="微軟正黑體" panose="020B0604030504040204" pitchFamily="34" charset="-120"/>
              </a:rPr>
              <a:t>傳輸</a:t>
            </a:r>
            <a:r>
              <a:rPr lang="en-US" altLang="zh-TW" sz="2200" b="1" dirty="0" smtClean="0">
                <a:solidFill>
                  <a:srgbClr val="0000CC"/>
                </a:solidFill>
                <a:latin typeface="微軟正黑體" panose="020B0604030504040204" pitchFamily="34" charset="-120"/>
                <a:ea typeface="微軟正黑體" panose="020B0604030504040204" pitchFamily="34" charset="-120"/>
              </a:rPr>
              <a:t>….</a:t>
            </a:r>
            <a:r>
              <a:rPr lang="zh-TW" altLang="en-US" sz="2200" b="1" dirty="0" smtClean="0">
                <a:solidFill>
                  <a:srgbClr val="0000CC"/>
                </a:solidFill>
                <a:latin typeface="微軟正黑體" panose="020B0604030504040204" pitchFamily="34" charset="-120"/>
                <a:ea typeface="微軟正黑體" panose="020B0604030504040204" pitchFamily="34" charset="-120"/>
              </a:rPr>
              <a:t>等</a:t>
            </a:r>
            <a:r>
              <a:rPr lang="zh-TW" altLang="en-US" sz="2200" b="1" dirty="0">
                <a:solidFill>
                  <a:srgbClr val="0000CC"/>
                </a:solidFill>
                <a:latin typeface="微軟正黑體" panose="020B0604030504040204" pitchFamily="34" charset="-120"/>
                <a:ea typeface="微軟正黑體" panose="020B0604030504040204" pitchFamily="34" charset="-120"/>
              </a:rPr>
              <a:t>方式，</a:t>
            </a:r>
            <a:r>
              <a:rPr lang="zh-TW" altLang="en-US" sz="2200" b="1" i="1" dirty="0">
                <a:solidFill>
                  <a:srgbClr val="FF0000"/>
                </a:solidFill>
                <a:latin typeface="微軟正黑體" panose="020B0604030504040204" pitchFamily="34" charset="-120"/>
                <a:ea typeface="微軟正黑體" panose="020B0604030504040204" pitchFamily="34" charset="-120"/>
              </a:rPr>
              <a:t>機關並得再轉授權第三人</a:t>
            </a:r>
            <a:r>
              <a:rPr lang="zh-TW" altLang="en-US" sz="2200" b="1" dirty="0">
                <a:solidFill>
                  <a:srgbClr val="FF0000"/>
                </a:solidFill>
                <a:latin typeface="微軟正黑體" panose="020B0604030504040204" pitchFamily="34" charset="-120"/>
                <a:ea typeface="微軟正黑體" panose="020B0604030504040204" pitchFamily="34" charset="-120"/>
              </a:rPr>
              <a:t>為上述之利用</a:t>
            </a:r>
            <a:r>
              <a:rPr lang="zh-TW" altLang="en-US" sz="2200" b="1" dirty="0" smtClean="0">
                <a:solidFill>
                  <a:srgbClr val="C00000"/>
                </a:solidFill>
                <a:latin typeface="微軟正黑體" panose="020B0604030504040204" pitchFamily="34" charset="-120"/>
                <a:ea typeface="微軟正黑體" panose="020B0604030504040204" pitchFamily="34" charset="-120"/>
              </a:rPr>
              <a:t>。</a:t>
            </a:r>
            <a:endParaRPr lang="zh-TW" altLang="en-US" sz="2200" dirty="0">
              <a:solidFill>
                <a:srgbClr val="C00000"/>
              </a:solidFill>
              <a:latin typeface="微軟正黑體" panose="020B0604030504040204" pitchFamily="34" charset="-120"/>
              <a:ea typeface="微軟正黑體" panose="020B0604030504040204" pitchFamily="34" charset="-120"/>
            </a:endParaRPr>
          </a:p>
        </p:txBody>
      </p:sp>
      <p:sp>
        <p:nvSpPr>
          <p:cNvPr id="9" name="矩形 8"/>
          <p:cNvSpPr/>
          <p:nvPr/>
        </p:nvSpPr>
        <p:spPr>
          <a:xfrm>
            <a:off x="4907471" y="1412776"/>
            <a:ext cx="3721546" cy="1584176"/>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rtlCol="0" anchor="ctr"/>
          <a:lstStyle/>
          <a:p>
            <a:pPr algn="just"/>
            <a:r>
              <a:rPr lang="zh-TW" altLang="en-US" sz="2400" dirty="0" smtClean="0">
                <a:latin typeface="微軟正黑體" panose="020B0604030504040204" pitchFamily="34" charset="-120"/>
                <a:ea typeface="微軟正黑體" panose="020B0604030504040204" pitchFamily="34" charset="-120"/>
              </a:rPr>
              <a:t>以</a:t>
            </a:r>
            <a:r>
              <a:rPr lang="zh-TW" altLang="en-US" sz="2400" dirty="0">
                <a:latin typeface="微軟正黑體" panose="020B0604030504040204" pitchFamily="34" charset="-120"/>
                <a:ea typeface="微軟正黑體" panose="020B0604030504040204" pitchFamily="34" charset="-120"/>
              </a:rPr>
              <a:t>廠商為著作人，享有著作人格權及著作</a:t>
            </a:r>
            <a:r>
              <a:rPr lang="zh-TW" altLang="en-US" sz="2400" dirty="0" smtClean="0">
                <a:latin typeface="微軟正黑體" panose="020B0604030504040204" pitchFamily="34" charset="-120"/>
                <a:ea typeface="微軟正黑體" panose="020B0604030504040204" pitchFamily="34" charset="-120"/>
              </a:rPr>
              <a:t>財產權</a:t>
            </a:r>
            <a:endParaRPr lang="zh-TW" altLang="en-US" sz="2400" dirty="0">
              <a:latin typeface="微軟正黑體" panose="020B0604030504040204" pitchFamily="34" charset="-120"/>
              <a:ea typeface="微軟正黑體" panose="020B0604030504040204" pitchFamily="34" charset="-120"/>
            </a:endParaRPr>
          </a:p>
        </p:txBody>
      </p:sp>
      <p:sp>
        <p:nvSpPr>
          <p:cNvPr id="10" name="矩形 9"/>
          <p:cNvSpPr/>
          <p:nvPr/>
        </p:nvSpPr>
        <p:spPr>
          <a:xfrm>
            <a:off x="4891423" y="3572722"/>
            <a:ext cx="3960440" cy="1728192"/>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rtlCol="0" anchor="ctr"/>
          <a:lstStyle/>
          <a:p>
            <a:pPr algn="just"/>
            <a:r>
              <a:rPr lang="zh-TW" altLang="en-US" sz="2400" dirty="0" smtClean="0">
                <a:latin typeface="微軟正黑體" panose="020B0604030504040204" pitchFamily="34" charset="-120"/>
                <a:ea typeface="微軟正黑體" panose="020B0604030504040204" pitchFamily="34" charset="-120"/>
              </a:rPr>
              <a:t>該</a:t>
            </a:r>
            <a:r>
              <a:rPr lang="zh-TW" altLang="en-US" sz="2400" dirty="0">
                <a:latin typeface="微軟正黑體" panose="020B0604030504040204" pitchFamily="34" charset="-120"/>
                <a:ea typeface="微軟正黑體" panose="020B0604030504040204" pitchFamily="34" charset="-120"/>
              </a:rPr>
              <a:t>著作係廠商之</a:t>
            </a:r>
            <a:r>
              <a:rPr lang="zh-TW" altLang="en-US" sz="2400" dirty="0">
                <a:solidFill>
                  <a:srgbClr val="C00000"/>
                </a:solidFill>
                <a:latin typeface="微軟正黑體" panose="020B0604030504040204" pitchFamily="34" charset="-120"/>
                <a:ea typeface="微軟正黑體" panose="020B0604030504040204" pitchFamily="34" charset="-120"/>
              </a:rPr>
              <a:t>受雇人</a:t>
            </a:r>
            <a:r>
              <a:rPr lang="zh-TW" altLang="en-US" sz="2400" dirty="0">
                <a:latin typeface="微軟正黑體" panose="020B0604030504040204" pitchFamily="34" charset="-120"/>
                <a:ea typeface="微軟正黑體" panose="020B0604030504040204" pitchFamily="34" charset="-120"/>
              </a:rPr>
              <a:t>職務上完成或</a:t>
            </a:r>
            <a:r>
              <a:rPr lang="zh-TW" altLang="en-US" sz="2400" dirty="0">
                <a:solidFill>
                  <a:srgbClr val="C00000"/>
                </a:solidFill>
                <a:latin typeface="微軟正黑體" panose="020B0604030504040204" pitchFamily="34" charset="-120"/>
                <a:ea typeface="微軟正黑體" panose="020B0604030504040204" pitchFamily="34" charset="-120"/>
              </a:rPr>
              <a:t>受聘人</a:t>
            </a:r>
            <a:r>
              <a:rPr lang="zh-TW" altLang="en-US" sz="2400" dirty="0">
                <a:latin typeface="微軟正黑體" panose="020B0604030504040204" pitchFamily="34" charset="-120"/>
                <a:ea typeface="微軟正黑體" panose="020B0604030504040204" pitchFamily="34" charset="-120"/>
              </a:rPr>
              <a:t>完成</a:t>
            </a:r>
            <a:r>
              <a:rPr lang="zh-TW" altLang="en-US" sz="2400" dirty="0" smtClean="0">
                <a:latin typeface="微軟正黑體" panose="020B0604030504040204" pitchFamily="34" charset="-120"/>
                <a:ea typeface="微軟正黑體" panose="020B0604030504040204" pitchFamily="34" charset="-120"/>
              </a:rPr>
              <a:t>者，</a:t>
            </a:r>
            <a:r>
              <a:rPr lang="zh-TW" altLang="en-US" sz="2400" dirty="0">
                <a:latin typeface="微軟正黑體" panose="020B0604030504040204" pitchFamily="34" charset="-120"/>
                <a:ea typeface="微軟正黑體" panose="020B0604030504040204" pitchFamily="34" charset="-120"/>
              </a:rPr>
              <a:t>以廠商為著作人，享有著作人格權及著作</a:t>
            </a:r>
            <a:r>
              <a:rPr lang="zh-TW" altLang="en-US" sz="2400" dirty="0" smtClean="0">
                <a:latin typeface="微軟正黑體" panose="020B0604030504040204" pitchFamily="34" charset="-120"/>
                <a:ea typeface="微軟正黑體" panose="020B0604030504040204" pitchFamily="34" charset="-120"/>
              </a:rPr>
              <a:t>財產權</a:t>
            </a:r>
            <a:endParaRPr lang="zh-TW" altLang="en-US" sz="2400" dirty="0">
              <a:latin typeface="微軟正黑體" panose="020B0604030504040204" pitchFamily="34" charset="-120"/>
              <a:ea typeface="微軟正黑體" panose="020B0604030504040204" pitchFamily="34" charset="-120"/>
            </a:endParaRPr>
          </a:p>
        </p:txBody>
      </p:sp>
      <p:sp>
        <p:nvSpPr>
          <p:cNvPr id="12" name="矩形 11"/>
          <p:cNvSpPr/>
          <p:nvPr/>
        </p:nvSpPr>
        <p:spPr>
          <a:xfrm>
            <a:off x="3851920" y="1268760"/>
            <a:ext cx="504056" cy="2113761"/>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zh-TW" b="1" dirty="0" smtClean="0">
                <a:latin typeface="微軟正黑體" panose="020B0604030504040204" pitchFamily="34" charset="-120"/>
                <a:ea typeface="微軟正黑體" panose="020B0604030504040204" pitchFamily="34" charset="-120"/>
              </a:rPr>
              <a:t>1.</a:t>
            </a:r>
            <a:r>
              <a:rPr lang="zh-TW" altLang="en-US" b="1" dirty="0" smtClean="0">
                <a:latin typeface="微軟正黑體" panose="020B0604030504040204" pitchFamily="34" charset="-120"/>
                <a:ea typeface="微軟正黑體" panose="020B0604030504040204" pitchFamily="34" charset="-120"/>
              </a:rPr>
              <a:t>廠商</a:t>
            </a:r>
            <a:r>
              <a:rPr lang="zh-TW" altLang="en-US" b="1" dirty="0">
                <a:latin typeface="微軟正黑體" panose="020B0604030504040204" pitchFamily="34" charset="-120"/>
                <a:ea typeface="微軟正黑體" panose="020B0604030504040204" pitchFamily="34" charset="-120"/>
              </a:rPr>
              <a:t>係</a:t>
            </a:r>
            <a:r>
              <a:rPr lang="zh-TW" altLang="en-US" b="1" dirty="0" smtClean="0">
                <a:latin typeface="微軟正黑體" panose="020B0604030504040204" pitchFamily="34" charset="-120"/>
                <a:ea typeface="微軟正黑體" panose="020B0604030504040204" pitchFamily="34" charset="-120"/>
              </a:rPr>
              <a:t>自然人</a:t>
            </a:r>
            <a:endParaRPr lang="zh-TW" altLang="en-US" b="1" dirty="0">
              <a:latin typeface="微軟正黑體" panose="020B0604030504040204" pitchFamily="34" charset="-120"/>
              <a:ea typeface="微軟正黑體" panose="020B0604030504040204" pitchFamily="34" charset="-120"/>
            </a:endParaRPr>
          </a:p>
        </p:txBody>
      </p:sp>
      <p:sp>
        <p:nvSpPr>
          <p:cNvPr id="13" name="矩形 12"/>
          <p:cNvSpPr/>
          <p:nvPr/>
        </p:nvSpPr>
        <p:spPr>
          <a:xfrm>
            <a:off x="3879169" y="3572722"/>
            <a:ext cx="476808" cy="1965127"/>
          </a:xfrm>
          <a:prstGeom prst="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TW" b="1" dirty="0" smtClean="0">
                <a:latin typeface="微軟正黑體" panose="020B0604030504040204" pitchFamily="34" charset="-120"/>
                <a:ea typeface="微軟正黑體" panose="020B0604030504040204" pitchFamily="34" charset="-120"/>
              </a:rPr>
              <a:t>2.</a:t>
            </a:r>
            <a:r>
              <a:rPr lang="zh-TW" altLang="en-US" b="1" dirty="0" smtClean="0">
                <a:latin typeface="微軟正黑體" panose="020B0604030504040204" pitchFamily="34" charset="-120"/>
                <a:ea typeface="微軟正黑體" panose="020B0604030504040204" pitchFamily="34" charset="-120"/>
              </a:rPr>
              <a:t>廠商係法人</a:t>
            </a:r>
            <a:endParaRPr lang="zh-TW" altLang="en-US" b="1" dirty="0">
              <a:latin typeface="微軟正黑體" panose="020B0604030504040204" pitchFamily="34" charset="-120"/>
              <a:ea typeface="微軟正黑體" panose="020B0604030504040204" pitchFamily="34" charset="-120"/>
            </a:endParaRPr>
          </a:p>
        </p:txBody>
      </p:sp>
      <p:sp>
        <p:nvSpPr>
          <p:cNvPr id="14" name="矩形 13"/>
          <p:cNvSpPr/>
          <p:nvPr/>
        </p:nvSpPr>
        <p:spPr>
          <a:xfrm>
            <a:off x="395536" y="5733256"/>
            <a:ext cx="7920880" cy="1008112"/>
          </a:xfrm>
          <a:prstGeom prst="rect">
            <a:avLst/>
          </a:prstGeom>
          <a:solidFill>
            <a:srgbClr val="CAF6A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Clr>
                <a:srgbClr val="0000CC"/>
              </a:buClr>
              <a:buFont typeface="Wingdings" panose="05000000000000000000" pitchFamily="2" charset="2"/>
              <a:buChar char="ü"/>
            </a:pPr>
            <a:r>
              <a:rPr lang="zh-TW" altLang="en-US" b="1" dirty="0" smtClean="0">
                <a:solidFill>
                  <a:schemeClr val="tx1"/>
                </a:solidFill>
                <a:latin typeface="微軟正黑體" panose="020B0604030504040204" pitchFamily="34" charset="-120"/>
                <a:ea typeface="微軟正黑體" panose="020B0604030504040204" pitchFamily="34" charset="-120"/>
              </a:rPr>
              <a:t>著作人</a:t>
            </a:r>
            <a:r>
              <a:rPr lang="zh-TW" altLang="en-US" b="1" dirty="0">
                <a:solidFill>
                  <a:schemeClr val="tx1"/>
                </a:solidFill>
                <a:latin typeface="微軟正黑體" panose="020B0604030504040204" pitchFamily="34" charset="-120"/>
                <a:ea typeface="微軟正黑體" panose="020B0604030504040204" pitchFamily="34" charset="-120"/>
              </a:rPr>
              <a:t>並承諾對機關及其再授權之人不行使著作人格</a:t>
            </a:r>
            <a:r>
              <a:rPr lang="zh-TW" altLang="en-US" b="1" dirty="0" smtClean="0">
                <a:solidFill>
                  <a:schemeClr val="tx1"/>
                </a:solidFill>
                <a:latin typeface="微軟正黑體" panose="020B0604030504040204" pitchFamily="34" charset="-120"/>
                <a:ea typeface="微軟正黑體" panose="020B0604030504040204" pitchFamily="34" charset="-120"/>
              </a:rPr>
              <a:t>權</a:t>
            </a:r>
            <a:endParaRPr lang="en-US" altLang="zh-TW" b="1" dirty="0" smtClean="0">
              <a:solidFill>
                <a:schemeClr val="tx1"/>
              </a:solidFill>
              <a:latin typeface="微軟正黑體" panose="020B0604030504040204" pitchFamily="34" charset="-120"/>
              <a:ea typeface="微軟正黑體" panose="020B0604030504040204" pitchFamily="34" charset="-120"/>
            </a:endParaRPr>
          </a:p>
          <a:p>
            <a:pPr marL="285750" indent="-285750" algn="just">
              <a:buClr>
                <a:srgbClr val="0000CC"/>
              </a:buClr>
              <a:buFont typeface="Wingdings" panose="05000000000000000000" pitchFamily="2" charset="2"/>
              <a:buChar char="ü"/>
            </a:pPr>
            <a:r>
              <a:rPr lang="zh-TW" altLang="en-US" b="1" dirty="0" smtClean="0">
                <a:solidFill>
                  <a:schemeClr val="tx1"/>
                </a:solidFill>
                <a:latin typeface="微軟正黑體" panose="020B0604030504040204" pitchFamily="34" charset="-120"/>
                <a:ea typeface="微軟正黑體" panose="020B0604030504040204" pitchFamily="34" charset="-120"/>
              </a:rPr>
              <a:t>廠商</a:t>
            </a:r>
            <a:r>
              <a:rPr lang="zh-TW" altLang="en-US" b="1" dirty="0">
                <a:solidFill>
                  <a:schemeClr val="tx1"/>
                </a:solidFill>
                <a:latin typeface="微軟正黑體" panose="020B0604030504040204" pitchFamily="34" charset="-120"/>
                <a:ea typeface="微軟正黑體" panose="020B0604030504040204" pitchFamily="34" charset="-120"/>
              </a:rPr>
              <a:t>應於決標日起</a:t>
            </a:r>
            <a:r>
              <a:rPr lang="en-US" altLang="zh-TW" b="1" dirty="0">
                <a:solidFill>
                  <a:schemeClr val="tx1"/>
                </a:solidFill>
                <a:latin typeface="微軟正黑體" panose="020B0604030504040204" pitchFamily="34" charset="-120"/>
                <a:ea typeface="微軟正黑體" panose="020B0604030504040204" pitchFamily="34" charset="-120"/>
              </a:rPr>
              <a:t>30</a:t>
            </a:r>
            <a:r>
              <a:rPr lang="zh-TW" altLang="en-US" b="1" dirty="0">
                <a:solidFill>
                  <a:schemeClr val="tx1"/>
                </a:solidFill>
                <a:latin typeface="微軟正黑體" panose="020B0604030504040204" pitchFamily="34" charset="-120"/>
                <a:ea typeface="微軟正黑體" panose="020B0604030504040204" pitchFamily="34" charset="-120"/>
              </a:rPr>
              <a:t>日內將授權機關利用之著作財產權</a:t>
            </a:r>
            <a:r>
              <a:rPr lang="zh-TW" altLang="en-US" b="1" dirty="0" smtClean="0">
                <a:solidFill>
                  <a:schemeClr val="tx1"/>
                </a:solidFill>
                <a:latin typeface="微軟正黑體" panose="020B0604030504040204" pitchFamily="34" charset="-120"/>
                <a:ea typeface="微軟正黑體" panose="020B0604030504040204" pitchFamily="34" charset="-120"/>
              </a:rPr>
              <a:t>授權書</a:t>
            </a:r>
            <a:r>
              <a:rPr lang="en-US" altLang="zh-TW" b="1" i="1" dirty="0" smtClean="0">
                <a:solidFill>
                  <a:schemeClr val="tx1"/>
                </a:solidFill>
                <a:latin typeface="微軟正黑體" panose="020B0604030504040204" pitchFamily="34" charset="-120"/>
                <a:ea typeface="微軟正黑體" panose="020B0604030504040204" pitchFamily="34" charset="-120"/>
              </a:rPr>
              <a:t>(</a:t>
            </a:r>
            <a:r>
              <a:rPr lang="zh-TW" altLang="en-US" b="1" i="1" dirty="0" smtClean="0">
                <a:solidFill>
                  <a:schemeClr val="tx1"/>
                </a:solidFill>
                <a:latin typeface="微軟正黑體" panose="020B0604030504040204" pitchFamily="34" charset="-120"/>
                <a:ea typeface="微軟正黑體" panose="020B0604030504040204" pitchFamily="34" charset="-120"/>
              </a:rPr>
              <a:t>必須清楚載明授權利用之範圍</a:t>
            </a:r>
            <a:r>
              <a:rPr lang="en-US" altLang="zh-TW" b="1" i="1" dirty="0" smtClean="0">
                <a:solidFill>
                  <a:schemeClr val="tx1"/>
                </a:solidFill>
                <a:latin typeface="微軟正黑體" panose="020B0604030504040204" pitchFamily="34" charset="-120"/>
                <a:ea typeface="微軟正黑體" panose="020B0604030504040204" pitchFamily="34" charset="-120"/>
              </a:rPr>
              <a:t>)</a:t>
            </a:r>
            <a:r>
              <a:rPr lang="zh-TW" altLang="en-US" b="1" dirty="0" smtClean="0">
                <a:solidFill>
                  <a:schemeClr val="tx1"/>
                </a:solidFill>
                <a:latin typeface="微軟正黑體" panose="020B0604030504040204" pitchFamily="34" charset="-120"/>
                <a:ea typeface="微軟正黑體" panose="020B0604030504040204" pitchFamily="34" charset="-120"/>
              </a:rPr>
              <a:t>、</a:t>
            </a:r>
            <a:r>
              <a:rPr lang="zh-TW" altLang="en-US" b="1" dirty="0">
                <a:solidFill>
                  <a:schemeClr val="tx1"/>
                </a:solidFill>
                <a:latin typeface="微軟正黑體" panose="020B0604030504040204" pitchFamily="34" charset="-120"/>
                <a:ea typeface="微軟正黑體" panose="020B0604030504040204" pitchFamily="34" charset="-120"/>
              </a:rPr>
              <a:t>不行使著作人格權之承諾書或其他證明文件交付機關</a:t>
            </a:r>
            <a:r>
              <a:rPr lang="zh-TW" altLang="en-US" b="1" dirty="0" smtClean="0">
                <a:solidFill>
                  <a:schemeClr val="tx1"/>
                </a:solidFill>
                <a:latin typeface="微軟正黑體" panose="020B0604030504040204" pitchFamily="34" charset="-120"/>
                <a:ea typeface="微軟正黑體" panose="020B0604030504040204" pitchFamily="34" charset="-120"/>
              </a:rPr>
              <a:t>。</a:t>
            </a:r>
            <a:endParaRPr lang="zh-TW" altLang="en-US" b="1" dirty="0">
              <a:solidFill>
                <a:schemeClr val="tx1"/>
              </a:solidFill>
              <a:latin typeface="微軟正黑體" panose="020B0604030504040204" pitchFamily="34" charset="-120"/>
              <a:ea typeface="微軟正黑體" panose="020B0604030504040204" pitchFamily="34" charset="-120"/>
            </a:endParaRPr>
          </a:p>
        </p:txBody>
      </p:sp>
      <p:sp>
        <p:nvSpPr>
          <p:cNvPr id="21" name="向右箭號 20"/>
          <p:cNvSpPr/>
          <p:nvPr/>
        </p:nvSpPr>
        <p:spPr>
          <a:xfrm>
            <a:off x="4462104" y="1916832"/>
            <a:ext cx="445368" cy="576064"/>
          </a:xfrm>
          <a:prstGeom prst="right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zh-TW" altLang="en-US"/>
          </a:p>
        </p:txBody>
      </p:sp>
      <p:sp>
        <p:nvSpPr>
          <p:cNvPr id="22" name="向右箭號 21"/>
          <p:cNvSpPr/>
          <p:nvPr/>
        </p:nvSpPr>
        <p:spPr>
          <a:xfrm>
            <a:off x="4462104" y="4293096"/>
            <a:ext cx="445367" cy="648072"/>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TW" altLang="en-US"/>
          </a:p>
        </p:txBody>
      </p:sp>
      <p:cxnSp>
        <p:nvCxnSpPr>
          <p:cNvPr id="26" name="直線單箭頭接點 25"/>
          <p:cNvCxnSpPr/>
          <p:nvPr/>
        </p:nvCxnSpPr>
        <p:spPr>
          <a:xfrm flipV="1">
            <a:off x="3347864" y="2126018"/>
            <a:ext cx="498351" cy="1014950"/>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線單箭頭接點 27"/>
          <p:cNvCxnSpPr/>
          <p:nvPr/>
        </p:nvCxnSpPr>
        <p:spPr>
          <a:xfrm>
            <a:off x="3347864" y="3140968"/>
            <a:ext cx="504056" cy="115212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44734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資料庫圖表 5"/>
          <p:cNvGraphicFramePr/>
          <p:nvPr>
            <p:extLst>
              <p:ext uri="{D42A27DB-BD31-4B8C-83A1-F6EECF244321}">
                <p14:modId xmlns:p14="http://schemas.microsoft.com/office/powerpoint/2010/main" val="3260752839"/>
              </p:ext>
            </p:extLst>
          </p:nvPr>
        </p:nvGraphicFramePr>
        <p:xfrm>
          <a:off x="971600" y="1268760"/>
          <a:ext cx="7632848" cy="3456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標題 1"/>
          <p:cNvSpPr>
            <a:spLocks noGrp="1"/>
          </p:cNvSpPr>
          <p:nvPr>
            <p:ph type="title"/>
          </p:nvPr>
        </p:nvSpPr>
        <p:spPr>
          <a:xfrm>
            <a:off x="2016224" y="260648"/>
            <a:ext cx="7236296" cy="792088"/>
          </a:xfrm>
        </p:spPr>
        <p:txBody>
          <a:bodyPr/>
          <a:lstStyle/>
          <a:p>
            <a:pPr algn="l"/>
            <a:r>
              <a:rPr lang="zh-TW" altLang="en-US" sz="4000" b="1" spc="-150" dirty="0" smtClean="0">
                <a:solidFill>
                  <a:srgbClr val="002060"/>
                </a:solidFill>
                <a:latin typeface="微軟正黑體" panose="020B0604030504040204" pitchFamily="34" charset="-120"/>
                <a:ea typeface="微軟正黑體" panose="020B0604030504040204" pitchFamily="34" charset="-120"/>
              </a:rPr>
              <a:t>建議約定方式二</a:t>
            </a:r>
            <a:r>
              <a:rPr lang="en-US" altLang="zh-TW" sz="4000" b="1" spc="-150" dirty="0" smtClean="0">
                <a:solidFill>
                  <a:srgbClr val="002060"/>
                </a:solidFill>
                <a:latin typeface="微軟正黑體" panose="020B0604030504040204" pitchFamily="34" charset="-120"/>
                <a:ea typeface="微軟正黑體" panose="020B0604030504040204" pitchFamily="34" charset="-120"/>
              </a:rPr>
              <a:t>(</a:t>
            </a:r>
            <a:r>
              <a:rPr lang="zh-TW" altLang="en-US" sz="4000" b="1" spc="-150" dirty="0" smtClean="0">
                <a:solidFill>
                  <a:srgbClr val="002060"/>
                </a:solidFill>
                <a:latin typeface="微軟正黑體" panose="020B0604030504040204" pitchFamily="34" charset="-120"/>
                <a:ea typeface="微軟正黑體" panose="020B0604030504040204" pitchFamily="34" charset="-120"/>
              </a:rPr>
              <a:t>機關有著作權</a:t>
            </a:r>
            <a:r>
              <a:rPr lang="en-US" altLang="zh-TW" sz="4000" b="1" spc="-150" dirty="0" smtClean="0">
                <a:solidFill>
                  <a:srgbClr val="002060"/>
                </a:solidFill>
                <a:latin typeface="微軟正黑體" panose="020B0604030504040204" pitchFamily="34" charset="-120"/>
                <a:ea typeface="微軟正黑體" panose="020B0604030504040204" pitchFamily="34" charset="-120"/>
              </a:rPr>
              <a:t>)</a:t>
            </a:r>
            <a:endParaRPr lang="zh-TW" altLang="en-US" sz="4000" b="1" spc="-150" dirty="0">
              <a:solidFill>
                <a:srgbClr val="002060"/>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42</a:t>
            </a:fld>
            <a:endParaRPr lang="zh-TW" altLang="en-US"/>
          </a:p>
        </p:txBody>
      </p:sp>
      <p:sp>
        <p:nvSpPr>
          <p:cNvPr id="12" name="書卷 (水平) 11"/>
          <p:cNvSpPr/>
          <p:nvPr/>
        </p:nvSpPr>
        <p:spPr>
          <a:xfrm>
            <a:off x="611560" y="5445224"/>
            <a:ext cx="7704856" cy="1224136"/>
          </a:xfrm>
          <a:prstGeom prst="horizontalScroll">
            <a:avLst/>
          </a:prstGeom>
          <a:solidFill>
            <a:schemeClr val="accent5">
              <a:lumMod val="20000"/>
              <a:lumOff val="80000"/>
            </a:schemeClr>
          </a:solidFill>
          <a:ln>
            <a:noFill/>
          </a:ln>
          <a:effectLst>
            <a:outerShdw blurRad="63500" sx="102000" sy="102000" algn="ct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lvl="0" defTabSz="889000">
              <a:spcBef>
                <a:spcPct val="0"/>
              </a:spcBef>
              <a:spcAft>
                <a:spcPct val="35000"/>
              </a:spcAft>
            </a:pPr>
            <a:r>
              <a:rPr lang="zh-TW" altLang="en-US" sz="2000" dirty="0" smtClean="0">
                <a:solidFill>
                  <a:srgbClr val="0000CC"/>
                </a:solidFill>
                <a:latin typeface="微軟正黑體" panose="020B0604030504040204" pitchFamily="34" charset="-120"/>
                <a:ea typeface="微軟正黑體" panose="020B0604030504040204" pitchFamily="34" charset="-120"/>
              </a:rPr>
              <a:t>得約定由機關享有</a:t>
            </a:r>
            <a:r>
              <a:rPr lang="zh-TW" altLang="en-US" sz="2000" dirty="0">
                <a:solidFill>
                  <a:srgbClr val="0000CC"/>
                </a:solidFill>
                <a:latin typeface="微軟正黑體" panose="020B0604030504040204" pitchFamily="34" charset="-120"/>
                <a:ea typeface="微軟正黑體" panose="020B0604030504040204" pitchFamily="34" charset="-120"/>
              </a:rPr>
              <a:t>著作</a:t>
            </a:r>
            <a:r>
              <a:rPr lang="zh-TW" altLang="en-US" sz="2000" dirty="0" smtClean="0">
                <a:solidFill>
                  <a:srgbClr val="0000CC"/>
                </a:solidFill>
                <a:latin typeface="微軟正黑體" panose="020B0604030504040204" pitchFamily="34" charset="-120"/>
                <a:ea typeface="微軟正黑體" panose="020B0604030504040204" pitchFamily="34" charset="-120"/>
              </a:rPr>
              <a:t>財產權</a:t>
            </a:r>
            <a:r>
              <a:rPr lang="zh-TW" altLang="en-US" sz="2000" b="1" dirty="0" smtClean="0">
                <a:solidFill>
                  <a:srgbClr val="0000CC"/>
                </a:solidFill>
                <a:latin typeface="微軟正黑體" panose="020B0604030504040204" pitchFamily="34" charset="-120"/>
                <a:ea typeface="微軟正黑體" panose="020B0604030504040204" pitchFamily="34" charset="-120"/>
              </a:rPr>
              <a:t>，但於合約中約定廠商</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學者</a:t>
            </a:r>
            <a:r>
              <a:rPr lang="en-US" altLang="zh-TW" sz="2000" b="1" dirty="0" smtClean="0">
                <a:solidFill>
                  <a:srgbClr val="0000CC"/>
                </a:solidFill>
                <a:latin typeface="微軟正黑體" panose="020B0604030504040204" pitchFamily="34" charset="-120"/>
                <a:ea typeface="微軟正黑體" panose="020B0604030504040204" pitchFamily="34" charset="-120"/>
              </a:rPr>
              <a:t>)</a:t>
            </a:r>
            <a:r>
              <a:rPr lang="zh-TW" altLang="en-US" sz="2000" b="1" dirty="0" smtClean="0">
                <a:solidFill>
                  <a:srgbClr val="0000CC"/>
                </a:solidFill>
                <a:latin typeface="微軟正黑體" panose="020B0604030504040204" pitchFamily="34" charset="-120"/>
                <a:ea typeface="微軟正黑體" panose="020B0604030504040204" pitchFamily="34" charset="-120"/>
              </a:rPr>
              <a:t>得</a:t>
            </a:r>
            <a:r>
              <a:rPr lang="zh-TW" altLang="en-US" sz="2000" b="1" dirty="0">
                <a:solidFill>
                  <a:srgbClr val="0000CC"/>
                </a:solidFill>
                <a:latin typeface="微軟正黑體" panose="020B0604030504040204" pitchFamily="34" charset="-120"/>
                <a:ea typeface="微軟正黑體" panose="020B0604030504040204" pitchFamily="34" charset="-120"/>
              </a:rPr>
              <a:t>基於教學、研究、著述、內部訓練等</a:t>
            </a:r>
            <a:r>
              <a:rPr lang="zh-TW" altLang="en-US" sz="2000" b="1" dirty="0" smtClean="0">
                <a:solidFill>
                  <a:srgbClr val="0000CC"/>
                </a:solidFill>
                <a:latin typeface="微軟正黑體" panose="020B0604030504040204" pitchFamily="34" charset="-120"/>
                <a:ea typeface="微軟正黑體" panose="020B0604030504040204" pitchFamily="34" charset="-120"/>
              </a:rPr>
              <a:t>正當</a:t>
            </a:r>
            <a:r>
              <a:rPr lang="zh-TW" altLang="en-US" sz="2000" b="1" dirty="0">
                <a:solidFill>
                  <a:srgbClr val="0000CC"/>
                </a:solidFill>
                <a:latin typeface="微軟正黑體" panose="020B0604030504040204" pitchFamily="34" charset="-120"/>
                <a:ea typeface="微軟正黑體" panose="020B0604030504040204" pitchFamily="34" charset="-120"/>
              </a:rPr>
              <a:t>目的，無償使用該著作</a:t>
            </a:r>
            <a:r>
              <a:rPr lang="zh-TW" altLang="en-US" sz="2000" dirty="0">
                <a:latin typeface="微軟正黑體" panose="020B0604030504040204" pitchFamily="34" charset="-120"/>
                <a:ea typeface="微軟正黑體" panose="020B0604030504040204" pitchFamily="34" charset="-120"/>
              </a:rPr>
              <a:t>，廠商並得再授權他</a:t>
            </a:r>
            <a:r>
              <a:rPr lang="zh-TW" altLang="en-US" sz="2000" dirty="0" smtClean="0">
                <a:latin typeface="微軟正黑體" panose="020B0604030504040204" pitchFamily="34" charset="-120"/>
                <a:ea typeface="微軟正黑體" panose="020B0604030504040204" pitchFamily="34" charset="-120"/>
              </a:rPr>
              <a:t>人為上述</a:t>
            </a:r>
            <a:r>
              <a:rPr lang="zh-TW" altLang="en-US" sz="2000" dirty="0">
                <a:latin typeface="微軟正黑體" panose="020B0604030504040204" pitchFamily="34" charset="-120"/>
                <a:ea typeface="微軟正黑體" panose="020B0604030504040204" pitchFamily="34" charset="-120"/>
              </a:rPr>
              <a:t>之</a:t>
            </a:r>
            <a:r>
              <a:rPr lang="zh-TW" altLang="en-US" sz="2000" dirty="0" smtClean="0">
                <a:latin typeface="微軟正黑體" panose="020B0604030504040204" pitchFamily="34" charset="-120"/>
                <a:ea typeface="微軟正黑體" panose="020B0604030504040204" pitchFamily="34" charset="-120"/>
              </a:rPr>
              <a:t>利用，促進著作之流通</a:t>
            </a:r>
            <a:endParaRPr lang="en-US" altLang="zh-TW" sz="2000" dirty="0" smtClean="0">
              <a:latin typeface="微軟正黑體" panose="020B0604030504040204" pitchFamily="34" charset="-120"/>
              <a:ea typeface="微軟正黑體" panose="020B0604030504040204" pitchFamily="34" charset="-120"/>
            </a:endParaRPr>
          </a:p>
        </p:txBody>
      </p:sp>
      <p:sp>
        <p:nvSpPr>
          <p:cNvPr id="3" name="向下箭號圖說文字 2"/>
          <p:cNvSpPr/>
          <p:nvPr/>
        </p:nvSpPr>
        <p:spPr>
          <a:xfrm>
            <a:off x="755576" y="4941168"/>
            <a:ext cx="7488832" cy="720080"/>
          </a:xfrm>
          <a:prstGeom prst="downArrowCallou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tx1"/>
                </a:solidFill>
                <a:latin typeface="微軟正黑體" panose="020B0604030504040204" pitchFamily="34" charset="-120"/>
                <a:ea typeface="微軟正黑體" panose="020B0604030504040204" pitchFamily="34" charset="-120"/>
              </a:rPr>
              <a:t>例</a:t>
            </a:r>
            <a:r>
              <a:rPr lang="zh-TW" altLang="en-US" sz="2000" b="1" dirty="0">
                <a:solidFill>
                  <a:schemeClr val="tx1"/>
                </a:solidFill>
                <a:latin typeface="微軟正黑體" panose="020B0604030504040204" pitchFamily="34" charset="-120"/>
                <a:ea typeface="微軟正黑體" panose="020B0604030504040204" pitchFamily="34" charset="-120"/>
              </a:rPr>
              <a:t>：</a:t>
            </a:r>
            <a:r>
              <a:rPr lang="zh-TW" altLang="en-US" sz="2000" b="1" dirty="0" smtClean="0">
                <a:solidFill>
                  <a:schemeClr val="tx1"/>
                </a:solidFill>
                <a:latin typeface="微軟正黑體" panose="020B0604030504040204" pitchFamily="34" charset="-120"/>
                <a:ea typeface="微軟正黑體" panose="020B0604030504040204" pitchFamily="34" charset="-120"/>
              </a:rPr>
              <a:t>機關</a:t>
            </a:r>
            <a:r>
              <a:rPr lang="zh-TW" altLang="en-US" sz="2000" b="1" dirty="0">
                <a:solidFill>
                  <a:schemeClr val="tx1"/>
                </a:solidFill>
                <a:latin typeface="微軟正黑體" panose="020B0604030504040204" pitchFamily="34" charset="-120"/>
                <a:ea typeface="微軟正黑體" panose="020B0604030504040204" pitchFamily="34" charset="-120"/>
              </a:rPr>
              <a:t>委託學者、研究單位</a:t>
            </a:r>
            <a:r>
              <a:rPr lang="zh-TW" altLang="en-US" sz="2000" b="1" dirty="0" smtClean="0">
                <a:solidFill>
                  <a:schemeClr val="tx1"/>
                </a:solidFill>
                <a:latin typeface="微軟正黑體" panose="020B0604030504040204" pitchFamily="34" charset="-120"/>
                <a:ea typeface="微軟正黑體" panose="020B0604030504040204" pitchFamily="34" charset="-120"/>
              </a:rPr>
              <a:t>進行各種專題</a:t>
            </a:r>
            <a:r>
              <a:rPr lang="zh-TW" altLang="en-US" sz="2000" b="1" dirty="0">
                <a:solidFill>
                  <a:schemeClr val="tx1"/>
                </a:solidFill>
                <a:latin typeface="微軟正黑體" panose="020B0604030504040204" pitchFamily="34" charset="-120"/>
                <a:ea typeface="微軟正黑體" panose="020B0604030504040204" pitchFamily="34" charset="-120"/>
              </a:rPr>
              <a:t>研究</a:t>
            </a:r>
          </a:p>
        </p:txBody>
      </p:sp>
    </p:spTree>
    <p:extLst>
      <p:ext uri="{BB962C8B-B14F-4D97-AF65-F5344CB8AC3E}">
        <p14:creationId xmlns:p14="http://schemas.microsoft.com/office/powerpoint/2010/main" val="847092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5656" y="116632"/>
            <a:ext cx="7200800" cy="1080120"/>
          </a:xfrm>
        </p:spPr>
        <p:txBody>
          <a:bodyPr>
            <a:normAutofit fontScale="90000"/>
          </a:bodyPr>
          <a:lstStyle/>
          <a:p>
            <a:r>
              <a:rPr lang="zh-TW" altLang="en-US" sz="3600" b="1" dirty="0">
                <a:solidFill>
                  <a:srgbClr val="002060"/>
                </a:solidFill>
                <a:latin typeface="微軟正黑體" panose="020B0604030504040204" pitchFamily="34" charset="-120"/>
                <a:ea typeface="微軟正黑體" panose="020B0604030504040204" pitchFamily="34" charset="-120"/>
              </a:rPr>
              <a:t>委外成果歸屬約定範例</a:t>
            </a:r>
            <a:br>
              <a:rPr lang="zh-TW" altLang="en-US" sz="3600" b="1" dirty="0">
                <a:solidFill>
                  <a:srgbClr val="002060"/>
                </a:solidFill>
                <a:latin typeface="微軟正黑體" panose="020B0604030504040204" pitchFamily="34" charset="-120"/>
                <a:ea typeface="微軟正黑體" panose="020B0604030504040204" pitchFamily="34" charset="-120"/>
              </a:rPr>
            </a:br>
            <a:r>
              <a:rPr lang="en-US" altLang="zh-TW" sz="3600" b="1" dirty="0" smtClean="0">
                <a:solidFill>
                  <a:srgbClr val="002060"/>
                </a:solidFill>
                <a:latin typeface="微軟正黑體" panose="020B0604030504040204" pitchFamily="34" charset="-120"/>
                <a:ea typeface="微軟正黑體" panose="020B0604030504040204" pitchFamily="34" charset="-120"/>
              </a:rPr>
              <a:t>-</a:t>
            </a:r>
            <a:r>
              <a:rPr lang="zh-TW" altLang="en-US" sz="3600" b="1" dirty="0" smtClean="0">
                <a:solidFill>
                  <a:srgbClr val="002060"/>
                </a:solidFill>
                <a:latin typeface="微軟正黑體" panose="020B0604030504040204" pitchFamily="34" charset="-120"/>
                <a:ea typeface="微軟正黑體" panose="020B0604030504040204" pitchFamily="34" charset="-120"/>
              </a:rPr>
              <a:t>機關有</a:t>
            </a:r>
            <a:r>
              <a:rPr lang="zh-TW" altLang="en-US" sz="3600" b="1" dirty="0">
                <a:solidFill>
                  <a:srgbClr val="002060"/>
                </a:solidFill>
                <a:latin typeface="微軟正黑體" panose="020B0604030504040204" pitchFamily="34" charset="-120"/>
                <a:ea typeface="微軟正黑體" panose="020B0604030504040204" pitchFamily="34" charset="-120"/>
              </a:rPr>
              <a:t>著作權</a:t>
            </a:r>
            <a:r>
              <a:rPr lang="zh-TW" altLang="en-US" sz="3600" b="1">
                <a:solidFill>
                  <a:srgbClr val="002060"/>
                </a:solidFill>
                <a:latin typeface="微軟正黑體" panose="020B0604030504040204" pitchFamily="34" charset="-120"/>
                <a:ea typeface="微軟正黑體" panose="020B0604030504040204" pitchFamily="34" charset="-120"/>
              </a:rPr>
              <a:t>，</a:t>
            </a:r>
            <a:r>
              <a:rPr lang="zh-TW" altLang="en-US" sz="3600" b="1" smtClean="0">
                <a:solidFill>
                  <a:srgbClr val="002060"/>
                </a:solidFill>
                <a:latin typeface="微軟正黑體" panose="020B0604030504040204" pitchFamily="34" charset="-120"/>
                <a:ea typeface="微軟正黑體" panose="020B0604030504040204" pitchFamily="34" charset="-120"/>
              </a:rPr>
              <a:t>授權廠商利用</a:t>
            </a:r>
            <a:endParaRPr lang="zh-TW" altLang="en-US" sz="2800" b="1" dirty="0">
              <a:solidFill>
                <a:srgbClr val="0070C0"/>
              </a:solidFill>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sz="half" idx="1"/>
          </p:nvPr>
        </p:nvSpPr>
        <p:spPr>
          <a:xfrm>
            <a:off x="662784" y="1223070"/>
            <a:ext cx="8136904" cy="765770"/>
          </a:xfrm>
          <a:ln/>
        </p:spPr>
        <p:style>
          <a:lnRef idx="2">
            <a:schemeClr val="accent4"/>
          </a:lnRef>
          <a:fillRef idx="1">
            <a:schemeClr val="lt1"/>
          </a:fillRef>
          <a:effectRef idx="0">
            <a:schemeClr val="accent4"/>
          </a:effectRef>
          <a:fontRef idx="minor">
            <a:schemeClr val="dk1"/>
          </a:fontRef>
        </p:style>
        <p:txBody>
          <a:bodyPr>
            <a:normAutofit lnSpcReduction="10000"/>
          </a:bodyPr>
          <a:lstStyle/>
          <a:p>
            <a:pPr marL="0" indent="0" algn="just">
              <a:buNone/>
            </a:pPr>
            <a:r>
              <a:rPr lang="zh-TW" altLang="en-US" sz="2400" b="1" dirty="0">
                <a:solidFill>
                  <a:schemeClr val="tx1"/>
                </a:solidFill>
                <a:latin typeface="微軟正黑體" panose="020B0604030504040204" pitchFamily="34" charset="-120"/>
                <a:ea typeface="微軟正黑體" panose="020B0604030504040204" pitchFamily="34" charset="-120"/>
              </a:rPr>
              <a:t>廠商因履行本契約所完成之著作，應以下列方式將著作財產權於著作完成時</a:t>
            </a:r>
            <a:r>
              <a:rPr lang="zh-TW" altLang="en-US" sz="2400" b="1" dirty="0">
                <a:solidFill>
                  <a:srgbClr val="C00000"/>
                </a:solidFill>
                <a:latin typeface="微軟正黑體" panose="020B0604030504040204" pitchFamily="34" charset="-120"/>
                <a:ea typeface="微軟正黑體" panose="020B0604030504040204" pitchFamily="34" charset="-120"/>
              </a:rPr>
              <a:t>讓與</a:t>
            </a:r>
            <a:r>
              <a:rPr lang="zh-TW" altLang="en-US" sz="2400" b="1" dirty="0" smtClean="0">
                <a:solidFill>
                  <a:srgbClr val="C00000"/>
                </a:solidFill>
                <a:latin typeface="微軟正黑體" panose="020B0604030504040204" pitchFamily="34" charset="-120"/>
                <a:ea typeface="微軟正黑體" panose="020B0604030504040204" pitchFamily="34" charset="-120"/>
              </a:rPr>
              <a:t>機關 </a:t>
            </a:r>
            <a:r>
              <a:rPr lang="en-US" altLang="zh-TW" sz="2400" b="1" dirty="0" smtClean="0">
                <a:solidFill>
                  <a:schemeClr val="tx1"/>
                </a:solidFill>
                <a:latin typeface="微軟正黑體" panose="020B0604030504040204" pitchFamily="34" charset="-120"/>
                <a:ea typeface="微軟正黑體" panose="020B0604030504040204" pitchFamily="34" charset="-120"/>
              </a:rPr>
              <a:t>(</a:t>
            </a:r>
            <a:r>
              <a:rPr lang="zh-TW" altLang="en-US" sz="2400" b="1" dirty="0" smtClean="0">
                <a:solidFill>
                  <a:schemeClr val="tx1"/>
                </a:solidFill>
                <a:latin typeface="微軟正黑體" panose="020B0604030504040204" pitchFamily="34" charset="-120"/>
                <a:ea typeface="微軟正黑體" panose="020B0604030504040204" pitchFamily="34" charset="-120"/>
              </a:rPr>
              <a:t>甲</a:t>
            </a:r>
            <a:r>
              <a:rPr lang="zh-TW" altLang="en-US" sz="2400" b="1" dirty="0">
                <a:solidFill>
                  <a:schemeClr val="tx1"/>
                </a:solidFill>
                <a:latin typeface="微軟正黑體" panose="020B0604030504040204" pitchFamily="34" charset="-120"/>
                <a:ea typeface="微軟正黑體" panose="020B0604030504040204" pitchFamily="34" charset="-120"/>
              </a:rPr>
              <a:t>方</a:t>
            </a:r>
            <a:r>
              <a:rPr lang="en-US" altLang="zh-TW" sz="2400" b="1" dirty="0" smtClean="0">
                <a:solidFill>
                  <a:schemeClr val="tx1"/>
                </a:solidFill>
                <a:latin typeface="微軟正黑體" panose="020B0604030504040204" pitchFamily="34" charset="-120"/>
                <a:ea typeface="微軟正黑體" panose="020B0604030504040204" pitchFamily="34" charset="-120"/>
              </a:rPr>
              <a:t>)</a:t>
            </a:r>
            <a:endParaRPr lang="zh-TW" altLang="en-US" sz="2400" dirty="0">
              <a:latin typeface="微軟正黑體" panose="020B0604030504040204" pitchFamily="34" charset="-120"/>
              <a:ea typeface="微軟正黑體" panose="020B0604030504040204" pitchFamily="34" charset="-120"/>
            </a:endParaRPr>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43</a:t>
            </a:fld>
            <a:endParaRPr lang="zh-TW" altLang="en-US"/>
          </a:p>
        </p:txBody>
      </p:sp>
      <p:pic>
        <p:nvPicPr>
          <p:cNvPr id="6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9614" y="2794494"/>
            <a:ext cx="4387215" cy="3154786"/>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4752940" y="2204864"/>
            <a:ext cx="4173828" cy="432048"/>
          </a:xfrm>
          <a:prstGeom prst="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zh-TW" altLang="en-US" b="1" dirty="0" smtClean="0">
                <a:solidFill>
                  <a:srgbClr val="0000CC"/>
                </a:solidFill>
                <a:latin typeface="微軟正黑體" panose="020B0604030504040204" pitchFamily="34" charset="-120"/>
                <a:ea typeface="微軟正黑體" panose="020B0604030504040204" pitchFamily="34" charset="-120"/>
              </a:rPr>
              <a:t>廠商為法人，由其員工完成著作之情形</a:t>
            </a:r>
            <a:endParaRPr lang="zh-TW" altLang="en-US" b="1" dirty="0">
              <a:solidFill>
                <a:srgbClr val="0000CC"/>
              </a:solidFill>
              <a:latin typeface="微軟正黑體" panose="020B0604030504040204" pitchFamily="34" charset="-120"/>
              <a:ea typeface="微軟正黑體" panose="020B0604030504040204" pitchFamily="34" charset="-120"/>
            </a:endParaRPr>
          </a:p>
        </p:txBody>
      </p:sp>
      <p:sp>
        <p:nvSpPr>
          <p:cNvPr id="14" name="矩形 13"/>
          <p:cNvSpPr/>
          <p:nvPr/>
        </p:nvSpPr>
        <p:spPr>
          <a:xfrm>
            <a:off x="251520" y="5373216"/>
            <a:ext cx="4896550" cy="1200329"/>
          </a:xfrm>
          <a:prstGeom prst="rect">
            <a:avLst/>
          </a:prstGeom>
          <a:ln>
            <a:noFill/>
          </a:ln>
          <a:effectLst>
            <a:outerShdw blurRad="50800" dist="38100" dir="8100000" algn="tr"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marL="285750" indent="-285750" algn="just">
              <a:buFont typeface="Wingdings" panose="05000000000000000000" pitchFamily="2" charset="2"/>
              <a:buChar char="ü"/>
            </a:pPr>
            <a:r>
              <a:rPr lang="zh-TW" altLang="en-US" b="1" dirty="0">
                <a:latin typeface="微軟正黑體" panose="020B0604030504040204" pitchFamily="34" charset="-120"/>
                <a:ea typeface="微軟正黑體" panose="020B0604030504040204" pitchFamily="34" charset="-120"/>
              </a:rPr>
              <a:t>乙方並承諾對甲方不行使著作人格權。</a:t>
            </a:r>
          </a:p>
          <a:p>
            <a:pPr marL="285750" indent="-285750" algn="just">
              <a:buFont typeface="Wingdings" panose="05000000000000000000" pitchFamily="2" charset="2"/>
              <a:buChar char="ü"/>
            </a:pPr>
            <a:r>
              <a:rPr lang="zh-TW" altLang="en-US" b="1" dirty="0" smtClean="0">
                <a:latin typeface="微軟正黑體" panose="020B0604030504040204" pitchFamily="34" charset="-120"/>
                <a:ea typeface="微軟正黑體" panose="020B0604030504040204" pitchFamily="34" charset="-120"/>
              </a:rPr>
              <a:t>廠商</a:t>
            </a:r>
            <a:r>
              <a:rPr lang="zh-TW" altLang="en-US" b="1" dirty="0">
                <a:latin typeface="微軟正黑體" panose="020B0604030504040204" pitchFamily="34" charset="-120"/>
                <a:ea typeface="微軟正黑體" panose="020B0604030504040204" pitchFamily="34" charset="-120"/>
              </a:rPr>
              <a:t>與其受雇人間約定著作人為廠商之約定書或其他證明文件，應</a:t>
            </a:r>
            <a:r>
              <a:rPr lang="zh-TW" altLang="en-US" b="1" dirty="0" smtClean="0">
                <a:latin typeface="微軟正黑體" panose="020B0604030504040204" pitchFamily="34" charset="-120"/>
                <a:ea typeface="微軟正黑體" panose="020B0604030504040204" pitchFamily="34" charset="-120"/>
              </a:rPr>
              <a:t>於決</a:t>
            </a:r>
            <a:r>
              <a:rPr lang="zh-TW" altLang="en-US" b="1" dirty="0">
                <a:latin typeface="微軟正黑體" panose="020B0604030504040204" pitchFamily="34" charset="-120"/>
                <a:ea typeface="微軟正黑體" panose="020B0604030504040204" pitchFamily="34" charset="-120"/>
              </a:rPr>
              <a:t>標日起</a:t>
            </a:r>
            <a:r>
              <a:rPr lang="en-US" altLang="zh-TW" b="1" dirty="0">
                <a:latin typeface="微軟正黑體" panose="020B0604030504040204" pitchFamily="34" charset="-120"/>
                <a:ea typeface="微軟正黑體" panose="020B0604030504040204" pitchFamily="34" charset="-120"/>
              </a:rPr>
              <a:t>30</a:t>
            </a:r>
            <a:r>
              <a:rPr lang="zh-TW" altLang="en-US" b="1" dirty="0">
                <a:latin typeface="微軟正黑體" panose="020B0604030504040204" pitchFamily="34" charset="-120"/>
                <a:ea typeface="微軟正黑體" panose="020B0604030504040204" pitchFamily="34" charset="-120"/>
              </a:rPr>
              <a:t>日內交付機關</a:t>
            </a:r>
            <a:r>
              <a:rPr lang="zh-TW" altLang="en-US" b="1" dirty="0" smtClean="0">
                <a:latin typeface="微軟正黑體" panose="020B0604030504040204" pitchFamily="34" charset="-120"/>
                <a:ea typeface="微軟正黑體" panose="020B0604030504040204" pitchFamily="34" charset="-120"/>
              </a:rPr>
              <a:t>收存。</a:t>
            </a:r>
            <a:endParaRPr lang="zh-TW" altLang="en-US" b="1" dirty="0">
              <a:latin typeface="微軟正黑體" panose="020B0604030504040204" pitchFamily="34" charset="-120"/>
              <a:ea typeface="微軟正黑體" panose="020B0604030504040204" pitchFamily="34" charset="-120"/>
            </a:endParaRPr>
          </a:p>
        </p:txBody>
      </p:sp>
      <p:grpSp>
        <p:nvGrpSpPr>
          <p:cNvPr id="20" name="群組 19"/>
          <p:cNvGrpSpPr/>
          <p:nvPr/>
        </p:nvGrpSpPr>
        <p:grpSpPr>
          <a:xfrm>
            <a:off x="814931" y="2821606"/>
            <a:ext cx="3060341" cy="2322612"/>
            <a:chOff x="683567" y="3372568"/>
            <a:chExt cx="3060341" cy="2322612"/>
          </a:xfrm>
        </p:grpSpPr>
        <p:sp>
          <p:nvSpPr>
            <p:cNvPr id="8" name="圓角矩形 7"/>
            <p:cNvSpPr/>
            <p:nvPr/>
          </p:nvSpPr>
          <p:spPr>
            <a:xfrm>
              <a:off x="683567" y="3372568"/>
              <a:ext cx="936105" cy="158417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政府機關</a:t>
              </a:r>
              <a:endParaRPr lang="en-US" altLang="zh-TW" b="1" dirty="0" smtClean="0">
                <a:latin typeface="微軟正黑體" panose="020B0604030504040204" pitchFamily="34" charset="-120"/>
                <a:ea typeface="微軟正黑體" panose="020B0604030504040204" pitchFamily="34" charset="-120"/>
              </a:endParaRPr>
            </a:p>
            <a:p>
              <a:pPr algn="ctr"/>
              <a:r>
                <a:rPr lang="zh-TW" altLang="en-US" b="1" dirty="0" smtClean="0">
                  <a:latin typeface="微軟正黑體" panose="020B0604030504040204" pitchFamily="34" charset="-120"/>
                  <a:ea typeface="微軟正黑體" panose="020B0604030504040204" pitchFamily="34" charset="-120"/>
                </a:rPr>
                <a:t>甲</a:t>
              </a:r>
              <a:endParaRPr lang="zh-TW" altLang="en-US" b="1" dirty="0">
                <a:latin typeface="微軟正黑體" panose="020B0604030504040204" pitchFamily="34" charset="-120"/>
                <a:ea typeface="微軟正黑體" panose="020B0604030504040204" pitchFamily="34" charset="-120"/>
              </a:endParaRPr>
            </a:p>
          </p:txBody>
        </p:sp>
        <p:sp>
          <p:nvSpPr>
            <p:cNvPr id="9" name="圓角矩形 8"/>
            <p:cNvSpPr/>
            <p:nvPr/>
          </p:nvSpPr>
          <p:spPr>
            <a:xfrm>
              <a:off x="2699792" y="3390875"/>
              <a:ext cx="1044116" cy="158417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著作人</a:t>
              </a:r>
              <a:endParaRPr lang="en-US" altLang="zh-TW" b="1" dirty="0" smtClean="0">
                <a:latin typeface="微軟正黑體" panose="020B0604030504040204" pitchFamily="34" charset="-120"/>
                <a:ea typeface="微軟正黑體" panose="020B0604030504040204" pitchFamily="34" charset="-120"/>
              </a:endParaRPr>
            </a:p>
            <a:p>
              <a:pPr algn="ctr"/>
              <a:r>
                <a:rPr lang="en-US" altLang="zh-TW" sz="1600" b="1" dirty="0" smtClean="0">
                  <a:latin typeface="微軟正黑體" panose="020B0604030504040204" pitchFamily="34" charset="-120"/>
                  <a:ea typeface="微軟正黑體" panose="020B0604030504040204" pitchFamily="34" charset="-120"/>
                </a:rPr>
                <a:t>(</a:t>
              </a:r>
              <a:r>
                <a:rPr lang="zh-TW" altLang="en-US" sz="1600" b="1" dirty="0" smtClean="0">
                  <a:latin typeface="微軟正黑體" panose="020B0604030504040204" pitchFamily="34" charset="-120"/>
                  <a:ea typeface="微軟正黑體" panose="020B0604030504040204" pitchFamily="34" charset="-120"/>
                </a:rPr>
                <a:t>自然人</a:t>
              </a:r>
              <a:r>
                <a:rPr lang="en-US" altLang="zh-TW" sz="1600"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乙</a:t>
              </a:r>
              <a:endParaRPr lang="zh-TW" altLang="en-US" b="1" dirty="0">
                <a:latin typeface="微軟正黑體" panose="020B0604030504040204" pitchFamily="34" charset="-120"/>
                <a:ea typeface="微軟正黑體" panose="020B0604030504040204" pitchFamily="34" charset="-120"/>
              </a:endParaRPr>
            </a:p>
          </p:txBody>
        </p:sp>
        <p:cxnSp>
          <p:nvCxnSpPr>
            <p:cNvPr id="12" name="直線單箭頭接點 11"/>
            <p:cNvCxnSpPr/>
            <p:nvPr/>
          </p:nvCxnSpPr>
          <p:spPr>
            <a:xfrm flipV="1">
              <a:off x="1619672" y="4202346"/>
              <a:ext cx="1075241" cy="1828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弧形箭號 (下彎) 12"/>
            <p:cNvSpPr/>
            <p:nvPr/>
          </p:nvSpPr>
          <p:spPr>
            <a:xfrm flipH="1" flipV="1">
              <a:off x="1229096" y="4956744"/>
              <a:ext cx="1856392" cy="738436"/>
            </a:xfrm>
            <a:prstGeom prst="curved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solidFill>
                  <a:schemeClr val="tx1"/>
                </a:solidFill>
              </a:endParaRPr>
            </a:p>
          </p:txBody>
        </p:sp>
        <p:sp>
          <p:nvSpPr>
            <p:cNvPr id="17" name="圓角矩形 16"/>
            <p:cNvSpPr/>
            <p:nvPr/>
          </p:nvSpPr>
          <p:spPr>
            <a:xfrm>
              <a:off x="1691680" y="4964960"/>
              <a:ext cx="1080120" cy="386866"/>
            </a:xfrm>
            <a:prstGeom prst="roundRect">
              <a:avLst/>
            </a:prstGeom>
            <a:noFill/>
            <a:ln>
              <a:noFill/>
            </a:ln>
          </p:spPr>
          <p:style>
            <a:lnRef idx="1">
              <a:schemeClr val="dk1"/>
            </a:lnRef>
            <a:fillRef idx="2">
              <a:schemeClr val="dk1"/>
            </a:fillRef>
            <a:effectRef idx="1">
              <a:schemeClr val="dk1"/>
            </a:effectRef>
            <a:fontRef idx="minor">
              <a:schemeClr val="dk1"/>
            </a:fontRef>
          </p:style>
          <p:txBody>
            <a:bodyPr rtlCol="0" anchor="ctr"/>
            <a:lstStyle/>
            <a:p>
              <a:pPr algn="ctr"/>
              <a:r>
                <a:rPr lang="zh-TW" altLang="en-US" sz="1600" b="1" dirty="0" smtClean="0">
                  <a:latin typeface="微軟正黑體" panose="020B0604030504040204" pitchFamily="34" charset="-120"/>
                  <a:ea typeface="微軟正黑體" panose="020B0604030504040204" pitchFamily="34" charset="-120"/>
                </a:rPr>
                <a:t>約定歸屬</a:t>
              </a:r>
              <a:endParaRPr lang="zh-TW" altLang="en-US" sz="1600" b="1" dirty="0">
                <a:latin typeface="微軟正黑體" panose="020B0604030504040204" pitchFamily="34" charset="-120"/>
                <a:ea typeface="微軟正黑體" panose="020B0604030504040204" pitchFamily="34" charset="-120"/>
              </a:endParaRPr>
            </a:p>
          </p:txBody>
        </p:sp>
        <p:sp>
          <p:nvSpPr>
            <p:cNvPr id="19" name="圓角矩形 18"/>
            <p:cNvSpPr/>
            <p:nvPr/>
          </p:nvSpPr>
          <p:spPr>
            <a:xfrm>
              <a:off x="1761248" y="3838896"/>
              <a:ext cx="792088" cy="2880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b="1" dirty="0" smtClean="0">
                  <a:solidFill>
                    <a:schemeClr val="tx1"/>
                  </a:solidFill>
                  <a:latin typeface="微軟正黑體" panose="020B0604030504040204" pitchFamily="34" charset="-120"/>
                  <a:ea typeface="微軟正黑體" panose="020B0604030504040204" pitchFamily="34" charset="-120"/>
                </a:rPr>
                <a:t>聘用</a:t>
              </a:r>
              <a:endParaRPr lang="zh-TW" altLang="en-US" b="1" dirty="0">
                <a:solidFill>
                  <a:schemeClr val="tx1"/>
                </a:solidFill>
                <a:latin typeface="微軟正黑體" panose="020B0604030504040204" pitchFamily="34" charset="-120"/>
                <a:ea typeface="微軟正黑體" panose="020B0604030504040204" pitchFamily="34" charset="-120"/>
              </a:endParaRPr>
            </a:p>
          </p:txBody>
        </p:sp>
      </p:grpSp>
      <p:sp>
        <p:nvSpPr>
          <p:cNvPr id="21" name="矩形 20"/>
          <p:cNvSpPr/>
          <p:nvPr/>
        </p:nvSpPr>
        <p:spPr>
          <a:xfrm>
            <a:off x="814931" y="2204864"/>
            <a:ext cx="3469037" cy="4320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zh-TW" altLang="en-US" b="1" dirty="0" smtClean="0">
                <a:solidFill>
                  <a:srgbClr val="0000CC"/>
                </a:solidFill>
                <a:latin typeface="微軟正黑體" panose="020B0604030504040204" pitchFamily="34" charset="-120"/>
                <a:ea typeface="微軟正黑體" panose="020B0604030504040204" pitchFamily="34" charset="-120"/>
              </a:rPr>
              <a:t>廠商為自然人</a:t>
            </a:r>
            <a:endParaRPr lang="zh-TW" altLang="en-US" b="1" dirty="0">
              <a:solidFill>
                <a:srgbClr val="0000CC"/>
              </a:solidFill>
              <a:latin typeface="微軟正黑體" panose="020B0604030504040204" pitchFamily="34" charset="-120"/>
              <a:ea typeface="微軟正黑體" panose="020B0604030504040204" pitchFamily="34" charset="-120"/>
            </a:endParaRPr>
          </a:p>
        </p:txBody>
      </p:sp>
      <p:cxnSp>
        <p:nvCxnSpPr>
          <p:cNvPr id="23" name="直線單箭頭接點 22"/>
          <p:cNvCxnSpPr/>
          <p:nvPr/>
        </p:nvCxnSpPr>
        <p:spPr>
          <a:xfrm flipH="1">
            <a:off x="3432876" y="1988840"/>
            <a:ext cx="1139124" cy="216024"/>
          </a:xfrm>
          <a:prstGeom prst="straightConnector1">
            <a:avLst/>
          </a:prstGeom>
          <a:ln w="1905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直線單箭頭接點 25"/>
          <p:cNvCxnSpPr/>
          <p:nvPr/>
        </p:nvCxnSpPr>
        <p:spPr>
          <a:xfrm>
            <a:off x="4563821" y="1988840"/>
            <a:ext cx="1168499" cy="187102"/>
          </a:xfrm>
          <a:prstGeom prst="straightConnector1">
            <a:avLst/>
          </a:prstGeom>
          <a:ln w="190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338477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64668" y="188640"/>
            <a:ext cx="6840760" cy="882352"/>
          </a:xfrm>
        </p:spPr>
        <p:txBody>
          <a:bodyPr/>
          <a:lstStyle/>
          <a:p>
            <a:r>
              <a:rPr lang="zh-TW" altLang="en-US" sz="4000" b="1" dirty="0">
                <a:solidFill>
                  <a:srgbClr val="002060"/>
                </a:solidFill>
                <a:latin typeface="微軟正黑體" panose="020B0604030504040204" pitchFamily="34" charset="-120"/>
                <a:ea typeface="微軟正黑體" panose="020B0604030504040204" pitchFamily="34" charset="-120"/>
              </a:rPr>
              <a:t>建議約定方式三</a:t>
            </a:r>
            <a:r>
              <a:rPr lang="en-US" altLang="zh-TW" sz="4000" b="1" dirty="0">
                <a:solidFill>
                  <a:srgbClr val="002060"/>
                </a:solidFill>
                <a:latin typeface="微軟正黑體" panose="020B0604030504040204" pitchFamily="34" charset="-120"/>
                <a:ea typeface="微軟正黑體" panose="020B0604030504040204" pitchFamily="34" charset="-120"/>
              </a:rPr>
              <a:t>(</a:t>
            </a:r>
            <a:r>
              <a:rPr lang="zh-TW" altLang="en-US" sz="4000" b="1" dirty="0">
                <a:solidFill>
                  <a:srgbClr val="002060"/>
                </a:solidFill>
                <a:latin typeface="微軟正黑體" panose="020B0604030504040204" pitchFamily="34" charset="-120"/>
                <a:ea typeface="微軟正黑體" panose="020B0604030504040204" pitchFamily="34" charset="-120"/>
              </a:rPr>
              <a:t>共同</a:t>
            </a:r>
            <a:r>
              <a:rPr lang="zh-TW" altLang="en-US" sz="4000" b="1" dirty="0" smtClean="0">
                <a:solidFill>
                  <a:srgbClr val="002060"/>
                </a:solidFill>
                <a:latin typeface="微軟正黑體" panose="020B0604030504040204" pitchFamily="34" charset="-120"/>
                <a:ea typeface="微軟正黑體" panose="020B0604030504040204" pitchFamily="34" charset="-120"/>
              </a:rPr>
              <a:t>開發型</a:t>
            </a:r>
            <a:r>
              <a:rPr lang="en-US" altLang="zh-TW" sz="4000" b="1" dirty="0" smtClean="0">
                <a:solidFill>
                  <a:srgbClr val="002060"/>
                </a:solidFill>
                <a:latin typeface="微軟正黑體" panose="020B0604030504040204" pitchFamily="34" charset="-120"/>
                <a:ea typeface="微軟正黑體" panose="020B0604030504040204" pitchFamily="34" charset="-120"/>
              </a:rPr>
              <a:t>)</a:t>
            </a:r>
            <a:endParaRPr lang="zh-TW" altLang="en-US" sz="4000"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44</a:t>
            </a:fld>
            <a:endParaRPr lang="zh-TW" altLang="en-US"/>
          </a:p>
        </p:txBody>
      </p:sp>
      <p:graphicFrame>
        <p:nvGraphicFramePr>
          <p:cNvPr id="3" name="內容版面配置區 2"/>
          <p:cNvGraphicFramePr>
            <a:graphicFrameLocks noGrp="1"/>
          </p:cNvGraphicFramePr>
          <p:nvPr>
            <p:ph idx="1"/>
            <p:extLst>
              <p:ext uri="{D42A27DB-BD31-4B8C-83A1-F6EECF244321}">
                <p14:modId xmlns:p14="http://schemas.microsoft.com/office/powerpoint/2010/main" val="266422619"/>
              </p:ext>
            </p:extLst>
          </p:nvPr>
        </p:nvGraphicFramePr>
        <p:xfrm>
          <a:off x="395536" y="1340768"/>
          <a:ext cx="8229600" cy="3384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書卷 (水平) 5"/>
          <p:cNvSpPr/>
          <p:nvPr/>
        </p:nvSpPr>
        <p:spPr>
          <a:xfrm>
            <a:off x="611560" y="4941168"/>
            <a:ext cx="7920880" cy="1512168"/>
          </a:xfrm>
          <a:prstGeom prst="horizontalScroll">
            <a:avLst/>
          </a:prstGeom>
          <a:ln>
            <a:noFill/>
          </a:ln>
        </p:spPr>
        <p:style>
          <a:lnRef idx="1">
            <a:schemeClr val="accent6"/>
          </a:lnRef>
          <a:fillRef idx="2">
            <a:schemeClr val="accent6"/>
          </a:fillRef>
          <a:effectRef idx="1">
            <a:schemeClr val="accent6"/>
          </a:effectRef>
          <a:fontRef idx="minor">
            <a:schemeClr val="dk1"/>
          </a:fontRef>
        </p:style>
        <p:txBody>
          <a:bodyPr rtlCol="0" anchor="ctr"/>
          <a:lstStyle/>
          <a:p>
            <a:pPr lvl="0" defTabSz="889000">
              <a:lnSpc>
                <a:spcPct val="90000"/>
              </a:lnSpc>
              <a:spcBef>
                <a:spcPct val="0"/>
              </a:spcBef>
              <a:spcAft>
                <a:spcPct val="35000"/>
              </a:spcAft>
            </a:pPr>
            <a:r>
              <a:rPr lang="zh-TW" altLang="en-US" sz="2200" dirty="0" smtClean="0">
                <a:solidFill>
                  <a:srgbClr val="0000CC"/>
                </a:solidFill>
                <a:latin typeface="微軟正黑體" panose="020B0604030504040204" pitchFamily="34" charset="-120"/>
                <a:ea typeface="微軟正黑體" panose="020B0604030504040204" pitchFamily="34" charset="-120"/>
              </a:rPr>
              <a:t>美術館</a:t>
            </a:r>
            <a:r>
              <a:rPr lang="zh-TW" altLang="en-US" sz="2200" dirty="0">
                <a:solidFill>
                  <a:srgbClr val="0000CC"/>
                </a:solidFill>
                <a:latin typeface="微軟正黑體" panose="020B0604030504040204" pitchFamily="34" charset="-120"/>
                <a:ea typeface="微軟正黑體" panose="020B0604030504040204" pitchFamily="34" charset="-120"/>
              </a:rPr>
              <a:t>提供典藏文物與廠商合作</a:t>
            </a:r>
            <a:r>
              <a:rPr lang="zh-TW" altLang="en-US" sz="2200" dirty="0" smtClean="0">
                <a:solidFill>
                  <a:srgbClr val="0000CC"/>
                </a:solidFill>
                <a:latin typeface="微軟正黑體" panose="020B0604030504040204" pitchFamily="34" charset="-120"/>
                <a:ea typeface="微軟正黑體" panose="020B0604030504040204" pitchFamily="34" charset="-120"/>
              </a:rPr>
              <a:t>開發文</a:t>
            </a:r>
            <a:r>
              <a:rPr lang="zh-TW" altLang="en-US" sz="2200" dirty="0">
                <a:solidFill>
                  <a:srgbClr val="0000CC"/>
                </a:solidFill>
                <a:latin typeface="微軟正黑體" panose="020B0604030504040204" pitchFamily="34" charset="-120"/>
                <a:ea typeface="微軟正黑體" panose="020B0604030504040204" pitchFamily="34" charset="-120"/>
              </a:rPr>
              <a:t>創產品</a:t>
            </a:r>
            <a:r>
              <a:rPr lang="zh-TW" altLang="en-US" sz="2200" dirty="0" smtClean="0">
                <a:solidFill>
                  <a:srgbClr val="0000CC"/>
                </a:solidFill>
                <a:latin typeface="微軟正黑體" panose="020B0604030504040204" pitchFamily="34" charset="-120"/>
                <a:ea typeface="微軟正黑體" panose="020B0604030504040204" pitchFamily="34" charset="-120"/>
              </a:rPr>
              <a:t>，</a:t>
            </a:r>
            <a:r>
              <a:rPr lang="zh-TW" altLang="en-US" sz="2200" b="1" dirty="0" smtClean="0">
                <a:solidFill>
                  <a:srgbClr val="0000CC"/>
                </a:solidFill>
                <a:latin typeface="微軟正黑體" panose="020B0604030504040204" pitchFamily="34" charset="-120"/>
                <a:ea typeface="微軟正黑體" panose="020B0604030504040204" pitchFamily="34" charset="-120"/>
              </a:rPr>
              <a:t>與</a:t>
            </a:r>
            <a:r>
              <a:rPr lang="zh-TW" altLang="en-US" sz="2200" b="1" dirty="0">
                <a:solidFill>
                  <a:srgbClr val="0000CC"/>
                </a:solidFill>
                <a:latin typeface="微軟正黑體" panose="020B0604030504040204" pitchFamily="34" charset="-120"/>
                <a:ea typeface="微軟正黑體" panose="020B0604030504040204" pitchFamily="34" charset="-120"/>
              </a:rPr>
              <a:t>廠商約定共有</a:t>
            </a:r>
            <a:r>
              <a:rPr lang="zh-TW" altLang="en-US" sz="2200" dirty="0">
                <a:solidFill>
                  <a:srgbClr val="0000CC"/>
                </a:solidFill>
                <a:latin typeface="微軟正黑體" panose="020B0604030504040204" pitchFamily="34" charset="-120"/>
                <a:ea typeface="微軟正黑體" panose="020B0604030504040204" pitchFamily="34" charset="-120"/>
              </a:rPr>
              <a:t>，後續利用則</a:t>
            </a:r>
            <a:r>
              <a:rPr lang="zh-TW" altLang="en-US" sz="2200" dirty="0" smtClean="0">
                <a:solidFill>
                  <a:srgbClr val="0000CC"/>
                </a:solidFill>
                <a:latin typeface="微軟正黑體" panose="020B0604030504040204" pitchFamily="34" charset="-120"/>
                <a:ea typeface="微軟正黑體" panose="020B0604030504040204" pitchFamily="34" charset="-120"/>
              </a:rPr>
              <a:t>另行約定</a:t>
            </a:r>
            <a:r>
              <a:rPr lang="zh-TW" altLang="en-US" sz="2200" dirty="0">
                <a:solidFill>
                  <a:srgbClr val="0000CC"/>
                </a:solidFill>
                <a:latin typeface="微軟正黑體" panose="020B0604030504040204" pitchFamily="34" charset="-120"/>
                <a:ea typeface="微軟正黑體" panose="020B0604030504040204" pitchFamily="34" charset="-120"/>
              </a:rPr>
              <a:t>由一方自行利用或須雙方同意，始得利用</a:t>
            </a:r>
            <a:r>
              <a:rPr lang="zh-TW" altLang="en-US" sz="2200" dirty="0" smtClean="0">
                <a:solidFill>
                  <a:srgbClr val="0000CC"/>
                </a:solidFill>
                <a:latin typeface="微軟正黑體" panose="020B0604030504040204" pitchFamily="34" charset="-120"/>
                <a:ea typeface="微軟正黑體" panose="020B0604030504040204" pitchFamily="34" charset="-120"/>
              </a:rPr>
              <a:t>，並</a:t>
            </a:r>
            <a:r>
              <a:rPr lang="zh-TW" altLang="en-US" sz="2200" dirty="0">
                <a:solidFill>
                  <a:srgbClr val="0000CC"/>
                </a:solidFill>
                <a:latin typeface="微軟正黑體" panose="020B0604030504040204" pitchFamily="34" charset="-120"/>
                <a:ea typeface="微軟正黑體" panose="020B0604030504040204" pitchFamily="34" charset="-120"/>
              </a:rPr>
              <a:t>針對收益分配另行約定</a:t>
            </a:r>
          </a:p>
        </p:txBody>
      </p:sp>
    </p:spTree>
    <p:extLst>
      <p:ext uri="{BB962C8B-B14F-4D97-AF65-F5344CB8AC3E}">
        <p14:creationId xmlns:p14="http://schemas.microsoft.com/office/powerpoint/2010/main" val="33860988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56506" y="332656"/>
            <a:ext cx="6948264" cy="810344"/>
          </a:xfrm>
        </p:spPr>
        <p:txBody>
          <a:bodyPr/>
          <a:lstStyle/>
          <a:p>
            <a:r>
              <a:rPr lang="zh-TW" altLang="en-US" sz="3400" b="1" dirty="0">
                <a:solidFill>
                  <a:srgbClr val="002060"/>
                </a:solidFill>
                <a:latin typeface="微軟正黑體" panose="020B0604030504040204" pitchFamily="34" charset="-120"/>
                <a:ea typeface="微軟正黑體" panose="020B0604030504040204" pitchFamily="34" charset="-120"/>
              </a:rPr>
              <a:t>委外</a:t>
            </a:r>
            <a:r>
              <a:rPr lang="zh-TW" altLang="en-US" sz="3400" b="1" dirty="0" smtClean="0">
                <a:solidFill>
                  <a:srgbClr val="002060"/>
                </a:solidFill>
                <a:latin typeface="微軟正黑體" panose="020B0604030504040204" pitchFamily="34" charset="-120"/>
                <a:ea typeface="微軟正黑體" panose="020B0604030504040204" pitchFamily="34" charset="-120"/>
              </a:rPr>
              <a:t>製作影片應注意問題</a:t>
            </a:r>
            <a:endParaRPr lang="zh-TW" altLang="en-US" sz="34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3" name="內容版面配置區 4"/>
          <p:cNvGraphicFramePr>
            <a:graphicFrameLocks noGrp="1"/>
          </p:cNvGraphicFramePr>
          <p:nvPr>
            <p:ph idx="1"/>
            <p:extLst>
              <p:ext uri="{D42A27DB-BD31-4B8C-83A1-F6EECF244321}">
                <p14:modId xmlns:p14="http://schemas.microsoft.com/office/powerpoint/2010/main" val="1144882403"/>
              </p:ext>
            </p:extLst>
          </p:nvPr>
        </p:nvGraphicFramePr>
        <p:xfrm>
          <a:off x="251520" y="1268760"/>
          <a:ext cx="8291264"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pPr>
              <a:defRPr/>
            </a:pPr>
            <a:fld id="{62463399-3D9D-4607-BD01-640108BF69C0}" type="slidenum">
              <a:rPr lang="zh-CN" altLang="en-US" smtClean="0"/>
              <a:pPr>
                <a:defRPr/>
              </a:pPr>
              <a:t>45</a:t>
            </a:fld>
            <a:endParaRPr lang="zh-CN" altLang="en-US"/>
          </a:p>
        </p:txBody>
      </p:sp>
      <p:sp>
        <p:nvSpPr>
          <p:cNvPr id="5" name="向下箭號 4"/>
          <p:cNvSpPr/>
          <p:nvPr/>
        </p:nvSpPr>
        <p:spPr>
          <a:xfrm>
            <a:off x="7740352" y="4398962"/>
            <a:ext cx="792088" cy="360040"/>
          </a:xfrm>
          <a:prstGeom prst="downArrow">
            <a:avLst/>
          </a:prstGeom>
          <a:effectLst>
            <a:outerShdw blurRad="50800" dist="38100" dir="2700000" algn="tl"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zh-TW" altLang="en-US"/>
          </a:p>
        </p:txBody>
      </p:sp>
      <p:sp>
        <p:nvSpPr>
          <p:cNvPr id="6" name="矩形 5"/>
          <p:cNvSpPr/>
          <p:nvPr/>
        </p:nvSpPr>
        <p:spPr>
          <a:xfrm>
            <a:off x="6847812" y="1340768"/>
            <a:ext cx="2176057" cy="1440160"/>
          </a:xfrm>
          <a:prstGeom prst="rect">
            <a:avLst/>
          </a:prstGeom>
          <a:ln>
            <a:solidFill>
              <a:schemeClr val="accent6">
                <a:lumMod val="20000"/>
                <a:lumOff val="8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rtlCol="0" anchor="ctr"/>
          <a:lstStyle/>
          <a:p>
            <a:pPr algn="just"/>
            <a:r>
              <a:rPr lang="zh-TW" altLang="en-US" b="1" i="1" dirty="0" smtClean="0">
                <a:solidFill>
                  <a:srgbClr val="0000CC"/>
                </a:solidFill>
                <a:latin typeface="微軟正黑體" panose="020B0604030504040204" pitchFamily="34" charset="-120"/>
                <a:ea typeface="微軟正黑體" panose="020B0604030504040204" pitchFamily="34" charset="-120"/>
              </a:rPr>
              <a:t>拍攝動畫類影片，廠商為本案設計之圖案之著作權亦建議將約定歸屬機關，以利後續利用</a:t>
            </a:r>
            <a:endParaRPr lang="zh-TW" altLang="en-US" b="1" i="1" dirty="0">
              <a:solidFill>
                <a:srgbClr val="0000CC"/>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66970814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61864" y="332656"/>
            <a:ext cx="7308304" cy="738336"/>
          </a:xfrm>
        </p:spPr>
        <p:txBody>
          <a:bodyPr>
            <a:normAutofit/>
          </a:bodyPr>
          <a:lstStyle/>
          <a:p>
            <a:r>
              <a:rPr lang="zh-TW" altLang="en-US" sz="3200" b="1" dirty="0">
                <a:solidFill>
                  <a:srgbClr val="002060"/>
                </a:solidFill>
                <a:latin typeface="微軟正黑體" panose="020B0604030504040204" pitchFamily="34" charset="-120"/>
                <a:ea typeface="微軟正黑體" panose="020B0604030504040204" pitchFamily="34" charset="-120"/>
              </a:rPr>
              <a:t>委</a:t>
            </a:r>
            <a:r>
              <a:rPr lang="zh-TW" altLang="en-US" sz="3200" b="1" dirty="0" smtClean="0">
                <a:solidFill>
                  <a:srgbClr val="002060"/>
                </a:solidFill>
                <a:latin typeface="微軟正黑體" panose="020B0604030504040204" pitchFamily="34" charset="-120"/>
                <a:ea typeface="微軟正黑體" panose="020B0604030504040204" pitchFamily="34" charset="-120"/>
              </a:rPr>
              <a:t>外利用他人著作應</a:t>
            </a:r>
            <a:r>
              <a:rPr lang="zh-TW" altLang="en-US" sz="3200" b="1" dirty="0">
                <a:solidFill>
                  <a:srgbClr val="002060"/>
                </a:solidFill>
                <a:latin typeface="微軟正黑體" panose="020B0604030504040204" pitchFamily="34" charset="-120"/>
                <a:ea typeface="微軟正黑體" panose="020B0604030504040204" pitchFamily="34" charset="-120"/>
              </a:rPr>
              <a:t>注意</a:t>
            </a:r>
            <a:r>
              <a:rPr lang="zh-TW" altLang="en-US" sz="3200" b="1" dirty="0" smtClean="0">
                <a:solidFill>
                  <a:srgbClr val="002060"/>
                </a:solidFill>
                <a:latin typeface="微軟正黑體" panose="020B0604030504040204" pitchFamily="34" charset="-120"/>
                <a:ea typeface="微軟正黑體" panose="020B0604030504040204" pitchFamily="34" charset="-120"/>
              </a:rPr>
              <a:t>問題</a:t>
            </a:r>
            <a:endParaRPr lang="zh-TW" altLang="en-US" sz="3200" b="1" dirty="0">
              <a:solidFill>
                <a:srgbClr val="002060"/>
              </a:solidFill>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539552" y="1412776"/>
            <a:ext cx="4176464" cy="4824535"/>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a:normAutofit/>
          </a:bodyPr>
          <a:lstStyle/>
          <a:p>
            <a:pPr marL="0" indent="0" algn="just">
              <a:buNone/>
            </a:pPr>
            <a:r>
              <a:rPr lang="zh-TW" altLang="en-US" sz="2800" b="1" dirty="0">
                <a:solidFill>
                  <a:srgbClr val="002060"/>
                </a:solidFill>
                <a:latin typeface="微軟正黑體" panose="020B0604030504040204" pitchFamily="34" charset="-120"/>
                <a:ea typeface="微軟正黑體" panose="020B0604030504040204" pitchFamily="34" charset="-120"/>
              </a:rPr>
              <a:t>採購</a:t>
            </a:r>
            <a:r>
              <a:rPr lang="zh-TW" altLang="en-US" sz="2800" b="1" dirty="0" smtClean="0">
                <a:solidFill>
                  <a:srgbClr val="002060"/>
                </a:solidFill>
                <a:latin typeface="微軟正黑體" panose="020B0604030504040204" pitchFamily="34" charset="-120"/>
                <a:ea typeface="微軟正黑體" panose="020B0604030504040204" pitchFamily="34" charset="-120"/>
              </a:rPr>
              <a:t>成果涉及</a:t>
            </a:r>
            <a:r>
              <a:rPr lang="zh-TW" altLang="en-US" sz="2800" b="1" dirty="0" smtClean="0">
                <a:solidFill>
                  <a:srgbClr val="FF0000"/>
                </a:solidFill>
                <a:latin typeface="微軟正黑體" panose="020B0604030504040204" pitchFamily="34" charset="-120"/>
                <a:ea typeface="微軟正黑體" panose="020B0604030504040204" pitchFamily="34" charset="-120"/>
              </a:rPr>
              <a:t>利用</a:t>
            </a:r>
            <a:r>
              <a:rPr lang="zh-TW" altLang="en-US" sz="2800" b="1" dirty="0">
                <a:solidFill>
                  <a:srgbClr val="FF0000"/>
                </a:solidFill>
                <a:latin typeface="微軟正黑體" panose="020B0604030504040204" pitchFamily="34" charset="-120"/>
                <a:ea typeface="微軟正黑體" panose="020B0604030504040204" pitchFamily="34" charset="-120"/>
              </a:rPr>
              <a:t>他人著作為</a:t>
            </a:r>
            <a:r>
              <a:rPr lang="zh-TW" altLang="en-US" sz="2800" b="1" dirty="0" smtClean="0">
                <a:solidFill>
                  <a:srgbClr val="FF0000"/>
                </a:solidFill>
                <a:latin typeface="微軟正黑體" panose="020B0604030504040204" pitchFamily="34" charset="-120"/>
                <a:ea typeface="微軟正黑體" panose="020B0604030504040204" pitchFamily="34" charset="-120"/>
              </a:rPr>
              <a:t>素材</a:t>
            </a:r>
            <a:r>
              <a:rPr lang="zh-TW" altLang="en-US" sz="2800" b="1" dirty="0">
                <a:solidFill>
                  <a:srgbClr val="002060"/>
                </a:solidFill>
                <a:latin typeface="微軟正黑體" panose="020B0604030504040204" pitchFamily="34" charset="-120"/>
                <a:ea typeface="微軟正黑體" panose="020B0604030504040204" pitchFamily="34" charset="-120"/>
              </a:rPr>
              <a:t>之</a:t>
            </a:r>
            <a:r>
              <a:rPr lang="zh-TW" altLang="en-US" sz="2800" b="1" dirty="0" smtClean="0">
                <a:solidFill>
                  <a:srgbClr val="002060"/>
                </a:solidFill>
                <a:latin typeface="微軟正黑體" panose="020B0604030504040204" pitchFamily="34" charset="-120"/>
                <a:ea typeface="微軟正黑體" panose="020B0604030504040204" pitchFamily="34" charset="-120"/>
              </a:rPr>
              <a:t>約定方式→</a:t>
            </a:r>
            <a:endParaRPr lang="en-US" altLang="zh-TW" sz="2800" b="1" dirty="0" smtClean="0">
              <a:latin typeface="微軟正黑體" panose="020B0604030504040204" pitchFamily="34" charset="-120"/>
              <a:ea typeface="微軟正黑體" panose="020B0604030504040204" pitchFamily="34" charset="-120"/>
            </a:endParaRPr>
          </a:p>
          <a:p>
            <a:pPr marL="0" indent="0" algn="just">
              <a:spcBef>
                <a:spcPts val="1200"/>
              </a:spcBef>
              <a:buNone/>
            </a:pPr>
            <a:r>
              <a:rPr lang="zh-TW" altLang="en-US" sz="2800" b="1" dirty="0" smtClean="0">
                <a:latin typeface="微軟正黑體" panose="020B0604030504040204" pitchFamily="34" charset="-120"/>
                <a:ea typeface="微軟正黑體" panose="020B0604030504040204" pitchFamily="34" charset="-120"/>
              </a:rPr>
              <a:t>若</a:t>
            </a:r>
            <a:r>
              <a:rPr lang="zh-TW" altLang="en-US" sz="2800" b="1" dirty="0">
                <a:latin typeface="微軟正黑體" panose="020B0604030504040204" pitchFamily="34" charset="-120"/>
                <a:ea typeface="微軟正黑體" panose="020B0604030504040204" pitchFamily="34" charset="-120"/>
              </a:rPr>
              <a:t>乙方</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承辦廠商</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履行與甲方</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政府機關</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間專案契約所完成之著作中，涉及利用第三人之著作為素材，</a:t>
            </a:r>
            <a:r>
              <a:rPr lang="zh-TW" altLang="en-US" sz="2800" b="1" dirty="0">
                <a:solidFill>
                  <a:srgbClr val="C00000"/>
                </a:solidFill>
                <a:latin typeface="微軟正黑體" panose="020B0604030504040204" pitchFamily="34" charset="-120"/>
                <a:ea typeface="微軟正黑體" panose="020B0604030504040204" pitchFamily="34" charset="-120"/>
              </a:rPr>
              <a:t>承辦廠商應取得該素材之著作財產權人之授權</a:t>
            </a:r>
            <a:r>
              <a:rPr lang="zh-TW" altLang="en-US" sz="2800" b="1" dirty="0" smtClean="0">
                <a:solidFill>
                  <a:srgbClr val="C00000"/>
                </a:solidFill>
                <a:latin typeface="微軟正黑體" panose="020B0604030504040204" pitchFamily="34" charset="-120"/>
                <a:ea typeface="微軟正黑體" panose="020B0604030504040204" pitchFamily="34" charset="-120"/>
              </a:rPr>
              <a:t>書</a:t>
            </a:r>
            <a:endParaRPr lang="zh-TW" altLang="en-US" sz="2800" b="1" dirty="0">
              <a:latin typeface="微軟正黑體" panose="020B0604030504040204" pitchFamily="34" charset="-120"/>
              <a:ea typeface="微軟正黑體" panose="020B0604030504040204" pitchFamily="34" charset="-120"/>
            </a:endParaRPr>
          </a:p>
          <a:p>
            <a:endParaRPr lang="zh-TW" altLang="en-US" dirty="0"/>
          </a:p>
        </p:txBody>
      </p:sp>
      <p:sp>
        <p:nvSpPr>
          <p:cNvPr id="5" name="投影片編號版面配置區 4"/>
          <p:cNvSpPr>
            <a:spLocks noGrp="1"/>
          </p:cNvSpPr>
          <p:nvPr>
            <p:ph type="sldNum" sz="quarter" idx="12"/>
          </p:nvPr>
        </p:nvSpPr>
        <p:spPr/>
        <p:txBody>
          <a:bodyPr/>
          <a:lstStyle/>
          <a:p>
            <a:pPr>
              <a:defRPr/>
            </a:pPr>
            <a:fld id="{62463399-3D9D-4607-BD01-640108BF69C0}" type="slidenum">
              <a:rPr lang="zh-CN" altLang="en-US" smtClean="0"/>
              <a:pPr>
                <a:defRPr/>
              </a:pPr>
              <a:t>46</a:t>
            </a:fld>
            <a:endParaRPr lang="zh-CN" altLang="en-US"/>
          </a:p>
        </p:txBody>
      </p:sp>
      <p:grpSp>
        <p:nvGrpSpPr>
          <p:cNvPr id="6" name="群組 5"/>
          <p:cNvGrpSpPr>
            <a:grpSpLocks/>
          </p:cNvGrpSpPr>
          <p:nvPr/>
        </p:nvGrpSpPr>
        <p:grpSpPr bwMode="auto">
          <a:xfrm>
            <a:off x="5087937" y="1628800"/>
            <a:ext cx="3660527" cy="4176464"/>
            <a:chOff x="3505" y="4268"/>
            <a:chExt cx="4933" cy="4082"/>
          </a:xfrm>
        </p:grpSpPr>
        <p:sp>
          <p:nvSpPr>
            <p:cNvPr id="7" name="AutoShape 3"/>
            <p:cNvSpPr>
              <a:spLocks noChangeArrowheads="1"/>
            </p:cNvSpPr>
            <p:nvPr/>
          </p:nvSpPr>
          <p:spPr bwMode="auto">
            <a:xfrm>
              <a:off x="3620" y="4586"/>
              <a:ext cx="1740" cy="1018"/>
            </a:xfrm>
            <a:prstGeom prst="roundRect">
              <a:avLst>
                <a:gd name="adj" fmla="val 16667"/>
              </a:avLst>
            </a:prstGeom>
            <a:solidFill>
              <a:srgbClr val="DBE5F1"/>
            </a:solidFill>
            <a:ln w="9525">
              <a:solidFill>
                <a:srgbClr val="000000"/>
              </a:solidFill>
              <a:round/>
              <a:headEnd/>
              <a:tailEnd/>
            </a:ln>
          </p:spPr>
          <p:txBody>
            <a:bodyPr rot="0" vert="horz" wrap="square" lIns="91440" tIns="45720" rIns="91440" bIns="45720" anchor="t" anchorCtr="0" upright="1">
              <a:noAutofit/>
            </a:bodyPr>
            <a:lstStyle/>
            <a:p>
              <a:pPr algn="ctr">
                <a:lnSpc>
                  <a:spcPts val="1800"/>
                </a:lnSpc>
                <a:spcAft>
                  <a:spcPts val="0"/>
                </a:spcAft>
              </a:pPr>
              <a:r>
                <a:rPr lang="zh-TW" sz="1400" b="1" kern="100" dirty="0">
                  <a:effectLst/>
                  <a:latin typeface="+mn-ea"/>
                  <a:ea typeface="+mn-ea"/>
                  <a:cs typeface="Times New Roman"/>
                </a:rPr>
                <a:t>承辦廠商</a:t>
              </a:r>
            </a:p>
            <a:p>
              <a:pPr algn="ctr">
                <a:lnSpc>
                  <a:spcPts val="1800"/>
                </a:lnSpc>
                <a:spcAft>
                  <a:spcPts val="0"/>
                </a:spcAft>
              </a:pPr>
              <a:r>
                <a:rPr lang="zh-TW" sz="1400" b="1" kern="100" dirty="0">
                  <a:effectLst/>
                  <a:latin typeface="+mn-ea"/>
                  <a:ea typeface="+mn-ea"/>
                  <a:cs typeface="Times New Roman"/>
                </a:rPr>
                <a:t>乙</a:t>
              </a:r>
            </a:p>
          </p:txBody>
        </p:sp>
        <p:sp>
          <p:nvSpPr>
            <p:cNvPr id="8" name="AutoShape 4"/>
            <p:cNvSpPr>
              <a:spLocks noChangeArrowheads="1"/>
            </p:cNvSpPr>
            <p:nvPr/>
          </p:nvSpPr>
          <p:spPr bwMode="auto">
            <a:xfrm>
              <a:off x="6650" y="4268"/>
              <a:ext cx="1788" cy="1336"/>
            </a:xfrm>
            <a:prstGeom prst="roundRect">
              <a:avLst>
                <a:gd name="adj" fmla="val 16667"/>
              </a:avLst>
            </a:prstGeom>
            <a:solidFill>
              <a:srgbClr val="EAF1DD"/>
            </a:solidFill>
            <a:ln w="9525">
              <a:solidFill>
                <a:srgbClr val="000000"/>
              </a:solidFill>
              <a:round/>
              <a:headEnd/>
              <a:tailEnd/>
            </a:ln>
          </p:spPr>
          <p:txBody>
            <a:bodyPr rot="0" vert="horz" wrap="square" lIns="91440" tIns="45720" rIns="91440" bIns="45720" anchor="t" anchorCtr="0" upright="1">
              <a:noAutofit/>
            </a:bodyPr>
            <a:lstStyle/>
            <a:p>
              <a:pPr algn="ctr">
                <a:lnSpc>
                  <a:spcPts val="1800"/>
                </a:lnSpc>
                <a:spcAft>
                  <a:spcPts val="0"/>
                </a:spcAft>
              </a:pPr>
              <a:r>
                <a:rPr lang="zh-TW" sz="1400" b="1" kern="100" dirty="0">
                  <a:effectLst/>
                  <a:latin typeface="+mn-ea"/>
                  <a:ea typeface="+mn-ea"/>
                  <a:cs typeface="Times New Roman"/>
                </a:rPr>
                <a:t>著作人</a:t>
              </a:r>
            </a:p>
            <a:p>
              <a:pPr algn="ctr">
                <a:lnSpc>
                  <a:spcPts val="1800"/>
                </a:lnSpc>
                <a:spcAft>
                  <a:spcPts val="0"/>
                </a:spcAft>
              </a:pPr>
              <a:r>
                <a:rPr lang="en-US" sz="1400" b="1" kern="100" dirty="0">
                  <a:effectLst/>
                  <a:latin typeface="+mn-ea"/>
                  <a:ea typeface="+mn-ea"/>
                  <a:cs typeface="Times New Roman"/>
                </a:rPr>
                <a:t>(</a:t>
              </a:r>
              <a:r>
                <a:rPr lang="zh-TW" sz="1400" b="1" kern="100" dirty="0">
                  <a:effectLst/>
                  <a:latin typeface="+mn-ea"/>
                  <a:ea typeface="+mn-ea"/>
                  <a:cs typeface="Times New Roman"/>
                </a:rPr>
                <a:t>第三人</a:t>
              </a:r>
              <a:r>
                <a:rPr lang="en-US" sz="1400" b="1" kern="100" dirty="0">
                  <a:effectLst/>
                  <a:latin typeface="+mn-ea"/>
                  <a:ea typeface="+mn-ea"/>
                  <a:cs typeface="Times New Roman"/>
                </a:rPr>
                <a:t>)</a:t>
              </a:r>
              <a:endParaRPr lang="zh-TW" sz="1400" b="1" kern="100" dirty="0">
                <a:effectLst/>
                <a:latin typeface="+mn-ea"/>
                <a:ea typeface="+mn-ea"/>
                <a:cs typeface="Times New Roman"/>
              </a:endParaRPr>
            </a:p>
            <a:p>
              <a:pPr algn="ctr">
                <a:lnSpc>
                  <a:spcPts val="1800"/>
                </a:lnSpc>
                <a:spcAft>
                  <a:spcPts val="0"/>
                </a:spcAft>
              </a:pPr>
              <a:r>
                <a:rPr lang="zh-TW" sz="1400" b="1" kern="100" dirty="0">
                  <a:effectLst/>
                  <a:latin typeface="+mn-ea"/>
                  <a:ea typeface="+mn-ea"/>
                  <a:cs typeface="Times New Roman"/>
                </a:rPr>
                <a:t>丙</a:t>
              </a:r>
            </a:p>
          </p:txBody>
        </p:sp>
        <p:sp>
          <p:nvSpPr>
            <p:cNvPr id="9" name="AutoShape 5"/>
            <p:cNvSpPr>
              <a:spLocks noChangeArrowheads="1"/>
            </p:cNvSpPr>
            <p:nvPr/>
          </p:nvSpPr>
          <p:spPr bwMode="auto">
            <a:xfrm>
              <a:off x="3620" y="7346"/>
              <a:ext cx="1740" cy="1004"/>
            </a:xfrm>
            <a:prstGeom prst="roundRect">
              <a:avLst>
                <a:gd name="adj" fmla="val 16667"/>
              </a:avLst>
            </a:prstGeom>
            <a:solidFill>
              <a:srgbClr val="FDE9D9"/>
            </a:solidFill>
            <a:ln w="9525">
              <a:solidFill>
                <a:srgbClr val="000000"/>
              </a:solidFill>
              <a:round/>
              <a:headEnd/>
              <a:tailEnd/>
            </a:ln>
          </p:spPr>
          <p:txBody>
            <a:bodyPr rot="0" vert="horz" wrap="square" lIns="91440" tIns="45720" rIns="91440" bIns="45720" anchor="t" anchorCtr="0" upright="1">
              <a:noAutofit/>
            </a:bodyPr>
            <a:lstStyle/>
            <a:p>
              <a:pPr algn="ctr">
                <a:lnSpc>
                  <a:spcPts val="1800"/>
                </a:lnSpc>
                <a:spcAft>
                  <a:spcPts val="0"/>
                </a:spcAft>
              </a:pPr>
              <a:r>
                <a:rPr lang="zh-TW" sz="1400" b="1" kern="100">
                  <a:effectLst/>
                  <a:latin typeface="+mn-ea"/>
                  <a:ea typeface="+mn-ea"/>
                  <a:cs typeface="Times New Roman"/>
                </a:rPr>
                <a:t>政府機關</a:t>
              </a:r>
            </a:p>
            <a:p>
              <a:pPr algn="ctr">
                <a:lnSpc>
                  <a:spcPts val="1800"/>
                </a:lnSpc>
                <a:spcAft>
                  <a:spcPts val="0"/>
                </a:spcAft>
              </a:pPr>
              <a:r>
                <a:rPr lang="zh-TW" sz="1400" b="1" kern="100">
                  <a:effectLst/>
                  <a:latin typeface="+mn-ea"/>
                  <a:ea typeface="+mn-ea"/>
                  <a:cs typeface="Times New Roman"/>
                </a:rPr>
                <a:t>甲</a:t>
              </a:r>
            </a:p>
          </p:txBody>
        </p:sp>
        <p:cxnSp>
          <p:nvCxnSpPr>
            <p:cNvPr id="10" name="AutoShape 6"/>
            <p:cNvCxnSpPr>
              <a:cxnSpLocks noChangeShapeType="1"/>
            </p:cNvCxnSpPr>
            <p:nvPr/>
          </p:nvCxnSpPr>
          <p:spPr bwMode="auto">
            <a:xfrm>
              <a:off x="5360" y="5189"/>
              <a:ext cx="1290" cy="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1" name="AutoShape 7"/>
            <p:cNvSpPr>
              <a:spLocks noChangeArrowheads="1"/>
            </p:cNvSpPr>
            <p:nvPr/>
          </p:nvSpPr>
          <p:spPr bwMode="auto">
            <a:xfrm>
              <a:off x="5360" y="6256"/>
              <a:ext cx="1424" cy="525"/>
            </a:xfrm>
            <a:prstGeom prst="flowChartTerminator">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nSpc>
                  <a:spcPts val="1200"/>
                </a:lnSpc>
                <a:spcAft>
                  <a:spcPts val="0"/>
                </a:spcAft>
              </a:pPr>
              <a:r>
                <a:rPr lang="en-US" altLang="zh-TW" sz="1400" b="1" kern="100" dirty="0" smtClean="0">
                  <a:effectLst/>
                  <a:latin typeface="+mn-ea"/>
                  <a:ea typeface="+mn-ea"/>
                  <a:cs typeface="Times New Roman"/>
                </a:rPr>
                <a:t>  </a:t>
              </a:r>
              <a:r>
                <a:rPr lang="zh-TW" sz="1400" b="1" kern="100" dirty="0" smtClean="0">
                  <a:effectLst/>
                  <a:latin typeface="+mn-ea"/>
                  <a:ea typeface="+mn-ea"/>
                  <a:cs typeface="Times New Roman"/>
                </a:rPr>
                <a:t>授權</a:t>
              </a:r>
              <a:r>
                <a:rPr lang="zh-TW" sz="1400" b="1" kern="100" dirty="0">
                  <a:effectLst/>
                  <a:latin typeface="+mn-ea"/>
                  <a:ea typeface="+mn-ea"/>
                  <a:cs typeface="Times New Roman"/>
                </a:rPr>
                <a:t>書</a:t>
              </a:r>
            </a:p>
          </p:txBody>
        </p:sp>
        <p:sp>
          <p:nvSpPr>
            <p:cNvPr id="12" name="AutoShape 8"/>
            <p:cNvSpPr>
              <a:spLocks noChangeArrowheads="1"/>
            </p:cNvSpPr>
            <p:nvPr/>
          </p:nvSpPr>
          <p:spPr bwMode="auto">
            <a:xfrm rot="10800000">
              <a:off x="4655" y="5604"/>
              <a:ext cx="2475" cy="652"/>
            </a:xfrm>
            <a:prstGeom prst="curvedDownArrow">
              <a:avLst>
                <a:gd name="adj1" fmla="val 43391"/>
                <a:gd name="adj2" fmla="val 119311"/>
                <a:gd name="adj3" fmla="val 33333"/>
              </a:avLst>
            </a:prstGeom>
            <a:solidFill>
              <a:srgbClr val="EAF1DD"/>
            </a:solidFill>
            <a:ln w="9525">
              <a:solidFill>
                <a:srgbClr val="000000"/>
              </a:solidFill>
              <a:miter lim="800000"/>
              <a:headEnd/>
              <a:tailEnd/>
            </a:ln>
          </p:spPr>
          <p:txBody>
            <a:bodyPr rot="0" vert="horz" wrap="square" lIns="91440" tIns="45720" rIns="91440" bIns="45720" anchor="t" anchorCtr="0" upright="1">
              <a:noAutofit/>
            </a:bodyPr>
            <a:lstStyle/>
            <a:p>
              <a:pPr algn="ctr">
                <a:spcAft>
                  <a:spcPts val="0"/>
                </a:spcAft>
              </a:pPr>
              <a:r>
                <a:rPr lang="en-US" altLang="zh-TW" sz="1400" b="1" kern="100" dirty="0" smtClean="0">
                  <a:effectLst/>
                  <a:latin typeface="+mn-ea"/>
                  <a:ea typeface="+mn-ea"/>
                  <a:cs typeface="Times New Roman"/>
                </a:rPr>
                <a:t>    </a:t>
              </a:r>
              <a:r>
                <a:rPr lang="zh-TW" sz="1400" b="1" kern="100" dirty="0" smtClean="0">
                  <a:effectLst/>
                  <a:latin typeface="+mn-ea"/>
                  <a:ea typeface="+mn-ea"/>
                  <a:cs typeface="Times New Roman"/>
                </a:rPr>
                <a:t>交付</a:t>
              </a:r>
              <a:endParaRPr lang="zh-TW" sz="1400" b="1" kern="100" dirty="0">
                <a:effectLst/>
                <a:latin typeface="+mn-ea"/>
                <a:ea typeface="+mn-ea"/>
                <a:cs typeface="Times New Roman"/>
              </a:endParaRPr>
            </a:p>
          </p:txBody>
        </p:sp>
        <p:sp>
          <p:nvSpPr>
            <p:cNvPr id="13" name="Text Box 9"/>
            <p:cNvSpPr txBox="1">
              <a:spLocks noChangeArrowheads="1"/>
            </p:cNvSpPr>
            <p:nvPr/>
          </p:nvSpPr>
          <p:spPr bwMode="auto">
            <a:xfrm>
              <a:off x="5540" y="4670"/>
              <a:ext cx="915" cy="43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dist">
                <a:lnSpc>
                  <a:spcPts val="1200"/>
                </a:lnSpc>
                <a:spcAft>
                  <a:spcPts val="0"/>
                </a:spcAft>
              </a:pPr>
              <a:r>
                <a:rPr lang="zh-TW" sz="1400" b="1" kern="100">
                  <a:effectLst/>
                  <a:latin typeface="+mn-ea"/>
                  <a:ea typeface="+mn-ea"/>
                  <a:cs typeface="Times New Roman"/>
                </a:rPr>
                <a:t>利用</a:t>
              </a:r>
            </a:p>
          </p:txBody>
        </p:sp>
        <p:sp>
          <p:nvSpPr>
            <p:cNvPr id="14" name="AutoShape 10"/>
            <p:cNvSpPr>
              <a:spLocks noChangeArrowheads="1"/>
            </p:cNvSpPr>
            <p:nvPr/>
          </p:nvSpPr>
          <p:spPr bwMode="auto">
            <a:xfrm>
              <a:off x="4205" y="5725"/>
              <a:ext cx="703" cy="1486"/>
            </a:xfrm>
            <a:prstGeom prst="downArrow">
              <a:avLst>
                <a:gd name="adj1" fmla="val 52250"/>
                <a:gd name="adj2" fmla="val 52124"/>
              </a:avLst>
            </a:prstGeom>
            <a:solidFill>
              <a:srgbClr val="DBE5F1"/>
            </a:solidFill>
            <a:ln w="9525">
              <a:solidFill>
                <a:srgbClr val="000000"/>
              </a:solidFill>
              <a:miter lim="800000"/>
              <a:headEnd/>
              <a:tailEnd/>
            </a:ln>
          </p:spPr>
          <p:txBody>
            <a:bodyPr rot="0" vert="horz" wrap="square" lIns="91440" tIns="45720" rIns="91440" bIns="45720" anchor="t" anchorCtr="0" upright="1">
              <a:noAutofit/>
            </a:bodyPr>
            <a:lstStyle/>
            <a:p>
              <a:pPr algn="dist">
                <a:spcAft>
                  <a:spcPts val="0"/>
                </a:spcAft>
              </a:pPr>
              <a:r>
                <a:rPr lang="zh-TW" sz="1400" b="1" kern="100">
                  <a:effectLst/>
                  <a:latin typeface="+mn-ea"/>
                  <a:ea typeface="+mn-ea"/>
                  <a:cs typeface="Times New Roman"/>
                </a:rPr>
                <a:t>再交付</a:t>
              </a:r>
            </a:p>
          </p:txBody>
        </p:sp>
        <p:sp>
          <p:nvSpPr>
            <p:cNvPr id="15" name="AutoShape 11"/>
            <p:cNvSpPr>
              <a:spLocks noChangeArrowheads="1"/>
            </p:cNvSpPr>
            <p:nvPr/>
          </p:nvSpPr>
          <p:spPr bwMode="auto">
            <a:xfrm rot="5400000">
              <a:off x="3246" y="5984"/>
              <a:ext cx="1217" cy="700"/>
            </a:xfrm>
            <a:prstGeom prst="flowChartTerminator">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ts val="1200"/>
                </a:lnSpc>
                <a:spcAft>
                  <a:spcPts val="0"/>
                </a:spcAft>
              </a:pPr>
              <a:endParaRPr lang="en-US" altLang="zh-TW" sz="1400" b="1" kern="100" dirty="0" smtClean="0">
                <a:effectLst/>
                <a:latin typeface="+mn-ea"/>
                <a:ea typeface="+mn-ea"/>
                <a:cs typeface="Times New Roman"/>
              </a:endParaRPr>
            </a:p>
            <a:p>
              <a:pPr algn="ctr">
                <a:lnSpc>
                  <a:spcPts val="1200"/>
                </a:lnSpc>
                <a:spcAft>
                  <a:spcPts val="0"/>
                </a:spcAft>
              </a:pPr>
              <a:r>
                <a:rPr lang="zh-TW" sz="1400" b="1" kern="100" dirty="0" smtClean="0">
                  <a:effectLst/>
                  <a:latin typeface="+mn-ea"/>
                  <a:ea typeface="+mn-ea"/>
                  <a:cs typeface="Times New Roman"/>
                </a:rPr>
                <a:t>授</a:t>
              </a:r>
              <a:endParaRPr lang="en-US" altLang="zh-TW" sz="1400" b="1" kern="100" dirty="0" smtClean="0">
                <a:effectLst/>
                <a:latin typeface="+mn-ea"/>
                <a:ea typeface="+mn-ea"/>
                <a:cs typeface="Times New Roman"/>
              </a:endParaRPr>
            </a:p>
            <a:p>
              <a:pPr algn="ctr">
                <a:lnSpc>
                  <a:spcPts val="1200"/>
                </a:lnSpc>
                <a:spcAft>
                  <a:spcPts val="0"/>
                </a:spcAft>
              </a:pPr>
              <a:r>
                <a:rPr lang="zh-TW" sz="1400" b="1" kern="100" dirty="0" smtClean="0">
                  <a:effectLst/>
                  <a:latin typeface="+mn-ea"/>
                  <a:ea typeface="+mn-ea"/>
                  <a:cs typeface="Times New Roman"/>
                </a:rPr>
                <a:t>權</a:t>
              </a:r>
              <a:r>
                <a:rPr lang="zh-TW" sz="1400" b="1" kern="100" dirty="0">
                  <a:effectLst/>
                  <a:latin typeface="+mn-ea"/>
                  <a:ea typeface="+mn-ea"/>
                  <a:cs typeface="Times New Roman"/>
                </a:rPr>
                <a:t>書</a:t>
              </a:r>
            </a:p>
          </p:txBody>
        </p:sp>
      </p:grpSp>
      <p:sp>
        <p:nvSpPr>
          <p:cNvPr id="16" name="文字方塊 15"/>
          <p:cNvSpPr txBox="1"/>
          <p:nvPr/>
        </p:nvSpPr>
        <p:spPr>
          <a:xfrm>
            <a:off x="4716016" y="6073551"/>
            <a:ext cx="4427984" cy="307777"/>
          </a:xfrm>
          <a:prstGeom prst="rect">
            <a:avLst/>
          </a:prstGeom>
          <a:noFill/>
        </p:spPr>
        <p:txBody>
          <a:bodyPr wrap="square" rtlCol="0">
            <a:spAutoFit/>
          </a:bodyPr>
          <a:lstStyle/>
          <a:p>
            <a:r>
              <a:rPr lang="en-US" altLang="zh-TW" sz="1400" dirty="0"/>
              <a:t>※</a:t>
            </a:r>
            <a:r>
              <a:rPr lang="zh-TW" altLang="en-US" sz="1400" dirty="0" smtClean="0"/>
              <a:t>參考：</a:t>
            </a:r>
            <a:r>
              <a:rPr lang="zh-TW" altLang="en-US" sz="1400" u="sng" dirty="0" smtClean="0"/>
              <a:t>政府機關著作權約定文件範本及其使用說明</a:t>
            </a:r>
            <a:endParaRPr lang="en-US" altLang="zh-TW" sz="1400" u="sng" dirty="0" smtClean="0"/>
          </a:p>
        </p:txBody>
      </p:sp>
    </p:spTree>
    <p:extLst>
      <p:ext uri="{BB962C8B-B14F-4D97-AF65-F5344CB8AC3E}">
        <p14:creationId xmlns:p14="http://schemas.microsoft.com/office/powerpoint/2010/main" val="196078197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51D2D507-09EA-4C6F-96ED-053C801F8797}" type="slidenum">
              <a:rPr lang="zh-TW" altLang="en-US" smtClean="0"/>
              <a:t>47</a:t>
            </a:fld>
            <a:endParaRPr lang="zh-TW" altLang="en-US"/>
          </a:p>
        </p:txBody>
      </p:sp>
      <p:sp>
        <p:nvSpPr>
          <p:cNvPr id="3" name="矩形 2"/>
          <p:cNvSpPr/>
          <p:nvPr/>
        </p:nvSpPr>
        <p:spPr>
          <a:xfrm>
            <a:off x="919239" y="1340768"/>
            <a:ext cx="7305522" cy="5124480"/>
          </a:xfrm>
          <a:prstGeom prst="rect">
            <a:avLst/>
          </a:prstGeom>
          <a:ln>
            <a:noFill/>
          </a:ln>
          <a:effectLst>
            <a:outerShdw blurRad="50800" dist="38100" dir="10800000" algn="r"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wrap="square">
            <a:spAutoFit/>
          </a:bodyPr>
          <a:lstStyle/>
          <a:p>
            <a:pPr algn="just" fontAlgn="base">
              <a:spcBef>
                <a:spcPts val="600"/>
              </a:spcBef>
            </a:pPr>
            <a:r>
              <a:rPr lang="zh-TW" altLang="zh-TW" sz="2400" b="1" dirty="0">
                <a:latin typeface="微軟正黑體" panose="020B0604030504040204" pitchFamily="34" charset="-120"/>
                <a:ea typeface="微軟正黑體" panose="020B0604030504040204" pitchFamily="34" charset="-120"/>
              </a:rPr>
              <a:t>第十四條</a:t>
            </a:r>
            <a:r>
              <a:rPr lang="en-US" altLang="zh-TW" sz="2400" b="1" dirty="0">
                <a:latin typeface="微軟正黑體" panose="020B0604030504040204" pitchFamily="34" charset="-120"/>
                <a:ea typeface="微軟正黑體" panose="020B0604030504040204" pitchFamily="34" charset="-120"/>
              </a:rPr>
              <a:t>  </a:t>
            </a:r>
            <a:r>
              <a:rPr lang="zh-TW" altLang="zh-TW" sz="2400" b="1" dirty="0">
                <a:latin typeface="微軟正黑體" panose="020B0604030504040204" pitchFamily="34" charset="-120"/>
                <a:ea typeface="微軟正黑體" panose="020B0604030504040204" pitchFamily="34" charset="-120"/>
              </a:rPr>
              <a:t>權利及</a:t>
            </a:r>
            <a:r>
              <a:rPr lang="zh-TW" altLang="zh-TW" sz="2400" b="1" dirty="0" smtClean="0">
                <a:latin typeface="微軟正黑體" panose="020B0604030504040204" pitchFamily="34" charset="-120"/>
                <a:ea typeface="微軟正黑體" panose="020B0604030504040204" pitchFamily="34" charset="-120"/>
              </a:rPr>
              <a:t>責任</a:t>
            </a:r>
            <a:endParaRPr lang="zh-TW" altLang="zh-TW" sz="2400" dirty="0">
              <a:latin typeface="微軟正黑體" panose="020B0604030504040204" pitchFamily="34" charset="-120"/>
              <a:ea typeface="微軟正黑體" panose="020B0604030504040204" pitchFamily="34" charset="-120"/>
            </a:endParaRPr>
          </a:p>
          <a:p>
            <a:pPr marL="457200" indent="-457200" algn="just" fontAlgn="base">
              <a:spcBef>
                <a:spcPts val="600"/>
              </a:spcBef>
              <a:buFont typeface="Wingdings" panose="05000000000000000000" pitchFamily="2" charset="2"/>
              <a:buChar char="n"/>
            </a:pPr>
            <a:r>
              <a:rPr lang="zh-TW" altLang="en-US" sz="2400" dirty="0" smtClean="0">
                <a:latin typeface="微軟正黑體" panose="020B0604030504040204" pitchFamily="34" charset="-120"/>
                <a:ea typeface="微軟正黑體" panose="020B0604030504040204" pitchFamily="34" charset="-120"/>
              </a:rPr>
              <a:t>廠商</a:t>
            </a:r>
            <a:r>
              <a:rPr lang="zh-TW" altLang="en-US" sz="2400" dirty="0">
                <a:latin typeface="微軟正黑體" panose="020B0604030504040204" pitchFamily="34" charset="-120"/>
                <a:ea typeface="微軟正黑體" panose="020B0604030504040204" pitchFamily="34" charset="-120"/>
              </a:rPr>
              <a:t>為履約所完成之著作，或</a:t>
            </a:r>
            <a:r>
              <a:rPr lang="zh-TW" altLang="en-US" sz="2400" b="1" dirty="0">
                <a:solidFill>
                  <a:srgbClr val="C00000"/>
                </a:solidFill>
                <a:latin typeface="微軟正黑體" panose="020B0604030504040204" pitchFamily="34" charset="-120"/>
                <a:ea typeface="微軟正黑體" panose="020B0604030504040204" pitchFamily="34" charset="-120"/>
              </a:rPr>
              <a:t>履約標的物有利用他人著作時，應取得著作財產權人或被專屬授權人授權機關不限時間、地域、次數、非專屬、無償利用該著作之利用權限</a:t>
            </a:r>
            <a:r>
              <a:rPr lang="zh-TW" altLang="en-US" sz="2400" dirty="0">
                <a:latin typeface="微軟正黑體" panose="020B0604030504040204" pitchFamily="34" charset="-120"/>
                <a:ea typeface="微軟正黑體" panose="020B0604030504040204" pitchFamily="34" charset="-120"/>
              </a:rPr>
              <a:t>，利用方式包括重製、散布、公開傳輸、公開播送、公開口述、編輯、改作、公開演出、公開上映等，</a:t>
            </a:r>
            <a:r>
              <a:rPr lang="zh-TW" altLang="en-US" sz="2400" dirty="0">
                <a:solidFill>
                  <a:srgbClr val="C00000"/>
                </a:solidFill>
                <a:latin typeface="微軟正黑體" panose="020B0604030504040204" pitchFamily="34" charset="-120"/>
                <a:ea typeface="微軟正黑體" panose="020B0604030504040204" pitchFamily="34" charset="-120"/>
              </a:rPr>
              <a:t>機關並得再轉授權第三人為上述之利用</a:t>
            </a:r>
            <a:r>
              <a:rPr lang="zh-TW" altLang="en-US" sz="2400" dirty="0" smtClean="0">
                <a:solidFill>
                  <a:srgbClr val="C00000"/>
                </a:solidFill>
                <a:latin typeface="微軟正黑體" panose="020B0604030504040204" pitchFamily="34" charset="-120"/>
                <a:ea typeface="微軟正黑體" panose="020B0604030504040204" pitchFamily="34" charset="-120"/>
              </a:rPr>
              <a:t>。</a:t>
            </a:r>
            <a:endParaRPr lang="en-US" altLang="zh-TW" sz="2400" dirty="0" smtClean="0">
              <a:solidFill>
                <a:srgbClr val="C00000"/>
              </a:solidFill>
              <a:latin typeface="微軟正黑體" panose="020B0604030504040204" pitchFamily="34" charset="-120"/>
              <a:ea typeface="微軟正黑體" panose="020B0604030504040204" pitchFamily="34" charset="-120"/>
            </a:endParaRPr>
          </a:p>
          <a:p>
            <a:pPr marL="457200" indent="-457200" algn="just" fontAlgn="base">
              <a:spcBef>
                <a:spcPts val="600"/>
              </a:spcBef>
              <a:buFont typeface="Wingdings" panose="05000000000000000000" pitchFamily="2" charset="2"/>
              <a:buChar char="n"/>
            </a:pPr>
            <a:r>
              <a:rPr lang="zh-TW" altLang="en-US" sz="2400" dirty="0" smtClean="0">
                <a:latin typeface="微軟正黑體" panose="020B0604030504040204" pitchFamily="34" charset="-120"/>
                <a:ea typeface="微軟正黑體" panose="020B0604030504040204" pitchFamily="34" charset="-120"/>
              </a:rPr>
              <a:t>廠商</a:t>
            </a:r>
            <a:r>
              <a:rPr lang="zh-TW" altLang="en-US" sz="2400" dirty="0">
                <a:latin typeface="微軟正黑體" panose="020B0604030504040204" pitchFamily="34" charset="-120"/>
                <a:ea typeface="微軟正黑體" panose="020B0604030504040204" pitchFamily="34" charset="-120"/>
              </a:rPr>
              <a:t>並應取得著作人承諾對機關及其再授權之人不行使著作人格權</a:t>
            </a:r>
            <a:r>
              <a:rPr lang="zh-TW" altLang="en-US" sz="2400" dirty="0" smtClean="0">
                <a:latin typeface="微軟正黑體" panose="020B0604030504040204" pitchFamily="34" charset="-120"/>
                <a:ea typeface="微軟正黑體" panose="020B0604030504040204" pitchFamily="34" charset="-120"/>
              </a:rPr>
              <a:t>。</a:t>
            </a:r>
            <a:endParaRPr lang="en-US" altLang="zh-TW" sz="2400" dirty="0" smtClean="0">
              <a:latin typeface="微軟正黑體" panose="020B0604030504040204" pitchFamily="34" charset="-120"/>
              <a:ea typeface="微軟正黑體" panose="020B0604030504040204" pitchFamily="34" charset="-120"/>
            </a:endParaRPr>
          </a:p>
          <a:p>
            <a:pPr marL="457200" indent="-457200" algn="just" fontAlgn="base">
              <a:spcBef>
                <a:spcPts val="600"/>
              </a:spcBef>
              <a:buFont typeface="Wingdings" panose="05000000000000000000" pitchFamily="2" charset="2"/>
              <a:buChar char="n"/>
            </a:pPr>
            <a:r>
              <a:rPr lang="zh-TW" altLang="en-US" sz="2400" dirty="0" smtClean="0">
                <a:latin typeface="微軟正黑體" panose="020B0604030504040204" pitchFamily="34" charset="-120"/>
                <a:ea typeface="微軟正黑體" panose="020B0604030504040204" pitchFamily="34" charset="-120"/>
              </a:rPr>
              <a:t>廠商</a:t>
            </a:r>
            <a:r>
              <a:rPr lang="zh-TW" altLang="en-US" sz="2400" dirty="0">
                <a:latin typeface="微軟正黑體" panose="020B0604030504040204" pitchFamily="34" charset="-120"/>
                <a:ea typeface="微軟正黑體" panose="020B0604030504040204" pitchFamily="34" charset="-120"/>
              </a:rPr>
              <a:t>應於決標日起</a:t>
            </a:r>
            <a:r>
              <a:rPr lang="en-US" altLang="zh-TW" sz="2400" dirty="0">
                <a:latin typeface="微軟正黑體" panose="020B0604030504040204" pitchFamily="34" charset="-120"/>
                <a:ea typeface="微軟正黑體" panose="020B0604030504040204" pitchFamily="34" charset="-120"/>
              </a:rPr>
              <a:t>30</a:t>
            </a:r>
            <a:r>
              <a:rPr lang="zh-TW" altLang="en-US" sz="2400" dirty="0">
                <a:latin typeface="微軟正黑體" panose="020B0604030504040204" pitchFamily="34" charset="-120"/>
                <a:ea typeface="微軟正黑體" panose="020B0604030504040204" pitchFamily="34" charset="-120"/>
              </a:rPr>
              <a:t>日內，將授權機關利用之著作財產權授權書、不行使著作人格權之承諾書或其他證明文件交付機關</a:t>
            </a:r>
            <a:r>
              <a:rPr lang="zh-TW" altLang="en-US" sz="2400" dirty="0" smtClean="0">
                <a:latin typeface="微軟正黑體" panose="020B0604030504040204" pitchFamily="34" charset="-120"/>
                <a:ea typeface="微軟正黑體" panose="020B0604030504040204" pitchFamily="34" charset="-120"/>
              </a:rPr>
              <a:t>。</a:t>
            </a:r>
            <a:endParaRPr lang="zh-TW" altLang="en-US" sz="2400" dirty="0">
              <a:latin typeface="微軟正黑體" panose="020B0604030504040204" pitchFamily="34" charset="-120"/>
              <a:ea typeface="微軟正黑體" panose="020B0604030504040204" pitchFamily="34" charset="-120"/>
            </a:endParaRPr>
          </a:p>
        </p:txBody>
      </p:sp>
      <p:sp>
        <p:nvSpPr>
          <p:cNvPr id="4" name="矩形 3"/>
          <p:cNvSpPr/>
          <p:nvPr/>
        </p:nvSpPr>
        <p:spPr>
          <a:xfrm>
            <a:off x="3199546" y="260648"/>
            <a:ext cx="2749471" cy="707886"/>
          </a:xfrm>
          <a:prstGeom prst="rect">
            <a:avLst/>
          </a:prstGeom>
        </p:spPr>
        <p:txBody>
          <a:bodyPr wrap="none">
            <a:spAutoFit/>
          </a:bodyPr>
          <a:lstStyle/>
          <a:p>
            <a:r>
              <a:rPr lang="zh-TW" altLang="en-US" sz="4000" b="1" dirty="0">
                <a:solidFill>
                  <a:srgbClr val="002060"/>
                </a:solidFill>
                <a:latin typeface="微軟正黑體" panose="020B0604030504040204" pitchFamily="34" charset="-120"/>
                <a:ea typeface="微軟正黑體" panose="020B0604030504040204" pitchFamily="34" charset="-120"/>
              </a:rPr>
              <a:t>契約書</a:t>
            </a:r>
            <a:r>
              <a:rPr lang="zh-TW" altLang="en-US" sz="4000" b="1" dirty="0" smtClean="0">
                <a:solidFill>
                  <a:srgbClr val="002060"/>
                </a:solidFill>
                <a:latin typeface="微軟正黑體" panose="020B0604030504040204" pitchFamily="34" charset="-120"/>
                <a:ea typeface="微軟正黑體" panose="020B0604030504040204" pitchFamily="34" charset="-120"/>
              </a:rPr>
              <a:t>實例</a:t>
            </a:r>
            <a:endParaRPr lang="zh-TW" altLang="en-US" sz="4000" dirty="0"/>
          </a:p>
        </p:txBody>
      </p:sp>
    </p:spTree>
    <p:extLst>
      <p:ext uri="{BB962C8B-B14F-4D97-AF65-F5344CB8AC3E}">
        <p14:creationId xmlns:p14="http://schemas.microsoft.com/office/powerpoint/2010/main" val="160746704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71600" y="260648"/>
            <a:ext cx="7653536" cy="954360"/>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自辦活動利用他人著作</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13" name="內容版面配置區 2"/>
          <p:cNvSpPr>
            <a:spLocks noGrp="1"/>
          </p:cNvSpPr>
          <p:nvPr>
            <p:ph idx="1"/>
          </p:nvPr>
        </p:nvSpPr>
        <p:spPr>
          <a:xfrm>
            <a:off x="395536" y="1412776"/>
            <a:ext cx="4414644" cy="3168352"/>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a:normAutofit/>
          </a:bodyPr>
          <a:lstStyle/>
          <a:p>
            <a:pPr marL="0" indent="0" algn="just">
              <a:spcAft>
                <a:spcPts val="1200"/>
              </a:spcAft>
              <a:buNone/>
            </a:pPr>
            <a:r>
              <a:rPr lang="zh-TW" altLang="en-US" b="1" dirty="0" smtClean="0">
                <a:latin typeface="微軟正黑體" panose="020B0604030504040204" pitchFamily="34" charset="-120"/>
                <a:ea typeface="微軟正黑體" panose="020B0604030504040204" pitchFamily="34" charset="-120"/>
              </a:rPr>
              <a:t>建議處理方式：</a:t>
            </a:r>
            <a:endParaRPr lang="en-US" altLang="zh-TW" b="1" dirty="0" smtClean="0">
              <a:latin typeface="微軟正黑體" panose="020B0604030504040204" pitchFamily="34" charset="-120"/>
              <a:ea typeface="微軟正黑體" panose="020B0604030504040204" pitchFamily="34" charset="-120"/>
            </a:endParaRPr>
          </a:p>
          <a:p>
            <a:pPr marL="0" indent="0" algn="just">
              <a:buNone/>
            </a:pPr>
            <a:r>
              <a:rPr lang="zh-TW" altLang="en-US" sz="3000" b="1" dirty="0" smtClean="0">
                <a:latin typeface="微軟正黑體" panose="020B0604030504040204" pitchFamily="34" charset="-120"/>
                <a:ea typeface="微軟正黑體" panose="020B0604030504040204" pitchFamily="34" charset="-120"/>
              </a:rPr>
              <a:t>若政府機關需要著作財產權人</a:t>
            </a:r>
            <a:r>
              <a:rPr lang="en-US" altLang="zh-TW" sz="3000" b="1" dirty="0" smtClean="0">
                <a:latin typeface="微軟正黑體" panose="020B0604030504040204" pitchFamily="34" charset="-120"/>
                <a:ea typeface="微軟正黑體" panose="020B0604030504040204" pitchFamily="34" charset="-120"/>
              </a:rPr>
              <a:t>(</a:t>
            </a:r>
            <a:r>
              <a:rPr lang="zh-TW" altLang="en-US" sz="3000" b="1" dirty="0" smtClean="0">
                <a:latin typeface="微軟正黑體" panose="020B0604030504040204" pitchFamily="34" charset="-120"/>
                <a:ea typeface="微軟正黑體" panose="020B0604030504040204" pitchFamily="34" charset="-120"/>
              </a:rPr>
              <a:t>含表演人</a:t>
            </a:r>
            <a:r>
              <a:rPr lang="en-US" altLang="zh-TW" sz="3000" b="1" dirty="0" smtClean="0">
                <a:latin typeface="微軟正黑體" panose="020B0604030504040204" pitchFamily="34" charset="-120"/>
                <a:ea typeface="微軟正黑體" panose="020B0604030504040204" pitchFamily="34" charset="-120"/>
              </a:rPr>
              <a:t>)</a:t>
            </a:r>
            <a:r>
              <a:rPr lang="zh-TW" altLang="en-US" sz="3000" b="1" dirty="0" smtClean="0">
                <a:latin typeface="微軟正黑體" panose="020B0604030504040204" pitchFamily="34" charset="-120"/>
                <a:ea typeface="微軟正黑體" panose="020B0604030504040204" pitchFamily="34" charset="-120"/>
              </a:rPr>
              <a:t>授權利用相關權限，</a:t>
            </a:r>
            <a:r>
              <a:rPr lang="zh-TW" altLang="en-US" sz="3000" b="1" dirty="0" smtClean="0">
                <a:solidFill>
                  <a:srgbClr val="C00000"/>
                </a:solidFill>
                <a:latin typeface="微軟正黑體" panose="020B0604030504040204" pitchFamily="34" charset="-120"/>
                <a:ea typeface="微軟正黑體" panose="020B0604030504040204" pitchFamily="34" charset="-120"/>
              </a:rPr>
              <a:t>應取得著作財產權人</a:t>
            </a:r>
            <a:r>
              <a:rPr lang="en-US" altLang="zh-TW" sz="3000" b="1" dirty="0" smtClean="0">
                <a:solidFill>
                  <a:srgbClr val="C00000"/>
                </a:solidFill>
                <a:latin typeface="微軟正黑體" panose="020B0604030504040204" pitchFamily="34" charset="-120"/>
                <a:ea typeface="微軟正黑體" panose="020B0604030504040204" pitchFamily="34" charset="-120"/>
              </a:rPr>
              <a:t>(</a:t>
            </a:r>
            <a:r>
              <a:rPr lang="zh-TW" altLang="en-US" sz="3000" b="1" dirty="0" smtClean="0">
                <a:solidFill>
                  <a:srgbClr val="C00000"/>
                </a:solidFill>
                <a:latin typeface="微軟正黑體" panose="020B0604030504040204" pitchFamily="34" charset="-120"/>
                <a:ea typeface="微軟正黑體" panose="020B0604030504040204" pitchFamily="34" charset="-120"/>
              </a:rPr>
              <a:t>表演人</a:t>
            </a:r>
            <a:r>
              <a:rPr lang="en-US" altLang="zh-TW" sz="3000" b="1" dirty="0" smtClean="0">
                <a:solidFill>
                  <a:srgbClr val="C00000"/>
                </a:solidFill>
                <a:latin typeface="微軟正黑體" panose="020B0604030504040204" pitchFamily="34" charset="-120"/>
                <a:ea typeface="微軟正黑體" panose="020B0604030504040204" pitchFamily="34" charset="-120"/>
              </a:rPr>
              <a:t>)</a:t>
            </a:r>
            <a:r>
              <a:rPr lang="zh-TW" altLang="en-US" sz="3000" b="1" dirty="0" smtClean="0">
                <a:solidFill>
                  <a:srgbClr val="C00000"/>
                </a:solidFill>
                <a:latin typeface="微軟正黑體" panose="020B0604030504040204" pitchFamily="34" charset="-120"/>
                <a:ea typeface="微軟正黑體" panose="020B0604030504040204" pitchFamily="34" charset="-120"/>
              </a:rPr>
              <a:t>之授權。</a:t>
            </a:r>
            <a:endParaRPr lang="zh-TW" altLang="en-US" sz="3000" dirty="0">
              <a:solidFill>
                <a:srgbClr val="C00000"/>
              </a:solidFill>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48</a:t>
            </a:fld>
            <a:endParaRPr lang="zh-TW" altLang="en-US"/>
          </a:p>
        </p:txBody>
      </p:sp>
      <p:grpSp>
        <p:nvGrpSpPr>
          <p:cNvPr id="3" name="群組 2"/>
          <p:cNvGrpSpPr/>
          <p:nvPr/>
        </p:nvGrpSpPr>
        <p:grpSpPr>
          <a:xfrm>
            <a:off x="5724128" y="1556792"/>
            <a:ext cx="2520280" cy="3528392"/>
            <a:chOff x="5724128" y="1556792"/>
            <a:chExt cx="2520280" cy="3528392"/>
          </a:xfrm>
        </p:grpSpPr>
        <p:sp>
          <p:nvSpPr>
            <p:cNvPr id="5" name="圓角矩形 4"/>
            <p:cNvSpPr/>
            <p:nvPr/>
          </p:nvSpPr>
          <p:spPr>
            <a:xfrm>
              <a:off x="5724128" y="1556792"/>
              <a:ext cx="2520280" cy="86409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著作財產權人</a:t>
              </a:r>
              <a:endParaRPr lang="en-US" altLang="zh-TW" b="1" dirty="0" smtClean="0">
                <a:latin typeface="微軟正黑體" panose="020B0604030504040204" pitchFamily="34" charset="-120"/>
                <a:ea typeface="微軟正黑體" panose="020B0604030504040204" pitchFamily="34" charset="-120"/>
              </a:endParaRPr>
            </a:p>
            <a:p>
              <a:pPr algn="ct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含表演人</a:t>
              </a:r>
              <a:r>
                <a:rPr lang="en-US" altLang="zh-TW" b="1" dirty="0" smtClean="0">
                  <a:latin typeface="微軟正黑體" panose="020B0604030504040204" pitchFamily="34" charset="-120"/>
                  <a:ea typeface="微軟正黑體" panose="020B0604030504040204" pitchFamily="34" charset="-120"/>
                </a:rPr>
                <a:t>)</a:t>
              </a:r>
            </a:p>
          </p:txBody>
        </p:sp>
        <p:sp>
          <p:nvSpPr>
            <p:cNvPr id="6" name="向下箭號 5"/>
            <p:cNvSpPr/>
            <p:nvPr/>
          </p:nvSpPr>
          <p:spPr>
            <a:xfrm>
              <a:off x="6660232" y="2420888"/>
              <a:ext cx="720080" cy="1800200"/>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交 付</a:t>
              </a:r>
              <a:endParaRPr lang="zh-TW" altLang="en-US" b="1" dirty="0">
                <a:latin typeface="微軟正黑體" panose="020B0604030504040204" pitchFamily="34" charset="-120"/>
                <a:ea typeface="微軟正黑體" panose="020B0604030504040204" pitchFamily="34" charset="-120"/>
              </a:endParaRPr>
            </a:p>
          </p:txBody>
        </p:sp>
        <p:sp>
          <p:nvSpPr>
            <p:cNvPr id="7" name="圓角矩形 6"/>
            <p:cNvSpPr/>
            <p:nvPr/>
          </p:nvSpPr>
          <p:spPr>
            <a:xfrm>
              <a:off x="5783560" y="4221088"/>
              <a:ext cx="2404579" cy="86409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TW" altLang="en-US" b="1" dirty="0" smtClean="0">
                  <a:latin typeface="微軟正黑體" panose="020B0604030504040204" pitchFamily="34" charset="-120"/>
                  <a:ea typeface="微軟正黑體" panose="020B0604030504040204" pitchFamily="34" charset="-120"/>
                </a:rPr>
                <a:t>政府機關</a:t>
              </a:r>
              <a:endParaRPr lang="en-US" altLang="zh-TW" b="1" dirty="0" smtClean="0">
                <a:latin typeface="微軟正黑體" panose="020B0604030504040204" pitchFamily="34" charset="-120"/>
                <a:ea typeface="微軟正黑體" panose="020B0604030504040204" pitchFamily="34" charset="-120"/>
              </a:endParaRPr>
            </a:p>
          </p:txBody>
        </p:sp>
        <p:sp>
          <p:nvSpPr>
            <p:cNvPr id="10" name="AutoShape 11"/>
            <p:cNvSpPr>
              <a:spLocks noChangeArrowheads="1"/>
            </p:cNvSpPr>
            <p:nvPr/>
          </p:nvSpPr>
          <p:spPr bwMode="auto">
            <a:xfrm rot="5400000">
              <a:off x="5400599" y="2989306"/>
              <a:ext cx="1368238" cy="519434"/>
            </a:xfrm>
            <a:prstGeom prst="flowChartTerminator">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ts val="1200"/>
                </a:lnSpc>
                <a:spcAft>
                  <a:spcPts val="0"/>
                </a:spcAft>
              </a:pPr>
              <a:endParaRPr lang="en-US" altLang="zh-TW" sz="1400" b="1" kern="100" dirty="0" smtClean="0">
                <a:effectLst/>
                <a:latin typeface="+mn-ea"/>
                <a:ea typeface="+mn-ea"/>
                <a:cs typeface="Times New Roman"/>
              </a:endParaRPr>
            </a:p>
            <a:p>
              <a:pPr algn="ctr">
                <a:spcAft>
                  <a:spcPts val="0"/>
                </a:spcAft>
              </a:pPr>
              <a:r>
                <a:rPr lang="zh-TW" b="1" kern="100" spc="20" dirty="0" smtClean="0">
                  <a:effectLst/>
                  <a:latin typeface="+mn-ea"/>
                  <a:ea typeface="+mn-ea"/>
                  <a:cs typeface="Times New Roman"/>
                </a:rPr>
                <a:t>授</a:t>
              </a:r>
              <a:endParaRPr lang="en-US" altLang="zh-TW" b="1" kern="100" spc="20" dirty="0" smtClean="0">
                <a:effectLst/>
                <a:latin typeface="+mn-ea"/>
                <a:ea typeface="+mn-ea"/>
                <a:cs typeface="Times New Roman"/>
              </a:endParaRPr>
            </a:p>
            <a:p>
              <a:pPr algn="ctr">
                <a:spcAft>
                  <a:spcPts val="0"/>
                </a:spcAft>
              </a:pPr>
              <a:r>
                <a:rPr lang="zh-TW" b="1" kern="100" spc="20" dirty="0" smtClean="0">
                  <a:effectLst/>
                  <a:latin typeface="+mn-ea"/>
                  <a:ea typeface="+mn-ea"/>
                  <a:cs typeface="Times New Roman"/>
                </a:rPr>
                <a:t>權</a:t>
              </a:r>
              <a:r>
                <a:rPr lang="zh-TW" b="1" kern="100" spc="20" dirty="0">
                  <a:effectLst/>
                  <a:latin typeface="+mn-ea"/>
                  <a:ea typeface="+mn-ea"/>
                  <a:cs typeface="Times New Roman"/>
                </a:rPr>
                <a:t>書</a:t>
              </a:r>
            </a:p>
          </p:txBody>
        </p:sp>
      </p:grpSp>
      <p:sp>
        <p:nvSpPr>
          <p:cNvPr id="9" name="矩形 8"/>
          <p:cNvSpPr/>
          <p:nvPr/>
        </p:nvSpPr>
        <p:spPr>
          <a:xfrm>
            <a:off x="395536" y="5229200"/>
            <a:ext cx="8064895" cy="1277273"/>
          </a:xfrm>
          <a:prstGeom prst="rect">
            <a:avLst/>
          </a:prstGeom>
        </p:spPr>
        <p:txBody>
          <a:bodyPr wrap="square">
            <a:spAutoFit/>
          </a:bodyPr>
          <a:lstStyle/>
          <a:p>
            <a:pPr>
              <a:spcBef>
                <a:spcPts val="600"/>
              </a:spcBef>
            </a:pPr>
            <a:r>
              <a:rPr lang="en-US" altLang="zh-TW" b="1" dirty="0">
                <a:solidFill>
                  <a:srgbClr val="002060"/>
                </a:solidFill>
                <a:latin typeface="微軟正黑體" panose="020B0604030504040204" pitchFamily="34" charset="-120"/>
                <a:ea typeface="微軟正黑體" panose="020B0604030504040204" pitchFamily="34" charset="-120"/>
              </a:rPr>
              <a:t>《</a:t>
            </a:r>
            <a:r>
              <a:rPr lang="zh-TW" altLang="en-US" b="1" dirty="0" smtClean="0">
                <a:solidFill>
                  <a:srgbClr val="002060"/>
                </a:solidFill>
                <a:latin typeface="微軟正黑體" panose="020B0604030504040204" pitchFamily="34" charset="-120"/>
                <a:ea typeface="微軟正黑體" panose="020B0604030504040204" pitchFamily="34" charset="-120"/>
              </a:rPr>
              <a:t>表演</a:t>
            </a:r>
            <a:r>
              <a:rPr lang="zh-TW" altLang="en-US" b="1" dirty="0">
                <a:solidFill>
                  <a:srgbClr val="002060"/>
                </a:solidFill>
                <a:latin typeface="微軟正黑體" panose="020B0604030504040204" pitchFamily="34" charset="-120"/>
                <a:ea typeface="微軟正黑體" panose="020B0604030504040204" pitchFamily="34" charset="-120"/>
              </a:rPr>
              <a:t>人著作權授權契約</a:t>
            </a:r>
            <a:r>
              <a:rPr lang="zh-TW" altLang="en-US" b="1" dirty="0" smtClean="0">
                <a:solidFill>
                  <a:srgbClr val="002060"/>
                </a:solidFill>
                <a:latin typeface="微軟正黑體" panose="020B0604030504040204" pitchFamily="34" charset="-120"/>
                <a:ea typeface="微軟正黑體" panose="020B0604030504040204" pitchFamily="34" charset="-120"/>
              </a:rPr>
              <a:t>範本</a:t>
            </a:r>
            <a:r>
              <a:rPr lang="en-US" altLang="zh-TW" b="1" dirty="0" smtClean="0">
                <a:solidFill>
                  <a:srgbClr val="002060"/>
                </a:solidFill>
                <a:latin typeface="微軟正黑體" panose="020B0604030504040204" pitchFamily="34" charset="-120"/>
                <a:ea typeface="微軟正黑體" panose="020B0604030504040204" pitchFamily="34" charset="-120"/>
              </a:rPr>
              <a:t>》</a:t>
            </a:r>
            <a:r>
              <a:rPr lang="zh-TW" altLang="en-US" b="1" dirty="0" smtClean="0">
                <a:solidFill>
                  <a:srgbClr val="002060"/>
                </a:solidFill>
                <a:latin typeface="微軟正黑體" panose="020B0604030504040204" pitchFamily="34" charset="-120"/>
                <a:ea typeface="微軟正黑體" panose="020B0604030504040204" pitchFamily="34" charset="-120"/>
              </a:rPr>
              <a:t>＆</a:t>
            </a:r>
            <a:r>
              <a:rPr lang="en-US" altLang="zh-TW" b="1" dirty="0" smtClean="0">
                <a:solidFill>
                  <a:srgbClr val="002060"/>
                </a:solidFill>
                <a:latin typeface="微軟正黑體" panose="020B0604030504040204" pitchFamily="34" charset="-120"/>
                <a:ea typeface="微軟正黑體" panose="020B0604030504040204" pitchFamily="34" charset="-120"/>
              </a:rPr>
              <a:t>《</a:t>
            </a:r>
            <a:r>
              <a:rPr lang="zh-TW" altLang="en-US" b="1" dirty="0" smtClean="0">
                <a:solidFill>
                  <a:srgbClr val="002060"/>
                </a:solidFill>
                <a:latin typeface="微軟正黑體" panose="020B0604030504040204" pitchFamily="34" charset="-120"/>
                <a:ea typeface="微軟正黑體" panose="020B0604030504040204" pitchFamily="34" charset="-120"/>
              </a:rPr>
              <a:t>表演</a:t>
            </a:r>
            <a:r>
              <a:rPr lang="zh-TW" altLang="en-US" b="1" dirty="0">
                <a:solidFill>
                  <a:srgbClr val="002060"/>
                </a:solidFill>
                <a:latin typeface="微軟正黑體" panose="020B0604030504040204" pitchFamily="34" charset="-120"/>
                <a:ea typeface="微軟正黑體" panose="020B0604030504040204" pitchFamily="34" charset="-120"/>
              </a:rPr>
              <a:t>人著作權相關契約範本及應</a:t>
            </a:r>
            <a:r>
              <a:rPr lang="zh-TW" altLang="en-US" b="1" dirty="0" smtClean="0">
                <a:solidFill>
                  <a:srgbClr val="002060"/>
                </a:solidFill>
                <a:latin typeface="微軟正黑體" panose="020B0604030504040204" pitchFamily="34" charset="-120"/>
                <a:ea typeface="微軟正黑體" panose="020B0604030504040204" pitchFamily="34" charset="-120"/>
              </a:rPr>
              <a:t>注意事項</a:t>
            </a:r>
            <a:r>
              <a:rPr lang="en-US" altLang="zh-TW" b="1" dirty="0" smtClean="0">
                <a:solidFill>
                  <a:srgbClr val="002060"/>
                </a:solidFill>
                <a:latin typeface="微軟正黑體" panose="020B0604030504040204" pitchFamily="34" charset="-120"/>
                <a:ea typeface="微軟正黑體" panose="020B0604030504040204" pitchFamily="34" charset="-120"/>
              </a:rPr>
              <a:t>》</a:t>
            </a:r>
          </a:p>
          <a:p>
            <a:pPr marL="463550" indent="-285750">
              <a:spcBef>
                <a:spcPts val="600"/>
              </a:spcBef>
              <a:buFont typeface="Wingdings" panose="05000000000000000000" pitchFamily="2" charset="2"/>
              <a:buChar char="n"/>
            </a:pPr>
            <a:r>
              <a:rPr lang="zh-TW" altLang="en-US" b="1" dirty="0">
                <a:solidFill>
                  <a:srgbClr val="00B0F0"/>
                </a:solidFill>
                <a:latin typeface="微軟正黑體" panose="020B0604030504040204" pitchFamily="34" charset="-120"/>
                <a:ea typeface="微軟正黑體" panose="020B0604030504040204" pitchFamily="34" charset="-120"/>
              </a:rPr>
              <a:t>參見：</a:t>
            </a:r>
            <a:r>
              <a:rPr lang="zh-TW" altLang="en-US" b="1" dirty="0" smtClean="0">
                <a:solidFill>
                  <a:srgbClr val="00B0F0"/>
                </a:solidFill>
                <a:latin typeface="微軟正黑體" panose="020B0604030504040204" pitchFamily="34" charset="-120"/>
                <a:ea typeface="微軟正黑體" panose="020B0604030504040204" pitchFamily="34" charset="-120"/>
              </a:rPr>
              <a:t>智慧</a:t>
            </a:r>
            <a:r>
              <a:rPr lang="zh-TW" altLang="en-US" b="1" dirty="0">
                <a:solidFill>
                  <a:srgbClr val="00B0F0"/>
                </a:solidFill>
                <a:latin typeface="微軟正黑體" panose="020B0604030504040204" pitchFamily="34" charset="-120"/>
                <a:ea typeface="微軟正黑體" panose="020B0604030504040204" pitchFamily="34" charset="-120"/>
              </a:rPr>
              <a:t>局</a:t>
            </a:r>
            <a:r>
              <a:rPr lang="zh-TW" altLang="en-US" b="1" dirty="0" smtClean="0">
                <a:solidFill>
                  <a:srgbClr val="00B0F0"/>
                </a:solidFill>
                <a:latin typeface="微軟正黑體" panose="020B0604030504040204" pitchFamily="34" charset="-120"/>
                <a:ea typeface="微軟正黑體" panose="020B0604030504040204" pitchFamily="34" charset="-120"/>
              </a:rPr>
              <a:t>網站首頁→著作權</a:t>
            </a:r>
            <a:r>
              <a:rPr lang="zh-TW" altLang="en-US" b="1" dirty="0">
                <a:solidFill>
                  <a:srgbClr val="00B0F0"/>
                </a:solidFill>
                <a:latin typeface="微軟正黑體" panose="020B0604030504040204" pitchFamily="34" charset="-120"/>
                <a:ea typeface="微軟正黑體" panose="020B0604030504040204" pitchFamily="34" charset="-120"/>
              </a:rPr>
              <a:t>→契約範本及相關說明→表演人著作權相關契約範本及應注意事項</a:t>
            </a:r>
          </a:p>
          <a:p>
            <a:endParaRPr lang="zh-TW" altLang="en-US" dirty="0"/>
          </a:p>
        </p:txBody>
      </p:sp>
    </p:spTree>
    <p:extLst>
      <p:ext uri="{BB962C8B-B14F-4D97-AF65-F5344CB8AC3E}">
        <p14:creationId xmlns:p14="http://schemas.microsoft.com/office/powerpoint/2010/main" val="9639965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123728" y="260648"/>
            <a:ext cx="5688632" cy="720080"/>
          </a:xfrm>
        </p:spPr>
        <p:txBody>
          <a:bodyPr/>
          <a:lstStyle/>
          <a:p>
            <a:pPr algn="l">
              <a:tabLst>
                <a:tab pos="1879600" algn="l"/>
              </a:tabLst>
            </a:pPr>
            <a:r>
              <a:rPr lang="zh-TW" altLang="en-US" sz="3600" b="1" dirty="0">
                <a:solidFill>
                  <a:srgbClr val="002060"/>
                </a:solidFill>
                <a:latin typeface="微軟正黑體" panose="020B0604030504040204" pitchFamily="34" charset="-120"/>
                <a:ea typeface="微軟正黑體" panose="020B0604030504040204" pitchFamily="34" charset="-120"/>
              </a:rPr>
              <a:t>競賽</a:t>
            </a:r>
            <a:r>
              <a:rPr lang="zh-TW" altLang="en-US" sz="3600" b="1" dirty="0" smtClean="0">
                <a:solidFill>
                  <a:srgbClr val="002060"/>
                </a:solidFill>
                <a:latin typeface="微軟正黑體" panose="020B0604030504040204" pitchFamily="34" charset="-120"/>
                <a:ea typeface="微軟正黑體" panose="020B0604030504040204" pitchFamily="34" charset="-120"/>
              </a:rPr>
              <a:t>作品的著作權歸誰</a:t>
            </a:r>
            <a:r>
              <a:rPr lang="en-US" altLang="zh-TW" sz="3600" b="1" dirty="0" smtClean="0">
                <a:solidFill>
                  <a:srgbClr val="002060"/>
                </a:solidFill>
                <a:latin typeface="微軟正黑體" panose="020B0604030504040204" pitchFamily="34" charset="-120"/>
                <a:ea typeface="微軟正黑體" panose="020B0604030504040204" pitchFamily="34" charset="-120"/>
              </a:rPr>
              <a:t>?</a:t>
            </a:r>
            <a:endParaRPr lang="zh-TW" altLang="en-US" sz="3600" b="1" dirty="0">
              <a:solidFill>
                <a:srgbClr val="002060"/>
              </a:solidFill>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683569" y="2489414"/>
            <a:ext cx="7704856" cy="4107937"/>
          </a:xfrm>
          <a:prstGeom prst="roundRect">
            <a:avLst/>
          </a:prstGeom>
          <a:solidFill>
            <a:srgbClr val="E7F2DE"/>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a:normAutofit fontScale="92500"/>
          </a:bodyPr>
          <a:lstStyle/>
          <a:p>
            <a:pPr lvl="0"/>
            <a:r>
              <a:rPr lang="zh-TW" altLang="en-US" sz="2400" dirty="0" smtClean="0">
                <a:solidFill>
                  <a:srgbClr val="3366FF"/>
                </a:solidFill>
                <a:latin typeface="微軟正黑體" panose="020B0604030504040204" pitchFamily="34" charset="-120"/>
                <a:ea typeface="微軟正黑體" panose="020B0604030504040204" pitchFamily="34" charset="-120"/>
              </a:rPr>
              <a:t>比賽或徵選活動之簡章屬於民法上的要約，創作者一旦提供其作品參加比賽，其行為屬於承諾，當錄取的條件成就時，契約即成立，雙方均受簡章規定拘束。</a:t>
            </a:r>
            <a:endParaRPr lang="en-US" altLang="zh-TW" sz="2400" dirty="0" smtClean="0">
              <a:solidFill>
                <a:srgbClr val="3366FF"/>
              </a:solidFill>
              <a:latin typeface="微軟正黑體" panose="020B0604030504040204" pitchFamily="34" charset="-120"/>
              <a:ea typeface="微軟正黑體" panose="020B0604030504040204" pitchFamily="34" charset="-120"/>
            </a:endParaRPr>
          </a:p>
          <a:p>
            <a:r>
              <a:rPr lang="zh-TW" altLang="en-US" sz="2400" b="1" dirty="0" smtClean="0">
                <a:solidFill>
                  <a:srgbClr val="C00000"/>
                </a:solidFill>
                <a:latin typeface="微軟正黑體" panose="020B0604030504040204" pitchFamily="34" charset="-120"/>
                <a:ea typeface="微軟正黑體" panose="020B0604030504040204" pitchFamily="34" charset="-120"/>
              </a:rPr>
              <a:t>故主辦單位就得獎作品之著作財產權，如已於簡章或比賽辦法中明定讓與主辦單位，則後續利用無須再經得獎者同意。</a:t>
            </a:r>
            <a:endParaRPr lang="en-US" altLang="zh-TW" sz="2400" b="1" dirty="0" smtClean="0">
              <a:solidFill>
                <a:srgbClr val="C00000"/>
              </a:solidFill>
              <a:latin typeface="微軟正黑體" panose="020B0604030504040204" pitchFamily="34" charset="-120"/>
              <a:ea typeface="微軟正黑體" panose="020B0604030504040204" pitchFamily="34" charset="-120"/>
            </a:endParaRPr>
          </a:p>
          <a:p>
            <a:r>
              <a:rPr lang="zh-TW" altLang="en-US" sz="2400" b="1" dirty="0" smtClean="0">
                <a:solidFill>
                  <a:srgbClr val="002060"/>
                </a:solidFill>
                <a:latin typeface="微軟正黑體" panose="020B0604030504040204" pitchFamily="34" charset="-120"/>
                <a:ea typeface="微軟正黑體" panose="020B0604030504040204" pitchFamily="34" charset="-120"/>
              </a:rPr>
              <a:t>惟徵選辦法</a:t>
            </a:r>
            <a:r>
              <a:rPr lang="zh-TW" altLang="en-US" sz="2400" b="1" dirty="0">
                <a:solidFill>
                  <a:srgbClr val="002060"/>
                </a:solidFill>
                <a:latin typeface="微軟正黑體" panose="020B0604030504040204" pitchFamily="34" charset="-120"/>
                <a:ea typeface="微軟正黑體" panose="020B0604030504040204" pitchFamily="34" charset="-120"/>
              </a:rPr>
              <a:t>未</a:t>
            </a:r>
            <a:r>
              <a:rPr lang="zh-TW" altLang="en-US" sz="2400" b="1" dirty="0" smtClean="0">
                <a:solidFill>
                  <a:srgbClr val="002060"/>
                </a:solidFill>
                <a:latin typeface="微軟正黑體" panose="020B0604030504040204" pitchFamily="34" charset="-120"/>
                <a:ea typeface="微軟正黑體" panose="020B0604030504040204" pitchFamily="34" charset="-120"/>
              </a:rPr>
              <a:t>必一律約定由機關取得作品之著作財產權</a:t>
            </a:r>
            <a:r>
              <a:rPr lang="zh-TW" altLang="en-US" sz="2400" dirty="0" smtClean="0">
                <a:solidFill>
                  <a:srgbClr val="3366FF"/>
                </a:solidFill>
                <a:latin typeface="微軟正黑體" panose="020B0604030504040204" pitchFamily="34" charset="-120"/>
                <a:ea typeface="微軟正黑體" panose="020B0604030504040204" pitchFamily="34" charset="-120"/>
              </a:rPr>
              <a:t>，</a:t>
            </a:r>
            <a:r>
              <a:rPr lang="zh-TW" altLang="en-US" sz="2400" b="1" dirty="0" smtClean="0">
                <a:solidFill>
                  <a:srgbClr val="002060"/>
                </a:solidFill>
                <a:latin typeface="微軟正黑體" panose="020B0604030504040204" pitchFamily="34" charset="-120"/>
                <a:ea typeface="微軟正黑體" panose="020B0604030504040204" pitchFamily="34" charset="-120"/>
              </a:rPr>
              <a:t>建議機關得依後續實際利用需求取得相應</a:t>
            </a:r>
            <a:r>
              <a:rPr lang="zh-TW" altLang="en-US" sz="2400" b="1" dirty="0">
                <a:solidFill>
                  <a:srgbClr val="002060"/>
                </a:solidFill>
                <a:latin typeface="微軟正黑體" panose="020B0604030504040204" pitchFamily="34" charset="-120"/>
                <a:ea typeface="微軟正黑體" panose="020B0604030504040204" pitchFamily="34" charset="-120"/>
              </a:rPr>
              <a:t>之使用權即可</a:t>
            </a:r>
            <a:r>
              <a:rPr lang="en-US" altLang="zh-TW" sz="2400" b="1" dirty="0" smtClean="0">
                <a:solidFill>
                  <a:srgbClr val="002060"/>
                </a:solidFill>
                <a:latin typeface="微軟正黑體" panose="020B0604030504040204" pitchFamily="34" charset="-120"/>
                <a:ea typeface="微軟正黑體" panose="020B0604030504040204" pitchFamily="34" charset="-120"/>
              </a:rPr>
              <a:t>(</a:t>
            </a:r>
            <a:r>
              <a:rPr lang="zh-TW" altLang="en-US" sz="2400" b="1" dirty="0" smtClean="0">
                <a:solidFill>
                  <a:srgbClr val="002060"/>
                </a:solidFill>
                <a:latin typeface="微軟正黑體" panose="020B0604030504040204" pitchFamily="34" charset="-120"/>
                <a:ea typeface="微軟正黑體" panose="020B0604030504040204" pitchFamily="34" charset="-120"/>
              </a:rPr>
              <a:t>例如</a:t>
            </a:r>
            <a:r>
              <a:rPr lang="en-US" altLang="zh-TW" sz="2400" b="1" dirty="0" smtClean="0">
                <a:solidFill>
                  <a:srgbClr val="002060"/>
                </a:solidFill>
                <a:latin typeface="微軟正黑體" panose="020B0604030504040204" pitchFamily="34" charset="-120"/>
                <a:ea typeface="微軟正黑體" panose="020B0604030504040204" pitchFamily="34" charset="-120"/>
              </a:rPr>
              <a:t>:</a:t>
            </a:r>
            <a:r>
              <a:rPr lang="zh-TW" altLang="en-US" sz="2400" b="1" dirty="0" smtClean="0">
                <a:solidFill>
                  <a:srgbClr val="002060"/>
                </a:solidFill>
                <a:latin typeface="微軟正黑體" panose="020B0604030504040204" pitchFamily="34" charset="-120"/>
                <a:ea typeface="微軟正黑體" panose="020B0604030504040204" pitchFamily="34" charset="-120"/>
              </a:rPr>
              <a:t>不限次數的重製、公開傳輸等</a:t>
            </a:r>
            <a:r>
              <a:rPr lang="en-US" altLang="zh-TW" sz="2400" b="1" dirty="0" smtClean="0">
                <a:solidFill>
                  <a:srgbClr val="002060"/>
                </a:solidFill>
                <a:latin typeface="微軟正黑體" panose="020B0604030504040204" pitchFamily="34" charset="-120"/>
                <a:ea typeface="微軟正黑體" panose="020B0604030504040204" pitchFamily="34" charset="-120"/>
              </a:rPr>
              <a:t>)</a:t>
            </a:r>
            <a:r>
              <a:rPr lang="zh-TW" altLang="en-US" sz="2400" b="1" dirty="0" smtClean="0">
                <a:solidFill>
                  <a:srgbClr val="002060"/>
                </a:solidFill>
                <a:latin typeface="微軟正黑體" panose="020B0604030504040204" pitchFamily="34" charset="-120"/>
                <a:ea typeface="微軟正黑體" panose="020B0604030504040204" pitchFamily="34" charset="-120"/>
              </a:rPr>
              <a:t> ，以助於創作者提高參賽之意願。</a:t>
            </a:r>
            <a:endParaRPr lang="en-US" altLang="zh-TW" sz="2700" b="1"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49</a:t>
            </a:fld>
            <a:endParaRPr lang="zh-TW" altLang="en-US" dirty="0"/>
          </a:p>
        </p:txBody>
      </p:sp>
      <p:sp>
        <p:nvSpPr>
          <p:cNvPr id="6" name="文字方塊 5"/>
          <p:cNvSpPr txBox="1"/>
          <p:nvPr/>
        </p:nvSpPr>
        <p:spPr>
          <a:xfrm>
            <a:off x="827585" y="1196752"/>
            <a:ext cx="7560840" cy="1292662"/>
          </a:xfrm>
          <a:prstGeom prst="rect">
            <a:avLst/>
          </a:prstGeom>
          <a:ln>
            <a:noFill/>
          </a:ln>
          <a:effectLst>
            <a:outerShdw blurRad="50800" dist="38100" dir="8100000" algn="tr"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pPr lvl="0" algn="just">
              <a:defRPr/>
            </a:pPr>
            <a:r>
              <a:rPr lang="zh-TW" altLang="en-US" sz="2600" b="1" dirty="0" smtClean="0">
                <a:solidFill>
                  <a:schemeClr val="tx1"/>
                </a:solidFill>
                <a:latin typeface="微軟正黑體" panose="020B0604030504040204" pitchFamily="34" charset="-120"/>
                <a:ea typeface="微軟正黑體" panose="020B0604030504040204" pitchFamily="34" charset="-120"/>
              </a:rPr>
              <a:t>案例：</a:t>
            </a:r>
            <a:r>
              <a:rPr lang="zh-TW" altLang="zh-TW" sz="2600" b="1" dirty="0" smtClean="0">
                <a:solidFill>
                  <a:schemeClr val="tx1"/>
                </a:solidFill>
                <a:latin typeface="微軟正黑體" panose="020B0604030504040204" pitchFamily="34" charset="-120"/>
                <a:ea typeface="微軟正黑體" panose="020B0604030504040204" pitchFamily="34" charset="-120"/>
              </a:rPr>
              <a:t>機關辦理</a:t>
            </a:r>
            <a:r>
              <a:rPr lang="zh-TW" altLang="en-US" sz="2600" b="1" dirty="0" smtClean="0">
                <a:solidFill>
                  <a:schemeClr val="tx1"/>
                </a:solidFill>
                <a:latin typeface="微軟正黑體" panose="020B0604030504040204" pitchFamily="34" charset="-120"/>
                <a:ea typeface="微軟正黑體" panose="020B0604030504040204" pitchFamily="34" charset="-120"/>
              </a:rPr>
              <a:t>小說創作比賽，於報名簡章</a:t>
            </a:r>
            <a:r>
              <a:rPr lang="zh-TW" altLang="zh-TW" sz="2600" b="1" dirty="0" smtClean="0">
                <a:solidFill>
                  <a:schemeClr val="tx1"/>
                </a:solidFill>
                <a:latin typeface="微軟正黑體" panose="020B0604030504040204" pitchFamily="34" charset="-120"/>
                <a:ea typeface="微軟正黑體" panose="020B0604030504040204" pitchFamily="34" charset="-120"/>
              </a:rPr>
              <a:t>規定</a:t>
            </a:r>
            <a:r>
              <a:rPr lang="zh-TW" altLang="zh-TW" sz="2600" b="1" dirty="0">
                <a:solidFill>
                  <a:schemeClr val="tx1"/>
                </a:solidFill>
                <a:latin typeface="微軟正黑體" panose="020B0604030504040204" pitchFamily="34" charset="-120"/>
                <a:ea typeface="微軟正黑體" panose="020B0604030504040204" pitchFamily="34" charset="-120"/>
              </a:rPr>
              <a:t>「得獎作品之著作</a:t>
            </a:r>
            <a:r>
              <a:rPr lang="en-US" altLang="zh-TW" sz="2600" b="1" dirty="0">
                <a:solidFill>
                  <a:schemeClr val="tx1"/>
                </a:solidFill>
                <a:latin typeface="微軟正黑體" panose="020B0604030504040204" pitchFamily="34" charset="-120"/>
                <a:ea typeface="微軟正黑體" panose="020B0604030504040204" pitchFamily="34" charset="-120"/>
              </a:rPr>
              <a:t>(</a:t>
            </a:r>
            <a:r>
              <a:rPr lang="zh-TW" altLang="zh-TW" sz="2600" b="1" dirty="0">
                <a:solidFill>
                  <a:schemeClr val="tx1"/>
                </a:solidFill>
                <a:latin typeface="微軟正黑體" panose="020B0604030504040204" pitchFamily="34" charset="-120"/>
                <a:ea typeface="微軟正黑體" panose="020B0604030504040204" pitchFamily="34" charset="-120"/>
              </a:rPr>
              <a:t>財產</a:t>
            </a:r>
            <a:r>
              <a:rPr lang="en-US" altLang="zh-TW" sz="2600" b="1" dirty="0">
                <a:solidFill>
                  <a:schemeClr val="tx1"/>
                </a:solidFill>
                <a:latin typeface="微軟正黑體" panose="020B0604030504040204" pitchFamily="34" charset="-120"/>
                <a:ea typeface="微軟正黑體" panose="020B0604030504040204" pitchFamily="34" charset="-120"/>
              </a:rPr>
              <a:t>)</a:t>
            </a:r>
            <a:r>
              <a:rPr lang="zh-TW" altLang="zh-TW" sz="2600" b="1" dirty="0">
                <a:solidFill>
                  <a:schemeClr val="tx1"/>
                </a:solidFill>
                <a:latin typeface="微軟正黑體" panose="020B0604030504040204" pitchFamily="34" charset="-120"/>
                <a:ea typeface="微軟正黑體" panose="020B0604030504040204" pitchFamily="34" charset="-120"/>
              </a:rPr>
              <a:t>權歸主辦單位」，則後續利用是否仍須得獎者同意</a:t>
            </a:r>
            <a:r>
              <a:rPr lang="en-US" altLang="zh-TW" sz="2600" b="1" dirty="0" smtClean="0">
                <a:solidFill>
                  <a:schemeClr val="tx1"/>
                </a:solidFill>
                <a:latin typeface="微軟正黑體" panose="020B0604030504040204" pitchFamily="34" charset="-120"/>
                <a:ea typeface="微軟正黑體" panose="020B0604030504040204" pitchFamily="34" charset="-120"/>
              </a:rPr>
              <a:t>?</a:t>
            </a:r>
            <a:endParaRPr lang="zh-TW" altLang="en-US" sz="2600" dirty="0">
              <a:solidFill>
                <a:schemeClr val="tx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204389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1"/>
          <p:cNvSpPr>
            <a:spLocks noGrp="1"/>
          </p:cNvSpPr>
          <p:nvPr>
            <p:ph type="title"/>
          </p:nvPr>
        </p:nvSpPr>
        <p:spPr>
          <a:xfrm>
            <a:off x="457199" y="116632"/>
            <a:ext cx="8229601" cy="882352"/>
          </a:xfrm>
        </p:spPr>
        <p:txBody>
          <a:bodyPr lIns="92364" tIns="46182" rIns="92364" bIns="46182"/>
          <a:lstStyle/>
          <a:p>
            <a:pPr>
              <a:defRPr/>
            </a:pPr>
            <a:r>
              <a:rPr lang="zh-TW" altLang="en-US" sz="4000" b="1" dirty="0" smtClean="0">
                <a:solidFill>
                  <a:srgbClr val="002060"/>
                </a:solidFill>
                <a:latin typeface="微軟正黑體" pitchFamily="34" charset="-120"/>
                <a:ea typeface="微軟正黑體" pitchFamily="34" charset="-120"/>
              </a:rPr>
              <a:t>著作權的基本原則</a:t>
            </a:r>
            <a:endParaRPr lang="zh-TW" altLang="en-US" sz="4000" b="1" dirty="0">
              <a:solidFill>
                <a:srgbClr val="002060"/>
              </a:solidFill>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5</a:t>
            </a:fld>
            <a:endParaRPr lang="zh-TW" altLang="en-US"/>
          </a:p>
        </p:txBody>
      </p:sp>
      <p:graphicFrame>
        <p:nvGraphicFramePr>
          <p:cNvPr id="7" name="資料庫圖表 6"/>
          <p:cNvGraphicFramePr/>
          <p:nvPr>
            <p:extLst>
              <p:ext uri="{D42A27DB-BD31-4B8C-83A1-F6EECF244321}">
                <p14:modId xmlns:p14="http://schemas.microsoft.com/office/powerpoint/2010/main" val="1865697731"/>
              </p:ext>
            </p:extLst>
          </p:nvPr>
        </p:nvGraphicFramePr>
        <p:xfrm>
          <a:off x="251520" y="1124744"/>
          <a:ext cx="8490086" cy="52565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64963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51D2D507-09EA-4C6F-96ED-053C801F8797}" type="slidenum">
              <a:rPr lang="zh-TW" altLang="en-US" smtClean="0"/>
              <a:t>50</a:t>
            </a:fld>
            <a:endParaRPr lang="zh-TW" altLang="en-US"/>
          </a:p>
        </p:txBody>
      </p:sp>
      <p:sp>
        <p:nvSpPr>
          <p:cNvPr id="5" name="矩形 4"/>
          <p:cNvSpPr/>
          <p:nvPr/>
        </p:nvSpPr>
        <p:spPr>
          <a:xfrm>
            <a:off x="1403648" y="2499767"/>
            <a:ext cx="6624736" cy="769441"/>
          </a:xfrm>
          <a:prstGeom prst="rect">
            <a:avLst/>
          </a:prstGeom>
        </p:spPr>
        <p:txBody>
          <a:bodyPr wrap="square">
            <a:spAutoFit/>
          </a:bodyPr>
          <a:lstStyle/>
          <a:p>
            <a:pPr lvl="0"/>
            <a:r>
              <a:rPr lang="zh-TW" altLang="en-US" sz="4400" b="1" dirty="0" smtClean="0">
                <a:solidFill>
                  <a:srgbClr val="002060"/>
                </a:solidFill>
                <a:latin typeface="微軟正黑體" panose="020B0604030504040204" pitchFamily="34" charset="-120"/>
                <a:ea typeface="微軟正黑體" panose="020B0604030504040204" pitchFamily="34" charset="-120"/>
              </a:rPr>
              <a:t>著作權的授權方式與管道</a:t>
            </a:r>
            <a:endParaRPr lang="en-US" altLang="zh-TW" sz="4400" b="1" dirty="0">
              <a:solidFill>
                <a:srgbClr val="002060"/>
              </a:solidFill>
              <a:latin typeface="微軟正黑體" panose="020B0604030504040204" pitchFamily="34" charset="-120"/>
              <a:ea typeface="微軟正黑體" panose="020B0604030504040204" pitchFamily="34" charset="-12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52120" y="4225062"/>
            <a:ext cx="2557396" cy="2255367"/>
          </a:xfrm>
          <a:prstGeom prst="rect">
            <a:avLst/>
          </a:prstGeom>
        </p:spPr>
      </p:pic>
    </p:spTree>
    <p:extLst>
      <p:ext uri="{BB962C8B-B14F-4D97-AF65-F5344CB8AC3E}">
        <p14:creationId xmlns:p14="http://schemas.microsoft.com/office/powerpoint/2010/main" val="138813782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54912" y="188640"/>
            <a:ext cx="8229600" cy="954360"/>
          </a:xfrm>
        </p:spPr>
        <p:txBody>
          <a:bodyPr/>
          <a:lstStyle/>
          <a:p>
            <a:r>
              <a:rPr lang="zh-TW" altLang="en-US" sz="4000" b="1" dirty="0" smtClean="0">
                <a:solidFill>
                  <a:schemeClr val="accent1">
                    <a:lumMod val="50000"/>
                  </a:schemeClr>
                </a:solidFill>
                <a:latin typeface="微軟正黑體" panose="020B0604030504040204" pitchFamily="34" charset="-120"/>
                <a:ea typeface="微軟正黑體" panose="020B0604030504040204" pitchFamily="34" charset="-120"/>
              </a:rPr>
              <a:t>利用著作之授權管道</a:t>
            </a:r>
            <a:endParaRPr lang="zh-TW" altLang="en-US" sz="4000" b="1" dirty="0">
              <a:solidFill>
                <a:schemeClr val="accent1">
                  <a:lumMod val="50000"/>
                </a:schemeClr>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51</a:t>
            </a:fld>
            <a:endParaRPr lang="zh-TW" altLang="en-US"/>
          </a:p>
        </p:txBody>
      </p:sp>
      <p:sp>
        <p:nvSpPr>
          <p:cNvPr id="5" name="圓角矩形 4"/>
          <p:cNvSpPr/>
          <p:nvPr/>
        </p:nvSpPr>
        <p:spPr>
          <a:xfrm>
            <a:off x="251520" y="5733256"/>
            <a:ext cx="8136904" cy="936104"/>
          </a:xfrm>
          <a:prstGeom prst="roundRect">
            <a:avLst/>
          </a:prstGeom>
          <a:ln>
            <a:noFill/>
          </a:ln>
          <a:effectLst>
            <a:outerShdw blurRad="63500" sx="102000" sy="102000" algn="ctr"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marL="266700" lvl="1" indent="-266700" defTabSz="1244600">
              <a:spcBef>
                <a:spcPct val="0"/>
              </a:spcBef>
              <a:buChar char="••"/>
            </a:pPr>
            <a:r>
              <a:rPr lang="zh-TW" altLang="en-US" sz="2800" dirty="0" smtClean="0">
                <a:latin typeface="微軟正黑體" panose="020B0604030504040204" pitchFamily="34" charset="-120"/>
                <a:ea typeface="微軟正黑體" panose="020B0604030504040204" pitchFamily="34" charset="-120"/>
              </a:rPr>
              <a:t>音樂授權</a:t>
            </a:r>
            <a:r>
              <a:rPr lang="zh-TW" altLang="en-US" sz="2800" dirty="0">
                <a:latin typeface="微軟正黑體" panose="020B0604030504040204" pitchFamily="34" charset="-120"/>
                <a:ea typeface="微軟正黑體" panose="020B0604030504040204" pitchFamily="34" charset="-120"/>
              </a:rPr>
              <a:t>流程可參考智慧局網站「影視音產業利用音樂專區」</a:t>
            </a:r>
            <a:endParaRPr lang="zh-TW" altLang="zh-TW" sz="2800" dirty="0">
              <a:latin typeface="微軟正黑體" panose="020B0604030504040204" pitchFamily="34" charset="-120"/>
              <a:ea typeface="微軟正黑體" panose="020B0604030504040204" pitchFamily="34" charset="-120"/>
            </a:endParaRPr>
          </a:p>
        </p:txBody>
      </p:sp>
      <p:graphicFrame>
        <p:nvGraphicFramePr>
          <p:cNvPr id="3" name="資料庫圖表 2"/>
          <p:cNvGraphicFramePr/>
          <p:nvPr>
            <p:extLst>
              <p:ext uri="{D42A27DB-BD31-4B8C-83A1-F6EECF244321}">
                <p14:modId xmlns:p14="http://schemas.microsoft.com/office/powerpoint/2010/main" val="3802174566"/>
              </p:ext>
            </p:extLst>
          </p:nvPr>
        </p:nvGraphicFramePr>
        <p:xfrm>
          <a:off x="179512" y="908720"/>
          <a:ext cx="609600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圖片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52320" y="3122415"/>
            <a:ext cx="1584176" cy="2583746"/>
          </a:xfrm>
          <a:prstGeom prst="rect">
            <a:avLst/>
          </a:prstGeom>
        </p:spPr>
      </p:pic>
      <p:sp>
        <p:nvSpPr>
          <p:cNvPr id="9" name="橢圓形圖說文字 8"/>
          <p:cNvSpPr/>
          <p:nvPr/>
        </p:nvSpPr>
        <p:spPr>
          <a:xfrm>
            <a:off x="5292080" y="1335126"/>
            <a:ext cx="3744416" cy="1661825"/>
          </a:xfrm>
          <a:prstGeom prst="wedgeEllipseCallout">
            <a:avLst>
              <a:gd name="adj1" fmla="val 27359"/>
              <a:gd name="adj2" fmla="val 55196"/>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TW" altLang="en-US" sz="2600" b="1" i="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圖文文宣建議</a:t>
            </a:r>
            <a:r>
              <a:rPr lang="zh-TW" altLang="en-US" sz="2600" b="1" i="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多</a:t>
            </a:r>
            <a:r>
              <a:rPr lang="zh-TW" altLang="en-US" sz="2600" b="1" i="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與</a:t>
            </a:r>
            <a:r>
              <a:rPr lang="zh-TW" altLang="en-US" sz="2600" b="1" i="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原創</a:t>
            </a:r>
            <a:r>
              <a:rPr lang="zh-TW" altLang="en-US" sz="2600" b="1" i="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者合作</a:t>
            </a:r>
            <a:r>
              <a:rPr lang="zh-TW" altLang="en-US" sz="2600" b="1" i="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！鼓勵創作</a:t>
            </a:r>
            <a:r>
              <a:rPr lang="en-US" altLang="zh-TW" sz="2600" b="1" i="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rPr>
              <a:t>!</a:t>
            </a:r>
            <a:endParaRPr lang="zh-TW" altLang="en-US" sz="2600" b="1" i="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14169004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804082" y="260648"/>
            <a:ext cx="6182772" cy="720080"/>
          </a:xfrm>
        </p:spPr>
        <p:txBody>
          <a:bodyPr>
            <a:noAutofit/>
          </a:bodyPr>
          <a:lstStyle/>
          <a:p>
            <a:pPr fontAlgn="auto">
              <a:spcAft>
                <a:spcPts val="0"/>
              </a:spcAft>
              <a:defRPr/>
            </a:pPr>
            <a:r>
              <a:rPr lang="zh-TW" altLang="en-US" sz="4000" b="1" dirty="0">
                <a:solidFill>
                  <a:schemeClr val="accent1">
                    <a:lumMod val="50000"/>
                  </a:schemeClr>
                </a:solidFill>
                <a:latin typeface="微軟正黑體" panose="020B0604030504040204" pitchFamily="34" charset="-120"/>
                <a:ea typeface="微軟正黑體" panose="020B0604030504040204" pitchFamily="34" charset="-120"/>
              </a:rPr>
              <a:t>著作權集管團體簡介</a:t>
            </a: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pPr/>
              <a:t>52</a:t>
            </a:fld>
            <a:endParaRPr lang="zh-TW" altLang="en-US" dirty="0"/>
          </a:p>
        </p:txBody>
      </p:sp>
      <p:grpSp>
        <p:nvGrpSpPr>
          <p:cNvPr id="16" name="群組 15"/>
          <p:cNvGrpSpPr/>
          <p:nvPr/>
        </p:nvGrpSpPr>
        <p:grpSpPr>
          <a:xfrm>
            <a:off x="0" y="1081171"/>
            <a:ext cx="9122361" cy="4533889"/>
            <a:chOff x="0" y="1081171"/>
            <a:chExt cx="9122361" cy="4533889"/>
          </a:xfrm>
        </p:grpSpPr>
        <p:pic>
          <p:nvPicPr>
            <p:cNvPr id="17" name="圖片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708313"/>
              <a:ext cx="2345231" cy="1656184"/>
            </a:xfrm>
            <a:prstGeom prst="rect">
              <a:avLst/>
            </a:prstGeom>
          </p:spPr>
        </p:pic>
        <p:sp>
          <p:nvSpPr>
            <p:cNvPr id="18" name="圓角化同側角落矩形 4"/>
            <p:cNvSpPr/>
            <p:nvPr/>
          </p:nvSpPr>
          <p:spPr>
            <a:xfrm>
              <a:off x="395536" y="4129235"/>
              <a:ext cx="1643695" cy="792088"/>
            </a:xfrm>
            <a:prstGeom prst="rect">
              <a:avLst/>
            </a:prstGeom>
            <a:scene3d>
              <a:camera prst="orthographicFront"/>
              <a:lightRig rig="threePt" dir="t"/>
            </a:scene3d>
            <a:sp3d>
              <a:bevelT w="114300" prst="hardEdge"/>
            </a:sp3d>
          </p:spPr>
          <p:style>
            <a:lnRef idx="0">
              <a:scrgbClr r="0" g="0" b="0"/>
            </a:lnRef>
            <a:fillRef idx="0">
              <a:scrgbClr r="0" g="0" b="0"/>
            </a:fillRef>
            <a:effectRef idx="0">
              <a:scrgbClr r="0" g="0" b="0"/>
            </a:effectRef>
            <a:fontRef idx="minor">
              <a:schemeClr val="lt1">
                <a:hueOff val="0"/>
                <a:satOff val="0"/>
                <a:lumOff val="0"/>
                <a:alphaOff val="0"/>
              </a:schemeClr>
            </a:fontRef>
          </p:style>
          <p:txBody>
            <a:bodyPr spcFirstLastPara="0" vert="horz" wrap="square" lIns="121920" tIns="203200" rIns="182880" bIns="203200" numCol="1" spcCol="1270" anchor="ctr" anchorCtr="0">
              <a:noAutofit/>
            </a:bodyPr>
            <a:lstStyle/>
            <a:p>
              <a:pPr lvl="0" algn="ctr" defTabSz="1422400">
                <a:lnSpc>
                  <a:spcPct val="90000"/>
                </a:lnSpc>
                <a:spcBef>
                  <a:spcPct val="0"/>
                </a:spcBef>
                <a:spcAft>
                  <a:spcPct val="35000"/>
                </a:spcAft>
              </a:pPr>
              <a:r>
                <a:rPr lang="zh-TW" altLang="en-US" sz="2400" b="1" kern="1200" baseline="0" dirty="0" smtClean="0">
                  <a:solidFill>
                    <a:schemeClr val="tx1"/>
                  </a:solidFill>
                  <a:latin typeface="微軟正黑體" panose="020B0604030504040204" pitchFamily="34" charset="-120"/>
                  <a:ea typeface="微軟正黑體" panose="020B0604030504040204" pitchFamily="34" charset="-120"/>
                </a:rPr>
                <a:t>著作權人</a:t>
              </a:r>
              <a:endParaRPr lang="zh-TW" altLang="en-US" sz="2400" b="1" kern="1200" baseline="0" dirty="0">
                <a:solidFill>
                  <a:schemeClr val="tx1"/>
                </a:solidFill>
                <a:latin typeface="微軟正黑體" panose="020B0604030504040204" pitchFamily="34" charset="-120"/>
                <a:ea typeface="微軟正黑體" panose="020B0604030504040204" pitchFamily="34" charset="-120"/>
              </a:endParaRPr>
            </a:p>
          </p:txBody>
        </p:sp>
        <p:pic>
          <p:nvPicPr>
            <p:cNvPr id="19" name="圖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43174" y="2643182"/>
              <a:ext cx="663058" cy="855463"/>
            </a:xfrm>
            <a:prstGeom prst="rect">
              <a:avLst/>
            </a:prstGeom>
          </p:spPr>
        </p:pic>
        <p:sp>
          <p:nvSpPr>
            <p:cNvPr id="20" name="左-右雙向箭號圖說文字 19"/>
            <p:cNvSpPr/>
            <p:nvPr/>
          </p:nvSpPr>
          <p:spPr>
            <a:xfrm>
              <a:off x="2155936" y="3429000"/>
              <a:ext cx="1692000" cy="561458"/>
            </a:xfrm>
            <a:prstGeom prst="leftRightArrowCallout">
              <a:avLst>
                <a:gd name="adj1" fmla="val 33326"/>
                <a:gd name="adj2" fmla="val 25000"/>
                <a:gd name="adj3" fmla="val 16872"/>
                <a:gd name="adj4" fmla="val 76536"/>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100" b="1" dirty="0" smtClean="0">
                  <a:solidFill>
                    <a:schemeClr val="tx1"/>
                  </a:solidFill>
                  <a:latin typeface="微軟正黑體" panose="020B0604030504040204" pitchFamily="34" charset="-120"/>
                  <a:ea typeface="微軟正黑體" panose="020B0604030504040204" pitchFamily="34" charset="-120"/>
                </a:rPr>
                <a:t>管理契約</a:t>
              </a:r>
              <a:endParaRPr lang="zh-TW" altLang="en-US" sz="2100" b="1" dirty="0">
                <a:solidFill>
                  <a:schemeClr val="tx1"/>
                </a:solidFill>
                <a:latin typeface="微軟正黑體" panose="020B0604030504040204" pitchFamily="34" charset="-120"/>
                <a:ea typeface="微軟正黑體" panose="020B0604030504040204" pitchFamily="34" charset="-120"/>
              </a:endParaRPr>
            </a:p>
          </p:txBody>
        </p:sp>
        <p:sp>
          <p:nvSpPr>
            <p:cNvPr id="21" name="橢圓 20"/>
            <p:cNvSpPr/>
            <p:nvPr/>
          </p:nvSpPr>
          <p:spPr>
            <a:xfrm>
              <a:off x="3847936" y="2097752"/>
              <a:ext cx="1800200" cy="3148507"/>
            </a:xfrm>
            <a:prstGeom prst="ellipse">
              <a:avLst/>
            </a:prstGeom>
            <a:solidFill>
              <a:srgbClr val="CAD2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22" name="圖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2160" y="2619486"/>
              <a:ext cx="666478" cy="859875"/>
            </a:xfrm>
            <a:prstGeom prst="rect">
              <a:avLst/>
            </a:prstGeom>
          </p:spPr>
        </p:pic>
        <p:pic>
          <p:nvPicPr>
            <p:cNvPr id="23" name="圖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57894" y="2276872"/>
              <a:ext cx="2164467" cy="1381500"/>
            </a:xfrm>
            <a:prstGeom prst="rect">
              <a:avLst/>
            </a:prstGeom>
          </p:spPr>
        </p:pic>
        <p:sp>
          <p:nvSpPr>
            <p:cNvPr id="24" name="左-右雙向箭號圖說文字 23"/>
            <p:cNvSpPr/>
            <p:nvPr/>
          </p:nvSpPr>
          <p:spPr>
            <a:xfrm>
              <a:off x="5661727" y="3461758"/>
              <a:ext cx="1692000" cy="561458"/>
            </a:xfrm>
            <a:prstGeom prst="leftRightArrowCallout">
              <a:avLst>
                <a:gd name="adj1" fmla="val 33326"/>
                <a:gd name="adj2" fmla="val 25000"/>
                <a:gd name="adj3" fmla="val 16872"/>
                <a:gd name="adj4" fmla="val 76536"/>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100" b="1" dirty="0">
                  <a:solidFill>
                    <a:schemeClr val="tx1"/>
                  </a:solidFill>
                  <a:latin typeface="微軟正黑體" panose="020B0604030504040204" pitchFamily="34" charset="-120"/>
                  <a:ea typeface="微軟正黑體" panose="020B0604030504040204" pitchFamily="34" charset="-120"/>
                </a:rPr>
                <a:t>授權契約</a:t>
              </a:r>
            </a:p>
          </p:txBody>
        </p:sp>
        <p:sp>
          <p:nvSpPr>
            <p:cNvPr id="25" name="圓角化同側角落矩形 6"/>
            <p:cNvSpPr/>
            <p:nvPr/>
          </p:nvSpPr>
          <p:spPr>
            <a:xfrm>
              <a:off x="7429140" y="3526122"/>
              <a:ext cx="1522350" cy="1331638"/>
            </a:xfrm>
            <a:prstGeom prst="rect">
              <a:avLst/>
            </a:prstGeom>
            <a:scene3d>
              <a:camera prst="orthographicFront"/>
              <a:lightRig rig="threePt" dir="t"/>
            </a:scene3d>
            <a:sp3d>
              <a:bevelT w="114300" prst="hardEdge"/>
            </a:sp3d>
          </p:spPr>
          <p:style>
            <a:lnRef idx="0">
              <a:scrgbClr r="0" g="0" b="0"/>
            </a:lnRef>
            <a:fillRef idx="0">
              <a:scrgbClr r="0" g="0" b="0"/>
            </a:fillRef>
            <a:effectRef idx="0">
              <a:scrgbClr r="0" g="0" b="0"/>
            </a:effectRef>
            <a:fontRef idx="minor">
              <a:schemeClr val="lt1">
                <a:hueOff val="0"/>
                <a:satOff val="0"/>
                <a:lumOff val="0"/>
                <a:alphaOff val="0"/>
              </a:schemeClr>
            </a:fontRef>
          </p:style>
          <p:txBody>
            <a:bodyPr spcFirstLastPara="0" vert="horz" wrap="square" lIns="182880" tIns="203200" rIns="121920" bIns="203200" numCol="1" spcCol="1270" anchor="ctr" anchorCtr="0">
              <a:noAutofit/>
            </a:bodyPr>
            <a:lstStyle/>
            <a:p>
              <a:pPr lvl="0" algn="ctr" defTabSz="1422400">
                <a:lnSpc>
                  <a:spcPct val="90000"/>
                </a:lnSpc>
                <a:spcBef>
                  <a:spcPct val="0"/>
                </a:spcBef>
                <a:spcAft>
                  <a:spcPct val="35000"/>
                </a:spcAft>
              </a:pPr>
              <a:r>
                <a:rPr lang="zh-TW" altLang="en-US" sz="2400" b="1" kern="1200" baseline="0" dirty="0" smtClean="0">
                  <a:solidFill>
                    <a:schemeClr val="tx1"/>
                  </a:solidFill>
                  <a:latin typeface="微軟正黑體" panose="020B0604030504040204" pitchFamily="34" charset="-120"/>
                  <a:ea typeface="微軟正黑體" panose="020B0604030504040204" pitchFamily="34" charset="-120"/>
                </a:rPr>
                <a:t>著作</a:t>
              </a:r>
              <a:r>
                <a:rPr lang="en-US" altLang="zh-TW" sz="2400" b="1" kern="1200" baseline="0" dirty="0" smtClean="0">
                  <a:solidFill>
                    <a:schemeClr val="tx1"/>
                  </a:solidFill>
                  <a:latin typeface="微軟正黑體" panose="020B0604030504040204" pitchFamily="34" charset="-120"/>
                  <a:ea typeface="微軟正黑體" panose="020B0604030504040204" pitchFamily="34" charset="-120"/>
                </a:rPr>
                <a:t/>
              </a:r>
              <a:br>
                <a:rPr lang="en-US" altLang="zh-TW" sz="2400" b="1" kern="1200" baseline="0" dirty="0" smtClean="0">
                  <a:solidFill>
                    <a:schemeClr val="tx1"/>
                  </a:solidFill>
                  <a:latin typeface="微軟正黑體" panose="020B0604030504040204" pitchFamily="34" charset="-120"/>
                  <a:ea typeface="微軟正黑體" panose="020B0604030504040204" pitchFamily="34" charset="-120"/>
                </a:rPr>
              </a:br>
              <a:r>
                <a:rPr lang="zh-TW" altLang="en-US" sz="2400" b="1" kern="1200" baseline="0" dirty="0" smtClean="0">
                  <a:solidFill>
                    <a:schemeClr val="tx1"/>
                  </a:solidFill>
                  <a:latin typeface="微軟正黑體" panose="020B0604030504040204" pitchFamily="34" charset="-120"/>
                  <a:ea typeface="微軟正黑體" panose="020B0604030504040204" pitchFamily="34" charset="-120"/>
                </a:rPr>
                <a:t>利用人</a:t>
              </a:r>
              <a:endParaRPr lang="en-US" altLang="zh-TW" sz="2400" b="1" kern="1200" baseline="0" dirty="0" smtClean="0">
                <a:solidFill>
                  <a:schemeClr val="tx1"/>
                </a:solidFill>
                <a:latin typeface="微軟正黑體" panose="020B0604030504040204" pitchFamily="34" charset="-120"/>
                <a:ea typeface="微軟正黑體" panose="020B0604030504040204" pitchFamily="34" charset="-120"/>
              </a:endParaRPr>
            </a:p>
          </p:txBody>
        </p:sp>
        <p:sp>
          <p:nvSpPr>
            <p:cNvPr id="26" name="文字方塊 25"/>
            <p:cNvSpPr txBox="1"/>
            <p:nvPr/>
          </p:nvSpPr>
          <p:spPr>
            <a:xfrm>
              <a:off x="3995936" y="3049421"/>
              <a:ext cx="1440160" cy="830997"/>
            </a:xfrm>
            <a:prstGeom prst="rect">
              <a:avLst/>
            </a:prstGeom>
            <a:noFill/>
          </p:spPr>
          <p:txBody>
            <a:bodyPr wrap="square" rtlCol="0">
              <a:spAutoFit/>
            </a:bodyPr>
            <a:lstStyle/>
            <a:p>
              <a:pPr algn="ctr"/>
              <a:r>
                <a:rPr lang="zh-TW" altLang="en-US" sz="2400" b="1" dirty="0" smtClean="0">
                  <a:latin typeface="微軟正黑體" panose="020B0604030504040204" pitchFamily="34" charset="-120"/>
                  <a:ea typeface="微軟正黑體" panose="020B0604030504040204" pitchFamily="34" charset="-120"/>
                </a:rPr>
                <a:t>著作權</a:t>
              </a:r>
              <a:endParaRPr lang="en-US" altLang="zh-TW" sz="2400" b="1" dirty="0" smtClean="0">
                <a:latin typeface="微軟正黑體" panose="020B0604030504040204" pitchFamily="34" charset="-120"/>
                <a:ea typeface="微軟正黑體" panose="020B0604030504040204" pitchFamily="34" charset="-120"/>
              </a:endParaRPr>
            </a:p>
            <a:p>
              <a:pPr algn="ctr"/>
              <a:r>
                <a:rPr lang="zh-TW" altLang="en-US" sz="2400" b="1" dirty="0" smtClean="0">
                  <a:latin typeface="微軟正黑體" panose="020B0604030504040204" pitchFamily="34" charset="-120"/>
                  <a:ea typeface="微軟正黑體" panose="020B0604030504040204" pitchFamily="34" charset="-120"/>
                </a:rPr>
                <a:t>集管組織</a:t>
              </a:r>
              <a:endParaRPr lang="zh-TW" altLang="en-US" sz="2400" b="1" dirty="0">
                <a:latin typeface="微軟正黑體" panose="020B0604030504040204" pitchFamily="34" charset="-120"/>
                <a:ea typeface="微軟正黑體" panose="020B0604030504040204" pitchFamily="34" charset="-120"/>
              </a:endParaRPr>
            </a:p>
          </p:txBody>
        </p:sp>
        <p:sp>
          <p:nvSpPr>
            <p:cNvPr id="27" name="圓形箭號 26"/>
            <p:cNvSpPr/>
            <p:nvPr/>
          </p:nvSpPr>
          <p:spPr>
            <a:xfrm>
              <a:off x="1785918" y="1928802"/>
              <a:ext cx="2214578" cy="1587591"/>
            </a:xfrm>
            <a:prstGeom prst="circularArrow">
              <a:avLst>
                <a:gd name="adj1" fmla="val 12500"/>
                <a:gd name="adj2" fmla="val 838482"/>
                <a:gd name="adj3" fmla="val 20457678"/>
                <a:gd name="adj4" fmla="val 10831280"/>
                <a:gd name="adj5" fmla="val 14119"/>
              </a:avLst>
            </a:prstGeom>
            <a:solidFill>
              <a:srgbClr val="00B0F0"/>
            </a:solidFill>
            <a:ln>
              <a:noFill/>
            </a:ln>
          </p:spPr>
          <p:style>
            <a:lnRef idx="3">
              <a:schemeClr val="lt1"/>
            </a:lnRef>
            <a:fillRef idx="1">
              <a:schemeClr val="accent2"/>
            </a:fillRef>
            <a:effectRef idx="1">
              <a:schemeClr val="accent2"/>
            </a:effectRef>
            <a:fontRef idx="minor">
              <a:schemeClr val="lt1"/>
            </a:fontRef>
          </p:style>
        </p:sp>
        <p:sp>
          <p:nvSpPr>
            <p:cNvPr id="28" name="圓形箭號 27"/>
            <p:cNvSpPr/>
            <p:nvPr/>
          </p:nvSpPr>
          <p:spPr>
            <a:xfrm>
              <a:off x="5214942" y="1857364"/>
              <a:ext cx="2214578" cy="1587591"/>
            </a:xfrm>
            <a:prstGeom prst="circularArrow">
              <a:avLst>
                <a:gd name="adj1" fmla="val 12500"/>
                <a:gd name="adj2" fmla="val 838482"/>
                <a:gd name="adj3" fmla="val 20457678"/>
                <a:gd name="adj4" fmla="val 11455694"/>
                <a:gd name="adj5" fmla="val 14119"/>
              </a:avLst>
            </a:prstGeom>
            <a:solidFill>
              <a:srgbClr val="00B0F0"/>
            </a:solidFill>
            <a:ln>
              <a:noFill/>
            </a:ln>
          </p:spPr>
          <p:style>
            <a:lnRef idx="3">
              <a:schemeClr val="lt1"/>
            </a:lnRef>
            <a:fillRef idx="1">
              <a:schemeClr val="accent2"/>
            </a:fillRef>
            <a:effectRef idx="1">
              <a:schemeClr val="accent2"/>
            </a:effectRef>
            <a:fontRef idx="minor">
              <a:schemeClr val="lt1"/>
            </a:fontRef>
          </p:style>
        </p:sp>
        <p:sp>
          <p:nvSpPr>
            <p:cNvPr id="29" name="圓形箭號 28"/>
            <p:cNvSpPr/>
            <p:nvPr/>
          </p:nvSpPr>
          <p:spPr>
            <a:xfrm rot="10800000">
              <a:off x="5429256" y="3714752"/>
              <a:ext cx="2071702" cy="1587591"/>
            </a:xfrm>
            <a:prstGeom prst="circularArrow">
              <a:avLst>
                <a:gd name="adj1" fmla="val 12500"/>
                <a:gd name="adj2" fmla="val 1142322"/>
                <a:gd name="adj3" fmla="val 20457678"/>
                <a:gd name="adj4" fmla="val 10800000"/>
                <a:gd name="adj5" fmla="val 12500"/>
              </a:avLst>
            </a:prstGeom>
            <a:ln>
              <a:noFill/>
            </a:ln>
          </p:spPr>
          <p:style>
            <a:lnRef idx="3">
              <a:schemeClr val="lt1"/>
            </a:lnRef>
            <a:fillRef idx="1">
              <a:schemeClr val="accent3"/>
            </a:fillRef>
            <a:effectRef idx="1">
              <a:schemeClr val="accent3"/>
            </a:effectRef>
            <a:fontRef idx="minor">
              <a:schemeClr val="lt1"/>
            </a:fontRef>
          </p:style>
        </p:sp>
        <p:sp>
          <p:nvSpPr>
            <p:cNvPr id="30" name="圓形箭號 29"/>
            <p:cNvSpPr/>
            <p:nvPr/>
          </p:nvSpPr>
          <p:spPr>
            <a:xfrm rot="10800000">
              <a:off x="1857356" y="3643314"/>
              <a:ext cx="2095288" cy="1587591"/>
            </a:xfrm>
            <a:prstGeom prst="circularArrow">
              <a:avLst>
                <a:gd name="adj1" fmla="val 12500"/>
                <a:gd name="adj2" fmla="val 1142322"/>
                <a:gd name="adj3" fmla="val 20457678"/>
                <a:gd name="adj4" fmla="val 10800000"/>
                <a:gd name="adj5" fmla="val 12500"/>
              </a:avLst>
            </a:prstGeom>
            <a:ln>
              <a:noFill/>
            </a:ln>
          </p:spPr>
          <p:style>
            <a:lnRef idx="3">
              <a:schemeClr val="lt1"/>
            </a:lnRef>
            <a:fillRef idx="1">
              <a:schemeClr val="accent3"/>
            </a:fillRef>
            <a:effectRef idx="1">
              <a:schemeClr val="accent3"/>
            </a:effectRef>
            <a:fontRef idx="minor">
              <a:schemeClr val="lt1"/>
            </a:fontRef>
          </p:style>
        </p:sp>
        <p:sp>
          <p:nvSpPr>
            <p:cNvPr id="31" name="矩形 30"/>
            <p:cNvSpPr/>
            <p:nvPr/>
          </p:nvSpPr>
          <p:spPr>
            <a:xfrm>
              <a:off x="2061986" y="1420970"/>
              <a:ext cx="1785950" cy="1015663"/>
            </a:xfrm>
            <a:prstGeom prst="rect">
              <a:avLst/>
            </a:prstGeom>
          </p:spPr>
          <p:txBody>
            <a:bodyPr wrap="square">
              <a:spAutoFit/>
            </a:bodyPr>
            <a:lstStyle/>
            <a:p>
              <a:pPr algn="ctr"/>
              <a:r>
                <a:rPr lang="zh-TW" altLang="en-US" sz="2000" b="1" dirty="0" smtClean="0">
                  <a:latin typeface="微軟正黑體" panose="020B0604030504040204" pitchFamily="34" charset="-120"/>
                  <a:ea typeface="微軟正黑體" panose="020B0604030504040204" pitchFamily="34" charset="-120"/>
                </a:rPr>
                <a:t>權利人將著作財產權交由集管組織管理</a:t>
              </a:r>
              <a:endParaRPr lang="zh-TW" altLang="en-US" sz="2000" b="1" dirty="0">
                <a:latin typeface="微軟正黑體" panose="020B0604030504040204" pitchFamily="34" charset="-120"/>
                <a:ea typeface="微軟正黑體" panose="020B0604030504040204" pitchFamily="34" charset="-120"/>
              </a:endParaRPr>
            </a:p>
          </p:txBody>
        </p:sp>
        <p:sp>
          <p:nvSpPr>
            <p:cNvPr id="32" name="文字方塊 31"/>
            <p:cNvSpPr txBox="1"/>
            <p:nvPr/>
          </p:nvSpPr>
          <p:spPr>
            <a:xfrm>
              <a:off x="5929322" y="1571612"/>
              <a:ext cx="844425" cy="400110"/>
            </a:xfrm>
            <a:prstGeom prst="rect">
              <a:avLst/>
            </a:prstGeom>
          </p:spPr>
          <p:txBody>
            <a:bodyPr wrap="square" rtlCol="0">
              <a:spAutoFit/>
            </a:bodyPr>
            <a:lstStyle/>
            <a:p>
              <a:r>
                <a:rPr lang="zh-TW" altLang="en-US" sz="2000" b="1" dirty="0">
                  <a:latin typeface="微軟正黑體" panose="020B0604030504040204" pitchFamily="34" charset="-120"/>
                  <a:ea typeface="微軟正黑體" panose="020B0604030504040204" pitchFamily="34" charset="-120"/>
                </a:rPr>
                <a:t>授權</a:t>
              </a:r>
            </a:p>
          </p:txBody>
        </p:sp>
        <p:sp>
          <p:nvSpPr>
            <p:cNvPr id="33" name="矩形 32"/>
            <p:cNvSpPr/>
            <p:nvPr/>
          </p:nvSpPr>
          <p:spPr>
            <a:xfrm>
              <a:off x="2143108" y="5143512"/>
              <a:ext cx="1723549" cy="400110"/>
            </a:xfrm>
            <a:prstGeom prst="rect">
              <a:avLst/>
            </a:prstGeom>
          </p:spPr>
          <p:txBody>
            <a:bodyPr wrap="none">
              <a:spAutoFit/>
            </a:bodyPr>
            <a:lstStyle/>
            <a:p>
              <a:r>
                <a:rPr lang="zh-TW" altLang="en-US" sz="2000" b="1" dirty="0">
                  <a:latin typeface="微軟正黑體" panose="020B0604030504040204" pitchFamily="34" charset="-120"/>
                  <a:ea typeface="微軟正黑體" panose="020B0604030504040204" pitchFamily="34" charset="-120"/>
                </a:rPr>
                <a:t>分配使用報酬</a:t>
              </a:r>
            </a:p>
          </p:txBody>
        </p:sp>
        <p:sp>
          <p:nvSpPr>
            <p:cNvPr id="34" name="文字方塊 33"/>
            <p:cNvSpPr txBox="1"/>
            <p:nvPr/>
          </p:nvSpPr>
          <p:spPr>
            <a:xfrm>
              <a:off x="5643570" y="5214950"/>
              <a:ext cx="1723549" cy="400110"/>
            </a:xfrm>
            <a:prstGeom prst="rect">
              <a:avLst/>
            </a:prstGeom>
          </p:spPr>
          <p:txBody>
            <a:bodyPr wrap="none" rtlCol="0">
              <a:spAutoFit/>
            </a:bodyPr>
            <a:lstStyle>
              <a:defPPr>
                <a:defRPr lang="zh-TW"/>
              </a:defPPr>
              <a:lvl1pPr>
                <a:defRPr sz="3200">
                  <a:latin typeface="Gill Sans MT" pitchFamily="34" charset="0"/>
                  <a:ea typeface="標楷體" pitchFamily="65" charset="-120"/>
                </a:defRPr>
              </a:lvl1pPr>
            </a:lstStyle>
            <a:p>
              <a:r>
                <a:rPr lang="zh-TW" altLang="en-US" sz="2000" b="1" dirty="0">
                  <a:latin typeface="微軟正黑體" panose="020B0604030504040204" pitchFamily="34" charset="-120"/>
                  <a:ea typeface="微軟正黑體" panose="020B0604030504040204" pitchFamily="34" charset="-120"/>
                </a:rPr>
                <a:t>支付使用報酬</a:t>
              </a:r>
            </a:p>
          </p:txBody>
        </p:sp>
        <p:sp>
          <p:nvSpPr>
            <p:cNvPr id="35" name="文字方塊 34"/>
            <p:cNvSpPr txBox="1"/>
            <p:nvPr/>
          </p:nvSpPr>
          <p:spPr>
            <a:xfrm>
              <a:off x="2693711" y="4521429"/>
              <a:ext cx="561984" cy="523220"/>
            </a:xfrm>
            <a:prstGeom prst="rect">
              <a:avLst/>
            </a:prstGeom>
            <a:noFill/>
          </p:spPr>
          <p:txBody>
            <a:bodyPr wrap="square" rtlCol="0">
              <a:spAutoFit/>
            </a:bodyPr>
            <a:lstStyle/>
            <a:p>
              <a:r>
                <a:rPr lang="en-US" altLang="zh-TW" sz="2800" dirty="0" smtClean="0"/>
                <a:t>$</a:t>
              </a:r>
              <a:endParaRPr lang="zh-TW" altLang="en-US" sz="2800" dirty="0"/>
            </a:p>
          </p:txBody>
        </p:sp>
        <p:sp>
          <p:nvSpPr>
            <p:cNvPr id="36" name="文字方塊 35"/>
            <p:cNvSpPr txBox="1"/>
            <p:nvPr/>
          </p:nvSpPr>
          <p:spPr>
            <a:xfrm>
              <a:off x="6312718" y="4596150"/>
              <a:ext cx="561984" cy="523220"/>
            </a:xfrm>
            <a:prstGeom prst="rect">
              <a:avLst/>
            </a:prstGeom>
            <a:noFill/>
          </p:spPr>
          <p:txBody>
            <a:bodyPr wrap="square" rtlCol="0">
              <a:spAutoFit/>
            </a:bodyPr>
            <a:lstStyle/>
            <a:p>
              <a:r>
                <a:rPr lang="en-US" altLang="zh-TW" sz="2800" dirty="0" smtClean="0"/>
                <a:t>$</a:t>
              </a:r>
              <a:endParaRPr lang="zh-TW" altLang="en-US" sz="2800" dirty="0"/>
            </a:p>
          </p:txBody>
        </p:sp>
        <p:sp>
          <p:nvSpPr>
            <p:cNvPr id="37" name="文字方塊 36"/>
            <p:cNvSpPr txBox="1"/>
            <p:nvPr/>
          </p:nvSpPr>
          <p:spPr>
            <a:xfrm>
              <a:off x="7383837" y="1081171"/>
              <a:ext cx="1714512" cy="1200329"/>
            </a:xfrm>
            <a:prstGeom prst="rect">
              <a:avLst/>
            </a:prstGeom>
            <a:noFill/>
          </p:spPr>
          <p:txBody>
            <a:bodyPr wrap="square" rtlCol="0">
              <a:spAutoFit/>
            </a:bodyPr>
            <a:lstStyle/>
            <a:p>
              <a:r>
                <a:rPr lang="zh-TW" altLang="en-US" dirty="0" smtClean="0">
                  <a:latin typeface="微軟正黑體" panose="020B0604030504040204" pitchFamily="34" charset="-120"/>
                  <a:ea typeface="微軟正黑體" panose="020B0604030504040204" pitchFamily="34" charset="-120"/>
                </a:rPr>
                <a:t>廣播、電視、餐廳、公司行號、</a:t>
              </a:r>
              <a:r>
                <a:rPr lang="en-US" altLang="zh-TW" dirty="0" smtClean="0">
                  <a:latin typeface="微軟正黑體" panose="020B0604030504040204" pitchFamily="34" charset="-120"/>
                  <a:ea typeface="微軟正黑體" panose="020B0604030504040204" pitchFamily="34" charset="-120"/>
                </a:rPr>
                <a:t>KTV</a:t>
              </a:r>
              <a:r>
                <a:rPr lang="zh-TW" altLang="en-US" dirty="0" smtClean="0">
                  <a:latin typeface="微軟正黑體" panose="020B0604030504040204" pitchFamily="34" charset="-120"/>
                  <a:ea typeface="微軟正黑體" panose="020B0604030504040204" pitchFamily="34" charset="-120"/>
                </a:rPr>
                <a:t>、個別利用人等</a:t>
              </a:r>
              <a:endParaRPr lang="zh-TW" altLang="en-US" dirty="0">
                <a:latin typeface="微軟正黑體" panose="020B0604030504040204" pitchFamily="34" charset="-120"/>
                <a:ea typeface="微軟正黑體" panose="020B0604030504040204" pitchFamily="34" charset="-120"/>
              </a:endParaRPr>
            </a:p>
          </p:txBody>
        </p:sp>
        <p:pic>
          <p:nvPicPr>
            <p:cNvPr id="38" name="Picture 2" descr="C:\Program Files\Microsoft Office\MEDIA\CAGCAT10\j0183328.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70371" y="3148889"/>
              <a:ext cx="590905" cy="59359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 descr="C:\Program Files\Microsoft Office\MEDIA\CAGCAT10\j0297749.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040127" y="2404683"/>
              <a:ext cx="451454" cy="429606"/>
            </a:xfrm>
            <a:prstGeom prst="rect">
              <a:avLst/>
            </a:prstGeom>
            <a:noFill/>
            <a:extLst>
              <a:ext uri="{909E8E84-426E-40DD-AFC4-6F175D3DCCD1}">
                <a14:hiddenFill xmlns:a14="http://schemas.microsoft.com/office/drawing/2010/main">
                  <a:solidFill>
                    <a:srgbClr val="FFFFFF"/>
                  </a:solidFill>
                </a14:hiddenFill>
              </a:ext>
            </a:extLst>
          </p:spPr>
        </p:pic>
        <p:pic>
          <p:nvPicPr>
            <p:cNvPr id="40" name="圖片 3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29520" y="2938560"/>
              <a:ext cx="310832" cy="272443"/>
            </a:xfrm>
            <a:prstGeom prst="rect">
              <a:avLst/>
            </a:prstGeom>
          </p:spPr>
        </p:pic>
      </p:grpSp>
      <p:sp>
        <p:nvSpPr>
          <p:cNvPr id="4" name="矩形 3"/>
          <p:cNvSpPr/>
          <p:nvPr/>
        </p:nvSpPr>
        <p:spPr>
          <a:xfrm>
            <a:off x="539551" y="5746450"/>
            <a:ext cx="8126272" cy="850901"/>
          </a:xfrm>
          <a:prstGeom prst="rect">
            <a:avLst/>
          </a:prstGeom>
          <a:solidFill>
            <a:srgbClr val="CAF6AC"/>
          </a:solidFill>
          <a:ln>
            <a:no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marL="285750" indent="-285750">
              <a:buFont typeface="Arial" panose="020B0604020202020204" pitchFamily="34" charset="0"/>
              <a:buChar char="•"/>
            </a:pPr>
            <a:r>
              <a:rPr lang="zh-TW" altLang="en-US" dirty="0" smtClean="0">
                <a:latin typeface="微軟正黑體" panose="020B0604030504040204" pitchFamily="34" charset="-120"/>
                <a:ea typeface="微軟正黑體" panose="020B0604030504040204" pitchFamily="34" charset="-120"/>
              </a:rPr>
              <a:t>目前國內共有</a:t>
            </a:r>
            <a:r>
              <a:rPr lang="en-US" altLang="zh-TW" dirty="0" smtClean="0">
                <a:latin typeface="微軟正黑體" panose="020B0604030504040204" pitchFamily="34" charset="-120"/>
                <a:ea typeface="微軟正黑體" panose="020B0604030504040204" pitchFamily="34" charset="-120"/>
              </a:rPr>
              <a:t>MUST</a:t>
            </a:r>
            <a:r>
              <a:rPr lang="zh-TW" altLang="en-US" dirty="0" smtClean="0">
                <a:latin typeface="微軟正黑體" panose="020B0604030504040204" pitchFamily="34" charset="-120"/>
                <a:ea typeface="微軟正黑體" panose="020B0604030504040204" pitchFamily="34" charset="-120"/>
              </a:rPr>
              <a:t>、</a:t>
            </a:r>
            <a:r>
              <a:rPr lang="en-US" altLang="zh-TW" dirty="0" smtClean="0">
                <a:latin typeface="微軟正黑體" panose="020B0604030504040204" pitchFamily="34" charset="-120"/>
                <a:ea typeface="微軟正黑體" panose="020B0604030504040204" pitchFamily="34" charset="-120"/>
              </a:rPr>
              <a:t>TMCS</a:t>
            </a:r>
            <a:r>
              <a:rPr lang="zh-TW" altLang="en-US" dirty="0" smtClean="0">
                <a:latin typeface="微軟正黑體" panose="020B0604030504040204" pitchFamily="34" charset="-120"/>
                <a:ea typeface="微軟正黑體" panose="020B0604030504040204" pitchFamily="34" charset="-120"/>
              </a:rPr>
              <a:t>二家音樂團體；</a:t>
            </a:r>
            <a:r>
              <a:rPr lang="en-US" altLang="zh-TW" dirty="0" smtClean="0">
                <a:latin typeface="微軟正黑體" panose="020B0604030504040204" pitchFamily="34" charset="-120"/>
                <a:ea typeface="微軟正黑體" panose="020B0604030504040204" pitchFamily="34" charset="-120"/>
              </a:rPr>
              <a:t>ARCO</a:t>
            </a:r>
            <a:r>
              <a:rPr lang="zh-TW" altLang="en-US" dirty="0" smtClean="0">
                <a:latin typeface="微軟正黑體" panose="020B0604030504040204" pitchFamily="34" charset="-120"/>
                <a:ea typeface="微軟正黑體" panose="020B0604030504040204" pitchFamily="34" charset="-120"/>
              </a:rPr>
              <a:t>、</a:t>
            </a:r>
            <a:r>
              <a:rPr lang="en-US" altLang="zh-TW" dirty="0" smtClean="0">
                <a:latin typeface="微軟正黑體" panose="020B0604030504040204" pitchFamily="34" charset="-120"/>
                <a:ea typeface="微軟正黑體" panose="020B0604030504040204" pitchFamily="34" charset="-120"/>
              </a:rPr>
              <a:t>RAPT</a:t>
            </a:r>
            <a:r>
              <a:rPr lang="zh-TW" altLang="en-US" dirty="0" smtClean="0">
                <a:latin typeface="微軟正黑體" panose="020B0604030504040204" pitchFamily="34" charset="-120"/>
                <a:ea typeface="微軟正黑體" panose="020B0604030504040204" pitchFamily="34" charset="-120"/>
              </a:rPr>
              <a:t>二家錄音團體；</a:t>
            </a:r>
            <a:endParaRPr lang="en-US" altLang="zh-TW" dirty="0" smtClean="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dirty="0" smtClean="0">
                <a:latin typeface="微軟正黑體" panose="020B0604030504040204" pitchFamily="34" charset="-120"/>
                <a:ea typeface="微軟正黑體" panose="020B0604030504040204" pitchFamily="34" charset="-120"/>
              </a:rPr>
              <a:t>集管團體相關資訊</a:t>
            </a:r>
            <a:r>
              <a:rPr lang="zh-TW" altLang="en-US" dirty="0">
                <a:latin typeface="微軟正黑體" panose="020B0604030504040204" pitchFamily="34" charset="-120"/>
                <a:ea typeface="微軟正黑體" panose="020B0604030504040204" pitchFamily="34" charset="-120"/>
              </a:rPr>
              <a:t>可</a:t>
            </a:r>
            <a:r>
              <a:rPr lang="zh-TW" altLang="en-US" dirty="0" smtClean="0">
                <a:latin typeface="微軟正黑體" panose="020B0604030504040204" pitchFamily="34" charset="-120"/>
                <a:ea typeface="微軟正黑體" panose="020B0604030504040204" pitchFamily="34" charset="-120"/>
              </a:rPr>
              <a:t>參考</a:t>
            </a:r>
            <a:r>
              <a:rPr lang="zh-TW" altLang="en-US" dirty="0">
                <a:latin typeface="微軟正黑體" panose="020B0604030504040204" pitchFamily="34" charset="-120"/>
                <a:ea typeface="微軟正黑體" panose="020B0604030504040204" pitchFamily="34" charset="-120"/>
              </a:rPr>
              <a:t>智慧局</a:t>
            </a:r>
            <a:r>
              <a:rPr lang="zh-TW" altLang="en-US" dirty="0" smtClean="0">
                <a:latin typeface="微軟正黑體" panose="020B0604030504040204" pitchFamily="34" charset="-120"/>
                <a:ea typeface="微軟正黑體" panose="020B0604030504040204" pitchFamily="34" charset="-120"/>
              </a:rPr>
              <a:t>網站→著作權→著作權集管團體相關資料</a:t>
            </a:r>
            <a:endParaRPr lang="zh-TW" altLang="en-US"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18239210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70384" y="188640"/>
            <a:ext cx="8003232" cy="882352"/>
          </a:xfrm>
        </p:spPr>
        <p:txBody>
          <a:bodyPr/>
          <a:lstStyle/>
          <a:p>
            <a:r>
              <a:rPr lang="zh-TW" altLang="en-US" sz="4000" b="1" dirty="0" smtClean="0">
                <a:solidFill>
                  <a:srgbClr val="002060"/>
                </a:solidFill>
                <a:latin typeface="微軟正黑體" panose="020B0604030504040204" pitchFamily="34" charset="-120"/>
                <a:ea typeface="微軟正黑體" panose="020B0604030504040204" pitchFamily="34" charset="-120"/>
              </a:rPr>
              <a:t>創</a:t>
            </a:r>
            <a:r>
              <a:rPr lang="zh-TW" altLang="en-US" sz="4000" b="1" dirty="0">
                <a:solidFill>
                  <a:srgbClr val="002060"/>
                </a:solidFill>
                <a:latin typeface="微軟正黑體" panose="020B0604030504040204" pitchFamily="34" charset="-120"/>
                <a:ea typeface="微軟正黑體" panose="020B0604030504040204" pitchFamily="34" charset="-120"/>
              </a:rPr>
              <a:t>用</a:t>
            </a:r>
            <a:r>
              <a:rPr lang="en-US" altLang="zh-TW" sz="4000" b="1" dirty="0">
                <a:solidFill>
                  <a:srgbClr val="002060"/>
                </a:solidFill>
                <a:latin typeface="微軟正黑體" panose="020B0604030504040204" pitchFamily="34" charset="-120"/>
                <a:ea typeface="微軟正黑體" panose="020B0604030504040204" pitchFamily="34" charset="-120"/>
              </a:rPr>
              <a:t>CC</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5" name="內容版面配置區 4"/>
          <p:cNvGraphicFramePr>
            <a:graphicFrameLocks noGrp="1"/>
          </p:cNvGraphicFramePr>
          <p:nvPr>
            <p:ph sz="half" idx="1"/>
            <p:extLst>
              <p:ext uri="{D42A27DB-BD31-4B8C-83A1-F6EECF244321}">
                <p14:modId xmlns:p14="http://schemas.microsoft.com/office/powerpoint/2010/main" val="2740963057"/>
              </p:ext>
            </p:extLst>
          </p:nvPr>
        </p:nvGraphicFramePr>
        <p:xfrm>
          <a:off x="258789" y="2677573"/>
          <a:ext cx="7149810" cy="38026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53</a:t>
            </a:fld>
            <a:endParaRPr lang="zh-TW" altLang="en-US"/>
          </a:p>
        </p:txBody>
      </p:sp>
      <p:grpSp>
        <p:nvGrpSpPr>
          <p:cNvPr id="12" name="群組 11"/>
          <p:cNvGrpSpPr/>
          <p:nvPr/>
        </p:nvGrpSpPr>
        <p:grpSpPr>
          <a:xfrm>
            <a:off x="7502994" y="2708920"/>
            <a:ext cx="1480263" cy="3572424"/>
            <a:chOff x="7502994" y="2708920"/>
            <a:chExt cx="1480263" cy="3572424"/>
          </a:xfrm>
        </p:grpSpPr>
        <p:pic>
          <p:nvPicPr>
            <p:cNvPr id="6159"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10401" y="2708920"/>
              <a:ext cx="1439863" cy="510230"/>
            </a:xfrm>
            <a:prstGeom prst="rect">
              <a:avLst/>
            </a:prstGeom>
            <a:noFill/>
            <a:extLst>
              <a:ext uri="{909E8E84-426E-40DD-AFC4-6F175D3DCCD1}">
                <a14:hiddenFill xmlns:a14="http://schemas.microsoft.com/office/drawing/2010/main">
                  <a:solidFill>
                    <a:srgbClr val="4F81BD"/>
                  </a:solidFill>
                </a14:hiddenFill>
              </a:ext>
            </a:extLst>
          </p:spPr>
        </p:pic>
        <p:pic>
          <p:nvPicPr>
            <p:cNvPr id="6158" name="圖片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02994" y="3864378"/>
              <a:ext cx="1455738" cy="510230"/>
            </a:xfrm>
            <a:prstGeom prst="rect">
              <a:avLst/>
            </a:prstGeom>
            <a:noFill/>
            <a:extLst>
              <a:ext uri="{909E8E84-426E-40DD-AFC4-6F175D3DCCD1}">
                <a14:hiddenFill xmlns:a14="http://schemas.microsoft.com/office/drawing/2010/main">
                  <a:solidFill>
                    <a:srgbClr val="FFFFFF"/>
                  </a:solidFill>
                </a14:hiddenFill>
              </a:ext>
            </a:extLst>
          </p:spPr>
        </p:pic>
        <p:pic>
          <p:nvPicPr>
            <p:cNvPr id="6157" name="圖片 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22924" y="3260972"/>
              <a:ext cx="1439863" cy="502307"/>
            </a:xfrm>
            <a:prstGeom prst="rect">
              <a:avLst/>
            </a:prstGeom>
            <a:noFill/>
            <a:extLst>
              <a:ext uri="{909E8E84-426E-40DD-AFC4-6F175D3DCCD1}">
                <a14:hiddenFill xmlns:a14="http://schemas.microsoft.com/office/drawing/2010/main">
                  <a:solidFill>
                    <a:srgbClr val="FFFFFF"/>
                  </a:solidFill>
                </a14:hiddenFill>
              </a:ext>
            </a:extLst>
          </p:spPr>
        </p:pic>
        <p:pic>
          <p:nvPicPr>
            <p:cNvPr id="6156" name="圖片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35457" y="5764775"/>
              <a:ext cx="1447800" cy="516569"/>
            </a:xfrm>
            <a:prstGeom prst="rect">
              <a:avLst/>
            </a:prstGeom>
            <a:noFill/>
            <a:extLst>
              <a:ext uri="{909E8E84-426E-40DD-AFC4-6F175D3DCCD1}">
                <a14:hiddenFill xmlns:a14="http://schemas.microsoft.com/office/drawing/2010/main">
                  <a:solidFill>
                    <a:srgbClr val="FFFFFF"/>
                  </a:solidFill>
                </a14:hiddenFill>
              </a:ext>
            </a:extLst>
          </p:spPr>
        </p:pic>
        <p:pic>
          <p:nvPicPr>
            <p:cNvPr id="6155" name="圖片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34036" y="5147624"/>
              <a:ext cx="1417638" cy="502307"/>
            </a:xfrm>
            <a:prstGeom prst="rect">
              <a:avLst/>
            </a:prstGeom>
            <a:extLst>
              <a:ext uri="{909E8E84-426E-40DD-AFC4-6F175D3DCCD1}">
                <a14:hiddenFill xmlns:a14="http://schemas.microsoft.com/office/drawing/2010/main">
                  <a:solidFill>
                    <a:srgbClr val="FFFFFF"/>
                  </a:solidFill>
                </a14:hiddenFill>
              </a:ext>
            </a:extLst>
          </p:spPr>
        </p:pic>
        <p:pic>
          <p:nvPicPr>
            <p:cNvPr id="6154" name="圖片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522923" y="4468070"/>
              <a:ext cx="1439863" cy="510230"/>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矩形 17"/>
          <p:cNvSpPr/>
          <p:nvPr/>
        </p:nvSpPr>
        <p:spPr>
          <a:xfrm>
            <a:off x="293426" y="1124744"/>
            <a:ext cx="8557147" cy="1446550"/>
          </a:xfrm>
          <a:prstGeom prst="rect">
            <a:avLst/>
          </a:prstGeom>
          <a:solidFill>
            <a:schemeClr val="accent4">
              <a:lumMod val="20000"/>
              <a:lumOff val="80000"/>
            </a:schemeClr>
          </a:solidFill>
          <a:ln>
            <a:noFill/>
          </a:ln>
          <a:effectLst>
            <a:outerShdw blurRad="50800" dist="38100" dir="8100000" algn="tr"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marL="342900" indent="-342900" algn="just">
              <a:buFont typeface="Wingdings" panose="05000000000000000000" pitchFamily="2" charset="2"/>
              <a:buChar char="l"/>
            </a:pPr>
            <a:r>
              <a:rPr lang="zh-TW" altLang="en-US" sz="2200" dirty="0" smtClean="0">
                <a:latin typeface="微軟正黑體" panose="020B0604030504040204" pitchFamily="34" charset="-120"/>
                <a:ea typeface="微軟正黑體" panose="020B0604030504040204" pitchFamily="34" charset="-120"/>
              </a:rPr>
              <a:t>創</a:t>
            </a:r>
            <a:r>
              <a:rPr lang="zh-TW" altLang="en-US" sz="2200" dirty="0">
                <a:latin typeface="微軟正黑體" panose="020B0604030504040204" pitchFamily="34" charset="-120"/>
                <a:ea typeface="微軟正黑體" panose="020B0604030504040204" pitchFamily="34" charset="-120"/>
              </a:rPr>
              <a:t>用</a:t>
            </a:r>
            <a:r>
              <a:rPr lang="en-US" altLang="zh-TW" sz="2200" dirty="0" smtClean="0">
                <a:latin typeface="微軟正黑體" panose="020B0604030504040204" pitchFamily="34" charset="-120"/>
                <a:ea typeface="微軟正黑體" panose="020B0604030504040204" pitchFamily="34" charset="-120"/>
              </a:rPr>
              <a:t>CC</a:t>
            </a:r>
            <a:r>
              <a:rPr lang="zh-TW" altLang="en-US" sz="2200" dirty="0" smtClean="0">
                <a:latin typeface="微軟正黑體" panose="020B0604030504040204" pitchFamily="34" charset="-120"/>
                <a:ea typeface="微軟正黑體" panose="020B0604030504040204" pitchFamily="34" charset="-120"/>
              </a:rPr>
              <a:t>是一套「</a:t>
            </a:r>
            <a:r>
              <a:rPr lang="zh-TW" altLang="en-US" sz="2200" dirty="0">
                <a:latin typeface="微軟正黑體" panose="020B0604030504040204" pitchFamily="34" charset="-120"/>
                <a:ea typeface="微軟正黑體" panose="020B0604030504040204" pitchFamily="34" charset="-120"/>
              </a:rPr>
              <a:t>保留部分權利」的授權條款的機制，讓著作權人可以透過</a:t>
            </a:r>
            <a:r>
              <a:rPr lang="zh-TW" altLang="en-US" sz="2200" b="1" dirty="0">
                <a:latin typeface="微軟正黑體" panose="020B0604030504040204" pitchFamily="34" charset="-120"/>
                <a:ea typeface="微軟正黑體" panose="020B0604030504040204" pitchFamily="34" charset="-120"/>
              </a:rPr>
              <a:t>簡單的</a:t>
            </a:r>
            <a:r>
              <a:rPr lang="zh-TW" altLang="en-US" sz="2200" dirty="0">
                <a:latin typeface="微軟正黑體" panose="020B0604030504040204" pitchFamily="34" charset="-120"/>
                <a:ea typeface="微軟正黑體" panose="020B0604030504040204" pitchFamily="34" charset="-120"/>
              </a:rPr>
              <a:t>「圖示」及「文字」，就自己所同意使用者利用著作的範圍進行授權，</a:t>
            </a:r>
            <a:r>
              <a:rPr lang="zh-TW" altLang="en-US" sz="2200" b="1" dirty="0">
                <a:solidFill>
                  <a:srgbClr val="0000CC"/>
                </a:solidFill>
                <a:latin typeface="微軟正黑體" panose="020B0604030504040204" pitchFamily="34" charset="-120"/>
                <a:ea typeface="微軟正黑體" panose="020B0604030504040204" pitchFamily="34" charset="-120"/>
              </a:rPr>
              <a:t>使用者可以在授權範圍內，合法地分享、再利用及再</a:t>
            </a:r>
            <a:r>
              <a:rPr lang="zh-TW" altLang="en-US" sz="2200" b="1" dirty="0" smtClean="0">
                <a:solidFill>
                  <a:srgbClr val="0000CC"/>
                </a:solidFill>
                <a:latin typeface="微軟正黑體" panose="020B0604030504040204" pitchFamily="34" charset="-120"/>
                <a:ea typeface="微軟正黑體" panose="020B0604030504040204" pitchFamily="34" charset="-120"/>
              </a:rPr>
              <a:t>創作。</a:t>
            </a:r>
            <a:r>
              <a:rPr lang="zh-TW" altLang="en-US" sz="2200" dirty="0">
                <a:latin typeface="微軟正黑體" panose="020B0604030504040204" pitchFamily="34" charset="-120"/>
                <a:ea typeface="微軟正黑體" panose="020B0604030504040204" pitchFamily="34" charset="-120"/>
              </a:rPr>
              <a:t>創用</a:t>
            </a:r>
            <a:r>
              <a:rPr lang="en-US" altLang="zh-TW" sz="2200" dirty="0">
                <a:latin typeface="微軟正黑體" panose="020B0604030504040204" pitchFamily="34" charset="-120"/>
                <a:ea typeface="微軟正黑體" panose="020B0604030504040204" pitchFamily="34" charset="-120"/>
              </a:rPr>
              <a:t>CC</a:t>
            </a:r>
            <a:r>
              <a:rPr lang="zh-TW" altLang="en-US" sz="2200" dirty="0">
                <a:latin typeface="微軟正黑體" panose="020B0604030504040204" pitchFamily="34" charset="-120"/>
                <a:ea typeface="微軟正黑體" panose="020B0604030504040204" pitchFamily="34" charset="-120"/>
              </a:rPr>
              <a:t>的條款主要依下述幾個概念分類：</a:t>
            </a:r>
          </a:p>
        </p:txBody>
      </p:sp>
      <p:sp>
        <p:nvSpPr>
          <p:cNvPr id="3" name="矩形 2"/>
          <p:cNvSpPr/>
          <p:nvPr/>
        </p:nvSpPr>
        <p:spPr>
          <a:xfrm>
            <a:off x="1889956" y="5838393"/>
            <a:ext cx="5364088" cy="369332"/>
          </a:xfrm>
          <a:prstGeom prst="rect">
            <a:avLst/>
          </a:prstGeom>
        </p:spPr>
        <p:txBody>
          <a:bodyPr wrap="square">
            <a:spAutoFit/>
          </a:bodyPr>
          <a:lstStyle/>
          <a:p>
            <a:r>
              <a:rPr lang="zh-TW" altLang="en-US" b="1" dirty="0">
                <a:latin typeface="微軟正黑體" panose="020B0604030504040204" pitchFamily="34" charset="-120"/>
                <a:ea typeface="微軟正黑體" panose="020B0604030504040204" pitchFamily="34" charset="-120"/>
              </a:rPr>
              <a:t>最常見的方式是「姓名標示</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禁止改作</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非商業性</a:t>
            </a:r>
            <a:r>
              <a:rPr lang="zh-TW" altLang="en-US" b="1" dirty="0" smtClean="0">
                <a:latin typeface="微軟正黑體" panose="020B0604030504040204" pitchFamily="34" charset="-120"/>
                <a:ea typeface="微軟正黑體" panose="020B0604030504040204" pitchFamily="34" charset="-120"/>
              </a:rPr>
              <a:t>」</a:t>
            </a:r>
            <a:endParaRPr lang="zh-TW" altLang="en-US"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43146206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19672" y="332656"/>
            <a:ext cx="7331789" cy="548680"/>
          </a:xfrm>
        </p:spPr>
        <p:txBody>
          <a:bodyPr/>
          <a:lstStyle/>
          <a:p>
            <a:pPr algn="l">
              <a:tabLst>
                <a:tab pos="1879600" algn="l"/>
              </a:tabLst>
            </a:pPr>
            <a:r>
              <a:rPr lang="zh-TW" altLang="en-US" sz="3200" b="1" dirty="0">
                <a:solidFill>
                  <a:schemeClr val="accent1">
                    <a:lumMod val="50000"/>
                  </a:schemeClr>
                </a:solidFill>
                <a:latin typeface="微軟正黑體" panose="020B0604030504040204" pitchFamily="34" charset="-120"/>
                <a:ea typeface="微軟正黑體" panose="020B0604030504040204" pitchFamily="34" charset="-120"/>
              </a:rPr>
              <a:t>政府資料開放應注意哪些著作權問題</a:t>
            </a:r>
            <a:r>
              <a:rPr lang="en-US" altLang="zh-TW" sz="3200" b="1" dirty="0">
                <a:solidFill>
                  <a:schemeClr val="accent1">
                    <a:lumMod val="50000"/>
                  </a:schemeClr>
                </a:solidFill>
                <a:latin typeface="微軟正黑體" panose="020B0604030504040204" pitchFamily="34" charset="-120"/>
                <a:ea typeface="微軟正黑體" panose="020B0604030504040204" pitchFamily="34" charset="-120"/>
              </a:rPr>
              <a:t>?</a:t>
            </a:r>
            <a:endParaRPr lang="zh-TW" altLang="en-US" sz="3200" b="1" dirty="0">
              <a:solidFill>
                <a:schemeClr val="accent1">
                  <a:lumMod val="50000"/>
                </a:schemeClr>
              </a:solidFill>
              <a:latin typeface="微軟正黑體" panose="020B0604030504040204" pitchFamily="34" charset="-120"/>
              <a:ea typeface="微軟正黑體" panose="020B0604030504040204" pitchFamily="34" charset="-120"/>
            </a:endParaRPr>
          </a:p>
        </p:txBody>
      </p:sp>
      <p:sp>
        <p:nvSpPr>
          <p:cNvPr id="3" name="內容版面配置區 2"/>
          <p:cNvSpPr>
            <a:spLocks noGrp="1"/>
          </p:cNvSpPr>
          <p:nvPr>
            <p:ph idx="1"/>
          </p:nvPr>
        </p:nvSpPr>
        <p:spPr>
          <a:xfrm>
            <a:off x="474869" y="2283084"/>
            <a:ext cx="8229600" cy="3871590"/>
          </a:xfrm>
        </p:spPr>
        <p:txBody>
          <a:bodyPr>
            <a:normAutofit/>
          </a:bodyPr>
          <a:lstStyle/>
          <a:p>
            <a:pPr lvl="0"/>
            <a:r>
              <a:rPr lang="zh-TW" altLang="en-US" sz="2400" b="1" dirty="0" smtClean="0">
                <a:latin typeface="微軟正黑體" panose="020B0604030504040204" pitchFamily="34" charset="-120"/>
                <a:ea typeface="微軟正黑體" panose="020B0604030504040204" pitchFamily="34" charset="-120"/>
              </a:rPr>
              <a:t>應</a:t>
            </a:r>
            <a:r>
              <a:rPr lang="zh-TW" altLang="en-US" sz="2400" b="1" dirty="0">
                <a:latin typeface="微軟正黑體" panose="020B0604030504040204" pitchFamily="34" charset="-120"/>
                <a:ea typeface="微軟正黑體" panose="020B0604030504040204" pitchFamily="34" charset="-120"/>
              </a:rPr>
              <a:t>先</a:t>
            </a:r>
            <a:r>
              <a:rPr lang="zh-TW" altLang="en-US" sz="2400" b="1" dirty="0" smtClean="0">
                <a:solidFill>
                  <a:srgbClr val="C00000"/>
                </a:solidFill>
                <a:latin typeface="微軟正黑體" panose="020B0604030504040204" pitchFamily="34" charset="-120"/>
                <a:ea typeface="微軟正黑體" panose="020B0604030504040204" pitchFamily="34" charset="-120"/>
              </a:rPr>
              <a:t>盤點資料</a:t>
            </a:r>
            <a:r>
              <a:rPr lang="zh-TW" altLang="en-US" sz="2400" b="1" dirty="0">
                <a:latin typeface="微軟正黑體" panose="020B0604030504040204" pitchFamily="34" charset="-120"/>
                <a:ea typeface="微軟正黑體" panose="020B0604030504040204" pitchFamily="34" charset="-120"/>
              </a:rPr>
              <a:t>之權利狀態</a:t>
            </a:r>
            <a:r>
              <a:rPr lang="en-US" altLang="zh-TW" sz="2400" b="1" dirty="0">
                <a:latin typeface="微軟正黑體" panose="020B0604030504040204" pitchFamily="34" charset="-120"/>
                <a:ea typeface="微軟正黑體" panose="020B0604030504040204" pitchFamily="34" charset="-120"/>
              </a:rPr>
              <a:t>(</a:t>
            </a:r>
            <a:r>
              <a:rPr lang="zh-TW" altLang="en-US" sz="2400" b="1" dirty="0">
                <a:latin typeface="微軟正黑體" panose="020B0604030504040204" pitchFamily="34" charset="-120"/>
                <a:ea typeface="微軟正黑體" panose="020B0604030504040204" pitchFamily="34" charset="-120"/>
              </a:rPr>
              <a:t>因部分資料機關自身並無再授權第三人利用之權限</a:t>
            </a:r>
            <a:r>
              <a:rPr lang="en-US" altLang="zh-TW" sz="2400" b="1" dirty="0" smtClean="0">
                <a:latin typeface="微軟正黑體" panose="020B0604030504040204" pitchFamily="34" charset="-120"/>
                <a:ea typeface="微軟正黑體" panose="020B0604030504040204" pitchFamily="34" charset="-120"/>
              </a:rPr>
              <a:t>)</a:t>
            </a:r>
          </a:p>
          <a:p>
            <a:pPr marL="0" lvl="0" indent="0">
              <a:buNone/>
            </a:pPr>
            <a:endParaRPr lang="zh-TW" altLang="en-US" sz="2400" b="1" dirty="0">
              <a:latin typeface="微軟正黑體" panose="020B0604030504040204" pitchFamily="34" charset="-120"/>
              <a:ea typeface="微軟正黑體" panose="020B0604030504040204" pitchFamily="34" charset="-120"/>
            </a:endParaRPr>
          </a:p>
          <a:p>
            <a:endParaRPr lang="en-US" altLang="zh-TW" sz="2400" b="1" dirty="0" smtClean="0">
              <a:latin typeface="微軟正黑體" panose="020B0604030504040204" pitchFamily="34" charset="-120"/>
              <a:ea typeface="微軟正黑體" panose="020B0604030504040204" pitchFamily="34" charset="-120"/>
            </a:endParaRPr>
          </a:p>
          <a:p>
            <a:pPr marL="0" indent="0">
              <a:buNone/>
            </a:pPr>
            <a:endParaRPr lang="zh-TW" altLang="en-US" sz="2800" b="1" dirty="0">
              <a:latin typeface="微軟正黑體" panose="020B0604030504040204" pitchFamily="34" charset="-120"/>
              <a:ea typeface="微軟正黑體" panose="020B0604030504040204" pitchFamily="34" charset="-120"/>
            </a:endParaRPr>
          </a:p>
          <a:p>
            <a:endParaRPr lang="en-US" altLang="zh-TW" sz="27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54</a:t>
            </a:fld>
            <a:endParaRPr lang="zh-TW" altLang="en-US" dirty="0"/>
          </a:p>
        </p:txBody>
      </p:sp>
      <p:sp>
        <p:nvSpPr>
          <p:cNvPr id="6" name="文字方塊 5"/>
          <p:cNvSpPr txBox="1"/>
          <p:nvPr/>
        </p:nvSpPr>
        <p:spPr>
          <a:xfrm>
            <a:off x="611560" y="1268760"/>
            <a:ext cx="7920880" cy="954107"/>
          </a:xfrm>
          <a:prstGeom prst="rect">
            <a:avLst/>
          </a:prstGeom>
          <a:noFill/>
        </p:spPr>
        <p:txBody>
          <a:bodyPr wrap="square" rtlCol="0">
            <a:spAutoFit/>
          </a:bodyPr>
          <a:lstStyle/>
          <a:p>
            <a:pPr>
              <a:defRPr/>
            </a:pPr>
            <a:r>
              <a:rPr lang="zh-TW" altLang="en-US" sz="2800" b="1" dirty="0" smtClean="0">
                <a:latin typeface="微軟正黑體" panose="020B0604030504040204" pitchFamily="34" charset="-120"/>
                <a:ea typeface="微軟正黑體" panose="020B0604030504040204" pitchFamily="34" charset="-120"/>
              </a:rPr>
              <a:t>機關為</a:t>
            </a:r>
            <a:r>
              <a:rPr lang="zh-TW" altLang="en-US" sz="2800" b="1" dirty="0">
                <a:latin typeface="微軟正黑體" panose="020B0604030504040204" pitchFamily="34" charset="-120"/>
                <a:ea typeface="微軟正黑體" panose="020B0604030504040204" pitchFamily="34" charset="-120"/>
              </a:rPr>
              <a:t>便利民眾共享及</a:t>
            </a:r>
            <a:r>
              <a:rPr lang="zh-TW" altLang="en-US" sz="2800" b="1" dirty="0" smtClean="0">
                <a:latin typeface="微軟正黑體" panose="020B0604030504040204" pitchFamily="34" charset="-120"/>
                <a:ea typeface="微軟正黑體" panose="020B0604030504040204" pitchFamily="34" charset="-120"/>
              </a:rPr>
              <a:t>應用政府資料，</a:t>
            </a:r>
            <a:r>
              <a:rPr lang="zh-TW" altLang="en-US" sz="2800" b="1" dirty="0">
                <a:latin typeface="微軟正黑體" panose="020B0604030504040204" pitchFamily="34" charset="-120"/>
                <a:ea typeface="微軟正黑體" panose="020B0604030504040204" pitchFamily="34" charset="-120"/>
              </a:rPr>
              <a:t>欲</a:t>
            </a:r>
            <a:r>
              <a:rPr lang="zh-TW" altLang="en-US" sz="2800" b="1" dirty="0" smtClean="0">
                <a:latin typeface="微軟正黑體" panose="020B0604030504040204" pitchFamily="34" charset="-120"/>
                <a:ea typeface="微軟正黑體" panose="020B0604030504040204" pitchFamily="34" charset="-120"/>
              </a:rPr>
              <a:t>將相關資料皆上網供大眾參閱，應注意的著作權問題</a:t>
            </a:r>
            <a:endParaRPr lang="zh-TW" altLang="en-US" sz="2800" dirty="0"/>
          </a:p>
        </p:txBody>
      </p:sp>
      <p:grpSp>
        <p:nvGrpSpPr>
          <p:cNvPr id="8" name="群組 7"/>
          <p:cNvGrpSpPr/>
          <p:nvPr/>
        </p:nvGrpSpPr>
        <p:grpSpPr>
          <a:xfrm>
            <a:off x="323528" y="3474007"/>
            <a:ext cx="4248472" cy="2550640"/>
            <a:chOff x="432892" y="3474007"/>
            <a:chExt cx="4248472" cy="2550640"/>
          </a:xfrm>
        </p:grpSpPr>
        <p:sp>
          <p:nvSpPr>
            <p:cNvPr id="9" name="圓角矩形 8"/>
            <p:cNvSpPr/>
            <p:nvPr/>
          </p:nvSpPr>
          <p:spPr>
            <a:xfrm>
              <a:off x="432892" y="3474007"/>
              <a:ext cx="4248472" cy="252028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1" name="文字方塊 10"/>
            <p:cNvSpPr txBox="1"/>
            <p:nvPr/>
          </p:nvSpPr>
          <p:spPr>
            <a:xfrm>
              <a:off x="683568" y="4085655"/>
              <a:ext cx="3888432" cy="1938992"/>
            </a:xfrm>
            <a:prstGeom prst="rect">
              <a:avLst/>
            </a:prstGeom>
            <a:noFill/>
          </p:spPr>
          <p:txBody>
            <a:bodyPr wrap="square" rtlCol="0">
              <a:spAutoFit/>
            </a:bodyPr>
            <a:lstStyle/>
            <a:p>
              <a:pPr marL="342900" indent="-342900">
                <a:buFont typeface="+mj-lt"/>
                <a:buAutoNum type="arabicPeriod"/>
              </a:pPr>
              <a:r>
                <a:rPr lang="zh-TW" altLang="zh-TW" sz="2000" b="1" dirty="0" smtClean="0">
                  <a:latin typeface="微軟正黑體" panose="020B0604030504040204" pitchFamily="34" charset="-120"/>
                  <a:ea typeface="微軟正黑體" panose="020B0604030504040204" pitchFamily="34" charset="-120"/>
                </a:rPr>
                <a:t>屬於</a:t>
              </a:r>
              <a:r>
                <a:rPr lang="zh-TW" altLang="zh-TW" sz="2000" b="1" dirty="0">
                  <a:latin typeface="微軟正黑體" panose="020B0604030504040204" pitchFamily="34" charset="-120"/>
                  <a:ea typeface="微軟正黑體" panose="020B0604030504040204" pitchFamily="34" charset="-120"/>
                </a:rPr>
                <a:t>不受著作權法保護之內容</a:t>
              </a:r>
              <a:endParaRPr lang="zh-TW" altLang="en-US" sz="2000" dirty="0"/>
            </a:p>
            <a:p>
              <a:pPr marL="34290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已逾保護期間之著作</a:t>
              </a:r>
            </a:p>
            <a:p>
              <a:pPr marL="34290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機關「擁有完整著作財產權」且不涉及第三人著作</a:t>
              </a:r>
            </a:p>
            <a:p>
              <a:pPr marL="34290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「已經著作財產權人授權得再授權第三人利用」之</a:t>
              </a:r>
              <a:r>
                <a:rPr lang="zh-TW" altLang="en-US" sz="2000" b="1" dirty="0" smtClean="0">
                  <a:latin typeface="微軟正黑體" panose="020B0604030504040204" pitchFamily="34" charset="-120"/>
                  <a:ea typeface="微軟正黑體" panose="020B0604030504040204" pitchFamily="34" charset="-120"/>
                </a:rPr>
                <a:t>資料</a:t>
              </a:r>
              <a:endParaRPr lang="zh-TW" altLang="en-US" sz="2000" b="1" dirty="0">
                <a:latin typeface="微軟正黑體" panose="020B0604030504040204" pitchFamily="34" charset="-120"/>
                <a:ea typeface="微軟正黑體" panose="020B0604030504040204" pitchFamily="34" charset="-120"/>
              </a:endParaRPr>
            </a:p>
          </p:txBody>
        </p:sp>
        <p:sp>
          <p:nvSpPr>
            <p:cNvPr id="13" name="文字方塊 12"/>
            <p:cNvSpPr txBox="1"/>
            <p:nvPr/>
          </p:nvSpPr>
          <p:spPr>
            <a:xfrm>
              <a:off x="683568" y="3535660"/>
              <a:ext cx="3888432"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lvl="0" algn="ctr"/>
              <a:r>
                <a:rPr lang="zh-TW" altLang="en-US" sz="2400" b="1" dirty="0">
                  <a:latin typeface="微軟正黑體" panose="020B0604030504040204" pitchFamily="34" charset="-120"/>
                  <a:ea typeface="微軟正黑體" panose="020B0604030504040204" pitchFamily="34" charset="-120"/>
                </a:rPr>
                <a:t>得完全開放者</a:t>
              </a:r>
            </a:p>
          </p:txBody>
        </p:sp>
      </p:grpSp>
      <p:grpSp>
        <p:nvGrpSpPr>
          <p:cNvPr id="7" name="群組 6"/>
          <p:cNvGrpSpPr/>
          <p:nvPr/>
        </p:nvGrpSpPr>
        <p:grpSpPr>
          <a:xfrm>
            <a:off x="4841139" y="3535659"/>
            <a:ext cx="4248472" cy="2520281"/>
            <a:chOff x="4841139" y="3535659"/>
            <a:chExt cx="4248472" cy="2520281"/>
          </a:xfrm>
        </p:grpSpPr>
        <p:sp>
          <p:nvSpPr>
            <p:cNvPr id="10" name="圓角矩形 9"/>
            <p:cNvSpPr/>
            <p:nvPr/>
          </p:nvSpPr>
          <p:spPr>
            <a:xfrm>
              <a:off x="4841139" y="3535660"/>
              <a:ext cx="4248472" cy="25202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dirty="0"/>
            </a:p>
          </p:txBody>
        </p:sp>
        <p:sp>
          <p:nvSpPr>
            <p:cNvPr id="14" name="文字方塊 13"/>
            <p:cNvSpPr txBox="1"/>
            <p:nvPr/>
          </p:nvSpPr>
          <p:spPr>
            <a:xfrm>
              <a:off x="4932040" y="3535659"/>
              <a:ext cx="3888432"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TW" altLang="zh-TW" sz="2400" b="1" dirty="0" smtClean="0">
                  <a:latin typeface="微軟正黑體" panose="020B0604030504040204" pitchFamily="34" charset="-120"/>
                  <a:ea typeface="微軟正黑體" panose="020B0604030504040204" pitchFamily="34" charset="-120"/>
                </a:rPr>
                <a:t>應</a:t>
              </a:r>
              <a:r>
                <a:rPr lang="zh-TW" altLang="zh-TW" sz="2400" b="1" dirty="0">
                  <a:latin typeface="微軟正黑體" panose="020B0604030504040204" pitchFamily="34" charset="-120"/>
                  <a:ea typeface="微軟正黑體" panose="020B0604030504040204" pitchFamily="34" charset="-120"/>
                </a:rPr>
                <a:t>特別聲明</a:t>
              </a:r>
              <a:r>
                <a:rPr lang="zh-TW" altLang="en-US" sz="2400" b="1" dirty="0">
                  <a:latin typeface="微軟正黑體" panose="020B0604030504040204" pitchFamily="34" charset="-120"/>
                  <a:ea typeface="微軟正黑體" panose="020B0604030504040204" pitchFamily="34" charset="-120"/>
                </a:rPr>
                <a:t>須另行取得</a:t>
              </a:r>
              <a:r>
                <a:rPr lang="zh-TW" altLang="en-US" sz="2400" b="1" dirty="0" smtClean="0">
                  <a:latin typeface="微軟正黑體" panose="020B0604030504040204" pitchFamily="34" charset="-120"/>
                  <a:ea typeface="微軟正黑體" panose="020B0604030504040204" pitchFamily="34" charset="-120"/>
                </a:rPr>
                <a:t>授權</a:t>
              </a:r>
              <a:endParaRPr lang="zh-TW" altLang="zh-TW" sz="2400" b="1" dirty="0">
                <a:latin typeface="微軟正黑體" panose="020B0604030504040204" pitchFamily="34" charset="-120"/>
                <a:ea typeface="微軟正黑體" panose="020B0604030504040204" pitchFamily="34" charset="-120"/>
              </a:endParaRPr>
            </a:p>
          </p:txBody>
        </p:sp>
        <p:sp>
          <p:nvSpPr>
            <p:cNvPr id="15" name="文字方塊 14"/>
            <p:cNvSpPr txBox="1"/>
            <p:nvPr/>
          </p:nvSpPr>
          <p:spPr>
            <a:xfrm>
              <a:off x="4932040" y="4085655"/>
              <a:ext cx="3888432" cy="1938992"/>
            </a:xfrm>
            <a:prstGeom prst="rect">
              <a:avLst/>
            </a:prstGeom>
            <a:noFill/>
          </p:spPr>
          <p:txBody>
            <a:bodyPr wrap="square" rtlCol="0">
              <a:spAutoFit/>
            </a:bodyPr>
            <a:lstStyle/>
            <a:p>
              <a:pPr marL="342900" lvl="0" indent="-342900">
                <a:buFont typeface="+mj-lt"/>
                <a:buAutoNum type="arabicPeriod"/>
              </a:pPr>
              <a:r>
                <a:rPr lang="zh-TW" altLang="zh-TW" sz="2000" b="1" dirty="0">
                  <a:latin typeface="微軟正黑體" panose="020B0604030504040204" pitchFamily="34" charset="-120"/>
                  <a:ea typeface="微軟正黑體" panose="020B0604030504040204" pitchFamily="34" charset="-120"/>
                </a:rPr>
                <a:t>資料內容之著作財產權屬機關享有，但內容中有利用到他人著作者</a:t>
              </a:r>
            </a:p>
            <a:p>
              <a:pPr marL="342900" lvl="0" indent="-342900">
                <a:buFont typeface="+mj-lt"/>
                <a:buAutoNum type="arabicPeriod"/>
              </a:pPr>
              <a:r>
                <a:rPr lang="zh-TW" altLang="en-US" sz="2000" b="1" dirty="0">
                  <a:latin typeface="微軟正黑體" panose="020B0604030504040204" pitchFamily="34" charset="-120"/>
                  <a:ea typeface="微軟正黑體" panose="020B0604030504040204" pitchFamily="34" charset="-120"/>
                </a:rPr>
                <a:t>資料內容之著作財產權不屬於機關享有，機關獲得使用的範圍有</a:t>
              </a:r>
              <a:r>
                <a:rPr lang="zh-TW" altLang="en-US" sz="2000" b="1" dirty="0" smtClean="0">
                  <a:latin typeface="微軟正黑體" panose="020B0604030504040204" pitchFamily="34" charset="-120"/>
                  <a:ea typeface="微軟正黑體" panose="020B0604030504040204" pitchFamily="34" charset="-120"/>
                </a:rPr>
                <a:t>限制</a:t>
              </a:r>
              <a:endParaRPr lang="zh-TW" altLang="en-US" sz="2000" b="1" dirty="0">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0347621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99477" y="116632"/>
            <a:ext cx="8229600" cy="845212"/>
          </a:xfrm>
        </p:spPr>
        <p:txBody>
          <a:bodyPr/>
          <a:lstStyle/>
          <a:p>
            <a:r>
              <a:rPr lang="zh-TW" altLang="en-US" b="1" dirty="0" smtClean="0">
                <a:solidFill>
                  <a:srgbClr val="002060"/>
                </a:solidFill>
                <a:latin typeface="微軟正黑體" panose="020B0604030504040204" pitchFamily="34" charset="-120"/>
                <a:ea typeface="微軟正黑體" panose="020B0604030504040204" pitchFamily="34" charset="-120"/>
              </a:rPr>
              <a:t>更多著作權訊息</a:t>
            </a:r>
            <a:endParaRPr lang="zh-TW" altLang="en-US" b="1" dirty="0">
              <a:solidFill>
                <a:srgbClr val="002060"/>
              </a:solidFill>
              <a:latin typeface="微軟正黑體" panose="020B0604030504040204" pitchFamily="34" charset="-120"/>
              <a:ea typeface="微軟正黑體" panose="020B0604030504040204" pitchFamily="34" charset="-120"/>
            </a:endParaRPr>
          </a:p>
        </p:txBody>
      </p:sp>
      <p:pic>
        <p:nvPicPr>
          <p:cNvPr id="5" name="Picture 3" descr="C:\Documents and Settings\00295\桌面\2009宜蘭\智慧局logo.jpg">
            <a:hlinkClick r:id="rId3"/>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215809" y="1278517"/>
            <a:ext cx="939620" cy="839906"/>
          </a:xfrm>
        </p:spPr>
      </p:pic>
      <p:sp>
        <p:nvSpPr>
          <p:cNvPr id="4" name="投影片編號版面配置區 3"/>
          <p:cNvSpPr>
            <a:spLocks noGrp="1"/>
          </p:cNvSpPr>
          <p:nvPr>
            <p:ph type="sldNum" sz="quarter" idx="12"/>
          </p:nvPr>
        </p:nvSpPr>
        <p:spPr>
          <a:xfrm>
            <a:off x="6543563" y="6389060"/>
            <a:ext cx="2133600" cy="365125"/>
          </a:xfrm>
        </p:spPr>
        <p:txBody>
          <a:bodyPr/>
          <a:lstStyle/>
          <a:p>
            <a:fld id="{51D2D507-09EA-4C6F-96ED-053C801F8797}" type="slidenum">
              <a:rPr lang="zh-TW" altLang="en-US" smtClean="0"/>
              <a:t>55</a:t>
            </a:fld>
            <a:endParaRPr lang="zh-TW" altLang="en-US" dirty="0"/>
          </a:p>
        </p:txBody>
      </p:sp>
      <p:sp>
        <p:nvSpPr>
          <p:cNvPr id="6" name="文字方塊 5">
            <a:hlinkClick r:id="rId3"/>
          </p:cNvPr>
          <p:cNvSpPr txBox="1"/>
          <p:nvPr/>
        </p:nvSpPr>
        <p:spPr>
          <a:xfrm>
            <a:off x="1146697" y="1278516"/>
            <a:ext cx="3435498" cy="830997"/>
          </a:xfrm>
          <a:prstGeom prst="rect">
            <a:avLst/>
          </a:prstGeom>
          <a:noFill/>
        </p:spPr>
        <p:txBody>
          <a:bodyPr wrap="square">
            <a:spAutoFit/>
          </a:bodyPr>
          <a:lstStyle/>
          <a:p>
            <a:pPr algn="ctr" latinLnBrk="1">
              <a:defRPr/>
            </a:pPr>
            <a:r>
              <a:rPr kumimoji="0" lang="zh-TW" altLang="en-US" sz="2800" b="1" dirty="0" smtClean="0">
                <a:solidFill>
                  <a:srgbClr val="C00000"/>
                </a:solidFill>
                <a:latin typeface="微軟正黑體" panose="020B0604030504040204" pitchFamily="34" charset="-120"/>
                <a:ea typeface="微軟正黑體" panose="020B0604030504040204" pitchFamily="34" charset="-120"/>
              </a:rPr>
              <a:t>智慧局網站</a:t>
            </a:r>
            <a:endParaRPr kumimoji="0" lang="en-US" altLang="zh-TW" sz="2800" b="1" dirty="0">
              <a:solidFill>
                <a:srgbClr val="C00000"/>
              </a:solidFill>
              <a:latin typeface="微軟正黑體" panose="020B0604030504040204" pitchFamily="34" charset="-120"/>
              <a:ea typeface="微軟正黑體" panose="020B0604030504040204" pitchFamily="34" charset="-120"/>
            </a:endParaRPr>
          </a:p>
          <a:p>
            <a:pPr latinLnBrk="1">
              <a:defRPr/>
            </a:pPr>
            <a:r>
              <a:rPr kumimoji="0" lang="en-US" altLang="zh-TW" sz="2000" b="1" dirty="0">
                <a:ln w="10541" cmpd="sng">
                  <a:solidFill>
                    <a:schemeClr val="accent1">
                      <a:shade val="88000"/>
                      <a:satMod val="110000"/>
                    </a:schemeClr>
                  </a:solidFill>
                  <a:prstDash val="solid"/>
                </a:ln>
                <a:solidFill>
                  <a:srgbClr val="0000CC"/>
                </a:solidFill>
                <a:latin typeface="微軟正黑體" panose="020B0604030504040204" pitchFamily="34" charset="-120"/>
                <a:ea typeface="微軟正黑體" panose="020B0604030504040204" pitchFamily="34" charset="-120"/>
              </a:rPr>
              <a:t>http://www.tipo.gov.tw/</a:t>
            </a:r>
            <a:endParaRPr kumimoji="0" lang="zh-TW" altLang="en-US" sz="2000" b="1" dirty="0">
              <a:ln w="10541" cmpd="sng">
                <a:solidFill>
                  <a:schemeClr val="accent1">
                    <a:shade val="88000"/>
                    <a:satMod val="110000"/>
                  </a:schemeClr>
                </a:solidFill>
                <a:prstDash val="solid"/>
              </a:ln>
              <a:solidFill>
                <a:srgbClr val="0000CC"/>
              </a:solidFill>
              <a:latin typeface="微軟正黑體" panose="020B0604030504040204" pitchFamily="34" charset="-120"/>
              <a:ea typeface="微軟正黑體" panose="020B0604030504040204" pitchFamily="34" charset="-120"/>
            </a:endParaRPr>
          </a:p>
        </p:txBody>
      </p:sp>
      <p:grpSp>
        <p:nvGrpSpPr>
          <p:cNvPr id="19" name="群組 18"/>
          <p:cNvGrpSpPr/>
          <p:nvPr/>
        </p:nvGrpSpPr>
        <p:grpSpPr>
          <a:xfrm>
            <a:off x="851271" y="2172291"/>
            <a:ext cx="3293742" cy="3336699"/>
            <a:chOff x="834106" y="2131614"/>
            <a:chExt cx="3293741" cy="3576671"/>
          </a:xfrm>
        </p:grpSpPr>
        <p:sp>
          <p:nvSpPr>
            <p:cNvPr id="9" name="向下箭號 8"/>
            <p:cNvSpPr/>
            <p:nvPr/>
          </p:nvSpPr>
          <p:spPr>
            <a:xfrm>
              <a:off x="2243833" y="2131614"/>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0" name="文字方塊 9"/>
            <p:cNvSpPr txBox="1"/>
            <p:nvPr/>
          </p:nvSpPr>
          <p:spPr>
            <a:xfrm>
              <a:off x="1819835" y="2739476"/>
              <a:ext cx="1417041"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smtClean="0">
                  <a:latin typeface="微軟正黑體" panose="020B0604030504040204" pitchFamily="34" charset="-120"/>
                  <a:ea typeface="微軟正黑體" panose="020B0604030504040204" pitchFamily="34" charset="-120"/>
                </a:rPr>
                <a:t>著作權</a:t>
              </a:r>
              <a:endParaRPr lang="zh-TW" altLang="en-US" sz="3200" dirty="0">
                <a:latin typeface="微軟正黑體" panose="020B0604030504040204" pitchFamily="34" charset="-120"/>
                <a:ea typeface="微軟正黑體" panose="020B0604030504040204" pitchFamily="34" charset="-120"/>
              </a:endParaRPr>
            </a:p>
          </p:txBody>
        </p:sp>
        <p:sp>
          <p:nvSpPr>
            <p:cNvPr id="11" name="向下箭號 10"/>
            <p:cNvSpPr/>
            <p:nvPr/>
          </p:nvSpPr>
          <p:spPr>
            <a:xfrm>
              <a:off x="2243833" y="3351472"/>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2" name="文字方塊 11"/>
            <p:cNvSpPr txBox="1"/>
            <p:nvPr/>
          </p:nvSpPr>
          <p:spPr>
            <a:xfrm>
              <a:off x="1209760" y="3969757"/>
              <a:ext cx="2716218"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smtClean="0">
                  <a:latin typeface="微軟正黑體" panose="020B0604030504040204" pitchFamily="34" charset="-120"/>
                  <a:ea typeface="微軟正黑體" panose="020B0604030504040204" pitchFamily="34" charset="-120"/>
                </a:rPr>
                <a:t>著作權知識</a:t>
              </a:r>
              <a:r>
                <a:rPr lang="en-US" altLang="zh-TW" sz="3200" dirty="0" smtClean="0">
                  <a:latin typeface="微軟正黑體" panose="020B0604030504040204" pitchFamily="34" charset="-120"/>
                  <a:ea typeface="微軟正黑體" panose="020B0604030504040204" pitchFamily="34" charset="-120"/>
                </a:rPr>
                <a:t>+</a:t>
              </a:r>
              <a:endParaRPr lang="zh-TW" altLang="en-US" sz="3200" dirty="0">
                <a:latin typeface="微軟正黑體" panose="020B0604030504040204" pitchFamily="34" charset="-120"/>
                <a:ea typeface="微軟正黑體" panose="020B0604030504040204" pitchFamily="34" charset="-120"/>
              </a:endParaRPr>
            </a:p>
          </p:txBody>
        </p:sp>
        <p:sp>
          <p:nvSpPr>
            <p:cNvPr id="13" name="向下箭號 12"/>
            <p:cNvSpPr/>
            <p:nvPr/>
          </p:nvSpPr>
          <p:spPr>
            <a:xfrm>
              <a:off x="2243833" y="4541426"/>
              <a:ext cx="648072" cy="57606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TW" altLang="en-US"/>
            </a:p>
          </p:txBody>
        </p:sp>
        <p:sp>
          <p:nvSpPr>
            <p:cNvPr id="14" name="文字方塊 13"/>
            <p:cNvSpPr txBox="1"/>
            <p:nvPr/>
          </p:nvSpPr>
          <p:spPr>
            <a:xfrm>
              <a:off x="834106" y="5123510"/>
              <a:ext cx="3293741"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zh-TW" altLang="en-US" sz="3200" dirty="0">
                  <a:latin typeface="微軟正黑體" panose="020B0604030504040204" pitchFamily="34" charset="-120"/>
                  <a:ea typeface="微軟正黑體" panose="020B0604030504040204" pitchFamily="34" charset="-120"/>
                </a:rPr>
                <a:t>政府機關著作權</a:t>
              </a:r>
            </a:p>
          </p:txBody>
        </p:sp>
      </p:grpSp>
      <p:sp>
        <p:nvSpPr>
          <p:cNvPr id="3" name="文字方塊 2"/>
          <p:cNvSpPr txBox="1"/>
          <p:nvPr/>
        </p:nvSpPr>
        <p:spPr>
          <a:xfrm>
            <a:off x="4264782" y="3639504"/>
            <a:ext cx="4752527" cy="430887"/>
          </a:xfrm>
          <a:prstGeom prst="rect">
            <a:avLst/>
          </a:prstGeom>
          <a:solidFill>
            <a:srgbClr val="DEF0F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zh-TW" altLang="en-US" sz="2200" b="1" i="1" dirty="0">
                <a:solidFill>
                  <a:schemeClr val="tx1"/>
                </a:solidFill>
                <a:latin typeface="微軟正黑體" panose="020B0604030504040204" pitchFamily="34" charset="-120"/>
                <a:ea typeface="微軟正黑體" panose="020B0604030504040204" pitchFamily="34" charset="-120"/>
              </a:rPr>
              <a:t>著作權諮詢</a:t>
            </a:r>
            <a:r>
              <a:rPr lang="zh-TW" altLang="en-US" sz="2200" b="1" i="1" dirty="0" smtClean="0">
                <a:solidFill>
                  <a:schemeClr val="tx1"/>
                </a:solidFill>
                <a:latin typeface="微軟正黑體" panose="020B0604030504040204" pitchFamily="34" charset="-120"/>
                <a:ea typeface="微軟正黑體" panose="020B0604030504040204" pitchFamily="34" charset="-120"/>
              </a:rPr>
              <a:t>信箱 </a:t>
            </a:r>
            <a:r>
              <a:rPr lang="en-US" altLang="zh-TW" sz="2200" b="1" i="1" dirty="0" smtClean="0">
                <a:solidFill>
                  <a:schemeClr val="tx1"/>
                </a:solidFill>
                <a:latin typeface="微軟正黑體" panose="020B0604030504040204" pitchFamily="34" charset="-120"/>
                <a:ea typeface="微軟正黑體" panose="020B0604030504040204" pitchFamily="34" charset="-120"/>
              </a:rPr>
              <a:t>ipocr@tipo.gov.tw</a:t>
            </a:r>
            <a:endParaRPr lang="zh-TW" altLang="en-US" sz="2200" b="1" i="1" dirty="0">
              <a:solidFill>
                <a:schemeClr val="tx1"/>
              </a:solidFill>
              <a:latin typeface="微軟正黑體" panose="020B0604030504040204" pitchFamily="34" charset="-120"/>
              <a:ea typeface="微軟正黑體" panose="020B0604030504040204" pitchFamily="34" charset="-120"/>
            </a:endParaRPr>
          </a:p>
        </p:txBody>
      </p:sp>
      <p:sp>
        <p:nvSpPr>
          <p:cNvPr id="18" name="矩形 17"/>
          <p:cNvSpPr/>
          <p:nvPr/>
        </p:nvSpPr>
        <p:spPr>
          <a:xfrm>
            <a:off x="4127848" y="4200180"/>
            <a:ext cx="4889462" cy="923330"/>
          </a:xfrm>
          <a:prstGeom prst="rect">
            <a:avLst/>
          </a:prstGeom>
        </p:spPr>
        <p:txBody>
          <a:bodyPr wrap="square">
            <a:spAutoFit/>
          </a:bodyPr>
          <a:lstStyle/>
          <a:p>
            <a:r>
              <a:rPr lang="zh-TW" altLang="en-US" dirty="0">
                <a:latin typeface="微軟正黑體" panose="020B0604030504040204" pitchFamily="34" charset="-120"/>
                <a:ea typeface="微軟正黑體" panose="020B0604030504040204" pitchFamily="34" charset="-120"/>
              </a:rPr>
              <a:t>著作權解釋資料</a:t>
            </a:r>
            <a:r>
              <a:rPr lang="zh-TW" altLang="en-US" dirty="0" smtClean="0">
                <a:latin typeface="微軟正黑體" panose="020B0604030504040204" pitchFamily="34" charset="-120"/>
                <a:ea typeface="微軟正黑體" panose="020B0604030504040204" pitchFamily="34" charset="-120"/>
              </a:rPr>
              <a:t>檢索方式：</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智慧局首頁→著作權→解釋資料檢索</a:t>
            </a:r>
            <a:r>
              <a:rPr lang="en-US" altLang="zh-TW" sz="1600" i="1" dirty="0" smtClean="0">
                <a:latin typeface="微軟正黑體" panose="020B0604030504040204" pitchFamily="34" charset="-120"/>
                <a:ea typeface="微軟正黑體" panose="020B0604030504040204" pitchFamily="34" charset="-120"/>
              </a:rPr>
              <a:t>(4700</a:t>
            </a:r>
            <a:r>
              <a:rPr lang="zh-TW" altLang="en-US" sz="1600" i="1" dirty="0" smtClean="0">
                <a:latin typeface="微軟正黑體" panose="020B0604030504040204" pitchFamily="34" charset="-120"/>
                <a:ea typeface="微軟正黑體" panose="020B0604030504040204" pitchFamily="34" charset="-120"/>
              </a:rPr>
              <a:t>餘筆</a:t>
            </a:r>
            <a:r>
              <a:rPr lang="en-US" altLang="zh-TW" sz="1600" i="1" dirty="0" smtClean="0">
                <a:latin typeface="微軟正黑體" panose="020B0604030504040204" pitchFamily="34" charset="-120"/>
                <a:ea typeface="微軟正黑體" panose="020B0604030504040204" pitchFamily="34" charset="-120"/>
              </a:rPr>
              <a:t>)</a:t>
            </a:r>
          </a:p>
          <a:p>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輸入</a:t>
            </a:r>
            <a:r>
              <a:rPr lang="zh-TW" altLang="en-US" u="sng" dirty="0" smtClean="0">
                <a:latin typeface="微軟正黑體" panose="020B0604030504040204" pitchFamily="34" charset="-120"/>
                <a:ea typeface="微軟正黑體" panose="020B0604030504040204" pitchFamily="34" charset="-120"/>
              </a:rPr>
              <a:t>關鍵字</a:t>
            </a:r>
            <a:r>
              <a:rPr lang="zh-TW" altLang="en-US" dirty="0" smtClean="0">
                <a:latin typeface="微軟正黑體" panose="020B0604030504040204" pitchFamily="34" charset="-120"/>
                <a:ea typeface="微軟正黑體" panose="020B0604030504040204" pitchFamily="34" charset="-120"/>
              </a:rPr>
              <a:t>即可查到本局歷來相關解釋</a:t>
            </a:r>
            <a:r>
              <a:rPr lang="en-US" altLang="zh-TW" dirty="0" smtClean="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p:txBody>
      </p:sp>
      <p:sp>
        <p:nvSpPr>
          <p:cNvPr id="16" name="雲朵形圖說文字 15"/>
          <p:cNvSpPr/>
          <p:nvPr/>
        </p:nvSpPr>
        <p:spPr>
          <a:xfrm>
            <a:off x="4755549" y="5229200"/>
            <a:ext cx="3730440" cy="1405533"/>
          </a:xfrm>
          <a:prstGeom prst="cloudCallout">
            <a:avLst>
              <a:gd name="adj1" fmla="val -66635"/>
              <a:gd name="adj2" fmla="val -34408"/>
            </a:avLst>
          </a:prstGeom>
          <a:effectLst>
            <a:outerShdw blurRad="50800" dist="38100" dir="2700000" algn="tl" rotWithShape="0">
              <a:prstClr val="black">
                <a:alpha val="40000"/>
              </a:prstClr>
            </a:outerShdw>
          </a:effectLst>
        </p:spPr>
        <p:style>
          <a:lnRef idx="1">
            <a:schemeClr val="accent5"/>
          </a:lnRef>
          <a:fillRef idx="3">
            <a:schemeClr val="accent5"/>
          </a:fillRef>
          <a:effectRef idx="2">
            <a:schemeClr val="accent5"/>
          </a:effectRef>
          <a:fontRef idx="minor">
            <a:schemeClr val="lt1"/>
          </a:fontRef>
        </p:style>
        <p:txBody>
          <a:bodyPr wrap="square">
            <a:spAutoFit/>
          </a:bodyPr>
          <a:lstStyle/>
          <a:p>
            <a:r>
              <a:rPr lang="zh-TW" altLang="en-US" dirty="0" smtClean="0">
                <a:latin typeface="微軟正黑體" panose="020B0604030504040204" pitchFamily="34" charset="-120"/>
                <a:ea typeface="微軟正黑體" panose="020B0604030504040204" pitchFamily="34" charset="-120"/>
              </a:rPr>
              <a:t>內有</a:t>
            </a:r>
            <a:r>
              <a:rPr lang="zh-TW" altLang="en-US" b="1" dirty="0" smtClean="0">
                <a:latin typeface="微軟正黑體" panose="020B0604030504040204" pitchFamily="34" charset="-120"/>
                <a:ea typeface="微軟正黑體" panose="020B0604030504040204" pitchFamily="34" charset="-120"/>
              </a:rPr>
              <a:t>「政府</a:t>
            </a:r>
            <a:r>
              <a:rPr lang="zh-TW" altLang="en-US" b="1" dirty="0">
                <a:latin typeface="微軟正黑體" panose="020B0604030504040204" pitchFamily="34" charset="-120"/>
                <a:ea typeface="微軟正黑體" panose="020B0604030504040204" pitchFamily="34" charset="-120"/>
              </a:rPr>
              <a:t>機關著作權約定文件範本及其使用</a:t>
            </a:r>
            <a:r>
              <a:rPr lang="zh-TW" altLang="en-US" b="1" dirty="0" smtClean="0">
                <a:latin typeface="微軟正黑體" panose="020B0604030504040204" pitchFamily="34" charset="-120"/>
                <a:ea typeface="微軟正黑體" panose="020B0604030504040204" pitchFamily="34" charset="-120"/>
              </a:rPr>
              <a:t>說明」</a:t>
            </a: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歡迎參考</a:t>
            </a:r>
            <a:r>
              <a:rPr lang="en-US" altLang="zh-TW" b="1" dirty="0" smtClean="0">
                <a:latin typeface="微軟正黑體" panose="020B0604030504040204" pitchFamily="34" charset="-120"/>
                <a:ea typeface="微軟正黑體" panose="020B0604030504040204" pitchFamily="34" charset="-120"/>
              </a:rPr>
              <a:t>!</a:t>
            </a:r>
            <a:endParaRPr lang="zh-TW" altLang="en-US" b="1" dirty="0">
              <a:latin typeface="微軟正黑體" panose="020B0604030504040204" pitchFamily="34" charset="-120"/>
              <a:ea typeface="微軟正黑體" panose="020B0604030504040204" pitchFamily="34" charset="-120"/>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9672" y="5576193"/>
            <a:ext cx="2127250" cy="110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50712" y="1684785"/>
            <a:ext cx="792163"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7" name="群組 16"/>
          <p:cNvGrpSpPr/>
          <p:nvPr/>
        </p:nvGrpSpPr>
        <p:grpSpPr>
          <a:xfrm>
            <a:off x="5004048" y="2371586"/>
            <a:ext cx="3651967" cy="735780"/>
            <a:chOff x="3008265" y="6001743"/>
            <a:chExt cx="3651967" cy="735780"/>
          </a:xfrm>
        </p:grpSpPr>
        <p:pic>
          <p:nvPicPr>
            <p:cNvPr id="22" name="Picture 2" descr="「搜尋」的圖片搜尋結果"/>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008265" y="6001743"/>
              <a:ext cx="3651967" cy="73578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56917" y="6098158"/>
              <a:ext cx="2462213"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031"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71519" y="1258651"/>
            <a:ext cx="1284495" cy="1173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41924" y="1888923"/>
            <a:ext cx="865187" cy="56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905748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內容版面配置區 2"/>
          <p:cNvSpPr txBox="1">
            <a:spLocks/>
          </p:cNvSpPr>
          <p:nvPr/>
        </p:nvSpPr>
        <p:spPr>
          <a:xfrm>
            <a:off x="539552" y="2780928"/>
            <a:ext cx="4968552" cy="68885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ts val="5000"/>
              </a:lnSpc>
              <a:buFont typeface="Arial" panose="020B0604020202020204" pitchFamily="34" charset="0"/>
              <a:buNone/>
            </a:pPr>
            <a:r>
              <a:rPr lang="zh-TW" altLang="en-US" sz="4800" dirty="0" smtClean="0">
                <a:ln w="0"/>
                <a:solidFill>
                  <a:schemeClr val="accent3">
                    <a:lumMod val="50000"/>
                  </a:schemeClr>
                </a:solidFill>
                <a:effectLst>
                  <a:outerShdw blurRad="60007" dist="200025" dir="15000000" sy="30000" kx="-1800000" algn="bl" rotWithShape="0">
                    <a:prstClr val="black">
                      <a:alpha val="32000"/>
                    </a:prstClr>
                  </a:outerShdw>
                </a:effectLst>
                <a:latin typeface="微軟正黑體" panose="020B0604030504040204" pitchFamily="34" charset="-120"/>
                <a:ea typeface="微軟正黑體" panose="020B0604030504040204" pitchFamily="34" charset="-120"/>
                <a:cs typeface="Adobe 繁黑體 Std B"/>
              </a:rPr>
              <a:t>感謝，並請指教</a:t>
            </a:r>
            <a:endParaRPr lang="zh-TW" altLang="en-US" sz="4800" dirty="0">
              <a:ln w="0"/>
              <a:solidFill>
                <a:schemeClr val="accent3">
                  <a:lumMod val="50000"/>
                </a:schemeClr>
              </a:solidFill>
              <a:effectLst>
                <a:outerShdw blurRad="60007" dist="200025" dir="15000000" sy="30000" kx="-1800000" algn="bl" rotWithShape="0">
                  <a:prstClr val="black">
                    <a:alpha val="32000"/>
                  </a:prstClr>
                </a:outerShdw>
              </a:effectLst>
              <a:latin typeface="微軟正黑體" panose="020B0604030504040204" pitchFamily="34" charset="-120"/>
              <a:ea typeface="微軟正黑體" panose="020B0604030504040204" pitchFamily="34" charset="-120"/>
              <a:cs typeface="Adobe 繁黑體 Std B"/>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56</a:t>
            </a:fld>
            <a:endParaRPr lang="zh-TW" altLang="en-US"/>
          </a:p>
        </p:txBody>
      </p:sp>
    </p:spTree>
    <p:extLst>
      <p:ext uri="{BB962C8B-B14F-4D97-AF65-F5344CB8AC3E}">
        <p14:creationId xmlns:p14="http://schemas.microsoft.com/office/powerpoint/2010/main" val="37836560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755576" y="4365104"/>
            <a:ext cx="7992888" cy="2160240"/>
          </a:xfrm>
          <a:prstGeom prst="horizontalScroll">
            <a:avLst/>
          </a:prstGeom>
          <a:solidFill>
            <a:schemeClr val="accent5">
              <a:lumMod val="20000"/>
              <a:lumOff val="80000"/>
            </a:schemeClr>
          </a:solidFill>
          <a:effectLst>
            <a:outerShdw blurRad="50800" dist="38100" dir="13500000" algn="br" rotWithShape="0">
              <a:prstClr val="black">
                <a:alpha val="40000"/>
              </a:prstClr>
            </a:outerShdw>
          </a:effectLst>
        </p:spPr>
        <p:txBody>
          <a:bodyPr>
            <a:normAutofit fontScale="92500" lnSpcReduction="20000"/>
          </a:bodyPr>
          <a:lstStyle/>
          <a:p>
            <a:pPr marL="0" indent="0">
              <a:buNone/>
            </a:pPr>
            <a:endParaRPr lang="en-US" altLang="zh-TW" sz="2800" dirty="0" smtClean="0">
              <a:latin typeface="微軟正黑體" panose="020B0604030504040204" pitchFamily="34" charset="-120"/>
              <a:ea typeface="微軟正黑體" panose="020B0604030504040204" pitchFamily="34" charset="-120"/>
            </a:endParaRPr>
          </a:p>
          <a:p>
            <a:pPr>
              <a:spcBef>
                <a:spcPts val="600"/>
              </a:spcBef>
              <a:buFont typeface="Wingdings" panose="05000000000000000000" pitchFamily="2" charset="2"/>
              <a:buChar char="ü"/>
            </a:pPr>
            <a:r>
              <a:rPr lang="zh-TW" altLang="en-US" sz="2800" b="1" dirty="0" smtClean="0">
                <a:solidFill>
                  <a:srgbClr val="002060"/>
                </a:solidFill>
                <a:latin typeface="微軟正黑體" panose="020B0604030504040204" pitchFamily="34" charset="-120"/>
                <a:ea typeface="微軟正黑體" panose="020B0604030504040204" pitchFamily="34" charset="-120"/>
              </a:rPr>
              <a:t>活動的文</a:t>
            </a:r>
            <a:r>
              <a:rPr lang="zh-TW" altLang="en-US" sz="2800" b="1" dirty="0">
                <a:solidFill>
                  <a:srgbClr val="002060"/>
                </a:solidFill>
                <a:latin typeface="微軟正黑體" panose="020B0604030504040204" pitchFamily="34" charset="-120"/>
                <a:ea typeface="微軟正黑體" panose="020B0604030504040204" pitchFamily="34" charset="-120"/>
              </a:rPr>
              <a:t>案、照片、</a:t>
            </a:r>
            <a:r>
              <a:rPr lang="zh-TW" altLang="en-US" sz="2800" b="1" dirty="0" smtClean="0">
                <a:solidFill>
                  <a:srgbClr val="002060"/>
                </a:solidFill>
                <a:latin typeface="微軟正黑體" panose="020B0604030504040204" pitchFamily="34" charset="-120"/>
                <a:ea typeface="微軟正黑體" panose="020B0604030504040204" pitchFamily="34" charset="-120"/>
              </a:rPr>
              <a:t>影片、海報等</a:t>
            </a:r>
            <a:r>
              <a:rPr lang="zh-TW" altLang="en-US" sz="2800" b="1" dirty="0">
                <a:solidFill>
                  <a:srgbClr val="002060"/>
                </a:solidFill>
                <a:latin typeface="微軟正黑體" panose="020B0604030504040204" pitchFamily="34" charset="-120"/>
                <a:ea typeface="微軟正黑體" panose="020B0604030504040204" pitchFamily="34" charset="-120"/>
              </a:rPr>
              <a:t>內容</a:t>
            </a:r>
            <a:r>
              <a:rPr lang="zh-TW" altLang="en-US" sz="2800" b="1" dirty="0" smtClean="0">
                <a:solidFill>
                  <a:srgbClr val="002060"/>
                </a:solidFill>
                <a:latin typeface="微軟正黑體" panose="020B0604030504040204" pitchFamily="34" charset="-120"/>
                <a:ea typeface="微軟正黑體" panose="020B0604030504040204" pitchFamily="34" charset="-120"/>
              </a:rPr>
              <a:t>，才屬著作權</a:t>
            </a:r>
            <a:r>
              <a:rPr lang="zh-TW" altLang="en-US" sz="2800" b="1" dirty="0">
                <a:solidFill>
                  <a:srgbClr val="002060"/>
                </a:solidFill>
                <a:latin typeface="微軟正黑體" panose="020B0604030504040204" pitchFamily="34" charset="-120"/>
                <a:ea typeface="微軟正黑體" panose="020B0604030504040204" pitchFamily="34" charset="-120"/>
              </a:rPr>
              <a:t>法所</a:t>
            </a:r>
            <a:r>
              <a:rPr lang="zh-TW" altLang="en-US" sz="2800" b="1" dirty="0" smtClean="0">
                <a:solidFill>
                  <a:srgbClr val="002060"/>
                </a:solidFill>
                <a:latin typeface="微軟正黑體" panose="020B0604030504040204" pitchFamily="34" charset="-120"/>
                <a:ea typeface="微軟正黑體" panose="020B0604030504040204" pitchFamily="34" charset="-120"/>
              </a:rPr>
              <a:t>保護的著作─</a:t>
            </a:r>
            <a:r>
              <a:rPr lang="zh-TW" altLang="en-US" sz="2600" b="1" dirty="0" smtClean="0">
                <a:solidFill>
                  <a:srgbClr val="7030A0"/>
                </a:solidFill>
                <a:latin typeface="微軟正黑體" panose="020B0604030504040204" pitchFamily="34" charset="-120"/>
                <a:ea typeface="微軟正黑體" panose="020B0604030504040204" pitchFamily="34" charset="-120"/>
              </a:rPr>
              <a:t>語文、攝影、視聽、美術</a:t>
            </a:r>
            <a:endParaRPr lang="en-US" altLang="zh-TW" sz="2600" b="1" dirty="0" smtClean="0">
              <a:solidFill>
                <a:srgbClr val="7030A0"/>
              </a:solidFill>
              <a:latin typeface="微軟正黑體" panose="020B0604030504040204" pitchFamily="34" charset="-120"/>
              <a:ea typeface="微軟正黑體" panose="020B0604030504040204" pitchFamily="34" charset="-120"/>
            </a:endParaRPr>
          </a:p>
          <a:p>
            <a:pPr>
              <a:spcBef>
                <a:spcPts val="600"/>
              </a:spcBef>
              <a:buFont typeface="Wingdings" panose="05000000000000000000" pitchFamily="2" charset="2"/>
              <a:buChar char="ü"/>
            </a:pPr>
            <a:r>
              <a:rPr lang="zh-TW" altLang="en-US" sz="2800" b="1" dirty="0" smtClean="0">
                <a:solidFill>
                  <a:srgbClr val="002060"/>
                </a:solidFill>
                <a:latin typeface="微軟正黑體" panose="020B0604030504040204" pitchFamily="34" charset="-120"/>
                <a:ea typeface="微軟正黑體" panose="020B0604030504040204" pitchFamily="34" charset="-120"/>
              </a:rPr>
              <a:t>利用時應取得同意或授權</a:t>
            </a:r>
            <a:endParaRPr lang="zh-TW" altLang="en-US" sz="2800" b="1" dirty="0">
              <a:solidFill>
                <a:srgbClr val="002060"/>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6</a:t>
            </a:fld>
            <a:endParaRPr lang="zh-TW" altLang="en-US"/>
          </a:p>
        </p:txBody>
      </p:sp>
      <p:graphicFrame>
        <p:nvGraphicFramePr>
          <p:cNvPr id="7" name="資料庫圖表 6"/>
          <p:cNvGraphicFramePr/>
          <p:nvPr>
            <p:extLst>
              <p:ext uri="{D42A27DB-BD31-4B8C-83A1-F6EECF244321}">
                <p14:modId xmlns:p14="http://schemas.microsoft.com/office/powerpoint/2010/main" val="2141053231"/>
              </p:ext>
            </p:extLst>
          </p:nvPr>
        </p:nvGraphicFramePr>
        <p:xfrm>
          <a:off x="683568" y="1268760"/>
          <a:ext cx="8064896" cy="3168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矩形 9"/>
          <p:cNvSpPr/>
          <p:nvPr/>
        </p:nvSpPr>
        <p:spPr>
          <a:xfrm>
            <a:off x="3143644" y="274731"/>
            <a:ext cx="2856711" cy="707886"/>
          </a:xfrm>
          <a:prstGeom prst="rect">
            <a:avLst/>
          </a:prstGeom>
        </p:spPr>
        <p:txBody>
          <a:bodyPr wrap="square">
            <a:spAutoFit/>
          </a:bodyPr>
          <a:lstStyle/>
          <a:p>
            <a:pPr algn="ctr">
              <a:spcBef>
                <a:spcPct val="0"/>
              </a:spcBef>
              <a:defRPr/>
            </a:pPr>
            <a:r>
              <a:rPr lang="zh-TW" altLang="en-US" sz="4000" b="1" dirty="0" smtClean="0">
                <a:solidFill>
                  <a:srgbClr val="002060"/>
                </a:solidFill>
                <a:latin typeface="微軟正黑體" pitchFamily="34" charset="-120"/>
                <a:ea typeface="微軟正黑體" pitchFamily="34" charset="-120"/>
                <a:cs typeface="+mj-cs"/>
              </a:rPr>
              <a:t>概念</a:t>
            </a:r>
            <a:r>
              <a:rPr lang="en-US" altLang="zh-TW" sz="4000" b="1" dirty="0" err="1" smtClean="0">
                <a:solidFill>
                  <a:srgbClr val="002060"/>
                </a:solidFill>
                <a:latin typeface="微軟正黑體" pitchFamily="34" charset="-120"/>
                <a:ea typeface="微軟正黑體" pitchFamily="34" charset="-120"/>
                <a:cs typeface="+mj-cs"/>
              </a:rPr>
              <a:t>v.s</a:t>
            </a:r>
            <a:r>
              <a:rPr lang="zh-TW" altLang="en-US" sz="4000" b="1" dirty="0" smtClean="0">
                <a:solidFill>
                  <a:srgbClr val="002060"/>
                </a:solidFill>
                <a:latin typeface="微軟正黑體" pitchFamily="34" charset="-120"/>
                <a:ea typeface="微軟正黑體" pitchFamily="34" charset="-120"/>
                <a:cs typeface="+mj-cs"/>
              </a:rPr>
              <a:t>表達</a:t>
            </a:r>
            <a:endParaRPr lang="zh-TW" altLang="en-US" sz="4000" b="1" dirty="0">
              <a:solidFill>
                <a:srgbClr val="002060"/>
              </a:solidFill>
              <a:latin typeface="微軟正黑體" pitchFamily="34" charset="-120"/>
              <a:ea typeface="微軟正黑體" pitchFamily="34" charset="-120"/>
              <a:cs typeface="+mj-cs"/>
            </a:endParaRPr>
          </a:p>
        </p:txBody>
      </p:sp>
      <p:sp>
        <p:nvSpPr>
          <p:cNvPr id="11" name="文字方塊 10"/>
          <p:cNvSpPr txBox="1"/>
          <p:nvPr/>
        </p:nvSpPr>
        <p:spPr>
          <a:xfrm>
            <a:off x="3143644" y="3645024"/>
            <a:ext cx="5184576" cy="1406188"/>
          </a:xfrm>
          <a:prstGeom prst="stripedRightArrow">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zh-TW" altLang="en-US" sz="2000" b="1" dirty="0" smtClean="0">
                <a:solidFill>
                  <a:schemeClr val="bg1"/>
                </a:solidFill>
                <a:latin typeface="微軟正黑體" panose="020B0604030504040204" pitchFamily="34" charset="-120"/>
                <a:ea typeface="微軟正黑體" panose="020B0604030504040204" pitchFamily="34" charset="-120"/>
              </a:rPr>
              <a:t>好的創意須落實為具體的表達才有機會受著作權保護</a:t>
            </a:r>
            <a:endParaRPr lang="zh-TW" altLang="en-US" sz="2000" b="1" dirty="0">
              <a:solidFill>
                <a:schemeClr val="bg1"/>
              </a:solidFill>
              <a:latin typeface="微軟正黑體" panose="020B0604030504040204" pitchFamily="34" charset="-120"/>
              <a:ea typeface="微軟正黑體" panose="020B0604030504040204" pitchFamily="34" charset="-120"/>
            </a:endParaRPr>
          </a:p>
        </p:txBody>
      </p:sp>
      <p:pic>
        <p:nvPicPr>
          <p:cNvPr id="1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96336" y="689680"/>
            <a:ext cx="1224136" cy="996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42276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1"/>
          <p:cNvSpPr>
            <a:spLocks noGrp="1"/>
          </p:cNvSpPr>
          <p:nvPr>
            <p:ph type="title"/>
          </p:nvPr>
        </p:nvSpPr>
        <p:spPr>
          <a:xfrm>
            <a:off x="457199" y="188640"/>
            <a:ext cx="8229601" cy="810344"/>
          </a:xfrm>
        </p:spPr>
        <p:txBody>
          <a:bodyPr lIns="92364" tIns="46182" rIns="92364" bIns="46182"/>
          <a:lstStyle/>
          <a:p>
            <a:pPr>
              <a:defRPr/>
            </a:pPr>
            <a:r>
              <a:rPr lang="zh-TW" altLang="en-US" sz="4000" b="1" dirty="0" smtClean="0">
                <a:solidFill>
                  <a:srgbClr val="002060"/>
                </a:solidFill>
                <a:latin typeface="微軟正黑體" pitchFamily="34" charset="-120"/>
                <a:ea typeface="微軟正黑體" pitchFamily="34" charset="-120"/>
              </a:rPr>
              <a:t>著作權基本概念</a:t>
            </a:r>
            <a:endParaRPr lang="zh-TW" altLang="en-US" sz="4000" b="1" dirty="0">
              <a:solidFill>
                <a:srgbClr val="002060"/>
              </a:solidFill>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7</a:t>
            </a:fld>
            <a:endParaRPr lang="zh-TW" altLang="en-US"/>
          </a:p>
        </p:txBody>
      </p:sp>
      <p:sp>
        <p:nvSpPr>
          <p:cNvPr id="3" name="矩形 2"/>
          <p:cNvSpPr/>
          <p:nvPr/>
        </p:nvSpPr>
        <p:spPr>
          <a:xfrm>
            <a:off x="755576" y="1196752"/>
            <a:ext cx="8064896" cy="5112568"/>
          </a:xfrm>
          <a:prstGeom prst="rect">
            <a:avLst/>
          </a:prstGeom>
          <a:solidFill>
            <a:srgbClr val="D8F3F8"/>
          </a:solidFill>
          <a:ln>
            <a:noFill/>
          </a:ln>
          <a:effectLst>
            <a:outerShdw blurRad="50800" dist="38100" dir="10800000" algn="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a:lstStyle/>
          <a:p>
            <a:pPr marL="171450" lvl="0" indent="-171450" algn="just">
              <a:lnSpc>
                <a:spcPct val="70000"/>
              </a:lnSpc>
              <a:spcAft>
                <a:spcPts val="0"/>
              </a:spcAft>
              <a:buChar char="•"/>
            </a:pPr>
            <a:endParaRPr lang="zh-TW" altLang="en-US" sz="2000" b="1" dirty="0">
              <a:latin typeface="微軟正黑體" pitchFamily="34" charset="-120"/>
              <a:ea typeface="微軟正黑體" pitchFamily="34" charset="-120"/>
            </a:endParaRPr>
          </a:p>
          <a:p>
            <a:pPr marL="266700" lvl="0" indent="-266700">
              <a:lnSpc>
                <a:spcPct val="125000"/>
              </a:lnSpc>
              <a:spcAft>
                <a:spcPts val="0"/>
              </a:spcAft>
              <a:buFont typeface="Arial" panose="020B0604020202020204" pitchFamily="34" charset="0"/>
              <a:buChar char="•"/>
            </a:pPr>
            <a:r>
              <a:rPr lang="zh-TW" altLang="en-US" sz="2800" b="1" dirty="0" smtClean="0">
                <a:solidFill>
                  <a:srgbClr val="FF0000"/>
                </a:solidFill>
                <a:latin typeface="微軟正黑體" pitchFamily="34" charset="-120"/>
                <a:ea typeface="微軟正黑體" pitchFamily="34" charset="-120"/>
              </a:rPr>
              <a:t>屬於無體財產權之著作權≠著作附著物之所有權</a:t>
            </a:r>
            <a:r>
              <a:rPr lang="en-US" altLang="zh-TW" sz="2800" b="1" dirty="0" smtClean="0">
                <a:solidFill>
                  <a:srgbClr val="FF0000"/>
                </a:solidFill>
                <a:latin typeface="微軟正黑體" pitchFamily="34" charset="-120"/>
                <a:ea typeface="微軟正黑體" pitchFamily="34" charset="-120"/>
              </a:rPr>
              <a:t>(</a:t>
            </a:r>
            <a:r>
              <a:rPr lang="zh-TW" altLang="en-US" sz="2800" b="1" dirty="0" smtClean="0">
                <a:solidFill>
                  <a:srgbClr val="FF0000"/>
                </a:solidFill>
                <a:latin typeface="微軟正黑體" pitchFamily="34" charset="-120"/>
                <a:ea typeface="微軟正黑體" pitchFamily="34" charset="-120"/>
              </a:rPr>
              <a:t>物權</a:t>
            </a:r>
            <a:r>
              <a:rPr lang="en-US" altLang="zh-TW" sz="2800" b="1" dirty="0" smtClean="0">
                <a:solidFill>
                  <a:srgbClr val="FF0000"/>
                </a:solidFill>
                <a:latin typeface="微軟正黑體" pitchFamily="34" charset="-120"/>
                <a:ea typeface="微軟正黑體" pitchFamily="34" charset="-120"/>
              </a:rPr>
              <a:t>)</a:t>
            </a:r>
            <a:endParaRPr lang="zh-TW" altLang="en-US" sz="2800" b="1" dirty="0">
              <a:latin typeface="微軟正黑體" pitchFamily="34" charset="-120"/>
              <a:ea typeface="微軟正黑體" pitchFamily="34" charset="-120"/>
            </a:endParaRPr>
          </a:p>
          <a:p>
            <a:pPr marL="712788" lvl="1" indent="-165100">
              <a:lnSpc>
                <a:spcPct val="125000"/>
              </a:lnSpc>
              <a:spcAft>
                <a:spcPts val="0"/>
              </a:spcAft>
              <a:buFont typeface="Arial" panose="020B0604020202020204" pitchFamily="34" charset="0"/>
              <a:buChar char="•"/>
            </a:pPr>
            <a:r>
              <a:rPr lang="zh-TW" altLang="en-US" sz="2000" b="1" dirty="0" smtClean="0">
                <a:latin typeface="微軟正黑體" pitchFamily="34" charset="-120"/>
                <a:ea typeface="微軟正黑體" pitchFamily="34" charset="-120"/>
              </a:rPr>
              <a:t>美術館、圖書館館藏的美術、圖書作品；一般民眾購買畫作、</a:t>
            </a:r>
            <a:r>
              <a:rPr lang="en-US" altLang="en-US" sz="2000" b="1" dirty="0" smtClean="0">
                <a:latin typeface="微軟正黑體" pitchFamily="34" charset="-120"/>
                <a:ea typeface="微軟正黑體" pitchFamily="34" charset="-120"/>
              </a:rPr>
              <a:t>CD</a:t>
            </a:r>
            <a:r>
              <a:rPr lang="zh-TW" altLang="en-US" sz="2000" b="1" dirty="0" smtClean="0">
                <a:latin typeface="微軟正黑體" pitchFamily="34" charset="-120"/>
                <a:ea typeface="微軟正黑體" pitchFamily="34" charset="-120"/>
              </a:rPr>
              <a:t>、</a:t>
            </a:r>
            <a:r>
              <a:rPr lang="en-US" altLang="zh-TW" sz="2000" b="1" dirty="0" smtClean="0">
                <a:latin typeface="微軟正黑體" pitchFamily="34" charset="-120"/>
                <a:ea typeface="微軟正黑體" pitchFamily="34" charset="-120"/>
              </a:rPr>
              <a:t>DVD</a:t>
            </a:r>
            <a:r>
              <a:rPr lang="zh-TW" altLang="en-US" sz="2000" b="1" dirty="0" smtClean="0">
                <a:latin typeface="微軟正黑體" pitchFamily="34" charset="-120"/>
                <a:ea typeface="微軟正黑體" pitchFamily="34" charset="-120"/>
              </a:rPr>
              <a:t>或套裝軟體，</a:t>
            </a:r>
            <a:r>
              <a:rPr lang="zh-TW" altLang="en-US" sz="2000" b="1" dirty="0" smtClean="0">
                <a:solidFill>
                  <a:srgbClr val="3399FF"/>
                </a:solidFill>
                <a:latin typeface="微軟正黑體" pitchFamily="34" charset="-120"/>
                <a:ea typeface="微軟正黑體" pitchFamily="34" charset="-120"/>
              </a:rPr>
              <a:t>典藏單位或消費者僅</a:t>
            </a:r>
            <a:r>
              <a:rPr lang="zh-TW" altLang="en-US" sz="2000" b="1" dirty="0">
                <a:solidFill>
                  <a:srgbClr val="3399FF"/>
                </a:solidFill>
                <a:latin typeface="微軟正黑體" pitchFamily="34" charset="-120"/>
                <a:ea typeface="微軟正黑體" pitchFamily="34" charset="-120"/>
              </a:rPr>
              <a:t>是著作原件或其重製物的所有權人，並未取得各該著作的</a:t>
            </a:r>
            <a:r>
              <a:rPr lang="zh-TW" altLang="en-US" sz="2000" b="1" dirty="0" smtClean="0">
                <a:solidFill>
                  <a:srgbClr val="3399FF"/>
                </a:solidFill>
                <a:latin typeface="微軟正黑體" pitchFamily="34" charset="-120"/>
                <a:ea typeface="微軟正黑體" pitchFamily="34" charset="-120"/>
              </a:rPr>
              <a:t>著作權</a:t>
            </a:r>
            <a:endParaRPr lang="en-US" altLang="zh-TW" sz="2000" b="1" dirty="0" smtClean="0">
              <a:solidFill>
                <a:srgbClr val="3399FF"/>
              </a:solidFill>
              <a:latin typeface="微軟正黑體" pitchFamily="34" charset="-120"/>
              <a:ea typeface="微軟正黑體" pitchFamily="34" charset="-120"/>
            </a:endParaRPr>
          </a:p>
          <a:p>
            <a:pPr marL="712788" lvl="1" indent="-165100">
              <a:lnSpc>
                <a:spcPct val="125000"/>
              </a:lnSpc>
              <a:spcAft>
                <a:spcPts val="0"/>
              </a:spcAft>
              <a:buFont typeface="Arial" panose="020B0604020202020204" pitchFamily="34" charset="0"/>
              <a:buChar char="•"/>
            </a:pPr>
            <a:r>
              <a:rPr lang="zh-TW" altLang="en-US" sz="2000" b="1" dirty="0" smtClean="0">
                <a:latin typeface="微軟正黑體" pitchFamily="34" charset="-120"/>
                <a:ea typeface="微軟正黑體" pitchFamily="34" charset="-120"/>
              </a:rPr>
              <a:t>另行數位化、上傳網路等行為，除符合合理使用，仍應取得各該畫作、書籍、音樂、視聽、電腦程式著作財產權人的同意</a:t>
            </a:r>
            <a:endParaRPr lang="en-US" altLang="zh-TW" sz="2000" b="1" dirty="0" smtClean="0">
              <a:latin typeface="微軟正黑體" pitchFamily="34" charset="-120"/>
              <a:ea typeface="微軟正黑體" pitchFamily="34" charset="-120"/>
            </a:endParaRPr>
          </a:p>
          <a:p>
            <a:pPr marL="361950" lvl="1" indent="-271463">
              <a:lnSpc>
                <a:spcPct val="125000"/>
              </a:lnSpc>
              <a:buFont typeface="Arial" panose="020B0604020202020204" pitchFamily="34" charset="0"/>
              <a:buChar char="•"/>
            </a:pPr>
            <a:r>
              <a:rPr lang="zh-TW" altLang="en-US" sz="2800" b="1" dirty="0" smtClean="0">
                <a:solidFill>
                  <a:srgbClr val="00B0F0"/>
                </a:solidFill>
                <a:latin typeface="微軟正黑體" pitchFamily="34" charset="-120"/>
                <a:ea typeface="微軟正黑體" pitchFamily="34" charset="-120"/>
              </a:rPr>
              <a:t>著作權</a:t>
            </a:r>
            <a:r>
              <a:rPr lang="en-US" altLang="zh-TW" sz="2800" b="1" dirty="0" smtClean="0">
                <a:solidFill>
                  <a:srgbClr val="00B0F0"/>
                </a:solidFill>
                <a:latin typeface="微軟正黑體" pitchFamily="34" charset="-120"/>
                <a:ea typeface="微軟正黑體" pitchFamily="34" charset="-120"/>
              </a:rPr>
              <a:t>=</a:t>
            </a:r>
            <a:r>
              <a:rPr lang="zh-TW" altLang="en-US" sz="2800" b="1" dirty="0" smtClean="0">
                <a:solidFill>
                  <a:srgbClr val="00B0F0"/>
                </a:solidFill>
                <a:latin typeface="微軟正黑體" pitchFamily="34" charset="-120"/>
                <a:ea typeface="微軟正黑體" pitchFamily="34" charset="-120"/>
              </a:rPr>
              <a:t>版權</a:t>
            </a:r>
            <a:r>
              <a:rPr lang="en-US" altLang="zh-TW" sz="2800" b="1" dirty="0" smtClean="0">
                <a:solidFill>
                  <a:srgbClr val="00B0F0"/>
                </a:solidFill>
                <a:latin typeface="微軟正黑體" pitchFamily="34" charset="-120"/>
                <a:ea typeface="微軟正黑體" pitchFamily="34" charset="-120"/>
              </a:rPr>
              <a:t>?</a:t>
            </a:r>
          </a:p>
          <a:p>
            <a:pPr marL="361950" lvl="1" indent="-271463">
              <a:lnSpc>
                <a:spcPct val="125000"/>
              </a:lnSpc>
              <a:buFont typeface="Arial" panose="020B0604020202020204" pitchFamily="34" charset="0"/>
              <a:buChar char="•"/>
            </a:pPr>
            <a:r>
              <a:rPr lang="zh-TW" altLang="en-US" sz="2800" b="1" dirty="0" smtClean="0">
                <a:solidFill>
                  <a:srgbClr val="FF00FF"/>
                </a:solidFill>
                <a:latin typeface="微軟正黑體" pitchFamily="34" charset="-120"/>
                <a:ea typeface="微軟正黑體" pitchFamily="34" charset="-120"/>
              </a:rPr>
              <a:t>屬「私權</a:t>
            </a:r>
            <a:r>
              <a:rPr lang="zh-TW" altLang="en-US" sz="2800" b="1" dirty="0">
                <a:solidFill>
                  <a:srgbClr val="FF00FF"/>
                </a:solidFill>
                <a:latin typeface="微軟正黑體" pitchFamily="34" charset="-120"/>
                <a:ea typeface="微軟正黑體" pitchFamily="34" charset="-120"/>
              </a:rPr>
              <a:t>」─由著作權人</a:t>
            </a:r>
            <a:r>
              <a:rPr lang="zh-TW" altLang="en-US" sz="2800" b="1" dirty="0" smtClean="0">
                <a:solidFill>
                  <a:srgbClr val="FF00FF"/>
                </a:solidFill>
                <a:latin typeface="微軟正黑體" pitchFamily="34" charset="-120"/>
                <a:ea typeface="微軟正黑體" pitchFamily="34" charset="-120"/>
              </a:rPr>
              <a:t>決定是否</a:t>
            </a:r>
            <a:r>
              <a:rPr lang="en-US" altLang="zh-TW" sz="2800" b="1" dirty="0" smtClean="0">
                <a:solidFill>
                  <a:srgbClr val="FF00FF"/>
                </a:solidFill>
                <a:latin typeface="微軟正黑體" pitchFamily="34" charset="-120"/>
                <a:ea typeface="微軟正黑體" pitchFamily="34" charset="-120"/>
              </a:rPr>
              <a:t>,</a:t>
            </a:r>
            <a:r>
              <a:rPr lang="zh-TW" altLang="en-US" sz="2800" b="1" dirty="0" smtClean="0">
                <a:solidFill>
                  <a:srgbClr val="FF00FF"/>
                </a:solidFill>
                <a:latin typeface="微軟正黑體" pitchFamily="34" charset="-120"/>
                <a:ea typeface="微軟正黑體" pitchFamily="34" charset="-120"/>
              </a:rPr>
              <a:t>如何主張權利</a:t>
            </a:r>
            <a:endParaRPr lang="en-US" altLang="zh-TW" sz="2800" b="1" dirty="0" smtClean="0">
              <a:solidFill>
                <a:srgbClr val="FF00FF"/>
              </a:solidFill>
              <a:latin typeface="微軟正黑體" pitchFamily="34" charset="-120"/>
              <a:ea typeface="微軟正黑體" pitchFamily="34" charset="-120"/>
            </a:endParaRPr>
          </a:p>
          <a:p>
            <a:pPr marL="361950" lvl="1" indent="-271463">
              <a:lnSpc>
                <a:spcPct val="125000"/>
              </a:lnSpc>
              <a:buFont typeface="Arial" panose="020B0604020202020204" pitchFamily="34" charset="0"/>
              <a:buChar char="•"/>
            </a:pPr>
            <a:r>
              <a:rPr lang="zh-TW" altLang="en-US" sz="2800" b="1" dirty="0" smtClean="0">
                <a:solidFill>
                  <a:srgbClr val="00B050"/>
                </a:solidFill>
                <a:latin typeface="微軟正黑體" pitchFamily="34" charset="-120"/>
                <a:ea typeface="微軟正黑體" pitchFamily="34" charset="-120"/>
              </a:rPr>
              <a:t>屬地保護原則─</a:t>
            </a:r>
            <a:r>
              <a:rPr lang="zh-TW" altLang="en-US" sz="2800" b="1" dirty="0" smtClean="0">
                <a:solidFill>
                  <a:schemeClr val="accent4">
                    <a:lumMod val="50000"/>
                  </a:schemeClr>
                </a:solidFill>
                <a:latin typeface="微軟正黑體" pitchFamily="34" charset="-120"/>
                <a:ea typeface="微軟正黑體" pitchFamily="34" charset="-120"/>
              </a:rPr>
              <a:t>外國人著作亦受保護</a:t>
            </a:r>
          </a:p>
        </p:txBody>
      </p:sp>
    </p:spTree>
    <p:extLst>
      <p:ext uri="{BB962C8B-B14F-4D97-AF65-F5344CB8AC3E}">
        <p14:creationId xmlns:p14="http://schemas.microsoft.com/office/powerpoint/2010/main" val="299767406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491354" y="260648"/>
            <a:ext cx="8229600" cy="882352"/>
          </a:xfrm>
        </p:spPr>
        <p:txBody>
          <a:bodyPr>
            <a:normAutofit/>
          </a:bodyPr>
          <a:lstStyle/>
          <a:p>
            <a:r>
              <a:rPr lang="zh-TW" altLang="en-US" sz="4000" b="1" dirty="0">
                <a:solidFill>
                  <a:srgbClr val="002060"/>
                </a:solidFill>
                <a:latin typeface="微軟正黑體" panose="020B0604030504040204" pitchFamily="34" charset="-120"/>
                <a:ea typeface="微軟正黑體" panose="020B0604030504040204" pitchFamily="34" charset="-120"/>
              </a:rPr>
              <a:t>著作受保護的要件</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698403581"/>
              </p:ext>
            </p:extLst>
          </p:nvPr>
        </p:nvGraphicFramePr>
        <p:xfrm>
          <a:off x="611560" y="1124744"/>
          <a:ext cx="8208912"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投影片編號版面配置區 5"/>
          <p:cNvSpPr>
            <a:spLocks noGrp="1"/>
          </p:cNvSpPr>
          <p:nvPr>
            <p:ph type="sldNum" sz="quarter" idx="12"/>
          </p:nvPr>
        </p:nvSpPr>
        <p:spPr/>
        <p:txBody>
          <a:bodyPr/>
          <a:lstStyle/>
          <a:p>
            <a:fld id="{918C4CFB-BFA7-48E9-8717-E8A422716625}" type="slidenum">
              <a:rPr lang="zh-TW" altLang="en-US" smtClean="0"/>
              <a:t>8</a:t>
            </a:fld>
            <a:endParaRPr lang="zh-TW" altLang="en-US"/>
          </a:p>
        </p:txBody>
      </p:sp>
      <p:pic>
        <p:nvPicPr>
          <p:cNvPr id="7" name="Picture 2" descr="D:\我的資料\逸玲資料夾\25二科業務\我的簡報\707759_維基猴子自拍照.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920113">
            <a:off x="7643223" y="710441"/>
            <a:ext cx="850576" cy="12763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AutoShape 2" descr="「維基百科猴子」的圖片搜尋結果"/>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pic>
        <p:nvPicPr>
          <p:cNvPr id="1027" name="Picture 3" descr="C:\Users\Anthony\Desktop\下載.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389865">
            <a:off x="6656728" y="1043041"/>
            <a:ext cx="904875" cy="12620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28376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673223" y="188640"/>
            <a:ext cx="8229601" cy="882352"/>
          </a:xfrm>
        </p:spPr>
        <p:txBody>
          <a:bodyPr>
            <a:normAutofit/>
          </a:bodyPr>
          <a:lstStyle/>
          <a:p>
            <a:r>
              <a:rPr lang="zh-TW" altLang="en-US" sz="4000" b="1" dirty="0">
                <a:solidFill>
                  <a:srgbClr val="002060"/>
                </a:solidFill>
                <a:latin typeface="微軟正黑體" pitchFamily="34" charset="-120"/>
                <a:ea typeface="微軟正黑體" pitchFamily="34" charset="-120"/>
              </a:rPr>
              <a:t>原創性</a:t>
            </a:r>
            <a:r>
              <a:rPr lang="en-US" altLang="zh-TW" sz="4000" b="1" dirty="0">
                <a:solidFill>
                  <a:srgbClr val="002060"/>
                </a:solidFill>
                <a:latin typeface="微軟正黑體" pitchFamily="34" charset="-120"/>
                <a:ea typeface="微軟正黑體" pitchFamily="34" charset="-120"/>
              </a:rPr>
              <a:t>&amp;</a:t>
            </a:r>
            <a:r>
              <a:rPr lang="zh-TW" altLang="en-US" sz="4000" b="1" dirty="0">
                <a:solidFill>
                  <a:srgbClr val="002060"/>
                </a:solidFill>
                <a:latin typeface="微軟正黑體" pitchFamily="34" charset="-120"/>
                <a:ea typeface="微軟正黑體" pitchFamily="34" charset="-120"/>
              </a:rPr>
              <a:t>創作性</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4225258620"/>
              </p:ext>
            </p:extLst>
          </p:nvPr>
        </p:nvGraphicFramePr>
        <p:xfrm>
          <a:off x="611560" y="1196752"/>
          <a:ext cx="7992888"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2"/>
          </p:nvPr>
        </p:nvSpPr>
        <p:spPr/>
        <p:txBody>
          <a:bodyPr/>
          <a:lstStyle/>
          <a:p>
            <a:fld id="{51D2D507-09EA-4C6F-96ED-053C801F8797}" type="slidenum">
              <a:rPr lang="zh-TW" altLang="en-US" smtClean="0"/>
              <a:t>9</a:t>
            </a:fld>
            <a:endParaRPr lang="zh-TW" altLang="en-US"/>
          </a:p>
        </p:txBody>
      </p:sp>
      <p:sp>
        <p:nvSpPr>
          <p:cNvPr id="6" name="矩形圖說文字 5"/>
          <p:cNvSpPr/>
          <p:nvPr/>
        </p:nvSpPr>
        <p:spPr>
          <a:xfrm>
            <a:off x="4932040" y="3140968"/>
            <a:ext cx="3744416" cy="1368152"/>
          </a:xfrm>
          <a:prstGeom prst="wedgeRectCallout">
            <a:avLst>
              <a:gd name="adj1" fmla="val -67430"/>
              <a:gd name="adj2" fmla="val 41855"/>
            </a:avLst>
          </a:prstGeom>
          <a:ln>
            <a:noFill/>
          </a:ln>
          <a:effectLst>
            <a:outerShdw blurRad="50800" dist="38100" dir="16200000"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rtlCol="0" anchor="ctr"/>
          <a:lstStyle/>
          <a:p>
            <a:r>
              <a:rPr lang="zh-TW" altLang="en-US" sz="2000" dirty="0" smtClean="0">
                <a:latin typeface="微軟正黑體" panose="020B0604030504040204" pitchFamily="34" charset="-120"/>
                <a:ea typeface="微軟正黑體" panose="020B0604030504040204" pitchFamily="34" charset="-120"/>
              </a:rPr>
              <a:t>只要</a:t>
            </a:r>
            <a:r>
              <a:rPr lang="zh-TW" altLang="en-US" sz="2000" dirty="0">
                <a:latin typeface="微軟正黑體" panose="020B0604030504040204" pitchFamily="34" charset="-120"/>
                <a:ea typeface="微軟正黑體" panose="020B0604030504040204" pitchFamily="34" charset="-120"/>
              </a:rPr>
              <a:t>具有最低程度的創意，可認為作者的精神作用已達到相當程度，</a:t>
            </a:r>
            <a:r>
              <a:rPr lang="zh-TW" altLang="en-US" sz="2000" b="1" dirty="0">
                <a:latin typeface="微軟正黑體" panose="020B0604030504040204" pitchFamily="34" charset="-120"/>
                <a:ea typeface="微軟正黑體" panose="020B0604030504040204" pitchFamily="34" charset="-120"/>
              </a:rPr>
              <a:t>足以表現其個性或獨特性</a:t>
            </a:r>
            <a:r>
              <a:rPr lang="zh-TW" altLang="en-US" sz="2000" dirty="0">
                <a:latin typeface="微軟正黑體" panose="020B0604030504040204" pitchFamily="34" charset="-120"/>
                <a:ea typeface="微軟正黑體" panose="020B0604030504040204" pitchFamily="34" charset="-120"/>
              </a:rPr>
              <a:t>，即可給予</a:t>
            </a:r>
            <a:r>
              <a:rPr lang="zh-TW" altLang="en-US" sz="2000" dirty="0" smtClean="0">
                <a:latin typeface="微軟正黑體" panose="020B0604030504040204" pitchFamily="34" charset="-120"/>
                <a:ea typeface="微軟正黑體" panose="020B0604030504040204" pitchFamily="34" charset="-120"/>
              </a:rPr>
              <a:t>保護</a:t>
            </a:r>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235915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7656</TotalTime>
  <Words>6866</Words>
  <Application>Microsoft Office PowerPoint</Application>
  <PresentationFormat>如螢幕大小 (4:3)</PresentationFormat>
  <Paragraphs>641</Paragraphs>
  <Slides>56</Slides>
  <Notes>11</Notes>
  <HiddenSlides>0</HiddenSlides>
  <MMClips>0</MMClips>
  <ScaleCrop>false</ScaleCrop>
  <HeadingPairs>
    <vt:vector size="4" baseType="variant">
      <vt:variant>
        <vt:lpstr>佈景主題</vt:lpstr>
      </vt:variant>
      <vt:variant>
        <vt:i4>2</vt:i4>
      </vt:variant>
      <vt:variant>
        <vt:lpstr>投影片標題</vt:lpstr>
      </vt:variant>
      <vt:variant>
        <vt:i4>56</vt:i4>
      </vt:variant>
    </vt:vector>
  </HeadingPairs>
  <TitlesOfParts>
    <vt:vector size="58" baseType="lpstr">
      <vt:lpstr>Office 佈景主題</vt:lpstr>
      <vt:lpstr>1_Office 佈景主題</vt:lpstr>
      <vt:lpstr>PowerPoint 簡報</vt:lpstr>
      <vt:lpstr>簡報大綱</vt:lpstr>
      <vt:lpstr>保護著作權的目的</vt:lpstr>
      <vt:lpstr>什麼是著作權?</vt:lpstr>
      <vt:lpstr>著作權的基本原則</vt:lpstr>
      <vt:lpstr>PowerPoint 簡報</vt:lpstr>
      <vt:lpstr>著作權基本概念</vt:lpstr>
      <vt:lpstr>著作受保護的要件</vt:lpstr>
      <vt:lpstr>原創性&amp;創作性</vt:lpstr>
      <vt:lpstr>著作權法架構簡圖</vt:lpstr>
      <vt:lpstr>PowerPoint 簡報</vt:lpstr>
      <vt:lpstr>哪些標的不受著作權保護？</vt:lpstr>
      <vt:lpstr>實例</vt:lpstr>
      <vt:lpstr>著作權屬於誰-主體</vt:lpstr>
      <vt:lpstr>公務員完成的著作誰擁有著作權？</vt:lpstr>
      <vt:lpstr>出資聘人完成的著作，著作權是歸屬於誰的？(§12)</vt:lpstr>
      <vt:lpstr>補助民間單位是否屬出資關係?</vt:lpstr>
      <vt:lpstr>著作權人專有哪些權利?</vt:lpstr>
      <vt:lpstr>著作有形利用態樣</vt:lpstr>
      <vt:lpstr>著作無形利用態樣</vt:lpstr>
      <vt:lpstr>機關利用著作案例-使用卡通圖樣行銷?</vt:lpstr>
      <vt:lpstr>著作財產權之讓與</vt:lpstr>
      <vt:lpstr>著作財產權之授權</vt:lpstr>
      <vt:lpstr>著作權保護多久?</vt:lpstr>
      <vt:lpstr>如何合法利用他人著作</vt:lpstr>
      <vt:lpstr>PowerPoint 簡報</vt:lpstr>
      <vt:lpstr>列舉的合理使用規定(§44~§63)</vt:lpstr>
      <vt:lpstr>公務機關較常適用的合理使用</vt:lpstr>
      <vt:lpstr>合理使用的判斷基準(§65)</vt:lpstr>
      <vt:lpstr>常見的錯誤合理使用觀念</vt:lpstr>
      <vt:lpstr>非營利活動(§55)</vt:lpstr>
      <vt:lpstr>非營利活動合理使用實例</vt:lpstr>
      <vt:lpstr>引用他人著作(§52)</vt:lpstr>
      <vt:lpstr>機關將他人著作列為內部參考(§44)</vt:lpstr>
      <vt:lpstr>侵害著作權之民事責任                          </vt:lpstr>
      <vt:lpstr>侵害著作權之刑事責任(§91-103) </vt:lpstr>
      <vt:lpstr>PowerPoint 簡報</vt:lpstr>
      <vt:lpstr>著作財產權歸屬之決定</vt:lpstr>
      <vt:lpstr>政府機關採購契約約定現狀</vt:lpstr>
      <vt:lpstr>建議約定方式一(機關取得授權)(優先)</vt:lpstr>
      <vt:lpstr>委外成果歸屬約定範例 -廠商有著作權，授權機關利用</vt:lpstr>
      <vt:lpstr>建議約定方式二(機關有著作權)</vt:lpstr>
      <vt:lpstr>委外成果歸屬約定範例 -機關有著作權，授權廠商利用</vt:lpstr>
      <vt:lpstr>建議約定方式三(共同開發型)</vt:lpstr>
      <vt:lpstr>委外製作影片應注意問題</vt:lpstr>
      <vt:lpstr>委外利用他人著作應注意問題</vt:lpstr>
      <vt:lpstr>PowerPoint 簡報</vt:lpstr>
      <vt:lpstr>自辦活動利用他人著作</vt:lpstr>
      <vt:lpstr>競賽作品的著作權歸誰?</vt:lpstr>
      <vt:lpstr>PowerPoint 簡報</vt:lpstr>
      <vt:lpstr>利用著作之授權管道</vt:lpstr>
      <vt:lpstr>著作權集管團體簡介</vt:lpstr>
      <vt:lpstr>創用CC</vt:lpstr>
      <vt:lpstr>政府資料開放應注意哪些著作權問題?</vt:lpstr>
      <vt:lpstr>更多著作權訊息</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100年度智慧財產局業務座談會 新專利法相關法制修正重點</dc:title>
  <dc:creator>00572</dc:creator>
  <cp:lastModifiedBy>00533吳逸玲</cp:lastModifiedBy>
  <cp:revision>500</cp:revision>
  <cp:lastPrinted>2017-04-06T01:54:10Z</cp:lastPrinted>
  <dcterms:created xsi:type="dcterms:W3CDTF">2012-04-26T02:48:05Z</dcterms:created>
  <dcterms:modified xsi:type="dcterms:W3CDTF">2017-08-25T09:05:25Z</dcterms:modified>
</cp:coreProperties>
</file>