
<file path=[Content_Types].xml><?xml version="1.0" encoding="utf-8"?>
<Types xmlns="http://schemas.openxmlformats.org/package/2006/content-types">
  <Override PartName="/ppt/diagrams/drawing2.xml" ContentType="application/vnd.ms-office.drawingml.diagramDrawing+xml"/>
  <Override PartName="/ppt/notesSlides/notesSlide2.xml" ContentType="application/vnd.openxmlformats-officedocument.presentationml.notesSlide+xml"/>
  <Override PartName="/ppt/slides/slide4.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customXml/itemProps1.xml" ContentType="application/vnd.openxmlformats-officedocument.customXmlProperties+xml"/>
  <Default Extension="rels" ContentType="application/vnd.openxmlformats-package.relationships+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ml" ContentType="application/xml"/>
  <Override PartName="/ppt/notesMasters/notesMaster1.xml" ContentType="application/vnd.openxmlformats-officedocument.presentationml.notesMaster+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commentAuthors.xml" ContentType="application/vnd.openxmlformats-officedocument.presentationml.commentAuthors+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colors4.xml" ContentType="application/vnd.openxmlformats-officedocument.drawingml.diagramColors+xml"/>
  <Override PartName="/ppt/diagrams/drawing5.xml" ContentType="application/vnd.ms-office.drawingml.diagramDrawing+xml"/>
  <Default Extension="png" ContentType="image/png"/>
  <Override PartName="/ppt/slideMasters/slideMaster2.xml" ContentType="application/vnd.openxmlformats-officedocument.presentationml.slideMaster+xml"/>
  <Override PartName="/ppt/slides/slide5.xml" ContentType="application/vnd.openxmlformats-officedocument.presentationml.slide+xml"/>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diagrams/quickStyle5.xml" ContentType="application/vnd.openxmlformats-officedocument.drawingml.diagramStyle+xml"/>
  <Override PartName="/customXml/itemProps2.xml" ContentType="application/vnd.openxmlformats-officedocument.customXmlProperties+xml"/>
  <Override PartName="/ppt/slides/slide3.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Default Extension="jpeg" ContentType="image/jpeg"/>
  <Override PartName="/ppt/slides/slide1.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Override PartName="/ppt/diagrams/data5.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Default Extension="jpg" ContentType="image/jpeg"/>
  <Override PartName="/ppt/slides/slide8.xml" ContentType="application/vnd.openxmlformats-officedocument.presentationml.slide+xml"/>
  <Override PartName="/ppt/handoutMasters/handoutMaster1.xml" ContentType="application/vnd.openxmlformats-officedocument.presentationml.handoutMaster+xml"/>
  <Override PartName="/ppt/diagrams/data1.xml" ContentType="application/vnd.openxmlformats-officedocument.drawingml.diagramData+xml"/>
  <Override PartName="/ppt/diagrams/colors3.xml" ContentType="application/vnd.openxmlformats-officedocument.drawingml.diagramColors+xml"/>
  <Override PartName="/ppt/diagrams/drawing4.xml" ContentType="application/vnd.ms-office.drawingml.diagramDrawing+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quickStyle4.xml" ContentType="application/vnd.openxmlformats-officedocument.drawingml.diagramStyle+xml"/>
  <Override PartName="/customXml/itemProps3.xml" ContentType="application/vnd.openxmlformats-officedocument.customXmlProperties+xml"/>
  <Override PartName="/ppt/slideMasters/slideMaster1.xml" ContentType="application/vnd.openxmlformats-officedocument.presentationml.slideMaster+xml"/>
  <Override PartName="/ppt/slideLayouts/slideLayout4.xml" ContentType="application/vnd.openxmlformats-officedocument.presentationml.slideLayout+xml"/>
  <Override PartName="/ppt/theme/theme3.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72" r:id="rId2"/>
  </p:sldMasterIdLst>
  <p:notesMasterIdLst>
    <p:notesMasterId r:id="rId13"/>
  </p:notesMasterIdLst>
  <p:handoutMasterIdLst>
    <p:handoutMasterId r:id="rId14"/>
  </p:handoutMasterIdLst>
  <p:sldIdLst>
    <p:sldId id="256" r:id="rId3"/>
    <p:sldId id="257" r:id="rId4"/>
    <p:sldId id="272" r:id="rId5"/>
    <p:sldId id="273" r:id="rId6"/>
    <p:sldId id="259" r:id="rId7"/>
    <p:sldId id="260" r:id="rId8"/>
    <p:sldId id="279" r:id="rId9"/>
    <p:sldId id="280" r:id="rId10"/>
    <p:sldId id="265" r:id="rId11"/>
    <p:sldId id="277" r:id="rId12"/>
  </p:sldIdLst>
  <p:sldSz cx="9144000" cy="6858000" type="screen4x3"/>
  <p:notesSz cx="6797675" cy="987425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國企組楊凱傑" initials="KJ" lastIdx="0"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699FF"/>
    <a:srgbClr val="3399FF"/>
    <a:srgbClr val="66CCFF"/>
    <a:srgbClr val="99CC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2034" autoAdjust="0"/>
  </p:normalViewPr>
  <p:slideViewPr>
    <p:cSldViewPr>
      <p:cViewPr>
        <p:scale>
          <a:sx n="66" d="100"/>
          <a:sy n="66" d="100"/>
        </p:scale>
        <p:origin x="-485" y="221"/>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heme" Target="theme/theme1.xml"/><Relationship Id="rId3" Type="http://schemas.openxmlformats.org/officeDocument/2006/relationships/slide" Target="slides/slide1.xml"/><Relationship Id="rId21" Type="http://schemas.openxmlformats.org/officeDocument/2006/relationships/customXml" Target="../customXml/item2.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 Id="rId22" Type="http://schemas.openxmlformats.org/officeDocument/2006/relationships/customXml" Target="../customXml/item3.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2">
  <dgm:title val=""/>
  <dgm:desc val=""/>
  <dgm:catLst>
    <dgm:cat type="colorful" pri="10200"/>
  </dgm:catLst>
  <dgm:styleLbl name="node0">
    <dgm:fillClrLst meth="repeat">
      <a:schemeClr val="accent1"/>
    </dgm:fillClrLst>
    <dgm:linClrLst meth="repeat">
      <a:schemeClr val="lt1"/>
    </dgm:linClrLst>
    <dgm:effectClrLst/>
    <dgm:txLinClrLst/>
    <dgm:txFillClrLst/>
    <dgm:txEffectClrLst/>
  </dgm:styleLbl>
  <dgm:styleLbl name="node1">
    <dgm:fillClrLst>
      <a:schemeClr val="accent2"/>
      <a:schemeClr val="accent3"/>
    </dgm:fillClrLst>
    <dgm:linClrLst meth="repeat">
      <a:schemeClr val="lt1"/>
    </dgm:linClrLst>
    <dgm:effectClrLst/>
    <dgm:txLinClrLst/>
    <dgm:txFillClrLst/>
    <dgm:txEffectClrLst/>
  </dgm:styleLbl>
  <dgm:styleLbl name="alignNode1">
    <dgm:fillClrLst>
      <a:schemeClr val="accent2"/>
      <a:schemeClr val="accent3"/>
    </dgm:fillClrLst>
    <dgm:linClrLst>
      <a:schemeClr val="accent2"/>
      <a:schemeClr val="accent3"/>
    </dgm:linClrLst>
    <dgm:effectClrLst/>
    <dgm:txLinClrLst/>
    <dgm:txFillClrLst/>
    <dgm:txEffectClrLst/>
  </dgm:styleLbl>
  <dgm:styleLbl name="lnNode1">
    <dgm:fillClrLst>
      <a:schemeClr val="accent2"/>
      <a:schemeClr val="accent3"/>
    </dgm:fillClrLst>
    <dgm:linClrLst meth="repeat">
      <a:schemeClr val="lt1"/>
    </dgm:linClrLst>
    <dgm:effectClrLst/>
    <dgm:txLinClrLst/>
    <dgm:txFillClrLst/>
    <dgm:txEffectClrLst/>
  </dgm:styleLbl>
  <dgm:styleLbl name="vennNode1">
    <dgm:fillClrLst>
      <a:schemeClr val="accent2">
        <a:alpha val="50000"/>
      </a:schemeClr>
      <a:schemeClr val="accent3">
        <a:alpha val="50000"/>
      </a:schemeClr>
    </dgm:fillClrLst>
    <dgm:linClrLst meth="repeat">
      <a:schemeClr val="lt1"/>
    </dgm:linClrLst>
    <dgm:effectClrLst/>
    <dgm:txLinClrLst/>
    <dgm:txFillClrLst/>
    <dgm:txEffectClrLst/>
  </dgm:styleLbl>
  <dgm:styleLbl name="node2">
    <dgm:fillClrLst>
      <a:schemeClr val="accent3"/>
    </dgm:fillClrLst>
    <dgm:linClrLst meth="repeat">
      <a:schemeClr val="lt1"/>
    </dgm:linClrLst>
    <dgm:effectClrLst/>
    <dgm:txLinClrLst/>
    <dgm:txFillClrLst/>
    <dgm:txEffectClrLst/>
  </dgm:styleLbl>
  <dgm:styleLbl name="node3">
    <dgm:fillClrLst>
      <a:schemeClr val="accent4"/>
    </dgm:fillClrLst>
    <dgm:linClrLst meth="repeat">
      <a:schemeClr val="lt1"/>
    </dgm:linClrLst>
    <dgm:effectClrLst/>
    <dgm:txLinClrLst/>
    <dgm:txFillClrLst/>
    <dgm:txEffectClrLst/>
  </dgm:styleLbl>
  <dgm:styleLbl name="node4">
    <dgm:fillClrLst>
      <a:schemeClr val="accent5"/>
    </dgm:fillClrLst>
    <dgm:linClrLst meth="repeat">
      <a:schemeClr val="lt1"/>
    </dgm:linClrLst>
    <dgm:effectClrLst/>
    <dgm:txLinClrLst/>
    <dgm:txFillClrLst/>
    <dgm:txEffectClrLst/>
  </dgm:styleLbl>
  <dgm:styleLbl name="fgImgPlace1">
    <dgm:fillClrLst>
      <a:schemeClr val="accent2">
        <a:tint val="50000"/>
      </a:schemeClr>
      <a:schemeClr val="accent3">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chemeClr val="accent3"/>
    </dgm:fillClrLst>
    <dgm:linClrLst meth="repeat">
      <a:schemeClr val="lt1"/>
    </dgm:linClrLst>
    <dgm:effectClrLst/>
    <dgm:txLinClrLst/>
    <dgm:txFillClrLst/>
    <dgm:txEffectClrLst/>
  </dgm:styleLbl>
  <dgm:styleLbl name="fgSibTrans2D1">
    <dgm:fillClrLst>
      <a:schemeClr val="accent2"/>
      <a:schemeClr val="accent3"/>
    </dgm:fillClrLst>
    <dgm:linClrLst meth="repeat">
      <a:schemeClr val="lt1"/>
    </dgm:linClrLst>
    <dgm:effectClrLst/>
    <dgm:txLinClrLst/>
    <dgm:txFillClrLst meth="repeat">
      <a:schemeClr val="lt1"/>
    </dgm:txFillClrLst>
    <dgm:txEffectClrLst/>
  </dgm:styleLbl>
  <dgm:styleLbl name="bgSibTrans2D1">
    <dgm:fillClrLst>
      <a:schemeClr val="accent2"/>
      <a:schemeClr val="accent3"/>
    </dgm:fillClrLst>
    <dgm:linClrLst meth="repeat">
      <a:schemeClr val="lt1"/>
    </dgm:linClrLst>
    <dgm:effectClrLst/>
    <dgm:txLinClrLst/>
    <dgm:txFillClrLst meth="repeat">
      <a:schemeClr val="lt1"/>
    </dgm:txFillClrLst>
    <dgm:txEffectClrLst/>
  </dgm:styleLbl>
  <dgm:styleLbl name="sibTrans1D1">
    <dgm:fillClrLst/>
    <dgm:linClrLst>
      <a:schemeClr val="accent2"/>
      <a:schemeClr val="accent3"/>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a:shade val="80000"/>
      </a:schemeClr>
    </dgm:linClrLst>
    <dgm:effectClrLst/>
    <dgm:txLinClrLst/>
    <dgm:txFillClrLst/>
    <dgm:txEffectClrLst/>
  </dgm:styleLbl>
  <dgm:styleLbl name="asst1">
    <dgm:fillClrLst meth="repeat">
      <a:schemeClr val="accent3"/>
    </dgm:fillClrLst>
    <dgm:linClrLst meth="repeat">
      <a:schemeClr val="lt1">
        <a:shade val="80000"/>
      </a:schemeClr>
    </dgm:linClrLst>
    <dgm:effectClrLst/>
    <dgm:txLinClrLst/>
    <dgm:txFillClrLst/>
    <dgm:txEffectClrLst/>
  </dgm:styleLbl>
  <dgm:styleLbl name="asst2">
    <dgm:fillClrLst>
      <a:schemeClr val="accent4"/>
    </dgm:fillClrLst>
    <dgm:linClrLst meth="repeat">
      <a:schemeClr val="lt1"/>
    </dgm:linClrLst>
    <dgm:effectClrLst/>
    <dgm:txLinClrLst/>
    <dgm:txFillClrLst/>
    <dgm:txEffectClrLst/>
  </dgm:styleLbl>
  <dgm:styleLbl name="asst3">
    <dgm:fillClrLst>
      <a:schemeClr val="accent5"/>
    </dgm:fillClrLst>
    <dgm:linClrLst meth="repeat">
      <a:schemeClr val="lt1"/>
    </dgm:linClrLst>
    <dgm:effectClrLst/>
    <dgm:txLinClrLst/>
    <dgm:txFillClrLst/>
    <dgm:txEffectClrLst/>
  </dgm:styleLbl>
  <dgm:styleLbl name="asst4">
    <dgm:fillClrLst>
      <a:schemeClr val="accent6"/>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2"/>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3"/>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4"/>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5"/>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chemeClr val="accent3"/>
    </dgm:linClrLst>
    <dgm:effectClrLst/>
    <dgm:txLinClrLst/>
    <dgm:txFillClrLst meth="repeat">
      <a:schemeClr val="dk1"/>
    </dgm:txFillClrLst>
    <dgm:txEffectClrLst/>
  </dgm:styleLbl>
  <dgm:styleLbl name="solidFgAcc1">
    <dgm:fillClrLst meth="repeat">
      <a:schemeClr val="lt1"/>
    </dgm:fillClrLst>
    <dgm:linClrLst>
      <a:schemeClr val="accent2"/>
      <a:schemeClr val="accent3"/>
    </dgm:linClrLst>
    <dgm:effectClrLst/>
    <dgm:txLinClrLst/>
    <dgm:txFillClrLst meth="repeat">
      <a:schemeClr val="dk1"/>
    </dgm:txFillClrLst>
    <dgm:txEffectClrLst/>
  </dgm:styleLbl>
  <dgm:styleLbl name="solidAlignAcc1">
    <dgm:fillClrLst meth="repeat">
      <a:schemeClr val="lt1"/>
    </dgm:fillClrLst>
    <dgm:linClrLst>
      <a:schemeClr val="accent2"/>
      <a:schemeClr val="accent3"/>
    </dgm:linClrLst>
    <dgm:effectClrLst/>
    <dgm:txLinClrLst/>
    <dgm:txFillClrLst meth="repeat">
      <a:schemeClr val="dk1"/>
    </dgm:txFillClrLst>
    <dgm:txEffectClrLst/>
  </dgm:styleLbl>
  <dgm:styleLbl name="solidBgAcc1">
    <dgm:fillClrLst meth="repeat">
      <a:schemeClr val="lt1"/>
    </dgm:fillClrLst>
    <dgm:linClrLst>
      <a:schemeClr val="accent2"/>
      <a:schemeClr val="accent3"/>
    </dgm:linClrLst>
    <dgm:effectClrLst/>
    <dgm:txLinClrLst/>
    <dgm:txFillClrLst meth="repeat">
      <a:schemeClr val="dk1"/>
    </dgm:txFillClrLst>
    <dgm:txEffectClrLst/>
  </dgm:styleLbl>
  <dgm:styleLbl name="f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align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bgAccFollowNode1">
    <dgm:fillClrLst>
      <a:schemeClr val="accent2">
        <a:tint val="40000"/>
        <a:alpha val="90000"/>
      </a:schemeClr>
      <a:schemeClr val="accent3">
        <a:tint val="40000"/>
        <a:alpha val="90000"/>
      </a:schemeClr>
    </dgm:fillClrLst>
    <dgm:linClrLst>
      <a:schemeClr val="accent2">
        <a:tint val="40000"/>
        <a:alpha val="90000"/>
      </a:schemeClr>
      <a:schemeClr val="accent3">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3"/>
    </dgm:linClrLst>
    <dgm:effectClrLst/>
    <dgm:txLinClrLst/>
    <dgm:txFillClrLst meth="repeat">
      <a:schemeClr val="dk1"/>
    </dgm:txFillClrLst>
    <dgm:txEffectClrLst/>
  </dgm:styleLbl>
  <dgm:styleLbl name="fgAcc3">
    <dgm:fillClrLst meth="repeat">
      <a:schemeClr val="lt1">
        <a:alpha val="90000"/>
      </a:schemeClr>
    </dgm:fillClrLst>
    <dgm:linClrLst>
      <a:schemeClr val="accent4"/>
    </dgm:linClrLst>
    <dgm:effectClrLst/>
    <dgm:txLinClrLst/>
    <dgm:txFillClrLst meth="repeat">
      <a:schemeClr val="dk1"/>
    </dgm:txFillClrLst>
    <dgm:txEffectClrLst/>
  </dgm:styleLbl>
  <dgm:styleLbl name="fgAcc4">
    <dgm:fillClrLst meth="repeat">
      <a:schemeClr val="lt1">
        <a:alpha val="90000"/>
      </a:schemeClr>
    </dgm:fillClrLst>
    <dgm:linClrLst>
      <a:schemeClr val="accent5"/>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3_3">
  <dgm:title val=""/>
  <dgm:desc val=""/>
  <dgm:catLst>
    <dgm:cat type="accent3" pri="11300"/>
  </dgm:catLst>
  <dgm:styleLbl name="node0">
    <dgm:fillClrLst meth="repeat">
      <a:schemeClr val="accent3">
        <a:shade val="80000"/>
      </a:schemeClr>
    </dgm:fillClrLst>
    <dgm:linClrLst meth="repeat">
      <a:schemeClr val="lt1"/>
    </dgm:linClrLst>
    <dgm:effectClrLst/>
    <dgm:txLinClrLst/>
    <dgm:txFillClrLst/>
    <dgm:txEffectClrLst/>
  </dgm:styleLbl>
  <dgm:styleLbl name="node1">
    <dgm:fillClrLst>
      <a:schemeClr val="accent3">
        <a:shade val="80000"/>
      </a:schemeClr>
      <a:schemeClr val="accent3">
        <a:tint val="70000"/>
      </a:schemeClr>
    </dgm:fillClrLst>
    <dgm:linClrLst meth="repeat">
      <a:schemeClr val="lt1"/>
    </dgm:linClrLst>
    <dgm:effectClrLst/>
    <dgm:txLinClrLst/>
    <dgm:txFillClrLst/>
    <dgm:txEffectClrLst/>
  </dgm:styleLbl>
  <dgm:styleLbl name="alignNode1">
    <dgm:fillClrLst>
      <a:schemeClr val="accent3">
        <a:shade val="80000"/>
      </a:schemeClr>
      <a:schemeClr val="accent3">
        <a:tint val="70000"/>
      </a:schemeClr>
    </dgm:fillClrLst>
    <dgm:linClrLst>
      <a:schemeClr val="accent3">
        <a:shade val="80000"/>
      </a:schemeClr>
      <a:schemeClr val="accent3">
        <a:tint val="70000"/>
      </a:schemeClr>
    </dgm:linClrLst>
    <dgm:effectClrLst/>
    <dgm:txLinClrLst/>
    <dgm:txFillClrLst/>
    <dgm:txEffectClrLst/>
  </dgm:styleLbl>
  <dgm:styleLbl name="lnNode1">
    <dgm:fillClrLst>
      <a:schemeClr val="accent3">
        <a:shade val="80000"/>
      </a:schemeClr>
      <a:schemeClr val="accent3">
        <a:tint val="70000"/>
      </a:schemeClr>
    </dgm:fillClrLst>
    <dgm:linClrLst meth="repeat">
      <a:schemeClr val="lt1"/>
    </dgm:linClrLst>
    <dgm:effectClrLst/>
    <dgm:txLinClrLst/>
    <dgm:txFillClrLst/>
    <dgm:txEffectClrLst/>
  </dgm:styleLbl>
  <dgm:styleLbl name="vennNode1">
    <dgm:fillClrLst>
      <a:schemeClr val="accent3">
        <a:shade val="80000"/>
        <a:alpha val="50000"/>
      </a:schemeClr>
      <a:schemeClr val="accent3">
        <a:tint val="70000"/>
        <a:alpha val="50000"/>
      </a:schemeClr>
    </dgm:fillClrLst>
    <dgm:linClrLst meth="repeat">
      <a:schemeClr val="lt1"/>
    </dgm:linClrLst>
    <dgm:effectClrLst/>
    <dgm:txLinClrLst/>
    <dgm:txFillClrLst/>
    <dgm:txEffectClrLst/>
  </dgm:styleLbl>
  <dgm:styleLbl name="node2">
    <dgm:fillClrLst>
      <a:schemeClr val="accent3">
        <a:tint val="99000"/>
      </a:schemeClr>
    </dgm:fillClrLst>
    <dgm:linClrLst meth="repeat">
      <a:schemeClr val="lt1"/>
    </dgm:linClrLst>
    <dgm:effectClrLst/>
    <dgm:txLinClrLst/>
    <dgm:txFillClrLst/>
    <dgm:txEffectClrLst/>
  </dgm:styleLbl>
  <dgm:styleLbl name="node3">
    <dgm:fillClrLst>
      <a:schemeClr val="accent3">
        <a:tint val="80000"/>
      </a:schemeClr>
    </dgm:fillClrLst>
    <dgm:linClrLst meth="repeat">
      <a:schemeClr val="lt1"/>
    </dgm:linClrLst>
    <dgm:effectClrLst/>
    <dgm:txLinClrLst/>
    <dgm:txFillClrLst/>
    <dgm:txEffectClrLst/>
  </dgm:styleLbl>
  <dgm:styleLbl name="node4">
    <dgm:fillClrLst>
      <a:schemeClr val="accent3">
        <a:tint val="70000"/>
      </a:schemeClr>
    </dgm:fillClrLst>
    <dgm:linClrLst meth="repeat">
      <a:schemeClr val="lt1"/>
    </dgm:linClrLst>
    <dgm:effectClrLst/>
    <dgm:txLinClrLst/>
    <dgm:txFillClrLst/>
    <dgm:txEffectClrLst/>
  </dgm:styleLbl>
  <dgm:styleLbl name="f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3">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dgm:txEffectClrLst/>
  </dgm:styleLbl>
  <dgm:styleLbl name="f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bgSibTrans2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lt1"/>
    </dgm:txFillClrLst>
    <dgm:txEffectClrLst/>
  </dgm:styleLbl>
  <dgm:styleLbl name="sibTrans1D1">
    <dgm:fillClrLst>
      <a:schemeClr val="accent3">
        <a:shade val="90000"/>
      </a:schemeClr>
      <a:schemeClr val="accent3">
        <a:tint val="70000"/>
      </a:schemeClr>
    </dgm:fillClrLst>
    <dgm:linClrLst>
      <a:schemeClr val="accent3">
        <a:shade val="90000"/>
      </a:schemeClr>
      <a:schemeClr val="accent3">
        <a:tint val="70000"/>
      </a:schemeClr>
    </dgm:linClrLst>
    <dgm:effectClrLst/>
    <dgm:txLinClrLst/>
    <dgm:txFillClrLst meth="repeat">
      <a:schemeClr val="tx1"/>
    </dgm:txFillClrLst>
    <dgm:txEffectClrLst/>
  </dgm:styleLbl>
  <dgm:styleLbl name="callout">
    <dgm:fillClrLst meth="repeat">
      <a:schemeClr val="accent3"/>
    </dgm:fillClrLst>
    <dgm:linClrLst meth="repeat">
      <a:schemeClr val="accent3"/>
    </dgm:linClrLst>
    <dgm:effectClrLst/>
    <dgm:txLinClrLst/>
    <dgm:txFillClrLst meth="repeat">
      <a:schemeClr val="tx1"/>
    </dgm:txFillClrLst>
    <dgm:txEffectClrLst/>
  </dgm:styleLbl>
  <dgm:styleLbl name="asst0">
    <dgm:fillClrLst meth="repeat">
      <a:schemeClr val="accent3">
        <a:shade val="80000"/>
      </a:schemeClr>
    </dgm:fillClrLst>
    <dgm:linClrLst meth="repeat">
      <a:schemeClr val="lt1"/>
    </dgm:linClrLst>
    <dgm:effectClrLst/>
    <dgm:txLinClrLst/>
    <dgm:txFillClrLst/>
    <dgm:txEffectClrLst/>
  </dgm:styleLbl>
  <dgm:styleLbl name="asst1">
    <dgm:fillClrLst meth="repeat">
      <a:schemeClr val="accent3">
        <a:shade val="80000"/>
      </a:schemeClr>
    </dgm:fillClrLst>
    <dgm:linClrLst meth="repeat">
      <a:schemeClr val="lt1"/>
    </dgm:linClrLst>
    <dgm:effectClrLst/>
    <dgm:txLinClrLst/>
    <dgm:txFillClrLst/>
    <dgm:txEffectClrLst/>
  </dgm:styleLbl>
  <dgm:styleLbl name="asst2">
    <dgm:fillClrLst>
      <a:schemeClr val="accent3">
        <a:tint val="99000"/>
      </a:schemeClr>
    </dgm:fillClrLst>
    <dgm:linClrLst meth="repeat">
      <a:schemeClr val="lt1"/>
    </dgm:linClrLst>
    <dgm:effectClrLst/>
    <dgm:txLinClrLst/>
    <dgm:txFillClrLst/>
    <dgm:txEffectClrLst/>
  </dgm:styleLbl>
  <dgm:styleLbl name="asst3">
    <dgm:fillClrLst>
      <a:schemeClr val="accent3">
        <a:tint val="80000"/>
      </a:schemeClr>
    </dgm:fillClrLst>
    <dgm:linClrLst meth="repeat">
      <a:schemeClr val="lt1"/>
    </dgm:linClrLst>
    <dgm:effectClrLst/>
    <dgm:txLinClrLst/>
    <dgm:txFillClrLst/>
    <dgm:txEffectClrLst/>
  </dgm:styleLbl>
  <dgm:styleLbl name="asst4">
    <dgm:fillClrLst>
      <a:schemeClr val="accent3">
        <a:tint val="70000"/>
      </a:schemeClr>
    </dgm:fillClrLst>
    <dgm:linClrLst meth="repeat">
      <a:schemeClr val="lt1"/>
    </dgm:linClrLst>
    <dgm:effectClrLst/>
    <dgm:txLinClrLst/>
    <dgm:txFillClrLst/>
    <dgm:txEffectClrLst/>
  </dgm:styleLbl>
  <dgm:styleLbl name="parChTrans2D1">
    <dgm:fillClrLst meth="repeat">
      <a:schemeClr val="accent3">
        <a:tint val="60000"/>
      </a:schemeClr>
    </dgm:fillClrLst>
    <dgm:linClrLst meth="repeat">
      <a:schemeClr val="accent3">
        <a:tint val="60000"/>
      </a:schemeClr>
    </dgm:linClrLst>
    <dgm:effectClrLst/>
    <dgm:txLinClrLst/>
    <dgm:txFillClrLst meth="repeat">
      <a:schemeClr val="lt1"/>
    </dgm:txFillClrLst>
    <dgm:txEffectClrLst/>
  </dgm:styleLbl>
  <dgm:styleLbl name="parChTrans2D2">
    <dgm:fillClrLst meth="repeat">
      <a:schemeClr val="accent3">
        <a:tint val="90000"/>
      </a:schemeClr>
    </dgm:fillClrLst>
    <dgm:linClrLst meth="repeat">
      <a:schemeClr val="accent3">
        <a:tint val="90000"/>
      </a:schemeClr>
    </dgm:linClrLst>
    <dgm:effectClrLst/>
    <dgm:txLinClrLst/>
    <dgm:txFillClrLst/>
    <dgm:txEffectClrLst/>
  </dgm:styleLbl>
  <dgm:styleLbl name="parChTrans2D3">
    <dgm:fillClrLst meth="repeat">
      <a:schemeClr val="accent3">
        <a:tint val="70000"/>
      </a:schemeClr>
    </dgm:fillClrLst>
    <dgm:linClrLst meth="repeat">
      <a:schemeClr val="accent3">
        <a:tint val="70000"/>
      </a:schemeClr>
    </dgm:linClrLst>
    <dgm:effectClrLst/>
    <dgm:txLinClrLst/>
    <dgm:txFillClrLst/>
    <dgm:txEffectClrLst/>
  </dgm:styleLbl>
  <dgm:styleLbl name="parChTrans2D4">
    <dgm:fillClrLst meth="repeat">
      <a:schemeClr val="accent3">
        <a:tint val="50000"/>
      </a:schemeClr>
    </dgm:fillClrLst>
    <dgm:linClrLst meth="repeat">
      <a:schemeClr val="accent3">
        <a:tint val="50000"/>
      </a:schemeClr>
    </dgm:linClrLst>
    <dgm:effectClrLst/>
    <dgm:txLinClrLst/>
    <dgm:txFillClrLst meth="repeat">
      <a:schemeClr val="lt1"/>
    </dgm:txFillClrLst>
    <dgm:txEffectClrLst/>
  </dgm:styleLbl>
  <dgm:styleLbl name="parChTrans1D1">
    <dgm:fillClrLst meth="repeat">
      <a:schemeClr val="accent3">
        <a:shade val="80000"/>
      </a:schemeClr>
    </dgm:fillClrLst>
    <dgm:linClrLst meth="repeat">
      <a:schemeClr val="accent3">
        <a:shade val="80000"/>
      </a:schemeClr>
    </dgm:linClrLst>
    <dgm:effectClrLst/>
    <dgm:txLinClrLst/>
    <dgm:txFillClrLst meth="repeat">
      <a:schemeClr val="tx1"/>
    </dgm:txFillClrLst>
    <dgm:txEffectClrLst/>
  </dgm:styleLbl>
  <dgm:styleLbl name="parChTrans1D2">
    <dgm:fillClrLst meth="repeat">
      <a:schemeClr val="accent3">
        <a:tint val="99000"/>
      </a:schemeClr>
    </dgm:fillClrLst>
    <dgm:linClrLst meth="repeat">
      <a:schemeClr val="accent3">
        <a:tint val="99000"/>
      </a:schemeClr>
    </dgm:linClrLst>
    <dgm:effectClrLst/>
    <dgm:txLinClrLst/>
    <dgm:txFillClrLst meth="repeat">
      <a:schemeClr val="tx1"/>
    </dgm:txFillClrLst>
    <dgm:txEffectClrLst/>
  </dgm:styleLbl>
  <dgm:styleLbl name="parChTrans1D3">
    <dgm:fillClrLst meth="repeat">
      <a:schemeClr val="accent3">
        <a:tint val="80000"/>
      </a:schemeClr>
    </dgm:fillClrLst>
    <dgm:linClrLst meth="repeat">
      <a:schemeClr val="accent3">
        <a:tint val="80000"/>
      </a:schemeClr>
    </dgm:linClrLst>
    <dgm:effectClrLst/>
    <dgm:txLinClrLst/>
    <dgm:txFillClrLst meth="repeat">
      <a:schemeClr val="tx1"/>
    </dgm:txFillClrLst>
    <dgm:txEffectClrLst/>
  </dgm:styleLbl>
  <dgm:styleLbl name="parChTrans1D4">
    <dgm:fillClrLst meth="repeat">
      <a:schemeClr val="accent3">
        <a:tint val="70000"/>
      </a:schemeClr>
    </dgm:fillClrLst>
    <dgm:linClrLst meth="repeat">
      <a:schemeClr val="accent3">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3"/>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3">
        <a:shade val="80000"/>
      </a:schemeClr>
      <a:schemeClr val="accent3">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3"/>
    </dgm:linClrLst>
    <dgm:effectClrLst/>
    <dgm:txLinClrLst/>
    <dgm:txFillClrLst meth="repeat">
      <a:schemeClr val="dk1"/>
    </dgm:txFillClrLst>
    <dgm:txEffectClrLst/>
  </dgm:styleLbl>
  <dgm:styleLbl name="solidBgAcc1">
    <dgm:fillClrLst meth="repeat">
      <a:schemeClr val="lt1"/>
    </dgm:fillClrLst>
    <dgm:linClrLst meth="repeat">
      <a:schemeClr val="accent3"/>
    </dgm:linClrLst>
    <dgm:effectClrLst/>
    <dgm:txLinClrLst/>
    <dgm:txFillClrLst meth="repeat">
      <a:schemeClr val="dk1"/>
    </dgm:txFillClrLst>
    <dgm:txEffectClrLst/>
  </dgm:styleLbl>
  <dgm:styleLbl name="fg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alignAccFollowNode1">
    <dgm:fillClrLst meth="repeat">
      <a:schemeClr val="accent3">
        <a:alpha val="90000"/>
        <a:tint val="40000"/>
      </a:schemeClr>
    </dgm:fillClrLst>
    <dgm:linClrLst meth="repeat">
      <a:schemeClr val="accent3">
        <a:alpha val="90000"/>
        <a:tint val="40000"/>
      </a:schemeClr>
    </dgm:linClrLst>
    <dgm:effectClrLst/>
    <dgm:txLinClrLst/>
    <dgm:txFillClrLst meth="repeat">
      <a:schemeClr val="dk1"/>
    </dgm:txFillClrLst>
    <dgm:txEffectClrLst/>
  </dgm:styleLbl>
  <dgm:styleLbl name="bgAccFollowNode1">
    <dgm:fillClrLst meth="repeat">
      <a:schemeClr val="accent3">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3">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3">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3">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3">
        <a:tint val="70000"/>
      </a:schemeClr>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3">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0668426-9A37-4DD7-ADC9-E12548FFFFD5}" type="doc">
      <dgm:prSet loTypeId="urn:microsoft.com/office/officeart/2008/layout/VerticalCurvedList" loCatId="list" qsTypeId="urn:microsoft.com/office/officeart/2005/8/quickstyle/3d4" qsCatId="3D" csTypeId="urn:microsoft.com/office/officeart/2005/8/colors/accent2_2" csCatId="accent2" phldr="1"/>
      <dgm:spPr/>
      <dgm:t>
        <a:bodyPr/>
        <a:lstStyle/>
        <a:p>
          <a:endParaRPr lang="zh-TW" altLang="en-US"/>
        </a:p>
      </dgm:t>
    </dgm:pt>
    <dgm:pt modelId="{6D51E603-5A76-41B3-BBD1-4FFC9DED8214}">
      <dgm:prSet phldrT="[文字]"/>
      <dgm:spPr/>
      <dgm:t>
        <a:bodyPr/>
        <a:lstStyle/>
        <a:p>
          <a:r>
            <a:rPr lang="en-US" altLang="zh-TW" b="1" dirty="0" smtClean="0"/>
            <a:t>Major points in the amendment</a:t>
          </a:r>
          <a:endParaRPr lang="zh-TW" altLang="zh-TW" b="1" dirty="0" smtClean="0"/>
        </a:p>
      </dgm:t>
    </dgm:pt>
    <dgm:pt modelId="{E9A842ED-F752-44D3-BDCA-B95EBA8139CF}" type="parTrans" cxnId="{E4C026DD-3307-4C68-A7FE-D3E041E40C96}">
      <dgm:prSet/>
      <dgm:spPr/>
      <dgm:t>
        <a:bodyPr/>
        <a:lstStyle/>
        <a:p>
          <a:endParaRPr lang="zh-TW" altLang="en-US"/>
        </a:p>
      </dgm:t>
    </dgm:pt>
    <dgm:pt modelId="{FE15AF8D-0FD7-4D1A-83DD-B376323122AA}" type="sibTrans" cxnId="{E4C026DD-3307-4C68-A7FE-D3E041E40C96}">
      <dgm:prSet/>
      <dgm:spPr/>
      <dgm:t>
        <a:bodyPr/>
        <a:lstStyle/>
        <a:p>
          <a:endParaRPr lang="zh-TW" altLang="en-US"/>
        </a:p>
      </dgm:t>
    </dgm:pt>
    <dgm:pt modelId="{1C9DE797-70EF-4318-B3CC-B99046AFD8B3}">
      <dgm:prSet/>
      <dgm:spPr/>
      <dgm:t>
        <a:bodyPr/>
        <a:lstStyle/>
        <a:p>
          <a:r>
            <a:rPr lang="en-US" altLang="zh-TW" b="1" dirty="0" smtClean="0"/>
            <a:t>Process of the amendment</a:t>
          </a:r>
          <a:endParaRPr lang="zh-TW" altLang="zh-TW" b="1" dirty="0" smtClean="0"/>
        </a:p>
      </dgm:t>
    </dgm:pt>
    <dgm:pt modelId="{324755F0-8D0B-4013-B8AF-8E3B9B53BFBF}" type="parTrans" cxnId="{DB4AFAD0-0FCD-4D50-9996-CFB2B41D3104}">
      <dgm:prSet/>
      <dgm:spPr/>
      <dgm:t>
        <a:bodyPr/>
        <a:lstStyle/>
        <a:p>
          <a:endParaRPr lang="zh-TW" altLang="en-US"/>
        </a:p>
      </dgm:t>
    </dgm:pt>
    <dgm:pt modelId="{214F5764-C7CD-4B55-AAEA-A05451CB3608}" type="sibTrans" cxnId="{DB4AFAD0-0FCD-4D50-9996-CFB2B41D3104}">
      <dgm:prSet/>
      <dgm:spPr/>
      <dgm:t>
        <a:bodyPr/>
        <a:lstStyle/>
        <a:p>
          <a:endParaRPr lang="zh-TW" altLang="en-US"/>
        </a:p>
      </dgm:t>
    </dgm:pt>
    <dgm:pt modelId="{C185F76A-FA15-41F1-84CD-BF8B0F5D67BC}">
      <dgm:prSet phldrT="[文字]"/>
      <dgm:spPr/>
      <dgm:t>
        <a:bodyPr/>
        <a:lstStyle/>
        <a:p>
          <a:r>
            <a:rPr lang="en-US" altLang="en-US" b="1" dirty="0" smtClean="0"/>
            <a:t>Background of the amendment</a:t>
          </a:r>
          <a:endParaRPr lang="zh-TW" altLang="en-US" b="1" dirty="0" smtClean="0"/>
        </a:p>
      </dgm:t>
    </dgm:pt>
    <dgm:pt modelId="{C96735F4-A575-4B14-86F6-397486CB9205}" type="parTrans" cxnId="{ED61600C-0750-4717-8A8F-1235201126C1}">
      <dgm:prSet/>
      <dgm:spPr/>
      <dgm:t>
        <a:bodyPr/>
        <a:lstStyle/>
        <a:p>
          <a:endParaRPr lang="zh-TW" altLang="en-US"/>
        </a:p>
      </dgm:t>
    </dgm:pt>
    <dgm:pt modelId="{C1D2080F-9ADE-4503-9CAB-77832945283B}" type="sibTrans" cxnId="{ED61600C-0750-4717-8A8F-1235201126C1}">
      <dgm:prSet/>
      <dgm:spPr/>
      <dgm:t>
        <a:bodyPr/>
        <a:lstStyle/>
        <a:p>
          <a:endParaRPr lang="zh-TW" altLang="en-US"/>
        </a:p>
      </dgm:t>
    </dgm:pt>
    <dgm:pt modelId="{C95A3DB1-3844-4510-B6D7-1106CD7779B4}" type="pres">
      <dgm:prSet presAssocID="{80668426-9A37-4DD7-ADC9-E12548FFFFD5}" presName="Name0" presStyleCnt="0">
        <dgm:presLayoutVars>
          <dgm:chMax val="7"/>
          <dgm:chPref val="7"/>
          <dgm:dir/>
        </dgm:presLayoutVars>
      </dgm:prSet>
      <dgm:spPr/>
      <dgm:t>
        <a:bodyPr/>
        <a:lstStyle/>
        <a:p>
          <a:endParaRPr lang="zh-TW" altLang="en-US"/>
        </a:p>
      </dgm:t>
    </dgm:pt>
    <dgm:pt modelId="{7A87EFE3-A8FF-4AD9-A154-F41EAB75C97C}" type="pres">
      <dgm:prSet presAssocID="{80668426-9A37-4DD7-ADC9-E12548FFFFD5}" presName="Name1" presStyleCnt="0"/>
      <dgm:spPr/>
      <dgm:t>
        <a:bodyPr/>
        <a:lstStyle/>
        <a:p>
          <a:endParaRPr lang="zh-TW" altLang="en-US"/>
        </a:p>
      </dgm:t>
    </dgm:pt>
    <dgm:pt modelId="{A76E93E2-511A-4A7F-89D1-FBF1A73F04E9}" type="pres">
      <dgm:prSet presAssocID="{80668426-9A37-4DD7-ADC9-E12548FFFFD5}" presName="cycle" presStyleCnt="0"/>
      <dgm:spPr/>
      <dgm:t>
        <a:bodyPr/>
        <a:lstStyle/>
        <a:p>
          <a:endParaRPr lang="zh-TW" altLang="en-US"/>
        </a:p>
      </dgm:t>
    </dgm:pt>
    <dgm:pt modelId="{7432BC8F-5D7D-4D3B-BF81-BDD7D86ED8C1}" type="pres">
      <dgm:prSet presAssocID="{80668426-9A37-4DD7-ADC9-E12548FFFFD5}" presName="srcNode" presStyleLbl="node1" presStyleIdx="0" presStyleCnt="3"/>
      <dgm:spPr/>
      <dgm:t>
        <a:bodyPr/>
        <a:lstStyle/>
        <a:p>
          <a:endParaRPr lang="zh-TW" altLang="en-US"/>
        </a:p>
      </dgm:t>
    </dgm:pt>
    <dgm:pt modelId="{942BD0CF-06F2-4AE9-A1B9-BB56784D6F66}" type="pres">
      <dgm:prSet presAssocID="{80668426-9A37-4DD7-ADC9-E12548FFFFD5}" presName="conn" presStyleLbl="parChTrans1D2" presStyleIdx="0" presStyleCnt="1"/>
      <dgm:spPr/>
      <dgm:t>
        <a:bodyPr/>
        <a:lstStyle/>
        <a:p>
          <a:endParaRPr lang="zh-TW" altLang="en-US"/>
        </a:p>
      </dgm:t>
    </dgm:pt>
    <dgm:pt modelId="{1C5D3F09-D343-4A27-A601-B1B7009FC243}" type="pres">
      <dgm:prSet presAssocID="{80668426-9A37-4DD7-ADC9-E12548FFFFD5}" presName="extraNode" presStyleLbl="node1" presStyleIdx="0" presStyleCnt="3"/>
      <dgm:spPr/>
      <dgm:t>
        <a:bodyPr/>
        <a:lstStyle/>
        <a:p>
          <a:endParaRPr lang="zh-TW" altLang="en-US"/>
        </a:p>
      </dgm:t>
    </dgm:pt>
    <dgm:pt modelId="{004F43E4-3316-490F-B08D-767E1B672DDC}" type="pres">
      <dgm:prSet presAssocID="{80668426-9A37-4DD7-ADC9-E12548FFFFD5}" presName="dstNode" presStyleLbl="node1" presStyleIdx="0" presStyleCnt="3"/>
      <dgm:spPr/>
      <dgm:t>
        <a:bodyPr/>
        <a:lstStyle/>
        <a:p>
          <a:endParaRPr lang="zh-TW" altLang="en-US"/>
        </a:p>
      </dgm:t>
    </dgm:pt>
    <dgm:pt modelId="{5D6E4F1B-4E9B-4713-8A08-3AF044CD0A19}" type="pres">
      <dgm:prSet presAssocID="{C185F76A-FA15-41F1-84CD-BF8B0F5D67BC}" presName="text_1" presStyleLbl="node1" presStyleIdx="0" presStyleCnt="3">
        <dgm:presLayoutVars>
          <dgm:bulletEnabled val="1"/>
        </dgm:presLayoutVars>
      </dgm:prSet>
      <dgm:spPr/>
      <dgm:t>
        <a:bodyPr/>
        <a:lstStyle/>
        <a:p>
          <a:endParaRPr lang="zh-TW" altLang="en-US"/>
        </a:p>
      </dgm:t>
    </dgm:pt>
    <dgm:pt modelId="{C727C9B6-D09B-4037-90C5-8FEE192E9401}" type="pres">
      <dgm:prSet presAssocID="{C185F76A-FA15-41F1-84CD-BF8B0F5D67BC}" presName="accent_1" presStyleCnt="0"/>
      <dgm:spPr/>
    </dgm:pt>
    <dgm:pt modelId="{FFEA3630-1A51-4CDF-BBFB-3729CB43AFA6}" type="pres">
      <dgm:prSet presAssocID="{C185F76A-FA15-41F1-84CD-BF8B0F5D67BC}" presName="accentRepeatNode" presStyleLbl="solidFgAcc1" presStyleIdx="0" presStyleCnt="3"/>
      <dgm:spPr/>
    </dgm:pt>
    <dgm:pt modelId="{3E2FCC74-DD57-4EFF-9965-62FEBE5DE513}" type="pres">
      <dgm:prSet presAssocID="{6D51E603-5A76-41B3-BBD1-4FFC9DED8214}" presName="text_2" presStyleLbl="node1" presStyleIdx="1" presStyleCnt="3">
        <dgm:presLayoutVars>
          <dgm:bulletEnabled val="1"/>
        </dgm:presLayoutVars>
      </dgm:prSet>
      <dgm:spPr/>
      <dgm:t>
        <a:bodyPr/>
        <a:lstStyle/>
        <a:p>
          <a:endParaRPr lang="zh-TW" altLang="en-US"/>
        </a:p>
      </dgm:t>
    </dgm:pt>
    <dgm:pt modelId="{C9F1F14F-2F0F-453E-9A7D-97E0B5FB2DAC}" type="pres">
      <dgm:prSet presAssocID="{6D51E603-5A76-41B3-BBD1-4FFC9DED8214}" presName="accent_2" presStyleCnt="0"/>
      <dgm:spPr/>
    </dgm:pt>
    <dgm:pt modelId="{D6AA6359-5D57-4F1D-9DC7-0E5C47C74798}" type="pres">
      <dgm:prSet presAssocID="{6D51E603-5A76-41B3-BBD1-4FFC9DED8214}" presName="accentRepeatNode" presStyleLbl="solidFgAcc1" presStyleIdx="1" presStyleCnt="3"/>
      <dgm:spPr/>
    </dgm:pt>
    <dgm:pt modelId="{06909FEE-BC23-49C9-8026-8F60CF83BF21}" type="pres">
      <dgm:prSet presAssocID="{1C9DE797-70EF-4318-B3CC-B99046AFD8B3}" presName="text_3" presStyleLbl="node1" presStyleIdx="2" presStyleCnt="3">
        <dgm:presLayoutVars>
          <dgm:bulletEnabled val="1"/>
        </dgm:presLayoutVars>
      </dgm:prSet>
      <dgm:spPr/>
      <dgm:t>
        <a:bodyPr/>
        <a:lstStyle/>
        <a:p>
          <a:endParaRPr lang="zh-TW" altLang="en-US"/>
        </a:p>
      </dgm:t>
    </dgm:pt>
    <dgm:pt modelId="{6D07DE02-5A7D-4E45-8060-AD273310FFFF}" type="pres">
      <dgm:prSet presAssocID="{1C9DE797-70EF-4318-B3CC-B99046AFD8B3}" presName="accent_3" presStyleCnt="0"/>
      <dgm:spPr/>
    </dgm:pt>
    <dgm:pt modelId="{563B9C3B-46FF-4AB2-8475-3C40647DA9B1}" type="pres">
      <dgm:prSet presAssocID="{1C9DE797-70EF-4318-B3CC-B99046AFD8B3}" presName="accentRepeatNode" presStyleLbl="solidFgAcc1" presStyleIdx="2" presStyleCnt="3"/>
      <dgm:spPr/>
    </dgm:pt>
  </dgm:ptLst>
  <dgm:cxnLst>
    <dgm:cxn modelId="{469B146E-FF89-4E95-AF42-9CCF105D954B}" type="presOf" srcId="{C1D2080F-9ADE-4503-9CAB-77832945283B}" destId="{942BD0CF-06F2-4AE9-A1B9-BB56784D6F66}" srcOrd="0" destOrd="0" presId="urn:microsoft.com/office/officeart/2008/layout/VerticalCurvedList"/>
    <dgm:cxn modelId="{8F29FA71-C68C-43A1-8E5F-4130913D7F4C}" type="presOf" srcId="{6D51E603-5A76-41B3-BBD1-4FFC9DED8214}" destId="{3E2FCC74-DD57-4EFF-9965-62FEBE5DE513}" srcOrd="0" destOrd="0" presId="urn:microsoft.com/office/officeart/2008/layout/VerticalCurvedList"/>
    <dgm:cxn modelId="{A8998160-A961-43F5-8A96-F95A0CCAC409}" type="presOf" srcId="{80668426-9A37-4DD7-ADC9-E12548FFFFD5}" destId="{C95A3DB1-3844-4510-B6D7-1106CD7779B4}" srcOrd="0" destOrd="0" presId="urn:microsoft.com/office/officeart/2008/layout/VerticalCurvedList"/>
    <dgm:cxn modelId="{3E267578-9822-4D04-940A-5D6E54AE89ED}" type="presOf" srcId="{1C9DE797-70EF-4318-B3CC-B99046AFD8B3}" destId="{06909FEE-BC23-49C9-8026-8F60CF83BF21}" srcOrd="0" destOrd="0" presId="urn:microsoft.com/office/officeart/2008/layout/VerticalCurvedList"/>
    <dgm:cxn modelId="{DB4AFAD0-0FCD-4D50-9996-CFB2B41D3104}" srcId="{80668426-9A37-4DD7-ADC9-E12548FFFFD5}" destId="{1C9DE797-70EF-4318-B3CC-B99046AFD8B3}" srcOrd="2" destOrd="0" parTransId="{324755F0-8D0B-4013-B8AF-8E3B9B53BFBF}" sibTransId="{214F5764-C7CD-4B55-AAEA-A05451CB3608}"/>
    <dgm:cxn modelId="{78FF37F2-58BD-4F0D-8BA9-D581AFC8899C}" type="presOf" srcId="{C185F76A-FA15-41F1-84CD-BF8B0F5D67BC}" destId="{5D6E4F1B-4E9B-4713-8A08-3AF044CD0A19}" srcOrd="0" destOrd="0" presId="urn:microsoft.com/office/officeart/2008/layout/VerticalCurvedList"/>
    <dgm:cxn modelId="{ED61600C-0750-4717-8A8F-1235201126C1}" srcId="{80668426-9A37-4DD7-ADC9-E12548FFFFD5}" destId="{C185F76A-FA15-41F1-84CD-BF8B0F5D67BC}" srcOrd="0" destOrd="0" parTransId="{C96735F4-A575-4B14-86F6-397486CB9205}" sibTransId="{C1D2080F-9ADE-4503-9CAB-77832945283B}"/>
    <dgm:cxn modelId="{E4C026DD-3307-4C68-A7FE-D3E041E40C96}" srcId="{80668426-9A37-4DD7-ADC9-E12548FFFFD5}" destId="{6D51E603-5A76-41B3-BBD1-4FFC9DED8214}" srcOrd="1" destOrd="0" parTransId="{E9A842ED-F752-44D3-BDCA-B95EBA8139CF}" sibTransId="{FE15AF8D-0FD7-4D1A-83DD-B376323122AA}"/>
    <dgm:cxn modelId="{3F465910-F7F5-4E14-A832-5EDC42E1A690}" type="presParOf" srcId="{C95A3DB1-3844-4510-B6D7-1106CD7779B4}" destId="{7A87EFE3-A8FF-4AD9-A154-F41EAB75C97C}" srcOrd="0" destOrd="0" presId="urn:microsoft.com/office/officeart/2008/layout/VerticalCurvedList"/>
    <dgm:cxn modelId="{1BC347A0-A874-44BC-883D-57B404CA79F3}" type="presParOf" srcId="{7A87EFE3-A8FF-4AD9-A154-F41EAB75C97C}" destId="{A76E93E2-511A-4A7F-89D1-FBF1A73F04E9}" srcOrd="0" destOrd="0" presId="urn:microsoft.com/office/officeart/2008/layout/VerticalCurvedList"/>
    <dgm:cxn modelId="{BE250349-F533-47EE-9A5C-C340C18090D3}" type="presParOf" srcId="{A76E93E2-511A-4A7F-89D1-FBF1A73F04E9}" destId="{7432BC8F-5D7D-4D3B-BF81-BDD7D86ED8C1}" srcOrd="0" destOrd="0" presId="urn:microsoft.com/office/officeart/2008/layout/VerticalCurvedList"/>
    <dgm:cxn modelId="{C8A787C4-BF4E-4A9A-A30C-6020DF15D26E}" type="presParOf" srcId="{A76E93E2-511A-4A7F-89D1-FBF1A73F04E9}" destId="{942BD0CF-06F2-4AE9-A1B9-BB56784D6F66}" srcOrd="1" destOrd="0" presId="urn:microsoft.com/office/officeart/2008/layout/VerticalCurvedList"/>
    <dgm:cxn modelId="{C5845E20-7242-493D-9F55-496AC50EA50E}" type="presParOf" srcId="{A76E93E2-511A-4A7F-89D1-FBF1A73F04E9}" destId="{1C5D3F09-D343-4A27-A601-B1B7009FC243}" srcOrd="2" destOrd="0" presId="urn:microsoft.com/office/officeart/2008/layout/VerticalCurvedList"/>
    <dgm:cxn modelId="{B00EEB22-43FB-4A5E-8569-1B311537E6B1}" type="presParOf" srcId="{A76E93E2-511A-4A7F-89D1-FBF1A73F04E9}" destId="{004F43E4-3316-490F-B08D-767E1B672DDC}" srcOrd="3" destOrd="0" presId="urn:microsoft.com/office/officeart/2008/layout/VerticalCurvedList"/>
    <dgm:cxn modelId="{D8E1BB01-42DC-463F-9A00-A4EF75296F8D}" type="presParOf" srcId="{7A87EFE3-A8FF-4AD9-A154-F41EAB75C97C}" destId="{5D6E4F1B-4E9B-4713-8A08-3AF044CD0A19}" srcOrd="1" destOrd="0" presId="urn:microsoft.com/office/officeart/2008/layout/VerticalCurvedList"/>
    <dgm:cxn modelId="{4FC594B9-3990-4417-A319-966D964B2C40}" type="presParOf" srcId="{7A87EFE3-A8FF-4AD9-A154-F41EAB75C97C}" destId="{C727C9B6-D09B-4037-90C5-8FEE192E9401}" srcOrd="2" destOrd="0" presId="urn:microsoft.com/office/officeart/2008/layout/VerticalCurvedList"/>
    <dgm:cxn modelId="{9CF9AD3A-E9F7-4F27-9045-EDC108CFEFA4}" type="presParOf" srcId="{C727C9B6-D09B-4037-90C5-8FEE192E9401}" destId="{FFEA3630-1A51-4CDF-BBFB-3729CB43AFA6}" srcOrd="0" destOrd="0" presId="urn:microsoft.com/office/officeart/2008/layout/VerticalCurvedList"/>
    <dgm:cxn modelId="{7E6ABE84-FBED-4FD0-86F2-71737A6F1A05}" type="presParOf" srcId="{7A87EFE3-A8FF-4AD9-A154-F41EAB75C97C}" destId="{3E2FCC74-DD57-4EFF-9965-62FEBE5DE513}" srcOrd="3" destOrd="0" presId="urn:microsoft.com/office/officeart/2008/layout/VerticalCurvedList"/>
    <dgm:cxn modelId="{33AB2D33-F8C6-4A75-A4BD-1BE6C7C9838A}" type="presParOf" srcId="{7A87EFE3-A8FF-4AD9-A154-F41EAB75C97C}" destId="{C9F1F14F-2F0F-453E-9A7D-97E0B5FB2DAC}" srcOrd="4" destOrd="0" presId="urn:microsoft.com/office/officeart/2008/layout/VerticalCurvedList"/>
    <dgm:cxn modelId="{801EFED0-E2CF-44E0-9F63-812EE2C5FFF2}" type="presParOf" srcId="{C9F1F14F-2F0F-453E-9A7D-97E0B5FB2DAC}" destId="{D6AA6359-5D57-4F1D-9DC7-0E5C47C74798}" srcOrd="0" destOrd="0" presId="urn:microsoft.com/office/officeart/2008/layout/VerticalCurvedList"/>
    <dgm:cxn modelId="{08202131-3377-40E1-9AFB-C8AEA7923FCD}" type="presParOf" srcId="{7A87EFE3-A8FF-4AD9-A154-F41EAB75C97C}" destId="{06909FEE-BC23-49C9-8026-8F60CF83BF21}" srcOrd="5" destOrd="0" presId="urn:microsoft.com/office/officeart/2008/layout/VerticalCurvedList"/>
    <dgm:cxn modelId="{B67DAC33-A9CE-4053-A42A-8F99B0BD73AF}" type="presParOf" srcId="{7A87EFE3-A8FF-4AD9-A154-F41EAB75C97C}" destId="{6D07DE02-5A7D-4E45-8060-AD273310FFFF}" srcOrd="6" destOrd="0" presId="urn:microsoft.com/office/officeart/2008/layout/VerticalCurvedList"/>
    <dgm:cxn modelId="{1BB320BC-2D47-45FB-BDF3-AA24A75C1410}" type="presParOf" srcId="{6D07DE02-5A7D-4E45-8060-AD273310FFFF}" destId="{563B9C3B-46FF-4AB2-8475-3C40647DA9B1}" srcOrd="0" destOrd="0" presId="urn:microsoft.com/office/officeart/2008/layout/VerticalCurvedList"/>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9BE8A9E-ABCC-4508-98A9-34A3FD5DD925}" type="doc">
      <dgm:prSet loTypeId="urn:microsoft.com/office/officeart/2005/8/layout/list1" loCatId="list" qsTypeId="urn:microsoft.com/office/officeart/2005/8/quickstyle/3d3" qsCatId="3D" csTypeId="urn:microsoft.com/office/officeart/2005/8/colors/colorful5" csCatId="colorful" phldr="1"/>
      <dgm:spPr/>
      <dgm:t>
        <a:bodyPr/>
        <a:lstStyle/>
        <a:p>
          <a:endParaRPr lang="zh-TW" altLang="en-US"/>
        </a:p>
      </dgm:t>
    </dgm:pt>
    <dgm:pt modelId="{A537BADA-E4FB-450D-B38A-3DD84EE39B30}">
      <dgm:prSet phldrT="[文字]" custT="1"/>
      <dgm:spPr/>
      <dgm:t>
        <a:bodyPr/>
        <a:lstStyle/>
        <a:p>
          <a:r>
            <a:rPr lang="en-US" altLang="zh-TW" sz="2400" b="1" dirty="0" smtClean="0">
              <a:solidFill>
                <a:srgbClr val="7030A0"/>
              </a:solidFill>
              <a:latin typeface="+mn-lt"/>
              <a:ea typeface="標楷體" pitchFamily="65" charset="-120"/>
            </a:rPr>
            <a:t>Theft</a:t>
          </a:r>
          <a:r>
            <a:rPr lang="en-US" altLang="zh-TW" sz="2400" b="1" baseline="0" dirty="0" smtClean="0">
              <a:solidFill>
                <a:srgbClr val="7030A0"/>
              </a:solidFill>
              <a:latin typeface="+mn-lt"/>
              <a:ea typeface="標楷體" pitchFamily="65" charset="-120"/>
            </a:rPr>
            <a:t> of trade secrets severely damaging fair competition</a:t>
          </a:r>
          <a:endParaRPr lang="zh-TW" altLang="en-US" sz="2400" b="1" dirty="0">
            <a:solidFill>
              <a:srgbClr val="7030A0"/>
            </a:solidFill>
            <a:latin typeface="+mn-lt"/>
            <a:ea typeface="標楷體" pitchFamily="65" charset="-120"/>
          </a:endParaRPr>
        </a:p>
      </dgm:t>
    </dgm:pt>
    <dgm:pt modelId="{61CD5717-4987-4B20-A157-C7D5317DD56F}" type="parTrans" cxnId="{AC593D20-FD88-41BC-A3DB-60AD77AAB337}">
      <dgm:prSet/>
      <dgm:spPr/>
      <dgm:t>
        <a:bodyPr/>
        <a:lstStyle/>
        <a:p>
          <a:endParaRPr lang="zh-TW" altLang="en-US"/>
        </a:p>
      </dgm:t>
    </dgm:pt>
    <dgm:pt modelId="{D1CE7A65-0308-4AE1-BD11-81BB234942A3}" type="sibTrans" cxnId="{AC593D20-FD88-41BC-A3DB-60AD77AAB337}">
      <dgm:prSet/>
      <dgm:spPr/>
      <dgm:t>
        <a:bodyPr/>
        <a:lstStyle/>
        <a:p>
          <a:endParaRPr lang="zh-TW" altLang="en-US"/>
        </a:p>
      </dgm:t>
    </dgm:pt>
    <dgm:pt modelId="{7840E610-FA46-4170-BA1B-966F1715BD05}">
      <dgm:prSet phldrT="[文字]" custT="1"/>
      <dgm:spPr/>
      <dgm:t>
        <a:bodyPr/>
        <a:lstStyle/>
        <a:p>
          <a:r>
            <a:rPr lang="en-US" altLang="zh-TW" sz="2400" b="1" dirty="0" smtClean="0">
              <a:solidFill>
                <a:srgbClr val="7030A0"/>
              </a:solidFill>
              <a:latin typeface="+mn-lt"/>
              <a:ea typeface="標楷體" pitchFamily="65" charset="-120"/>
            </a:rPr>
            <a:t>Causing a negative impact on global competitiveness of domestic industries</a:t>
          </a:r>
          <a:endParaRPr lang="zh-TW" altLang="en-US" sz="2400" b="1" dirty="0">
            <a:solidFill>
              <a:srgbClr val="7030A0"/>
            </a:solidFill>
            <a:latin typeface="+mn-lt"/>
            <a:ea typeface="標楷體" pitchFamily="65" charset="-120"/>
          </a:endParaRPr>
        </a:p>
      </dgm:t>
    </dgm:pt>
    <dgm:pt modelId="{F13550B7-82A0-4EE1-8ECC-C01C17C5710E}" type="parTrans" cxnId="{7D58E0E1-EF85-4AC9-8430-75EDE2BA4160}">
      <dgm:prSet/>
      <dgm:spPr/>
      <dgm:t>
        <a:bodyPr/>
        <a:lstStyle/>
        <a:p>
          <a:endParaRPr lang="zh-TW" altLang="en-US"/>
        </a:p>
      </dgm:t>
    </dgm:pt>
    <dgm:pt modelId="{99BC4FFB-8259-4F8C-9EC7-D683A1594B7B}" type="sibTrans" cxnId="{7D58E0E1-EF85-4AC9-8430-75EDE2BA4160}">
      <dgm:prSet/>
      <dgm:spPr/>
      <dgm:t>
        <a:bodyPr/>
        <a:lstStyle/>
        <a:p>
          <a:endParaRPr lang="zh-TW" altLang="en-US"/>
        </a:p>
      </dgm:t>
    </dgm:pt>
    <dgm:pt modelId="{0231E2A5-8F44-4146-890A-CFF4D25042D0}">
      <dgm:prSet phldrT="[文字]" custT="1"/>
      <dgm:spPr/>
      <dgm:t>
        <a:bodyPr/>
        <a:lstStyle/>
        <a:p>
          <a:r>
            <a:rPr lang="en-US" altLang="zh-TW" sz="2400" b="1" dirty="0" smtClean="0">
              <a:solidFill>
                <a:schemeClr val="accent4">
                  <a:lumMod val="75000"/>
                </a:schemeClr>
              </a:solidFill>
              <a:latin typeface="+mn-lt"/>
              <a:ea typeface="標楷體" pitchFamily="65" charset="-120"/>
            </a:rPr>
            <a:t>Current penalties inadequate to effectively deter trade secrets infringement</a:t>
          </a:r>
          <a:endParaRPr lang="zh-TW" altLang="en-US" sz="2400" b="1" dirty="0">
            <a:solidFill>
              <a:schemeClr val="accent4">
                <a:lumMod val="75000"/>
              </a:schemeClr>
            </a:solidFill>
            <a:latin typeface="+mn-lt"/>
            <a:ea typeface="標楷體" pitchFamily="65" charset="-120"/>
          </a:endParaRPr>
        </a:p>
      </dgm:t>
    </dgm:pt>
    <dgm:pt modelId="{0CF5A27D-66C7-4D30-A538-CEAB8823F238}" type="parTrans" cxnId="{F4FB62E1-8DBB-4A12-BE68-1BC727153D84}">
      <dgm:prSet/>
      <dgm:spPr/>
      <dgm:t>
        <a:bodyPr/>
        <a:lstStyle/>
        <a:p>
          <a:endParaRPr lang="zh-TW" altLang="en-US"/>
        </a:p>
      </dgm:t>
    </dgm:pt>
    <dgm:pt modelId="{CA964623-D301-4789-8756-9C32359FC00D}" type="sibTrans" cxnId="{F4FB62E1-8DBB-4A12-BE68-1BC727153D84}">
      <dgm:prSet/>
      <dgm:spPr/>
      <dgm:t>
        <a:bodyPr/>
        <a:lstStyle/>
        <a:p>
          <a:endParaRPr lang="zh-TW" altLang="en-US"/>
        </a:p>
      </dgm:t>
    </dgm:pt>
    <dgm:pt modelId="{EA5F639A-BFCE-4B74-8A94-379E1C2FAF37}" type="pres">
      <dgm:prSet presAssocID="{69BE8A9E-ABCC-4508-98A9-34A3FD5DD925}" presName="linear" presStyleCnt="0">
        <dgm:presLayoutVars>
          <dgm:dir/>
          <dgm:animLvl val="lvl"/>
          <dgm:resizeHandles val="exact"/>
        </dgm:presLayoutVars>
      </dgm:prSet>
      <dgm:spPr/>
      <dgm:t>
        <a:bodyPr/>
        <a:lstStyle/>
        <a:p>
          <a:endParaRPr lang="zh-TW" altLang="en-US"/>
        </a:p>
      </dgm:t>
    </dgm:pt>
    <dgm:pt modelId="{2AF29C25-1C0D-4E86-9263-8FDF8762CC94}" type="pres">
      <dgm:prSet presAssocID="{A537BADA-E4FB-450D-B38A-3DD84EE39B30}" presName="parentLin" presStyleCnt="0"/>
      <dgm:spPr/>
    </dgm:pt>
    <dgm:pt modelId="{F8D20E3B-8E94-440A-9D58-7AAFD519CBD4}" type="pres">
      <dgm:prSet presAssocID="{A537BADA-E4FB-450D-B38A-3DD84EE39B30}" presName="parentLeftMargin" presStyleLbl="node1" presStyleIdx="0" presStyleCnt="3"/>
      <dgm:spPr/>
      <dgm:t>
        <a:bodyPr/>
        <a:lstStyle/>
        <a:p>
          <a:endParaRPr lang="zh-TW" altLang="en-US"/>
        </a:p>
      </dgm:t>
    </dgm:pt>
    <dgm:pt modelId="{38C83795-DE67-4266-ABF6-854A0282620E}" type="pres">
      <dgm:prSet presAssocID="{A537BADA-E4FB-450D-B38A-3DD84EE39B30}" presName="parentText" presStyleLbl="node1" presStyleIdx="0" presStyleCnt="3" custScaleX="142857" custScaleY="78686" custLinFactNeighborX="10275" custLinFactNeighborY="1366">
        <dgm:presLayoutVars>
          <dgm:chMax val="0"/>
          <dgm:bulletEnabled val="1"/>
        </dgm:presLayoutVars>
      </dgm:prSet>
      <dgm:spPr/>
      <dgm:t>
        <a:bodyPr/>
        <a:lstStyle/>
        <a:p>
          <a:endParaRPr lang="zh-TW" altLang="en-US"/>
        </a:p>
      </dgm:t>
    </dgm:pt>
    <dgm:pt modelId="{8914BDDB-0A55-490D-8E6D-008E3499411D}" type="pres">
      <dgm:prSet presAssocID="{A537BADA-E4FB-450D-B38A-3DD84EE39B30}" presName="negativeSpace" presStyleCnt="0"/>
      <dgm:spPr/>
    </dgm:pt>
    <dgm:pt modelId="{5D935011-925C-4233-9208-E4D119A80EB9}" type="pres">
      <dgm:prSet presAssocID="{A537BADA-E4FB-450D-B38A-3DD84EE39B30}" presName="childText" presStyleLbl="conFgAcc1" presStyleIdx="0" presStyleCnt="3">
        <dgm:presLayoutVars>
          <dgm:bulletEnabled val="1"/>
        </dgm:presLayoutVars>
      </dgm:prSet>
      <dgm:spPr/>
    </dgm:pt>
    <dgm:pt modelId="{E382ED0F-78B3-4891-9FD4-A9CC559EE792}" type="pres">
      <dgm:prSet presAssocID="{D1CE7A65-0308-4AE1-BD11-81BB234942A3}" presName="spaceBetweenRectangles" presStyleCnt="0"/>
      <dgm:spPr/>
    </dgm:pt>
    <dgm:pt modelId="{A729C40B-2304-4E38-9710-6FDC4091EE01}" type="pres">
      <dgm:prSet presAssocID="{7840E610-FA46-4170-BA1B-966F1715BD05}" presName="parentLin" presStyleCnt="0"/>
      <dgm:spPr/>
    </dgm:pt>
    <dgm:pt modelId="{3B6AA8DA-0D29-4751-A012-AC42B3A795D3}" type="pres">
      <dgm:prSet presAssocID="{7840E610-FA46-4170-BA1B-966F1715BD05}" presName="parentLeftMargin" presStyleLbl="node1" presStyleIdx="0" presStyleCnt="3"/>
      <dgm:spPr/>
      <dgm:t>
        <a:bodyPr/>
        <a:lstStyle/>
        <a:p>
          <a:endParaRPr lang="zh-TW" altLang="en-US"/>
        </a:p>
      </dgm:t>
    </dgm:pt>
    <dgm:pt modelId="{572C4DF6-DB3E-4FB4-8EA8-C7447BBEB5D7}" type="pres">
      <dgm:prSet presAssocID="{7840E610-FA46-4170-BA1B-966F1715BD05}" presName="parentText" presStyleLbl="node1" presStyleIdx="1" presStyleCnt="3" custScaleX="137017" custScaleY="83778" custLinFactNeighborX="6034" custLinFactNeighborY="1609">
        <dgm:presLayoutVars>
          <dgm:chMax val="0"/>
          <dgm:bulletEnabled val="1"/>
        </dgm:presLayoutVars>
      </dgm:prSet>
      <dgm:spPr/>
      <dgm:t>
        <a:bodyPr/>
        <a:lstStyle/>
        <a:p>
          <a:endParaRPr lang="zh-TW" altLang="en-US"/>
        </a:p>
      </dgm:t>
    </dgm:pt>
    <dgm:pt modelId="{55E12DE9-53A9-4D26-80DA-AAC75AD5B042}" type="pres">
      <dgm:prSet presAssocID="{7840E610-FA46-4170-BA1B-966F1715BD05}" presName="negativeSpace" presStyleCnt="0"/>
      <dgm:spPr/>
    </dgm:pt>
    <dgm:pt modelId="{83A548D7-4025-4829-B94C-339FE3587F05}" type="pres">
      <dgm:prSet presAssocID="{7840E610-FA46-4170-BA1B-966F1715BD05}" presName="childText" presStyleLbl="conFgAcc1" presStyleIdx="1" presStyleCnt="3">
        <dgm:presLayoutVars>
          <dgm:bulletEnabled val="1"/>
        </dgm:presLayoutVars>
      </dgm:prSet>
      <dgm:spPr/>
    </dgm:pt>
    <dgm:pt modelId="{A93A141E-12AF-40E7-B8FC-BFD3F545ED53}" type="pres">
      <dgm:prSet presAssocID="{99BC4FFB-8259-4F8C-9EC7-D683A1594B7B}" presName="spaceBetweenRectangles" presStyleCnt="0"/>
      <dgm:spPr/>
    </dgm:pt>
    <dgm:pt modelId="{74501FE5-DE5B-4AF9-B915-1BD1972EB202}" type="pres">
      <dgm:prSet presAssocID="{0231E2A5-8F44-4146-890A-CFF4D25042D0}" presName="parentLin" presStyleCnt="0"/>
      <dgm:spPr/>
    </dgm:pt>
    <dgm:pt modelId="{2D6916DB-46D7-40BF-BAE4-923F4028C678}" type="pres">
      <dgm:prSet presAssocID="{0231E2A5-8F44-4146-890A-CFF4D25042D0}" presName="parentLeftMargin" presStyleLbl="node1" presStyleIdx="1" presStyleCnt="3"/>
      <dgm:spPr/>
      <dgm:t>
        <a:bodyPr/>
        <a:lstStyle/>
        <a:p>
          <a:endParaRPr lang="zh-TW" altLang="en-US"/>
        </a:p>
      </dgm:t>
    </dgm:pt>
    <dgm:pt modelId="{346D2736-348C-4139-AB66-31020BC0CEBE}" type="pres">
      <dgm:prSet presAssocID="{0231E2A5-8F44-4146-890A-CFF4D25042D0}" presName="parentText" presStyleLbl="node1" presStyleIdx="2" presStyleCnt="3" custScaleX="141868" custScaleY="90456" custLinFactNeighborX="9601" custLinFactNeighborY="651">
        <dgm:presLayoutVars>
          <dgm:chMax val="0"/>
          <dgm:bulletEnabled val="1"/>
        </dgm:presLayoutVars>
      </dgm:prSet>
      <dgm:spPr/>
      <dgm:t>
        <a:bodyPr/>
        <a:lstStyle/>
        <a:p>
          <a:endParaRPr lang="zh-TW" altLang="en-US"/>
        </a:p>
      </dgm:t>
    </dgm:pt>
    <dgm:pt modelId="{8BAAFFF7-402A-447A-BE03-09B8C19E4080}" type="pres">
      <dgm:prSet presAssocID="{0231E2A5-8F44-4146-890A-CFF4D25042D0}" presName="negativeSpace" presStyleCnt="0"/>
      <dgm:spPr/>
    </dgm:pt>
    <dgm:pt modelId="{56B87383-8162-4D3C-B732-E4A79B0A30DC}" type="pres">
      <dgm:prSet presAssocID="{0231E2A5-8F44-4146-890A-CFF4D25042D0}" presName="childText" presStyleLbl="conFgAcc1" presStyleIdx="2" presStyleCnt="3" custLinFactNeighborY="-33260">
        <dgm:presLayoutVars>
          <dgm:bulletEnabled val="1"/>
        </dgm:presLayoutVars>
      </dgm:prSet>
      <dgm:spPr/>
    </dgm:pt>
  </dgm:ptLst>
  <dgm:cxnLst>
    <dgm:cxn modelId="{AC593D20-FD88-41BC-A3DB-60AD77AAB337}" srcId="{69BE8A9E-ABCC-4508-98A9-34A3FD5DD925}" destId="{A537BADA-E4FB-450D-B38A-3DD84EE39B30}" srcOrd="0" destOrd="0" parTransId="{61CD5717-4987-4B20-A157-C7D5317DD56F}" sibTransId="{D1CE7A65-0308-4AE1-BD11-81BB234942A3}"/>
    <dgm:cxn modelId="{14C00135-0FBC-4D0A-8F0C-0693B8F3A328}" type="presOf" srcId="{A537BADA-E4FB-450D-B38A-3DD84EE39B30}" destId="{38C83795-DE67-4266-ABF6-854A0282620E}" srcOrd="1" destOrd="0" presId="urn:microsoft.com/office/officeart/2005/8/layout/list1"/>
    <dgm:cxn modelId="{A40C0EBD-C0BB-4361-BD9F-282B13FDB720}" type="presOf" srcId="{7840E610-FA46-4170-BA1B-966F1715BD05}" destId="{572C4DF6-DB3E-4FB4-8EA8-C7447BBEB5D7}" srcOrd="1" destOrd="0" presId="urn:microsoft.com/office/officeart/2005/8/layout/list1"/>
    <dgm:cxn modelId="{19277BDC-3EAB-4027-8FB5-97246ED0038E}" type="presOf" srcId="{69BE8A9E-ABCC-4508-98A9-34A3FD5DD925}" destId="{EA5F639A-BFCE-4B74-8A94-379E1C2FAF37}" srcOrd="0" destOrd="0" presId="urn:microsoft.com/office/officeart/2005/8/layout/list1"/>
    <dgm:cxn modelId="{979FD317-54FE-4457-A38A-F960817AAC3F}" type="presOf" srcId="{A537BADA-E4FB-450D-B38A-3DD84EE39B30}" destId="{F8D20E3B-8E94-440A-9D58-7AAFD519CBD4}" srcOrd="0" destOrd="0" presId="urn:microsoft.com/office/officeart/2005/8/layout/list1"/>
    <dgm:cxn modelId="{6761C2F4-B835-4342-962B-02A73D214749}" type="presOf" srcId="{0231E2A5-8F44-4146-890A-CFF4D25042D0}" destId="{2D6916DB-46D7-40BF-BAE4-923F4028C678}" srcOrd="0" destOrd="0" presId="urn:microsoft.com/office/officeart/2005/8/layout/list1"/>
    <dgm:cxn modelId="{6A4CAB06-AECE-4BE4-82E1-818321DBE9C8}" type="presOf" srcId="{0231E2A5-8F44-4146-890A-CFF4D25042D0}" destId="{346D2736-348C-4139-AB66-31020BC0CEBE}" srcOrd="1" destOrd="0" presId="urn:microsoft.com/office/officeart/2005/8/layout/list1"/>
    <dgm:cxn modelId="{F4FB62E1-8DBB-4A12-BE68-1BC727153D84}" srcId="{69BE8A9E-ABCC-4508-98A9-34A3FD5DD925}" destId="{0231E2A5-8F44-4146-890A-CFF4D25042D0}" srcOrd="2" destOrd="0" parTransId="{0CF5A27D-66C7-4D30-A538-CEAB8823F238}" sibTransId="{CA964623-D301-4789-8756-9C32359FC00D}"/>
    <dgm:cxn modelId="{7D58E0E1-EF85-4AC9-8430-75EDE2BA4160}" srcId="{69BE8A9E-ABCC-4508-98A9-34A3FD5DD925}" destId="{7840E610-FA46-4170-BA1B-966F1715BD05}" srcOrd="1" destOrd="0" parTransId="{F13550B7-82A0-4EE1-8ECC-C01C17C5710E}" sibTransId="{99BC4FFB-8259-4F8C-9EC7-D683A1594B7B}"/>
    <dgm:cxn modelId="{FC2EEDBE-25F4-4E14-A924-57745F3B9BC3}" type="presOf" srcId="{7840E610-FA46-4170-BA1B-966F1715BD05}" destId="{3B6AA8DA-0D29-4751-A012-AC42B3A795D3}" srcOrd="0" destOrd="0" presId="urn:microsoft.com/office/officeart/2005/8/layout/list1"/>
    <dgm:cxn modelId="{7F333ACD-EA00-44ED-B029-41C9DAF5CC66}" type="presParOf" srcId="{EA5F639A-BFCE-4B74-8A94-379E1C2FAF37}" destId="{2AF29C25-1C0D-4E86-9263-8FDF8762CC94}" srcOrd="0" destOrd="0" presId="urn:microsoft.com/office/officeart/2005/8/layout/list1"/>
    <dgm:cxn modelId="{450A7ADB-6AD9-4C3A-86F0-416A75B1A535}" type="presParOf" srcId="{2AF29C25-1C0D-4E86-9263-8FDF8762CC94}" destId="{F8D20E3B-8E94-440A-9D58-7AAFD519CBD4}" srcOrd="0" destOrd="0" presId="urn:microsoft.com/office/officeart/2005/8/layout/list1"/>
    <dgm:cxn modelId="{BDF68D82-9383-490C-B902-ECA3746AF10B}" type="presParOf" srcId="{2AF29C25-1C0D-4E86-9263-8FDF8762CC94}" destId="{38C83795-DE67-4266-ABF6-854A0282620E}" srcOrd="1" destOrd="0" presId="urn:microsoft.com/office/officeart/2005/8/layout/list1"/>
    <dgm:cxn modelId="{E8073729-9388-4EB4-ACCC-B9AB680783E9}" type="presParOf" srcId="{EA5F639A-BFCE-4B74-8A94-379E1C2FAF37}" destId="{8914BDDB-0A55-490D-8E6D-008E3499411D}" srcOrd="1" destOrd="0" presId="urn:microsoft.com/office/officeart/2005/8/layout/list1"/>
    <dgm:cxn modelId="{EF7CD6F6-4A17-48DD-B74F-0530398FB3BE}" type="presParOf" srcId="{EA5F639A-BFCE-4B74-8A94-379E1C2FAF37}" destId="{5D935011-925C-4233-9208-E4D119A80EB9}" srcOrd="2" destOrd="0" presId="urn:microsoft.com/office/officeart/2005/8/layout/list1"/>
    <dgm:cxn modelId="{98C7D44A-6537-4CC7-AD92-4A476D6D659C}" type="presParOf" srcId="{EA5F639A-BFCE-4B74-8A94-379E1C2FAF37}" destId="{E382ED0F-78B3-4891-9FD4-A9CC559EE792}" srcOrd="3" destOrd="0" presId="urn:microsoft.com/office/officeart/2005/8/layout/list1"/>
    <dgm:cxn modelId="{98C590E5-84CF-4B57-B6F0-BE21D7AD85FD}" type="presParOf" srcId="{EA5F639A-BFCE-4B74-8A94-379E1C2FAF37}" destId="{A729C40B-2304-4E38-9710-6FDC4091EE01}" srcOrd="4" destOrd="0" presId="urn:microsoft.com/office/officeart/2005/8/layout/list1"/>
    <dgm:cxn modelId="{3453695C-7D25-4AAA-B9F5-AD8CEEFF914C}" type="presParOf" srcId="{A729C40B-2304-4E38-9710-6FDC4091EE01}" destId="{3B6AA8DA-0D29-4751-A012-AC42B3A795D3}" srcOrd="0" destOrd="0" presId="urn:microsoft.com/office/officeart/2005/8/layout/list1"/>
    <dgm:cxn modelId="{99DD35BB-F372-4D04-8DAB-71D8BA02B700}" type="presParOf" srcId="{A729C40B-2304-4E38-9710-6FDC4091EE01}" destId="{572C4DF6-DB3E-4FB4-8EA8-C7447BBEB5D7}" srcOrd="1" destOrd="0" presId="urn:microsoft.com/office/officeart/2005/8/layout/list1"/>
    <dgm:cxn modelId="{26811A9E-CE5B-4946-A2BB-AA3A63AC05A4}" type="presParOf" srcId="{EA5F639A-BFCE-4B74-8A94-379E1C2FAF37}" destId="{55E12DE9-53A9-4D26-80DA-AAC75AD5B042}" srcOrd="5" destOrd="0" presId="urn:microsoft.com/office/officeart/2005/8/layout/list1"/>
    <dgm:cxn modelId="{579D4470-C8FB-447B-8007-6E596F0928EE}" type="presParOf" srcId="{EA5F639A-BFCE-4B74-8A94-379E1C2FAF37}" destId="{83A548D7-4025-4829-B94C-339FE3587F05}" srcOrd="6" destOrd="0" presId="urn:microsoft.com/office/officeart/2005/8/layout/list1"/>
    <dgm:cxn modelId="{4D49A11A-88B4-423F-8DEB-C31780A55D21}" type="presParOf" srcId="{EA5F639A-BFCE-4B74-8A94-379E1C2FAF37}" destId="{A93A141E-12AF-40E7-B8FC-BFD3F545ED53}" srcOrd="7" destOrd="0" presId="urn:microsoft.com/office/officeart/2005/8/layout/list1"/>
    <dgm:cxn modelId="{052CD427-68F5-4803-BF76-474DC3EED776}" type="presParOf" srcId="{EA5F639A-BFCE-4B74-8A94-379E1C2FAF37}" destId="{74501FE5-DE5B-4AF9-B915-1BD1972EB202}" srcOrd="8" destOrd="0" presId="urn:microsoft.com/office/officeart/2005/8/layout/list1"/>
    <dgm:cxn modelId="{BF19D71F-84E0-4D7E-A3D4-3CD69C2FFBC0}" type="presParOf" srcId="{74501FE5-DE5B-4AF9-B915-1BD1972EB202}" destId="{2D6916DB-46D7-40BF-BAE4-923F4028C678}" srcOrd="0" destOrd="0" presId="urn:microsoft.com/office/officeart/2005/8/layout/list1"/>
    <dgm:cxn modelId="{BBE09B89-5245-461B-AC5A-5CD863C447A5}" type="presParOf" srcId="{74501FE5-DE5B-4AF9-B915-1BD1972EB202}" destId="{346D2736-348C-4139-AB66-31020BC0CEBE}" srcOrd="1" destOrd="0" presId="urn:microsoft.com/office/officeart/2005/8/layout/list1"/>
    <dgm:cxn modelId="{3ED71FE1-B96B-4CC9-ABA4-8F6EF85CEE03}" type="presParOf" srcId="{EA5F639A-BFCE-4B74-8A94-379E1C2FAF37}" destId="{8BAAFFF7-402A-447A-BE03-09B8C19E4080}" srcOrd="9" destOrd="0" presId="urn:microsoft.com/office/officeart/2005/8/layout/list1"/>
    <dgm:cxn modelId="{B73A1823-ABAD-48D3-971C-F806CC08F793}" type="presParOf" srcId="{EA5F639A-BFCE-4B74-8A94-379E1C2FAF37}" destId="{56B87383-8162-4D3C-B732-E4A79B0A30DC}" srcOrd="10" destOrd="0" presId="urn:microsoft.com/office/officeart/2005/8/layout/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BCEB174C-BF31-464A-A850-08BD0E249087}" type="doc">
      <dgm:prSet loTypeId="urn:microsoft.com/office/officeart/2005/8/layout/chevron2" loCatId="list" qsTypeId="urn:microsoft.com/office/officeart/2005/8/quickstyle/simple1" qsCatId="simple" csTypeId="urn:microsoft.com/office/officeart/2005/8/colors/colorful2" csCatId="colorful" phldr="1"/>
      <dgm:spPr/>
      <dgm:t>
        <a:bodyPr/>
        <a:lstStyle/>
        <a:p>
          <a:endParaRPr lang="zh-TW" altLang="en-US"/>
        </a:p>
      </dgm:t>
    </dgm:pt>
    <dgm:pt modelId="{5C0C1DA7-FEBF-4C6F-8C23-622A18D2061D}">
      <dgm:prSet phldrT="[文字]" custT="1"/>
      <dgm:spPr/>
      <dgm:t>
        <a:bodyPr/>
        <a:lstStyle/>
        <a:p>
          <a:r>
            <a:rPr lang="en-US" altLang="zh-TW" sz="2000" dirty="0" smtClean="0">
              <a:latin typeface="+mn-lt"/>
              <a:ea typeface="標楷體" pitchFamily="65" charset="-120"/>
            </a:rPr>
            <a:t>The</a:t>
          </a:r>
          <a:r>
            <a:rPr lang="en-US" altLang="zh-TW" sz="2000" baseline="0" dirty="0" smtClean="0">
              <a:latin typeface="+mn-lt"/>
              <a:ea typeface="標楷體" pitchFamily="65" charset="-120"/>
            </a:rPr>
            <a:t> acts of trade secret infringement</a:t>
          </a:r>
          <a:endParaRPr lang="zh-TW" altLang="en-US" sz="2000" dirty="0">
            <a:latin typeface="+mn-lt"/>
            <a:ea typeface="標楷體" pitchFamily="65" charset="-120"/>
          </a:endParaRPr>
        </a:p>
      </dgm:t>
    </dgm:pt>
    <dgm:pt modelId="{974413F0-D514-4D93-9FF9-C7F4D49DF82B}" type="parTrans" cxnId="{EE2B3BDD-8687-461F-8670-52FAA26AF37F}">
      <dgm:prSet/>
      <dgm:spPr/>
      <dgm:t>
        <a:bodyPr/>
        <a:lstStyle/>
        <a:p>
          <a:endParaRPr lang="zh-TW" altLang="en-US"/>
        </a:p>
      </dgm:t>
    </dgm:pt>
    <dgm:pt modelId="{87535837-F006-4FB8-BB6E-59FB00873D67}" type="sibTrans" cxnId="{EE2B3BDD-8687-461F-8670-52FAA26AF37F}">
      <dgm:prSet/>
      <dgm:spPr/>
      <dgm:t>
        <a:bodyPr/>
        <a:lstStyle/>
        <a:p>
          <a:endParaRPr lang="zh-TW" altLang="en-US"/>
        </a:p>
      </dgm:t>
    </dgm:pt>
    <dgm:pt modelId="{BB5D6C62-FCC0-4D99-940F-379B0DFFC4AD}">
      <dgm:prSet phldrT="[文字]" custT="1"/>
      <dgm:spPr/>
      <dgm:t>
        <a:bodyPr/>
        <a:lstStyle/>
        <a:p>
          <a:r>
            <a:rPr lang="en-US" altLang="zh-TW" sz="1800" dirty="0" smtClean="0">
              <a:latin typeface="+mn-lt"/>
              <a:ea typeface="標楷體" pitchFamily="65" charset="-120"/>
            </a:rPr>
            <a:t>Acquisition, usage or disclosure of </a:t>
          </a:r>
          <a:r>
            <a:rPr lang="en-US" altLang="zh-TW" sz="1800" baseline="0" dirty="0" smtClean="0">
              <a:latin typeface="+mn-lt"/>
              <a:ea typeface="標楷體" pitchFamily="65" charset="-120"/>
            </a:rPr>
            <a:t>a trade secret by wrongful means</a:t>
          </a:r>
          <a:endParaRPr lang="zh-TW" altLang="en-US" sz="1800" dirty="0">
            <a:latin typeface="標楷體" pitchFamily="65" charset="-120"/>
            <a:ea typeface="標楷體" pitchFamily="65" charset="-120"/>
          </a:endParaRPr>
        </a:p>
      </dgm:t>
    </dgm:pt>
    <dgm:pt modelId="{2E32C2A8-444D-4E69-925C-D9ED5A62B095}" type="parTrans" cxnId="{ADFDAF8C-BF07-4066-AA82-80C186900E4F}">
      <dgm:prSet/>
      <dgm:spPr/>
      <dgm:t>
        <a:bodyPr/>
        <a:lstStyle/>
        <a:p>
          <a:endParaRPr lang="zh-TW" altLang="en-US"/>
        </a:p>
      </dgm:t>
    </dgm:pt>
    <dgm:pt modelId="{03905A4A-2E12-44EA-BFCD-A7CDF3BC5941}" type="sibTrans" cxnId="{ADFDAF8C-BF07-4066-AA82-80C186900E4F}">
      <dgm:prSet/>
      <dgm:spPr/>
      <dgm:t>
        <a:bodyPr/>
        <a:lstStyle/>
        <a:p>
          <a:endParaRPr lang="zh-TW" altLang="en-US"/>
        </a:p>
      </dgm:t>
    </dgm:pt>
    <dgm:pt modelId="{92CE3266-5C86-4CA4-BDAF-B7556EA02873}">
      <dgm:prSet phldrT="[文字]" custT="1"/>
      <dgm:spPr/>
      <dgm:t>
        <a:bodyPr/>
        <a:lstStyle/>
        <a:p>
          <a:r>
            <a:rPr lang="en-US" altLang="zh-TW" sz="2000" dirty="0" smtClean="0">
              <a:latin typeface="+mn-lt"/>
              <a:ea typeface="標楷體" pitchFamily="65" charset="-120"/>
            </a:rPr>
            <a:t>Penalties</a:t>
          </a:r>
          <a:endParaRPr lang="zh-TW" altLang="en-US" sz="2000" dirty="0">
            <a:latin typeface="+mn-lt"/>
            <a:ea typeface="標楷體" pitchFamily="65" charset="-120"/>
          </a:endParaRPr>
        </a:p>
      </dgm:t>
    </dgm:pt>
    <dgm:pt modelId="{37B8CC50-D4CD-46E6-A573-E471E2D0FBA4}" type="parTrans" cxnId="{3CB452EA-54D1-4A72-8A22-6B4A6A024F5D}">
      <dgm:prSet/>
      <dgm:spPr/>
      <dgm:t>
        <a:bodyPr/>
        <a:lstStyle/>
        <a:p>
          <a:endParaRPr lang="zh-TW" altLang="en-US"/>
        </a:p>
      </dgm:t>
    </dgm:pt>
    <dgm:pt modelId="{7730CF20-C863-4B50-A9AF-3E0CD1595952}" type="sibTrans" cxnId="{3CB452EA-54D1-4A72-8A22-6B4A6A024F5D}">
      <dgm:prSet/>
      <dgm:spPr/>
      <dgm:t>
        <a:bodyPr/>
        <a:lstStyle/>
        <a:p>
          <a:endParaRPr lang="zh-TW" altLang="en-US"/>
        </a:p>
      </dgm:t>
    </dgm:pt>
    <dgm:pt modelId="{B75949C5-10EE-446B-8529-DC7CBA2D130C}">
      <dgm:prSet phldrT="[文字]" custT="1"/>
      <dgm:spPr/>
      <dgm:t>
        <a:bodyPr/>
        <a:lstStyle/>
        <a:p>
          <a:r>
            <a:rPr lang="en-US" altLang="zh-TW" sz="1800" dirty="0" smtClean="0"/>
            <a:t>Imprisonment of up to 5 years</a:t>
          </a:r>
          <a:endParaRPr lang="zh-TW" altLang="en-US" sz="1800" dirty="0"/>
        </a:p>
      </dgm:t>
    </dgm:pt>
    <dgm:pt modelId="{974BDF56-2842-4F90-AED9-391140B0F99D}" type="parTrans" cxnId="{B859F223-ADA3-46A0-9B74-89EFCFD87E15}">
      <dgm:prSet/>
      <dgm:spPr/>
      <dgm:t>
        <a:bodyPr/>
        <a:lstStyle/>
        <a:p>
          <a:endParaRPr lang="zh-TW" altLang="en-US"/>
        </a:p>
      </dgm:t>
    </dgm:pt>
    <dgm:pt modelId="{308DB87A-D9D9-4FD1-8796-3A6BF0E20086}" type="sibTrans" cxnId="{B859F223-ADA3-46A0-9B74-89EFCFD87E15}">
      <dgm:prSet/>
      <dgm:spPr/>
      <dgm:t>
        <a:bodyPr/>
        <a:lstStyle/>
        <a:p>
          <a:endParaRPr lang="zh-TW" altLang="en-US"/>
        </a:p>
      </dgm:t>
    </dgm:pt>
    <dgm:pt modelId="{A6BDB2D8-243E-4D41-8EBD-CCA42A9E5E39}">
      <dgm:prSet phldrT="[文字]" custT="1"/>
      <dgm:spPr/>
      <dgm:t>
        <a:bodyPr/>
        <a:lstStyle/>
        <a:p>
          <a:r>
            <a:rPr lang="en-US" altLang="zh-TW" sz="1800" dirty="0" smtClean="0">
              <a:latin typeface="+mn-lt"/>
              <a:ea typeface="標楷體" pitchFamily="65" charset="-120"/>
            </a:rPr>
            <a:t>Failing to delete/destroy a possessed trade secret as the holder orders</a:t>
          </a:r>
          <a:r>
            <a:rPr lang="en-US" altLang="zh-TW" sz="1800" dirty="0" smtClean="0">
              <a:solidFill>
                <a:srgbClr val="C00000"/>
              </a:solidFill>
              <a:latin typeface="+mn-lt"/>
              <a:ea typeface="標楷體" pitchFamily="65" charset="-120"/>
            </a:rPr>
            <a:t>,</a:t>
          </a:r>
          <a:r>
            <a:rPr lang="en-US" altLang="zh-TW" sz="1800" dirty="0" smtClean="0">
              <a:latin typeface="+mn-lt"/>
              <a:ea typeface="標楷體" pitchFamily="65" charset="-120"/>
            </a:rPr>
            <a:t> or concealing it</a:t>
          </a:r>
          <a:endParaRPr lang="zh-TW" altLang="en-US" sz="1800" dirty="0">
            <a:latin typeface="+mn-lt"/>
            <a:ea typeface="標楷體" pitchFamily="65" charset="-120"/>
          </a:endParaRPr>
        </a:p>
      </dgm:t>
    </dgm:pt>
    <dgm:pt modelId="{FC582801-0875-405E-B5D7-2B485230DAEF}" type="parTrans" cxnId="{7760630A-199D-47C5-B2A1-DE16B64A778A}">
      <dgm:prSet/>
      <dgm:spPr/>
      <dgm:t>
        <a:bodyPr/>
        <a:lstStyle/>
        <a:p>
          <a:endParaRPr lang="zh-TW" altLang="en-US"/>
        </a:p>
      </dgm:t>
    </dgm:pt>
    <dgm:pt modelId="{0B95045E-D11A-4E96-BF88-C9B4A84D6E7D}" type="sibTrans" cxnId="{7760630A-199D-47C5-B2A1-DE16B64A778A}">
      <dgm:prSet/>
      <dgm:spPr/>
      <dgm:t>
        <a:bodyPr/>
        <a:lstStyle/>
        <a:p>
          <a:endParaRPr lang="zh-TW" altLang="en-US"/>
        </a:p>
      </dgm:t>
    </dgm:pt>
    <dgm:pt modelId="{980F7AFC-BF85-4620-9EA5-B539D63D379B}">
      <dgm:prSet phldrT="[文字]" custT="1"/>
      <dgm:spPr/>
      <dgm:t>
        <a:bodyPr/>
        <a:lstStyle/>
        <a:p>
          <a:r>
            <a:rPr lang="en-US" altLang="zh-TW" sz="1800" dirty="0" smtClean="0">
              <a:solidFill>
                <a:schemeClr val="tx1"/>
              </a:solidFill>
              <a:latin typeface="+mn-lt"/>
              <a:ea typeface="標楷體" pitchFamily="65" charset="-120"/>
            </a:rPr>
            <a:t>Purposely </a:t>
          </a:r>
          <a:r>
            <a:rPr lang="en-US" altLang="zh-TW" sz="1800" dirty="0" smtClean="0">
              <a:latin typeface="+mn-lt"/>
              <a:ea typeface="標楷體" pitchFamily="65" charset="-120"/>
            </a:rPr>
            <a:t>acquiring, using or disclosing a trade secret known or possessed  by others</a:t>
          </a:r>
          <a:endParaRPr lang="zh-TW" altLang="en-US" sz="1800" dirty="0">
            <a:latin typeface="+mn-lt"/>
            <a:ea typeface="標楷體" pitchFamily="65" charset="-120"/>
          </a:endParaRPr>
        </a:p>
      </dgm:t>
    </dgm:pt>
    <dgm:pt modelId="{7F0E619C-5DD1-4C22-BAB1-F0462CCF67C8}" type="parTrans" cxnId="{9BDB6E83-27A1-4BCD-8F9D-3C6DF8DEC637}">
      <dgm:prSet/>
      <dgm:spPr/>
      <dgm:t>
        <a:bodyPr/>
        <a:lstStyle/>
        <a:p>
          <a:endParaRPr lang="zh-TW" altLang="en-US"/>
        </a:p>
      </dgm:t>
    </dgm:pt>
    <dgm:pt modelId="{04BCB177-0A9A-462D-BA68-009C5355A278}" type="sibTrans" cxnId="{9BDB6E83-27A1-4BCD-8F9D-3C6DF8DEC637}">
      <dgm:prSet/>
      <dgm:spPr/>
      <dgm:t>
        <a:bodyPr/>
        <a:lstStyle/>
        <a:p>
          <a:endParaRPr lang="zh-TW" altLang="en-US"/>
        </a:p>
      </dgm:t>
    </dgm:pt>
    <dgm:pt modelId="{D64D40F2-3B26-4B7F-A0B9-F3762993135C}">
      <dgm:prSet phldrT="[文字]" custT="1"/>
      <dgm:spPr/>
      <dgm:t>
        <a:bodyPr/>
        <a:lstStyle/>
        <a:p>
          <a:r>
            <a:rPr lang="en-US" sz="1800" dirty="0" smtClean="0"/>
            <a:t>Increased fine within 3 times of the gain</a:t>
          </a:r>
          <a:endParaRPr lang="zh-TW" altLang="en-US" sz="1800" dirty="0">
            <a:latin typeface="+mn-lt"/>
            <a:ea typeface="標楷體" pitchFamily="65" charset="-120"/>
          </a:endParaRPr>
        </a:p>
      </dgm:t>
    </dgm:pt>
    <dgm:pt modelId="{B122DD97-DF8A-4C3C-8462-C214CF43ED5D}" type="parTrans" cxnId="{E73A4AAD-B2D4-41E0-AE40-AF65B3858F4F}">
      <dgm:prSet/>
      <dgm:spPr/>
      <dgm:t>
        <a:bodyPr/>
        <a:lstStyle/>
        <a:p>
          <a:endParaRPr lang="zh-TW" altLang="en-US"/>
        </a:p>
      </dgm:t>
    </dgm:pt>
    <dgm:pt modelId="{1C299B67-8589-4A42-977D-47AE5773B556}" type="sibTrans" cxnId="{E73A4AAD-B2D4-41E0-AE40-AF65B3858F4F}">
      <dgm:prSet/>
      <dgm:spPr/>
      <dgm:t>
        <a:bodyPr/>
        <a:lstStyle/>
        <a:p>
          <a:endParaRPr lang="zh-TW" altLang="en-US"/>
        </a:p>
      </dgm:t>
    </dgm:pt>
    <dgm:pt modelId="{45A39358-9015-42A5-9ED2-6358B1C92478}">
      <dgm:prSet phldrT="[文字]" custT="1"/>
      <dgm:spPr/>
      <dgm:t>
        <a:bodyPr/>
        <a:lstStyle/>
        <a:p>
          <a:r>
            <a:rPr lang="en-US" altLang="zh-TW" sz="1800" dirty="0" smtClean="0">
              <a:latin typeface="+mn-lt"/>
              <a:ea typeface="標楷體" pitchFamily="65" charset="-120"/>
            </a:rPr>
            <a:t>Unauthorized reproduction, usage or disclosure</a:t>
          </a:r>
          <a:endParaRPr lang="zh-TW" altLang="en-US" sz="1800" dirty="0">
            <a:latin typeface="標楷體" pitchFamily="65" charset="-120"/>
            <a:ea typeface="標楷體" pitchFamily="65" charset="-120"/>
          </a:endParaRPr>
        </a:p>
      </dgm:t>
    </dgm:pt>
    <dgm:pt modelId="{1053B992-EE4E-4B82-AC24-F132B23E5C25}" type="parTrans" cxnId="{436D5AAC-07DD-4BA8-AC75-8EDBA822CF19}">
      <dgm:prSet/>
      <dgm:spPr/>
      <dgm:t>
        <a:bodyPr/>
        <a:lstStyle/>
        <a:p>
          <a:endParaRPr lang="zh-TW" altLang="en-US"/>
        </a:p>
      </dgm:t>
    </dgm:pt>
    <dgm:pt modelId="{B96788A7-C6A8-477F-B13D-5799F0184633}" type="sibTrans" cxnId="{436D5AAC-07DD-4BA8-AC75-8EDBA822CF19}">
      <dgm:prSet/>
      <dgm:spPr/>
      <dgm:t>
        <a:bodyPr/>
        <a:lstStyle/>
        <a:p>
          <a:endParaRPr lang="zh-TW" altLang="en-US"/>
        </a:p>
      </dgm:t>
    </dgm:pt>
    <dgm:pt modelId="{7AA59619-216D-47A1-8971-681B22C36BA9}">
      <dgm:prSet phldrT="[文字]" custT="1"/>
      <dgm:spPr/>
      <dgm:t>
        <a:bodyPr/>
        <a:lstStyle/>
        <a:p>
          <a:r>
            <a:rPr lang="en-US" altLang="zh-TW" sz="1800" dirty="0" smtClean="0"/>
            <a:t>Fine of NT$1M-10M</a:t>
          </a:r>
          <a:endParaRPr lang="zh-TW" altLang="en-US" sz="1800" dirty="0"/>
        </a:p>
      </dgm:t>
    </dgm:pt>
    <dgm:pt modelId="{30907653-016E-44D7-B450-D7A98C332695}" type="parTrans" cxnId="{0145FF3E-A0DF-47CE-B7B0-22B5F7B7F705}">
      <dgm:prSet/>
      <dgm:spPr/>
      <dgm:t>
        <a:bodyPr/>
        <a:lstStyle/>
        <a:p>
          <a:endParaRPr lang="zh-TW" altLang="en-US"/>
        </a:p>
      </dgm:t>
    </dgm:pt>
    <dgm:pt modelId="{195093AB-F5DC-4F08-8BB0-7D4C49116171}" type="sibTrans" cxnId="{0145FF3E-A0DF-47CE-B7B0-22B5F7B7F705}">
      <dgm:prSet/>
      <dgm:spPr/>
      <dgm:t>
        <a:bodyPr/>
        <a:lstStyle/>
        <a:p>
          <a:endParaRPr lang="zh-TW" altLang="en-US"/>
        </a:p>
      </dgm:t>
    </dgm:pt>
    <dgm:pt modelId="{75DA8D23-AE69-43A2-A22F-269089085101}" type="pres">
      <dgm:prSet presAssocID="{BCEB174C-BF31-464A-A850-08BD0E249087}" presName="linearFlow" presStyleCnt="0">
        <dgm:presLayoutVars>
          <dgm:dir/>
          <dgm:animLvl val="lvl"/>
          <dgm:resizeHandles val="exact"/>
        </dgm:presLayoutVars>
      </dgm:prSet>
      <dgm:spPr/>
      <dgm:t>
        <a:bodyPr/>
        <a:lstStyle/>
        <a:p>
          <a:endParaRPr lang="zh-TW" altLang="en-US"/>
        </a:p>
      </dgm:t>
    </dgm:pt>
    <dgm:pt modelId="{B86BF2DF-8CFF-4378-87BF-CAE7FCCC8AB7}" type="pres">
      <dgm:prSet presAssocID="{5C0C1DA7-FEBF-4C6F-8C23-622A18D2061D}" presName="composite" presStyleCnt="0"/>
      <dgm:spPr/>
    </dgm:pt>
    <dgm:pt modelId="{7ED8C98E-AD85-472F-9425-07D65D55FC3E}" type="pres">
      <dgm:prSet presAssocID="{5C0C1DA7-FEBF-4C6F-8C23-622A18D2061D}" presName="parentText" presStyleLbl="alignNode1" presStyleIdx="0" presStyleCnt="2" custScaleX="124835" custScaleY="134222" custLinFactNeighborX="-27151" custLinFactNeighborY="-19189">
        <dgm:presLayoutVars>
          <dgm:chMax val="1"/>
          <dgm:bulletEnabled val="1"/>
        </dgm:presLayoutVars>
      </dgm:prSet>
      <dgm:spPr/>
      <dgm:t>
        <a:bodyPr/>
        <a:lstStyle/>
        <a:p>
          <a:endParaRPr lang="zh-TW" altLang="en-US"/>
        </a:p>
      </dgm:t>
    </dgm:pt>
    <dgm:pt modelId="{59894A9B-32CA-47EC-AC42-64525DCBBAB7}" type="pres">
      <dgm:prSet presAssocID="{5C0C1DA7-FEBF-4C6F-8C23-622A18D2061D}" presName="descendantText" presStyleLbl="alignAcc1" presStyleIdx="0" presStyleCnt="2" custScaleX="95290" custScaleY="228548" custLinFactNeighborX="-5508" custLinFactNeighborY="2100">
        <dgm:presLayoutVars>
          <dgm:bulletEnabled val="1"/>
        </dgm:presLayoutVars>
      </dgm:prSet>
      <dgm:spPr/>
      <dgm:t>
        <a:bodyPr/>
        <a:lstStyle/>
        <a:p>
          <a:endParaRPr lang="zh-TW" altLang="en-US"/>
        </a:p>
      </dgm:t>
    </dgm:pt>
    <dgm:pt modelId="{D9C0E0D5-EA1B-4FD5-A5EF-CAAC533A7C8A}" type="pres">
      <dgm:prSet presAssocID="{87535837-F006-4FB8-BB6E-59FB00873D67}" presName="sp" presStyleCnt="0"/>
      <dgm:spPr/>
    </dgm:pt>
    <dgm:pt modelId="{2DBBA21C-B782-4990-B1E2-193C88D8FC22}" type="pres">
      <dgm:prSet presAssocID="{92CE3266-5C86-4CA4-BDAF-B7556EA02873}" presName="composite" presStyleCnt="0"/>
      <dgm:spPr/>
    </dgm:pt>
    <dgm:pt modelId="{0F8A43F0-882F-4445-B6AD-3F3328FDAB0F}" type="pres">
      <dgm:prSet presAssocID="{92CE3266-5C86-4CA4-BDAF-B7556EA02873}" presName="parentText" presStyleLbl="alignNode1" presStyleIdx="1" presStyleCnt="2" custScaleX="117512" custLinFactNeighborX="-21276" custLinFactNeighborY="-319">
        <dgm:presLayoutVars>
          <dgm:chMax val="1"/>
          <dgm:bulletEnabled val="1"/>
        </dgm:presLayoutVars>
      </dgm:prSet>
      <dgm:spPr/>
      <dgm:t>
        <a:bodyPr/>
        <a:lstStyle/>
        <a:p>
          <a:endParaRPr lang="zh-TW" altLang="en-US"/>
        </a:p>
      </dgm:t>
    </dgm:pt>
    <dgm:pt modelId="{3E634A6A-8DE8-4D1A-9FAC-0FB8E604BBE8}" type="pres">
      <dgm:prSet presAssocID="{92CE3266-5C86-4CA4-BDAF-B7556EA02873}" presName="descendantText" presStyleLbl="alignAcc1" presStyleIdx="1" presStyleCnt="2" custScaleY="133604" custLinFactNeighborX="-2655" custLinFactNeighborY="16312">
        <dgm:presLayoutVars>
          <dgm:bulletEnabled val="1"/>
        </dgm:presLayoutVars>
      </dgm:prSet>
      <dgm:spPr/>
      <dgm:t>
        <a:bodyPr/>
        <a:lstStyle/>
        <a:p>
          <a:endParaRPr lang="zh-TW" altLang="en-US"/>
        </a:p>
      </dgm:t>
    </dgm:pt>
  </dgm:ptLst>
  <dgm:cxnLst>
    <dgm:cxn modelId="{E73A4AAD-B2D4-41E0-AE40-AF65B3858F4F}" srcId="{92CE3266-5C86-4CA4-BDAF-B7556EA02873}" destId="{D64D40F2-3B26-4B7F-A0B9-F3762993135C}" srcOrd="2" destOrd="0" parTransId="{B122DD97-DF8A-4C3C-8462-C214CF43ED5D}" sibTransId="{1C299B67-8589-4A42-977D-47AE5773B556}"/>
    <dgm:cxn modelId="{7854A35B-6821-4C16-ADE7-89F1FDCDEBAF}" type="presOf" srcId="{A6BDB2D8-243E-4D41-8EBD-CCA42A9E5E39}" destId="{59894A9B-32CA-47EC-AC42-64525DCBBAB7}" srcOrd="0" destOrd="2" presId="urn:microsoft.com/office/officeart/2005/8/layout/chevron2"/>
    <dgm:cxn modelId="{989F7B0E-6533-4B7A-96D1-9C287DB1EEA0}" type="presOf" srcId="{5C0C1DA7-FEBF-4C6F-8C23-622A18D2061D}" destId="{7ED8C98E-AD85-472F-9425-07D65D55FC3E}" srcOrd="0" destOrd="0" presId="urn:microsoft.com/office/officeart/2005/8/layout/chevron2"/>
    <dgm:cxn modelId="{EE2B3BDD-8687-461F-8670-52FAA26AF37F}" srcId="{BCEB174C-BF31-464A-A850-08BD0E249087}" destId="{5C0C1DA7-FEBF-4C6F-8C23-622A18D2061D}" srcOrd="0" destOrd="0" parTransId="{974413F0-D514-4D93-9FF9-C7F4D49DF82B}" sibTransId="{87535837-F006-4FB8-BB6E-59FB00873D67}"/>
    <dgm:cxn modelId="{3CB452EA-54D1-4A72-8A22-6B4A6A024F5D}" srcId="{BCEB174C-BF31-464A-A850-08BD0E249087}" destId="{92CE3266-5C86-4CA4-BDAF-B7556EA02873}" srcOrd="1" destOrd="0" parTransId="{37B8CC50-D4CD-46E6-A573-E471E2D0FBA4}" sibTransId="{7730CF20-C863-4B50-A9AF-3E0CD1595952}"/>
    <dgm:cxn modelId="{98EB52BF-202F-4156-B280-4FD2DC2C670B}" type="presOf" srcId="{92CE3266-5C86-4CA4-BDAF-B7556EA02873}" destId="{0F8A43F0-882F-4445-B6AD-3F3328FDAB0F}" srcOrd="0" destOrd="0" presId="urn:microsoft.com/office/officeart/2005/8/layout/chevron2"/>
    <dgm:cxn modelId="{5B8EED5A-73E2-47B3-9543-68CFE7817B85}" type="presOf" srcId="{B75949C5-10EE-446B-8529-DC7CBA2D130C}" destId="{3E634A6A-8DE8-4D1A-9FAC-0FB8E604BBE8}" srcOrd="0" destOrd="0" presId="urn:microsoft.com/office/officeart/2005/8/layout/chevron2"/>
    <dgm:cxn modelId="{A7D4D445-C415-4AB8-A564-40CDE20E8BFD}" type="presOf" srcId="{980F7AFC-BF85-4620-9EA5-B539D63D379B}" destId="{59894A9B-32CA-47EC-AC42-64525DCBBAB7}" srcOrd="0" destOrd="3" presId="urn:microsoft.com/office/officeart/2005/8/layout/chevron2"/>
    <dgm:cxn modelId="{7760630A-199D-47C5-B2A1-DE16B64A778A}" srcId="{5C0C1DA7-FEBF-4C6F-8C23-622A18D2061D}" destId="{A6BDB2D8-243E-4D41-8EBD-CCA42A9E5E39}" srcOrd="2" destOrd="0" parTransId="{FC582801-0875-405E-B5D7-2B485230DAEF}" sibTransId="{0B95045E-D11A-4E96-BF88-C9B4A84D6E7D}"/>
    <dgm:cxn modelId="{ADFDAF8C-BF07-4066-AA82-80C186900E4F}" srcId="{5C0C1DA7-FEBF-4C6F-8C23-622A18D2061D}" destId="{BB5D6C62-FCC0-4D99-940F-379B0DFFC4AD}" srcOrd="0" destOrd="0" parTransId="{2E32C2A8-444D-4E69-925C-D9ED5A62B095}" sibTransId="{03905A4A-2E12-44EA-BFCD-A7CDF3BC5941}"/>
    <dgm:cxn modelId="{9BDB6E83-27A1-4BCD-8F9D-3C6DF8DEC637}" srcId="{5C0C1DA7-FEBF-4C6F-8C23-622A18D2061D}" destId="{980F7AFC-BF85-4620-9EA5-B539D63D379B}" srcOrd="3" destOrd="0" parTransId="{7F0E619C-5DD1-4C22-BAB1-F0462CCF67C8}" sibTransId="{04BCB177-0A9A-462D-BA68-009C5355A278}"/>
    <dgm:cxn modelId="{436D5AAC-07DD-4BA8-AC75-8EDBA822CF19}" srcId="{5C0C1DA7-FEBF-4C6F-8C23-622A18D2061D}" destId="{45A39358-9015-42A5-9ED2-6358B1C92478}" srcOrd="1" destOrd="0" parTransId="{1053B992-EE4E-4B82-AC24-F132B23E5C25}" sibTransId="{B96788A7-C6A8-477F-B13D-5799F0184633}"/>
    <dgm:cxn modelId="{F758DA68-3A10-4ED0-A137-10531116AE98}" type="presOf" srcId="{BB5D6C62-FCC0-4D99-940F-379B0DFFC4AD}" destId="{59894A9B-32CA-47EC-AC42-64525DCBBAB7}" srcOrd="0" destOrd="0" presId="urn:microsoft.com/office/officeart/2005/8/layout/chevron2"/>
    <dgm:cxn modelId="{99A0F772-D797-4447-B42A-6A4B7FCC4A37}" type="presOf" srcId="{45A39358-9015-42A5-9ED2-6358B1C92478}" destId="{59894A9B-32CA-47EC-AC42-64525DCBBAB7}" srcOrd="0" destOrd="1" presId="urn:microsoft.com/office/officeart/2005/8/layout/chevron2"/>
    <dgm:cxn modelId="{B859F223-ADA3-46A0-9B74-89EFCFD87E15}" srcId="{92CE3266-5C86-4CA4-BDAF-B7556EA02873}" destId="{B75949C5-10EE-446B-8529-DC7CBA2D130C}" srcOrd="0" destOrd="0" parTransId="{974BDF56-2842-4F90-AED9-391140B0F99D}" sibTransId="{308DB87A-D9D9-4FD1-8796-3A6BF0E20086}"/>
    <dgm:cxn modelId="{00F3F669-C6FB-4BA7-9D73-5C602697623F}" type="presOf" srcId="{D64D40F2-3B26-4B7F-A0B9-F3762993135C}" destId="{3E634A6A-8DE8-4D1A-9FAC-0FB8E604BBE8}" srcOrd="0" destOrd="2" presId="urn:microsoft.com/office/officeart/2005/8/layout/chevron2"/>
    <dgm:cxn modelId="{0145FF3E-A0DF-47CE-B7B0-22B5F7B7F705}" srcId="{92CE3266-5C86-4CA4-BDAF-B7556EA02873}" destId="{7AA59619-216D-47A1-8971-681B22C36BA9}" srcOrd="1" destOrd="0" parTransId="{30907653-016E-44D7-B450-D7A98C332695}" sibTransId="{195093AB-F5DC-4F08-8BB0-7D4C49116171}"/>
    <dgm:cxn modelId="{77F9C37B-2864-49FD-9A2B-48B66267AD96}" type="presOf" srcId="{7AA59619-216D-47A1-8971-681B22C36BA9}" destId="{3E634A6A-8DE8-4D1A-9FAC-0FB8E604BBE8}" srcOrd="0" destOrd="1" presId="urn:microsoft.com/office/officeart/2005/8/layout/chevron2"/>
    <dgm:cxn modelId="{0266B07D-E6E5-4E2E-8777-EC9B4336208D}" type="presOf" srcId="{BCEB174C-BF31-464A-A850-08BD0E249087}" destId="{75DA8D23-AE69-43A2-A22F-269089085101}" srcOrd="0" destOrd="0" presId="urn:microsoft.com/office/officeart/2005/8/layout/chevron2"/>
    <dgm:cxn modelId="{4B3AB313-E6D5-4816-8C32-01E2BA9DEE41}" type="presParOf" srcId="{75DA8D23-AE69-43A2-A22F-269089085101}" destId="{B86BF2DF-8CFF-4378-87BF-CAE7FCCC8AB7}" srcOrd="0" destOrd="0" presId="urn:microsoft.com/office/officeart/2005/8/layout/chevron2"/>
    <dgm:cxn modelId="{FEC430D0-BAC4-436E-93F2-53591048D481}" type="presParOf" srcId="{B86BF2DF-8CFF-4378-87BF-CAE7FCCC8AB7}" destId="{7ED8C98E-AD85-472F-9425-07D65D55FC3E}" srcOrd="0" destOrd="0" presId="urn:microsoft.com/office/officeart/2005/8/layout/chevron2"/>
    <dgm:cxn modelId="{4EC052EC-ADC3-4275-A51E-F0E64EDE663C}" type="presParOf" srcId="{B86BF2DF-8CFF-4378-87BF-CAE7FCCC8AB7}" destId="{59894A9B-32CA-47EC-AC42-64525DCBBAB7}" srcOrd="1" destOrd="0" presId="urn:microsoft.com/office/officeart/2005/8/layout/chevron2"/>
    <dgm:cxn modelId="{794DA9EC-F4C0-4116-B283-E53300CEE3AF}" type="presParOf" srcId="{75DA8D23-AE69-43A2-A22F-269089085101}" destId="{D9C0E0D5-EA1B-4FD5-A5EF-CAAC533A7C8A}" srcOrd="1" destOrd="0" presId="urn:microsoft.com/office/officeart/2005/8/layout/chevron2"/>
    <dgm:cxn modelId="{97915092-8C76-4288-B1AF-8264D0A32D7F}" type="presParOf" srcId="{75DA8D23-AE69-43A2-A22F-269089085101}" destId="{2DBBA21C-B782-4990-B1E2-193C88D8FC22}" srcOrd="2" destOrd="0" presId="urn:microsoft.com/office/officeart/2005/8/layout/chevron2"/>
    <dgm:cxn modelId="{18983A94-481D-4F73-A06C-A2F766DC3FBA}" type="presParOf" srcId="{2DBBA21C-B782-4990-B1E2-193C88D8FC22}" destId="{0F8A43F0-882F-4445-B6AD-3F3328FDAB0F}" srcOrd="0" destOrd="0" presId="urn:microsoft.com/office/officeart/2005/8/layout/chevron2"/>
    <dgm:cxn modelId="{DFE3330D-3D05-4494-8CD5-7A4FE43C44CF}" type="presParOf" srcId="{2DBBA21C-B782-4990-B1E2-193C88D8FC22}" destId="{3E634A6A-8DE8-4D1A-9FAC-0FB8E604BBE8}"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F516A39-D299-48AB-BDE1-55BD089C19C8}" type="doc">
      <dgm:prSet loTypeId="urn:microsoft.com/office/officeart/2005/8/layout/vList5" loCatId="list" qsTypeId="urn:microsoft.com/office/officeart/2005/8/quickstyle/3d2" qsCatId="3D" csTypeId="urn:microsoft.com/office/officeart/2005/8/colors/colorful4" csCatId="colorful" phldr="1"/>
      <dgm:spPr/>
      <dgm:t>
        <a:bodyPr/>
        <a:lstStyle/>
        <a:p>
          <a:endParaRPr lang="zh-TW" altLang="en-US"/>
        </a:p>
      </dgm:t>
    </dgm:pt>
    <dgm:pt modelId="{9C1C3A5C-F0D3-4C8C-8BC4-507B6943CF12}">
      <dgm:prSet phldrT="[文字]"/>
      <dgm:spPr/>
      <dgm:t>
        <a:bodyPr/>
        <a:lstStyle/>
        <a:p>
          <a:r>
            <a:rPr lang="en-US" altLang="zh-TW" dirty="0" smtClean="0"/>
            <a:t>Reasons for amendment</a:t>
          </a:r>
          <a:endParaRPr lang="zh-TW" altLang="en-US" dirty="0"/>
        </a:p>
      </dgm:t>
    </dgm:pt>
    <dgm:pt modelId="{70866B5D-D885-40CC-8F13-C42DB0B40C7A}" type="parTrans" cxnId="{E86FB736-5F55-4ADB-84B0-9A381431B827}">
      <dgm:prSet/>
      <dgm:spPr/>
      <dgm:t>
        <a:bodyPr/>
        <a:lstStyle/>
        <a:p>
          <a:endParaRPr lang="zh-TW" altLang="en-US"/>
        </a:p>
      </dgm:t>
    </dgm:pt>
    <dgm:pt modelId="{E2FC3603-668E-488F-AAC0-F2053A053B87}" type="sibTrans" cxnId="{E86FB736-5F55-4ADB-84B0-9A381431B827}">
      <dgm:prSet/>
      <dgm:spPr/>
      <dgm:t>
        <a:bodyPr/>
        <a:lstStyle/>
        <a:p>
          <a:endParaRPr lang="zh-TW" altLang="en-US"/>
        </a:p>
      </dgm:t>
    </dgm:pt>
    <dgm:pt modelId="{D6243490-662B-4AA3-9796-7ECBF7D38FAB}">
      <dgm:prSet phldrT="[文字]"/>
      <dgm:spPr/>
      <dgm:t>
        <a:bodyPr/>
        <a:lstStyle/>
        <a:p>
          <a:r>
            <a:rPr lang="en-US" altLang="zh-TW" dirty="0" smtClean="0"/>
            <a:t>Competitiveness of industries has been severely damaged by such acts</a:t>
          </a:r>
          <a:endParaRPr lang="zh-TW" altLang="en-US" dirty="0"/>
        </a:p>
      </dgm:t>
    </dgm:pt>
    <dgm:pt modelId="{6BA155C1-EADA-418E-A20B-F3126E048EE6}" type="parTrans" cxnId="{EFD71192-6919-4B9A-8EF9-2675B3BCC43B}">
      <dgm:prSet/>
      <dgm:spPr/>
      <dgm:t>
        <a:bodyPr/>
        <a:lstStyle/>
        <a:p>
          <a:endParaRPr lang="zh-TW" altLang="en-US"/>
        </a:p>
      </dgm:t>
    </dgm:pt>
    <dgm:pt modelId="{915637E8-E1CF-4320-A856-7EEB8A7EFE9F}" type="sibTrans" cxnId="{EFD71192-6919-4B9A-8EF9-2675B3BCC43B}">
      <dgm:prSet/>
      <dgm:spPr/>
      <dgm:t>
        <a:bodyPr/>
        <a:lstStyle/>
        <a:p>
          <a:endParaRPr lang="zh-TW" altLang="en-US"/>
        </a:p>
      </dgm:t>
    </dgm:pt>
    <dgm:pt modelId="{9521F0E0-256A-4BC4-ABEF-7423F74A95B1}">
      <dgm:prSet phldrT="[文字]"/>
      <dgm:spPr/>
      <dgm:t>
        <a:bodyPr/>
        <a:lstStyle/>
        <a:p>
          <a:r>
            <a:rPr lang="en-US" altLang="zh-TW" dirty="0" smtClean="0"/>
            <a:t>Increased penalties</a:t>
          </a:r>
          <a:endParaRPr lang="zh-TW" altLang="en-US" dirty="0"/>
        </a:p>
      </dgm:t>
    </dgm:pt>
    <dgm:pt modelId="{4D3ACE5A-FA28-48EA-9910-7F5CAB76CB18}" type="parTrans" cxnId="{1A7C1EA2-8730-493A-9145-0D2D9B09C6CB}">
      <dgm:prSet/>
      <dgm:spPr/>
      <dgm:t>
        <a:bodyPr/>
        <a:lstStyle/>
        <a:p>
          <a:endParaRPr lang="zh-TW" altLang="en-US"/>
        </a:p>
      </dgm:t>
    </dgm:pt>
    <dgm:pt modelId="{0A9DB51C-653F-478B-87AD-284083939D14}" type="sibTrans" cxnId="{1A7C1EA2-8730-493A-9145-0D2D9B09C6CB}">
      <dgm:prSet/>
      <dgm:spPr/>
      <dgm:t>
        <a:bodyPr/>
        <a:lstStyle/>
        <a:p>
          <a:endParaRPr lang="zh-TW" altLang="en-US"/>
        </a:p>
      </dgm:t>
    </dgm:pt>
    <dgm:pt modelId="{95EE41DD-1898-4B1E-9A49-0859DCFCB4A3}">
      <dgm:prSet phldrT="[文字]"/>
      <dgm:spPr/>
      <dgm:t>
        <a:bodyPr/>
        <a:lstStyle/>
        <a:p>
          <a:r>
            <a:rPr lang="en-US" altLang="zh-TW" dirty="0" smtClean="0"/>
            <a:t>1-10 years imprisonment</a:t>
          </a:r>
          <a:endParaRPr lang="zh-TW" altLang="en-US" dirty="0"/>
        </a:p>
      </dgm:t>
    </dgm:pt>
    <dgm:pt modelId="{BA68EA90-3EF1-4C64-A50B-BA02A882435C}" type="parTrans" cxnId="{04C6DBE4-7856-499E-AD6A-FB04A01766C2}">
      <dgm:prSet/>
      <dgm:spPr/>
      <dgm:t>
        <a:bodyPr/>
        <a:lstStyle/>
        <a:p>
          <a:endParaRPr lang="zh-TW" altLang="en-US"/>
        </a:p>
      </dgm:t>
    </dgm:pt>
    <dgm:pt modelId="{ED5EAB90-06EE-4728-B92E-FC8CB204D887}" type="sibTrans" cxnId="{04C6DBE4-7856-499E-AD6A-FB04A01766C2}">
      <dgm:prSet/>
      <dgm:spPr/>
      <dgm:t>
        <a:bodyPr/>
        <a:lstStyle/>
        <a:p>
          <a:endParaRPr lang="zh-TW" altLang="en-US"/>
        </a:p>
      </dgm:t>
    </dgm:pt>
    <dgm:pt modelId="{2A8DF2D7-DF9E-422F-BE75-8C8E3843F3CB}">
      <dgm:prSet phldrT="[文字]"/>
      <dgm:spPr/>
      <dgm:t>
        <a:bodyPr/>
        <a:lstStyle/>
        <a:p>
          <a:r>
            <a:rPr lang="en-US" altLang="zh-TW" dirty="0" smtClean="0"/>
            <a:t>Fine of NT$3M-50M</a:t>
          </a:r>
          <a:endParaRPr lang="zh-TW" altLang="en-US" dirty="0"/>
        </a:p>
      </dgm:t>
    </dgm:pt>
    <dgm:pt modelId="{0DE14078-836C-4BF2-BC77-9FBB332B397B}" type="parTrans" cxnId="{44D58349-AD4A-450D-8411-0E13CB9AD987}">
      <dgm:prSet/>
      <dgm:spPr/>
      <dgm:t>
        <a:bodyPr/>
        <a:lstStyle/>
        <a:p>
          <a:endParaRPr lang="zh-TW" altLang="en-US"/>
        </a:p>
      </dgm:t>
    </dgm:pt>
    <dgm:pt modelId="{C66AA301-D453-4DFA-9CE7-FBA9223A37F0}" type="sibTrans" cxnId="{44D58349-AD4A-450D-8411-0E13CB9AD987}">
      <dgm:prSet/>
      <dgm:spPr/>
      <dgm:t>
        <a:bodyPr/>
        <a:lstStyle/>
        <a:p>
          <a:endParaRPr lang="zh-TW" altLang="en-US"/>
        </a:p>
      </dgm:t>
    </dgm:pt>
    <dgm:pt modelId="{061AC13B-1B5D-4C88-90F0-08B70A594DB8}">
      <dgm:prSet phldrT="[文字]"/>
      <dgm:spPr/>
      <dgm:t>
        <a:bodyPr/>
        <a:lstStyle/>
        <a:p>
          <a:r>
            <a:rPr lang="en-US" altLang="zh-TW" dirty="0" smtClean="0"/>
            <a:t>Increased fine within 2-10 times of the gain</a:t>
          </a:r>
          <a:endParaRPr lang="zh-TW" altLang="en-US" dirty="0"/>
        </a:p>
      </dgm:t>
    </dgm:pt>
    <dgm:pt modelId="{457BB7B3-A057-4A8C-8CB4-91828428866F}" type="parTrans" cxnId="{1911464A-121D-41D1-845C-EA8F45C8CB5B}">
      <dgm:prSet/>
      <dgm:spPr/>
      <dgm:t>
        <a:bodyPr/>
        <a:lstStyle/>
        <a:p>
          <a:endParaRPr lang="zh-TW" altLang="en-US"/>
        </a:p>
      </dgm:t>
    </dgm:pt>
    <dgm:pt modelId="{3DC81BC6-FB35-4C7B-88D7-BE5015C2F830}" type="sibTrans" cxnId="{1911464A-121D-41D1-845C-EA8F45C8CB5B}">
      <dgm:prSet/>
      <dgm:spPr/>
      <dgm:t>
        <a:bodyPr/>
        <a:lstStyle/>
        <a:p>
          <a:endParaRPr lang="zh-TW" altLang="en-US"/>
        </a:p>
      </dgm:t>
    </dgm:pt>
    <dgm:pt modelId="{4D684399-BED5-40B6-AF26-FF8BCC51F428}" type="pres">
      <dgm:prSet presAssocID="{2F516A39-D299-48AB-BDE1-55BD089C19C8}" presName="Name0" presStyleCnt="0">
        <dgm:presLayoutVars>
          <dgm:dir/>
          <dgm:animLvl val="lvl"/>
          <dgm:resizeHandles val="exact"/>
        </dgm:presLayoutVars>
      </dgm:prSet>
      <dgm:spPr/>
      <dgm:t>
        <a:bodyPr/>
        <a:lstStyle/>
        <a:p>
          <a:endParaRPr lang="zh-TW" altLang="en-US"/>
        </a:p>
      </dgm:t>
    </dgm:pt>
    <dgm:pt modelId="{A3CBC059-6BDC-42F0-B3EF-377C3A254D1E}" type="pres">
      <dgm:prSet presAssocID="{9C1C3A5C-F0D3-4C8C-8BC4-507B6943CF12}" presName="linNode" presStyleCnt="0"/>
      <dgm:spPr/>
    </dgm:pt>
    <dgm:pt modelId="{46E6ABCD-837D-401B-A6BB-4E1CE81C20EE}" type="pres">
      <dgm:prSet presAssocID="{9C1C3A5C-F0D3-4C8C-8BC4-507B6943CF12}" presName="parentText" presStyleLbl="node1" presStyleIdx="0" presStyleCnt="2">
        <dgm:presLayoutVars>
          <dgm:chMax val="1"/>
          <dgm:bulletEnabled val="1"/>
        </dgm:presLayoutVars>
      </dgm:prSet>
      <dgm:spPr/>
      <dgm:t>
        <a:bodyPr/>
        <a:lstStyle/>
        <a:p>
          <a:endParaRPr lang="zh-TW" altLang="en-US"/>
        </a:p>
      </dgm:t>
    </dgm:pt>
    <dgm:pt modelId="{6DD8124E-9C07-48FE-B71E-B3105A3EDE2F}" type="pres">
      <dgm:prSet presAssocID="{9C1C3A5C-F0D3-4C8C-8BC4-507B6943CF12}" presName="descendantText" presStyleLbl="alignAccFollowNode1" presStyleIdx="0" presStyleCnt="2">
        <dgm:presLayoutVars>
          <dgm:bulletEnabled val="1"/>
        </dgm:presLayoutVars>
      </dgm:prSet>
      <dgm:spPr/>
      <dgm:t>
        <a:bodyPr/>
        <a:lstStyle/>
        <a:p>
          <a:endParaRPr lang="zh-TW" altLang="en-US"/>
        </a:p>
      </dgm:t>
    </dgm:pt>
    <dgm:pt modelId="{8792D1AB-DAC6-4D68-961A-5F1F88AC4181}" type="pres">
      <dgm:prSet presAssocID="{E2FC3603-668E-488F-AAC0-F2053A053B87}" presName="sp" presStyleCnt="0"/>
      <dgm:spPr/>
    </dgm:pt>
    <dgm:pt modelId="{8B71A050-DDA8-471F-A69F-1F0466AAC86A}" type="pres">
      <dgm:prSet presAssocID="{9521F0E0-256A-4BC4-ABEF-7423F74A95B1}" presName="linNode" presStyleCnt="0"/>
      <dgm:spPr/>
    </dgm:pt>
    <dgm:pt modelId="{BE4F365E-F7A3-4445-9A65-EE2F6F4E4308}" type="pres">
      <dgm:prSet presAssocID="{9521F0E0-256A-4BC4-ABEF-7423F74A95B1}" presName="parentText" presStyleLbl="node1" presStyleIdx="1" presStyleCnt="2">
        <dgm:presLayoutVars>
          <dgm:chMax val="1"/>
          <dgm:bulletEnabled val="1"/>
        </dgm:presLayoutVars>
      </dgm:prSet>
      <dgm:spPr/>
      <dgm:t>
        <a:bodyPr/>
        <a:lstStyle/>
        <a:p>
          <a:endParaRPr lang="zh-TW" altLang="en-US"/>
        </a:p>
      </dgm:t>
    </dgm:pt>
    <dgm:pt modelId="{3EBCC668-01B3-4CE2-BDFE-049640C50B8B}" type="pres">
      <dgm:prSet presAssocID="{9521F0E0-256A-4BC4-ABEF-7423F74A95B1}" presName="descendantText" presStyleLbl="alignAccFollowNode1" presStyleIdx="1" presStyleCnt="2">
        <dgm:presLayoutVars>
          <dgm:bulletEnabled val="1"/>
        </dgm:presLayoutVars>
      </dgm:prSet>
      <dgm:spPr/>
      <dgm:t>
        <a:bodyPr/>
        <a:lstStyle/>
        <a:p>
          <a:endParaRPr lang="zh-TW" altLang="en-US"/>
        </a:p>
      </dgm:t>
    </dgm:pt>
  </dgm:ptLst>
  <dgm:cxnLst>
    <dgm:cxn modelId="{1AA44DB3-930E-42E4-A410-BDC9665388F2}" type="presOf" srcId="{9521F0E0-256A-4BC4-ABEF-7423F74A95B1}" destId="{BE4F365E-F7A3-4445-9A65-EE2F6F4E4308}" srcOrd="0" destOrd="0" presId="urn:microsoft.com/office/officeart/2005/8/layout/vList5"/>
    <dgm:cxn modelId="{38EA5C7E-FED7-4B4A-9FB0-9CE3D3BAE2D4}" type="presOf" srcId="{95EE41DD-1898-4B1E-9A49-0859DCFCB4A3}" destId="{3EBCC668-01B3-4CE2-BDFE-049640C50B8B}" srcOrd="0" destOrd="0" presId="urn:microsoft.com/office/officeart/2005/8/layout/vList5"/>
    <dgm:cxn modelId="{1A7C1EA2-8730-493A-9145-0D2D9B09C6CB}" srcId="{2F516A39-D299-48AB-BDE1-55BD089C19C8}" destId="{9521F0E0-256A-4BC4-ABEF-7423F74A95B1}" srcOrd="1" destOrd="0" parTransId="{4D3ACE5A-FA28-48EA-9910-7F5CAB76CB18}" sibTransId="{0A9DB51C-653F-478B-87AD-284083939D14}"/>
    <dgm:cxn modelId="{EFD71192-6919-4B9A-8EF9-2675B3BCC43B}" srcId="{9C1C3A5C-F0D3-4C8C-8BC4-507B6943CF12}" destId="{D6243490-662B-4AA3-9796-7ECBF7D38FAB}" srcOrd="0" destOrd="0" parTransId="{6BA155C1-EADA-418E-A20B-F3126E048EE6}" sibTransId="{915637E8-E1CF-4320-A856-7EEB8A7EFE9F}"/>
    <dgm:cxn modelId="{E2E91341-A427-4EB2-A372-09BBB96B7D51}" type="presOf" srcId="{2F516A39-D299-48AB-BDE1-55BD089C19C8}" destId="{4D684399-BED5-40B6-AF26-FF8BCC51F428}" srcOrd="0" destOrd="0" presId="urn:microsoft.com/office/officeart/2005/8/layout/vList5"/>
    <dgm:cxn modelId="{F79040D1-8893-4D25-88FB-C83E511D1B47}" type="presOf" srcId="{061AC13B-1B5D-4C88-90F0-08B70A594DB8}" destId="{3EBCC668-01B3-4CE2-BDFE-049640C50B8B}" srcOrd="0" destOrd="2" presId="urn:microsoft.com/office/officeart/2005/8/layout/vList5"/>
    <dgm:cxn modelId="{1911464A-121D-41D1-845C-EA8F45C8CB5B}" srcId="{9521F0E0-256A-4BC4-ABEF-7423F74A95B1}" destId="{061AC13B-1B5D-4C88-90F0-08B70A594DB8}" srcOrd="2" destOrd="0" parTransId="{457BB7B3-A057-4A8C-8CB4-91828428866F}" sibTransId="{3DC81BC6-FB35-4C7B-88D7-BE5015C2F830}"/>
    <dgm:cxn modelId="{CAD15922-9737-454E-BCC1-622E15B8B60A}" type="presOf" srcId="{2A8DF2D7-DF9E-422F-BE75-8C8E3843F3CB}" destId="{3EBCC668-01B3-4CE2-BDFE-049640C50B8B}" srcOrd="0" destOrd="1" presId="urn:microsoft.com/office/officeart/2005/8/layout/vList5"/>
    <dgm:cxn modelId="{C6EACC0D-8AC1-4E23-97C7-E6744A519564}" type="presOf" srcId="{D6243490-662B-4AA3-9796-7ECBF7D38FAB}" destId="{6DD8124E-9C07-48FE-B71E-B3105A3EDE2F}" srcOrd="0" destOrd="0" presId="urn:microsoft.com/office/officeart/2005/8/layout/vList5"/>
    <dgm:cxn modelId="{44D58349-AD4A-450D-8411-0E13CB9AD987}" srcId="{9521F0E0-256A-4BC4-ABEF-7423F74A95B1}" destId="{2A8DF2D7-DF9E-422F-BE75-8C8E3843F3CB}" srcOrd="1" destOrd="0" parTransId="{0DE14078-836C-4BF2-BC77-9FBB332B397B}" sibTransId="{C66AA301-D453-4DFA-9CE7-FBA9223A37F0}"/>
    <dgm:cxn modelId="{04C6DBE4-7856-499E-AD6A-FB04A01766C2}" srcId="{9521F0E0-256A-4BC4-ABEF-7423F74A95B1}" destId="{95EE41DD-1898-4B1E-9A49-0859DCFCB4A3}" srcOrd="0" destOrd="0" parTransId="{BA68EA90-3EF1-4C64-A50B-BA02A882435C}" sibTransId="{ED5EAB90-06EE-4728-B92E-FC8CB204D887}"/>
    <dgm:cxn modelId="{E86FB736-5F55-4ADB-84B0-9A381431B827}" srcId="{2F516A39-D299-48AB-BDE1-55BD089C19C8}" destId="{9C1C3A5C-F0D3-4C8C-8BC4-507B6943CF12}" srcOrd="0" destOrd="0" parTransId="{70866B5D-D885-40CC-8F13-C42DB0B40C7A}" sibTransId="{E2FC3603-668E-488F-AAC0-F2053A053B87}"/>
    <dgm:cxn modelId="{D5E751FD-0D89-4AC3-B146-0D2617B029CD}" type="presOf" srcId="{9C1C3A5C-F0D3-4C8C-8BC4-507B6943CF12}" destId="{46E6ABCD-837D-401B-A6BB-4E1CE81C20EE}" srcOrd="0" destOrd="0" presId="urn:microsoft.com/office/officeart/2005/8/layout/vList5"/>
    <dgm:cxn modelId="{2D982CEA-5B98-46D6-873D-A9C629F0AF90}" type="presParOf" srcId="{4D684399-BED5-40B6-AF26-FF8BCC51F428}" destId="{A3CBC059-6BDC-42F0-B3EF-377C3A254D1E}" srcOrd="0" destOrd="0" presId="urn:microsoft.com/office/officeart/2005/8/layout/vList5"/>
    <dgm:cxn modelId="{05CFB6A3-9B10-41FE-9345-375DB6F666C7}" type="presParOf" srcId="{A3CBC059-6BDC-42F0-B3EF-377C3A254D1E}" destId="{46E6ABCD-837D-401B-A6BB-4E1CE81C20EE}" srcOrd="0" destOrd="0" presId="urn:microsoft.com/office/officeart/2005/8/layout/vList5"/>
    <dgm:cxn modelId="{D26A01B8-B81E-4E4E-8EC3-046F82A16F17}" type="presParOf" srcId="{A3CBC059-6BDC-42F0-B3EF-377C3A254D1E}" destId="{6DD8124E-9C07-48FE-B71E-B3105A3EDE2F}" srcOrd="1" destOrd="0" presId="urn:microsoft.com/office/officeart/2005/8/layout/vList5"/>
    <dgm:cxn modelId="{DE702840-E34A-4A6C-9777-40BCB31AE282}" type="presParOf" srcId="{4D684399-BED5-40B6-AF26-FF8BCC51F428}" destId="{8792D1AB-DAC6-4D68-961A-5F1F88AC4181}" srcOrd="1" destOrd="0" presId="urn:microsoft.com/office/officeart/2005/8/layout/vList5"/>
    <dgm:cxn modelId="{6EC375F1-2EA8-4666-834F-40EAEBA1130A}" type="presParOf" srcId="{4D684399-BED5-40B6-AF26-FF8BCC51F428}" destId="{8B71A050-DDA8-471F-A69F-1F0466AAC86A}" srcOrd="2" destOrd="0" presId="urn:microsoft.com/office/officeart/2005/8/layout/vList5"/>
    <dgm:cxn modelId="{E6C1EACB-D6E6-403B-92B2-02FB2E4136D3}" type="presParOf" srcId="{8B71A050-DDA8-471F-A69F-1F0466AAC86A}" destId="{BE4F365E-F7A3-4445-9A65-EE2F6F4E4308}" srcOrd="0" destOrd="0" presId="urn:microsoft.com/office/officeart/2005/8/layout/vList5"/>
    <dgm:cxn modelId="{4D6518B7-2601-453F-9143-3F823CB2FDCB}" type="presParOf" srcId="{8B71A050-DDA8-471F-A69F-1F0466AAC86A}" destId="{3EBCC668-01B3-4CE2-BDFE-049640C50B8B}"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E7D0676F-284A-4917-A738-6031F941E38A}" type="doc">
      <dgm:prSet loTypeId="urn:microsoft.com/office/officeart/2008/layout/VerticalCurvedList" loCatId="list" qsTypeId="urn:microsoft.com/office/officeart/2005/8/quickstyle/simple3" qsCatId="simple" csTypeId="urn:microsoft.com/office/officeart/2005/8/colors/accent3_3" csCatId="accent3" phldr="1"/>
      <dgm:spPr/>
      <dgm:t>
        <a:bodyPr/>
        <a:lstStyle/>
        <a:p>
          <a:endParaRPr lang="zh-TW" altLang="en-US"/>
        </a:p>
      </dgm:t>
    </dgm:pt>
    <dgm:pt modelId="{55ADE24F-1662-4032-B5EB-55399C7B6656}">
      <dgm:prSet phldrT="[文字]" custT="1"/>
      <dgm:spPr/>
      <dgm:t>
        <a:bodyPr/>
        <a:lstStyle/>
        <a:p>
          <a:r>
            <a:rPr lang="en-US" altLang="zh-TW" sz="2800" dirty="0" smtClean="0">
              <a:latin typeface="+mn-lt"/>
              <a:ea typeface="標楷體" pitchFamily="65" charset="-120"/>
            </a:rPr>
            <a:t>Passed the third reading on Jan 11, 2013. </a:t>
          </a:r>
          <a:endParaRPr lang="zh-TW" altLang="en-US" sz="2800" dirty="0">
            <a:latin typeface="+mn-lt"/>
            <a:ea typeface="標楷體" pitchFamily="65" charset="-120"/>
          </a:endParaRPr>
        </a:p>
      </dgm:t>
    </dgm:pt>
    <dgm:pt modelId="{5F09C468-A413-48DE-9A41-CC3275921A2B}" type="parTrans" cxnId="{3AC16BEC-80D9-4B6E-B7A1-2EA8F35EC2E0}">
      <dgm:prSet/>
      <dgm:spPr/>
      <dgm:t>
        <a:bodyPr/>
        <a:lstStyle/>
        <a:p>
          <a:endParaRPr lang="zh-TW" altLang="en-US"/>
        </a:p>
      </dgm:t>
    </dgm:pt>
    <dgm:pt modelId="{983F55B1-5E1E-4BED-B62F-0AA015C95C32}" type="sibTrans" cxnId="{3AC16BEC-80D9-4B6E-B7A1-2EA8F35EC2E0}">
      <dgm:prSet/>
      <dgm:spPr/>
      <dgm:t>
        <a:bodyPr/>
        <a:lstStyle/>
        <a:p>
          <a:endParaRPr lang="zh-TW" altLang="en-US"/>
        </a:p>
      </dgm:t>
    </dgm:pt>
    <dgm:pt modelId="{50DD99D8-5DFF-4B54-8B03-048BD52283DF}">
      <dgm:prSet phldrT="[文字]" custT="1"/>
      <dgm:spPr/>
      <dgm:t>
        <a:bodyPr/>
        <a:lstStyle/>
        <a:p>
          <a:r>
            <a:rPr lang="en-US" altLang="zh-TW" sz="2800" dirty="0" smtClean="0">
              <a:latin typeface="+mn-lt"/>
              <a:ea typeface="標楷體" pitchFamily="65" charset="-120"/>
            </a:rPr>
            <a:t>Held a series of consultation meetings and public hearings to discern opinions from various sectors </a:t>
          </a:r>
          <a:endParaRPr lang="zh-TW" altLang="en-US" sz="2800" dirty="0">
            <a:latin typeface="+mn-lt"/>
            <a:ea typeface="標楷體" pitchFamily="65" charset="-120"/>
          </a:endParaRPr>
        </a:p>
      </dgm:t>
    </dgm:pt>
    <dgm:pt modelId="{9294006A-167C-4691-8A20-D766EA7B181A}" type="parTrans" cxnId="{2436CBDD-B273-4331-8359-B2E0A1F5CEEE}">
      <dgm:prSet/>
      <dgm:spPr/>
      <dgm:t>
        <a:bodyPr/>
        <a:lstStyle/>
        <a:p>
          <a:endParaRPr lang="zh-TW" altLang="en-US"/>
        </a:p>
      </dgm:t>
    </dgm:pt>
    <dgm:pt modelId="{F27E1B48-1C23-4E36-ABC7-FD3E7CA33818}" type="sibTrans" cxnId="{2436CBDD-B273-4331-8359-B2E0A1F5CEEE}">
      <dgm:prSet/>
      <dgm:spPr/>
      <dgm:t>
        <a:bodyPr/>
        <a:lstStyle/>
        <a:p>
          <a:endParaRPr lang="zh-TW" altLang="en-US"/>
        </a:p>
      </dgm:t>
    </dgm:pt>
    <dgm:pt modelId="{CD92A116-CADD-4466-9B10-2101C6D9A803}">
      <dgm:prSet phldrT="[文字]" custT="1"/>
      <dgm:spPr/>
      <dgm:t>
        <a:bodyPr/>
        <a:lstStyle/>
        <a:p>
          <a:r>
            <a:rPr lang="en-US" altLang="zh-TW" sz="2800" dirty="0" smtClean="0">
              <a:latin typeface="+mn-lt"/>
              <a:ea typeface="標楷體" pitchFamily="65" charset="-120"/>
            </a:rPr>
            <a:t>Expected to take effect soon</a:t>
          </a:r>
          <a:endParaRPr lang="zh-TW" altLang="en-US" sz="2800" dirty="0">
            <a:latin typeface="+mn-lt"/>
            <a:ea typeface="標楷體" pitchFamily="65" charset="-120"/>
          </a:endParaRPr>
        </a:p>
      </dgm:t>
    </dgm:pt>
    <dgm:pt modelId="{42FC0B14-E1FF-4769-8172-3396D5659D0D}" type="parTrans" cxnId="{41C376BE-9D0C-40F4-BD66-AB94249149D7}">
      <dgm:prSet/>
      <dgm:spPr/>
      <dgm:t>
        <a:bodyPr/>
        <a:lstStyle/>
        <a:p>
          <a:endParaRPr lang="zh-TW" altLang="en-US"/>
        </a:p>
      </dgm:t>
    </dgm:pt>
    <dgm:pt modelId="{15D07B52-3C01-4D0C-B41C-F5697CF18BA4}" type="sibTrans" cxnId="{41C376BE-9D0C-40F4-BD66-AB94249149D7}">
      <dgm:prSet/>
      <dgm:spPr/>
      <dgm:t>
        <a:bodyPr/>
        <a:lstStyle/>
        <a:p>
          <a:endParaRPr lang="zh-TW" altLang="en-US"/>
        </a:p>
      </dgm:t>
    </dgm:pt>
    <dgm:pt modelId="{3375425C-5EBA-4044-A598-040E7EDD4564}" type="pres">
      <dgm:prSet presAssocID="{E7D0676F-284A-4917-A738-6031F941E38A}" presName="Name0" presStyleCnt="0">
        <dgm:presLayoutVars>
          <dgm:chMax val="7"/>
          <dgm:chPref val="7"/>
          <dgm:dir/>
        </dgm:presLayoutVars>
      </dgm:prSet>
      <dgm:spPr/>
      <dgm:t>
        <a:bodyPr/>
        <a:lstStyle/>
        <a:p>
          <a:endParaRPr lang="zh-TW" altLang="en-US"/>
        </a:p>
      </dgm:t>
    </dgm:pt>
    <dgm:pt modelId="{D95BD5C3-9B02-4726-B51A-169ECBF19E8F}" type="pres">
      <dgm:prSet presAssocID="{E7D0676F-284A-4917-A738-6031F941E38A}" presName="Name1" presStyleCnt="0"/>
      <dgm:spPr/>
      <dgm:t>
        <a:bodyPr/>
        <a:lstStyle/>
        <a:p>
          <a:endParaRPr lang="zh-TW" altLang="en-US"/>
        </a:p>
      </dgm:t>
    </dgm:pt>
    <dgm:pt modelId="{71A0D233-0515-494A-BDE2-535BFA84044F}" type="pres">
      <dgm:prSet presAssocID="{E7D0676F-284A-4917-A738-6031F941E38A}" presName="cycle" presStyleCnt="0"/>
      <dgm:spPr/>
      <dgm:t>
        <a:bodyPr/>
        <a:lstStyle/>
        <a:p>
          <a:endParaRPr lang="zh-TW" altLang="en-US"/>
        </a:p>
      </dgm:t>
    </dgm:pt>
    <dgm:pt modelId="{B7E085EB-D58B-4D66-BFC5-56817E5144E6}" type="pres">
      <dgm:prSet presAssocID="{E7D0676F-284A-4917-A738-6031F941E38A}" presName="srcNode" presStyleLbl="node1" presStyleIdx="0" presStyleCnt="3"/>
      <dgm:spPr/>
      <dgm:t>
        <a:bodyPr/>
        <a:lstStyle/>
        <a:p>
          <a:endParaRPr lang="zh-TW" altLang="en-US"/>
        </a:p>
      </dgm:t>
    </dgm:pt>
    <dgm:pt modelId="{712A6A5F-32D5-4CAC-8B33-C31682AD7F2D}" type="pres">
      <dgm:prSet presAssocID="{E7D0676F-284A-4917-A738-6031F941E38A}" presName="conn" presStyleLbl="parChTrans1D2" presStyleIdx="0" presStyleCnt="1"/>
      <dgm:spPr/>
      <dgm:t>
        <a:bodyPr/>
        <a:lstStyle/>
        <a:p>
          <a:endParaRPr lang="zh-TW" altLang="en-US"/>
        </a:p>
      </dgm:t>
    </dgm:pt>
    <dgm:pt modelId="{31DD342B-D322-4C34-9F21-07AC3DC6DE29}" type="pres">
      <dgm:prSet presAssocID="{E7D0676F-284A-4917-A738-6031F941E38A}" presName="extraNode" presStyleLbl="node1" presStyleIdx="0" presStyleCnt="3"/>
      <dgm:spPr/>
      <dgm:t>
        <a:bodyPr/>
        <a:lstStyle/>
        <a:p>
          <a:endParaRPr lang="zh-TW" altLang="en-US"/>
        </a:p>
      </dgm:t>
    </dgm:pt>
    <dgm:pt modelId="{1FB0B255-2869-4577-B8F1-B5E6CA76772B}" type="pres">
      <dgm:prSet presAssocID="{E7D0676F-284A-4917-A738-6031F941E38A}" presName="dstNode" presStyleLbl="node1" presStyleIdx="0" presStyleCnt="3"/>
      <dgm:spPr/>
      <dgm:t>
        <a:bodyPr/>
        <a:lstStyle/>
        <a:p>
          <a:endParaRPr lang="zh-TW" altLang="en-US"/>
        </a:p>
      </dgm:t>
    </dgm:pt>
    <dgm:pt modelId="{C06BD645-6BF2-4E3C-A824-47F5E56E3BCC}" type="pres">
      <dgm:prSet presAssocID="{50DD99D8-5DFF-4B54-8B03-048BD52283DF}" presName="text_1" presStyleLbl="node1" presStyleIdx="0" presStyleCnt="3" custScaleY="168180">
        <dgm:presLayoutVars>
          <dgm:bulletEnabled val="1"/>
        </dgm:presLayoutVars>
      </dgm:prSet>
      <dgm:spPr/>
      <dgm:t>
        <a:bodyPr/>
        <a:lstStyle/>
        <a:p>
          <a:endParaRPr lang="zh-TW" altLang="en-US"/>
        </a:p>
      </dgm:t>
    </dgm:pt>
    <dgm:pt modelId="{CE0A1763-8D70-4EA4-968C-C68F6C601DA8}" type="pres">
      <dgm:prSet presAssocID="{50DD99D8-5DFF-4B54-8B03-048BD52283DF}" presName="accent_1" presStyleCnt="0"/>
      <dgm:spPr/>
    </dgm:pt>
    <dgm:pt modelId="{50DC9667-74CA-48CD-8A24-2A48C0EE9BD8}" type="pres">
      <dgm:prSet presAssocID="{50DD99D8-5DFF-4B54-8B03-048BD52283DF}" presName="accentRepeatNode" presStyleLbl="solidFgAcc1" presStyleIdx="0" presStyleCnt="3"/>
      <dgm:spPr/>
    </dgm:pt>
    <dgm:pt modelId="{A9A9D9CF-CF58-4990-8E4B-2DB3F28B65EE}" type="pres">
      <dgm:prSet presAssocID="{55ADE24F-1662-4032-B5EB-55399C7B6656}" presName="text_2" presStyleLbl="node1" presStyleIdx="1" presStyleCnt="3" custScaleY="126809">
        <dgm:presLayoutVars>
          <dgm:bulletEnabled val="1"/>
        </dgm:presLayoutVars>
      </dgm:prSet>
      <dgm:spPr/>
      <dgm:t>
        <a:bodyPr/>
        <a:lstStyle/>
        <a:p>
          <a:endParaRPr lang="zh-TW" altLang="en-US"/>
        </a:p>
      </dgm:t>
    </dgm:pt>
    <dgm:pt modelId="{BEEB2567-500F-4AF0-8FF4-F077D90DB63F}" type="pres">
      <dgm:prSet presAssocID="{55ADE24F-1662-4032-B5EB-55399C7B6656}" presName="accent_2" presStyleCnt="0"/>
      <dgm:spPr/>
    </dgm:pt>
    <dgm:pt modelId="{98212CB0-43D7-44EF-9B96-DB74E2163FA8}" type="pres">
      <dgm:prSet presAssocID="{55ADE24F-1662-4032-B5EB-55399C7B6656}" presName="accentRepeatNode" presStyleLbl="solidFgAcc1" presStyleIdx="1" presStyleCnt="3"/>
      <dgm:spPr/>
    </dgm:pt>
    <dgm:pt modelId="{6C0D4C24-F240-4CAF-ACD8-ECA9AF50B21F}" type="pres">
      <dgm:prSet presAssocID="{CD92A116-CADD-4466-9B10-2101C6D9A803}" presName="text_3" presStyleLbl="node1" presStyleIdx="2" presStyleCnt="3" custScaleY="145008">
        <dgm:presLayoutVars>
          <dgm:bulletEnabled val="1"/>
        </dgm:presLayoutVars>
      </dgm:prSet>
      <dgm:spPr/>
      <dgm:t>
        <a:bodyPr/>
        <a:lstStyle/>
        <a:p>
          <a:endParaRPr lang="zh-TW" altLang="en-US"/>
        </a:p>
      </dgm:t>
    </dgm:pt>
    <dgm:pt modelId="{6A9FF5A6-6E95-4230-9F27-B98DCAF47CC5}" type="pres">
      <dgm:prSet presAssocID="{CD92A116-CADD-4466-9B10-2101C6D9A803}" presName="accent_3" presStyleCnt="0"/>
      <dgm:spPr/>
    </dgm:pt>
    <dgm:pt modelId="{98DFA45A-D2B1-43BB-81FB-51B366CA0190}" type="pres">
      <dgm:prSet presAssocID="{CD92A116-CADD-4466-9B10-2101C6D9A803}" presName="accentRepeatNode" presStyleLbl="solidFgAcc1" presStyleIdx="2" presStyleCnt="3"/>
      <dgm:spPr/>
    </dgm:pt>
  </dgm:ptLst>
  <dgm:cxnLst>
    <dgm:cxn modelId="{2436CBDD-B273-4331-8359-B2E0A1F5CEEE}" srcId="{E7D0676F-284A-4917-A738-6031F941E38A}" destId="{50DD99D8-5DFF-4B54-8B03-048BD52283DF}" srcOrd="0" destOrd="0" parTransId="{9294006A-167C-4691-8A20-D766EA7B181A}" sibTransId="{F27E1B48-1C23-4E36-ABC7-FD3E7CA33818}"/>
    <dgm:cxn modelId="{F1681259-935E-4034-BA39-C39E444338E3}" type="presOf" srcId="{F27E1B48-1C23-4E36-ABC7-FD3E7CA33818}" destId="{712A6A5F-32D5-4CAC-8B33-C31682AD7F2D}" srcOrd="0" destOrd="0" presId="urn:microsoft.com/office/officeart/2008/layout/VerticalCurvedList"/>
    <dgm:cxn modelId="{2B2889CD-D225-4733-9F23-9FC8E0D38CD7}" type="presOf" srcId="{55ADE24F-1662-4032-B5EB-55399C7B6656}" destId="{A9A9D9CF-CF58-4990-8E4B-2DB3F28B65EE}" srcOrd="0" destOrd="0" presId="urn:microsoft.com/office/officeart/2008/layout/VerticalCurvedList"/>
    <dgm:cxn modelId="{0036F699-0DF4-4F01-9185-EB9FC6B2C902}" type="presOf" srcId="{E7D0676F-284A-4917-A738-6031F941E38A}" destId="{3375425C-5EBA-4044-A598-040E7EDD4564}" srcOrd="0" destOrd="0" presId="urn:microsoft.com/office/officeart/2008/layout/VerticalCurvedList"/>
    <dgm:cxn modelId="{7639BCD7-3591-4E2B-9209-DEF9F8E5AD17}" type="presOf" srcId="{CD92A116-CADD-4466-9B10-2101C6D9A803}" destId="{6C0D4C24-F240-4CAF-ACD8-ECA9AF50B21F}" srcOrd="0" destOrd="0" presId="urn:microsoft.com/office/officeart/2008/layout/VerticalCurvedList"/>
    <dgm:cxn modelId="{3AC16BEC-80D9-4B6E-B7A1-2EA8F35EC2E0}" srcId="{E7D0676F-284A-4917-A738-6031F941E38A}" destId="{55ADE24F-1662-4032-B5EB-55399C7B6656}" srcOrd="1" destOrd="0" parTransId="{5F09C468-A413-48DE-9A41-CC3275921A2B}" sibTransId="{983F55B1-5E1E-4BED-B62F-0AA015C95C32}"/>
    <dgm:cxn modelId="{52E53812-9E50-45B3-85BD-C7082CCD64C7}" type="presOf" srcId="{50DD99D8-5DFF-4B54-8B03-048BD52283DF}" destId="{C06BD645-6BF2-4E3C-A824-47F5E56E3BCC}" srcOrd="0" destOrd="0" presId="urn:microsoft.com/office/officeart/2008/layout/VerticalCurvedList"/>
    <dgm:cxn modelId="{41C376BE-9D0C-40F4-BD66-AB94249149D7}" srcId="{E7D0676F-284A-4917-A738-6031F941E38A}" destId="{CD92A116-CADD-4466-9B10-2101C6D9A803}" srcOrd="2" destOrd="0" parTransId="{42FC0B14-E1FF-4769-8172-3396D5659D0D}" sibTransId="{15D07B52-3C01-4D0C-B41C-F5697CF18BA4}"/>
    <dgm:cxn modelId="{1345AF20-6D85-471E-BCD4-5B327918C968}" type="presParOf" srcId="{3375425C-5EBA-4044-A598-040E7EDD4564}" destId="{D95BD5C3-9B02-4726-B51A-169ECBF19E8F}" srcOrd="0" destOrd="0" presId="urn:microsoft.com/office/officeart/2008/layout/VerticalCurvedList"/>
    <dgm:cxn modelId="{43C3FB00-10A0-48C9-94BD-0F81F2941165}" type="presParOf" srcId="{D95BD5C3-9B02-4726-B51A-169ECBF19E8F}" destId="{71A0D233-0515-494A-BDE2-535BFA84044F}" srcOrd="0" destOrd="0" presId="urn:microsoft.com/office/officeart/2008/layout/VerticalCurvedList"/>
    <dgm:cxn modelId="{2286E4EE-A80B-4347-978C-35BC5A8CF146}" type="presParOf" srcId="{71A0D233-0515-494A-BDE2-535BFA84044F}" destId="{B7E085EB-D58B-4D66-BFC5-56817E5144E6}" srcOrd="0" destOrd="0" presId="urn:microsoft.com/office/officeart/2008/layout/VerticalCurvedList"/>
    <dgm:cxn modelId="{A046296B-8A70-414B-BCAD-1D5F6B26FEED}" type="presParOf" srcId="{71A0D233-0515-494A-BDE2-535BFA84044F}" destId="{712A6A5F-32D5-4CAC-8B33-C31682AD7F2D}" srcOrd="1" destOrd="0" presId="urn:microsoft.com/office/officeart/2008/layout/VerticalCurvedList"/>
    <dgm:cxn modelId="{3F7BA897-3E80-42E2-916C-FC9A873A1035}" type="presParOf" srcId="{71A0D233-0515-494A-BDE2-535BFA84044F}" destId="{31DD342B-D322-4C34-9F21-07AC3DC6DE29}" srcOrd="2" destOrd="0" presId="urn:microsoft.com/office/officeart/2008/layout/VerticalCurvedList"/>
    <dgm:cxn modelId="{8D6BCE65-60CF-4AA1-AD1A-9E876A2CA310}" type="presParOf" srcId="{71A0D233-0515-494A-BDE2-535BFA84044F}" destId="{1FB0B255-2869-4577-B8F1-B5E6CA76772B}" srcOrd="3" destOrd="0" presId="urn:microsoft.com/office/officeart/2008/layout/VerticalCurvedList"/>
    <dgm:cxn modelId="{A7F3A1BF-6038-4CB5-A43B-250DCE905E94}" type="presParOf" srcId="{D95BD5C3-9B02-4726-B51A-169ECBF19E8F}" destId="{C06BD645-6BF2-4E3C-A824-47F5E56E3BCC}" srcOrd="1" destOrd="0" presId="urn:microsoft.com/office/officeart/2008/layout/VerticalCurvedList"/>
    <dgm:cxn modelId="{B8CC672A-7982-4D1C-B8D0-759C47F32695}" type="presParOf" srcId="{D95BD5C3-9B02-4726-B51A-169ECBF19E8F}" destId="{CE0A1763-8D70-4EA4-968C-C68F6C601DA8}" srcOrd="2" destOrd="0" presId="urn:microsoft.com/office/officeart/2008/layout/VerticalCurvedList"/>
    <dgm:cxn modelId="{125D9DAA-0CFB-4228-9407-DCDB161398BF}" type="presParOf" srcId="{CE0A1763-8D70-4EA4-968C-C68F6C601DA8}" destId="{50DC9667-74CA-48CD-8A24-2A48C0EE9BD8}" srcOrd="0" destOrd="0" presId="urn:microsoft.com/office/officeart/2008/layout/VerticalCurvedList"/>
    <dgm:cxn modelId="{D36B3677-052D-47AB-9711-8C62227BF905}" type="presParOf" srcId="{D95BD5C3-9B02-4726-B51A-169ECBF19E8F}" destId="{A9A9D9CF-CF58-4990-8E4B-2DB3F28B65EE}" srcOrd="3" destOrd="0" presId="urn:microsoft.com/office/officeart/2008/layout/VerticalCurvedList"/>
    <dgm:cxn modelId="{7355F6F4-6928-4F96-83E8-82A2B508BAFA}" type="presParOf" srcId="{D95BD5C3-9B02-4726-B51A-169ECBF19E8F}" destId="{BEEB2567-500F-4AF0-8FF4-F077D90DB63F}" srcOrd="4" destOrd="0" presId="urn:microsoft.com/office/officeart/2008/layout/VerticalCurvedList"/>
    <dgm:cxn modelId="{F8C8F6F1-5455-47AC-953B-451D0D17EC17}" type="presParOf" srcId="{BEEB2567-500F-4AF0-8FF4-F077D90DB63F}" destId="{98212CB0-43D7-44EF-9B96-DB74E2163FA8}" srcOrd="0" destOrd="0" presId="urn:microsoft.com/office/officeart/2008/layout/VerticalCurvedList"/>
    <dgm:cxn modelId="{474905A4-9B94-454D-9F5D-72922E33D491}" type="presParOf" srcId="{D95BD5C3-9B02-4726-B51A-169ECBF19E8F}" destId="{6C0D4C24-F240-4CAF-ACD8-ECA9AF50B21F}" srcOrd="5" destOrd="0" presId="urn:microsoft.com/office/officeart/2008/layout/VerticalCurvedList"/>
    <dgm:cxn modelId="{C167BE8E-6E0F-4883-BC27-3E2AA2E22CD4}" type="presParOf" srcId="{D95BD5C3-9B02-4726-B51A-169ECBF19E8F}" destId="{6A9FF5A6-6E95-4230-9F27-B98DCAF47CC5}" srcOrd="6" destOrd="0" presId="urn:microsoft.com/office/officeart/2008/layout/VerticalCurvedList"/>
    <dgm:cxn modelId="{9B489F9E-8E16-4066-ADED-B9BEDCA253BA}" type="presParOf" srcId="{6A9FF5A6-6E95-4230-9F27-B98DCAF47CC5}" destId="{98DFA45A-D2B1-43BB-81FB-51B366CA0190}" srcOrd="0" destOrd="0" presId="urn:microsoft.com/office/officeart/2008/layout/VerticalCurvedList"/>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42BD0CF-06F2-4AE9-A1B9-BB56784D6F66}">
      <dsp:nvSpPr>
        <dsp:cNvPr id="0" name=""/>
        <dsp:cNvSpPr/>
      </dsp:nvSpPr>
      <dsp:spPr>
        <a:xfrm>
          <a:off x="-5715964" y="-875089"/>
          <a:ext cx="6806515" cy="6806515"/>
        </a:xfrm>
        <a:prstGeom prst="blockArc">
          <a:avLst>
            <a:gd name="adj1" fmla="val 18900000"/>
            <a:gd name="adj2" fmla="val 2700000"/>
            <a:gd name="adj3" fmla="val 317"/>
          </a:avLst>
        </a:prstGeom>
        <a:noFill/>
        <a:ln w="25400" cap="flat" cmpd="sng" algn="ctr">
          <a:solidFill>
            <a:schemeClr val="accent2">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5D6E4F1B-4E9B-4713-8A08-3AF044CD0A19}">
      <dsp:nvSpPr>
        <dsp:cNvPr id="0" name=""/>
        <dsp:cNvSpPr/>
      </dsp:nvSpPr>
      <dsp:spPr>
        <a:xfrm>
          <a:off x="701819" y="505633"/>
          <a:ext cx="5732787" cy="1011267"/>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2693" tIns="76200" rIns="76200" bIns="76200" numCol="1" spcCol="1270" anchor="ctr" anchorCtr="0">
          <a:noAutofit/>
        </a:bodyPr>
        <a:lstStyle/>
        <a:p>
          <a:pPr lvl="0" algn="l" defTabSz="1333500">
            <a:lnSpc>
              <a:spcPct val="90000"/>
            </a:lnSpc>
            <a:spcBef>
              <a:spcPct val="0"/>
            </a:spcBef>
            <a:spcAft>
              <a:spcPct val="35000"/>
            </a:spcAft>
          </a:pPr>
          <a:r>
            <a:rPr lang="en-US" altLang="en-US" sz="3000" b="1" kern="1200" dirty="0" smtClean="0"/>
            <a:t>Background of the amendment</a:t>
          </a:r>
          <a:endParaRPr lang="zh-TW" altLang="en-US" sz="3000" b="1" kern="1200" dirty="0" smtClean="0"/>
        </a:p>
      </dsp:txBody>
      <dsp:txXfrm>
        <a:off x="701819" y="505633"/>
        <a:ext cx="5732787" cy="1011267"/>
      </dsp:txXfrm>
    </dsp:sp>
    <dsp:sp modelId="{FFEA3630-1A51-4CDF-BBFB-3729CB43AFA6}">
      <dsp:nvSpPr>
        <dsp:cNvPr id="0" name=""/>
        <dsp:cNvSpPr/>
      </dsp:nvSpPr>
      <dsp:spPr>
        <a:xfrm>
          <a:off x="69777" y="379225"/>
          <a:ext cx="1264084" cy="1264084"/>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3E2FCC74-DD57-4EFF-9965-62FEBE5DE513}">
      <dsp:nvSpPr>
        <dsp:cNvPr id="0" name=""/>
        <dsp:cNvSpPr/>
      </dsp:nvSpPr>
      <dsp:spPr>
        <a:xfrm>
          <a:off x="1069415" y="2022534"/>
          <a:ext cx="5365191" cy="1011267"/>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2693" tIns="76200" rIns="76200" bIns="76200" numCol="1" spcCol="1270" anchor="ctr" anchorCtr="0">
          <a:noAutofit/>
        </a:bodyPr>
        <a:lstStyle/>
        <a:p>
          <a:pPr lvl="0" algn="l" defTabSz="1333500">
            <a:lnSpc>
              <a:spcPct val="90000"/>
            </a:lnSpc>
            <a:spcBef>
              <a:spcPct val="0"/>
            </a:spcBef>
            <a:spcAft>
              <a:spcPct val="35000"/>
            </a:spcAft>
          </a:pPr>
          <a:r>
            <a:rPr lang="en-US" altLang="zh-TW" sz="3000" b="1" kern="1200" dirty="0" smtClean="0"/>
            <a:t>Major points in the amendment</a:t>
          </a:r>
          <a:endParaRPr lang="zh-TW" altLang="zh-TW" sz="3000" b="1" kern="1200" dirty="0" smtClean="0"/>
        </a:p>
      </dsp:txBody>
      <dsp:txXfrm>
        <a:off x="1069415" y="2022534"/>
        <a:ext cx="5365191" cy="1011267"/>
      </dsp:txXfrm>
    </dsp:sp>
    <dsp:sp modelId="{D6AA6359-5D57-4F1D-9DC7-0E5C47C74798}">
      <dsp:nvSpPr>
        <dsp:cNvPr id="0" name=""/>
        <dsp:cNvSpPr/>
      </dsp:nvSpPr>
      <dsp:spPr>
        <a:xfrm>
          <a:off x="437373" y="1896126"/>
          <a:ext cx="1264084" cy="1264084"/>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 modelId="{06909FEE-BC23-49C9-8026-8F60CF83BF21}">
      <dsp:nvSpPr>
        <dsp:cNvPr id="0" name=""/>
        <dsp:cNvSpPr/>
      </dsp:nvSpPr>
      <dsp:spPr>
        <a:xfrm>
          <a:off x="701819" y="3539435"/>
          <a:ext cx="5732787" cy="1011267"/>
        </a:xfrm>
        <a:prstGeom prst="rect">
          <a:avLst/>
        </a:prstGeom>
        <a:solidFill>
          <a:schemeClr val="accent2">
            <a:hueOff val="0"/>
            <a:satOff val="0"/>
            <a:lumOff val="0"/>
            <a:alphaOff val="0"/>
          </a:schemeClr>
        </a:solidFill>
        <a:ln>
          <a:noFill/>
        </a:ln>
        <a:effectLst/>
        <a:scene3d>
          <a:camera prst="orthographicFront"/>
          <a:lightRig rig="chilly" dir="t"/>
        </a:scene3d>
        <a:sp3d prstMaterial="translucentPowder">
          <a:bevelT w="127000" h="25400" prst="softRound"/>
        </a:sp3d>
      </dsp:spPr>
      <dsp:style>
        <a:lnRef idx="0">
          <a:scrgbClr r="0" g="0" b="0"/>
        </a:lnRef>
        <a:fillRef idx="1">
          <a:scrgbClr r="0" g="0" b="0"/>
        </a:fillRef>
        <a:effectRef idx="0">
          <a:scrgbClr r="0" g="0" b="0"/>
        </a:effectRef>
        <a:fontRef idx="minor">
          <a:schemeClr val="lt1"/>
        </a:fontRef>
      </dsp:style>
      <dsp:txBody>
        <a:bodyPr spcFirstLastPara="0" vert="horz" wrap="square" lIns="802693" tIns="76200" rIns="76200" bIns="76200" numCol="1" spcCol="1270" anchor="ctr" anchorCtr="0">
          <a:noAutofit/>
        </a:bodyPr>
        <a:lstStyle/>
        <a:p>
          <a:pPr lvl="0" algn="l" defTabSz="1333500">
            <a:lnSpc>
              <a:spcPct val="90000"/>
            </a:lnSpc>
            <a:spcBef>
              <a:spcPct val="0"/>
            </a:spcBef>
            <a:spcAft>
              <a:spcPct val="35000"/>
            </a:spcAft>
          </a:pPr>
          <a:r>
            <a:rPr lang="en-US" altLang="zh-TW" sz="3000" b="1" kern="1200" dirty="0" smtClean="0"/>
            <a:t>Process of the amendment</a:t>
          </a:r>
          <a:endParaRPr lang="zh-TW" altLang="zh-TW" sz="3000" b="1" kern="1200" dirty="0" smtClean="0"/>
        </a:p>
      </dsp:txBody>
      <dsp:txXfrm>
        <a:off x="701819" y="3539435"/>
        <a:ext cx="5732787" cy="1011267"/>
      </dsp:txXfrm>
    </dsp:sp>
    <dsp:sp modelId="{563B9C3B-46FF-4AB2-8475-3C40647DA9B1}">
      <dsp:nvSpPr>
        <dsp:cNvPr id="0" name=""/>
        <dsp:cNvSpPr/>
      </dsp:nvSpPr>
      <dsp:spPr>
        <a:xfrm>
          <a:off x="69777" y="3413026"/>
          <a:ext cx="1264084" cy="1264084"/>
        </a:xfrm>
        <a:prstGeom prst="ellipse">
          <a:avLst/>
        </a:prstGeom>
        <a:solidFill>
          <a:schemeClr val="lt1">
            <a:hueOff val="0"/>
            <a:satOff val="0"/>
            <a:lumOff val="0"/>
            <a:alphaOff val="0"/>
          </a:schemeClr>
        </a:solidFill>
        <a:ln w="9525" cap="flat" cmpd="sng" algn="ctr">
          <a:solidFill>
            <a:schemeClr val="accent2">
              <a:hueOff val="0"/>
              <a:satOff val="0"/>
              <a:lumOff val="0"/>
              <a:alphaOff val="0"/>
            </a:schemeClr>
          </a:solidFill>
          <a:prstDash val="solid"/>
        </a:ln>
        <a:effectLst/>
        <a:scene3d>
          <a:camera prst="orthographicFront"/>
          <a:lightRig rig="chilly" dir="t"/>
        </a:scene3d>
        <a:sp3d z="12700" extrusionH="1700" prstMaterial="dkEdge">
          <a:bevelT w="25400" h="6350" prst="softRound"/>
          <a:bevelB w="0" h="0" prst="convex"/>
        </a:sp3d>
      </dsp:spPr>
      <dsp:style>
        <a:lnRef idx="1">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D935011-925C-4233-9208-E4D119A80EB9}">
      <dsp:nvSpPr>
        <dsp:cNvPr id="0" name=""/>
        <dsp:cNvSpPr/>
      </dsp:nvSpPr>
      <dsp:spPr>
        <a:xfrm>
          <a:off x="0" y="387759"/>
          <a:ext cx="8229600" cy="1083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8C83795-DE67-4266-ABF6-854A0282620E}">
      <dsp:nvSpPr>
        <dsp:cNvPr id="0" name=""/>
        <dsp:cNvSpPr/>
      </dsp:nvSpPr>
      <dsp:spPr>
        <a:xfrm>
          <a:off x="393807" y="40970"/>
          <a:ext cx="7835792" cy="998808"/>
        </a:xfrm>
        <a:prstGeom prst="roundRect">
          <a:avLst/>
        </a:prstGeom>
        <a:solidFill>
          <a:schemeClr val="accent5">
            <a:hueOff val="0"/>
            <a:satOff val="0"/>
            <a:lumOff val="0"/>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en-US" altLang="zh-TW" sz="2400" b="1" kern="1200" dirty="0" smtClean="0">
              <a:solidFill>
                <a:srgbClr val="7030A0"/>
              </a:solidFill>
              <a:latin typeface="+mn-lt"/>
              <a:ea typeface="標楷體" pitchFamily="65" charset="-120"/>
            </a:rPr>
            <a:t>Theft</a:t>
          </a:r>
          <a:r>
            <a:rPr lang="en-US" altLang="zh-TW" sz="2400" b="1" kern="1200" baseline="0" dirty="0" smtClean="0">
              <a:solidFill>
                <a:srgbClr val="7030A0"/>
              </a:solidFill>
              <a:latin typeface="+mn-lt"/>
              <a:ea typeface="標楷體" pitchFamily="65" charset="-120"/>
            </a:rPr>
            <a:t> of trade secrets severely damaging fair competition</a:t>
          </a:r>
          <a:endParaRPr lang="zh-TW" altLang="en-US" sz="2400" b="1" kern="1200" dirty="0">
            <a:solidFill>
              <a:srgbClr val="7030A0"/>
            </a:solidFill>
            <a:latin typeface="+mn-lt"/>
            <a:ea typeface="標楷體" pitchFamily="65" charset="-120"/>
          </a:endParaRPr>
        </a:p>
      </dsp:txBody>
      <dsp:txXfrm>
        <a:off x="442565" y="89728"/>
        <a:ext cx="7738276" cy="901292"/>
      </dsp:txXfrm>
    </dsp:sp>
    <dsp:sp modelId="{83A548D7-4025-4829-B94C-339FE3587F05}">
      <dsp:nvSpPr>
        <dsp:cNvPr id="0" name=""/>
        <dsp:cNvSpPr/>
      </dsp:nvSpPr>
      <dsp:spPr>
        <a:xfrm>
          <a:off x="0" y="2132324"/>
          <a:ext cx="8229600" cy="1083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572C4DF6-DB3E-4FB4-8EA8-C7447BBEB5D7}">
      <dsp:nvSpPr>
        <dsp:cNvPr id="0" name=""/>
        <dsp:cNvSpPr/>
      </dsp:nvSpPr>
      <dsp:spPr>
        <a:xfrm>
          <a:off x="413515" y="1723983"/>
          <a:ext cx="7816084" cy="1063444"/>
        </a:xfrm>
        <a:prstGeom prst="roundRect">
          <a:avLst/>
        </a:prstGeom>
        <a:solidFill>
          <a:schemeClr val="accent5">
            <a:hueOff val="-4966938"/>
            <a:satOff val="19906"/>
            <a:lumOff val="4314"/>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en-US" altLang="zh-TW" sz="2400" b="1" kern="1200" dirty="0" smtClean="0">
              <a:solidFill>
                <a:srgbClr val="7030A0"/>
              </a:solidFill>
              <a:latin typeface="+mn-lt"/>
              <a:ea typeface="標楷體" pitchFamily="65" charset="-120"/>
            </a:rPr>
            <a:t>Causing a negative impact on global competitiveness of domestic industries</a:t>
          </a:r>
          <a:endParaRPr lang="zh-TW" altLang="en-US" sz="2400" b="1" kern="1200" dirty="0">
            <a:solidFill>
              <a:srgbClr val="7030A0"/>
            </a:solidFill>
            <a:latin typeface="+mn-lt"/>
            <a:ea typeface="標楷體" pitchFamily="65" charset="-120"/>
          </a:endParaRPr>
        </a:p>
      </dsp:txBody>
      <dsp:txXfrm>
        <a:off x="465428" y="1775896"/>
        <a:ext cx="7712258" cy="959618"/>
      </dsp:txXfrm>
    </dsp:sp>
    <dsp:sp modelId="{56B87383-8162-4D3C-B732-E4A79B0A30DC}">
      <dsp:nvSpPr>
        <dsp:cNvPr id="0" name=""/>
        <dsp:cNvSpPr/>
      </dsp:nvSpPr>
      <dsp:spPr>
        <a:xfrm>
          <a:off x="0" y="3750562"/>
          <a:ext cx="8229600" cy="1083600"/>
        </a:xfrm>
        <a:prstGeom prst="rect">
          <a:avLst/>
        </a:prstGeom>
        <a:solidFill>
          <a:schemeClr val="lt1">
            <a:alpha val="90000"/>
            <a:hueOff val="0"/>
            <a:satOff val="0"/>
            <a:lumOff val="0"/>
            <a:alphaOff val="0"/>
          </a:schemeClr>
        </a:solidFill>
        <a:ln>
          <a:noFill/>
        </a:ln>
        <a:effectLst/>
        <a:scene3d>
          <a:camera prst="orthographicFront">
            <a:rot lat="0" lon="0" rev="0"/>
          </a:camera>
          <a:lightRig rig="contrasting" dir="t">
            <a:rot lat="0" lon="0" rev="1200000"/>
          </a:lightRig>
        </a:scene3d>
        <a:sp3d z="300000" contourW="19050" prstMaterial="metal">
          <a:bevelT w="88900" h="203200"/>
          <a:bevelB w="165100" h="254000"/>
        </a:sp3d>
      </dsp:spPr>
      <dsp:style>
        <a:lnRef idx="0">
          <a:scrgbClr r="0" g="0" b="0"/>
        </a:lnRef>
        <a:fillRef idx="1">
          <a:scrgbClr r="0" g="0" b="0"/>
        </a:fillRef>
        <a:effectRef idx="0">
          <a:scrgbClr r="0" g="0" b="0"/>
        </a:effectRef>
        <a:fontRef idx="minor"/>
      </dsp:style>
    </dsp:sp>
    <dsp:sp modelId="{346D2736-348C-4139-AB66-31020BC0CEBE}">
      <dsp:nvSpPr>
        <dsp:cNvPr id="0" name=""/>
        <dsp:cNvSpPr/>
      </dsp:nvSpPr>
      <dsp:spPr>
        <a:xfrm>
          <a:off x="400167" y="3456387"/>
          <a:ext cx="7829432" cy="1148212"/>
        </a:xfrm>
        <a:prstGeom prst="roundRect">
          <a:avLst/>
        </a:prstGeom>
        <a:solidFill>
          <a:schemeClr val="accent5">
            <a:hueOff val="-9933876"/>
            <a:satOff val="39811"/>
            <a:lumOff val="8628"/>
            <a:alphaOff val="0"/>
          </a:schemeClr>
        </a:solidFill>
        <a:ln>
          <a:noFill/>
        </a:ln>
        <a:effectLst>
          <a:outerShdw blurRad="40000" dist="23000" dir="5400000" rotWithShape="0">
            <a:srgbClr val="000000">
              <a:alpha val="35000"/>
            </a:srgbClr>
          </a:outerShdw>
        </a:effectLst>
        <a:scene3d>
          <a:camera prst="orthographicFront">
            <a:rot lat="0" lon="0" rev="0"/>
          </a:camera>
          <a:lightRig rig="contrasting" dir="t">
            <a:rot lat="0" lon="0" rev="1200000"/>
          </a:lightRig>
        </a:scene3d>
        <a:sp3d contourW="19050" prstMaterial="metal">
          <a:bevelT w="88900" h="203200"/>
          <a:bevelB w="165100" h="254000"/>
        </a:sp3d>
      </dsp:spPr>
      <dsp:style>
        <a:lnRef idx="0">
          <a:scrgbClr r="0" g="0" b="0"/>
        </a:lnRef>
        <a:fillRef idx="1">
          <a:scrgbClr r="0" g="0" b="0"/>
        </a:fillRef>
        <a:effectRef idx="2">
          <a:scrgbClr r="0" g="0" b="0"/>
        </a:effectRef>
        <a:fontRef idx="minor">
          <a:schemeClr val="lt1"/>
        </a:fontRef>
      </dsp:style>
      <dsp:txBody>
        <a:bodyPr spcFirstLastPara="0" vert="horz" wrap="square" lIns="217742" tIns="0" rIns="217742" bIns="0" numCol="1" spcCol="1270" anchor="ctr" anchorCtr="0">
          <a:noAutofit/>
        </a:bodyPr>
        <a:lstStyle/>
        <a:p>
          <a:pPr lvl="0" algn="l" defTabSz="1066800">
            <a:lnSpc>
              <a:spcPct val="90000"/>
            </a:lnSpc>
            <a:spcBef>
              <a:spcPct val="0"/>
            </a:spcBef>
            <a:spcAft>
              <a:spcPct val="35000"/>
            </a:spcAft>
          </a:pPr>
          <a:r>
            <a:rPr lang="en-US" altLang="zh-TW" sz="2400" b="1" kern="1200" dirty="0" smtClean="0">
              <a:solidFill>
                <a:schemeClr val="accent4">
                  <a:lumMod val="75000"/>
                </a:schemeClr>
              </a:solidFill>
              <a:latin typeface="+mn-lt"/>
              <a:ea typeface="標楷體" pitchFamily="65" charset="-120"/>
            </a:rPr>
            <a:t>Current penalties inadequate to effectively deter trade secrets infringement</a:t>
          </a:r>
          <a:endParaRPr lang="zh-TW" altLang="en-US" sz="2400" b="1" kern="1200" dirty="0">
            <a:solidFill>
              <a:schemeClr val="accent4">
                <a:lumMod val="75000"/>
              </a:schemeClr>
            </a:solidFill>
            <a:latin typeface="+mn-lt"/>
            <a:ea typeface="標楷體" pitchFamily="65" charset="-120"/>
          </a:endParaRPr>
        </a:p>
      </dsp:txBody>
      <dsp:txXfrm>
        <a:off x="456218" y="3512438"/>
        <a:ext cx="7717330" cy="103611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D8C98E-AD85-472F-9425-07D65D55FC3E}">
      <dsp:nvSpPr>
        <dsp:cNvPr id="0" name=""/>
        <dsp:cNvSpPr/>
      </dsp:nvSpPr>
      <dsp:spPr>
        <a:xfrm rot="5400000">
          <a:off x="-183639" y="510623"/>
          <a:ext cx="2349922" cy="1529904"/>
        </a:xfrm>
        <a:prstGeom prst="chevron">
          <a:avLst/>
        </a:prstGeom>
        <a:solidFill>
          <a:schemeClr val="accent2">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TW" sz="2000" kern="1200" dirty="0" smtClean="0">
              <a:latin typeface="+mn-lt"/>
              <a:ea typeface="標楷體" pitchFamily="65" charset="-120"/>
            </a:rPr>
            <a:t>The</a:t>
          </a:r>
          <a:r>
            <a:rPr lang="en-US" altLang="zh-TW" sz="2000" kern="1200" baseline="0" dirty="0" smtClean="0">
              <a:latin typeface="+mn-lt"/>
              <a:ea typeface="標楷體" pitchFamily="65" charset="-120"/>
            </a:rPr>
            <a:t> acts of trade secret infringement</a:t>
          </a:r>
          <a:endParaRPr lang="zh-TW" altLang="en-US" sz="2000" kern="1200" dirty="0">
            <a:latin typeface="+mn-lt"/>
            <a:ea typeface="標楷體" pitchFamily="65" charset="-120"/>
          </a:endParaRPr>
        </a:p>
      </dsp:txBody>
      <dsp:txXfrm rot="-5400000">
        <a:off x="226370" y="865566"/>
        <a:ext cx="1529904" cy="820018"/>
      </dsp:txXfrm>
    </dsp:sp>
    <dsp:sp modelId="{59894A9B-32CA-47EC-AC42-64525DCBBAB7}">
      <dsp:nvSpPr>
        <dsp:cNvPr id="0" name=""/>
        <dsp:cNvSpPr/>
      </dsp:nvSpPr>
      <dsp:spPr>
        <a:xfrm rot="5400000">
          <a:off x="3060600" y="-1266953"/>
          <a:ext cx="2600882" cy="5191995"/>
        </a:xfrm>
        <a:prstGeom prst="round2SameRect">
          <a:avLst/>
        </a:prstGeom>
        <a:solidFill>
          <a:schemeClr val="lt1">
            <a:alpha val="90000"/>
            <a:hueOff val="0"/>
            <a:satOff val="0"/>
            <a:lumOff val="0"/>
            <a:alphaOff val="0"/>
          </a:schemeClr>
        </a:solidFill>
        <a:ln w="25400" cap="flat" cmpd="sng" algn="ctr">
          <a:solidFill>
            <a:schemeClr val="accent2">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altLang="zh-TW" sz="1800" kern="1200" dirty="0" smtClean="0">
              <a:latin typeface="+mn-lt"/>
              <a:ea typeface="標楷體" pitchFamily="65" charset="-120"/>
            </a:rPr>
            <a:t>Acquisition, usage or disclosure of </a:t>
          </a:r>
          <a:r>
            <a:rPr lang="en-US" altLang="zh-TW" sz="1800" kern="1200" baseline="0" dirty="0" smtClean="0">
              <a:latin typeface="+mn-lt"/>
              <a:ea typeface="標楷體" pitchFamily="65" charset="-120"/>
            </a:rPr>
            <a:t>a trade secret by wrongful means</a:t>
          </a:r>
          <a:endParaRPr lang="zh-TW" altLang="en-US" sz="1800" kern="1200" dirty="0">
            <a:latin typeface="標楷體" pitchFamily="65" charset="-120"/>
            <a:ea typeface="標楷體" pitchFamily="65" charset="-120"/>
          </a:endParaRPr>
        </a:p>
        <a:p>
          <a:pPr marL="171450" lvl="1" indent="-171450" algn="l" defTabSz="800100">
            <a:lnSpc>
              <a:spcPct val="90000"/>
            </a:lnSpc>
            <a:spcBef>
              <a:spcPct val="0"/>
            </a:spcBef>
            <a:spcAft>
              <a:spcPct val="15000"/>
            </a:spcAft>
            <a:buChar char="••"/>
          </a:pPr>
          <a:r>
            <a:rPr lang="en-US" altLang="zh-TW" sz="1800" kern="1200" dirty="0" smtClean="0">
              <a:latin typeface="+mn-lt"/>
              <a:ea typeface="標楷體" pitchFamily="65" charset="-120"/>
            </a:rPr>
            <a:t>Unauthorized reproduction, usage or disclosure</a:t>
          </a:r>
          <a:endParaRPr lang="zh-TW" altLang="en-US" sz="1800" kern="1200" dirty="0">
            <a:latin typeface="標楷體" pitchFamily="65" charset="-120"/>
            <a:ea typeface="標楷體" pitchFamily="65" charset="-120"/>
          </a:endParaRPr>
        </a:p>
        <a:p>
          <a:pPr marL="171450" lvl="1" indent="-171450" algn="l" defTabSz="800100">
            <a:lnSpc>
              <a:spcPct val="90000"/>
            </a:lnSpc>
            <a:spcBef>
              <a:spcPct val="0"/>
            </a:spcBef>
            <a:spcAft>
              <a:spcPct val="15000"/>
            </a:spcAft>
            <a:buChar char="••"/>
          </a:pPr>
          <a:r>
            <a:rPr lang="en-US" altLang="zh-TW" sz="1800" kern="1200" dirty="0" smtClean="0">
              <a:latin typeface="+mn-lt"/>
              <a:ea typeface="標楷體" pitchFamily="65" charset="-120"/>
            </a:rPr>
            <a:t>Failing to delete/destroy a possessed trade secret as the holder orders</a:t>
          </a:r>
          <a:r>
            <a:rPr lang="en-US" altLang="zh-TW" sz="1800" kern="1200" dirty="0" smtClean="0">
              <a:solidFill>
                <a:srgbClr val="C00000"/>
              </a:solidFill>
              <a:latin typeface="+mn-lt"/>
              <a:ea typeface="標楷體" pitchFamily="65" charset="-120"/>
            </a:rPr>
            <a:t>,</a:t>
          </a:r>
          <a:r>
            <a:rPr lang="en-US" altLang="zh-TW" sz="1800" kern="1200" dirty="0" smtClean="0">
              <a:latin typeface="+mn-lt"/>
              <a:ea typeface="標楷體" pitchFamily="65" charset="-120"/>
            </a:rPr>
            <a:t> or concealing it</a:t>
          </a:r>
          <a:endParaRPr lang="zh-TW" altLang="en-US" sz="1800" kern="1200" dirty="0">
            <a:latin typeface="+mn-lt"/>
            <a:ea typeface="標楷體" pitchFamily="65" charset="-120"/>
          </a:endParaRPr>
        </a:p>
        <a:p>
          <a:pPr marL="171450" lvl="1" indent="-171450" algn="l" defTabSz="800100">
            <a:lnSpc>
              <a:spcPct val="90000"/>
            </a:lnSpc>
            <a:spcBef>
              <a:spcPct val="0"/>
            </a:spcBef>
            <a:spcAft>
              <a:spcPct val="15000"/>
            </a:spcAft>
            <a:buChar char="••"/>
          </a:pPr>
          <a:r>
            <a:rPr lang="en-US" altLang="zh-TW" sz="1800" kern="1200" dirty="0" smtClean="0">
              <a:solidFill>
                <a:schemeClr val="tx1"/>
              </a:solidFill>
              <a:latin typeface="+mn-lt"/>
              <a:ea typeface="標楷體" pitchFamily="65" charset="-120"/>
            </a:rPr>
            <a:t>Purposely </a:t>
          </a:r>
          <a:r>
            <a:rPr lang="en-US" altLang="zh-TW" sz="1800" kern="1200" dirty="0" smtClean="0">
              <a:latin typeface="+mn-lt"/>
              <a:ea typeface="標楷體" pitchFamily="65" charset="-120"/>
            </a:rPr>
            <a:t>acquiring, using or disclosing a trade secret known or possessed  by others</a:t>
          </a:r>
          <a:endParaRPr lang="zh-TW" altLang="en-US" sz="1800" kern="1200" dirty="0">
            <a:latin typeface="+mn-lt"/>
            <a:ea typeface="標楷體" pitchFamily="65" charset="-120"/>
          </a:endParaRPr>
        </a:p>
      </dsp:txBody>
      <dsp:txXfrm rot="-5400000">
        <a:off x="1765044" y="155568"/>
        <a:ext cx="5065030" cy="2346952"/>
      </dsp:txXfrm>
    </dsp:sp>
    <dsp:sp modelId="{0F8A43F0-882F-4445-B6AD-3F3328FDAB0F}">
      <dsp:nvSpPr>
        <dsp:cNvPr id="0" name=""/>
        <dsp:cNvSpPr/>
      </dsp:nvSpPr>
      <dsp:spPr>
        <a:xfrm rot="5400000">
          <a:off x="143062" y="2920206"/>
          <a:ext cx="1750773" cy="1440158"/>
        </a:xfrm>
        <a:prstGeom prst="chevron">
          <a:avLst/>
        </a:prstGeom>
        <a:solidFill>
          <a:schemeClr val="accent2">
            <a:hueOff val="4681519"/>
            <a:satOff val="-5839"/>
            <a:lumOff val="1373"/>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en-US" altLang="zh-TW" sz="2000" kern="1200" dirty="0" smtClean="0">
              <a:latin typeface="+mn-lt"/>
              <a:ea typeface="標楷體" pitchFamily="65" charset="-120"/>
            </a:rPr>
            <a:t>Penalties</a:t>
          </a:r>
          <a:endParaRPr lang="zh-TW" altLang="en-US" sz="2000" kern="1200" dirty="0">
            <a:latin typeface="+mn-lt"/>
            <a:ea typeface="標楷體" pitchFamily="65" charset="-120"/>
          </a:endParaRPr>
        </a:p>
      </dsp:txBody>
      <dsp:txXfrm rot="-5400000">
        <a:off x="298370" y="3484977"/>
        <a:ext cx="1440158" cy="310615"/>
      </dsp:txXfrm>
    </dsp:sp>
    <dsp:sp modelId="{3E634A6A-8DE8-4D1A-9FAC-0FB8E604BBE8}">
      <dsp:nvSpPr>
        <dsp:cNvPr id="0" name=""/>
        <dsp:cNvSpPr/>
      </dsp:nvSpPr>
      <dsp:spPr>
        <a:xfrm rot="5400000">
          <a:off x="3867596" y="635857"/>
          <a:ext cx="1520417" cy="5778517"/>
        </a:xfrm>
        <a:prstGeom prst="round2SameRect">
          <a:avLst/>
        </a:prstGeom>
        <a:solidFill>
          <a:schemeClr val="lt1">
            <a:alpha val="90000"/>
            <a:hueOff val="0"/>
            <a:satOff val="0"/>
            <a:lumOff val="0"/>
            <a:alphaOff val="0"/>
          </a:schemeClr>
        </a:solidFill>
        <a:ln w="25400" cap="flat" cmpd="sng" algn="ctr">
          <a:solidFill>
            <a:schemeClr val="accent2">
              <a:hueOff val="4681519"/>
              <a:satOff val="-5839"/>
              <a:lumOff val="1373"/>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128016" tIns="11430" rIns="11430" bIns="11430" numCol="1" spcCol="1270" anchor="ctr" anchorCtr="0">
          <a:noAutofit/>
        </a:bodyPr>
        <a:lstStyle/>
        <a:p>
          <a:pPr marL="171450" lvl="1" indent="-171450" algn="l" defTabSz="800100">
            <a:lnSpc>
              <a:spcPct val="90000"/>
            </a:lnSpc>
            <a:spcBef>
              <a:spcPct val="0"/>
            </a:spcBef>
            <a:spcAft>
              <a:spcPct val="15000"/>
            </a:spcAft>
            <a:buChar char="••"/>
          </a:pPr>
          <a:r>
            <a:rPr lang="en-US" altLang="zh-TW" sz="1800" kern="1200" dirty="0" smtClean="0"/>
            <a:t>Imprisonment of up to 5 years</a:t>
          </a:r>
          <a:endParaRPr lang="zh-TW" altLang="en-US" sz="1800" kern="1200" dirty="0"/>
        </a:p>
        <a:p>
          <a:pPr marL="171450" lvl="1" indent="-171450" algn="l" defTabSz="800100">
            <a:lnSpc>
              <a:spcPct val="90000"/>
            </a:lnSpc>
            <a:spcBef>
              <a:spcPct val="0"/>
            </a:spcBef>
            <a:spcAft>
              <a:spcPct val="15000"/>
            </a:spcAft>
            <a:buChar char="••"/>
          </a:pPr>
          <a:r>
            <a:rPr lang="en-US" altLang="zh-TW" sz="1800" kern="1200" dirty="0" smtClean="0"/>
            <a:t>Fine of NT$1M-10M</a:t>
          </a:r>
          <a:endParaRPr lang="zh-TW" altLang="en-US" sz="1800" kern="1200" dirty="0"/>
        </a:p>
        <a:p>
          <a:pPr marL="171450" lvl="1" indent="-171450" algn="l" defTabSz="800100">
            <a:lnSpc>
              <a:spcPct val="90000"/>
            </a:lnSpc>
            <a:spcBef>
              <a:spcPct val="0"/>
            </a:spcBef>
            <a:spcAft>
              <a:spcPct val="15000"/>
            </a:spcAft>
            <a:buChar char="••"/>
          </a:pPr>
          <a:r>
            <a:rPr lang="en-US" sz="1800" kern="1200" dirty="0" smtClean="0"/>
            <a:t>Increased fine within 3 times of the gain</a:t>
          </a:r>
          <a:endParaRPr lang="zh-TW" altLang="en-US" sz="1800" kern="1200" dirty="0">
            <a:latin typeface="+mn-lt"/>
            <a:ea typeface="標楷體" pitchFamily="65" charset="-120"/>
          </a:endParaRPr>
        </a:p>
      </dsp:txBody>
      <dsp:txXfrm rot="-5400000">
        <a:off x="1738547" y="2839128"/>
        <a:ext cx="5704296" cy="1371975"/>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DD8124E-9C07-48FE-B71E-B3105A3EDE2F}">
      <dsp:nvSpPr>
        <dsp:cNvPr id="0" name=""/>
        <dsp:cNvSpPr/>
      </dsp:nvSpPr>
      <dsp:spPr>
        <a:xfrm rot="5400000">
          <a:off x="4713034" y="-1529550"/>
          <a:ext cx="1766186" cy="5266944"/>
        </a:xfrm>
        <a:prstGeom prst="round2SameRect">
          <a:avLst/>
        </a:prstGeom>
        <a:solidFill>
          <a:schemeClr val="accent4">
            <a:tint val="40000"/>
            <a:alpha val="90000"/>
            <a:hueOff val="0"/>
            <a:satOff val="0"/>
            <a:lumOff val="0"/>
            <a:alphaOff val="0"/>
          </a:schemeClr>
        </a:solidFill>
        <a:ln w="9525" cap="flat" cmpd="sng" algn="ctr">
          <a:solidFill>
            <a:schemeClr val="accent4">
              <a:tint val="40000"/>
              <a:alpha val="90000"/>
              <a:hueOff val="0"/>
              <a:satOff val="0"/>
              <a:lumOff val="0"/>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altLang="zh-TW" sz="2400" kern="1200" dirty="0" smtClean="0"/>
            <a:t>Competitiveness of industries has been severely damaged by such acts</a:t>
          </a:r>
          <a:endParaRPr lang="zh-TW" altLang="en-US" sz="2400" kern="1200" dirty="0"/>
        </a:p>
      </dsp:txBody>
      <dsp:txXfrm rot="-5400000">
        <a:off x="2962655" y="307047"/>
        <a:ext cx="5180726" cy="1593750"/>
      </dsp:txXfrm>
    </dsp:sp>
    <dsp:sp modelId="{46E6ABCD-837D-401B-A6BB-4E1CE81C20EE}">
      <dsp:nvSpPr>
        <dsp:cNvPr id="0" name=""/>
        <dsp:cNvSpPr/>
      </dsp:nvSpPr>
      <dsp:spPr>
        <a:xfrm>
          <a:off x="0" y="55"/>
          <a:ext cx="2962656" cy="2207732"/>
        </a:xfrm>
        <a:prstGeom prst="roundRect">
          <a:avLst/>
        </a:prstGeom>
        <a:gradFill rotWithShape="0">
          <a:gsLst>
            <a:gs pos="0">
              <a:schemeClr val="accent4">
                <a:hueOff val="0"/>
                <a:satOff val="0"/>
                <a:lumOff val="0"/>
                <a:alphaOff val="0"/>
                <a:shade val="51000"/>
                <a:satMod val="130000"/>
              </a:schemeClr>
            </a:gs>
            <a:gs pos="80000">
              <a:schemeClr val="accent4">
                <a:hueOff val="0"/>
                <a:satOff val="0"/>
                <a:lumOff val="0"/>
                <a:alphaOff val="0"/>
                <a:shade val="93000"/>
                <a:satMod val="130000"/>
              </a:schemeClr>
            </a:gs>
            <a:gs pos="100000">
              <a:schemeClr val="accent4">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70485" rIns="140970" bIns="70485" numCol="1" spcCol="1270" anchor="ctr" anchorCtr="0">
          <a:noAutofit/>
        </a:bodyPr>
        <a:lstStyle/>
        <a:p>
          <a:pPr lvl="0" algn="ctr" defTabSz="1644650">
            <a:lnSpc>
              <a:spcPct val="90000"/>
            </a:lnSpc>
            <a:spcBef>
              <a:spcPct val="0"/>
            </a:spcBef>
            <a:spcAft>
              <a:spcPct val="35000"/>
            </a:spcAft>
          </a:pPr>
          <a:r>
            <a:rPr lang="en-US" altLang="zh-TW" sz="3700" kern="1200" dirty="0" smtClean="0"/>
            <a:t>Reasons for amendment</a:t>
          </a:r>
          <a:endParaRPr lang="zh-TW" altLang="en-US" sz="3700" kern="1200" dirty="0"/>
        </a:p>
      </dsp:txBody>
      <dsp:txXfrm>
        <a:off x="107773" y="107828"/>
        <a:ext cx="2747110" cy="1992186"/>
      </dsp:txXfrm>
    </dsp:sp>
    <dsp:sp modelId="{3EBCC668-01B3-4CE2-BDFE-049640C50B8B}">
      <dsp:nvSpPr>
        <dsp:cNvPr id="0" name=""/>
        <dsp:cNvSpPr/>
      </dsp:nvSpPr>
      <dsp:spPr>
        <a:xfrm rot="5400000">
          <a:off x="4713034" y="788569"/>
          <a:ext cx="1766186" cy="5266944"/>
        </a:xfrm>
        <a:prstGeom prst="round2SameRect">
          <a:avLst/>
        </a:prstGeom>
        <a:solidFill>
          <a:schemeClr val="accent4">
            <a:tint val="40000"/>
            <a:alpha val="90000"/>
            <a:hueOff val="-3945706"/>
            <a:satOff val="22157"/>
            <a:lumOff val="1408"/>
            <a:alphaOff val="0"/>
          </a:schemeClr>
        </a:solidFill>
        <a:ln w="9525" cap="flat" cmpd="sng" algn="ctr">
          <a:solidFill>
            <a:schemeClr val="accent4">
              <a:tint val="40000"/>
              <a:alpha val="90000"/>
              <a:hueOff val="-3945706"/>
              <a:satOff val="22157"/>
              <a:lumOff val="1408"/>
              <a:alphaOff val="0"/>
            </a:schemeClr>
          </a:solidFill>
          <a:prstDash val="solid"/>
        </a:ln>
        <a:effectLst>
          <a:outerShdw blurRad="40000" dist="23000" dir="5400000" rotWithShape="0">
            <a:srgbClr val="000000">
              <a:alpha val="35000"/>
            </a:srgbClr>
          </a:outerShdw>
        </a:effectLst>
        <a:scene3d>
          <a:camera prst="orthographicFront"/>
          <a:lightRig rig="threePt" dir="t">
            <a:rot lat="0" lon="0" rev="7500000"/>
          </a:lightRig>
        </a:scene3d>
        <a:sp3d extrusionH="190500" prstMaterial="dkEdge">
          <a:bevelT w="120650" h="38100" prst="relaxedInset"/>
          <a:bevelB w="120650" h="57150" prst="relaxedInset"/>
          <a:contourClr>
            <a:schemeClr val="bg1"/>
          </a:contourClr>
        </a:sp3d>
      </dsp:spPr>
      <dsp:style>
        <a:lnRef idx="1">
          <a:scrgbClr r="0" g="0" b="0"/>
        </a:lnRef>
        <a:fillRef idx="1">
          <a:scrgbClr r="0" g="0" b="0"/>
        </a:fillRef>
        <a:effectRef idx="2">
          <a:scrgbClr r="0" g="0" b="0"/>
        </a:effectRef>
        <a:fontRef idx="minor"/>
      </dsp:style>
      <dsp:txBody>
        <a:bodyPr spcFirstLastPara="0" vert="horz" wrap="square" lIns="91440" tIns="45720" rIns="91440" bIns="45720" numCol="1" spcCol="1270" anchor="ctr" anchorCtr="0">
          <a:noAutofit/>
        </a:bodyPr>
        <a:lstStyle/>
        <a:p>
          <a:pPr marL="228600" lvl="1" indent="-228600" algn="l" defTabSz="1066800">
            <a:lnSpc>
              <a:spcPct val="90000"/>
            </a:lnSpc>
            <a:spcBef>
              <a:spcPct val="0"/>
            </a:spcBef>
            <a:spcAft>
              <a:spcPct val="15000"/>
            </a:spcAft>
            <a:buChar char="••"/>
          </a:pPr>
          <a:r>
            <a:rPr lang="en-US" altLang="zh-TW" sz="2400" kern="1200" dirty="0" smtClean="0"/>
            <a:t>1-10 years imprisonment</a:t>
          </a:r>
          <a:endParaRPr lang="zh-TW" altLang="en-US" sz="2400" kern="1200" dirty="0"/>
        </a:p>
        <a:p>
          <a:pPr marL="228600" lvl="1" indent="-228600" algn="l" defTabSz="1066800">
            <a:lnSpc>
              <a:spcPct val="90000"/>
            </a:lnSpc>
            <a:spcBef>
              <a:spcPct val="0"/>
            </a:spcBef>
            <a:spcAft>
              <a:spcPct val="15000"/>
            </a:spcAft>
            <a:buChar char="••"/>
          </a:pPr>
          <a:r>
            <a:rPr lang="en-US" altLang="zh-TW" sz="2400" kern="1200" dirty="0" smtClean="0"/>
            <a:t>Fine of NT$3M-50M</a:t>
          </a:r>
          <a:endParaRPr lang="zh-TW" altLang="en-US" sz="2400" kern="1200" dirty="0"/>
        </a:p>
        <a:p>
          <a:pPr marL="228600" lvl="1" indent="-228600" algn="l" defTabSz="1066800">
            <a:lnSpc>
              <a:spcPct val="90000"/>
            </a:lnSpc>
            <a:spcBef>
              <a:spcPct val="0"/>
            </a:spcBef>
            <a:spcAft>
              <a:spcPct val="15000"/>
            </a:spcAft>
            <a:buChar char="••"/>
          </a:pPr>
          <a:r>
            <a:rPr lang="en-US" altLang="zh-TW" sz="2400" kern="1200" dirty="0" smtClean="0"/>
            <a:t>Increased fine within 2-10 times of the gain</a:t>
          </a:r>
          <a:endParaRPr lang="zh-TW" altLang="en-US" sz="2400" kern="1200" dirty="0"/>
        </a:p>
      </dsp:txBody>
      <dsp:txXfrm rot="-5400000">
        <a:off x="2962655" y="2625166"/>
        <a:ext cx="5180726" cy="1593750"/>
      </dsp:txXfrm>
    </dsp:sp>
    <dsp:sp modelId="{BE4F365E-F7A3-4445-9A65-EE2F6F4E4308}">
      <dsp:nvSpPr>
        <dsp:cNvPr id="0" name=""/>
        <dsp:cNvSpPr/>
      </dsp:nvSpPr>
      <dsp:spPr>
        <a:xfrm>
          <a:off x="0" y="2318174"/>
          <a:ext cx="2962656" cy="2207732"/>
        </a:xfrm>
        <a:prstGeom prst="roundRect">
          <a:avLst/>
        </a:prstGeom>
        <a:gradFill rotWithShape="0">
          <a:gsLst>
            <a:gs pos="0">
              <a:schemeClr val="accent4">
                <a:hueOff val="-4464770"/>
                <a:satOff val="26899"/>
                <a:lumOff val="2156"/>
                <a:alphaOff val="0"/>
                <a:shade val="51000"/>
                <a:satMod val="130000"/>
              </a:schemeClr>
            </a:gs>
            <a:gs pos="80000">
              <a:schemeClr val="accent4">
                <a:hueOff val="-4464770"/>
                <a:satOff val="26899"/>
                <a:lumOff val="2156"/>
                <a:alphaOff val="0"/>
                <a:shade val="93000"/>
                <a:satMod val="130000"/>
              </a:schemeClr>
            </a:gs>
            <a:gs pos="100000">
              <a:schemeClr val="accent4">
                <a:hueOff val="-4464770"/>
                <a:satOff val="26899"/>
                <a:lumOff val="2156"/>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lightRig rig="threePt" dir="t">
            <a:rot lat="0" lon="0" rev="7500000"/>
          </a:lightRig>
        </a:scene3d>
        <a:sp3d prstMaterial="plastic">
          <a:bevelT w="127000" h="25400" prst="relaxedInset"/>
        </a:sp3d>
      </dsp:spPr>
      <dsp:style>
        <a:lnRef idx="0">
          <a:scrgbClr r="0" g="0" b="0"/>
        </a:lnRef>
        <a:fillRef idx="3">
          <a:scrgbClr r="0" g="0" b="0"/>
        </a:fillRef>
        <a:effectRef idx="2">
          <a:scrgbClr r="0" g="0" b="0"/>
        </a:effectRef>
        <a:fontRef idx="minor">
          <a:schemeClr val="lt1"/>
        </a:fontRef>
      </dsp:style>
      <dsp:txBody>
        <a:bodyPr spcFirstLastPara="0" vert="horz" wrap="square" lIns="140970" tIns="70485" rIns="140970" bIns="70485" numCol="1" spcCol="1270" anchor="ctr" anchorCtr="0">
          <a:noAutofit/>
        </a:bodyPr>
        <a:lstStyle/>
        <a:p>
          <a:pPr lvl="0" algn="ctr" defTabSz="1644650">
            <a:lnSpc>
              <a:spcPct val="90000"/>
            </a:lnSpc>
            <a:spcBef>
              <a:spcPct val="0"/>
            </a:spcBef>
            <a:spcAft>
              <a:spcPct val="35000"/>
            </a:spcAft>
          </a:pPr>
          <a:r>
            <a:rPr lang="en-US" altLang="zh-TW" sz="3700" kern="1200" dirty="0" smtClean="0"/>
            <a:t>Increased penalties</a:t>
          </a:r>
          <a:endParaRPr lang="zh-TW" altLang="en-US" sz="3700" kern="1200" dirty="0"/>
        </a:p>
      </dsp:txBody>
      <dsp:txXfrm>
        <a:off x="107773" y="2425947"/>
        <a:ext cx="2747110" cy="1992186"/>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2A6A5F-32D5-4CAC-8B33-C31682AD7F2D}">
      <dsp:nvSpPr>
        <dsp:cNvPr id="0" name=""/>
        <dsp:cNvSpPr/>
      </dsp:nvSpPr>
      <dsp:spPr>
        <a:xfrm>
          <a:off x="-5116967" y="-783865"/>
          <a:ext cx="6093694" cy="6093694"/>
        </a:xfrm>
        <a:prstGeom prst="blockArc">
          <a:avLst>
            <a:gd name="adj1" fmla="val 18900000"/>
            <a:gd name="adj2" fmla="val 2700000"/>
            <a:gd name="adj3" fmla="val 354"/>
          </a:avLst>
        </a:prstGeom>
        <a:noFill/>
        <a:ln w="25400" cap="flat" cmpd="sng" algn="ctr">
          <a:solidFill>
            <a:schemeClr val="accent3">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C06BD645-6BF2-4E3C-A824-47F5E56E3BCC}">
      <dsp:nvSpPr>
        <dsp:cNvPr id="0" name=""/>
        <dsp:cNvSpPr/>
      </dsp:nvSpPr>
      <dsp:spPr>
        <a:xfrm>
          <a:off x="628203" y="144016"/>
          <a:ext cx="7538938" cy="1522352"/>
        </a:xfrm>
        <a:prstGeom prst="rect">
          <a:avLst/>
        </a:prstGeom>
        <a:gradFill rotWithShape="0">
          <a:gsLst>
            <a:gs pos="0">
              <a:schemeClr val="accent3">
                <a:shade val="80000"/>
                <a:hueOff val="0"/>
                <a:satOff val="0"/>
                <a:lumOff val="0"/>
                <a:alphaOff val="0"/>
                <a:tint val="50000"/>
                <a:satMod val="300000"/>
              </a:schemeClr>
            </a:gs>
            <a:gs pos="35000">
              <a:schemeClr val="accent3">
                <a:shade val="80000"/>
                <a:hueOff val="0"/>
                <a:satOff val="0"/>
                <a:lumOff val="0"/>
                <a:alphaOff val="0"/>
                <a:tint val="37000"/>
                <a:satMod val="300000"/>
              </a:schemeClr>
            </a:gs>
            <a:gs pos="100000">
              <a:schemeClr val="accent3">
                <a:shade val="80000"/>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8497" tIns="71120" rIns="71120" bIns="71120" numCol="1" spcCol="1270" anchor="ctr" anchorCtr="0">
          <a:noAutofit/>
        </a:bodyPr>
        <a:lstStyle/>
        <a:p>
          <a:pPr lvl="0" algn="l" defTabSz="1244600">
            <a:lnSpc>
              <a:spcPct val="90000"/>
            </a:lnSpc>
            <a:spcBef>
              <a:spcPct val="0"/>
            </a:spcBef>
            <a:spcAft>
              <a:spcPct val="35000"/>
            </a:spcAft>
          </a:pPr>
          <a:r>
            <a:rPr lang="en-US" altLang="zh-TW" sz="2800" kern="1200" dirty="0" smtClean="0">
              <a:latin typeface="+mn-lt"/>
              <a:ea typeface="標楷體" pitchFamily="65" charset="-120"/>
            </a:rPr>
            <a:t>Held a series of consultation meetings and public hearings to discern opinions from various sectors </a:t>
          </a:r>
          <a:endParaRPr lang="zh-TW" altLang="en-US" sz="2800" kern="1200" dirty="0">
            <a:latin typeface="+mn-lt"/>
            <a:ea typeface="標楷體" pitchFamily="65" charset="-120"/>
          </a:endParaRPr>
        </a:p>
      </dsp:txBody>
      <dsp:txXfrm>
        <a:off x="628203" y="144016"/>
        <a:ext cx="7538938" cy="1522352"/>
      </dsp:txXfrm>
    </dsp:sp>
    <dsp:sp modelId="{50DC9667-74CA-48CD-8A24-2A48C0EE9BD8}">
      <dsp:nvSpPr>
        <dsp:cNvPr id="0" name=""/>
        <dsp:cNvSpPr/>
      </dsp:nvSpPr>
      <dsp:spPr>
        <a:xfrm>
          <a:off x="62458" y="339447"/>
          <a:ext cx="1131490" cy="1131490"/>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shade val="80000"/>
              <a:hueOff val="0"/>
              <a:satOff val="0"/>
              <a:lumOff val="0"/>
              <a:alphaOff val="0"/>
            </a:schemeClr>
          </a:solidFill>
          <a:prstDash val="solid"/>
        </a:ln>
        <a:effectLst/>
      </dsp:spPr>
      <dsp:style>
        <a:lnRef idx="1">
          <a:scrgbClr r="0" g="0" b="0"/>
        </a:lnRef>
        <a:fillRef idx="2">
          <a:scrgbClr r="0" g="0" b="0"/>
        </a:fillRef>
        <a:effectRef idx="0">
          <a:scrgbClr r="0" g="0" b="0"/>
        </a:effectRef>
        <a:fontRef idx="minor"/>
      </dsp:style>
    </dsp:sp>
    <dsp:sp modelId="{A9A9D9CF-CF58-4990-8E4B-2DB3F28B65EE}">
      <dsp:nvSpPr>
        <dsp:cNvPr id="0" name=""/>
        <dsp:cNvSpPr/>
      </dsp:nvSpPr>
      <dsp:spPr>
        <a:xfrm>
          <a:off x="957241" y="1689048"/>
          <a:ext cx="7209900" cy="1147865"/>
        </a:xfrm>
        <a:prstGeom prst="rect">
          <a:avLst/>
        </a:prstGeom>
        <a:gradFill rotWithShape="0">
          <a:gsLst>
            <a:gs pos="0">
              <a:schemeClr val="accent3">
                <a:shade val="80000"/>
                <a:hueOff val="109454"/>
                <a:satOff val="-716"/>
                <a:lumOff val="12277"/>
                <a:alphaOff val="0"/>
                <a:tint val="50000"/>
                <a:satMod val="300000"/>
              </a:schemeClr>
            </a:gs>
            <a:gs pos="35000">
              <a:schemeClr val="accent3">
                <a:shade val="80000"/>
                <a:hueOff val="109454"/>
                <a:satOff val="-716"/>
                <a:lumOff val="12277"/>
                <a:alphaOff val="0"/>
                <a:tint val="37000"/>
                <a:satMod val="300000"/>
              </a:schemeClr>
            </a:gs>
            <a:gs pos="100000">
              <a:schemeClr val="accent3">
                <a:shade val="80000"/>
                <a:hueOff val="109454"/>
                <a:satOff val="-716"/>
                <a:lumOff val="12277"/>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8497" tIns="71120" rIns="71120" bIns="71120" numCol="1" spcCol="1270" anchor="ctr" anchorCtr="0">
          <a:noAutofit/>
        </a:bodyPr>
        <a:lstStyle/>
        <a:p>
          <a:pPr lvl="0" algn="l" defTabSz="1244600">
            <a:lnSpc>
              <a:spcPct val="90000"/>
            </a:lnSpc>
            <a:spcBef>
              <a:spcPct val="0"/>
            </a:spcBef>
            <a:spcAft>
              <a:spcPct val="35000"/>
            </a:spcAft>
          </a:pPr>
          <a:r>
            <a:rPr lang="en-US" altLang="zh-TW" sz="2800" kern="1200" dirty="0" smtClean="0">
              <a:latin typeface="+mn-lt"/>
              <a:ea typeface="標楷體" pitchFamily="65" charset="-120"/>
            </a:rPr>
            <a:t>Passed the third reading on Jan 11, 2013. </a:t>
          </a:r>
          <a:endParaRPr lang="zh-TW" altLang="en-US" sz="2800" kern="1200" dirty="0">
            <a:latin typeface="+mn-lt"/>
            <a:ea typeface="標楷體" pitchFamily="65" charset="-120"/>
          </a:endParaRPr>
        </a:p>
      </dsp:txBody>
      <dsp:txXfrm>
        <a:off x="957241" y="1689048"/>
        <a:ext cx="7209900" cy="1147865"/>
      </dsp:txXfrm>
    </dsp:sp>
    <dsp:sp modelId="{98212CB0-43D7-44EF-9B96-DB74E2163FA8}">
      <dsp:nvSpPr>
        <dsp:cNvPr id="0" name=""/>
        <dsp:cNvSpPr/>
      </dsp:nvSpPr>
      <dsp:spPr>
        <a:xfrm>
          <a:off x="391495" y="1697236"/>
          <a:ext cx="1131490" cy="1131490"/>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shade val="80000"/>
              <a:hueOff val="109454"/>
              <a:satOff val="-716"/>
              <a:lumOff val="12277"/>
              <a:alphaOff val="0"/>
            </a:schemeClr>
          </a:solidFill>
          <a:prstDash val="solid"/>
        </a:ln>
        <a:effectLst/>
      </dsp:spPr>
      <dsp:style>
        <a:lnRef idx="1">
          <a:scrgbClr r="0" g="0" b="0"/>
        </a:lnRef>
        <a:fillRef idx="2">
          <a:scrgbClr r="0" g="0" b="0"/>
        </a:fillRef>
        <a:effectRef idx="0">
          <a:scrgbClr r="0" g="0" b="0"/>
        </a:effectRef>
        <a:fontRef idx="minor"/>
      </dsp:style>
    </dsp:sp>
    <dsp:sp modelId="{6C0D4C24-F240-4CAF-ACD8-ECA9AF50B21F}">
      <dsp:nvSpPr>
        <dsp:cNvPr id="0" name=""/>
        <dsp:cNvSpPr/>
      </dsp:nvSpPr>
      <dsp:spPr>
        <a:xfrm>
          <a:off x="628203" y="2964469"/>
          <a:ext cx="7538938" cy="1312601"/>
        </a:xfrm>
        <a:prstGeom prst="rect">
          <a:avLst/>
        </a:prstGeom>
        <a:gradFill rotWithShape="0">
          <a:gsLst>
            <a:gs pos="0">
              <a:schemeClr val="accent3">
                <a:shade val="80000"/>
                <a:hueOff val="218909"/>
                <a:satOff val="-1431"/>
                <a:lumOff val="24554"/>
                <a:alphaOff val="0"/>
                <a:tint val="50000"/>
                <a:satMod val="300000"/>
              </a:schemeClr>
            </a:gs>
            <a:gs pos="35000">
              <a:schemeClr val="accent3">
                <a:shade val="80000"/>
                <a:hueOff val="218909"/>
                <a:satOff val="-1431"/>
                <a:lumOff val="24554"/>
                <a:alphaOff val="0"/>
                <a:tint val="37000"/>
                <a:satMod val="300000"/>
              </a:schemeClr>
            </a:gs>
            <a:gs pos="100000">
              <a:schemeClr val="accent3">
                <a:shade val="80000"/>
                <a:hueOff val="218909"/>
                <a:satOff val="-1431"/>
                <a:lumOff val="24554"/>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18497" tIns="71120" rIns="71120" bIns="71120" numCol="1" spcCol="1270" anchor="ctr" anchorCtr="0">
          <a:noAutofit/>
        </a:bodyPr>
        <a:lstStyle/>
        <a:p>
          <a:pPr lvl="0" algn="l" defTabSz="1244600">
            <a:lnSpc>
              <a:spcPct val="90000"/>
            </a:lnSpc>
            <a:spcBef>
              <a:spcPct val="0"/>
            </a:spcBef>
            <a:spcAft>
              <a:spcPct val="35000"/>
            </a:spcAft>
          </a:pPr>
          <a:r>
            <a:rPr lang="en-US" altLang="zh-TW" sz="2800" kern="1200" dirty="0" smtClean="0">
              <a:latin typeface="+mn-lt"/>
              <a:ea typeface="標楷體" pitchFamily="65" charset="-120"/>
            </a:rPr>
            <a:t>Expected to take effect soon</a:t>
          </a:r>
          <a:endParaRPr lang="zh-TW" altLang="en-US" sz="2800" kern="1200" dirty="0">
            <a:latin typeface="+mn-lt"/>
            <a:ea typeface="標楷體" pitchFamily="65" charset="-120"/>
          </a:endParaRPr>
        </a:p>
      </dsp:txBody>
      <dsp:txXfrm>
        <a:off x="628203" y="2964469"/>
        <a:ext cx="7538938" cy="1312601"/>
      </dsp:txXfrm>
    </dsp:sp>
    <dsp:sp modelId="{98DFA45A-D2B1-43BB-81FB-51B366CA0190}">
      <dsp:nvSpPr>
        <dsp:cNvPr id="0" name=""/>
        <dsp:cNvSpPr/>
      </dsp:nvSpPr>
      <dsp:spPr>
        <a:xfrm>
          <a:off x="62458" y="3055025"/>
          <a:ext cx="1131490" cy="1131490"/>
        </a:xfrm>
        <a:prstGeom prst="ellipse">
          <a:avLst/>
        </a:prstGeom>
        <a:gradFill rotWithShape="0">
          <a:gsLst>
            <a:gs pos="0">
              <a:schemeClr val="lt1">
                <a:hueOff val="0"/>
                <a:satOff val="0"/>
                <a:lumOff val="0"/>
                <a:alphaOff val="0"/>
                <a:tint val="50000"/>
                <a:satMod val="300000"/>
              </a:schemeClr>
            </a:gs>
            <a:gs pos="35000">
              <a:schemeClr val="lt1">
                <a:hueOff val="0"/>
                <a:satOff val="0"/>
                <a:lumOff val="0"/>
                <a:alphaOff val="0"/>
                <a:tint val="37000"/>
                <a:satMod val="300000"/>
              </a:schemeClr>
            </a:gs>
            <a:gs pos="100000">
              <a:schemeClr val="lt1">
                <a:hueOff val="0"/>
                <a:satOff val="0"/>
                <a:lumOff val="0"/>
                <a:alphaOff val="0"/>
                <a:tint val="15000"/>
                <a:satMod val="350000"/>
              </a:schemeClr>
            </a:gs>
          </a:gsLst>
          <a:lin ang="16200000" scaled="1"/>
        </a:gradFill>
        <a:ln w="9525" cap="flat" cmpd="sng" algn="ctr">
          <a:solidFill>
            <a:schemeClr val="accent3">
              <a:shade val="80000"/>
              <a:hueOff val="218909"/>
              <a:satOff val="-1431"/>
              <a:lumOff val="24554"/>
              <a:alphaOff val="0"/>
            </a:schemeClr>
          </a:solidFill>
          <a:prstDash val="solid"/>
        </a:ln>
        <a:effectLst/>
      </dsp:spPr>
      <dsp:style>
        <a:lnRef idx="1">
          <a:scrgbClr r="0" g="0" b="0"/>
        </a:lnRef>
        <a:fillRef idx="2">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3d4">
  <dgm:title val=""/>
  <dgm:desc val=""/>
  <dgm:catLst>
    <dgm:cat type="3D" pri="11400"/>
  </dgm:catLst>
  <dgm:scene3d>
    <a:camera prst="orthographicFront"/>
    <a:lightRig rig="threePt" dir="t"/>
  </dgm:scene3d>
  <dgm:styleLbl name="node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chilly" dir="t"/>
    </dgm:scene3d>
    <dgm:sp3d prstMaterial="translucentPowder">
      <a:bevelT w="127000" h="25400" prst="softRound"/>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chilly" dir="t"/>
    </dgm:scene3d>
    <dgm:sp3d z="12700" extrusionH="12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alignImgPlace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bgImgPlace1">
    <dgm:scene3d>
      <a:camera prst="orthographicFront"/>
      <a:lightRig rig="chilly" dir="t"/>
    </dgm:scene3d>
    <dgm:sp3d z="-257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chilly" dir="t"/>
    </dgm:scene3d>
    <dgm:sp3d z="-70000" extrusionH="1700" prstMaterial="translucentPowder">
      <a:bevelT w="25400" h="6350" prst="softRound"/>
      <a:bevelB w="0" h="0" prst="convex"/>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bgSibTrans2D1">
    <dgm:scene3d>
      <a:camera prst="orthographicFront"/>
      <a:lightRig rig="chilly" dir="t"/>
    </dgm:scene3d>
    <dgm:sp3d z="-25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sibTrans1D1">
    <dgm:scene3d>
      <a:camera prst="orthographicFront"/>
      <a:lightRig rig="chilly"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chilly"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chilly" dir="t"/>
    </dgm:scene3d>
    <dgm:sp3d prstMaterial="translucentPowder">
      <a:bevelT w="127000" h="25400" prst="softRound"/>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2">
    <dgm:scene3d>
      <a:camera prst="orthographicFront"/>
      <a:lightRig rig="chilly" dir="t"/>
    </dgm:scene3d>
    <dgm:sp3d z="1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3">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2D4">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parChTrans1D1">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chilly"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con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1">
    <dgm:scene3d>
      <a:camera prst="orthographicFront"/>
      <a:lightRig rig="chilly" dir="t"/>
    </dgm:scene3d>
    <dgm:sp3d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trAlignAcc1">
    <dgm:scene3d>
      <a:camera prst="orthographicFront"/>
      <a:lightRig rig="chilly" dir="t"/>
    </dgm:scene3d>
    <dgm:sp3d prstMaterial="dkEdge">
      <a:bevelT w="127000" h="25400"/>
    </dgm:sp3d>
    <dgm:txPr/>
    <dgm:style>
      <a:lnRef idx="1">
        <a:scrgbClr r="0" g="0" b="0"/>
      </a:lnRef>
      <a:fillRef idx="1">
        <a:scrgbClr r="0" g="0" b="0"/>
      </a:fillRef>
      <a:effectRef idx="0">
        <a:scrgbClr r="0" g="0" b="0"/>
      </a:effectRef>
      <a:fontRef idx="minor">
        <a:schemeClr val="lt1"/>
      </a:fontRef>
    </dgm:style>
  </dgm:styleLbl>
  <dgm:styleLbl name="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F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AlignAcc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solidBgAcc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chilly" dir="t"/>
    </dgm:scene3d>
    <dgm:sp3d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AccFollowNode1">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0">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2">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3">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fgAcc4">
    <dgm:scene3d>
      <a:camera prst="orthographicFront"/>
      <a:lightRig rig="chilly" dir="t"/>
    </dgm:scene3d>
    <dgm:sp3d z="12700" extrusionH="1700" prstMaterial="dkEdge">
      <a:bevelT w="25400" h="6350" prst="softRound"/>
      <a:bevelB w="0" h="0" prst="convex"/>
    </dgm:sp3d>
    <dgm:txPr/>
    <dgm:style>
      <a:lnRef idx="1">
        <a:scrgbClr r="0" g="0" b="0"/>
      </a:lnRef>
      <a:fillRef idx="1">
        <a:scrgbClr r="0" g="0" b="0"/>
      </a:fillRef>
      <a:effectRef idx="0">
        <a:scrgbClr r="0" g="0" b="0"/>
      </a:effectRef>
      <a:fontRef idx="minor"/>
    </dgm:style>
  </dgm:styleLbl>
  <dgm:styleLbl name="b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dkBgShp">
    <dgm:scene3d>
      <a:camera prst="orthographicFront"/>
      <a:lightRig rig="chilly" dir="t"/>
    </dgm:scene3d>
    <dgm:sp3d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trBgShp">
    <dgm:scene3d>
      <a:camera prst="orthographicFront"/>
      <a:lightRig rig="chilly"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chilly" dir="t"/>
    </dgm:scene3d>
    <dgm:sp3d z="12700" extrusionH="1700" prstMaterial="translucentPowder">
      <a:bevelT w="25400" h="6350" prst="softRound"/>
      <a:bevelB w="0" h="0" prst="convex"/>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3d3">
  <dgm:title val=""/>
  <dgm:desc val=""/>
  <dgm:catLst>
    <dgm:cat type="3D" pri="11300"/>
  </dgm:catLst>
  <dgm:scene3d>
    <a:camera prst="orthographicFront"/>
    <a:lightRig rig="threePt" dir="t"/>
  </dgm:scene3d>
  <dgm:styleLbl name="node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l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vennNode1">
    <dgm:scene3d>
      <a:camera prst="orthographicFront">
        <a:rot lat="0" lon="0" rev="0"/>
      </a:camera>
      <a:lightRig rig="contrasting" dir="t">
        <a:rot lat="0" lon="0" rev="1200000"/>
      </a:lightRig>
    </dgm:scene3d>
    <dgm:sp3d contourW="12700" prstMaterial="clear">
      <a:bevelT w="177800" h="254000"/>
      <a:bevelB w="152400"/>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2">
        <a:scrgbClr r="0" g="0" b="0"/>
      </a:effectRef>
      <a:fontRef idx="minor">
        <a:schemeClr val="lt1"/>
      </a:fontRef>
    </dgm:style>
  </dgm:styleLbl>
  <dgm:styleLbl name="node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node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f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alignImgPlace1">
    <dgm:scene3d>
      <a:camera prst="orthographicFront">
        <a:rot lat="0" lon="0" rev="0"/>
      </a:camera>
      <a:lightRig rig="contrasting" dir="t">
        <a:rot lat="0" lon="0" rev="1200000"/>
      </a:lightRig>
    </dgm:scene3d>
    <dgm:sp3d contourW="12700" prstMaterial="flat">
      <a:bevelT w="177800" h="254000"/>
      <a:bevelB w="152400"/>
    </dgm:sp3d>
    <dgm:txPr/>
    <dgm:style>
      <a:lnRef idx="0">
        <a:scrgbClr r="0" g="0" b="0"/>
      </a:lnRef>
      <a:fillRef idx="1">
        <a:scrgbClr r="0" g="0" b="0"/>
      </a:fillRef>
      <a:effectRef idx="1">
        <a:scrgbClr r="0" g="0" b="0"/>
      </a:effectRef>
      <a:fontRef idx="minor"/>
    </dgm:style>
  </dgm:styleLbl>
  <dgm:styleLbl name="bgImgPlac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sibTrans2D1">
    <dgm:scene3d>
      <a:camera prst="orthographicFront">
        <a:rot lat="0" lon="0" rev="0"/>
      </a:camera>
      <a:lightRig rig="contrasting" dir="t">
        <a:rot lat="0" lon="0" rev="1200000"/>
      </a:lightRig>
    </dgm:scene3d>
    <dgm:sp3d z="-182000" contourW="19050" prstMaterial="metal">
      <a:bevelT w="88900" h="203200"/>
      <a:bevelB w="165100" h="254000"/>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ibTrans2D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ibTrans1D1">
    <dgm:scene3d>
      <a:camera prst="orthographicFront">
        <a:rot lat="0" lon="0" rev="0"/>
      </a:camera>
      <a:lightRig rig="contrasting" dir="t">
        <a:rot lat="0" lon="0" rev="1200000"/>
      </a:lightRig>
    </dgm:scene3d>
    <dgm:sp3d z="-110000"/>
    <dgm:txPr/>
    <dgm:style>
      <a:lnRef idx="1">
        <a:scrgbClr r="0" g="0" b="0"/>
      </a:lnRef>
      <a:fillRef idx="0">
        <a:scrgbClr r="0" g="0" b="0"/>
      </a:fillRef>
      <a:effectRef idx="0">
        <a:scrgbClr r="0" g="0" b="0"/>
      </a:effectRef>
      <a:fontRef idx="minor"/>
    </dgm:style>
  </dgm:styleLbl>
  <dgm:styleLbl name="callout">
    <dgm:scene3d>
      <a:camera prst="orthographicFront">
        <a:rot lat="0" lon="0" rev="0"/>
      </a:camera>
      <a:lightRig rig="contrasting" dir="t">
        <a:rot lat="0" lon="0" rev="1200000"/>
      </a:lightRig>
    </dgm:scene3d>
    <dgm:sp3d z="10000"/>
    <dgm:txPr/>
    <dgm:style>
      <a:lnRef idx="2">
        <a:scrgbClr r="0" g="0" b="0"/>
      </a:lnRef>
      <a:fillRef idx="1">
        <a:scrgbClr r="0" g="0" b="0"/>
      </a:fillRef>
      <a:effectRef idx="0">
        <a:scrgbClr r="0" g="0" b="0"/>
      </a:effectRef>
      <a:fontRef idx="minor"/>
    </dgm:style>
  </dgm:styleLbl>
  <dgm:styleLbl name="asst0">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asst4">
    <dgm:scene3d>
      <a:camera prst="orthographicFront"/>
      <a:lightRig rig="threePt" dir="t"/>
    </dgm:scene3d>
    <dgm:sp3d contourW="19050" prstMaterial="metal">
      <a:bevelT w="88900" h="203200"/>
      <a:bevelB w="165100" h="254000"/>
    </dgm:sp3d>
    <dgm:txPr/>
    <dgm:style>
      <a:lnRef idx="0">
        <a:scrgbClr r="0" g="0" b="0"/>
      </a:lnRef>
      <a:fillRef idx="1">
        <a:scrgbClr r="0" g="0" b="0"/>
      </a:fillRef>
      <a:effectRef idx="1">
        <a:scrgbClr r="0" g="0" b="0"/>
      </a:effectRef>
      <a:fontRef idx="minor">
        <a:schemeClr val="lt1"/>
      </a:fontRef>
    </dgm:style>
  </dgm:styleLbl>
  <dgm:styleLbl name="parChTrans2D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2">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3">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2D4">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parChTrans1D1">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2">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3">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parChTrans1D4">
    <dgm:scene3d>
      <a:camera prst="orthographicFront">
        <a:rot lat="0" lon="0" rev="0"/>
      </a:camera>
      <a:lightRig rig="contrasting" dir="t">
        <a:rot lat="0" lon="0" rev="1200000"/>
      </a:lightRig>
    </dgm:scene3d>
    <dgm:sp3d z="-110000"/>
    <dgm:txPr/>
    <dgm:style>
      <a:lnRef idx="2">
        <a:scrgbClr r="0" g="0" b="0"/>
      </a:lnRef>
      <a:fillRef idx="0">
        <a:scrgbClr r="0" g="0" b="0"/>
      </a:fillRef>
      <a:effectRef idx="0">
        <a:scrgbClr r="0" g="0" b="0"/>
      </a:effectRef>
      <a:fontRef idx="minor"/>
    </dgm:style>
  </dgm:styleLbl>
  <dgm:styleLbl name="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conF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tr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1">
        <a:scrgbClr r="0" g="0" b="0"/>
      </a:effectRef>
      <a:fontRef idx="minor"/>
    </dgm:style>
  </dgm:styleLbl>
  <dgm:styleLbl name="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FgAcc1">
    <dgm:scene3d>
      <a:camera prst="orthographicFront">
        <a:rot lat="0" lon="0" rev="0"/>
      </a:camera>
      <a:lightRig rig="contrasting" dir="t">
        <a:rot lat="0" lon="0" rev="1200000"/>
      </a:lightRig>
    </dgm:scene3d>
    <dgm:sp3d z="300000" contourW="12700" prstMaterial="flat">
      <a:bevelT w="177800" h="254000"/>
      <a:bevelB w="152400"/>
    </dgm:sp3d>
    <dgm:txPr/>
    <dgm:style>
      <a:lnRef idx="0">
        <a:scrgbClr r="0" g="0" b="0"/>
      </a:lnRef>
      <a:fillRef idx="1">
        <a:scrgbClr r="0" g="0" b="0"/>
      </a:fillRef>
      <a:effectRef idx="0">
        <a:scrgbClr r="0" g="0" b="0"/>
      </a:effectRef>
      <a:fontRef idx="minor"/>
    </dgm:style>
  </dgm:styleLbl>
  <dgm:styleLbl name="solidAlignAcc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solidBgAcc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alignAccFollowNode1">
    <dgm:scene3d>
      <a:camera prst="orthographicFront">
        <a:rot lat="0" lon="0" rev="0"/>
      </a:camera>
      <a:lightRig rig="contrasting" dir="t">
        <a:rot lat="0" lon="0" rev="1200000"/>
      </a:lightRig>
    </dgm:scene3d>
    <dgm:sp3d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AccFollowNode1">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0">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2">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3">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fgAcc4">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bgShp">
    <dgm:scene3d>
      <a:camera prst="orthographicFront">
        <a:rot lat="0" lon="0" rev="0"/>
      </a:camera>
      <a:lightRig rig="contrasting" dir="t">
        <a:rot lat="0" lon="0" rev="1200000"/>
      </a:lightRig>
    </dgm:scene3d>
    <dgm:sp3d z="-300000" prstMaterial="plastic"/>
    <dgm:txPr/>
    <dgm:style>
      <a:lnRef idx="1">
        <a:scrgbClr r="0" g="0" b="0"/>
      </a:lnRef>
      <a:fillRef idx="1">
        <a:scrgbClr r="0" g="0" b="0"/>
      </a:fillRef>
      <a:effectRef idx="0">
        <a:scrgbClr r="0" g="0" b="0"/>
      </a:effectRef>
      <a:fontRef idx="minor"/>
    </dgm:style>
  </dgm:styleLbl>
  <dgm:styleLbl name="dkBgShp">
    <dgm:scene3d>
      <a:camera prst="orthographicFront">
        <a:rot lat="0" lon="0" rev="0"/>
      </a:camera>
      <a:lightRig rig="contrasting" dir="t">
        <a:rot lat="0" lon="0" rev="1200000"/>
      </a:lightRig>
    </dgm:scene3d>
    <dgm:sp3d contourW="12700" prstMaterial="flat">
      <a:bevelT w="100800" h="154000"/>
      <a:bevelB w="152400"/>
    </dgm:sp3d>
    <dgm:txPr/>
    <dgm:style>
      <a:lnRef idx="0">
        <a:scrgbClr r="0" g="0" b="0"/>
      </a:lnRef>
      <a:fillRef idx="1">
        <a:scrgbClr r="0" g="0" b="0"/>
      </a:fillRef>
      <a:effectRef idx="0">
        <a:scrgbClr r="0" g="0" b="0"/>
      </a:effectRef>
      <a:fontRef idx="minor"/>
    </dgm:style>
  </dgm:styleLbl>
  <dgm:styleLbl name="trBgShp">
    <dgm:scene3d>
      <a:camera prst="orthographicFront">
        <a:rot lat="0" lon="0" rev="0"/>
      </a:camera>
      <a:lightRig rig="contrasting" dir="t">
        <a:rot lat="0" lon="0" rev="1200000"/>
      </a:lightRig>
    </dgm:scene3d>
    <dgm:sp3d z="-152400" prstMaterial="matte"/>
    <dgm:txPr/>
    <dgm:style>
      <a:lnRef idx="1">
        <a:scrgbClr r="0" g="0" b="0"/>
      </a:lnRef>
      <a:fillRef idx="1">
        <a:scrgbClr r="0" g="0" b="0"/>
      </a:fillRef>
      <a:effectRef idx="0">
        <a:scrgbClr r="0" g="0" b="0"/>
      </a:effectRef>
      <a:fontRef idx="minor"/>
    </dgm:style>
  </dgm:styleLbl>
  <dgm:styleLbl name="fgShp">
    <dgm:scene3d>
      <a:camera prst="orthographicFront">
        <a:rot lat="0" lon="0" rev="0"/>
      </a:camera>
      <a:lightRig rig="contrasting" dir="t">
        <a:rot lat="0" lon="0" rev="1200000"/>
      </a:lightRig>
    </dgm:scene3d>
    <dgm:sp3d z="300000" contourW="19050" prstMaterial="metal">
      <a:bevelT w="88900" h="203200"/>
      <a:bevelB w="165100" h="254000"/>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1">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45448" cy="493634"/>
          </a:xfrm>
          <a:prstGeom prst="rect">
            <a:avLst/>
          </a:prstGeom>
        </p:spPr>
        <p:txBody>
          <a:bodyPr vert="horz" lIns="91029" tIns="45514" rIns="91029" bIns="45514" rtlCol="0"/>
          <a:lstStyle>
            <a:lvl1pPr algn="l">
              <a:defRPr sz="1200"/>
            </a:lvl1pPr>
          </a:lstStyle>
          <a:p>
            <a:endParaRPr lang="zh-TW" altLang="en-US"/>
          </a:p>
        </p:txBody>
      </p:sp>
      <p:sp>
        <p:nvSpPr>
          <p:cNvPr id="3" name="日期版面配置區 2"/>
          <p:cNvSpPr>
            <a:spLocks noGrp="1"/>
          </p:cNvSpPr>
          <p:nvPr>
            <p:ph type="dt" sz="quarter" idx="1"/>
          </p:nvPr>
        </p:nvSpPr>
        <p:spPr>
          <a:xfrm>
            <a:off x="3850643" y="0"/>
            <a:ext cx="2945448" cy="493634"/>
          </a:xfrm>
          <a:prstGeom prst="rect">
            <a:avLst/>
          </a:prstGeom>
        </p:spPr>
        <p:txBody>
          <a:bodyPr vert="horz" lIns="91029" tIns="45514" rIns="91029" bIns="45514" rtlCol="0"/>
          <a:lstStyle>
            <a:lvl1pPr algn="r">
              <a:defRPr sz="1200"/>
            </a:lvl1pPr>
          </a:lstStyle>
          <a:p>
            <a:fld id="{A6C9D273-0FD2-4A75-8108-D8C92106E663}" type="datetimeFigureOut">
              <a:rPr lang="zh-TW" altLang="en-US" smtClean="0"/>
              <a:t>2013/1/18</a:t>
            </a:fld>
            <a:endParaRPr lang="zh-TW" altLang="en-US"/>
          </a:p>
        </p:txBody>
      </p:sp>
      <p:sp>
        <p:nvSpPr>
          <p:cNvPr id="4" name="頁尾版面配置區 3"/>
          <p:cNvSpPr>
            <a:spLocks noGrp="1"/>
          </p:cNvSpPr>
          <p:nvPr>
            <p:ph type="ftr" sz="quarter" idx="2"/>
          </p:nvPr>
        </p:nvSpPr>
        <p:spPr>
          <a:xfrm>
            <a:off x="0" y="9379040"/>
            <a:ext cx="2945448" cy="493633"/>
          </a:xfrm>
          <a:prstGeom prst="rect">
            <a:avLst/>
          </a:prstGeom>
        </p:spPr>
        <p:txBody>
          <a:bodyPr vert="horz" lIns="91029" tIns="45514" rIns="91029" bIns="45514" rtlCol="0" anchor="b"/>
          <a:lstStyle>
            <a:lvl1pPr algn="l">
              <a:defRPr sz="1200"/>
            </a:lvl1pPr>
          </a:lstStyle>
          <a:p>
            <a:endParaRPr lang="zh-TW" altLang="en-US"/>
          </a:p>
        </p:txBody>
      </p:sp>
      <p:sp>
        <p:nvSpPr>
          <p:cNvPr id="5" name="投影片編號版面配置區 4"/>
          <p:cNvSpPr>
            <a:spLocks noGrp="1"/>
          </p:cNvSpPr>
          <p:nvPr>
            <p:ph type="sldNum" sz="quarter" idx="3"/>
          </p:nvPr>
        </p:nvSpPr>
        <p:spPr>
          <a:xfrm>
            <a:off x="3850643" y="9379040"/>
            <a:ext cx="2945448" cy="493633"/>
          </a:xfrm>
          <a:prstGeom prst="rect">
            <a:avLst/>
          </a:prstGeom>
        </p:spPr>
        <p:txBody>
          <a:bodyPr vert="horz" lIns="91029" tIns="45514" rIns="91029" bIns="45514" rtlCol="0" anchor="b"/>
          <a:lstStyle>
            <a:lvl1pPr algn="r">
              <a:defRPr sz="1200"/>
            </a:lvl1pPr>
          </a:lstStyle>
          <a:p>
            <a:fld id="{93B90350-82B4-45C2-A59F-B745567A5B8E}" type="slidenum">
              <a:rPr lang="zh-TW" altLang="en-US" smtClean="0"/>
              <a:t>‹#›</a:t>
            </a:fld>
            <a:endParaRPr lang="zh-TW" altLang="en-US"/>
          </a:p>
        </p:txBody>
      </p:sp>
    </p:spTree>
    <p:extLst>
      <p:ext uri="{BB962C8B-B14F-4D97-AF65-F5344CB8AC3E}">
        <p14:creationId xmlns:p14="http://schemas.microsoft.com/office/powerpoint/2010/main" val="250514021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1" y="0"/>
            <a:ext cx="2945659" cy="493713"/>
          </a:xfrm>
          <a:prstGeom prst="rect">
            <a:avLst/>
          </a:prstGeom>
        </p:spPr>
        <p:txBody>
          <a:bodyPr vert="horz" lIns="91029" tIns="45514" rIns="91029" bIns="45514" rtlCol="0"/>
          <a:lstStyle>
            <a:lvl1pPr algn="l">
              <a:defRPr sz="1200"/>
            </a:lvl1pPr>
          </a:lstStyle>
          <a:p>
            <a:endParaRPr lang="zh-TW" altLang="en-US"/>
          </a:p>
        </p:txBody>
      </p:sp>
      <p:sp>
        <p:nvSpPr>
          <p:cNvPr id="3" name="日期版面配置區 2"/>
          <p:cNvSpPr>
            <a:spLocks noGrp="1"/>
          </p:cNvSpPr>
          <p:nvPr>
            <p:ph type="dt" idx="1"/>
          </p:nvPr>
        </p:nvSpPr>
        <p:spPr>
          <a:xfrm>
            <a:off x="3850443" y="0"/>
            <a:ext cx="2945659" cy="493713"/>
          </a:xfrm>
          <a:prstGeom prst="rect">
            <a:avLst/>
          </a:prstGeom>
        </p:spPr>
        <p:txBody>
          <a:bodyPr vert="horz" lIns="91029" tIns="45514" rIns="91029" bIns="45514" rtlCol="0"/>
          <a:lstStyle>
            <a:lvl1pPr algn="r">
              <a:defRPr sz="1200"/>
            </a:lvl1pPr>
          </a:lstStyle>
          <a:p>
            <a:fld id="{274DD06A-FBF2-43B2-A713-74C6E18CC06C}" type="datetimeFigureOut">
              <a:rPr lang="zh-TW" altLang="en-US" smtClean="0"/>
              <a:t>2013/1/18</a:t>
            </a:fld>
            <a:endParaRPr lang="zh-TW" altLang="en-US"/>
          </a:p>
        </p:txBody>
      </p:sp>
      <p:sp>
        <p:nvSpPr>
          <p:cNvPr id="4" name="投影片圖像版面配置區 3"/>
          <p:cNvSpPr>
            <a:spLocks noGrp="1" noRot="1" noChangeAspect="1"/>
          </p:cNvSpPr>
          <p:nvPr>
            <p:ph type="sldImg" idx="2"/>
          </p:nvPr>
        </p:nvSpPr>
        <p:spPr>
          <a:xfrm>
            <a:off x="930275" y="741363"/>
            <a:ext cx="4937125" cy="3702050"/>
          </a:xfrm>
          <a:prstGeom prst="rect">
            <a:avLst/>
          </a:prstGeom>
          <a:noFill/>
          <a:ln w="12700">
            <a:solidFill>
              <a:prstClr val="black"/>
            </a:solidFill>
          </a:ln>
        </p:spPr>
        <p:txBody>
          <a:bodyPr vert="horz" lIns="91029" tIns="45514" rIns="91029" bIns="45514" rtlCol="0" anchor="ctr"/>
          <a:lstStyle/>
          <a:p>
            <a:endParaRPr lang="zh-TW" altLang="en-US"/>
          </a:p>
        </p:txBody>
      </p:sp>
      <p:sp>
        <p:nvSpPr>
          <p:cNvPr id="5" name="備忘稿版面配置區 4"/>
          <p:cNvSpPr>
            <a:spLocks noGrp="1"/>
          </p:cNvSpPr>
          <p:nvPr>
            <p:ph type="body" sz="quarter" idx="3"/>
          </p:nvPr>
        </p:nvSpPr>
        <p:spPr>
          <a:xfrm>
            <a:off x="679768" y="4690269"/>
            <a:ext cx="5438140" cy="4443412"/>
          </a:xfrm>
          <a:prstGeom prst="rect">
            <a:avLst/>
          </a:prstGeom>
        </p:spPr>
        <p:txBody>
          <a:bodyPr vert="horz" lIns="91029" tIns="45514" rIns="91029" bIns="45514" rtlCol="0"/>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1" y="9378824"/>
            <a:ext cx="2945659" cy="493713"/>
          </a:xfrm>
          <a:prstGeom prst="rect">
            <a:avLst/>
          </a:prstGeom>
        </p:spPr>
        <p:txBody>
          <a:bodyPr vert="horz" lIns="91029" tIns="45514" rIns="91029" bIns="45514"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50443" y="9378824"/>
            <a:ext cx="2945659" cy="493713"/>
          </a:xfrm>
          <a:prstGeom prst="rect">
            <a:avLst/>
          </a:prstGeom>
        </p:spPr>
        <p:txBody>
          <a:bodyPr vert="horz" lIns="91029" tIns="45514" rIns="91029" bIns="45514" rtlCol="0" anchor="b"/>
          <a:lstStyle>
            <a:lvl1pPr algn="r">
              <a:defRPr sz="1200"/>
            </a:lvl1pPr>
          </a:lstStyle>
          <a:p>
            <a:fld id="{D9638897-20C1-4810-902E-3E52070D1C93}" type="slidenum">
              <a:rPr lang="zh-TW" altLang="en-US" smtClean="0"/>
              <a:t>‹#›</a:t>
            </a:fld>
            <a:endParaRPr lang="zh-TW" altLang="en-US"/>
          </a:p>
        </p:txBody>
      </p:sp>
    </p:spTree>
    <p:extLst>
      <p:ext uri="{BB962C8B-B14F-4D97-AF65-F5344CB8AC3E}">
        <p14:creationId xmlns:p14="http://schemas.microsoft.com/office/powerpoint/2010/main" val="294350464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endParaRPr lang="zh-TW" altLang="en-US" dirty="0"/>
          </a:p>
        </p:txBody>
      </p:sp>
      <p:sp>
        <p:nvSpPr>
          <p:cNvPr id="4" name="投影片編號版面配置區 3"/>
          <p:cNvSpPr>
            <a:spLocks noGrp="1"/>
          </p:cNvSpPr>
          <p:nvPr>
            <p:ph type="sldNum" sz="quarter" idx="10"/>
          </p:nvPr>
        </p:nvSpPr>
        <p:spPr/>
        <p:txBody>
          <a:bodyPr/>
          <a:lstStyle/>
          <a:p>
            <a:fld id="{D9638897-20C1-4810-902E-3E52070D1C93}" type="slidenum">
              <a:rPr lang="zh-TW" altLang="en-US" smtClean="0"/>
              <a:t>2</a:t>
            </a:fld>
            <a:endParaRPr lang="zh-TW" altLang="en-US"/>
          </a:p>
        </p:txBody>
      </p:sp>
    </p:spTree>
    <p:extLst>
      <p:ext uri="{BB962C8B-B14F-4D97-AF65-F5344CB8AC3E}">
        <p14:creationId xmlns:p14="http://schemas.microsoft.com/office/powerpoint/2010/main" val="100277317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lstStyle/>
          <a:p>
            <a:pPr defTabSz="910285">
              <a:defRPr/>
            </a:pPr>
            <a:r>
              <a:rPr lang="en-US" altLang="zh-TW" dirty="0"/>
              <a:t>Where the representative of a juristic person, the agent, employee or any other staff of a juristic person or natural person commits any of the crimes in the course of business, not only the actor, but the juristic person or the natural person shall be punished with the fine</a:t>
            </a:r>
            <a:endParaRPr lang="zh-TW" altLang="en-US" dirty="0"/>
          </a:p>
          <a:p>
            <a:endParaRPr lang="zh-TW" altLang="en-US" dirty="0"/>
          </a:p>
        </p:txBody>
      </p:sp>
      <p:sp>
        <p:nvSpPr>
          <p:cNvPr id="4" name="投影片編號版面配置區 3"/>
          <p:cNvSpPr>
            <a:spLocks noGrp="1"/>
          </p:cNvSpPr>
          <p:nvPr>
            <p:ph type="sldNum" sz="quarter" idx="10"/>
          </p:nvPr>
        </p:nvSpPr>
        <p:spPr/>
        <p:txBody>
          <a:bodyPr/>
          <a:lstStyle/>
          <a:p>
            <a:fld id="{D9638897-20C1-4810-902E-3E52070D1C93}" type="slidenum">
              <a:rPr lang="zh-TW" altLang="en-US" smtClean="0"/>
              <a:t>8</a:t>
            </a:fld>
            <a:endParaRPr lang="zh-TW" altLang="en-US"/>
          </a:p>
        </p:txBody>
      </p:sp>
    </p:spTree>
    <p:extLst>
      <p:ext uri="{BB962C8B-B14F-4D97-AF65-F5344CB8AC3E}">
        <p14:creationId xmlns:p14="http://schemas.microsoft.com/office/powerpoint/2010/main" val="78636165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標題投影片">
    <p:bg>
      <p:bgPr>
        <a:blipFill dpi="0" rotWithShape="1">
          <a:blip r:embed="rId2">
            <a:lum/>
          </a:blip>
          <a:srcRect/>
          <a:stretch>
            <a:fillRect t="75000" b="3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823156" y="1715541"/>
            <a:ext cx="7772400" cy="1761027"/>
          </a:xfrm>
          <a:prstGeom prst="rect">
            <a:avLst/>
          </a:prstGeom>
        </p:spPr>
        <p:txBody>
          <a:bodyPr/>
          <a:lstStyle/>
          <a:p>
            <a:r>
              <a:rPr lang="zh-TW" altLang="en-US" dirty="0" smtClean="0"/>
              <a:t>按一下以編輯母片標題樣式</a:t>
            </a:r>
            <a:endParaRPr lang="zh-TW" altLang="en-US" dirty="0"/>
          </a:p>
        </p:txBody>
      </p:sp>
      <p:sp>
        <p:nvSpPr>
          <p:cNvPr id="3" name="副標題 2"/>
          <p:cNvSpPr>
            <a:spLocks noGrp="1"/>
          </p:cNvSpPr>
          <p:nvPr>
            <p:ph type="subTitle" idx="1"/>
          </p:nvPr>
        </p:nvSpPr>
        <p:spPr>
          <a:xfrm>
            <a:off x="1403648" y="3717032"/>
            <a:ext cx="6400800" cy="1176536"/>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dirty="0" smtClean="0"/>
              <a:t>按一下以編輯母片副標題樣式</a:t>
            </a:r>
            <a:endParaRPr lang="zh-TW" altLang="en-US" dirty="0"/>
          </a:p>
        </p:txBody>
      </p:sp>
      <p:sp>
        <p:nvSpPr>
          <p:cNvPr id="4" name="日期版面配置區 3"/>
          <p:cNvSpPr>
            <a:spLocks noGrp="1"/>
          </p:cNvSpPr>
          <p:nvPr>
            <p:ph type="dt" sz="half" idx="10"/>
          </p:nvPr>
        </p:nvSpPr>
        <p:spPr/>
        <p:txBody>
          <a:bodyPr/>
          <a:lstStyle/>
          <a:p>
            <a:fld id="{957C9096-3033-4E0C-937B-89336E3ECED8}" type="datetime1">
              <a:rPr lang="zh-TW" altLang="en-US" smtClean="0"/>
              <a:t>2013/1/18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
        <p:nvSpPr>
          <p:cNvPr id="8" name="Rectangle 16"/>
          <p:cNvSpPr>
            <a:spLocks noChangeArrowheads="1"/>
          </p:cNvSpPr>
          <p:nvPr userDrawn="1"/>
        </p:nvSpPr>
        <p:spPr bwMode="gray">
          <a:xfrm>
            <a:off x="-28134" y="1196752"/>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50009" y="125638"/>
            <a:ext cx="2937816" cy="986365"/>
          </a:xfrm>
          <a:prstGeom prst="rect">
            <a:avLst/>
          </a:prstGeom>
        </p:spPr>
      </p:pic>
    </p:spTree>
    <p:extLst>
      <p:ext uri="{BB962C8B-B14F-4D97-AF65-F5344CB8AC3E}">
        <p14:creationId xmlns:p14="http://schemas.microsoft.com/office/powerpoint/2010/main" val="403748506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CD90740-E26F-4AE7-A30C-6D100AA7D018}" type="datetime1">
              <a:rPr lang="zh-TW" altLang="en-US" smtClean="0"/>
              <a:t>2013/1/18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6877668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a:prstGeom prst="rect">
            <a:avLst/>
          </a:prstGeo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845C7F7C-AE86-4E05-A94A-61349CE78B64}" type="datetime1">
              <a:rPr lang="zh-TW" altLang="en-US" smtClean="0"/>
              <a:t>2013/1/18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55135252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標題投影片">
    <p:bg>
      <p:bgPr>
        <a:blipFill dpi="0" rotWithShape="1">
          <a:blip r:embed="rId2">
            <a:lum/>
          </a:blip>
          <a:srcRect/>
          <a:stretch>
            <a:fillRect t="80000"/>
          </a:stretch>
        </a:blipFill>
        <a:effectLst/>
      </p:bgPr>
    </p:bg>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204864"/>
            <a:ext cx="7772400" cy="1761027"/>
          </a:xfrm>
        </p:spPr>
        <p:txBody>
          <a:bodyPr/>
          <a:lstStyle/>
          <a:p>
            <a:r>
              <a:rPr lang="zh-TW" altLang="en-US" dirty="0" smtClean="0"/>
              <a:t>按一下以編輯母片標題樣式</a:t>
            </a:r>
            <a:endParaRPr lang="zh-TW" altLang="en-US" dirty="0"/>
          </a:p>
        </p:txBody>
      </p:sp>
      <p:sp>
        <p:nvSpPr>
          <p:cNvPr id="4" name="日期版面配置區 3"/>
          <p:cNvSpPr>
            <a:spLocks noGrp="1"/>
          </p:cNvSpPr>
          <p:nvPr>
            <p:ph type="dt" sz="half" idx="10"/>
          </p:nvPr>
        </p:nvSpPr>
        <p:spPr/>
        <p:txBody>
          <a:bodyPr/>
          <a:lstStyle/>
          <a:p>
            <a:fld id="{5D1C4541-EB1A-44F1-A45D-C6211E7CE83D}" type="datetime1">
              <a:rPr lang="zh-TW" altLang="en-US" smtClean="0"/>
              <a:t>2013/1/18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pic>
        <p:nvPicPr>
          <p:cNvPr id="10" name="圖片 9"/>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4869" y="72049"/>
            <a:ext cx="3135499" cy="1052736"/>
          </a:xfrm>
          <a:prstGeom prst="rect">
            <a:avLst/>
          </a:prstGeom>
        </p:spPr>
      </p:pic>
      <p:sp>
        <p:nvSpPr>
          <p:cNvPr id="7" name="Rectangle 16"/>
          <p:cNvSpPr>
            <a:spLocks noChangeArrowheads="1"/>
          </p:cNvSpPr>
          <p:nvPr userDrawn="1"/>
        </p:nvSpPr>
        <p:spPr bwMode="gray">
          <a:xfrm>
            <a:off x="-17344" y="1223041"/>
            <a:ext cx="9200269" cy="45719"/>
          </a:xfrm>
          <a:prstGeom prst="rect">
            <a:avLst/>
          </a:prstGeom>
          <a:solidFill>
            <a:srgbClr val="99CCFF"/>
          </a:solidFill>
          <a:ln>
            <a:noFill/>
          </a:ln>
          <a:effectLst/>
          <a:extLst/>
        </p:spPr>
        <p:txBody>
          <a:bodyPr wrap="none" anchor="ctr"/>
          <a:ls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26811861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595C997F-E28C-4D1F-BC0A-4005E9CFFE71}" type="datetime1">
              <a:rPr lang="zh-TW" altLang="en-US" smtClean="0"/>
              <a:t>2013/1/18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9984479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章節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B68E03B6-91EE-4906-831A-D9E5E7683348}" type="datetime1">
              <a:rPr lang="zh-TW" altLang="en-US" smtClean="0"/>
              <a:t>2013/1/18</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64286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4D106891-80B5-459D-ADF7-EA2578C332CE}" type="datetime1">
              <a:rPr lang="zh-TW" altLang="en-US" smtClean="0"/>
              <a:t>2013/1/18</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47336329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66338E87-EC71-4AEC-87E7-2168BC413294}" type="datetime1">
              <a:rPr lang="zh-TW" altLang="en-US" smtClean="0"/>
              <a:t>2013/1/18</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384696625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a:xfrm>
            <a:off x="611560" y="0"/>
            <a:ext cx="8229600" cy="1143000"/>
          </a:xfrm>
          <a:prstGeom prst="rect">
            <a:avLst/>
          </a:prstGeom>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A8892197-BC5A-4D27-A620-7744B9AC4D90}" type="datetime1">
              <a:rPr lang="zh-TW" altLang="en-US" smtClean="0"/>
              <a:t>2013/1/18</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58181689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0F2515B5-C0E5-400F-AB83-9C73F4827AAD}" type="datetime1">
              <a:rPr lang="zh-TW" altLang="en-US" smtClean="0"/>
              <a:t>2013/1/18</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4730912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4284F77D-9E47-4D49-9498-2A40006D41CF}" type="datetime1">
              <a:rPr lang="zh-TW" altLang="en-US" smtClean="0"/>
              <a:t>2013/1/18</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31192460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a:prstGeom prst="rect">
            <a:avLst/>
          </a:prstGeo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56B6B6E7-FA85-49D8-A177-8356FBEAC10F}" type="datetime1">
              <a:rPr lang="zh-TW" altLang="en-US" smtClean="0"/>
              <a:t>2013/1/18</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2939528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F7776B5-49E5-44DE-932C-402DBDBFB6F0}" type="datetime1">
              <a:rPr lang="zh-TW" altLang="en-US" smtClean="0"/>
              <a:t>2013/1/18</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pic>
        <p:nvPicPr>
          <p:cNvPr id="7" name="圖片 6"/>
          <p:cNvPicPr>
            <a:picLocks noChangeAspect="1"/>
          </p:cNvPicPr>
          <p:nvPr userDrawn="1"/>
        </p:nvPicPr>
        <p:blipFill>
          <a:blip r:embed="rId13" cstate="print">
            <a:extLst>
              <a:ext uri="{28A0092B-C50C-407E-A947-70E740481C1C}">
                <a14:useLocalDpi xmlns:a14="http://schemas.microsoft.com/office/drawing/2010/main" val="0"/>
              </a:ext>
            </a:extLst>
          </a:blip>
          <a:stretch>
            <a:fillRect/>
          </a:stretch>
        </p:blipFill>
        <p:spPr>
          <a:xfrm>
            <a:off x="23082" y="175435"/>
            <a:ext cx="2555776" cy="858095"/>
          </a:xfrm>
          <a:prstGeom prst="rect">
            <a:avLst/>
          </a:prstGeom>
        </p:spPr>
      </p:pic>
      <p:sp>
        <p:nvSpPr>
          <p:cNvPr id="9" name="Rectangle 16"/>
          <p:cNvSpPr>
            <a:spLocks noChangeArrowheads="1"/>
          </p:cNvSpPr>
          <p:nvPr userDrawn="1"/>
        </p:nvSpPr>
        <p:spPr bwMode="gray">
          <a:xfrm>
            <a:off x="-35661" y="1131437"/>
            <a:ext cx="9200269" cy="45719"/>
          </a:xfrm>
          <a:prstGeom prst="rect">
            <a:avLst/>
          </a:prstGeom>
          <a:solidFill>
            <a:srgbClr val="99CCFF"/>
          </a:solidFill>
          <a:ln>
            <a:noFill/>
          </a:ln>
          <a:effectLst/>
          <a:extLst/>
        </p:spPr>
        <p:txBody>
          <a:bodyPr wrap="none" anchor="ctr"/>
          <a:lstStyle/>
          <a:p>
            <a:endParaRPr lang="zh-TW" altLang="en-US">
              <a:gradFill>
                <a:gsLst>
                  <a:gs pos="0">
                    <a:schemeClr val="bg2"/>
                  </a:gs>
                  <a:gs pos="100000">
                    <a:schemeClr val="bg2">
                      <a:gamma/>
                      <a:tint val="0"/>
                      <a:invGamma/>
                    </a:schemeClr>
                  </a:gs>
                </a:gsLst>
                <a:lin ang="5400000" scaled="1"/>
              </a:gradFill>
            </a:endParaRPr>
          </a:p>
        </p:txBody>
      </p:sp>
    </p:spTree>
    <p:extLst>
      <p:ext uri="{BB962C8B-B14F-4D97-AF65-F5344CB8AC3E}">
        <p14:creationId xmlns:p14="http://schemas.microsoft.com/office/powerpoint/2010/main" val="84869089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dirty="0" smtClean="0"/>
              <a:t>按一下以編輯母片文字樣式</a:t>
            </a:r>
          </a:p>
          <a:p>
            <a:pPr lvl="1"/>
            <a:r>
              <a:rPr lang="zh-TW" altLang="en-US" dirty="0" smtClean="0"/>
              <a:t>第二層</a:t>
            </a:r>
          </a:p>
          <a:p>
            <a:pPr lvl="2"/>
            <a:r>
              <a:rPr lang="zh-TW" altLang="en-US" dirty="0" smtClean="0"/>
              <a:t>第三層</a:t>
            </a:r>
          </a:p>
          <a:p>
            <a:pPr lvl="3"/>
            <a:r>
              <a:rPr lang="zh-TW" altLang="en-US" dirty="0" smtClean="0"/>
              <a:t>第四層</a:t>
            </a:r>
          </a:p>
          <a:p>
            <a:pPr lvl="4"/>
            <a:r>
              <a:rPr lang="zh-TW" altLang="en-US" dirty="0" smtClean="0"/>
              <a:t>第五層</a:t>
            </a:r>
            <a:endParaRPr lang="zh-TW" altLang="en-US" dirty="0"/>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615943F-C653-477E-8733-9D6F6AC325B6}" type="datetime1">
              <a:rPr lang="zh-TW" altLang="en-US" smtClean="0"/>
              <a:t>2013/1/18</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1D2D507-09EA-4C6F-96ED-053C801F8797}" type="slidenum">
              <a:rPr lang="zh-TW" altLang="en-US" smtClean="0"/>
              <a:t>‹#›</a:t>
            </a:fld>
            <a:endParaRPr lang="zh-TW" altLang="en-US"/>
          </a:p>
        </p:txBody>
      </p:sp>
    </p:spTree>
    <p:extLst>
      <p:ext uri="{BB962C8B-B14F-4D97-AF65-F5344CB8AC3E}">
        <p14:creationId xmlns:p14="http://schemas.microsoft.com/office/powerpoint/2010/main" val="1920542240"/>
      </p:ext>
    </p:extLst>
  </p:cSld>
  <p:clrMap bg1="lt1" tx1="dk1" bg2="lt2" tx2="dk2" accent1="accent1" accent2="accent2" accent3="accent3" accent4="accent4" accent5="accent5" accent6="accent6" hlink="hlink" folHlink="folHlink"/>
  <p:sldLayoutIdLst>
    <p:sldLayoutId id="2147483675" r:id="rId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6.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1268760"/>
            <a:ext cx="7772400" cy="2376264"/>
          </a:xfrm>
        </p:spPr>
        <p:txBody>
          <a:bodyPr>
            <a:normAutofit/>
          </a:bodyPr>
          <a:lstStyle/>
          <a:p>
            <a:r>
              <a:rPr lang="en-US" altLang="zh-TW" sz="2800" b="1" u="sng" dirty="0" smtClean="0">
                <a:solidFill>
                  <a:srgbClr val="0070C0"/>
                </a:solidFill>
              </a:rPr>
              <a:t/>
            </a:r>
            <a:br>
              <a:rPr lang="en-US" altLang="zh-TW" sz="2800" b="1" u="sng" dirty="0" smtClean="0">
                <a:solidFill>
                  <a:srgbClr val="0070C0"/>
                </a:solidFill>
              </a:rPr>
            </a:br>
            <a:r>
              <a:rPr lang="en-US" altLang="zh-TW" sz="3100" b="1" dirty="0" smtClean="0">
                <a:solidFill>
                  <a:srgbClr val="0070C0"/>
                </a:solidFill>
                <a:latin typeface="標楷體" pitchFamily="65" charset="-120"/>
                <a:ea typeface="標楷體" pitchFamily="65" charset="-120"/>
              </a:rPr>
              <a:t/>
            </a:r>
            <a:br>
              <a:rPr lang="en-US" altLang="zh-TW" sz="3100" b="1" dirty="0" smtClean="0">
                <a:solidFill>
                  <a:srgbClr val="0070C0"/>
                </a:solidFill>
                <a:latin typeface="標楷體" pitchFamily="65" charset="-120"/>
                <a:ea typeface="標楷體" pitchFamily="65" charset="-120"/>
              </a:rPr>
            </a:br>
            <a:r>
              <a:rPr lang="en-US" altLang="zh-TW" sz="3600" b="1" dirty="0" smtClean="0">
                <a:solidFill>
                  <a:srgbClr val="0070C0"/>
                </a:solidFill>
                <a:latin typeface="+mn-lt"/>
                <a:ea typeface="標楷體" pitchFamily="65" charset="-120"/>
              </a:rPr>
              <a:t>Amendment to Trade Secrets Act</a:t>
            </a:r>
            <a:r>
              <a:rPr lang="en-US" altLang="zh-TW" sz="3200" b="1" dirty="0" smtClean="0">
                <a:solidFill>
                  <a:srgbClr val="0070C0"/>
                </a:solidFill>
                <a:latin typeface="+mn-lt"/>
                <a:ea typeface="標楷體" pitchFamily="65" charset="-120"/>
              </a:rPr>
              <a:t/>
            </a:r>
            <a:br>
              <a:rPr lang="en-US" altLang="zh-TW" sz="3200" b="1" dirty="0" smtClean="0">
                <a:solidFill>
                  <a:srgbClr val="0070C0"/>
                </a:solidFill>
                <a:latin typeface="+mn-lt"/>
                <a:ea typeface="標楷體" pitchFamily="65" charset="-120"/>
              </a:rPr>
            </a:br>
            <a:r>
              <a:rPr lang="en-US" altLang="zh-TW" sz="3200" b="1" dirty="0" smtClean="0">
                <a:solidFill>
                  <a:srgbClr val="0070C0"/>
                </a:solidFill>
                <a:latin typeface="標楷體" pitchFamily="65" charset="-120"/>
                <a:ea typeface="標楷體" pitchFamily="65" charset="-120"/>
              </a:rPr>
              <a:t> </a:t>
            </a:r>
            <a:endParaRPr lang="zh-TW" altLang="en-US" sz="3200" b="1" dirty="0">
              <a:solidFill>
                <a:srgbClr val="3399FF"/>
              </a:solidFill>
              <a:effectLst/>
              <a:latin typeface="標楷體" pitchFamily="65" charset="-120"/>
              <a:ea typeface="標楷體" pitchFamily="65" charset="-120"/>
            </a:endParaRPr>
          </a:p>
        </p:txBody>
      </p:sp>
      <p:sp>
        <p:nvSpPr>
          <p:cNvPr id="3" name="副標題 2"/>
          <p:cNvSpPr>
            <a:spLocks noGrp="1"/>
          </p:cNvSpPr>
          <p:nvPr>
            <p:ph type="subTitle" idx="1"/>
          </p:nvPr>
        </p:nvSpPr>
        <p:spPr>
          <a:xfrm>
            <a:off x="1115616" y="3356992"/>
            <a:ext cx="6984776" cy="1800200"/>
          </a:xfrm>
        </p:spPr>
        <p:txBody>
          <a:bodyPr>
            <a:normAutofit/>
          </a:bodyPr>
          <a:lstStyle/>
          <a:p>
            <a:pPr>
              <a:lnSpc>
                <a:spcPts val="3000"/>
              </a:lnSpc>
            </a:pPr>
            <a:r>
              <a:rPr lang="en-US" altLang="zh-TW" sz="2400" dirty="0" smtClean="0">
                <a:ln w="10541" cmpd="sng">
                  <a:solidFill>
                    <a:schemeClr val="accent1">
                      <a:shade val="88000"/>
                      <a:satMod val="110000"/>
                    </a:schemeClr>
                  </a:solidFill>
                  <a:prstDash val="solid"/>
                </a:ln>
                <a:solidFill>
                  <a:srgbClr val="0070C0"/>
                </a:solidFill>
                <a:ea typeface="新細明體" pitchFamily="18" charset="-120"/>
              </a:rPr>
              <a:t>Intellectual Property Office</a:t>
            </a:r>
          </a:p>
          <a:p>
            <a:pPr>
              <a:lnSpc>
                <a:spcPts val="3000"/>
              </a:lnSpc>
            </a:pPr>
            <a:r>
              <a:rPr lang="en-US" altLang="zh-TW" sz="2400" dirty="0" smtClean="0">
                <a:ln w="10541" cmpd="sng">
                  <a:solidFill>
                    <a:schemeClr val="accent1">
                      <a:shade val="88000"/>
                      <a:satMod val="110000"/>
                    </a:schemeClr>
                  </a:solidFill>
                  <a:prstDash val="solid"/>
                </a:ln>
                <a:solidFill>
                  <a:srgbClr val="0070C0"/>
                </a:solidFill>
                <a:ea typeface="新細明體" pitchFamily="18" charset="-120"/>
              </a:rPr>
              <a:t>Chinese Taipei</a:t>
            </a:r>
          </a:p>
          <a:p>
            <a:pPr>
              <a:lnSpc>
                <a:spcPts val="3000"/>
              </a:lnSpc>
            </a:pPr>
            <a:r>
              <a:rPr lang="en-US" altLang="zh-TW" sz="2400" dirty="0" smtClean="0">
                <a:ln w="10541" cmpd="sng">
                  <a:solidFill>
                    <a:schemeClr val="accent1">
                      <a:shade val="88000"/>
                      <a:satMod val="110000"/>
                    </a:schemeClr>
                  </a:solidFill>
                  <a:prstDash val="solid"/>
                </a:ln>
                <a:solidFill>
                  <a:srgbClr val="0070C0"/>
                </a:solidFill>
                <a:ea typeface="新細明體" pitchFamily="18" charset="-120"/>
              </a:rPr>
              <a:t>January 2013</a:t>
            </a:r>
          </a:p>
          <a:p>
            <a:pPr>
              <a:lnSpc>
                <a:spcPts val="3000"/>
              </a:lnSpc>
            </a:pPr>
            <a:endParaRPr lang="zh-TW" altLang="en-US" dirty="0"/>
          </a:p>
        </p:txBody>
      </p:sp>
      <p:sp>
        <p:nvSpPr>
          <p:cNvPr id="4" name="投影片編號版面配置區 3"/>
          <p:cNvSpPr>
            <a:spLocks noGrp="1"/>
          </p:cNvSpPr>
          <p:nvPr>
            <p:ph type="sldNum" sz="quarter" idx="12"/>
          </p:nvPr>
        </p:nvSpPr>
        <p:spPr/>
        <p:txBody>
          <a:bodyPr/>
          <a:lstStyle/>
          <a:p>
            <a:fld id="{51D2D507-09EA-4C6F-96ED-053C801F8797}" type="slidenum">
              <a:rPr lang="zh-TW" altLang="en-US" smtClean="0"/>
              <a:t>1</a:t>
            </a:fld>
            <a:endParaRPr lang="zh-TW" altLang="en-US"/>
          </a:p>
        </p:txBody>
      </p:sp>
    </p:spTree>
    <p:extLst>
      <p:ext uri="{BB962C8B-B14F-4D97-AF65-F5344CB8AC3E}">
        <p14:creationId xmlns:p14="http://schemas.microsoft.com/office/powerpoint/2010/main" val="205069069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p:txBody>
          <a:bodyPr>
            <a:normAutofit fontScale="90000"/>
          </a:bodyPr>
          <a:lstStyle/>
          <a:p>
            <a:pPr marL="0" indent="0">
              <a:lnSpc>
                <a:spcPts val="5000"/>
              </a:lnSpc>
            </a:pPr>
            <a:r>
              <a:rPr lang="en-US" altLang="zh-TW" sz="3200" b="1" dirty="0">
                <a:solidFill>
                  <a:srgbClr val="0070C0"/>
                </a:solidFill>
                <a:latin typeface="新細明體"/>
              </a:rPr>
              <a:t/>
            </a:r>
            <a:br>
              <a:rPr lang="en-US" altLang="zh-TW" sz="3200" b="1" dirty="0">
                <a:solidFill>
                  <a:srgbClr val="0070C0"/>
                </a:solidFill>
                <a:latin typeface="新細明體"/>
              </a:rPr>
            </a:br>
            <a:r>
              <a:rPr lang="en-US" altLang="zh-TW" sz="3200" b="1" dirty="0">
                <a:solidFill>
                  <a:srgbClr val="0070C0"/>
                </a:solidFill>
                <a:latin typeface="新細明體"/>
              </a:rPr>
              <a:t/>
            </a:r>
            <a:br>
              <a:rPr lang="en-US" altLang="zh-TW" sz="3200" b="1" dirty="0">
                <a:solidFill>
                  <a:srgbClr val="0070C0"/>
                </a:solidFill>
                <a:latin typeface="新細明體"/>
              </a:rPr>
            </a:br>
            <a:r>
              <a:rPr lang="en-US" altLang="zh-TW" sz="4900" b="1" dirty="0" smtClean="0">
                <a:solidFill>
                  <a:srgbClr val="0070C0"/>
                </a:solidFill>
                <a:latin typeface="+mn-lt"/>
              </a:rPr>
              <a:t>Thank you</a:t>
            </a:r>
            <a:r>
              <a:rPr lang="zh-TW" altLang="en-US" sz="4900" b="1" dirty="0" smtClean="0">
                <a:solidFill>
                  <a:srgbClr val="0070C0"/>
                </a:solidFill>
                <a:latin typeface="+mn-lt"/>
              </a:rPr>
              <a:t>！</a:t>
            </a:r>
            <a:endParaRPr lang="zh-TW" altLang="en-US" sz="4900" b="1" dirty="0">
              <a:solidFill>
                <a:srgbClr val="3399FF"/>
              </a:solidFill>
              <a:effectLst/>
              <a:latin typeface="+mn-lt"/>
              <a:ea typeface="標楷體" pitchFamily="65"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10</a:t>
            </a:fld>
            <a:endParaRPr lang="zh-TW" altLang="en-US"/>
          </a:p>
        </p:txBody>
      </p:sp>
    </p:spTree>
    <p:extLst>
      <p:ext uri="{BB962C8B-B14F-4D97-AF65-F5344CB8AC3E}">
        <p14:creationId xmlns:p14="http://schemas.microsoft.com/office/powerpoint/2010/main" val="379012371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1475656" y="260648"/>
            <a:ext cx="6789440" cy="936104"/>
          </a:xfrm>
        </p:spPr>
        <p:txBody>
          <a:bodyPr>
            <a:normAutofit/>
          </a:bodyPr>
          <a:lstStyle/>
          <a:p>
            <a:r>
              <a:rPr lang="en-US" altLang="zh-TW" sz="3600" b="1" dirty="0">
                <a:solidFill>
                  <a:srgbClr val="0070C0"/>
                </a:solidFill>
                <a:latin typeface="+mn-lt"/>
                <a:ea typeface="標楷體" pitchFamily="65" charset="-120"/>
              </a:rPr>
              <a:t>Outline</a:t>
            </a:r>
            <a:endParaRPr lang="zh-TW" altLang="en-US" sz="3600" b="1" dirty="0">
              <a:solidFill>
                <a:srgbClr val="0070C0"/>
              </a:solidFill>
              <a:latin typeface="+mn-lt"/>
              <a:ea typeface="標楷體" pitchFamily="65" charset="-120"/>
            </a:endParaRPr>
          </a:p>
        </p:txBody>
      </p:sp>
      <p:sp>
        <p:nvSpPr>
          <p:cNvPr id="3" name="投影片編號版面配置區 2"/>
          <p:cNvSpPr>
            <a:spLocks noGrp="1"/>
          </p:cNvSpPr>
          <p:nvPr>
            <p:ph type="sldNum" sz="quarter" idx="12"/>
          </p:nvPr>
        </p:nvSpPr>
        <p:spPr/>
        <p:txBody>
          <a:bodyPr>
            <a:scene3d>
              <a:camera prst="orthographicFront"/>
              <a:lightRig rig="flat" dir="tl"/>
            </a:scene3d>
            <a:sp3d contourW="19050" prstMaterial="clear">
              <a:bevelT w="50800" h="50800"/>
              <a:contourClr>
                <a:schemeClr val="accent5">
                  <a:tint val="70000"/>
                  <a:satMod val="180000"/>
                  <a:alpha val="70000"/>
                </a:schemeClr>
              </a:contourClr>
            </a:sp3d>
          </a:bodyPr>
          <a:lstStyle/>
          <a:p>
            <a:fld id="{51D2D507-09EA-4C6F-96ED-053C801F8797}" type="slidenum">
              <a:rPr lang="zh-TW" altLang="en-US" b="1" smtClean="0">
                <a:ln/>
                <a:solidFill>
                  <a:schemeClr val="accent5">
                    <a:tint val="50000"/>
                    <a:satMod val="180000"/>
                  </a:schemeClr>
                </a:solidFill>
              </a:rPr>
              <a:t>2</a:t>
            </a:fld>
            <a:endParaRPr lang="zh-TW" altLang="en-US" b="1" dirty="0">
              <a:ln/>
              <a:solidFill>
                <a:schemeClr val="accent5">
                  <a:tint val="50000"/>
                  <a:satMod val="180000"/>
                </a:schemeClr>
              </a:solidFill>
            </a:endParaRPr>
          </a:p>
        </p:txBody>
      </p:sp>
      <p:graphicFrame>
        <p:nvGraphicFramePr>
          <p:cNvPr id="5" name="資料庫圖表 4"/>
          <p:cNvGraphicFramePr/>
          <p:nvPr>
            <p:extLst>
              <p:ext uri="{D42A27DB-BD31-4B8C-83A1-F6EECF244321}">
                <p14:modId xmlns:p14="http://schemas.microsoft.com/office/powerpoint/2010/main" val="1134384643"/>
              </p:ext>
            </p:extLst>
          </p:nvPr>
        </p:nvGraphicFramePr>
        <p:xfrm>
          <a:off x="1524000" y="1397000"/>
          <a:ext cx="6504384" cy="505633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內容版面配置區 5"/>
          <p:cNvSpPr>
            <a:spLocks noGrp="1"/>
          </p:cNvSpPr>
          <p:nvPr>
            <p:ph idx="1"/>
          </p:nvPr>
        </p:nvSpPr>
        <p:spPr/>
        <p:txBody>
          <a:bodyPr/>
          <a:lstStyle/>
          <a:p>
            <a:pPr marL="0" indent="0">
              <a:buNone/>
            </a:pPr>
            <a:r>
              <a:rPr lang="en-US" altLang="zh-TW" dirty="0" smtClean="0"/>
              <a:t>											</a:t>
            </a:r>
            <a:endParaRPr lang="zh-TW" altLang="en-US" dirty="0"/>
          </a:p>
        </p:txBody>
      </p:sp>
    </p:spTree>
    <p:extLst>
      <p:ext uri="{BB962C8B-B14F-4D97-AF65-F5344CB8AC3E}">
        <p14:creationId xmlns:p14="http://schemas.microsoft.com/office/powerpoint/2010/main" val="256702837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23728" y="188640"/>
            <a:ext cx="6789440" cy="936104"/>
          </a:xfrm>
        </p:spPr>
        <p:txBody>
          <a:bodyPr>
            <a:normAutofit fontScale="90000"/>
          </a:bodyPr>
          <a:lstStyle/>
          <a:p>
            <a:r>
              <a:rPr lang="en-US" altLang="zh-TW" sz="4000" b="1" dirty="0" smtClean="0">
                <a:solidFill>
                  <a:srgbClr val="00B050"/>
                </a:solidFill>
              </a:rPr>
              <a:t> </a:t>
            </a:r>
            <a:r>
              <a:rPr lang="en-US" altLang="zh-TW" sz="4000" b="1" dirty="0">
                <a:solidFill>
                  <a:srgbClr val="0070C0"/>
                </a:solidFill>
                <a:latin typeface="+mn-lt"/>
                <a:ea typeface="標楷體" pitchFamily="65" charset="-120"/>
              </a:rPr>
              <a:t>Background of the amendment</a:t>
            </a:r>
            <a:endParaRPr lang="zh-TW" altLang="en-US" sz="4000" b="1" dirty="0">
              <a:solidFill>
                <a:srgbClr val="0070C0"/>
              </a:solidFill>
              <a:latin typeface="+mn-lt"/>
              <a:ea typeface="標楷體" pitchFamily="65" charset="-120"/>
            </a:endParaRPr>
          </a:p>
        </p:txBody>
      </p:sp>
      <p:graphicFrame>
        <p:nvGraphicFramePr>
          <p:cNvPr id="5" name="內容版面配置區 4"/>
          <p:cNvGraphicFramePr>
            <a:graphicFrameLocks noGrp="1"/>
          </p:cNvGraphicFramePr>
          <p:nvPr>
            <p:ph idx="1"/>
            <p:extLst>
              <p:ext uri="{D42A27DB-BD31-4B8C-83A1-F6EECF244321}">
                <p14:modId xmlns:p14="http://schemas.microsoft.com/office/powerpoint/2010/main" val="1361410934"/>
              </p:ext>
            </p:extLst>
          </p:nvPr>
        </p:nvGraphicFramePr>
        <p:xfrm>
          <a:off x="467544" y="1556792"/>
          <a:ext cx="8229600" cy="506888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3</a:t>
            </a:fld>
            <a:endParaRPr lang="zh-TW" altLang="en-US"/>
          </a:p>
        </p:txBody>
      </p:sp>
    </p:spTree>
    <p:extLst>
      <p:ext uri="{BB962C8B-B14F-4D97-AF65-F5344CB8AC3E}">
        <p14:creationId xmlns:p14="http://schemas.microsoft.com/office/powerpoint/2010/main" val="29653008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2123728" y="188640"/>
            <a:ext cx="6789440" cy="936104"/>
          </a:xfrm>
        </p:spPr>
        <p:txBody>
          <a:bodyPr>
            <a:noAutofit/>
          </a:bodyPr>
          <a:lstStyle/>
          <a:p>
            <a:r>
              <a:rPr lang="en-US" altLang="zh-TW" sz="3600" b="1" dirty="0">
                <a:solidFill>
                  <a:srgbClr val="0070C0"/>
                </a:solidFill>
                <a:latin typeface="+mn-lt"/>
                <a:ea typeface="標楷體" pitchFamily="65" charset="-120"/>
              </a:rPr>
              <a:t>Major points in the </a:t>
            </a:r>
            <a:r>
              <a:rPr lang="en-US" altLang="zh-TW" sz="3600" b="1" dirty="0" smtClean="0">
                <a:solidFill>
                  <a:srgbClr val="0070C0"/>
                </a:solidFill>
                <a:latin typeface="+mn-lt"/>
                <a:ea typeface="標楷體" pitchFamily="65" charset="-120"/>
              </a:rPr>
              <a:t>amendment</a:t>
            </a:r>
            <a:endParaRPr lang="zh-TW" altLang="en-US" sz="3600" b="1" dirty="0">
              <a:solidFill>
                <a:srgbClr val="0070C0"/>
              </a:solidFill>
              <a:latin typeface="+mn-lt"/>
              <a:ea typeface="標楷體" pitchFamily="65"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4</a:t>
            </a:fld>
            <a:endParaRPr lang="zh-TW" altLang="en-US"/>
          </a:p>
        </p:txBody>
      </p:sp>
      <p:sp>
        <p:nvSpPr>
          <p:cNvPr id="5" name="內容版面配置區 4"/>
          <p:cNvSpPr>
            <a:spLocks noGrp="1"/>
          </p:cNvSpPr>
          <p:nvPr>
            <p:ph idx="1"/>
          </p:nvPr>
        </p:nvSpPr>
        <p:spPr>
          <a:xfrm>
            <a:off x="457200" y="1600201"/>
            <a:ext cx="8229600" cy="3989040"/>
          </a:xfrm>
        </p:spPr>
        <p:txBody>
          <a:bodyPr/>
          <a:lstStyle/>
          <a:p>
            <a:r>
              <a:rPr lang="en-US" altLang="zh-TW" dirty="0" smtClean="0"/>
              <a:t>Adding criminal liability</a:t>
            </a:r>
          </a:p>
          <a:p>
            <a:r>
              <a:rPr lang="en-US" altLang="zh-TW" dirty="0" smtClean="0"/>
              <a:t>Increasing penalties for using trade secrets in foreign jurisdictions</a:t>
            </a:r>
          </a:p>
          <a:p>
            <a:r>
              <a:rPr lang="en-US" altLang="zh-TW" dirty="0" smtClean="0"/>
              <a:t>Prosecution</a:t>
            </a:r>
          </a:p>
          <a:p>
            <a:r>
              <a:rPr lang="en-US" altLang="zh-TW" dirty="0" smtClean="0"/>
              <a:t>Adding criminal liability of juristic persons</a:t>
            </a:r>
            <a:endParaRPr lang="zh-TW" altLang="en-US" dirty="0"/>
          </a:p>
        </p:txBody>
      </p:sp>
    </p:spTree>
    <p:extLst>
      <p:ext uri="{BB962C8B-B14F-4D97-AF65-F5344CB8AC3E}">
        <p14:creationId xmlns:p14="http://schemas.microsoft.com/office/powerpoint/2010/main" val="423372870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116632"/>
            <a:ext cx="8229600" cy="864096"/>
          </a:xfrm>
        </p:spPr>
        <p:txBody>
          <a:bodyPr/>
          <a:lstStyle/>
          <a:p>
            <a:r>
              <a:rPr lang="zh-TW" altLang="en-US" sz="4000" dirty="0">
                <a:latin typeface="標楷體" pitchFamily="65" charset="-120"/>
                <a:ea typeface="標楷體" pitchFamily="65" charset="-120"/>
              </a:rPr>
              <a:t> </a:t>
            </a:r>
            <a:r>
              <a:rPr lang="zh-TW" altLang="en-US" sz="4000" dirty="0" smtClean="0">
                <a:latin typeface="標楷體" pitchFamily="65" charset="-120"/>
                <a:ea typeface="標楷體" pitchFamily="65" charset="-120"/>
              </a:rPr>
              <a:t>        </a:t>
            </a:r>
            <a:r>
              <a:rPr lang="en-US" altLang="zh-TW" sz="3600" b="1" dirty="0">
                <a:solidFill>
                  <a:srgbClr val="0070C0"/>
                </a:solidFill>
                <a:latin typeface="+mn-lt"/>
                <a:ea typeface="標楷體" pitchFamily="65" charset="-120"/>
              </a:rPr>
              <a:t>Adding criminal liability</a:t>
            </a:r>
            <a:endParaRPr lang="zh-TW" altLang="en-US" sz="3600" b="1" dirty="0">
              <a:solidFill>
                <a:srgbClr val="0070C0"/>
              </a:solidFill>
              <a:latin typeface="+mn-lt"/>
              <a:ea typeface="標楷體" pitchFamily="65" charset="-120"/>
            </a:endParaRPr>
          </a:p>
        </p:txBody>
      </p:sp>
      <p:graphicFrame>
        <p:nvGraphicFramePr>
          <p:cNvPr id="3" name="內容版面配置區 2"/>
          <p:cNvGraphicFramePr>
            <a:graphicFrameLocks noGrp="1"/>
          </p:cNvGraphicFramePr>
          <p:nvPr>
            <p:ph idx="1"/>
            <p:extLst>
              <p:ext uri="{D42A27DB-BD31-4B8C-83A1-F6EECF244321}">
                <p14:modId xmlns:p14="http://schemas.microsoft.com/office/powerpoint/2010/main" val="684473400"/>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投影片編號版面配置區 3"/>
          <p:cNvSpPr>
            <a:spLocks noGrp="1"/>
          </p:cNvSpPr>
          <p:nvPr>
            <p:ph type="sldNum" sz="quarter" idx="12"/>
          </p:nvPr>
        </p:nvSpPr>
        <p:spPr/>
        <p:txBody>
          <a:bodyPr/>
          <a:lstStyle/>
          <a:p>
            <a:fld id="{51D2D507-09EA-4C6F-96ED-053C801F8797}" type="slidenum">
              <a:rPr lang="zh-TW" altLang="en-US" smtClean="0"/>
              <a:t>5</a:t>
            </a:fld>
            <a:endParaRPr lang="zh-TW" altLang="en-US"/>
          </a:p>
        </p:txBody>
      </p:sp>
    </p:spTree>
    <p:extLst>
      <p:ext uri="{BB962C8B-B14F-4D97-AF65-F5344CB8AC3E}">
        <p14:creationId xmlns:p14="http://schemas.microsoft.com/office/powerpoint/2010/main" val="236326709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4000" b="1" dirty="0" smtClean="0">
                <a:latin typeface="微軟正黑體" pitchFamily="34" charset="-120"/>
                <a:ea typeface="微軟正黑體" pitchFamily="34" charset="-120"/>
              </a:rPr>
              <a:t>         </a:t>
            </a:r>
            <a:r>
              <a:rPr lang="en-US" altLang="zh-TW" sz="3600" b="1" dirty="0">
                <a:solidFill>
                  <a:srgbClr val="0070C0"/>
                </a:solidFill>
                <a:latin typeface="+mn-lt"/>
                <a:ea typeface="標楷體" pitchFamily="65" charset="-120"/>
              </a:rPr>
              <a:t>Increasing penalties for using trade secrets in foreign jurisdictions</a:t>
            </a:r>
            <a:endParaRPr lang="zh-TW" altLang="en-US" sz="3600" b="1" dirty="0">
              <a:solidFill>
                <a:srgbClr val="0070C0"/>
              </a:solidFill>
              <a:latin typeface="+mn-lt"/>
              <a:ea typeface="標楷體" pitchFamily="65"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6</a:t>
            </a:fld>
            <a:endParaRPr lang="zh-TW" altLang="en-US"/>
          </a:p>
        </p:txBody>
      </p:sp>
      <p:graphicFrame>
        <p:nvGraphicFramePr>
          <p:cNvPr id="8" name="內容版面配置區 7"/>
          <p:cNvGraphicFramePr>
            <a:graphicFrameLocks noGrp="1"/>
          </p:cNvGraphicFramePr>
          <p:nvPr>
            <p:ph idx="1"/>
            <p:extLst>
              <p:ext uri="{D42A27DB-BD31-4B8C-83A1-F6EECF244321}">
                <p14:modId xmlns:p14="http://schemas.microsoft.com/office/powerpoint/2010/main" val="2961388654"/>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059811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188640"/>
            <a:ext cx="8229600" cy="792088"/>
          </a:xfrm>
        </p:spPr>
        <p:txBody>
          <a:bodyPr/>
          <a:lstStyle/>
          <a:p>
            <a:r>
              <a:rPr lang="zh-TW" altLang="en-US" sz="4000" b="1" dirty="0" smtClean="0">
                <a:latin typeface="微軟正黑體" pitchFamily="34" charset="-120"/>
                <a:ea typeface="微軟正黑體" pitchFamily="34" charset="-120"/>
              </a:rPr>
              <a:t>        </a:t>
            </a:r>
            <a:r>
              <a:rPr lang="en-US" altLang="zh-TW" sz="3600" b="1" dirty="0">
                <a:solidFill>
                  <a:srgbClr val="0070C0"/>
                </a:solidFill>
                <a:latin typeface="+mn-lt"/>
                <a:ea typeface="標楷體" pitchFamily="65" charset="-120"/>
              </a:rPr>
              <a:t>Prosecution </a:t>
            </a:r>
            <a:br>
              <a:rPr lang="en-US" altLang="zh-TW" sz="3600" b="1" dirty="0">
                <a:solidFill>
                  <a:srgbClr val="0070C0"/>
                </a:solidFill>
                <a:latin typeface="+mn-lt"/>
                <a:ea typeface="標楷體" pitchFamily="65" charset="-120"/>
              </a:rPr>
            </a:br>
            <a:r>
              <a:rPr lang="zh-TW" altLang="en-US" sz="4000" dirty="0">
                <a:ea typeface="標楷體" pitchFamily="65" charset="-120"/>
              </a:rPr>
              <a:t/>
            </a:r>
            <a:br>
              <a:rPr lang="zh-TW" altLang="en-US" sz="4000" dirty="0">
                <a:ea typeface="標楷體" pitchFamily="65" charset="-120"/>
              </a:rPr>
            </a:br>
            <a:r>
              <a:rPr lang="en-US" altLang="zh-TW" sz="4000" b="1" dirty="0" smtClean="0">
                <a:solidFill>
                  <a:srgbClr val="00B050"/>
                </a:solidFill>
                <a:ea typeface="標楷體" pitchFamily="65" charset="-120"/>
              </a:rPr>
              <a:t>  </a:t>
            </a:r>
            <a:endParaRPr lang="zh-TW" altLang="en-US" sz="4000" b="1" dirty="0">
              <a:solidFill>
                <a:srgbClr val="00B050"/>
              </a:solidFill>
              <a:latin typeface="標楷體" pitchFamily="65" charset="-120"/>
              <a:ea typeface="標楷體" pitchFamily="65" charset="-120"/>
            </a:endParaRPr>
          </a:p>
        </p:txBody>
      </p:sp>
      <p:sp>
        <p:nvSpPr>
          <p:cNvPr id="5" name="投影片編號版面配置區 4"/>
          <p:cNvSpPr>
            <a:spLocks noGrp="1"/>
          </p:cNvSpPr>
          <p:nvPr>
            <p:ph type="sldNum" sz="quarter" idx="12"/>
          </p:nvPr>
        </p:nvSpPr>
        <p:spPr/>
        <p:txBody>
          <a:bodyPr/>
          <a:lstStyle/>
          <a:p>
            <a:fld id="{51D2D507-09EA-4C6F-96ED-053C801F8797}" type="slidenum">
              <a:rPr lang="zh-TW" altLang="en-US" smtClean="0"/>
              <a:t>7</a:t>
            </a:fld>
            <a:endParaRPr lang="zh-TW" altLang="en-US"/>
          </a:p>
        </p:txBody>
      </p:sp>
      <p:sp>
        <p:nvSpPr>
          <p:cNvPr id="8" name="圓角矩形 7"/>
          <p:cNvSpPr/>
          <p:nvPr/>
        </p:nvSpPr>
        <p:spPr>
          <a:xfrm>
            <a:off x="807925" y="1565971"/>
            <a:ext cx="7704856" cy="1042268"/>
          </a:xfrm>
          <a:prstGeom prst="roundRect">
            <a:avLst/>
          </a:prstGeom>
        </p:spPr>
        <p:style>
          <a:lnRef idx="1">
            <a:schemeClr val="accent5"/>
          </a:lnRef>
          <a:fillRef idx="2">
            <a:schemeClr val="accent5"/>
          </a:fillRef>
          <a:effectRef idx="1">
            <a:schemeClr val="accent5"/>
          </a:effectRef>
          <a:fontRef idx="minor">
            <a:schemeClr val="dk1"/>
          </a:fontRef>
        </p:style>
        <p:txBody>
          <a:bodyPr rtlCol="0" anchor="ctr"/>
          <a:lstStyle/>
          <a:p>
            <a:pPr lvl="0" algn="ctr"/>
            <a:r>
              <a:rPr lang="en-US" altLang="zh-TW" sz="4000" dirty="0"/>
              <a:t>Indictable only upon </a:t>
            </a:r>
            <a:r>
              <a:rPr lang="en-US" altLang="zh-TW" sz="4000" dirty="0" smtClean="0"/>
              <a:t>complaint</a:t>
            </a:r>
            <a:endParaRPr lang="en-US" altLang="zh-TW" sz="4000" dirty="0"/>
          </a:p>
        </p:txBody>
      </p:sp>
      <p:sp>
        <p:nvSpPr>
          <p:cNvPr id="9" name="內容版面配置區 8"/>
          <p:cNvSpPr>
            <a:spLocks noGrp="1"/>
          </p:cNvSpPr>
          <p:nvPr>
            <p:ph idx="1"/>
          </p:nvPr>
        </p:nvSpPr>
        <p:spPr>
          <a:xfrm>
            <a:off x="807925" y="2608239"/>
            <a:ext cx="7704856" cy="168485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normAutofit/>
          </a:bodyPr>
          <a:lstStyle/>
          <a:p>
            <a:pPr marL="0" lvl="0" indent="0" algn="ctr">
              <a:buNone/>
            </a:pPr>
            <a:r>
              <a:rPr lang="en-US" altLang="zh-TW" sz="4000" dirty="0"/>
              <a:t>The filing or withdrawal shall be divisible (akin to whistleblowing)</a:t>
            </a:r>
            <a:endParaRPr lang="zh-TW" altLang="en-US" sz="4000" dirty="0"/>
          </a:p>
        </p:txBody>
      </p:sp>
      <p:sp>
        <p:nvSpPr>
          <p:cNvPr id="10" name="圓角矩形 9"/>
          <p:cNvSpPr/>
          <p:nvPr/>
        </p:nvSpPr>
        <p:spPr>
          <a:xfrm>
            <a:off x="807925" y="4293096"/>
            <a:ext cx="7704856" cy="1042268"/>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lvl="0"/>
            <a:r>
              <a:rPr lang="en-US" altLang="zh-TW" sz="4000" dirty="0"/>
              <a:t>Increased penalties for civil servant</a:t>
            </a:r>
            <a:endParaRPr lang="zh-TW" altLang="en-US" sz="4000" dirty="0"/>
          </a:p>
          <a:p>
            <a:pPr algn="ctr"/>
            <a:endParaRPr lang="zh-TW" altLang="en-US" dirty="0"/>
          </a:p>
        </p:txBody>
      </p:sp>
      <p:sp>
        <p:nvSpPr>
          <p:cNvPr id="11" name="圓角矩形 10"/>
          <p:cNvSpPr/>
          <p:nvPr/>
        </p:nvSpPr>
        <p:spPr>
          <a:xfrm>
            <a:off x="813704" y="5347002"/>
            <a:ext cx="7704856" cy="1178342"/>
          </a:xfrm>
          <a:prstGeom prst="roundRect">
            <a:avLst/>
          </a:prstGeom>
        </p:spPr>
        <p:style>
          <a:lnRef idx="1">
            <a:schemeClr val="accent6"/>
          </a:lnRef>
          <a:fillRef idx="2">
            <a:schemeClr val="accent6"/>
          </a:fillRef>
          <a:effectRef idx="1">
            <a:schemeClr val="accent6"/>
          </a:effectRef>
          <a:fontRef idx="minor">
            <a:schemeClr val="dk1"/>
          </a:fontRef>
        </p:style>
        <p:txBody>
          <a:bodyPr rtlCol="0" anchor="ctr"/>
          <a:lstStyle/>
          <a:p>
            <a:pPr lvl="0" algn="ctr"/>
            <a:r>
              <a:rPr lang="en-US" altLang="zh-TW" sz="3600" dirty="0"/>
              <a:t>Using trade secrets in foreign jurisdictions is </a:t>
            </a:r>
            <a:r>
              <a:rPr lang="en-US" altLang="zh-TW" sz="3600" dirty="0" smtClean="0"/>
              <a:t>a public crime</a:t>
            </a:r>
            <a:endParaRPr lang="zh-TW" altLang="en-US" sz="3600" dirty="0"/>
          </a:p>
          <a:p>
            <a:pPr algn="ctr"/>
            <a:endParaRPr lang="zh-TW" altLang="en-US" dirty="0"/>
          </a:p>
        </p:txBody>
      </p:sp>
      <p:sp>
        <p:nvSpPr>
          <p:cNvPr id="12" name="向右箭號 11"/>
          <p:cNvSpPr/>
          <p:nvPr/>
        </p:nvSpPr>
        <p:spPr>
          <a:xfrm>
            <a:off x="323528" y="1777405"/>
            <a:ext cx="864096" cy="619399"/>
          </a:xfrm>
          <a:prstGeom prst="stripedRightArrow">
            <a:avLst/>
          </a:prstGeom>
        </p:spPr>
        <p:style>
          <a:lnRef idx="2">
            <a:schemeClr val="accent5"/>
          </a:lnRef>
          <a:fillRef idx="1">
            <a:schemeClr val="lt1"/>
          </a:fillRef>
          <a:effectRef idx="0">
            <a:schemeClr val="accent5"/>
          </a:effectRef>
          <a:fontRef idx="minor">
            <a:schemeClr val="dk1"/>
          </a:fontRef>
        </p:style>
        <p:txBody>
          <a:bodyPr rtlCol="0" anchor="ctr"/>
          <a:lstStyle/>
          <a:p>
            <a:pPr algn="ctr"/>
            <a:endParaRPr lang="zh-TW" altLang="en-US"/>
          </a:p>
        </p:txBody>
      </p:sp>
      <p:sp>
        <p:nvSpPr>
          <p:cNvPr id="13" name="向右箭號 12"/>
          <p:cNvSpPr/>
          <p:nvPr/>
        </p:nvSpPr>
        <p:spPr>
          <a:xfrm>
            <a:off x="298801" y="3212976"/>
            <a:ext cx="864096" cy="619399"/>
          </a:xfrm>
          <a:prstGeom prst="stripedRightArrow">
            <a:avLst/>
          </a:prstGeom>
        </p:spPr>
        <p:style>
          <a:lnRef idx="2">
            <a:schemeClr val="accent4"/>
          </a:lnRef>
          <a:fillRef idx="1">
            <a:schemeClr val="lt1"/>
          </a:fillRef>
          <a:effectRef idx="0">
            <a:schemeClr val="accent4"/>
          </a:effectRef>
          <a:fontRef idx="minor">
            <a:schemeClr val="dk1"/>
          </a:fontRef>
        </p:style>
        <p:txBody>
          <a:bodyPr rtlCol="0" anchor="ctr"/>
          <a:lstStyle/>
          <a:p>
            <a:pPr algn="ctr"/>
            <a:endParaRPr lang="zh-TW" altLang="en-US"/>
          </a:p>
        </p:txBody>
      </p:sp>
      <p:sp>
        <p:nvSpPr>
          <p:cNvPr id="14" name="向右箭號 13"/>
          <p:cNvSpPr/>
          <p:nvPr/>
        </p:nvSpPr>
        <p:spPr>
          <a:xfrm>
            <a:off x="251520" y="4581128"/>
            <a:ext cx="864096" cy="619399"/>
          </a:xfrm>
          <a:prstGeom prst="stripedRightArrow">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TW" altLang="en-US"/>
          </a:p>
        </p:txBody>
      </p:sp>
      <p:sp>
        <p:nvSpPr>
          <p:cNvPr id="15" name="向右箭號 14"/>
          <p:cNvSpPr/>
          <p:nvPr/>
        </p:nvSpPr>
        <p:spPr>
          <a:xfrm>
            <a:off x="237068" y="5733256"/>
            <a:ext cx="864096" cy="619399"/>
          </a:xfrm>
          <a:prstGeom prst="stripedRightArrow">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zh-TW" altLang="en-US"/>
          </a:p>
        </p:txBody>
      </p:sp>
    </p:spTree>
    <p:extLst>
      <p:ext uri="{BB962C8B-B14F-4D97-AF65-F5344CB8AC3E}">
        <p14:creationId xmlns:p14="http://schemas.microsoft.com/office/powerpoint/2010/main" val="84234209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z="4000" b="1" dirty="0" smtClean="0">
                <a:latin typeface="微軟正黑體" pitchFamily="34" charset="-120"/>
                <a:ea typeface="微軟正黑體" pitchFamily="34" charset="-120"/>
              </a:rPr>
              <a:t>         </a:t>
            </a:r>
            <a:r>
              <a:rPr lang="en-US" altLang="zh-TW" sz="3600" b="1" dirty="0">
                <a:solidFill>
                  <a:srgbClr val="0070C0"/>
                </a:solidFill>
                <a:latin typeface="+mn-lt"/>
                <a:ea typeface="標楷體" pitchFamily="65" charset="-120"/>
              </a:rPr>
              <a:t>Adding criminal liability of juristic persons</a:t>
            </a:r>
            <a:endParaRPr lang="zh-TW" altLang="en-US" sz="3600" b="1" dirty="0">
              <a:solidFill>
                <a:srgbClr val="0070C0"/>
              </a:solidFill>
              <a:latin typeface="+mn-lt"/>
              <a:ea typeface="標楷體" pitchFamily="65" charset="-120"/>
            </a:endParaRPr>
          </a:p>
        </p:txBody>
      </p:sp>
      <p:sp>
        <p:nvSpPr>
          <p:cNvPr id="4" name="內容版面配置區 2"/>
          <p:cNvSpPr>
            <a:spLocks noGrp="1"/>
          </p:cNvSpPr>
          <p:nvPr>
            <p:ph idx="1"/>
          </p:nvPr>
        </p:nvSpPr>
        <p:spPr/>
        <p:txBody>
          <a:bodyPr>
            <a:normAutofit/>
          </a:bodyPr>
          <a:lstStyle/>
          <a:p>
            <a:pPr marL="0" indent="0" algn="ctr">
              <a:buNone/>
            </a:pPr>
            <a:endParaRPr lang="zh-TW" altLang="en-US" sz="4400" b="1" dirty="0">
              <a:ln w="12700">
                <a:solidFill>
                  <a:schemeClr val="tx2">
                    <a:satMod val="155000"/>
                  </a:schemeClr>
                </a:solidFill>
                <a:prstDash val="solid"/>
              </a:ln>
              <a:solidFill>
                <a:schemeClr val="bg2">
                  <a:tint val="85000"/>
                  <a:satMod val="155000"/>
                </a:schemeClr>
              </a:solidFill>
              <a:effectLst>
                <a:outerShdw blurRad="41275" dist="20320" dir="1800000" algn="tl" rotWithShape="0">
                  <a:srgbClr val="000000">
                    <a:alpha val="40000"/>
                  </a:srgbClr>
                </a:outerShdw>
              </a:effectLst>
              <a:ea typeface="標楷體" pitchFamily="65" charset="-120"/>
            </a:endParaRPr>
          </a:p>
        </p:txBody>
      </p:sp>
      <p:sp>
        <p:nvSpPr>
          <p:cNvPr id="3" name="投影片編號版面配置區 2"/>
          <p:cNvSpPr>
            <a:spLocks noGrp="1"/>
          </p:cNvSpPr>
          <p:nvPr>
            <p:ph type="sldNum" sz="quarter" idx="12"/>
          </p:nvPr>
        </p:nvSpPr>
        <p:spPr/>
        <p:txBody>
          <a:bodyPr/>
          <a:lstStyle/>
          <a:p>
            <a:fld id="{51D2D507-09EA-4C6F-96ED-053C801F8797}" type="slidenum">
              <a:rPr lang="zh-TW" altLang="en-US" smtClean="0"/>
              <a:t>8</a:t>
            </a:fld>
            <a:endParaRPr lang="zh-TW" altLang="en-US" dirty="0"/>
          </a:p>
        </p:txBody>
      </p:sp>
      <p:sp>
        <p:nvSpPr>
          <p:cNvPr id="6" name="矩形 5"/>
          <p:cNvSpPr/>
          <p:nvPr/>
        </p:nvSpPr>
        <p:spPr>
          <a:xfrm>
            <a:off x="899592" y="1700808"/>
            <a:ext cx="7416824" cy="3960441"/>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nSpc>
                <a:spcPts val="5100"/>
              </a:lnSpc>
            </a:pPr>
            <a:r>
              <a:rPr lang="en-US" altLang="zh-TW" sz="4000" dirty="0"/>
              <a:t>Juristic or natural person liable for the crimes committed by their representatives, agents or any other staff </a:t>
            </a:r>
            <a:endParaRPr lang="zh-TW" altLang="en-US" sz="4000" dirty="0"/>
          </a:p>
        </p:txBody>
      </p:sp>
    </p:spTree>
    <p:extLst>
      <p:ext uri="{BB962C8B-B14F-4D97-AF65-F5344CB8AC3E}">
        <p14:creationId xmlns:p14="http://schemas.microsoft.com/office/powerpoint/2010/main" val="7744696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611560" y="188640"/>
            <a:ext cx="8229600" cy="954360"/>
          </a:xfrm>
        </p:spPr>
        <p:txBody>
          <a:bodyPr/>
          <a:lstStyle/>
          <a:p>
            <a:r>
              <a:rPr lang="en-US" altLang="zh-TW" sz="4000" b="1" dirty="0" smtClean="0">
                <a:solidFill>
                  <a:srgbClr val="00B050"/>
                </a:solidFill>
                <a:latin typeface="+mn-lt"/>
                <a:ea typeface="標楷體" pitchFamily="65" charset="-120"/>
              </a:rPr>
              <a:t>      </a:t>
            </a:r>
            <a:r>
              <a:rPr lang="en-US" altLang="zh-TW" sz="3600" b="1" dirty="0">
                <a:solidFill>
                  <a:srgbClr val="0070C0"/>
                </a:solidFill>
                <a:latin typeface="+mn-lt"/>
                <a:ea typeface="標楷體" pitchFamily="65" charset="-120"/>
              </a:rPr>
              <a:t>Process of the amendment</a:t>
            </a:r>
            <a:endParaRPr lang="zh-TW" altLang="en-US" sz="3600" b="1" dirty="0">
              <a:solidFill>
                <a:srgbClr val="0070C0"/>
              </a:solidFill>
              <a:latin typeface="+mn-lt"/>
              <a:ea typeface="標楷體" pitchFamily="65" charset="-120"/>
            </a:endParaRPr>
          </a:p>
        </p:txBody>
      </p:sp>
      <p:graphicFrame>
        <p:nvGraphicFramePr>
          <p:cNvPr id="6" name="內容版面配置區 5"/>
          <p:cNvGraphicFramePr>
            <a:graphicFrameLocks noGrp="1"/>
          </p:cNvGraphicFramePr>
          <p:nvPr>
            <p:ph idx="1"/>
            <p:extLst>
              <p:ext uri="{D42A27DB-BD31-4B8C-83A1-F6EECF244321}">
                <p14:modId xmlns:p14="http://schemas.microsoft.com/office/powerpoint/2010/main" val="1395623144"/>
              </p:ext>
            </p:extLst>
          </p:nvPr>
        </p:nvGraphicFramePr>
        <p:xfrm>
          <a:off x="467544" y="1556792"/>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投影片編號版面配置區 2"/>
          <p:cNvSpPr>
            <a:spLocks noGrp="1"/>
          </p:cNvSpPr>
          <p:nvPr>
            <p:ph type="sldNum" sz="quarter" idx="12"/>
          </p:nvPr>
        </p:nvSpPr>
        <p:spPr/>
        <p:txBody>
          <a:bodyPr/>
          <a:lstStyle/>
          <a:p>
            <a:fld id="{51D2D507-09EA-4C6F-96ED-053C801F8797}" type="slidenum">
              <a:rPr lang="zh-TW" altLang="en-US" smtClean="0"/>
              <a:t>9</a:t>
            </a:fld>
            <a:endParaRPr lang="zh-TW" altLang="en-US"/>
          </a:p>
        </p:txBody>
      </p:sp>
    </p:spTree>
    <p:extLst>
      <p:ext uri="{BB962C8B-B14F-4D97-AF65-F5344CB8AC3E}">
        <p14:creationId xmlns:p14="http://schemas.microsoft.com/office/powerpoint/2010/main" val="1089075834"/>
      </p:ext>
    </p:extLst>
  </p:cSld>
  <p:clrMapOvr>
    <a:masterClrMapping/>
  </p:clrMapOvr>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D4FC1B72A055234EAAD04CF380AB87F9" ma:contentTypeVersion="0" ma:contentTypeDescription="Create a new document." ma:contentTypeScope="" ma:versionID="f1eee282f4799a57ff0fb580767a63b4">
  <xsd:schema xmlns:xsd="http://www.w3.org/2001/XMLSchema" xmlns:p="http://schemas.microsoft.com/office/2006/metadata/properties" targetNamespace="http://schemas.microsoft.com/office/2006/metadata/properties" ma:root="true" ma:fieldsID="4aeb20c0e3442673af7ee10786458764">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ma:readOnly="tru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BEDB43E1-99BF-4D1A-9476-D64658AC9A4C}"/>
</file>

<file path=customXml/itemProps2.xml><?xml version="1.0" encoding="utf-8"?>
<ds:datastoreItem xmlns:ds="http://schemas.openxmlformats.org/officeDocument/2006/customXml" ds:itemID="{AF641FE5-1743-4964-8CE7-77A9B7174A48}"/>
</file>

<file path=customXml/itemProps3.xml><?xml version="1.0" encoding="utf-8"?>
<ds:datastoreItem xmlns:ds="http://schemas.openxmlformats.org/officeDocument/2006/customXml" ds:itemID="{3A2486E8-AC4B-4E01-9108-A7F99AFAFAA4}"/>
</file>

<file path=docProps/app.xml><?xml version="1.0" encoding="utf-8"?>
<Properties xmlns="http://schemas.openxmlformats.org/officeDocument/2006/extended-properties" xmlns:vt="http://schemas.openxmlformats.org/officeDocument/2006/docPropsVTypes">
  <TotalTime>2209</TotalTime>
  <Words>349</Words>
  <Application>Microsoft Office PowerPoint</Application>
  <PresentationFormat>如螢幕大小 (4:3)</PresentationFormat>
  <Paragraphs>60</Paragraphs>
  <Slides>10</Slides>
  <Notes>2</Notes>
  <HiddenSlides>0</HiddenSlides>
  <MMClips>0</MMClips>
  <ScaleCrop>false</ScaleCrop>
  <HeadingPairs>
    <vt:vector size="4" baseType="variant">
      <vt:variant>
        <vt:lpstr>佈景主題</vt:lpstr>
      </vt:variant>
      <vt:variant>
        <vt:i4>2</vt:i4>
      </vt:variant>
      <vt:variant>
        <vt:lpstr>投影片標題</vt:lpstr>
      </vt:variant>
      <vt:variant>
        <vt:i4>10</vt:i4>
      </vt:variant>
    </vt:vector>
  </HeadingPairs>
  <TitlesOfParts>
    <vt:vector size="12" baseType="lpstr">
      <vt:lpstr>Office 佈景主題</vt:lpstr>
      <vt:lpstr>1_Office 佈景主題</vt:lpstr>
      <vt:lpstr>  Amendment to Trade Secrets Act  </vt:lpstr>
      <vt:lpstr>Outline</vt:lpstr>
      <vt:lpstr> Background of the amendment</vt:lpstr>
      <vt:lpstr>Major points in the amendment</vt:lpstr>
      <vt:lpstr>         Adding criminal liability</vt:lpstr>
      <vt:lpstr>         Increasing penalties for using trade secrets in foreign jurisdictions</vt:lpstr>
      <vt:lpstr>        Prosecution     </vt:lpstr>
      <vt:lpstr>         Adding criminal liability of juristic persons</vt:lpstr>
      <vt:lpstr>      Process of the amendment</vt:lpstr>
      <vt:lpstr>  Thank you！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100年度智慧財產局業務座談會 新專利法相關法制修正重點</dc:title>
  <dc:creator>00572</dc:creator>
  <cp:lastModifiedBy>90039</cp:lastModifiedBy>
  <cp:revision>148</cp:revision>
  <cp:lastPrinted>2013-01-16T08:18:29Z</cp:lastPrinted>
  <dcterms:created xsi:type="dcterms:W3CDTF">2012-04-26T02:48:05Z</dcterms:created>
  <dcterms:modified xsi:type="dcterms:W3CDTF">2013-01-18T08:28:26Z</dcterms:modified>
</cp:coreProperties>
</file>