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72" r:id="rId5"/>
  </p:sldMasterIdLst>
  <p:notesMasterIdLst>
    <p:notesMasterId r:id="rId20"/>
  </p:notesMasterIdLst>
  <p:sldIdLst>
    <p:sldId id="259" r:id="rId6"/>
    <p:sldId id="260" r:id="rId7"/>
    <p:sldId id="263" r:id="rId8"/>
    <p:sldId id="273" r:id="rId9"/>
    <p:sldId id="272" r:id="rId10"/>
    <p:sldId id="274" r:id="rId11"/>
    <p:sldId id="276" r:id="rId12"/>
    <p:sldId id="277" r:id="rId13"/>
    <p:sldId id="279" r:id="rId14"/>
    <p:sldId id="280" r:id="rId15"/>
    <p:sldId id="283" r:id="rId16"/>
    <p:sldId id="275" r:id="rId17"/>
    <p:sldId id="281" r:id="rId18"/>
    <p:sldId id="261" r:id="rId19"/>
  </p:sldIdLst>
  <p:sldSz cx="9144000" cy="6858000" type="screen4x3"/>
  <p:notesSz cx="6807200" cy="9939338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  <a:srgbClr val="6699FF"/>
    <a:srgbClr val="99CCFF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88" autoAdjust="0"/>
    <p:restoredTop sz="94660"/>
  </p:normalViewPr>
  <p:slideViewPr>
    <p:cSldViewPr>
      <p:cViewPr varScale="1">
        <p:scale>
          <a:sx n="75" d="100"/>
          <a:sy n="75" d="100"/>
        </p:scale>
        <p:origin x="-60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9AAA23-6DD0-46A7-A66E-AE51F33982C9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05B2E2DE-9AD6-41AF-A2E8-9E258E8ACDE1}">
      <dgm:prSet/>
      <dgm:spPr/>
      <dgm:t>
        <a:bodyPr/>
        <a:lstStyle/>
        <a:p>
          <a:pPr algn="ctr" rtl="0"/>
          <a:r>
            <a:rPr lang="en-US" baseline="0" dirty="0" smtClean="0"/>
            <a:t>Definition of “bad faith” in trademark filings/registrations</a:t>
          </a:r>
          <a:endParaRPr lang="zh-TW" dirty="0"/>
        </a:p>
      </dgm:t>
    </dgm:pt>
    <dgm:pt modelId="{E409005E-221A-4029-9242-EAC275D03040}" type="parTrans" cxnId="{6354738A-CAD2-4266-AB3D-B1DA11B384D0}">
      <dgm:prSet/>
      <dgm:spPr/>
      <dgm:t>
        <a:bodyPr/>
        <a:lstStyle/>
        <a:p>
          <a:endParaRPr lang="zh-TW" altLang="en-US"/>
        </a:p>
      </dgm:t>
    </dgm:pt>
    <dgm:pt modelId="{1D64BAB4-5484-4E8F-BDC8-B39D1214AB9C}" type="sibTrans" cxnId="{6354738A-CAD2-4266-AB3D-B1DA11B384D0}">
      <dgm:prSet/>
      <dgm:spPr/>
      <dgm:t>
        <a:bodyPr/>
        <a:lstStyle/>
        <a:p>
          <a:endParaRPr lang="zh-TW" altLang="en-US"/>
        </a:p>
      </dgm:t>
    </dgm:pt>
    <dgm:pt modelId="{58E80309-65F5-438A-9584-D082DB3964DD}">
      <dgm:prSet/>
      <dgm:spPr/>
      <dgm:t>
        <a:bodyPr/>
        <a:lstStyle/>
        <a:p>
          <a:pPr rtl="0"/>
          <a:r>
            <a:rPr lang="en-US" sz="1900" baseline="0" dirty="0" smtClean="0"/>
            <a:t>[the person] knew of the well-known mark and presumably intended to profit from the possible confusion</a:t>
          </a:r>
          <a:endParaRPr lang="zh-TW" sz="1900" dirty="0"/>
        </a:p>
      </dgm:t>
    </dgm:pt>
    <dgm:pt modelId="{9517DFE7-7B14-4DB6-B89F-2B6004E46DC4}" type="parTrans" cxnId="{7ABA0D6E-F387-415B-9342-34FDF474A931}">
      <dgm:prSet/>
      <dgm:spPr/>
      <dgm:t>
        <a:bodyPr/>
        <a:lstStyle/>
        <a:p>
          <a:endParaRPr lang="zh-TW" altLang="en-US"/>
        </a:p>
      </dgm:t>
    </dgm:pt>
    <dgm:pt modelId="{3CE9FA67-4E70-4C87-9ACA-500ECA76A973}" type="sibTrans" cxnId="{7ABA0D6E-F387-415B-9342-34FDF474A931}">
      <dgm:prSet/>
      <dgm:spPr/>
      <dgm:t>
        <a:bodyPr/>
        <a:lstStyle/>
        <a:p>
          <a:endParaRPr lang="zh-TW" altLang="en-US"/>
        </a:p>
      </dgm:t>
    </dgm:pt>
    <dgm:pt modelId="{CD03E2B0-5A3D-4D32-8ED9-E6A9B0652920}">
      <dgm:prSet custT="1"/>
      <dgm:spPr/>
      <dgm:t>
        <a:bodyPr/>
        <a:lstStyle/>
        <a:p>
          <a:pPr rtl="0"/>
          <a:r>
            <a:rPr lang="en-US" sz="1400" baseline="0" dirty="0" smtClean="0"/>
            <a:t>Interpretation of Article 6bis of Paris Convention, </a:t>
          </a:r>
          <a:r>
            <a:rPr lang="en-US" sz="1400" i="1" baseline="0" dirty="0" smtClean="0"/>
            <a:t>Guide to the Application of the Paris Convention for the Protection of Industrial Property</a:t>
          </a:r>
          <a:endParaRPr lang="zh-TW" sz="1400" dirty="0"/>
        </a:p>
      </dgm:t>
    </dgm:pt>
    <dgm:pt modelId="{6BEABB06-F208-448C-99EB-F6330BB459CC}" type="parTrans" cxnId="{67CFA71D-E409-4DF2-BA75-8EB5DE1C2CE9}">
      <dgm:prSet/>
      <dgm:spPr/>
      <dgm:t>
        <a:bodyPr/>
        <a:lstStyle/>
        <a:p>
          <a:endParaRPr lang="zh-TW" altLang="en-US"/>
        </a:p>
      </dgm:t>
    </dgm:pt>
    <dgm:pt modelId="{DF43DCFA-AA3D-48CE-BEAA-ECBFA1725049}" type="sibTrans" cxnId="{67CFA71D-E409-4DF2-BA75-8EB5DE1C2CE9}">
      <dgm:prSet/>
      <dgm:spPr/>
      <dgm:t>
        <a:bodyPr/>
        <a:lstStyle/>
        <a:p>
          <a:endParaRPr lang="zh-TW" altLang="en-US"/>
        </a:p>
      </dgm:t>
    </dgm:pt>
    <dgm:pt modelId="{1780B2DB-704C-44F7-9AE5-D4FB02AAE560}">
      <dgm:prSet/>
      <dgm:spPr/>
      <dgm:t>
        <a:bodyPr/>
        <a:lstStyle/>
        <a:p>
          <a:pPr rtl="0"/>
          <a:r>
            <a:rPr lang="en-US" sz="1900" baseline="0" dirty="0" smtClean="0"/>
            <a:t>actions contrary to “honest commercial practices”</a:t>
          </a:r>
          <a:endParaRPr lang="zh-TW" sz="1900" dirty="0"/>
        </a:p>
      </dgm:t>
    </dgm:pt>
    <dgm:pt modelId="{BF8B645E-967D-47CC-B4FC-0386870687D3}" type="parTrans" cxnId="{2E9A581E-C35D-4197-A527-9289901203C0}">
      <dgm:prSet/>
      <dgm:spPr/>
      <dgm:t>
        <a:bodyPr/>
        <a:lstStyle/>
        <a:p>
          <a:endParaRPr lang="zh-TW" altLang="en-US"/>
        </a:p>
      </dgm:t>
    </dgm:pt>
    <dgm:pt modelId="{322F928E-A3B4-4D4A-8086-6021106D08C7}" type="sibTrans" cxnId="{2E9A581E-C35D-4197-A527-9289901203C0}">
      <dgm:prSet/>
      <dgm:spPr/>
      <dgm:t>
        <a:bodyPr/>
        <a:lstStyle/>
        <a:p>
          <a:endParaRPr lang="zh-TW" altLang="en-US"/>
        </a:p>
      </dgm:t>
    </dgm:pt>
    <dgm:pt modelId="{91D3AB41-6988-4461-ACA3-5318672D0211}">
      <dgm:prSet/>
      <dgm:spPr/>
      <dgm:t>
        <a:bodyPr/>
        <a:lstStyle/>
        <a:p>
          <a:pPr rtl="0"/>
          <a:r>
            <a:rPr lang="en-US" sz="1900" baseline="0" dirty="0" smtClean="0"/>
            <a:t>an intention to take unfair advantage of a competitor</a:t>
          </a:r>
          <a:endParaRPr lang="zh-TW" sz="1900" dirty="0"/>
        </a:p>
      </dgm:t>
    </dgm:pt>
    <dgm:pt modelId="{21A6F4D5-0F6C-4AEA-ABBB-D6DC7793F696}" type="parTrans" cxnId="{95497FAF-8492-4677-9151-73CA4166725D}">
      <dgm:prSet/>
      <dgm:spPr/>
      <dgm:t>
        <a:bodyPr/>
        <a:lstStyle/>
        <a:p>
          <a:endParaRPr lang="zh-TW" altLang="en-US"/>
        </a:p>
      </dgm:t>
    </dgm:pt>
    <dgm:pt modelId="{604375B2-6894-441E-B576-40A1B0BBB308}" type="sibTrans" cxnId="{95497FAF-8492-4677-9151-73CA4166725D}">
      <dgm:prSet/>
      <dgm:spPr/>
      <dgm:t>
        <a:bodyPr/>
        <a:lstStyle/>
        <a:p>
          <a:endParaRPr lang="zh-TW" altLang="en-US"/>
        </a:p>
      </dgm:t>
    </dgm:pt>
    <dgm:pt modelId="{DAA91184-1E92-480B-B205-8F50D642EF3B}">
      <dgm:prSet/>
      <dgm:spPr/>
      <dgm:t>
        <a:bodyPr/>
        <a:lstStyle/>
        <a:p>
          <a:pPr rtl="0"/>
          <a:r>
            <a:rPr lang="en-US" sz="1900" baseline="0" dirty="0" smtClean="0"/>
            <a:t>actions contrary to existing legal principles</a:t>
          </a:r>
          <a:endParaRPr lang="zh-TW" sz="1900" dirty="0"/>
        </a:p>
      </dgm:t>
    </dgm:pt>
    <dgm:pt modelId="{5C6FD50E-255A-4BFB-A9EF-73702BD63C27}" type="parTrans" cxnId="{5D422A62-3FC9-4229-8086-B59A1735E06A}">
      <dgm:prSet/>
      <dgm:spPr/>
      <dgm:t>
        <a:bodyPr/>
        <a:lstStyle/>
        <a:p>
          <a:endParaRPr lang="zh-TW" altLang="en-US"/>
        </a:p>
      </dgm:t>
    </dgm:pt>
    <dgm:pt modelId="{E5D869A7-288A-427F-AB8A-44C911E96D07}" type="sibTrans" cxnId="{5D422A62-3FC9-4229-8086-B59A1735E06A}">
      <dgm:prSet/>
      <dgm:spPr/>
      <dgm:t>
        <a:bodyPr/>
        <a:lstStyle/>
        <a:p>
          <a:endParaRPr lang="zh-TW" altLang="en-US"/>
        </a:p>
      </dgm:t>
    </dgm:pt>
    <dgm:pt modelId="{D32BFDA5-EF57-4E8E-8108-04EBF1B50334}">
      <dgm:prSet/>
      <dgm:spPr/>
      <dgm:t>
        <a:bodyPr/>
        <a:lstStyle/>
        <a:p>
          <a:pPr rtl="0"/>
          <a:r>
            <a:rPr lang="en-US" sz="1900" baseline="0" dirty="0" smtClean="0">
              <a:solidFill>
                <a:schemeClr val="tx1"/>
              </a:solidFill>
            </a:rPr>
            <a:t>to </a:t>
          </a:r>
          <a:r>
            <a:rPr lang="en-US" sz="1900" baseline="0" dirty="0" smtClean="0"/>
            <a:t>prevent a competitor from entering the market without a </a:t>
          </a:r>
          <a:r>
            <a:rPr lang="en-US" sz="1900" i="1" baseline="0" dirty="0" smtClean="0"/>
            <a:t>bona fide </a:t>
          </a:r>
          <a:r>
            <a:rPr lang="en-US" sz="1900" baseline="0" dirty="0" smtClean="0"/>
            <a:t>intention</a:t>
          </a:r>
          <a:endParaRPr lang="zh-TW" sz="1900" dirty="0"/>
        </a:p>
      </dgm:t>
    </dgm:pt>
    <dgm:pt modelId="{B88809F2-A207-423F-AA7E-12F5F86B07C9}" type="parTrans" cxnId="{66DB6875-F3B6-4E02-BA19-B0AF1E8EAF91}">
      <dgm:prSet/>
      <dgm:spPr/>
      <dgm:t>
        <a:bodyPr/>
        <a:lstStyle/>
        <a:p>
          <a:endParaRPr lang="zh-TW" altLang="en-US"/>
        </a:p>
      </dgm:t>
    </dgm:pt>
    <dgm:pt modelId="{E0A5529C-9621-465C-9F62-1294D6B5EB94}" type="sibTrans" cxnId="{66DB6875-F3B6-4E02-BA19-B0AF1E8EAF91}">
      <dgm:prSet/>
      <dgm:spPr/>
      <dgm:t>
        <a:bodyPr/>
        <a:lstStyle/>
        <a:p>
          <a:endParaRPr lang="zh-TW" altLang="en-US"/>
        </a:p>
      </dgm:t>
    </dgm:pt>
    <dgm:pt modelId="{B647B6D8-1C08-4E63-B360-01807FD82D44}">
      <dgm:prSet custT="1"/>
      <dgm:spPr/>
      <dgm:t>
        <a:bodyPr/>
        <a:lstStyle/>
        <a:p>
          <a:pPr rtl="0"/>
          <a:r>
            <a:rPr lang="en-US" sz="1400" baseline="0" dirty="0" smtClean="0"/>
            <a:t>Possible interpretations of Article 24.4,24.5 and 24.7 of TRIPS Agreement, </a:t>
          </a:r>
          <a:r>
            <a:rPr lang="en-US" sz="1400" i="1" baseline="0" dirty="0" smtClean="0"/>
            <a:t>Resource Book on TRIPS and Development</a:t>
          </a:r>
          <a:endParaRPr lang="zh-TW" sz="1400" dirty="0"/>
        </a:p>
      </dgm:t>
    </dgm:pt>
    <dgm:pt modelId="{561F7095-39AB-44F7-8DEE-80EF25944C22}" type="parTrans" cxnId="{64E7C36B-B011-4649-BBC2-9EDEF7F7F9E9}">
      <dgm:prSet/>
      <dgm:spPr/>
      <dgm:t>
        <a:bodyPr/>
        <a:lstStyle/>
        <a:p>
          <a:endParaRPr lang="zh-TW" altLang="en-US"/>
        </a:p>
      </dgm:t>
    </dgm:pt>
    <dgm:pt modelId="{96B44685-EE7E-47E9-AF93-32542528A262}" type="sibTrans" cxnId="{64E7C36B-B011-4649-BBC2-9EDEF7F7F9E9}">
      <dgm:prSet/>
      <dgm:spPr/>
      <dgm:t>
        <a:bodyPr/>
        <a:lstStyle/>
        <a:p>
          <a:endParaRPr lang="zh-TW" altLang="en-US"/>
        </a:p>
      </dgm:t>
    </dgm:pt>
    <dgm:pt modelId="{6E61268B-AC97-46DD-803A-7DA6B6473C35}">
      <dgm:prSet/>
      <dgm:spPr/>
      <dgm:t>
        <a:bodyPr/>
        <a:lstStyle/>
        <a:p>
          <a:pPr rtl="0"/>
          <a:r>
            <a:rPr lang="en-US" sz="1900" baseline="0" dirty="0" smtClean="0"/>
            <a:t>actions contrary to legal norms</a:t>
          </a:r>
          <a:endParaRPr lang="zh-TW" sz="1900" dirty="0"/>
        </a:p>
      </dgm:t>
    </dgm:pt>
    <dgm:pt modelId="{591571A3-4D0C-4F31-A5D0-9F69700D3F00}" type="parTrans" cxnId="{965E1E13-B4F2-404F-AE83-AF2C50A9F8C8}">
      <dgm:prSet/>
      <dgm:spPr/>
      <dgm:t>
        <a:bodyPr/>
        <a:lstStyle/>
        <a:p>
          <a:endParaRPr lang="zh-TW" altLang="en-US"/>
        </a:p>
      </dgm:t>
    </dgm:pt>
    <dgm:pt modelId="{48584BBF-A724-437C-9A41-425EC555D668}" type="sibTrans" cxnId="{965E1E13-B4F2-404F-AE83-AF2C50A9F8C8}">
      <dgm:prSet/>
      <dgm:spPr/>
      <dgm:t>
        <a:bodyPr/>
        <a:lstStyle/>
        <a:p>
          <a:endParaRPr lang="zh-TW" altLang="en-US"/>
        </a:p>
      </dgm:t>
    </dgm:pt>
    <dgm:pt modelId="{1DA1E20F-C4F4-4C08-9946-2CCA61CA1429}" type="pres">
      <dgm:prSet presAssocID="{2C9AAA23-6DD0-46A7-A66E-AE51F33982C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C049D4A8-E57E-452C-8B63-30D551877D47}" type="pres">
      <dgm:prSet presAssocID="{05B2E2DE-9AD6-41AF-A2E8-9E258E8ACDE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C8A6328-A411-46A2-AC44-F36D08327FD0}" type="pres">
      <dgm:prSet presAssocID="{05B2E2DE-9AD6-41AF-A2E8-9E258E8ACDE1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7ABA0D6E-F387-415B-9342-34FDF474A931}" srcId="{05B2E2DE-9AD6-41AF-A2E8-9E258E8ACDE1}" destId="{58E80309-65F5-438A-9584-D082DB3964DD}" srcOrd="0" destOrd="0" parTransId="{9517DFE7-7B14-4DB6-B89F-2B6004E46DC4}" sibTransId="{3CE9FA67-4E70-4C87-9ACA-500ECA76A973}"/>
    <dgm:cxn modelId="{9E5DCCCF-E335-49F3-97F6-C0840371AF26}" type="presOf" srcId="{CD03E2B0-5A3D-4D32-8ED9-E6A9B0652920}" destId="{5C8A6328-A411-46A2-AC44-F36D08327FD0}" srcOrd="0" destOrd="1" presId="urn:microsoft.com/office/officeart/2005/8/layout/vList2"/>
    <dgm:cxn modelId="{5732865B-FC9F-4541-9CF7-D0107542A53F}" type="presOf" srcId="{1780B2DB-704C-44F7-9AE5-D4FB02AAE560}" destId="{5C8A6328-A411-46A2-AC44-F36D08327FD0}" srcOrd="0" destOrd="2" presId="urn:microsoft.com/office/officeart/2005/8/layout/vList2"/>
    <dgm:cxn modelId="{64E7C36B-B011-4649-BBC2-9EDEF7F7F9E9}" srcId="{D32BFDA5-EF57-4E8E-8108-04EBF1B50334}" destId="{B647B6D8-1C08-4E63-B360-01807FD82D44}" srcOrd="0" destOrd="0" parTransId="{561F7095-39AB-44F7-8DEE-80EF25944C22}" sibTransId="{96B44685-EE7E-47E9-AF93-32542528A262}"/>
    <dgm:cxn modelId="{5D422A62-3FC9-4229-8086-B59A1735E06A}" srcId="{05B2E2DE-9AD6-41AF-A2E8-9E258E8ACDE1}" destId="{DAA91184-1E92-480B-B205-8F50D642EF3B}" srcOrd="4" destOrd="0" parTransId="{5C6FD50E-255A-4BFB-A9EF-73702BD63C27}" sibTransId="{E5D869A7-288A-427F-AB8A-44C911E96D07}"/>
    <dgm:cxn modelId="{32077DD2-496A-4310-8081-E6218EB7D533}" type="presOf" srcId="{D32BFDA5-EF57-4E8E-8108-04EBF1B50334}" destId="{5C8A6328-A411-46A2-AC44-F36D08327FD0}" srcOrd="0" destOrd="6" presId="urn:microsoft.com/office/officeart/2005/8/layout/vList2"/>
    <dgm:cxn modelId="{66DB6875-F3B6-4E02-BA19-B0AF1E8EAF91}" srcId="{05B2E2DE-9AD6-41AF-A2E8-9E258E8ACDE1}" destId="{D32BFDA5-EF57-4E8E-8108-04EBF1B50334}" srcOrd="5" destOrd="0" parTransId="{B88809F2-A207-423F-AA7E-12F5F86B07C9}" sibTransId="{E0A5529C-9621-465C-9F62-1294D6B5EB94}"/>
    <dgm:cxn modelId="{2E9A581E-C35D-4197-A527-9289901203C0}" srcId="{05B2E2DE-9AD6-41AF-A2E8-9E258E8ACDE1}" destId="{1780B2DB-704C-44F7-9AE5-D4FB02AAE560}" srcOrd="1" destOrd="0" parTransId="{BF8B645E-967D-47CC-B4FC-0386870687D3}" sibTransId="{322F928E-A3B4-4D4A-8086-6021106D08C7}"/>
    <dgm:cxn modelId="{D6C59465-B5A5-49BB-BB90-B724F93C0A7F}" type="presOf" srcId="{91D3AB41-6988-4461-ACA3-5318672D0211}" destId="{5C8A6328-A411-46A2-AC44-F36D08327FD0}" srcOrd="0" destOrd="4" presId="urn:microsoft.com/office/officeart/2005/8/layout/vList2"/>
    <dgm:cxn modelId="{24B557FA-DEE3-4D82-B40E-15F54226E238}" type="presOf" srcId="{05B2E2DE-9AD6-41AF-A2E8-9E258E8ACDE1}" destId="{C049D4A8-E57E-452C-8B63-30D551877D47}" srcOrd="0" destOrd="0" presId="urn:microsoft.com/office/officeart/2005/8/layout/vList2"/>
    <dgm:cxn modelId="{93B8F68F-19FA-44E7-92FF-85C333457291}" type="presOf" srcId="{DAA91184-1E92-480B-B205-8F50D642EF3B}" destId="{5C8A6328-A411-46A2-AC44-F36D08327FD0}" srcOrd="0" destOrd="5" presId="urn:microsoft.com/office/officeart/2005/8/layout/vList2"/>
    <dgm:cxn modelId="{86B5836B-8A87-4D4C-95AA-6003FAE8A05F}" type="presOf" srcId="{58E80309-65F5-438A-9584-D082DB3964DD}" destId="{5C8A6328-A411-46A2-AC44-F36D08327FD0}" srcOrd="0" destOrd="0" presId="urn:microsoft.com/office/officeart/2005/8/layout/vList2"/>
    <dgm:cxn modelId="{6354738A-CAD2-4266-AB3D-B1DA11B384D0}" srcId="{2C9AAA23-6DD0-46A7-A66E-AE51F33982C9}" destId="{05B2E2DE-9AD6-41AF-A2E8-9E258E8ACDE1}" srcOrd="0" destOrd="0" parTransId="{E409005E-221A-4029-9242-EAC275D03040}" sibTransId="{1D64BAB4-5484-4E8F-BDC8-B39D1214AB9C}"/>
    <dgm:cxn modelId="{67CFA71D-E409-4DF2-BA75-8EB5DE1C2CE9}" srcId="{58E80309-65F5-438A-9584-D082DB3964DD}" destId="{CD03E2B0-5A3D-4D32-8ED9-E6A9B0652920}" srcOrd="0" destOrd="0" parTransId="{6BEABB06-F208-448C-99EB-F6330BB459CC}" sibTransId="{DF43DCFA-AA3D-48CE-BEAA-ECBFA1725049}"/>
    <dgm:cxn modelId="{F4C163EC-DD3C-4DB2-A485-FB67E3A14CB6}" type="presOf" srcId="{B647B6D8-1C08-4E63-B360-01807FD82D44}" destId="{5C8A6328-A411-46A2-AC44-F36D08327FD0}" srcOrd="0" destOrd="7" presId="urn:microsoft.com/office/officeart/2005/8/layout/vList2"/>
    <dgm:cxn modelId="{55AA8BA2-1D95-4ABC-8C35-E5E8B2303A35}" type="presOf" srcId="{2C9AAA23-6DD0-46A7-A66E-AE51F33982C9}" destId="{1DA1E20F-C4F4-4C08-9946-2CCA61CA1429}" srcOrd="0" destOrd="0" presId="urn:microsoft.com/office/officeart/2005/8/layout/vList2"/>
    <dgm:cxn modelId="{AB3BD73D-314A-4F86-88AA-AEF8349A398C}" type="presOf" srcId="{6E61268B-AC97-46DD-803A-7DA6B6473C35}" destId="{5C8A6328-A411-46A2-AC44-F36D08327FD0}" srcOrd="0" destOrd="3" presId="urn:microsoft.com/office/officeart/2005/8/layout/vList2"/>
    <dgm:cxn modelId="{95497FAF-8492-4677-9151-73CA4166725D}" srcId="{05B2E2DE-9AD6-41AF-A2E8-9E258E8ACDE1}" destId="{91D3AB41-6988-4461-ACA3-5318672D0211}" srcOrd="3" destOrd="0" parTransId="{21A6F4D5-0F6C-4AEA-ABBB-D6DC7793F696}" sibTransId="{604375B2-6894-441E-B576-40A1B0BBB308}"/>
    <dgm:cxn modelId="{965E1E13-B4F2-404F-AE83-AF2C50A9F8C8}" srcId="{05B2E2DE-9AD6-41AF-A2E8-9E258E8ACDE1}" destId="{6E61268B-AC97-46DD-803A-7DA6B6473C35}" srcOrd="2" destOrd="0" parTransId="{591571A3-4D0C-4F31-A5D0-9F69700D3F00}" sibTransId="{48584BBF-A724-437C-9A41-425EC555D668}"/>
    <dgm:cxn modelId="{81D52D12-DD73-42A8-8C20-F8658F5EF0A0}" type="presParOf" srcId="{1DA1E20F-C4F4-4C08-9946-2CCA61CA1429}" destId="{C049D4A8-E57E-452C-8B63-30D551877D47}" srcOrd="0" destOrd="0" presId="urn:microsoft.com/office/officeart/2005/8/layout/vList2"/>
    <dgm:cxn modelId="{3726E028-0E80-44A4-9B46-5846F0D343D2}" type="presParOf" srcId="{1DA1E20F-C4F4-4C08-9946-2CCA61CA1429}" destId="{5C8A6328-A411-46A2-AC44-F36D08327FD0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026FBB2-6B70-4BF1-A9A5-DE9EC82BA020}" type="doc">
      <dgm:prSet loTypeId="urn:microsoft.com/office/officeart/2005/8/layout/radial4" loCatId="relationship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zh-TW" altLang="en-US"/>
        </a:p>
      </dgm:t>
    </dgm:pt>
    <dgm:pt modelId="{4634B3BA-6CB2-46A2-B3D2-AF8F250E7278}">
      <dgm:prSet custT="1"/>
      <dgm:spPr/>
      <dgm:t>
        <a:bodyPr/>
        <a:lstStyle/>
        <a:p>
          <a:pPr rtl="0"/>
          <a:r>
            <a:rPr lang="en-US" sz="2000" baseline="0" dirty="0" smtClean="0"/>
            <a:t>Bad faith </a:t>
          </a:r>
        </a:p>
        <a:p>
          <a:pPr rtl="0"/>
          <a:r>
            <a:rPr lang="en-US" sz="2000" baseline="0" dirty="0" smtClean="0"/>
            <a:t>filings/registrations</a:t>
          </a:r>
          <a:endParaRPr lang="zh-TW" sz="2000" dirty="0"/>
        </a:p>
      </dgm:t>
    </dgm:pt>
    <dgm:pt modelId="{A5E45417-08CA-4E8D-860A-F7772C24C0D9}" type="parTrans" cxnId="{E0F3522B-6E79-4360-99F6-4353AC5D5073}">
      <dgm:prSet/>
      <dgm:spPr/>
      <dgm:t>
        <a:bodyPr/>
        <a:lstStyle/>
        <a:p>
          <a:endParaRPr lang="zh-TW" altLang="en-US"/>
        </a:p>
      </dgm:t>
    </dgm:pt>
    <dgm:pt modelId="{D256B645-7D52-4469-811E-716F3B826760}" type="sibTrans" cxnId="{E0F3522B-6E79-4360-99F6-4353AC5D5073}">
      <dgm:prSet/>
      <dgm:spPr/>
      <dgm:t>
        <a:bodyPr/>
        <a:lstStyle/>
        <a:p>
          <a:endParaRPr lang="zh-TW" altLang="en-US"/>
        </a:p>
      </dgm:t>
    </dgm:pt>
    <dgm:pt modelId="{8EE87B40-842E-453D-9D86-1727691D4F9B}">
      <dgm:prSet/>
      <dgm:spPr/>
      <dgm:t>
        <a:bodyPr/>
        <a:lstStyle/>
        <a:p>
          <a:pPr rtl="0"/>
          <a:r>
            <a:rPr lang="en-US" baseline="0" dirty="0" smtClean="0"/>
            <a:t>Examination Guidelines</a:t>
          </a:r>
          <a:endParaRPr lang="zh-TW" dirty="0"/>
        </a:p>
      </dgm:t>
    </dgm:pt>
    <dgm:pt modelId="{5FAB21E5-0008-430A-866E-32CCE1AFCE17}" type="parTrans" cxnId="{04C73347-3254-407F-AFA7-96C712EDC5B1}">
      <dgm:prSet/>
      <dgm:spPr/>
      <dgm:t>
        <a:bodyPr/>
        <a:lstStyle/>
        <a:p>
          <a:endParaRPr lang="zh-TW" altLang="en-US"/>
        </a:p>
      </dgm:t>
    </dgm:pt>
    <dgm:pt modelId="{DF54298E-6717-46EC-89EF-1284ABE4A603}" type="sibTrans" cxnId="{04C73347-3254-407F-AFA7-96C712EDC5B1}">
      <dgm:prSet/>
      <dgm:spPr/>
      <dgm:t>
        <a:bodyPr/>
        <a:lstStyle/>
        <a:p>
          <a:endParaRPr lang="zh-TW" altLang="en-US"/>
        </a:p>
      </dgm:t>
    </dgm:pt>
    <dgm:pt modelId="{63A2E4B9-6BA4-42E4-9556-B9D17DBC0F90}">
      <dgm:prSet/>
      <dgm:spPr/>
      <dgm:t>
        <a:bodyPr/>
        <a:lstStyle/>
        <a:p>
          <a:pPr rtl="0"/>
          <a:r>
            <a:rPr lang="en-US" baseline="0" dirty="0" smtClean="0"/>
            <a:t>Examination practices</a:t>
          </a:r>
          <a:endParaRPr lang="zh-TW" dirty="0"/>
        </a:p>
      </dgm:t>
    </dgm:pt>
    <dgm:pt modelId="{FC79AB72-CC0F-4A52-AD88-01B27F3CBC69}" type="parTrans" cxnId="{7D674A1E-1025-48B1-8512-284A2D36C522}">
      <dgm:prSet/>
      <dgm:spPr/>
      <dgm:t>
        <a:bodyPr/>
        <a:lstStyle/>
        <a:p>
          <a:endParaRPr lang="zh-TW" altLang="en-US"/>
        </a:p>
      </dgm:t>
    </dgm:pt>
    <dgm:pt modelId="{7562803D-3995-4C30-978E-C275DBDF4BBC}" type="sibTrans" cxnId="{7D674A1E-1025-48B1-8512-284A2D36C522}">
      <dgm:prSet/>
      <dgm:spPr/>
      <dgm:t>
        <a:bodyPr/>
        <a:lstStyle/>
        <a:p>
          <a:endParaRPr lang="zh-TW" altLang="en-US"/>
        </a:p>
      </dgm:t>
    </dgm:pt>
    <dgm:pt modelId="{9FC33169-DCB5-4742-BBDE-BB0556F88444}">
      <dgm:prSet/>
      <dgm:spPr/>
      <dgm:t>
        <a:bodyPr/>
        <a:lstStyle/>
        <a:p>
          <a:pPr rtl="0"/>
          <a:r>
            <a:rPr lang="en-US" baseline="0" dirty="0" smtClean="0"/>
            <a:t>Trademark Act 2011</a:t>
          </a:r>
          <a:endParaRPr lang="zh-TW" dirty="0"/>
        </a:p>
      </dgm:t>
    </dgm:pt>
    <dgm:pt modelId="{F130658D-D8EC-45F7-82CB-0152BEB9ACC1}" type="parTrans" cxnId="{95F4BA49-824C-405F-8EEC-8820932EFBAB}">
      <dgm:prSet/>
      <dgm:spPr/>
      <dgm:t>
        <a:bodyPr/>
        <a:lstStyle/>
        <a:p>
          <a:endParaRPr lang="zh-TW" altLang="en-US"/>
        </a:p>
      </dgm:t>
    </dgm:pt>
    <dgm:pt modelId="{6AF4B0BC-DCC0-48D8-9CDD-66BC4556BA6E}" type="sibTrans" cxnId="{95F4BA49-824C-405F-8EEC-8820932EFBAB}">
      <dgm:prSet/>
      <dgm:spPr/>
      <dgm:t>
        <a:bodyPr/>
        <a:lstStyle/>
        <a:p>
          <a:endParaRPr lang="zh-TW" altLang="en-US"/>
        </a:p>
      </dgm:t>
    </dgm:pt>
    <dgm:pt modelId="{CC4548BF-F97D-412F-9788-906431F640F8}" type="pres">
      <dgm:prSet presAssocID="{3026FBB2-6B70-4BF1-A9A5-DE9EC82BA020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713289BF-2BAE-449E-B4E9-B2F345AE7848}" type="pres">
      <dgm:prSet presAssocID="{4634B3BA-6CB2-46A2-B3D2-AF8F250E7278}" presName="centerShape" presStyleLbl="node0" presStyleIdx="0" presStyleCnt="1" custScaleX="139578" custScaleY="64363"/>
      <dgm:spPr/>
      <dgm:t>
        <a:bodyPr/>
        <a:lstStyle/>
        <a:p>
          <a:endParaRPr lang="zh-TW" altLang="en-US"/>
        </a:p>
      </dgm:t>
    </dgm:pt>
    <dgm:pt modelId="{B70AFC47-1D47-418B-A9FA-5898509DDD5D}" type="pres">
      <dgm:prSet presAssocID="{5FAB21E5-0008-430A-866E-32CCE1AFCE17}" presName="parTrans" presStyleLbl="bgSibTrans2D1" presStyleIdx="0" presStyleCnt="3"/>
      <dgm:spPr/>
      <dgm:t>
        <a:bodyPr/>
        <a:lstStyle/>
        <a:p>
          <a:endParaRPr lang="zh-TW" altLang="en-US"/>
        </a:p>
      </dgm:t>
    </dgm:pt>
    <dgm:pt modelId="{7B663341-2D7C-4A5B-9DAC-A8131B5FF0C1}" type="pres">
      <dgm:prSet presAssocID="{8EE87B40-842E-453D-9D86-1727691D4F9B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8E05491-9B3D-45F3-91E0-53DFF0CFF2E8}" type="pres">
      <dgm:prSet presAssocID="{F130658D-D8EC-45F7-82CB-0152BEB9ACC1}" presName="parTrans" presStyleLbl="bgSibTrans2D1" presStyleIdx="1" presStyleCnt="3"/>
      <dgm:spPr/>
      <dgm:t>
        <a:bodyPr/>
        <a:lstStyle/>
        <a:p>
          <a:endParaRPr lang="zh-TW" altLang="en-US"/>
        </a:p>
      </dgm:t>
    </dgm:pt>
    <dgm:pt modelId="{A1AD86E9-B9B4-4EBC-954C-AB76C89A9688}" type="pres">
      <dgm:prSet presAssocID="{9FC33169-DCB5-4742-BBDE-BB0556F88444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D3A1F8A-6DB4-4110-9CDF-5BA7733479AD}" type="pres">
      <dgm:prSet presAssocID="{FC79AB72-CC0F-4A52-AD88-01B27F3CBC69}" presName="parTrans" presStyleLbl="bgSibTrans2D1" presStyleIdx="2" presStyleCnt="3"/>
      <dgm:spPr/>
      <dgm:t>
        <a:bodyPr/>
        <a:lstStyle/>
        <a:p>
          <a:endParaRPr lang="zh-TW" altLang="en-US"/>
        </a:p>
      </dgm:t>
    </dgm:pt>
    <dgm:pt modelId="{A7CA5D16-D287-470B-BFFA-01342CC12E0F}" type="pres">
      <dgm:prSet presAssocID="{63A2E4B9-6BA4-42E4-9556-B9D17DBC0F90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03EA9A53-84B6-4227-8D77-BC98E8B2F4D1}" type="presOf" srcId="{3026FBB2-6B70-4BF1-A9A5-DE9EC82BA020}" destId="{CC4548BF-F97D-412F-9788-906431F640F8}" srcOrd="0" destOrd="0" presId="urn:microsoft.com/office/officeart/2005/8/layout/radial4"/>
    <dgm:cxn modelId="{7D674A1E-1025-48B1-8512-284A2D36C522}" srcId="{4634B3BA-6CB2-46A2-B3D2-AF8F250E7278}" destId="{63A2E4B9-6BA4-42E4-9556-B9D17DBC0F90}" srcOrd="2" destOrd="0" parTransId="{FC79AB72-CC0F-4A52-AD88-01B27F3CBC69}" sibTransId="{7562803D-3995-4C30-978E-C275DBDF4BBC}"/>
    <dgm:cxn modelId="{E0F3522B-6E79-4360-99F6-4353AC5D5073}" srcId="{3026FBB2-6B70-4BF1-A9A5-DE9EC82BA020}" destId="{4634B3BA-6CB2-46A2-B3D2-AF8F250E7278}" srcOrd="0" destOrd="0" parTransId="{A5E45417-08CA-4E8D-860A-F7772C24C0D9}" sibTransId="{D256B645-7D52-4469-811E-716F3B826760}"/>
    <dgm:cxn modelId="{FBD86547-A1FF-45B4-9D7E-66CFE0586ACA}" type="presOf" srcId="{5FAB21E5-0008-430A-866E-32CCE1AFCE17}" destId="{B70AFC47-1D47-418B-A9FA-5898509DDD5D}" srcOrd="0" destOrd="0" presId="urn:microsoft.com/office/officeart/2005/8/layout/radial4"/>
    <dgm:cxn modelId="{95F4BA49-824C-405F-8EEC-8820932EFBAB}" srcId="{4634B3BA-6CB2-46A2-B3D2-AF8F250E7278}" destId="{9FC33169-DCB5-4742-BBDE-BB0556F88444}" srcOrd="1" destOrd="0" parTransId="{F130658D-D8EC-45F7-82CB-0152BEB9ACC1}" sibTransId="{6AF4B0BC-DCC0-48D8-9CDD-66BC4556BA6E}"/>
    <dgm:cxn modelId="{2A4AAC9F-A7A7-4F99-B3DC-9E9DD84A0099}" type="presOf" srcId="{4634B3BA-6CB2-46A2-B3D2-AF8F250E7278}" destId="{713289BF-2BAE-449E-B4E9-B2F345AE7848}" srcOrd="0" destOrd="0" presId="urn:microsoft.com/office/officeart/2005/8/layout/radial4"/>
    <dgm:cxn modelId="{2891F0F6-41CC-4BC2-9B38-5A1255BD065C}" type="presOf" srcId="{FC79AB72-CC0F-4A52-AD88-01B27F3CBC69}" destId="{4D3A1F8A-6DB4-4110-9CDF-5BA7733479AD}" srcOrd="0" destOrd="0" presId="urn:microsoft.com/office/officeart/2005/8/layout/radial4"/>
    <dgm:cxn modelId="{91DC6CFC-3E68-4A07-B05F-E0DC8B1C25CF}" type="presOf" srcId="{9FC33169-DCB5-4742-BBDE-BB0556F88444}" destId="{A1AD86E9-B9B4-4EBC-954C-AB76C89A9688}" srcOrd="0" destOrd="0" presId="urn:microsoft.com/office/officeart/2005/8/layout/radial4"/>
    <dgm:cxn modelId="{54903C3B-8FCA-4E74-A029-BD9B7B99D477}" type="presOf" srcId="{8EE87B40-842E-453D-9D86-1727691D4F9B}" destId="{7B663341-2D7C-4A5B-9DAC-A8131B5FF0C1}" srcOrd="0" destOrd="0" presId="urn:microsoft.com/office/officeart/2005/8/layout/radial4"/>
    <dgm:cxn modelId="{41A5023D-6250-4986-84BD-B04DC29FC9F5}" type="presOf" srcId="{F130658D-D8EC-45F7-82CB-0152BEB9ACC1}" destId="{88E05491-9B3D-45F3-91E0-53DFF0CFF2E8}" srcOrd="0" destOrd="0" presId="urn:microsoft.com/office/officeart/2005/8/layout/radial4"/>
    <dgm:cxn modelId="{1CE017D9-6039-4A47-B687-28551E3F9D2D}" type="presOf" srcId="{63A2E4B9-6BA4-42E4-9556-B9D17DBC0F90}" destId="{A7CA5D16-D287-470B-BFFA-01342CC12E0F}" srcOrd="0" destOrd="0" presId="urn:microsoft.com/office/officeart/2005/8/layout/radial4"/>
    <dgm:cxn modelId="{04C73347-3254-407F-AFA7-96C712EDC5B1}" srcId="{4634B3BA-6CB2-46A2-B3D2-AF8F250E7278}" destId="{8EE87B40-842E-453D-9D86-1727691D4F9B}" srcOrd="0" destOrd="0" parTransId="{5FAB21E5-0008-430A-866E-32CCE1AFCE17}" sibTransId="{DF54298E-6717-46EC-89EF-1284ABE4A603}"/>
    <dgm:cxn modelId="{C16FB9B4-93A6-4424-83D7-2A190E5CE6E8}" type="presParOf" srcId="{CC4548BF-F97D-412F-9788-906431F640F8}" destId="{713289BF-2BAE-449E-B4E9-B2F345AE7848}" srcOrd="0" destOrd="0" presId="urn:microsoft.com/office/officeart/2005/8/layout/radial4"/>
    <dgm:cxn modelId="{ABCB4406-B0D0-4438-A4F0-F357B11AE884}" type="presParOf" srcId="{CC4548BF-F97D-412F-9788-906431F640F8}" destId="{B70AFC47-1D47-418B-A9FA-5898509DDD5D}" srcOrd="1" destOrd="0" presId="urn:microsoft.com/office/officeart/2005/8/layout/radial4"/>
    <dgm:cxn modelId="{CDE56344-55C8-457B-8CCE-6DDA1B45CAF4}" type="presParOf" srcId="{CC4548BF-F97D-412F-9788-906431F640F8}" destId="{7B663341-2D7C-4A5B-9DAC-A8131B5FF0C1}" srcOrd="2" destOrd="0" presId="urn:microsoft.com/office/officeart/2005/8/layout/radial4"/>
    <dgm:cxn modelId="{5C890723-78C6-4183-B289-51AC7CC57C71}" type="presParOf" srcId="{CC4548BF-F97D-412F-9788-906431F640F8}" destId="{88E05491-9B3D-45F3-91E0-53DFF0CFF2E8}" srcOrd="3" destOrd="0" presId="urn:microsoft.com/office/officeart/2005/8/layout/radial4"/>
    <dgm:cxn modelId="{074BAD7E-21DB-4E6F-BF3A-F38C6C3D28A5}" type="presParOf" srcId="{CC4548BF-F97D-412F-9788-906431F640F8}" destId="{A1AD86E9-B9B4-4EBC-954C-AB76C89A9688}" srcOrd="4" destOrd="0" presId="urn:microsoft.com/office/officeart/2005/8/layout/radial4"/>
    <dgm:cxn modelId="{9C264DCD-18C0-45A5-99C4-1D1EA24C75F7}" type="presParOf" srcId="{CC4548BF-F97D-412F-9788-906431F640F8}" destId="{4D3A1F8A-6DB4-4110-9CDF-5BA7733479AD}" srcOrd="5" destOrd="0" presId="urn:microsoft.com/office/officeart/2005/8/layout/radial4"/>
    <dgm:cxn modelId="{8C8E2802-91E5-4BA5-8CBB-A6751F81B19F}" type="presParOf" srcId="{CC4548BF-F97D-412F-9788-906431F640F8}" destId="{A7CA5D16-D287-470B-BFFA-01342CC12E0F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85AF0ED-EC00-44EA-AB1D-D46837C640E4}" type="doc">
      <dgm:prSet loTypeId="urn:microsoft.com/office/officeart/2005/8/layout/hierarchy4" loCatId="hierarchy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zh-TW" altLang="en-US"/>
        </a:p>
      </dgm:t>
    </dgm:pt>
    <dgm:pt modelId="{FCD93B1C-F015-46B5-978B-FAA28732E221}">
      <dgm:prSet/>
      <dgm:spPr/>
      <dgm:t>
        <a:bodyPr/>
        <a:lstStyle/>
        <a:p>
          <a:pPr rtl="0"/>
          <a:r>
            <a:rPr lang="en-US" baseline="0" dirty="0" smtClean="0"/>
            <a:t>Jeremy Lin, “</a:t>
          </a:r>
          <a:r>
            <a:rPr lang="en-US" baseline="0" dirty="0" err="1" smtClean="0"/>
            <a:t>Linsanity</a:t>
          </a:r>
          <a:r>
            <a:rPr lang="en-US" baseline="0" dirty="0" smtClean="0"/>
            <a:t>”</a:t>
          </a:r>
          <a:endParaRPr lang="zh-TW" dirty="0"/>
        </a:p>
      </dgm:t>
    </dgm:pt>
    <dgm:pt modelId="{2D3E0BB1-CD7D-480A-91CF-1ED8C61796C0}" type="parTrans" cxnId="{42CF6AF2-2F99-42CC-B0F1-43EF37740464}">
      <dgm:prSet/>
      <dgm:spPr/>
      <dgm:t>
        <a:bodyPr/>
        <a:lstStyle/>
        <a:p>
          <a:endParaRPr lang="zh-TW" altLang="en-US"/>
        </a:p>
      </dgm:t>
    </dgm:pt>
    <dgm:pt modelId="{87C7C853-4736-496B-9037-60CDEE498BAD}" type="sibTrans" cxnId="{42CF6AF2-2F99-42CC-B0F1-43EF37740464}">
      <dgm:prSet/>
      <dgm:spPr/>
      <dgm:t>
        <a:bodyPr/>
        <a:lstStyle/>
        <a:p>
          <a:endParaRPr lang="zh-TW" altLang="en-US"/>
        </a:p>
      </dgm:t>
    </dgm:pt>
    <dgm:pt modelId="{5FE9CED4-874D-4C6B-B320-C2139E6E43C6}">
      <dgm:prSet/>
      <dgm:spPr/>
      <dgm:t>
        <a:bodyPr/>
        <a:lstStyle/>
        <a:p>
          <a:pPr rtl="0"/>
          <a:r>
            <a:rPr lang="en-US" baseline="0" dirty="0" smtClean="0"/>
            <a:t>Jeremy Lin is an American professional basketball player for the Houston Rockets of the National Basketball Association (NBA) now. In February 2012, he unexpectedly led a winning streak by New York while being promoted to the starting lineup, which generated a global following known as “</a:t>
          </a:r>
          <a:r>
            <a:rPr lang="en-US" baseline="0" dirty="0" err="1" smtClean="0"/>
            <a:t>Linsanity</a:t>
          </a:r>
          <a:r>
            <a:rPr lang="en-US" baseline="0" dirty="0" smtClean="0"/>
            <a:t>.” </a:t>
          </a:r>
          <a:endParaRPr lang="zh-TW" dirty="0"/>
        </a:p>
      </dgm:t>
    </dgm:pt>
    <dgm:pt modelId="{35708B64-D858-4ED5-80A6-5577A4E4C06B}" type="parTrans" cxnId="{982A06FB-F14A-4788-9B3E-C19EE0DFFFC7}">
      <dgm:prSet/>
      <dgm:spPr/>
      <dgm:t>
        <a:bodyPr/>
        <a:lstStyle/>
        <a:p>
          <a:endParaRPr lang="zh-TW" altLang="en-US"/>
        </a:p>
      </dgm:t>
    </dgm:pt>
    <dgm:pt modelId="{0632B4C6-9B0D-4B09-AC4A-2A04C5CCAF0A}" type="sibTrans" cxnId="{982A06FB-F14A-4788-9B3E-C19EE0DFFFC7}">
      <dgm:prSet/>
      <dgm:spPr/>
      <dgm:t>
        <a:bodyPr/>
        <a:lstStyle/>
        <a:p>
          <a:endParaRPr lang="zh-TW" altLang="en-US"/>
        </a:p>
      </dgm:t>
    </dgm:pt>
    <dgm:pt modelId="{AB0D0EE0-7923-4F5C-9F5A-7F47A6D0BD2E}">
      <dgm:prSet custT="1"/>
      <dgm:spPr/>
      <dgm:t>
        <a:bodyPr/>
        <a:lstStyle/>
        <a:p>
          <a:pPr rtl="0"/>
          <a:r>
            <a:rPr lang="en-US" sz="1600" baseline="0" dirty="0" smtClean="0"/>
            <a:t>At that time, lots of “Jeremy Lin” and “</a:t>
          </a:r>
          <a:r>
            <a:rPr lang="en-US" sz="1600" baseline="0" dirty="0" err="1" smtClean="0"/>
            <a:t>Linsanity</a:t>
          </a:r>
          <a:r>
            <a:rPr lang="en-US" sz="1600" baseline="0" dirty="0" smtClean="0"/>
            <a:t>” trademark applications filed without his consent in a few days. Those applications for registration were absolutely “bad faith” filings and has been refused by TIPO.</a:t>
          </a:r>
          <a:endParaRPr lang="zh-TW" sz="1600" dirty="0"/>
        </a:p>
      </dgm:t>
    </dgm:pt>
    <dgm:pt modelId="{9881941F-BDB1-49D4-89AD-9ADA4E133E79}" type="parTrans" cxnId="{40481311-1037-4AD6-8E55-66068C234D74}">
      <dgm:prSet/>
      <dgm:spPr/>
      <dgm:t>
        <a:bodyPr/>
        <a:lstStyle/>
        <a:p>
          <a:endParaRPr lang="zh-TW" altLang="en-US"/>
        </a:p>
      </dgm:t>
    </dgm:pt>
    <dgm:pt modelId="{7190F9AA-028D-41E9-B3B6-A27B8F6A4B75}" type="sibTrans" cxnId="{40481311-1037-4AD6-8E55-66068C234D74}">
      <dgm:prSet/>
      <dgm:spPr/>
      <dgm:t>
        <a:bodyPr/>
        <a:lstStyle/>
        <a:p>
          <a:endParaRPr lang="zh-TW" altLang="en-US"/>
        </a:p>
      </dgm:t>
    </dgm:pt>
    <dgm:pt modelId="{3724FEA2-FF89-4E68-A636-528CB23D23AC}" type="pres">
      <dgm:prSet presAssocID="{585AF0ED-EC00-44EA-AB1D-D46837C640E4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TW" altLang="en-US"/>
        </a:p>
      </dgm:t>
    </dgm:pt>
    <dgm:pt modelId="{3B991F08-72B7-42D9-A435-69488B002BD0}" type="pres">
      <dgm:prSet presAssocID="{FCD93B1C-F015-46B5-978B-FAA28732E221}" presName="vertOne" presStyleCnt="0"/>
      <dgm:spPr/>
    </dgm:pt>
    <dgm:pt modelId="{819F74B5-F30B-49E6-A66E-2A2D7623525E}" type="pres">
      <dgm:prSet presAssocID="{FCD93B1C-F015-46B5-978B-FAA28732E221}" presName="txOne" presStyleLbl="node0" presStyleIdx="0" presStyleCnt="1" custScaleY="24136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939DE688-82AF-4DD6-A7C8-77A6A1C51F10}" type="pres">
      <dgm:prSet presAssocID="{FCD93B1C-F015-46B5-978B-FAA28732E221}" presName="parTransOne" presStyleCnt="0"/>
      <dgm:spPr/>
    </dgm:pt>
    <dgm:pt modelId="{763F2B35-B19A-44DE-AFD4-726B2ED19926}" type="pres">
      <dgm:prSet presAssocID="{FCD93B1C-F015-46B5-978B-FAA28732E221}" presName="horzOne" presStyleCnt="0"/>
      <dgm:spPr/>
    </dgm:pt>
    <dgm:pt modelId="{8890F1F9-0210-4702-B113-7224083BE2DD}" type="pres">
      <dgm:prSet presAssocID="{5FE9CED4-874D-4C6B-B320-C2139E6E43C6}" presName="vertTwo" presStyleCnt="0"/>
      <dgm:spPr/>
    </dgm:pt>
    <dgm:pt modelId="{B847C798-9DF8-40A7-88BB-3DCF5D4C5FC4}" type="pres">
      <dgm:prSet presAssocID="{5FE9CED4-874D-4C6B-B320-C2139E6E43C6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269CF0B8-7B3B-400E-B960-4F1478147D0D}" type="pres">
      <dgm:prSet presAssocID="{5FE9CED4-874D-4C6B-B320-C2139E6E43C6}" presName="horzTwo" presStyleCnt="0"/>
      <dgm:spPr/>
    </dgm:pt>
    <dgm:pt modelId="{410C277C-D84C-469E-AD4B-83E440C800E0}" type="pres">
      <dgm:prSet presAssocID="{0632B4C6-9B0D-4B09-AC4A-2A04C5CCAF0A}" presName="sibSpaceTwo" presStyleCnt="0"/>
      <dgm:spPr/>
    </dgm:pt>
    <dgm:pt modelId="{411E08D8-B4E2-4114-9A5D-B22D7FDD0F0C}" type="pres">
      <dgm:prSet presAssocID="{AB0D0EE0-7923-4F5C-9F5A-7F47A6D0BD2E}" presName="vertTwo" presStyleCnt="0"/>
      <dgm:spPr/>
    </dgm:pt>
    <dgm:pt modelId="{BDB114B3-D184-4FBF-AB22-F153705F4A5F}" type="pres">
      <dgm:prSet presAssocID="{AB0D0EE0-7923-4F5C-9F5A-7F47A6D0BD2E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7D8F4A19-8FE1-41B8-A181-0E2C148941DB}" type="pres">
      <dgm:prSet presAssocID="{AB0D0EE0-7923-4F5C-9F5A-7F47A6D0BD2E}" presName="horzTwo" presStyleCnt="0"/>
      <dgm:spPr/>
    </dgm:pt>
  </dgm:ptLst>
  <dgm:cxnLst>
    <dgm:cxn modelId="{42CF6AF2-2F99-42CC-B0F1-43EF37740464}" srcId="{585AF0ED-EC00-44EA-AB1D-D46837C640E4}" destId="{FCD93B1C-F015-46B5-978B-FAA28732E221}" srcOrd="0" destOrd="0" parTransId="{2D3E0BB1-CD7D-480A-91CF-1ED8C61796C0}" sibTransId="{87C7C853-4736-496B-9037-60CDEE498BAD}"/>
    <dgm:cxn modelId="{1E1FFEBB-38CA-4F30-A8DF-FD21F2FD70D8}" type="presOf" srcId="{FCD93B1C-F015-46B5-978B-FAA28732E221}" destId="{819F74B5-F30B-49E6-A66E-2A2D7623525E}" srcOrd="0" destOrd="0" presId="urn:microsoft.com/office/officeart/2005/8/layout/hierarchy4"/>
    <dgm:cxn modelId="{40481311-1037-4AD6-8E55-66068C234D74}" srcId="{FCD93B1C-F015-46B5-978B-FAA28732E221}" destId="{AB0D0EE0-7923-4F5C-9F5A-7F47A6D0BD2E}" srcOrd="1" destOrd="0" parTransId="{9881941F-BDB1-49D4-89AD-9ADA4E133E79}" sibTransId="{7190F9AA-028D-41E9-B3B6-A27B8F6A4B75}"/>
    <dgm:cxn modelId="{982A06FB-F14A-4788-9B3E-C19EE0DFFFC7}" srcId="{FCD93B1C-F015-46B5-978B-FAA28732E221}" destId="{5FE9CED4-874D-4C6B-B320-C2139E6E43C6}" srcOrd="0" destOrd="0" parTransId="{35708B64-D858-4ED5-80A6-5577A4E4C06B}" sibTransId="{0632B4C6-9B0D-4B09-AC4A-2A04C5CCAF0A}"/>
    <dgm:cxn modelId="{DD9C43D5-11E7-430A-8A6A-02AE58EEA07B}" type="presOf" srcId="{5FE9CED4-874D-4C6B-B320-C2139E6E43C6}" destId="{B847C798-9DF8-40A7-88BB-3DCF5D4C5FC4}" srcOrd="0" destOrd="0" presId="urn:microsoft.com/office/officeart/2005/8/layout/hierarchy4"/>
    <dgm:cxn modelId="{CD9EBE8F-4432-4CC2-9B5D-F7A1847D6963}" type="presOf" srcId="{AB0D0EE0-7923-4F5C-9F5A-7F47A6D0BD2E}" destId="{BDB114B3-D184-4FBF-AB22-F153705F4A5F}" srcOrd="0" destOrd="0" presId="urn:microsoft.com/office/officeart/2005/8/layout/hierarchy4"/>
    <dgm:cxn modelId="{3D43F4B4-1149-474C-926D-14795BD7A4BC}" type="presOf" srcId="{585AF0ED-EC00-44EA-AB1D-D46837C640E4}" destId="{3724FEA2-FF89-4E68-A636-528CB23D23AC}" srcOrd="0" destOrd="0" presId="urn:microsoft.com/office/officeart/2005/8/layout/hierarchy4"/>
    <dgm:cxn modelId="{7A589DEE-E9DD-4F78-BBC2-2FF4D4DFDEFE}" type="presParOf" srcId="{3724FEA2-FF89-4E68-A636-528CB23D23AC}" destId="{3B991F08-72B7-42D9-A435-69488B002BD0}" srcOrd="0" destOrd="0" presId="urn:microsoft.com/office/officeart/2005/8/layout/hierarchy4"/>
    <dgm:cxn modelId="{3BA08FD7-04AA-4F94-A735-FE3BF4F0DE8C}" type="presParOf" srcId="{3B991F08-72B7-42D9-A435-69488B002BD0}" destId="{819F74B5-F30B-49E6-A66E-2A2D7623525E}" srcOrd="0" destOrd="0" presId="urn:microsoft.com/office/officeart/2005/8/layout/hierarchy4"/>
    <dgm:cxn modelId="{7FFFB7BD-7BFA-48AB-AF73-3D7A11CB37C6}" type="presParOf" srcId="{3B991F08-72B7-42D9-A435-69488B002BD0}" destId="{939DE688-82AF-4DD6-A7C8-77A6A1C51F10}" srcOrd="1" destOrd="0" presId="urn:microsoft.com/office/officeart/2005/8/layout/hierarchy4"/>
    <dgm:cxn modelId="{F26E071E-2836-4A70-A598-44DB2B41206D}" type="presParOf" srcId="{3B991F08-72B7-42D9-A435-69488B002BD0}" destId="{763F2B35-B19A-44DE-AFD4-726B2ED19926}" srcOrd="2" destOrd="0" presId="urn:microsoft.com/office/officeart/2005/8/layout/hierarchy4"/>
    <dgm:cxn modelId="{B852817B-4CF6-480D-9D76-7CF2C987A487}" type="presParOf" srcId="{763F2B35-B19A-44DE-AFD4-726B2ED19926}" destId="{8890F1F9-0210-4702-B113-7224083BE2DD}" srcOrd="0" destOrd="0" presId="urn:microsoft.com/office/officeart/2005/8/layout/hierarchy4"/>
    <dgm:cxn modelId="{09964DD0-359D-46C5-B537-EC3FAC2CA90D}" type="presParOf" srcId="{8890F1F9-0210-4702-B113-7224083BE2DD}" destId="{B847C798-9DF8-40A7-88BB-3DCF5D4C5FC4}" srcOrd="0" destOrd="0" presId="urn:microsoft.com/office/officeart/2005/8/layout/hierarchy4"/>
    <dgm:cxn modelId="{5C221A8D-1D35-443D-850E-F95D8241F750}" type="presParOf" srcId="{8890F1F9-0210-4702-B113-7224083BE2DD}" destId="{269CF0B8-7B3B-400E-B960-4F1478147D0D}" srcOrd="1" destOrd="0" presId="urn:microsoft.com/office/officeart/2005/8/layout/hierarchy4"/>
    <dgm:cxn modelId="{DA3F564C-A66D-4C6C-9B03-F32931427845}" type="presParOf" srcId="{763F2B35-B19A-44DE-AFD4-726B2ED19926}" destId="{410C277C-D84C-469E-AD4B-83E440C800E0}" srcOrd="1" destOrd="0" presId="urn:microsoft.com/office/officeart/2005/8/layout/hierarchy4"/>
    <dgm:cxn modelId="{A43ED208-3822-4D69-9964-B9683BEC1275}" type="presParOf" srcId="{763F2B35-B19A-44DE-AFD4-726B2ED19926}" destId="{411E08D8-B4E2-4114-9A5D-B22D7FDD0F0C}" srcOrd="2" destOrd="0" presId="urn:microsoft.com/office/officeart/2005/8/layout/hierarchy4"/>
    <dgm:cxn modelId="{311E1889-FA49-4A1C-8761-CA0627FAEF67}" type="presParOf" srcId="{411E08D8-B4E2-4114-9A5D-B22D7FDD0F0C}" destId="{BDB114B3-D184-4FBF-AB22-F153705F4A5F}" srcOrd="0" destOrd="0" presId="urn:microsoft.com/office/officeart/2005/8/layout/hierarchy4"/>
    <dgm:cxn modelId="{B1B40DBF-BBF2-4CD5-83A4-353B8DB29FA7}" type="presParOf" srcId="{411E08D8-B4E2-4114-9A5D-B22D7FDD0F0C}" destId="{7D8F4A19-8FE1-41B8-A181-0E2C148941DB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499A375-2E6C-4017-B311-D0133F0DEF28}" type="doc">
      <dgm:prSet loTypeId="urn:microsoft.com/office/officeart/2008/layout/LinedList" loCatId="hierarchy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90D21887-6682-49D8-B016-07ECA21043A7}">
      <dgm:prSet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pPr rtl="0"/>
          <a:r>
            <a:rPr lang="en-US" baseline="0" dirty="0" smtClean="0"/>
            <a:t>Examination practices: </a:t>
          </a:r>
        </a:p>
        <a:p>
          <a:pPr rtl="0"/>
          <a:endParaRPr lang="en-US" baseline="0" dirty="0" smtClean="0"/>
        </a:p>
        <a:p>
          <a:pPr rtl="0"/>
          <a:r>
            <a:rPr lang="en-US" baseline="0" dirty="0" smtClean="0">
              <a:solidFill>
                <a:srgbClr val="FF0000"/>
              </a:solidFill>
            </a:rPr>
            <a:t>Addressing bad faith application “filed later in time but in different classes”</a:t>
          </a:r>
          <a:endParaRPr lang="zh-TW" dirty="0">
            <a:solidFill>
              <a:srgbClr val="FF0000"/>
            </a:solidFill>
          </a:endParaRPr>
        </a:p>
      </dgm:t>
    </dgm:pt>
    <dgm:pt modelId="{0F945484-5796-4FEF-B071-F8D2E75F8903}" type="parTrans" cxnId="{D20CEAED-B06D-4301-9760-DC866880F468}">
      <dgm:prSet/>
      <dgm:spPr/>
      <dgm:t>
        <a:bodyPr/>
        <a:lstStyle/>
        <a:p>
          <a:endParaRPr lang="zh-TW" altLang="en-US"/>
        </a:p>
      </dgm:t>
    </dgm:pt>
    <dgm:pt modelId="{FCE5B767-6889-48BE-B417-7450DE9231DF}" type="sibTrans" cxnId="{D20CEAED-B06D-4301-9760-DC866880F468}">
      <dgm:prSet/>
      <dgm:spPr/>
      <dgm:t>
        <a:bodyPr/>
        <a:lstStyle/>
        <a:p>
          <a:endParaRPr lang="zh-TW" altLang="en-US"/>
        </a:p>
      </dgm:t>
    </dgm:pt>
    <dgm:pt modelId="{ADD9EFBC-4AF4-4BB5-BE45-B2E8682FFE98}">
      <dgm:prSet/>
      <dgm:spPr/>
      <dgm:t>
        <a:bodyPr/>
        <a:lstStyle/>
        <a:p>
          <a:pPr rtl="0"/>
          <a:r>
            <a:rPr lang="en-US" baseline="0" dirty="0" smtClean="0"/>
            <a:t>Principle of “the classification of goods or services shall not constrain the determination of similarity” (Paragraph 6 of Article 19 of the Act)</a:t>
          </a:r>
          <a:endParaRPr lang="zh-TW" dirty="0"/>
        </a:p>
      </dgm:t>
    </dgm:pt>
    <dgm:pt modelId="{EAA73380-0742-4320-8DF2-F3E372D02341}" type="parTrans" cxnId="{0CB2E3C1-8DD0-4F81-B39A-334606B4783A}">
      <dgm:prSet/>
      <dgm:spPr/>
      <dgm:t>
        <a:bodyPr/>
        <a:lstStyle/>
        <a:p>
          <a:endParaRPr lang="zh-TW" altLang="en-US"/>
        </a:p>
      </dgm:t>
    </dgm:pt>
    <dgm:pt modelId="{DE4EB909-FE92-456A-8E57-3C2E9F099F8F}" type="sibTrans" cxnId="{0CB2E3C1-8DD0-4F81-B39A-334606B4783A}">
      <dgm:prSet/>
      <dgm:spPr/>
      <dgm:t>
        <a:bodyPr/>
        <a:lstStyle/>
        <a:p>
          <a:endParaRPr lang="zh-TW" altLang="en-US"/>
        </a:p>
      </dgm:t>
    </dgm:pt>
    <dgm:pt modelId="{16AFD66D-9352-4842-B3ED-81129AEF4F2B}">
      <dgm:prSet/>
      <dgm:spPr/>
      <dgm:t>
        <a:bodyPr/>
        <a:lstStyle/>
        <a:p>
          <a:pPr rtl="0"/>
          <a:r>
            <a:rPr lang="en-US" baseline="0" dirty="0" smtClean="0"/>
            <a:t>Cross-class retrieve</a:t>
          </a:r>
          <a:endParaRPr lang="zh-TW" dirty="0"/>
        </a:p>
      </dgm:t>
    </dgm:pt>
    <dgm:pt modelId="{8AB0FD36-990B-4ECE-84B5-6D197FD7E621}" type="parTrans" cxnId="{381F99FF-4C21-4A29-950D-FEDFEF23A7F7}">
      <dgm:prSet/>
      <dgm:spPr/>
      <dgm:t>
        <a:bodyPr/>
        <a:lstStyle/>
        <a:p>
          <a:endParaRPr lang="zh-TW" altLang="en-US"/>
        </a:p>
      </dgm:t>
    </dgm:pt>
    <dgm:pt modelId="{2CBD1D1A-8F5D-4B16-9703-8315EA72077A}" type="sibTrans" cxnId="{381F99FF-4C21-4A29-950D-FEDFEF23A7F7}">
      <dgm:prSet/>
      <dgm:spPr/>
      <dgm:t>
        <a:bodyPr/>
        <a:lstStyle/>
        <a:p>
          <a:endParaRPr lang="zh-TW" altLang="en-US"/>
        </a:p>
      </dgm:t>
    </dgm:pt>
    <dgm:pt modelId="{A2A677A2-C541-44EF-97B1-B1515A71462D}">
      <dgm:prSet/>
      <dgm:spPr/>
      <dgm:t>
        <a:bodyPr/>
        <a:lstStyle/>
        <a:p>
          <a:pPr rtl="0"/>
          <a:r>
            <a:rPr lang="en-US" baseline="0" dirty="0" smtClean="0"/>
            <a:t>“Similar goods/services” includes goods/services related in functions, raw materials, manufacturers or other characters</a:t>
          </a:r>
          <a:endParaRPr lang="zh-TW" dirty="0"/>
        </a:p>
      </dgm:t>
    </dgm:pt>
    <dgm:pt modelId="{6AEEBD93-80A8-44EB-9729-8F88B5F39D45}" type="parTrans" cxnId="{BD8EF202-364B-4B63-9D1B-B035EC8BFF94}">
      <dgm:prSet/>
      <dgm:spPr/>
      <dgm:t>
        <a:bodyPr/>
        <a:lstStyle/>
        <a:p>
          <a:endParaRPr lang="zh-TW" altLang="en-US"/>
        </a:p>
      </dgm:t>
    </dgm:pt>
    <dgm:pt modelId="{B7BCE8B8-4B04-476B-B225-55DE77E7A77C}" type="sibTrans" cxnId="{BD8EF202-364B-4B63-9D1B-B035EC8BFF94}">
      <dgm:prSet/>
      <dgm:spPr/>
      <dgm:t>
        <a:bodyPr/>
        <a:lstStyle/>
        <a:p>
          <a:endParaRPr lang="zh-TW" altLang="en-US"/>
        </a:p>
      </dgm:t>
    </dgm:pt>
    <dgm:pt modelId="{185AACF5-B21D-4845-8AE1-52513866B24E}" type="pres">
      <dgm:prSet presAssocID="{3499A375-2E6C-4017-B311-D0133F0DEF28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zh-TW" altLang="en-US"/>
        </a:p>
      </dgm:t>
    </dgm:pt>
    <dgm:pt modelId="{E1D34216-56E5-43AE-9AA9-D6A46A2090CD}" type="pres">
      <dgm:prSet presAssocID="{90D21887-6682-49D8-B016-07ECA21043A7}" presName="thickLine" presStyleLbl="alignNode1" presStyleIdx="0" presStyleCnt="1"/>
      <dgm:spPr/>
    </dgm:pt>
    <dgm:pt modelId="{C5C99A3E-B129-44EF-A0C6-3571FBBD7057}" type="pres">
      <dgm:prSet presAssocID="{90D21887-6682-49D8-B016-07ECA21043A7}" presName="horz1" presStyleCnt="0"/>
      <dgm:spPr/>
    </dgm:pt>
    <dgm:pt modelId="{B8FC8166-7320-4E47-B9F0-A6479072C7D4}" type="pres">
      <dgm:prSet presAssocID="{90D21887-6682-49D8-B016-07ECA21043A7}" presName="tx1" presStyleLbl="revTx" presStyleIdx="0" presStyleCnt="4"/>
      <dgm:spPr/>
      <dgm:t>
        <a:bodyPr/>
        <a:lstStyle/>
        <a:p>
          <a:endParaRPr lang="zh-TW" altLang="en-US"/>
        </a:p>
      </dgm:t>
    </dgm:pt>
    <dgm:pt modelId="{B4C0E5E4-98D5-4FF0-A86A-6A97D07C83BD}" type="pres">
      <dgm:prSet presAssocID="{90D21887-6682-49D8-B016-07ECA21043A7}" presName="vert1" presStyleCnt="0"/>
      <dgm:spPr/>
    </dgm:pt>
    <dgm:pt modelId="{F6D260FC-56FE-4AAD-A76D-598BD665341E}" type="pres">
      <dgm:prSet presAssocID="{ADD9EFBC-4AF4-4BB5-BE45-B2E8682FFE98}" presName="vertSpace2a" presStyleCnt="0"/>
      <dgm:spPr/>
    </dgm:pt>
    <dgm:pt modelId="{1045EAE4-DB20-47C8-A808-F3A378990332}" type="pres">
      <dgm:prSet presAssocID="{ADD9EFBC-4AF4-4BB5-BE45-B2E8682FFE98}" presName="horz2" presStyleCnt="0"/>
      <dgm:spPr/>
    </dgm:pt>
    <dgm:pt modelId="{898A7045-324C-4C37-B22C-7D2E0F0B7FC4}" type="pres">
      <dgm:prSet presAssocID="{ADD9EFBC-4AF4-4BB5-BE45-B2E8682FFE98}" presName="horzSpace2" presStyleCnt="0"/>
      <dgm:spPr/>
    </dgm:pt>
    <dgm:pt modelId="{FA83CF0F-E0C3-41E2-9BAF-B6A07535CF3F}" type="pres">
      <dgm:prSet presAssocID="{ADD9EFBC-4AF4-4BB5-BE45-B2E8682FFE98}" presName="tx2" presStyleLbl="revTx" presStyleIdx="1" presStyleCnt="4"/>
      <dgm:spPr/>
      <dgm:t>
        <a:bodyPr/>
        <a:lstStyle/>
        <a:p>
          <a:endParaRPr lang="zh-TW" altLang="en-US"/>
        </a:p>
      </dgm:t>
    </dgm:pt>
    <dgm:pt modelId="{BC530A5B-D16B-4A6D-B5F9-0E99F1419556}" type="pres">
      <dgm:prSet presAssocID="{ADD9EFBC-4AF4-4BB5-BE45-B2E8682FFE98}" presName="vert2" presStyleCnt="0"/>
      <dgm:spPr/>
    </dgm:pt>
    <dgm:pt modelId="{5AD477BD-230B-4202-A02D-FD3C3919A1C2}" type="pres">
      <dgm:prSet presAssocID="{ADD9EFBC-4AF4-4BB5-BE45-B2E8682FFE98}" presName="thinLine2b" presStyleLbl="callout" presStyleIdx="0" presStyleCnt="3"/>
      <dgm:spPr/>
    </dgm:pt>
    <dgm:pt modelId="{BF24708C-2E6D-477B-BCF5-BBE5EFCE9EC9}" type="pres">
      <dgm:prSet presAssocID="{ADD9EFBC-4AF4-4BB5-BE45-B2E8682FFE98}" presName="vertSpace2b" presStyleCnt="0"/>
      <dgm:spPr/>
    </dgm:pt>
    <dgm:pt modelId="{7B399CBB-B847-45FD-9662-17486B267EB8}" type="pres">
      <dgm:prSet presAssocID="{16AFD66D-9352-4842-B3ED-81129AEF4F2B}" presName="horz2" presStyleCnt="0"/>
      <dgm:spPr/>
    </dgm:pt>
    <dgm:pt modelId="{386CE0D1-2DB3-4E6F-BDD1-FEC35C0E7959}" type="pres">
      <dgm:prSet presAssocID="{16AFD66D-9352-4842-B3ED-81129AEF4F2B}" presName="horzSpace2" presStyleCnt="0"/>
      <dgm:spPr/>
    </dgm:pt>
    <dgm:pt modelId="{DE3D44D0-C95E-4139-9216-2D8C4D3AB5C5}" type="pres">
      <dgm:prSet presAssocID="{16AFD66D-9352-4842-B3ED-81129AEF4F2B}" presName="tx2" presStyleLbl="revTx" presStyleIdx="2" presStyleCnt="4"/>
      <dgm:spPr/>
      <dgm:t>
        <a:bodyPr/>
        <a:lstStyle/>
        <a:p>
          <a:endParaRPr lang="zh-TW" altLang="en-US"/>
        </a:p>
      </dgm:t>
    </dgm:pt>
    <dgm:pt modelId="{BB06E2A0-BB11-4BDE-8F50-53B96BA40EF3}" type="pres">
      <dgm:prSet presAssocID="{16AFD66D-9352-4842-B3ED-81129AEF4F2B}" presName="vert2" presStyleCnt="0"/>
      <dgm:spPr/>
    </dgm:pt>
    <dgm:pt modelId="{5C0148F8-95DE-478F-99D0-EE804D4DC37A}" type="pres">
      <dgm:prSet presAssocID="{16AFD66D-9352-4842-B3ED-81129AEF4F2B}" presName="thinLine2b" presStyleLbl="callout" presStyleIdx="1" presStyleCnt="3"/>
      <dgm:spPr/>
    </dgm:pt>
    <dgm:pt modelId="{9C3B0AB9-130F-482D-BD20-14A9AB8CABED}" type="pres">
      <dgm:prSet presAssocID="{16AFD66D-9352-4842-B3ED-81129AEF4F2B}" presName="vertSpace2b" presStyleCnt="0"/>
      <dgm:spPr/>
    </dgm:pt>
    <dgm:pt modelId="{A7C52694-CBE9-47F8-AB06-2F055684C2C2}" type="pres">
      <dgm:prSet presAssocID="{A2A677A2-C541-44EF-97B1-B1515A71462D}" presName="horz2" presStyleCnt="0"/>
      <dgm:spPr/>
    </dgm:pt>
    <dgm:pt modelId="{7C9FC471-7885-4AB1-9ADE-4E4E8C448C78}" type="pres">
      <dgm:prSet presAssocID="{A2A677A2-C541-44EF-97B1-B1515A71462D}" presName="horzSpace2" presStyleCnt="0"/>
      <dgm:spPr/>
    </dgm:pt>
    <dgm:pt modelId="{76C61024-D6A0-4505-95A4-4C0E6AF5FA14}" type="pres">
      <dgm:prSet presAssocID="{A2A677A2-C541-44EF-97B1-B1515A71462D}" presName="tx2" presStyleLbl="revTx" presStyleIdx="3" presStyleCnt="4"/>
      <dgm:spPr/>
      <dgm:t>
        <a:bodyPr/>
        <a:lstStyle/>
        <a:p>
          <a:endParaRPr lang="zh-TW" altLang="en-US"/>
        </a:p>
      </dgm:t>
    </dgm:pt>
    <dgm:pt modelId="{EC4D8634-D8DB-4361-A62F-230688357C02}" type="pres">
      <dgm:prSet presAssocID="{A2A677A2-C541-44EF-97B1-B1515A71462D}" presName="vert2" presStyleCnt="0"/>
      <dgm:spPr/>
    </dgm:pt>
    <dgm:pt modelId="{C11D83E9-3585-4D61-AEBA-23313754430B}" type="pres">
      <dgm:prSet presAssocID="{A2A677A2-C541-44EF-97B1-B1515A71462D}" presName="thinLine2b" presStyleLbl="callout" presStyleIdx="2" presStyleCnt="3"/>
      <dgm:spPr/>
    </dgm:pt>
    <dgm:pt modelId="{DE8CBC28-B536-47BE-9F7D-8DB5965E99C6}" type="pres">
      <dgm:prSet presAssocID="{A2A677A2-C541-44EF-97B1-B1515A71462D}" presName="vertSpace2b" presStyleCnt="0"/>
      <dgm:spPr/>
    </dgm:pt>
  </dgm:ptLst>
  <dgm:cxnLst>
    <dgm:cxn modelId="{0CB2E3C1-8DD0-4F81-B39A-334606B4783A}" srcId="{90D21887-6682-49D8-B016-07ECA21043A7}" destId="{ADD9EFBC-4AF4-4BB5-BE45-B2E8682FFE98}" srcOrd="0" destOrd="0" parTransId="{EAA73380-0742-4320-8DF2-F3E372D02341}" sibTransId="{DE4EB909-FE92-456A-8E57-3C2E9F099F8F}"/>
    <dgm:cxn modelId="{381F99FF-4C21-4A29-950D-FEDFEF23A7F7}" srcId="{90D21887-6682-49D8-B016-07ECA21043A7}" destId="{16AFD66D-9352-4842-B3ED-81129AEF4F2B}" srcOrd="1" destOrd="0" parTransId="{8AB0FD36-990B-4ECE-84B5-6D197FD7E621}" sibTransId="{2CBD1D1A-8F5D-4B16-9703-8315EA72077A}"/>
    <dgm:cxn modelId="{B077C995-CD71-4D72-91E6-2E334347C3FF}" type="presOf" srcId="{16AFD66D-9352-4842-B3ED-81129AEF4F2B}" destId="{DE3D44D0-C95E-4139-9216-2D8C4D3AB5C5}" srcOrd="0" destOrd="0" presId="urn:microsoft.com/office/officeart/2008/layout/LinedList"/>
    <dgm:cxn modelId="{B31B876E-286B-4175-9C14-9D1FBB0CD6C2}" type="presOf" srcId="{3499A375-2E6C-4017-B311-D0133F0DEF28}" destId="{185AACF5-B21D-4845-8AE1-52513866B24E}" srcOrd="0" destOrd="0" presId="urn:microsoft.com/office/officeart/2008/layout/LinedList"/>
    <dgm:cxn modelId="{5849AC2E-ED88-4E58-8748-733A32073BBD}" type="presOf" srcId="{ADD9EFBC-4AF4-4BB5-BE45-B2E8682FFE98}" destId="{FA83CF0F-E0C3-41E2-9BAF-B6A07535CF3F}" srcOrd="0" destOrd="0" presId="urn:microsoft.com/office/officeart/2008/layout/LinedList"/>
    <dgm:cxn modelId="{D20CEAED-B06D-4301-9760-DC866880F468}" srcId="{3499A375-2E6C-4017-B311-D0133F0DEF28}" destId="{90D21887-6682-49D8-B016-07ECA21043A7}" srcOrd="0" destOrd="0" parTransId="{0F945484-5796-4FEF-B071-F8D2E75F8903}" sibTransId="{FCE5B767-6889-48BE-B417-7450DE9231DF}"/>
    <dgm:cxn modelId="{0DE237F3-E3DD-487D-B44A-75CCB3B81E92}" type="presOf" srcId="{A2A677A2-C541-44EF-97B1-B1515A71462D}" destId="{76C61024-D6A0-4505-95A4-4C0E6AF5FA14}" srcOrd="0" destOrd="0" presId="urn:microsoft.com/office/officeart/2008/layout/LinedList"/>
    <dgm:cxn modelId="{BD8EF202-364B-4B63-9D1B-B035EC8BFF94}" srcId="{90D21887-6682-49D8-B016-07ECA21043A7}" destId="{A2A677A2-C541-44EF-97B1-B1515A71462D}" srcOrd="2" destOrd="0" parTransId="{6AEEBD93-80A8-44EB-9729-8F88B5F39D45}" sibTransId="{B7BCE8B8-4B04-476B-B225-55DE77E7A77C}"/>
    <dgm:cxn modelId="{26A1A928-FF6E-4CB1-9061-9A17779E3B5C}" type="presOf" srcId="{90D21887-6682-49D8-B016-07ECA21043A7}" destId="{B8FC8166-7320-4E47-B9F0-A6479072C7D4}" srcOrd="0" destOrd="0" presId="urn:microsoft.com/office/officeart/2008/layout/LinedList"/>
    <dgm:cxn modelId="{058C930F-5F91-44BC-BA0F-E511697D4927}" type="presParOf" srcId="{185AACF5-B21D-4845-8AE1-52513866B24E}" destId="{E1D34216-56E5-43AE-9AA9-D6A46A2090CD}" srcOrd="0" destOrd="0" presId="urn:microsoft.com/office/officeart/2008/layout/LinedList"/>
    <dgm:cxn modelId="{AD54EA34-E3AC-4D53-B42E-0A5C834AE005}" type="presParOf" srcId="{185AACF5-B21D-4845-8AE1-52513866B24E}" destId="{C5C99A3E-B129-44EF-A0C6-3571FBBD7057}" srcOrd="1" destOrd="0" presId="urn:microsoft.com/office/officeart/2008/layout/LinedList"/>
    <dgm:cxn modelId="{38D69BCF-706F-467C-89A4-10F222CFBD7C}" type="presParOf" srcId="{C5C99A3E-B129-44EF-A0C6-3571FBBD7057}" destId="{B8FC8166-7320-4E47-B9F0-A6479072C7D4}" srcOrd="0" destOrd="0" presId="urn:microsoft.com/office/officeart/2008/layout/LinedList"/>
    <dgm:cxn modelId="{2B3C4FDE-F61A-41B5-A254-8A56FC0A8D42}" type="presParOf" srcId="{C5C99A3E-B129-44EF-A0C6-3571FBBD7057}" destId="{B4C0E5E4-98D5-4FF0-A86A-6A97D07C83BD}" srcOrd="1" destOrd="0" presId="urn:microsoft.com/office/officeart/2008/layout/LinedList"/>
    <dgm:cxn modelId="{AEE2EF50-C993-495A-92C6-4D33F2F85FF2}" type="presParOf" srcId="{B4C0E5E4-98D5-4FF0-A86A-6A97D07C83BD}" destId="{F6D260FC-56FE-4AAD-A76D-598BD665341E}" srcOrd="0" destOrd="0" presId="urn:microsoft.com/office/officeart/2008/layout/LinedList"/>
    <dgm:cxn modelId="{A28EAA31-5208-4BE6-8E11-EDB34593ACCA}" type="presParOf" srcId="{B4C0E5E4-98D5-4FF0-A86A-6A97D07C83BD}" destId="{1045EAE4-DB20-47C8-A808-F3A378990332}" srcOrd="1" destOrd="0" presId="urn:microsoft.com/office/officeart/2008/layout/LinedList"/>
    <dgm:cxn modelId="{1AF6DCD9-1967-4146-82B0-001C7E6EE653}" type="presParOf" srcId="{1045EAE4-DB20-47C8-A808-F3A378990332}" destId="{898A7045-324C-4C37-B22C-7D2E0F0B7FC4}" srcOrd="0" destOrd="0" presId="urn:microsoft.com/office/officeart/2008/layout/LinedList"/>
    <dgm:cxn modelId="{9D34E067-AB2B-4F6F-A181-E0A2D96CE71C}" type="presParOf" srcId="{1045EAE4-DB20-47C8-A808-F3A378990332}" destId="{FA83CF0F-E0C3-41E2-9BAF-B6A07535CF3F}" srcOrd="1" destOrd="0" presId="urn:microsoft.com/office/officeart/2008/layout/LinedList"/>
    <dgm:cxn modelId="{DBED51F7-B97A-4889-9B1A-3D568CAA03B1}" type="presParOf" srcId="{1045EAE4-DB20-47C8-A808-F3A378990332}" destId="{BC530A5B-D16B-4A6D-B5F9-0E99F1419556}" srcOrd="2" destOrd="0" presId="urn:microsoft.com/office/officeart/2008/layout/LinedList"/>
    <dgm:cxn modelId="{AFAFE695-CF87-4C5F-B374-503F4C31148D}" type="presParOf" srcId="{B4C0E5E4-98D5-4FF0-A86A-6A97D07C83BD}" destId="{5AD477BD-230B-4202-A02D-FD3C3919A1C2}" srcOrd="2" destOrd="0" presId="urn:microsoft.com/office/officeart/2008/layout/LinedList"/>
    <dgm:cxn modelId="{F5FD7397-4870-42BC-B8D4-3A6DCEDCD5BA}" type="presParOf" srcId="{B4C0E5E4-98D5-4FF0-A86A-6A97D07C83BD}" destId="{BF24708C-2E6D-477B-BCF5-BBE5EFCE9EC9}" srcOrd="3" destOrd="0" presId="urn:microsoft.com/office/officeart/2008/layout/LinedList"/>
    <dgm:cxn modelId="{5D82CCFA-8EF5-499E-B3ED-382FFCD71946}" type="presParOf" srcId="{B4C0E5E4-98D5-4FF0-A86A-6A97D07C83BD}" destId="{7B399CBB-B847-45FD-9662-17486B267EB8}" srcOrd="4" destOrd="0" presId="urn:microsoft.com/office/officeart/2008/layout/LinedList"/>
    <dgm:cxn modelId="{282A2D8A-1AE9-4786-BF81-76F124E60C8E}" type="presParOf" srcId="{7B399CBB-B847-45FD-9662-17486B267EB8}" destId="{386CE0D1-2DB3-4E6F-BDD1-FEC35C0E7959}" srcOrd="0" destOrd="0" presId="urn:microsoft.com/office/officeart/2008/layout/LinedList"/>
    <dgm:cxn modelId="{0CE41F23-87DB-4079-A545-05A5010936D8}" type="presParOf" srcId="{7B399CBB-B847-45FD-9662-17486B267EB8}" destId="{DE3D44D0-C95E-4139-9216-2D8C4D3AB5C5}" srcOrd="1" destOrd="0" presId="urn:microsoft.com/office/officeart/2008/layout/LinedList"/>
    <dgm:cxn modelId="{FED2BCF1-0389-4E46-B3E3-0DC97BFE3041}" type="presParOf" srcId="{7B399CBB-B847-45FD-9662-17486B267EB8}" destId="{BB06E2A0-BB11-4BDE-8F50-53B96BA40EF3}" srcOrd="2" destOrd="0" presId="urn:microsoft.com/office/officeart/2008/layout/LinedList"/>
    <dgm:cxn modelId="{68F1DC5D-B0B3-4475-B7BA-CEAF7994163C}" type="presParOf" srcId="{B4C0E5E4-98D5-4FF0-A86A-6A97D07C83BD}" destId="{5C0148F8-95DE-478F-99D0-EE804D4DC37A}" srcOrd="5" destOrd="0" presId="urn:microsoft.com/office/officeart/2008/layout/LinedList"/>
    <dgm:cxn modelId="{9D6E7579-6142-44A0-B73B-95F55B721B2F}" type="presParOf" srcId="{B4C0E5E4-98D5-4FF0-A86A-6A97D07C83BD}" destId="{9C3B0AB9-130F-482D-BD20-14A9AB8CABED}" srcOrd="6" destOrd="0" presId="urn:microsoft.com/office/officeart/2008/layout/LinedList"/>
    <dgm:cxn modelId="{39B67A86-F9FA-47A8-9884-0E6F01D389A4}" type="presParOf" srcId="{B4C0E5E4-98D5-4FF0-A86A-6A97D07C83BD}" destId="{A7C52694-CBE9-47F8-AB06-2F055684C2C2}" srcOrd="7" destOrd="0" presId="urn:microsoft.com/office/officeart/2008/layout/LinedList"/>
    <dgm:cxn modelId="{20A7318E-4EB8-4B24-A297-A46F08842E1D}" type="presParOf" srcId="{A7C52694-CBE9-47F8-AB06-2F055684C2C2}" destId="{7C9FC471-7885-4AB1-9ADE-4E4E8C448C78}" srcOrd="0" destOrd="0" presId="urn:microsoft.com/office/officeart/2008/layout/LinedList"/>
    <dgm:cxn modelId="{98EB3ABC-5E87-4D7F-A67E-520EE794B8C1}" type="presParOf" srcId="{A7C52694-CBE9-47F8-AB06-2F055684C2C2}" destId="{76C61024-D6A0-4505-95A4-4C0E6AF5FA14}" srcOrd="1" destOrd="0" presId="urn:microsoft.com/office/officeart/2008/layout/LinedList"/>
    <dgm:cxn modelId="{FB14BACA-7F44-4DFB-AC0C-4987D9A9855D}" type="presParOf" srcId="{A7C52694-CBE9-47F8-AB06-2F055684C2C2}" destId="{EC4D8634-D8DB-4361-A62F-230688357C02}" srcOrd="2" destOrd="0" presId="urn:microsoft.com/office/officeart/2008/layout/LinedList"/>
    <dgm:cxn modelId="{A1529915-35EE-42A4-A8BB-9102E2813D32}" type="presParOf" srcId="{B4C0E5E4-98D5-4FF0-A86A-6A97D07C83BD}" destId="{C11D83E9-3585-4D61-AEBA-23313754430B}" srcOrd="8" destOrd="0" presId="urn:microsoft.com/office/officeart/2008/layout/LinedList"/>
    <dgm:cxn modelId="{D9809140-F0AA-4F1D-B24A-B030331B2516}" type="presParOf" srcId="{B4C0E5E4-98D5-4FF0-A86A-6A97D07C83BD}" destId="{DE8CBC28-B536-47BE-9F7D-8DB5965E99C6}" srcOrd="9" destOrd="0" presId="urn:microsoft.com/office/officeart/2008/layout/LinedList"/>
  </dgm:cxnLst>
  <dgm:bg>
    <a:solidFill>
      <a:schemeClr val="accent5">
        <a:lumMod val="20000"/>
        <a:lumOff val="8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9C1DE0F-7894-4C25-A86F-939D78509B46}" type="doc">
      <dgm:prSet loTypeId="urn:microsoft.com/office/officeart/2005/8/layout/hList9" loCatId="list" qsTypeId="urn:microsoft.com/office/officeart/2005/8/quickstyle/simple3" qsCatId="simple" csTypeId="urn:microsoft.com/office/officeart/2005/8/colors/accent1_2" csCatId="accent1"/>
      <dgm:spPr/>
      <dgm:t>
        <a:bodyPr/>
        <a:lstStyle/>
        <a:p>
          <a:endParaRPr lang="zh-TW" altLang="en-US"/>
        </a:p>
      </dgm:t>
    </dgm:pt>
    <dgm:pt modelId="{D98B893D-E1AA-4CFD-BA73-92AA438B47F1}">
      <dgm:prSet/>
      <dgm:spPr/>
      <dgm:t>
        <a:bodyPr/>
        <a:lstStyle/>
        <a:p>
          <a:pPr rtl="0"/>
          <a:r>
            <a:rPr lang="en-US" baseline="0" smtClean="0"/>
            <a:t>Trademark Act 2011</a:t>
          </a:r>
          <a:endParaRPr lang="zh-TW"/>
        </a:p>
      </dgm:t>
    </dgm:pt>
    <dgm:pt modelId="{43F32BAA-79BD-440E-B7AD-DD1785EFD7E3}" type="parTrans" cxnId="{D92E6048-E1B8-447B-9844-401CB1FE2893}">
      <dgm:prSet/>
      <dgm:spPr/>
      <dgm:t>
        <a:bodyPr/>
        <a:lstStyle/>
        <a:p>
          <a:endParaRPr lang="zh-TW" altLang="en-US"/>
        </a:p>
      </dgm:t>
    </dgm:pt>
    <dgm:pt modelId="{2E155B91-F4ED-4AB2-8159-408604B51420}" type="sibTrans" cxnId="{D92E6048-E1B8-447B-9844-401CB1FE2893}">
      <dgm:prSet/>
      <dgm:spPr/>
      <dgm:t>
        <a:bodyPr/>
        <a:lstStyle/>
        <a:p>
          <a:endParaRPr lang="zh-TW" altLang="en-US"/>
        </a:p>
      </dgm:t>
    </dgm:pt>
    <dgm:pt modelId="{20BB37C0-0DD9-4E1A-ADFB-9A188DD1216A}">
      <dgm:prSet/>
      <dgm:spPr/>
      <dgm:t>
        <a:bodyPr/>
        <a:lstStyle/>
        <a:p>
          <a:pPr rtl="0"/>
          <a:r>
            <a:rPr lang="en-US" baseline="0" dirty="0" smtClean="0">
              <a:solidFill>
                <a:srgbClr val="FF0000"/>
              </a:solidFill>
            </a:rPr>
            <a:t>Bad faith </a:t>
          </a:r>
          <a:r>
            <a:rPr lang="en-US" baseline="0" dirty="0" smtClean="0"/>
            <a:t>registration against a </a:t>
          </a:r>
          <a:r>
            <a:rPr lang="en-US" baseline="0" dirty="0" smtClean="0">
              <a:solidFill>
                <a:srgbClr val="00B050"/>
              </a:solidFill>
            </a:rPr>
            <a:t>well-known trademark</a:t>
          </a:r>
          <a:r>
            <a:rPr lang="en-US" baseline="0" dirty="0" smtClean="0"/>
            <a:t> can be </a:t>
          </a:r>
          <a:r>
            <a:rPr lang="en-US" u="sng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invalidated</a:t>
          </a:r>
          <a:r>
            <a:rPr lang="en-US" baseline="0" dirty="0" smtClean="0"/>
            <a:t> even after five years of registration (Paragraph 2 of Article 58)</a:t>
          </a:r>
          <a:endParaRPr lang="zh-TW" dirty="0"/>
        </a:p>
      </dgm:t>
    </dgm:pt>
    <dgm:pt modelId="{056A5A68-D260-4F72-AD0F-325627E0DB17}" type="parTrans" cxnId="{8364594D-3FC3-4D3F-A46C-22272FA084ED}">
      <dgm:prSet/>
      <dgm:spPr/>
      <dgm:t>
        <a:bodyPr/>
        <a:lstStyle/>
        <a:p>
          <a:endParaRPr lang="zh-TW" altLang="en-US"/>
        </a:p>
      </dgm:t>
    </dgm:pt>
    <dgm:pt modelId="{3D34F196-BB24-4BE2-9B6D-57A22654CDD8}" type="sibTrans" cxnId="{8364594D-3FC3-4D3F-A46C-22272FA084ED}">
      <dgm:prSet/>
      <dgm:spPr/>
      <dgm:t>
        <a:bodyPr/>
        <a:lstStyle/>
        <a:p>
          <a:endParaRPr lang="zh-TW" altLang="en-US"/>
        </a:p>
      </dgm:t>
    </dgm:pt>
    <dgm:pt modelId="{98B1DFF0-52EF-4964-AA14-0DB5C99FC46E}" type="pres">
      <dgm:prSet presAssocID="{A9C1DE0F-7894-4C25-A86F-939D78509B46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zh-TW" altLang="en-US"/>
        </a:p>
      </dgm:t>
    </dgm:pt>
    <dgm:pt modelId="{EB51BB9E-3E43-44F1-9E38-E9ADB5EBB82A}" type="pres">
      <dgm:prSet presAssocID="{D98B893D-E1AA-4CFD-BA73-92AA438B47F1}" presName="posSpace" presStyleCnt="0"/>
      <dgm:spPr/>
    </dgm:pt>
    <dgm:pt modelId="{C88DFFED-AECF-429E-8E66-7B5F97D7F65D}" type="pres">
      <dgm:prSet presAssocID="{D98B893D-E1AA-4CFD-BA73-92AA438B47F1}" presName="vertFlow" presStyleCnt="0"/>
      <dgm:spPr/>
    </dgm:pt>
    <dgm:pt modelId="{D01BED0A-257A-4057-A400-5A97E449DF4B}" type="pres">
      <dgm:prSet presAssocID="{D98B893D-E1AA-4CFD-BA73-92AA438B47F1}" presName="topSpace" presStyleCnt="0"/>
      <dgm:spPr/>
    </dgm:pt>
    <dgm:pt modelId="{68B3C94E-BC67-44BE-87B4-1AC4A24B4B53}" type="pres">
      <dgm:prSet presAssocID="{D98B893D-E1AA-4CFD-BA73-92AA438B47F1}" presName="firstComp" presStyleCnt="0"/>
      <dgm:spPr/>
    </dgm:pt>
    <dgm:pt modelId="{7FDAF80C-27CD-452B-A8E9-A17314FB2D9A}" type="pres">
      <dgm:prSet presAssocID="{D98B893D-E1AA-4CFD-BA73-92AA438B47F1}" presName="firstChild" presStyleLbl="bgAccFollowNode1" presStyleIdx="0" presStyleCnt="1"/>
      <dgm:spPr/>
      <dgm:t>
        <a:bodyPr/>
        <a:lstStyle/>
        <a:p>
          <a:endParaRPr lang="zh-TW" altLang="en-US"/>
        </a:p>
      </dgm:t>
    </dgm:pt>
    <dgm:pt modelId="{C4B24880-1D2D-4537-B525-97C96A4E8B9C}" type="pres">
      <dgm:prSet presAssocID="{D98B893D-E1AA-4CFD-BA73-92AA438B47F1}" presName="firstChildTx" presStyleLbl="bg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E3758FA-B3E3-4854-ABA1-B48EA6531053}" type="pres">
      <dgm:prSet presAssocID="{D98B893D-E1AA-4CFD-BA73-92AA438B47F1}" presName="negSpace" presStyleCnt="0"/>
      <dgm:spPr/>
    </dgm:pt>
    <dgm:pt modelId="{EFDA27C9-BE6C-4F72-9A79-2F154A00ABA3}" type="pres">
      <dgm:prSet presAssocID="{D98B893D-E1AA-4CFD-BA73-92AA438B47F1}" presName="circle" presStyleLbl="node1" presStyleIdx="0" presStyleCnt="1"/>
      <dgm:spPr/>
      <dgm:t>
        <a:bodyPr/>
        <a:lstStyle/>
        <a:p>
          <a:endParaRPr lang="zh-TW" altLang="en-US"/>
        </a:p>
      </dgm:t>
    </dgm:pt>
  </dgm:ptLst>
  <dgm:cxnLst>
    <dgm:cxn modelId="{BABA96D7-1053-4088-9161-C286C0F77BEA}" type="presOf" srcId="{20BB37C0-0DD9-4E1A-ADFB-9A188DD1216A}" destId="{7FDAF80C-27CD-452B-A8E9-A17314FB2D9A}" srcOrd="0" destOrd="0" presId="urn:microsoft.com/office/officeart/2005/8/layout/hList9"/>
    <dgm:cxn modelId="{D92E6048-E1B8-447B-9844-401CB1FE2893}" srcId="{A9C1DE0F-7894-4C25-A86F-939D78509B46}" destId="{D98B893D-E1AA-4CFD-BA73-92AA438B47F1}" srcOrd="0" destOrd="0" parTransId="{43F32BAA-79BD-440E-B7AD-DD1785EFD7E3}" sibTransId="{2E155B91-F4ED-4AB2-8159-408604B51420}"/>
    <dgm:cxn modelId="{D2247677-406B-48F5-BB5B-5997E2B40B53}" type="presOf" srcId="{A9C1DE0F-7894-4C25-A86F-939D78509B46}" destId="{98B1DFF0-52EF-4964-AA14-0DB5C99FC46E}" srcOrd="0" destOrd="0" presId="urn:microsoft.com/office/officeart/2005/8/layout/hList9"/>
    <dgm:cxn modelId="{EBB297F2-9213-4C7A-A36C-35E7534E9189}" type="presOf" srcId="{20BB37C0-0DD9-4E1A-ADFB-9A188DD1216A}" destId="{C4B24880-1D2D-4537-B525-97C96A4E8B9C}" srcOrd="1" destOrd="0" presId="urn:microsoft.com/office/officeart/2005/8/layout/hList9"/>
    <dgm:cxn modelId="{8364594D-3FC3-4D3F-A46C-22272FA084ED}" srcId="{D98B893D-E1AA-4CFD-BA73-92AA438B47F1}" destId="{20BB37C0-0DD9-4E1A-ADFB-9A188DD1216A}" srcOrd="0" destOrd="0" parTransId="{056A5A68-D260-4F72-AD0F-325627E0DB17}" sibTransId="{3D34F196-BB24-4BE2-9B6D-57A22654CDD8}"/>
    <dgm:cxn modelId="{7C200ABD-B36B-4715-AC2F-629E347478FB}" type="presOf" srcId="{D98B893D-E1AA-4CFD-BA73-92AA438B47F1}" destId="{EFDA27C9-BE6C-4F72-9A79-2F154A00ABA3}" srcOrd="0" destOrd="0" presId="urn:microsoft.com/office/officeart/2005/8/layout/hList9"/>
    <dgm:cxn modelId="{998A09B3-AE82-4B73-AE5D-85BB08252A81}" type="presParOf" srcId="{98B1DFF0-52EF-4964-AA14-0DB5C99FC46E}" destId="{EB51BB9E-3E43-44F1-9E38-E9ADB5EBB82A}" srcOrd="0" destOrd="0" presId="urn:microsoft.com/office/officeart/2005/8/layout/hList9"/>
    <dgm:cxn modelId="{BAF70E97-1AE5-43F5-A86B-A7DC5E4CBD89}" type="presParOf" srcId="{98B1DFF0-52EF-4964-AA14-0DB5C99FC46E}" destId="{C88DFFED-AECF-429E-8E66-7B5F97D7F65D}" srcOrd="1" destOrd="0" presId="urn:microsoft.com/office/officeart/2005/8/layout/hList9"/>
    <dgm:cxn modelId="{B8595181-5A56-46B7-8B94-AB326A3BEC46}" type="presParOf" srcId="{C88DFFED-AECF-429E-8E66-7B5F97D7F65D}" destId="{D01BED0A-257A-4057-A400-5A97E449DF4B}" srcOrd="0" destOrd="0" presId="urn:microsoft.com/office/officeart/2005/8/layout/hList9"/>
    <dgm:cxn modelId="{780585D9-B826-483F-90F3-50890EE8B178}" type="presParOf" srcId="{C88DFFED-AECF-429E-8E66-7B5F97D7F65D}" destId="{68B3C94E-BC67-44BE-87B4-1AC4A24B4B53}" srcOrd="1" destOrd="0" presId="urn:microsoft.com/office/officeart/2005/8/layout/hList9"/>
    <dgm:cxn modelId="{88DC9C8D-0B8E-4F94-823D-AF54803FF3AD}" type="presParOf" srcId="{68B3C94E-BC67-44BE-87B4-1AC4A24B4B53}" destId="{7FDAF80C-27CD-452B-A8E9-A17314FB2D9A}" srcOrd="0" destOrd="0" presId="urn:microsoft.com/office/officeart/2005/8/layout/hList9"/>
    <dgm:cxn modelId="{F48D6468-4E83-43FD-8629-2FABF5D03A7D}" type="presParOf" srcId="{68B3C94E-BC67-44BE-87B4-1AC4A24B4B53}" destId="{C4B24880-1D2D-4537-B525-97C96A4E8B9C}" srcOrd="1" destOrd="0" presId="urn:microsoft.com/office/officeart/2005/8/layout/hList9"/>
    <dgm:cxn modelId="{E581572C-2AD1-4EF9-A2C2-D0E2B7D3C195}" type="presParOf" srcId="{98B1DFF0-52EF-4964-AA14-0DB5C99FC46E}" destId="{1E3758FA-B3E3-4854-ABA1-B48EA6531053}" srcOrd="2" destOrd="0" presId="urn:microsoft.com/office/officeart/2005/8/layout/hList9"/>
    <dgm:cxn modelId="{25646E88-A352-4ABE-96F9-B843D3852762}" type="presParOf" srcId="{98B1DFF0-52EF-4964-AA14-0DB5C99FC46E}" destId="{EFDA27C9-BE6C-4F72-9A79-2F154A00ABA3}" srcOrd="3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BB215B3-3ED3-4B9C-B1CE-6A1971674006}" type="doc">
      <dgm:prSet loTypeId="urn:microsoft.com/office/officeart/2005/8/layout/target2" loCatId="relationship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zh-TW" altLang="en-US"/>
        </a:p>
      </dgm:t>
    </dgm:pt>
    <dgm:pt modelId="{40FBC296-CCBC-4486-98E4-D7CF8C79C684}">
      <dgm:prSet/>
      <dgm:spPr/>
      <dgm:t>
        <a:bodyPr/>
        <a:lstStyle/>
        <a:p>
          <a:pPr rtl="0"/>
          <a:r>
            <a:rPr lang="en-US" u="sng" baseline="0" smtClean="0"/>
            <a:t>Other measures in relation to bad faith registrations</a:t>
          </a:r>
          <a:endParaRPr lang="zh-TW"/>
        </a:p>
      </dgm:t>
    </dgm:pt>
    <dgm:pt modelId="{A224CB52-F51F-454C-9AEA-7B03DC6329A7}" type="parTrans" cxnId="{9BFB6D83-DDC8-4043-9005-5EDA41623513}">
      <dgm:prSet/>
      <dgm:spPr/>
      <dgm:t>
        <a:bodyPr/>
        <a:lstStyle/>
        <a:p>
          <a:endParaRPr lang="zh-TW" altLang="en-US"/>
        </a:p>
      </dgm:t>
    </dgm:pt>
    <dgm:pt modelId="{4235AA9A-D8F9-4EDB-A3F1-E15AB11B8D89}" type="sibTrans" cxnId="{9BFB6D83-DDC8-4043-9005-5EDA41623513}">
      <dgm:prSet/>
      <dgm:spPr/>
      <dgm:t>
        <a:bodyPr/>
        <a:lstStyle/>
        <a:p>
          <a:endParaRPr lang="zh-TW" altLang="en-US"/>
        </a:p>
      </dgm:t>
    </dgm:pt>
    <dgm:pt modelId="{58A3B5E6-5458-4416-8A6E-DAAC83F835AD}">
      <dgm:prSet/>
      <dgm:spPr/>
      <dgm:t>
        <a:bodyPr anchor="ctr"/>
        <a:lstStyle/>
        <a:p>
          <a:pPr rtl="0"/>
          <a:r>
            <a:rPr lang="en-US" baseline="0" dirty="0" smtClean="0"/>
            <a:t>Proprietor’s obligation to use his registered trademark</a:t>
          </a:r>
          <a:endParaRPr lang="zh-TW" dirty="0"/>
        </a:p>
      </dgm:t>
    </dgm:pt>
    <dgm:pt modelId="{EB9D6F79-0CFE-4055-B7F2-4C3611332F5F}" type="parTrans" cxnId="{434183B3-F3AF-4263-B041-D6EDDD2E17FF}">
      <dgm:prSet/>
      <dgm:spPr/>
      <dgm:t>
        <a:bodyPr/>
        <a:lstStyle/>
        <a:p>
          <a:endParaRPr lang="zh-TW" altLang="en-US"/>
        </a:p>
      </dgm:t>
    </dgm:pt>
    <dgm:pt modelId="{A83B582F-A02A-437F-9603-D327DB6DD08A}" type="sibTrans" cxnId="{434183B3-F3AF-4263-B041-D6EDDD2E17FF}">
      <dgm:prSet/>
      <dgm:spPr/>
      <dgm:t>
        <a:bodyPr/>
        <a:lstStyle/>
        <a:p>
          <a:endParaRPr lang="zh-TW" altLang="en-US"/>
        </a:p>
      </dgm:t>
    </dgm:pt>
    <dgm:pt modelId="{B53A9F1B-E452-4185-B7AF-9D4430E7B0E7}">
      <dgm:prSet/>
      <dgm:spPr/>
      <dgm:t>
        <a:bodyPr anchor="ctr"/>
        <a:lstStyle/>
        <a:p>
          <a:pPr rtl="0"/>
          <a:r>
            <a:rPr lang="en-US" baseline="0" dirty="0" smtClean="0"/>
            <a:t>Revocation for non-use (Article 36 of the Act)</a:t>
          </a:r>
          <a:endParaRPr lang="zh-TW" dirty="0"/>
        </a:p>
      </dgm:t>
    </dgm:pt>
    <dgm:pt modelId="{3B345BCF-695C-4B6A-B804-2D15AE23C30B}" type="parTrans" cxnId="{32E1F1CA-52A1-4D76-AB50-256B4C8D66D5}">
      <dgm:prSet/>
      <dgm:spPr/>
      <dgm:t>
        <a:bodyPr/>
        <a:lstStyle/>
        <a:p>
          <a:endParaRPr lang="zh-TW" altLang="en-US"/>
        </a:p>
      </dgm:t>
    </dgm:pt>
    <dgm:pt modelId="{46FF4A55-7F3D-4E5A-95A7-35B1E6E339F5}" type="sibTrans" cxnId="{32E1F1CA-52A1-4D76-AB50-256B4C8D66D5}">
      <dgm:prSet/>
      <dgm:spPr/>
      <dgm:t>
        <a:bodyPr/>
        <a:lstStyle/>
        <a:p>
          <a:endParaRPr lang="zh-TW" altLang="en-US"/>
        </a:p>
      </dgm:t>
    </dgm:pt>
    <dgm:pt modelId="{E1F1C640-85DC-45BD-A2D1-1BDCF871D83C}">
      <dgm:prSet/>
      <dgm:spPr/>
      <dgm:t>
        <a:bodyPr anchor="ctr"/>
        <a:lstStyle/>
        <a:p>
          <a:pPr rtl="0"/>
          <a:r>
            <a:rPr lang="en-US" baseline="0" dirty="0" smtClean="0"/>
            <a:t>A person who files invalidation shall proof the use of his own trademark (Paragraph 2 of Article 57 of the Act)</a:t>
          </a:r>
          <a:endParaRPr lang="zh-TW" dirty="0"/>
        </a:p>
      </dgm:t>
    </dgm:pt>
    <dgm:pt modelId="{CF6F60CF-169F-4D3D-9F7F-DD522B7EF95E}" type="parTrans" cxnId="{A58CEB9E-A373-489D-864B-D7E874AD5E02}">
      <dgm:prSet/>
      <dgm:spPr/>
      <dgm:t>
        <a:bodyPr/>
        <a:lstStyle/>
        <a:p>
          <a:endParaRPr lang="zh-TW" altLang="en-US"/>
        </a:p>
      </dgm:t>
    </dgm:pt>
    <dgm:pt modelId="{98083A92-61A1-4B01-8A94-1193FAFA4F3D}" type="sibTrans" cxnId="{A58CEB9E-A373-489D-864B-D7E874AD5E02}">
      <dgm:prSet/>
      <dgm:spPr/>
      <dgm:t>
        <a:bodyPr/>
        <a:lstStyle/>
        <a:p>
          <a:endParaRPr lang="zh-TW" altLang="en-US"/>
        </a:p>
      </dgm:t>
    </dgm:pt>
    <dgm:pt modelId="{8D4E391A-6923-4BC5-AD53-F4F43F1BB10D}">
      <dgm:prSet/>
      <dgm:spPr/>
      <dgm:t>
        <a:bodyPr/>
        <a:lstStyle/>
        <a:p>
          <a:pPr algn="l" rtl="0"/>
          <a:r>
            <a:rPr lang="en-US" baseline="0" dirty="0" smtClean="0"/>
            <a:t>Examination practice on suspension of examination/disposition if the related/cited registrations face challenges (opposition, invalidation or revocation)</a:t>
          </a:r>
          <a:endParaRPr lang="zh-TW" dirty="0"/>
        </a:p>
      </dgm:t>
    </dgm:pt>
    <dgm:pt modelId="{056E75DA-0326-4C1A-A0B8-7C07265AC0D0}" type="parTrans" cxnId="{323BB89D-AB85-4948-BE53-60815C7AD554}">
      <dgm:prSet/>
      <dgm:spPr/>
      <dgm:t>
        <a:bodyPr/>
        <a:lstStyle/>
        <a:p>
          <a:endParaRPr lang="zh-TW" altLang="en-US"/>
        </a:p>
      </dgm:t>
    </dgm:pt>
    <dgm:pt modelId="{5B58EBB4-AC21-4F80-A2F2-EC7FBDC31B2A}" type="sibTrans" cxnId="{323BB89D-AB85-4948-BE53-60815C7AD554}">
      <dgm:prSet/>
      <dgm:spPr/>
      <dgm:t>
        <a:bodyPr/>
        <a:lstStyle/>
        <a:p>
          <a:endParaRPr lang="zh-TW" altLang="en-US"/>
        </a:p>
      </dgm:t>
    </dgm:pt>
    <dgm:pt modelId="{67EB3F3E-29A5-4C31-AC2B-0B8D70225D0C}" type="pres">
      <dgm:prSet presAssocID="{8BB215B3-3ED3-4B9C-B1CE-6A1971674006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  <dgm:t>
        <a:bodyPr/>
        <a:lstStyle/>
        <a:p>
          <a:endParaRPr lang="zh-TW" altLang="en-US"/>
        </a:p>
      </dgm:t>
    </dgm:pt>
    <dgm:pt modelId="{4520540C-3B32-4A3C-BC46-272B99ECC37A}" type="pres">
      <dgm:prSet presAssocID="{8BB215B3-3ED3-4B9C-B1CE-6A1971674006}" presName="outerBox" presStyleCnt="0"/>
      <dgm:spPr/>
    </dgm:pt>
    <dgm:pt modelId="{F4FCEE5C-0160-49FF-A191-3B9A14B78CE0}" type="pres">
      <dgm:prSet presAssocID="{8BB215B3-3ED3-4B9C-B1CE-6A1971674006}" presName="outerBoxParent" presStyleLbl="node1" presStyleIdx="0" presStyleCnt="1"/>
      <dgm:spPr/>
      <dgm:t>
        <a:bodyPr/>
        <a:lstStyle/>
        <a:p>
          <a:endParaRPr lang="zh-TW" altLang="en-US"/>
        </a:p>
      </dgm:t>
    </dgm:pt>
    <dgm:pt modelId="{2446C7C0-14C0-4EFD-8820-A31B5DF5860E}" type="pres">
      <dgm:prSet presAssocID="{8BB215B3-3ED3-4B9C-B1CE-6A1971674006}" presName="outerBoxChildren" presStyleCnt="0"/>
      <dgm:spPr/>
    </dgm:pt>
    <dgm:pt modelId="{406D80A1-A625-45A2-BC3B-8BF39EB92C19}" type="pres">
      <dgm:prSet presAssocID="{58A3B5E6-5458-4416-8A6E-DAAC83F835AD}" presName="oChild" presStyleLbl="fgAcc1" presStyleIdx="0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7B639E8-1AEF-4164-8748-DBB3F483B3CA}" type="pres">
      <dgm:prSet presAssocID="{A83B582F-A02A-437F-9603-D327DB6DD08A}" presName="outerSibTrans" presStyleCnt="0"/>
      <dgm:spPr/>
    </dgm:pt>
    <dgm:pt modelId="{134AAFF6-38E4-465B-82C0-E22CF2C39810}" type="pres">
      <dgm:prSet presAssocID="{8D4E391A-6923-4BC5-AD53-F4F43F1BB10D}" presName="oChild" presStyleLbl="fgAcc1" presStyleIdx="1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98A3B4FC-0C1E-4C27-8473-74B2FA563D7B}" type="presOf" srcId="{58A3B5E6-5458-4416-8A6E-DAAC83F835AD}" destId="{406D80A1-A625-45A2-BC3B-8BF39EB92C19}" srcOrd="0" destOrd="0" presId="urn:microsoft.com/office/officeart/2005/8/layout/target2"/>
    <dgm:cxn modelId="{9BFB6D83-DDC8-4043-9005-5EDA41623513}" srcId="{8BB215B3-3ED3-4B9C-B1CE-6A1971674006}" destId="{40FBC296-CCBC-4486-98E4-D7CF8C79C684}" srcOrd="0" destOrd="0" parTransId="{A224CB52-F51F-454C-9AEA-7B03DC6329A7}" sibTransId="{4235AA9A-D8F9-4EDB-A3F1-E15AB11B8D89}"/>
    <dgm:cxn modelId="{323BB89D-AB85-4948-BE53-60815C7AD554}" srcId="{40FBC296-CCBC-4486-98E4-D7CF8C79C684}" destId="{8D4E391A-6923-4BC5-AD53-F4F43F1BB10D}" srcOrd="1" destOrd="0" parTransId="{056E75DA-0326-4C1A-A0B8-7C07265AC0D0}" sibTransId="{5B58EBB4-AC21-4F80-A2F2-EC7FBDC31B2A}"/>
    <dgm:cxn modelId="{A7CAD23F-C113-4935-B9F1-AF86D7824F78}" type="presOf" srcId="{8BB215B3-3ED3-4B9C-B1CE-6A1971674006}" destId="{67EB3F3E-29A5-4C31-AC2B-0B8D70225D0C}" srcOrd="0" destOrd="0" presId="urn:microsoft.com/office/officeart/2005/8/layout/target2"/>
    <dgm:cxn modelId="{A58CEB9E-A373-489D-864B-D7E874AD5E02}" srcId="{58A3B5E6-5458-4416-8A6E-DAAC83F835AD}" destId="{E1F1C640-85DC-45BD-A2D1-1BDCF871D83C}" srcOrd="1" destOrd="0" parTransId="{CF6F60CF-169F-4D3D-9F7F-DD522B7EF95E}" sibTransId="{98083A92-61A1-4B01-8A94-1193FAFA4F3D}"/>
    <dgm:cxn modelId="{2E885784-D53B-4F4C-A300-0C4CA16A3D62}" type="presOf" srcId="{B53A9F1B-E452-4185-B7AF-9D4430E7B0E7}" destId="{406D80A1-A625-45A2-BC3B-8BF39EB92C19}" srcOrd="0" destOrd="1" presId="urn:microsoft.com/office/officeart/2005/8/layout/target2"/>
    <dgm:cxn modelId="{8786894A-4988-4D80-842A-43271CC42851}" type="presOf" srcId="{40FBC296-CCBC-4486-98E4-D7CF8C79C684}" destId="{F4FCEE5C-0160-49FF-A191-3B9A14B78CE0}" srcOrd="0" destOrd="0" presId="urn:microsoft.com/office/officeart/2005/8/layout/target2"/>
    <dgm:cxn modelId="{7C41776C-B6B7-4FE3-AEB5-4B858D4EDAAF}" type="presOf" srcId="{8D4E391A-6923-4BC5-AD53-F4F43F1BB10D}" destId="{134AAFF6-38E4-465B-82C0-E22CF2C39810}" srcOrd="0" destOrd="0" presId="urn:microsoft.com/office/officeart/2005/8/layout/target2"/>
    <dgm:cxn modelId="{8BD8471D-8CFD-49C8-BAC0-AE2138C038DF}" type="presOf" srcId="{E1F1C640-85DC-45BD-A2D1-1BDCF871D83C}" destId="{406D80A1-A625-45A2-BC3B-8BF39EB92C19}" srcOrd="0" destOrd="2" presId="urn:microsoft.com/office/officeart/2005/8/layout/target2"/>
    <dgm:cxn modelId="{434183B3-F3AF-4263-B041-D6EDDD2E17FF}" srcId="{40FBC296-CCBC-4486-98E4-D7CF8C79C684}" destId="{58A3B5E6-5458-4416-8A6E-DAAC83F835AD}" srcOrd="0" destOrd="0" parTransId="{EB9D6F79-0CFE-4055-B7F2-4C3611332F5F}" sibTransId="{A83B582F-A02A-437F-9603-D327DB6DD08A}"/>
    <dgm:cxn modelId="{32E1F1CA-52A1-4D76-AB50-256B4C8D66D5}" srcId="{58A3B5E6-5458-4416-8A6E-DAAC83F835AD}" destId="{B53A9F1B-E452-4185-B7AF-9D4430E7B0E7}" srcOrd="0" destOrd="0" parTransId="{3B345BCF-695C-4B6A-B804-2D15AE23C30B}" sibTransId="{46FF4A55-7F3D-4E5A-95A7-35B1E6E339F5}"/>
    <dgm:cxn modelId="{C4A020EE-5F21-4600-B338-0D8ED255FBD3}" type="presParOf" srcId="{67EB3F3E-29A5-4C31-AC2B-0B8D70225D0C}" destId="{4520540C-3B32-4A3C-BC46-272B99ECC37A}" srcOrd="0" destOrd="0" presId="urn:microsoft.com/office/officeart/2005/8/layout/target2"/>
    <dgm:cxn modelId="{8057A488-2B3A-435D-BDD0-BDC8557B4880}" type="presParOf" srcId="{4520540C-3B32-4A3C-BC46-272B99ECC37A}" destId="{F4FCEE5C-0160-49FF-A191-3B9A14B78CE0}" srcOrd="0" destOrd="0" presId="urn:microsoft.com/office/officeart/2005/8/layout/target2"/>
    <dgm:cxn modelId="{FFF80C39-8440-4AC4-A3FB-1084483E3968}" type="presParOf" srcId="{4520540C-3B32-4A3C-BC46-272B99ECC37A}" destId="{2446C7C0-14C0-4EFD-8820-A31B5DF5860E}" srcOrd="1" destOrd="0" presId="urn:microsoft.com/office/officeart/2005/8/layout/target2"/>
    <dgm:cxn modelId="{C012AD1D-35FD-4F1B-9413-8AE616E6B186}" type="presParOf" srcId="{2446C7C0-14C0-4EFD-8820-A31B5DF5860E}" destId="{406D80A1-A625-45A2-BC3B-8BF39EB92C19}" srcOrd="0" destOrd="0" presId="urn:microsoft.com/office/officeart/2005/8/layout/target2"/>
    <dgm:cxn modelId="{6F74AC7E-7D9D-44BF-9F29-768C319A86CE}" type="presParOf" srcId="{2446C7C0-14C0-4EFD-8820-A31B5DF5860E}" destId="{07B639E8-1AEF-4164-8748-DBB3F483B3CA}" srcOrd="1" destOrd="0" presId="urn:microsoft.com/office/officeart/2005/8/layout/target2"/>
    <dgm:cxn modelId="{8840A475-D8C8-41E9-B4A3-35CF2AA86F1B}" type="presParOf" srcId="{2446C7C0-14C0-4EFD-8820-A31B5DF5860E}" destId="{134AAFF6-38E4-465B-82C0-E22CF2C39810}" srcOrd="2" destOrd="0" presId="urn:microsoft.com/office/officeart/2005/8/layout/targe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49D4A8-E57E-452C-8B63-30D551877D47}">
      <dsp:nvSpPr>
        <dsp:cNvPr id="0" name=""/>
        <dsp:cNvSpPr/>
      </dsp:nvSpPr>
      <dsp:spPr>
        <a:xfrm>
          <a:off x="0" y="5331"/>
          <a:ext cx="8229600" cy="11536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baseline="0" dirty="0" smtClean="0"/>
            <a:t>Definition of “bad faith” in trademark filings/registrations</a:t>
          </a:r>
          <a:endParaRPr lang="zh-TW" sz="2900" kern="1200" dirty="0"/>
        </a:p>
      </dsp:txBody>
      <dsp:txXfrm>
        <a:off x="56315" y="61646"/>
        <a:ext cx="8116970" cy="1040990"/>
      </dsp:txXfrm>
    </dsp:sp>
    <dsp:sp modelId="{5C8A6328-A411-46A2-AC44-F36D08327FD0}">
      <dsp:nvSpPr>
        <dsp:cNvPr id="0" name=""/>
        <dsp:cNvSpPr/>
      </dsp:nvSpPr>
      <dsp:spPr>
        <a:xfrm>
          <a:off x="0" y="1158951"/>
          <a:ext cx="8229600" cy="33616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17780" rIns="99568" bIns="17780" numCol="1" spcCol="1270" anchor="t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900" kern="1200" baseline="0" dirty="0" smtClean="0"/>
            <a:t>[the person] knew of the well-known mark and presumably intended to profit from the possible confusion</a:t>
          </a:r>
          <a:endParaRPr lang="zh-TW" sz="1900" kern="1200" dirty="0"/>
        </a:p>
        <a:p>
          <a:pPr marL="228600" lvl="2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400" kern="1200" baseline="0" dirty="0" smtClean="0"/>
            <a:t>Interpretation of Article 6bis of Paris Convention, </a:t>
          </a:r>
          <a:r>
            <a:rPr lang="en-US" sz="1400" i="1" kern="1200" baseline="0" dirty="0" smtClean="0"/>
            <a:t>Guide to the Application of the Paris Convention for the Protection of Industrial Property</a:t>
          </a:r>
          <a:endParaRPr lang="zh-TW" sz="1400" kern="1200" dirty="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900" kern="1200" baseline="0" dirty="0" smtClean="0"/>
            <a:t>actions contrary to “honest commercial practices”</a:t>
          </a:r>
          <a:endParaRPr lang="zh-TW" sz="1900" kern="1200" dirty="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900" kern="1200" baseline="0" dirty="0" smtClean="0"/>
            <a:t>actions contrary to legal norms</a:t>
          </a:r>
          <a:endParaRPr lang="zh-TW" sz="1900" kern="1200" dirty="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900" kern="1200" baseline="0" dirty="0" smtClean="0"/>
            <a:t>an intention to take unfair advantage of a competitor</a:t>
          </a:r>
          <a:endParaRPr lang="zh-TW" sz="1900" kern="1200" dirty="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900" kern="1200" baseline="0" dirty="0" smtClean="0"/>
            <a:t>actions contrary to existing legal principles</a:t>
          </a:r>
          <a:endParaRPr lang="zh-TW" sz="1900" kern="1200" dirty="0"/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900" kern="1200" baseline="0" dirty="0" smtClean="0">
              <a:solidFill>
                <a:schemeClr val="tx1"/>
              </a:solidFill>
            </a:rPr>
            <a:t>to </a:t>
          </a:r>
          <a:r>
            <a:rPr lang="en-US" sz="1900" kern="1200" baseline="0" dirty="0" smtClean="0"/>
            <a:t>prevent a competitor from entering the market without a </a:t>
          </a:r>
          <a:r>
            <a:rPr lang="en-US" sz="1900" i="1" kern="1200" baseline="0" dirty="0" smtClean="0"/>
            <a:t>bona fide </a:t>
          </a:r>
          <a:r>
            <a:rPr lang="en-US" sz="1900" kern="1200" baseline="0" dirty="0" smtClean="0"/>
            <a:t>intention</a:t>
          </a:r>
          <a:endParaRPr lang="zh-TW" sz="1900" kern="1200" dirty="0"/>
        </a:p>
        <a:p>
          <a:pPr marL="228600" lvl="2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400" kern="1200" baseline="0" dirty="0" smtClean="0"/>
            <a:t>Possible interpretations of Article 24.4,24.5 and 24.7 of TRIPS Agreement, </a:t>
          </a:r>
          <a:r>
            <a:rPr lang="en-US" sz="1400" i="1" kern="1200" baseline="0" dirty="0" smtClean="0"/>
            <a:t>Resource Book on TRIPS and Development</a:t>
          </a:r>
          <a:endParaRPr lang="zh-TW" sz="1400" kern="1200" dirty="0"/>
        </a:p>
      </dsp:txBody>
      <dsp:txXfrm>
        <a:off x="0" y="1158951"/>
        <a:ext cx="8229600" cy="33616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3289BF-2BAE-449E-B4E9-B2F345AE7848}">
      <dsp:nvSpPr>
        <dsp:cNvPr id="0" name=""/>
        <dsp:cNvSpPr/>
      </dsp:nvSpPr>
      <dsp:spPr>
        <a:xfrm>
          <a:off x="2674642" y="3013101"/>
          <a:ext cx="2880315" cy="132818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baseline="0" dirty="0" smtClean="0"/>
            <a:t>Bad faith </a:t>
          </a: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baseline="0" dirty="0" smtClean="0"/>
            <a:t>filings/registrations</a:t>
          </a:r>
          <a:endParaRPr lang="zh-TW" sz="2000" kern="1200" dirty="0"/>
        </a:p>
      </dsp:txBody>
      <dsp:txXfrm>
        <a:off x="3096454" y="3207609"/>
        <a:ext cx="2036691" cy="939171"/>
      </dsp:txXfrm>
    </dsp:sp>
    <dsp:sp modelId="{B70AFC47-1D47-418B-A9FA-5898509DDD5D}">
      <dsp:nvSpPr>
        <dsp:cNvPr id="0" name=""/>
        <dsp:cNvSpPr/>
      </dsp:nvSpPr>
      <dsp:spPr>
        <a:xfrm rot="12900000">
          <a:off x="1747440" y="2301627"/>
          <a:ext cx="1645618" cy="588122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B663341-2D7C-4A5B-9DAC-A8131B5FF0C1}">
      <dsp:nvSpPr>
        <dsp:cNvPr id="0" name=""/>
        <dsp:cNvSpPr/>
      </dsp:nvSpPr>
      <dsp:spPr>
        <a:xfrm>
          <a:off x="916039" y="1339581"/>
          <a:ext cx="1960408" cy="15683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1435" tIns="51435" rIns="51435" bIns="51435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baseline="0" dirty="0" smtClean="0"/>
            <a:t>Examination Guidelines</a:t>
          </a:r>
          <a:endParaRPr lang="zh-TW" sz="2700" kern="1200" dirty="0"/>
        </a:p>
      </dsp:txBody>
      <dsp:txXfrm>
        <a:off x="961974" y="1385516"/>
        <a:ext cx="1868538" cy="1476457"/>
      </dsp:txXfrm>
    </dsp:sp>
    <dsp:sp modelId="{88E05491-9B3D-45F3-91E0-53DFF0CFF2E8}">
      <dsp:nvSpPr>
        <dsp:cNvPr id="0" name=""/>
        <dsp:cNvSpPr/>
      </dsp:nvSpPr>
      <dsp:spPr>
        <a:xfrm rot="16200000">
          <a:off x="3148885" y="1640691"/>
          <a:ext cx="1931829" cy="588122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tint val="50000"/>
                <a:satMod val="300000"/>
              </a:schemeClr>
            </a:gs>
            <a:gs pos="35000">
              <a:schemeClr val="accent3">
                <a:hueOff val="5625132"/>
                <a:satOff val="-8440"/>
                <a:lumOff val="-1373"/>
                <a:alphaOff val="0"/>
                <a:tint val="37000"/>
                <a:satMod val="30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1AD86E9-B9B4-4EBC-954C-AB76C89A9688}">
      <dsp:nvSpPr>
        <dsp:cNvPr id="0" name=""/>
        <dsp:cNvSpPr/>
      </dsp:nvSpPr>
      <dsp:spPr>
        <a:xfrm>
          <a:off x="3134595" y="184674"/>
          <a:ext cx="1960408" cy="15683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tint val="50000"/>
                <a:satMod val="300000"/>
              </a:schemeClr>
            </a:gs>
            <a:gs pos="35000">
              <a:schemeClr val="accent3">
                <a:hueOff val="5625132"/>
                <a:satOff val="-8440"/>
                <a:lumOff val="-1373"/>
                <a:alphaOff val="0"/>
                <a:tint val="37000"/>
                <a:satMod val="30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1435" tIns="51435" rIns="51435" bIns="51435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baseline="0" dirty="0" smtClean="0"/>
            <a:t>Trademark Act 2011</a:t>
          </a:r>
          <a:endParaRPr lang="zh-TW" sz="2700" kern="1200" dirty="0"/>
        </a:p>
      </dsp:txBody>
      <dsp:txXfrm>
        <a:off x="3180530" y="230609"/>
        <a:ext cx="1868538" cy="1476457"/>
      </dsp:txXfrm>
    </dsp:sp>
    <dsp:sp modelId="{4D3A1F8A-6DB4-4110-9CDF-5BA7733479AD}">
      <dsp:nvSpPr>
        <dsp:cNvPr id="0" name=""/>
        <dsp:cNvSpPr/>
      </dsp:nvSpPr>
      <dsp:spPr>
        <a:xfrm rot="19500000">
          <a:off x="4836541" y="2301627"/>
          <a:ext cx="1645618" cy="588122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50000"/>
                <a:satMod val="300000"/>
              </a:schemeClr>
            </a:gs>
            <a:gs pos="35000">
              <a:schemeClr val="accent3">
                <a:hueOff val="11250264"/>
                <a:satOff val="-16880"/>
                <a:lumOff val="-2745"/>
                <a:alphaOff val="0"/>
                <a:tint val="37000"/>
                <a:satMod val="3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7CA5D16-D287-470B-BFFA-01342CC12E0F}">
      <dsp:nvSpPr>
        <dsp:cNvPr id="0" name=""/>
        <dsp:cNvSpPr/>
      </dsp:nvSpPr>
      <dsp:spPr>
        <a:xfrm>
          <a:off x="5353151" y="1339581"/>
          <a:ext cx="1960408" cy="156832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50000"/>
                <a:satMod val="300000"/>
              </a:schemeClr>
            </a:gs>
            <a:gs pos="35000">
              <a:schemeClr val="accent3">
                <a:hueOff val="11250264"/>
                <a:satOff val="-16880"/>
                <a:lumOff val="-2745"/>
                <a:alphaOff val="0"/>
                <a:tint val="37000"/>
                <a:satMod val="3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1435" tIns="51435" rIns="51435" bIns="51435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baseline="0" dirty="0" smtClean="0"/>
            <a:t>Examination practices</a:t>
          </a:r>
          <a:endParaRPr lang="zh-TW" sz="2700" kern="1200" dirty="0"/>
        </a:p>
      </dsp:txBody>
      <dsp:txXfrm>
        <a:off x="5399086" y="1385516"/>
        <a:ext cx="1868538" cy="147645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9F74B5-F30B-49E6-A66E-2A2D7623525E}">
      <dsp:nvSpPr>
        <dsp:cNvPr id="0" name=""/>
        <dsp:cNvSpPr/>
      </dsp:nvSpPr>
      <dsp:spPr>
        <a:xfrm>
          <a:off x="1820" y="755"/>
          <a:ext cx="4926756" cy="83849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baseline="0" dirty="0" smtClean="0"/>
            <a:t>Jeremy Lin, “</a:t>
          </a:r>
          <a:r>
            <a:rPr lang="en-US" sz="3600" kern="1200" baseline="0" dirty="0" err="1" smtClean="0"/>
            <a:t>Linsanity</a:t>
          </a:r>
          <a:r>
            <a:rPr lang="en-US" sz="3600" kern="1200" baseline="0" dirty="0" smtClean="0"/>
            <a:t>”</a:t>
          </a:r>
          <a:endParaRPr lang="zh-TW" sz="3600" kern="1200" dirty="0"/>
        </a:p>
      </dsp:txBody>
      <dsp:txXfrm>
        <a:off x="26379" y="25314"/>
        <a:ext cx="4877638" cy="789373"/>
      </dsp:txXfrm>
    </dsp:sp>
    <dsp:sp modelId="{B847C798-9DF8-40A7-88BB-3DCF5D4C5FC4}">
      <dsp:nvSpPr>
        <dsp:cNvPr id="0" name=""/>
        <dsp:cNvSpPr/>
      </dsp:nvSpPr>
      <dsp:spPr>
        <a:xfrm>
          <a:off x="1820" y="1051177"/>
          <a:ext cx="2364086" cy="347403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baseline="0" dirty="0" smtClean="0"/>
            <a:t>Jeremy Lin is an American professional basketball player for the Houston Rockets of the National Basketball Association (NBA) now. In February 2012, he unexpectedly led a winning streak by New York while being promoted to the starting lineup, which generated a global following known as “</a:t>
          </a:r>
          <a:r>
            <a:rPr lang="en-US" sz="1600" kern="1200" baseline="0" dirty="0" err="1" smtClean="0"/>
            <a:t>Linsanity</a:t>
          </a:r>
          <a:r>
            <a:rPr lang="en-US" sz="1600" kern="1200" baseline="0" dirty="0" smtClean="0"/>
            <a:t>.” </a:t>
          </a:r>
          <a:endParaRPr lang="zh-TW" sz="1600" kern="1200" dirty="0"/>
        </a:p>
      </dsp:txBody>
      <dsp:txXfrm>
        <a:off x="71062" y="1120419"/>
        <a:ext cx="2225602" cy="3335546"/>
      </dsp:txXfrm>
    </dsp:sp>
    <dsp:sp modelId="{BDB114B3-D184-4FBF-AB22-F153705F4A5F}">
      <dsp:nvSpPr>
        <dsp:cNvPr id="0" name=""/>
        <dsp:cNvSpPr/>
      </dsp:nvSpPr>
      <dsp:spPr>
        <a:xfrm>
          <a:off x="2564490" y="1051177"/>
          <a:ext cx="2364086" cy="347403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baseline="0" dirty="0" smtClean="0"/>
            <a:t>At that time, lots of “Jeremy Lin” and “</a:t>
          </a:r>
          <a:r>
            <a:rPr lang="en-US" sz="1600" kern="1200" baseline="0" dirty="0" err="1" smtClean="0"/>
            <a:t>Linsanity</a:t>
          </a:r>
          <a:r>
            <a:rPr lang="en-US" sz="1600" kern="1200" baseline="0" dirty="0" smtClean="0"/>
            <a:t>” trademark applications filed without his consent in a few days. Those applications for registration were absolutely “bad faith” filings and has been refused by TIPO.</a:t>
          </a:r>
          <a:endParaRPr lang="zh-TW" sz="1600" kern="1200" dirty="0"/>
        </a:p>
      </dsp:txBody>
      <dsp:txXfrm>
        <a:off x="2633732" y="1120419"/>
        <a:ext cx="2225602" cy="333554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D34216-56E5-43AE-9AA9-D6A46A2090CD}">
      <dsp:nvSpPr>
        <dsp:cNvPr id="0" name=""/>
        <dsp:cNvSpPr/>
      </dsp:nvSpPr>
      <dsp:spPr>
        <a:xfrm>
          <a:off x="0" y="0"/>
          <a:ext cx="822960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8FC8166-7320-4E47-B9F0-A6479072C7D4}">
      <dsp:nvSpPr>
        <dsp:cNvPr id="0" name=""/>
        <dsp:cNvSpPr/>
      </dsp:nvSpPr>
      <dsp:spPr>
        <a:xfrm>
          <a:off x="0" y="0"/>
          <a:ext cx="1645920" cy="4525963"/>
        </a:xfrm>
        <a:prstGeom prst="rect">
          <a:avLst/>
        </a:prstGeom>
        <a:solidFill>
          <a:schemeClr val="accent3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baseline="0" dirty="0" smtClean="0"/>
            <a:t>Examination practices: </a:t>
          </a:r>
        </a:p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 baseline="0" dirty="0" smtClean="0"/>
        </a:p>
        <a:p>
          <a:pPr lvl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baseline="0" dirty="0" smtClean="0">
              <a:solidFill>
                <a:srgbClr val="FF0000"/>
              </a:solidFill>
            </a:rPr>
            <a:t>Addressing bad faith application “filed later in time but in different classes”</a:t>
          </a:r>
          <a:endParaRPr lang="zh-TW" sz="2300" kern="1200" dirty="0">
            <a:solidFill>
              <a:srgbClr val="FF0000"/>
            </a:solidFill>
          </a:endParaRPr>
        </a:p>
      </dsp:txBody>
      <dsp:txXfrm>
        <a:off x="0" y="0"/>
        <a:ext cx="1645920" cy="4525963"/>
      </dsp:txXfrm>
    </dsp:sp>
    <dsp:sp modelId="{FA83CF0F-E0C3-41E2-9BAF-B6A07535CF3F}">
      <dsp:nvSpPr>
        <dsp:cNvPr id="0" name=""/>
        <dsp:cNvSpPr/>
      </dsp:nvSpPr>
      <dsp:spPr>
        <a:xfrm>
          <a:off x="1769364" y="70718"/>
          <a:ext cx="6460236" cy="14143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baseline="0" dirty="0" smtClean="0"/>
            <a:t>Principle of “the classification of goods or services shall not constrain the determination of similarity” (Paragraph 6 of Article 19 of the Act)</a:t>
          </a:r>
          <a:endParaRPr lang="zh-TW" sz="2500" kern="1200" dirty="0"/>
        </a:p>
      </dsp:txBody>
      <dsp:txXfrm>
        <a:off x="1769364" y="70718"/>
        <a:ext cx="6460236" cy="1414363"/>
      </dsp:txXfrm>
    </dsp:sp>
    <dsp:sp modelId="{5AD477BD-230B-4202-A02D-FD3C3919A1C2}">
      <dsp:nvSpPr>
        <dsp:cNvPr id="0" name=""/>
        <dsp:cNvSpPr/>
      </dsp:nvSpPr>
      <dsp:spPr>
        <a:xfrm>
          <a:off x="1645920" y="1485081"/>
          <a:ext cx="658368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DE3D44D0-C95E-4139-9216-2D8C4D3AB5C5}">
      <dsp:nvSpPr>
        <dsp:cNvPr id="0" name=""/>
        <dsp:cNvSpPr/>
      </dsp:nvSpPr>
      <dsp:spPr>
        <a:xfrm>
          <a:off x="1769364" y="1555799"/>
          <a:ext cx="6460236" cy="14143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baseline="0" dirty="0" smtClean="0"/>
            <a:t>Cross-class retrieve</a:t>
          </a:r>
          <a:endParaRPr lang="zh-TW" sz="2500" kern="1200" dirty="0"/>
        </a:p>
      </dsp:txBody>
      <dsp:txXfrm>
        <a:off x="1769364" y="1555799"/>
        <a:ext cx="6460236" cy="1414363"/>
      </dsp:txXfrm>
    </dsp:sp>
    <dsp:sp modelId="{5C0148F8-95DE-478F-99D0-EE804D4DC37A}">
      <dsp:nvSpPr>
        <dsp:cNvPr id="0" name=""/>
        <dsp:cNvSpPr/>
      </dsp:nvSpPr>
      <dsp:spPr>
        <a:xfrm>
          <a:off x="1645920" y="2970163"/>
          <a:ext cx="658368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6C61024-D6A0-4505-95A4-4C0E6AF5FA14}">
      <dsp:nvSpPr>
        <dsp:cNvPr id="0" name=""/>
        <dsp:cNvSpPr/>
      </dsp:nvSpPr>
      <dsp:spPr>
        <a:xfrm>
          <a:off x="1769364" y="3040881"/>
          <a:ext cx="6460236" cy="14143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baseline="0" dirty="0" smtClean="0"/>
            <a:t>“Similar goods/services” includes goods/services related in functions, raw materials, manufacturers or other characters</a:t>
          </a:r>
          <a:endParaRPr lang="zh-TW" sz="2500" kern="1200" dirty="0"/>
        </a:p>
      </dsp:txBody>
      <dsp:txXfrm>
        <a:off x="1769364" y="3040881"/>
        <a:ext cx="6460236" cy="1414363"/>
      </dsp:txXfrm>
    </dsp:sp>
    <dsp:sp modelId="{C11D83E9-3585-4D61-AEBA-23313754430B}">
      <dsp:nvSpPr>
        <dsp:cNvPr id="0" name=""/>
        <dsp:cNvSpPr/>
      </dsp:nvSpPr>
      <dsp:spPr>
        <a:xfrm>
          <a:off x="1645920" y="4455244"/>
          <a:ext cx="6583680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DAF80C-27CD-452B-A8E9-A17314FB2D9A}">
      <dsp:nvSpPr>
        <dsp:cNvPr id="0" name=""/>
        <dsp:cNvSpPr/>
      </dsp:nvSpPr>
      <dsp:spPr>
        <a:xfrm>
          <a:off x="2984033" y="1292945"/>
          <a:ext cx="4846141" cy="323237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99136" rIns="199136" bIns="199136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baseline="0" dirty="0" smtClean="0">
              <a:solidFill>
                <a:srgbClr val="FF0000"/>
              </a:solidFill>
            </a:rPr>
            <a:t>Bad faith </a:t>
          </a:r>
          <a:r>
            <a:rPr lang="en-US" sz="2800" kern="1200" baseline="0" dirty="0" smtClean="0"/>
            <a:t>registration against a </a:t>
          </a:r>
          <a:r>
            <a:rPr lang="en-US" sz="2800" kern="1200" baseline="0" dirty="0" smtClean="0">
              <a:solidFill>
                <a:srgbClr val="00B050"/>
              </a:solidFill>
            </a:rPr>
            <a:t>well-known trademark</a:t>
          </a:r>
          <a:r>
            <a:rPr lang="en-US" sz="2800" kern="1200" baseline="0" dirty="0" smtClean="0"/>
            <a:t> can be </a:t>
          </a:r>
          <a:r>
            <a:rPr lang="en-US" sz="2800" u="sng" kern="1200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invalidated</a:t>
          </a:r>
          <a:r>
            <a:rPr lang="en-US" sz="2800" kern="1200" baseline="0" dirty="0" smtClean="0"/>
            <a:t> even after five years of registration (Paragraph 2 of Article 58)</a:t>
          </a:r>
          <a:endParaRPr lang="zh-TW" sz="2800" kern="1200" dirty="0"/>
        </a:p>
      </dsp:txBody>
      <dsp:txXfrm>
        <a:off x="3759416" y="1292945"/>
        <a:ext cx="4070758" cy="3232376"/>
      </dsp:txXfrm>
    </dsp:sp>
    <dsp:sp modelId="{EFDA27C9-BE6C-4F72-9A79-2F154A00ABA3}">
      <dsp:nvSpPr>
        <dsp:cNvPr id="0" name=""/>
        <dsp:cNvSpPr/>
      </dsp:nvSpPr>
      <dsp:spPr>
        <a:xfrm>
          <a:off x="399424" y="641"/>
          <a:ext cx="3230760" cy="323076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822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baseline="0" smtClean="0"/>
            <a:t>Trademark Act 2011</a:t>
          </a:r>
          <a:endParaRPr lang="zh-TW" sz="4100" kern="1200"/>
        </a:p>
      </dsp:txBody>
      <dsp:txXfrm>
        <a:off x="872558" y="473775"/>
        <a:ext cx="2284492" cy="228449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FCEE5C-0160-49FF-A191-3B9A14B78CE0}">
      <dsp:nvSpPr>
        <dsp:cNvPr id="0" name=""/>
        <dsp:cNvSpPr/>
      </dsp:nvSpPr>
      <dsp:spPr>
        <a:xfrm>
          <a:off x="0" y="0"/>
          <a:ext cx="8229600" cy="4525963"/>
        </a:xfrm>
        <a:prstGeom prst="roundRect">
          <a:avLst>
            <a:gd name="adj" fmla="val 85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9070" tIns="179070" rIns="179070" bIns="2794154" numCol="1" spcCol="1270" anchor="t" anchorCtr="0">
          <a:noAutofit/>
        </a:bodyPr>
        <a:lstStyle/>
        <a:p>
          <a:pPr lvl="0" algn="l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700" u="sng" kern="1200" baseline="0" smtClean="0"/>
            <a:t>Other measures in relation to bad faith registrations</a:t>
          </a:r>
          <a:endParaRPr lang="zh-TW" sz="4700" kern="1200"/>
        </a:p>
      </dsp:txBody>
      <dsp:txXfrm>
        <a:off x="112677" y="112677"/>
        <a:ext cx="8004246" cy="4300609"/>
      </dsp:txXfrm>
    </dsp:sp>
    <dsp:sp modelId="{406D80A1-A625-45A2-BC3B-8BF39EB92C19}">
      <dsp:nvSpPr>
        <dsp:cNvPr id="0" name=""/>
        <dsp:cNvSpPr/>
      </dsp:nvSpPr>
      <dsp:spPr>
        <a:xfrm>
          <a:off x="205740" y="2036683"/>
          <a:ext cx="3874703" cy="2036683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baseline="0" dirty="0" smtClean="0"/>
            <a:t>Proprietor’s obligation to use his registered trademark</a:t>
          </a:r>
          <a:endParaRPr lang="zh-TW" sz="19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baseline="0" dirty="0" smtClean="0"/>
            <a:t>Revocation for non-use (Article 36 of the Act)</a:t>
          </a:r>
          <a:endParaRPr lang="zh-TW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baseline="0" dirty="0" smtClean="0"/>
            <a:t>A person who files invalidation shall proof the use of his own trademark (Paragraph 2 of Article 57 of the Act)</a:t>
          </a:r>
          <a:endParaRPr lang="zh-TW" sz="1500" kern="1200" dirty="0"/>
        </a:p>
      </dsp:txBody>
      <dsp:txXfrm>
        <a:off x="268375" y="2099318"/>
        <a:ext cx="3749433" cy="1911413"/>
      </dsp:txXfrm>
    </dsp:sp>
    <dsp:sp modelId="{134AAFF6-38E4-465B-82C0-E22CF2C39810}">
      <dsp:nvSpPr>
        <dsp:cNvPr id="0" name=""/>
        <dsp:cNvSpPr/>
      </dsp:nvSpPr>
      <dsp:spPr>
        <a:xfrm>
          <a:off x="4141622" y="2036683"/>
          <a:ext cx="3874703" cy="2036683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baseline="0" dirty="0" smtClean="0"/>
            <a:t>Examination practice on suspension of examination/disposition if the related/cited registrations face challenges (opposition, invalidation or revocation)</a:t>
          </a:r>
          <a:endParaRPr lang="zh-TW" sz="1900" kern="1200" dirty="0"/>
        </a:p>
      </dsp:txBody>
      <dsp:txXfrm>
        <a:off x="4204257" y="2099318"/>
        <a:ext cx="3749433" cy="19114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36B8D9-BB42-41AE-867C-377C9566DDA8}" type="datetimeFigureOut">
              <a:rPr lang="zh-TW" altLang="en-US" smtClean="0"/>
              <a:t>2013/7/17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47AE7F-2905-46CA-A69E-E4BD16475DE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150287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Pr>
        <a:blipFill dpi="0" rotWithShape="1">
          <a:blip r:embed="rId2">
            <a:lum/>
          </a:blip>
          <a:srcRect/>
          <a:stretch>
            <a:fillRect t="75000" b="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823156" y="1715541"/>
            <a:ext cx="7772400" cy="1761027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Constantia" pitchFamily="18" charset="0"/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403648" y="3717032"/>
            <a:ext cx="6400800" cy="1176536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1">
                    <a:tint val="75000"/>
                  </a:schemeClr>
                </a:solidFill>
                <a:latin typeface="Constant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latin typeface="Constantia" pitchFamily="18" charset="0"/>
              </a:defRPr>
            </a:lvl1pPr>
          </a:lstStyle>
          <a:p>
            <a:fld id="{37B27026-5F85-4463-BAD1-FFE096BAADA7}" type="datetime1">
              <a:rPr lang="zh-TW" altLang="en-US" smtClean="0"/>
              <a:pPr/>
              <a:t>2013/7/17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latin typeface="Constantia" pitchFamily="18" charset="0"/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latin typeface="Constantia" pitchFamily="18" charset="0"/>
              </a:defRPr>
            </a:lvl1pPr>
          </a:lstStyle>
          <a:p>
            <a:fld id="{51D2D507-09EA-4C6F-96ED-053C801F8797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8" name="Rectangle 16"/>
          <p:cNvSpPr>
            <a:spLocks noChangeArrowheads="1"/>
          </p:cNvSpPr>
          <p:nvPr userDrawn="1"/>
        </p:nvSpPr>
        <p:spPr bwMode="gray">
          <a:xfrm>
            <a:off x="-28134" y="1196752"/>
            <a:ext cx="9200269" cy="45719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zh-TW" altLang="en-US" baseline="0">
              <a:gradFill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atin typeface="Constantia" pitchFamily="18" charset="0"/>
            </a:endParaRPr>
          </a:p>
        </p:txBody>
      </p:sp>
      <p:pic>
        <p:nvPicPr>
          <p:cNvPr id="10" name="圖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9" y="125638"/>
            <a:ext cx="2937816" cy="986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485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Constantia" pitchFamily="18" charset="0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baseline="0">
                <a:latin typeface="Constantia" pitchFamily="18" charset="0"/>
              </a:defRPr>
            </a:lvl1pPr>
            <a:lvl2pPr>
              <a:defRPr baseline="0">
                <a:latin typeface="Constantia" pitchFamily="18" charset="0"/>
              </a:defRPr>
            </a:lvl2pPr>
            <a:lvl3pPr>
              <a:defRPr baseline="0">
                <a:latin typeface="Constantia" pitchFamily="18" charset="0"/>
              </a:defRPr>
            </a:lvl3pPr>
            <a:lvl4pPr>
              <a:defRPr baseline="0">
                <a:latin typeface="Constantia" pitchFamily="18" charset="0"/>
              </a:defRPr>
            </a:lvl4pPr>
            <a:lvl5pPr>
              <a:defRPr baseline="0">
                <a:latin typeface="Constantia" pitchFamily="18" charset="0"/>
              </a:defRPr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latin typeface="Constantia" pitchFamily="18" charset="0"/>
              </a:defRPr>
            </a:lvl1pPr>
          </a:lstStyle>
          <a:p>
            <a:fld id="{4089D485-BB3F-427B-9E78-215832EC371F}" type="datetime1">
              <a:rPr lang="zh-TW" altLang="en-US" smtClean="0"/>
              <a:pPr/>
              <a:t>2013/7/17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latin typeface="Constantia" pitchFamily="18" charset="0"/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latin typeface="Constantia" pitchFamily="18" charset="0"/>
              </a:defRPr>
            </a:lvl1pPr>
          </a:lstStyle>
          <a:p>
            <a:fld id="{51D2D507-09EA-4C6F-96ED-053C801F879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7766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>
            <a:lvl1pPr>
              <a:defRPr baseline="0">
                <a:latin typeface="Constantia" pitchFamily="18" charset="0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 baseline="0">
                <a:latin typeface="Constantia" pitchFamily="18" charset="0"/>
              </a:defRPr>
            </a:lvl1pPr>
            <a:lvl2pPr>
              <a:defRPr baseline="0">
                <a:latin typeface="Constantia" pitchFamily="18" charset="0"/>
              </a:defRPr>
            </a:lvl2pPr>
            <a:lvl3pPr>
              <a:defRPr baseline="0">
                <a:latin typeface="Constantia" pitchFamily="18" charset="0"/>
              </a:defRPr>
            </a:lvl3pPr>
            <a:lvl4pPr>
              <a:defRPr baseline="0">
                <a:latin typeface="Constantia" pitchFamily="18" charset="0"/>
              </a:defRPr>
            </a:lvl4pPr>
            <a:lvl5pPr>
              <a:defRPr baseline="0">
                <a:latin typeface="Constantia" pitchFamily="18" charset="0"/>
              </a:defRPr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latin typeface="Constantia" pitchFamily="18" charset="0"/>
              </a:defRPr>
            </a:lvl1pPr>
          </a:lstStyle>
          <a:p>
            <a:fld id="{BC6EBA6D-BF00-4229-B315-0242CFA7BA84}" type="datetime1">
              <a:rPr lang="zh-TW" altLang="en-US" smtClean="0"/>
              <a:pPr/>
              <a:t>2013/7/17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latin typeface="Constantia" pitchFamily="18" charset="0"/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latin typeface="Constantia" pitchFamily="18" charset="0"/>
              </a:defRPr>
            </a:lvl1pPr>
          </a:lstStyle>
          <a:p>
            <a:fld id="{51D2D507-09EA-4C6F-96ED-053C801F879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513525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標題投影片">
    <p:bg>
      <p:bgPr>
        <a:blipFill dpi="0" rotWithShape="1">
          <a:blip r:embed="rId2">
            <a:lum/>
          </a:blip>
          <a:srcRect/>
          <a:stretch>
            <a:fillRect t="8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204864"/>
            <a:ext cx="7772400" cy="1761027"/>
          </a:xfrm>
        </p:spPr>
        <p:txBody>
          <a:bodyPr/>
          <a:lstStyle>
            <a:lvl1pPr>
              <a:defRPr baseline="0">
                <a:latin typeface="Constantia" pitchFamily="18" charset="0"/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latin typeface="Constantia" pitchFamily="18" charset="0"/>
              </a:defRPr>
            </a:lvl1pPr>
          </a:lstStyle>
          <a:p>
            <a:fld id="{9C3026EC-3690-4D7B-8E35-0CEF7F03D8D5}" type="datetime1">
              <a:rPr lang="zh-TW" altLang="en-US" smtClean="0"/>
              <a:pPr/>
              <a:t>2013/7/17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latin typeface="Constantia" pitchFamily="18" charset="0"/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latin typeface="Constantia" pitchFamily="18" charset="0"/>
              </a:defRPr>
            </a:lvl1pPr>
          </a:lstStyle>
          <a:p>
            <a:fld id="{51D2D507-09EA-4C6F-96ED-053C801F8797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0" name="圖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69" y="72049"/>
            <a:ext cx="3135499" cy="1052736"/>
          </a:xfrm>
          <a:prstGeom prst="rect">
            <a:avLst/>
          </a:prstGeom>
        </p:spPr>
      </p:pic>
      <p:sp>
        <p:nvSpPr>
          <p:cNvPr id="7" name="Rectangle 16"/>
          <p:cNvSpPr>
            <a:spLocks noChangeArrowheads="1"/>
          </p:cNvSpPr>
          <p:nvPr userDrawn="1"/>
        </p:nvSpPr>
        <p:spPr bwMode="gray">
          <a:xfrm>
            <a:off x="-17344" y="1223041"/>
            <a:ext cx="9200269" cy="45719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/>
        </p:spPr>
        <p:txBody>
          <a:bodyPr wrap="none" anchor="ctr"/>
          <a:lstStyle>
            <a:defPPr>
              <a:defRPr lang="zh-TW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TW" altLang="en-US" baseline="0">
              <a:gradFill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118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Constantia" pitchFamily="18" charset="0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aseline="0">
                <a:latin typeface="Constantia" pitchFamily="18" charset="0"/>
              </a:defRPr>
            </a:lvl1pPr>
            <a:lvl2pPr>
              <a:defRPr baseline="0">
                <a:latin typeface="Constantia" pitchFamily="18" charset="0"/>
              </a:defRPr>
            </a:lvl2pPr>
            <a:lvl3pPr>
              <a:defRPr baseline="0">
                <a:latin typeface="Constantia" pitchFamily="18" charset="0"/>
              </a:defRPr>
            </a:lvl3pPr>
            <a:lvl4pPr>
              <a:defRPr baseline="0">
                <a:latin typeface="Constantia" pitchFamily="18" charset="0"/>
              </a:defRPr>
            </a:lvl4pPr>
            <a:lvl5pPr>
              <a:defRPr baseline="0">
                <a:latin typeface="Constantia" pitchFamily="18" charset="0"/>
              </a:defRPr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latin typeface="Constantia" pitchFamily="18" charset="0"/>
              </a:defRPr>
            </a:lvl1pPr>
          </a:lstStyle>
          <a:p>
            <a:fld id="{921E16B0-C550-4C06-97EB-C03720627788}" type="datetime1">
              <a:rPr lang="zh-TW" altLang="en-US" smtClean="0"/>
              <a:pPr/>
              <a:t>2013/7/17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latin typeface="Constantia" pitchFamily="18" charset="0"/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latin typeface="Constantia" pitchFamily="18" charset="0"/>
              </a:defRPr>
            </a:lvl1pPr>
          </a:lstStyle>
          <a:p>
            <a:fld id="{51D2D507-09EA-4C6F-96ED-053C801F879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9844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 baseline="0">
                <a:latin typeface="Constantia" pitchFamily="18" charset="0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tx1">
                    <a:tint val="75000"/>
                  </a:schemeClr>
                </a:solidFill>
                <a:latin typeface="Constantia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latin typeface="Constantia" pitchFamily="18" charset="0"/>
              </a:defRPr>
            </a:lvl1pPr>
          </a:lstStyle>
          <a:p>
            <a:fld id="{68D28040-A4B7-4FED-9CCF-D5056AFD04C4}" type="datetime1">
              <a:rPr lang="zh-TW" altLang="en-US" smtClean="0"/>
              <a:pPr/>
              <a:t>2013/7/17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latin typeface="Constantia" pitchFamily="18" charset="0"/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latin typeface="Constantia" pitchFamily="18" charset="0"/>
              </a:defRPr>
            </a:lvl1pPr>
          </a:lstStyle>
          <a:p>
            <a:fld id="{51D2D507-09EA-4C6F-96ED-053C801F879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86428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Constantia" pitchFamily="18" charset="0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 baseline="0">
                <a:latin typeface="Constantia" pitchFamily="18" charset="0"/>
              </a:defRPr>
            </a:lvl1pPr>
            <a:lvl2pPr>
              <a:defRPr sz="2400" baseline="0">
                <a:latin typeface="Constantia" pitchFamily="18" charset="0"/>
              </a:defRPr>
            </a:lvl2pPr>
            <a:lvl3pPr>
              <a:defRPr sz="2000" baseline="0">
                <a:latin typeface="Constantia" pitchFamily="18" charset="0"/>
              </a:defRPr>
            </a:lvl3pPr>
            <a:lvl4pPr>
              <a:defRPr sz="1800" baseline="0">
                <a:latin typeface="Constantia" pitchFamily="18" charset="0"/>
              </a:defRPr>
            </a:lvl4pPr>
            <a:lvl5pPr>
              <a:defRPr sz="1800" baseline="0">
                <a:latin typeface="Constantia" pitchFamily="18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 baseline="0">
                <a:latin typeface="Constantia" pitchFamily="18" charset="0"/>
              </a:defRPr>
            </a:lvl1pPr>
            <a:lvl2pPr>
              <a:defRPr sz="2400" baseline="0">
                <a:latin typeface="Constantia" pitchFamily="18" charset="0"/>
              </a:defRPr>
            </a:lvl2pPr>
            <a:lvl3pPr>
              <a:defRPr sz="2000" baseline="0">
                <a:latin typeface="Constantia" pitchFamily="18" charset="0"/>
              </a:defRPr>
            </a:lvl3pPr>
            <a:lvl4pPr>
              <a:defRPr sz="1800" baseline="0">
                <a:latin typeface="Constantia" pitchFamily="18" charset="0"/>
              </a:defRPr>
            </a:lvl4pPr>
            <a:lvl5pPr>
              <a:defRPr sz="1800" baseline="0">
                <a:latin typeface="Constantia" pitchFamily="18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latin typeface="Constantia" pitchFamily="18" charset="0"/>
              </a:defRPr>
            </a:lvl1pPr>
          </a:lstStyle>
          <a:p>
            <a:fld id="{D1A673A8-9766-455E-9305-5F8D3DD65BBF}" type="datetime1">
              <a:rPr lang="zh-TW" altLang="en-US" smtClean="0"/>
              <a:pPr/>
              <a:t>2013/7/17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latin typeface="Constantia" pitchFamily="18" charset="0"/>
              </a:defRPr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latin typeface="Constantia" pitchFamily="18" charset="0"/>
              </a:defRPr>
            </a:lvl1pPr>
          </a:lstStyle>
          <a:p>
            <a:fld id="{51D2D507-09EA-4C6F-96ED-053C801F879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73363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Constantia" pitchFamily="18" charset="0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 baseline="0">
                <a:latin typeface="Constantia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 baseline="0">
                <a:latin typeface="Constantia" pitchFamily="18" charset="0"/>
              </a:defRPr>
            </a:lvl1pPr>
            <a:lvl2pPr>
              <a:defRPr sz="2000" baseline="0">
                <a:latin typeface="Constantia" pitchFamily="18" charset="0"/>
              </a:defRPr>
            </a:lvl2pPr>
            <a:lvl3pPr>
              <a:defRPr sz="1800" baseline="0">
                <a:latin typeface="Constantia" pitchFamily="18" charset="0"/>
              </a:defRPr>
            </a:lvl3pPr>
            <a:lvl4pPr>
              <a:defRPr sz="1600" baseline="0">
                <a:latin typeface="Constantia" pitchFamily="18" charset="0"/>
              </a:defRPr>
            </a:lvl4pPr>
            <a:lvl5pPr>
              <a:defRPr sz="1600" baseline="0">
                <a:latin typeface="Constantia" pitchFamily="18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 baseline="0">
                <a:latin typeface="Constantia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 baseline="0">
                <a:latin typeface="Constantia" pitchFamily="18" charset="0"/>
              </a:defRPr>
            </a:lvl1pPr>
            <a:lvl2pPr>
              <a:defRPr sz="2000" baseline="0">
                <a:latin typeface="Constantia" pitchFamily="18" charset="0"/>
              </a:defRPr>
            </a:lvl2pPr>
            <a:lvl3pPr>
              <a:defRPr sz="1800" baseline="0">
                <a:latin typeface="Constantia" pitchFamily="18" charset="0"/>
              </a:defRPr>
            </a:lvl3pPr>
            <a:lvl4pPr>
              <a:defRPr sz="1600" baseline="0">
                <a:latin typeface="Constantia" pitchFamily="18" charset="0"/>
              </a:defRPr>
            </a:lvl4pPr>
            <a:lvl5pPr>
              <a:defRPr sz="1600" baseline="0">
                <a:latin typeface="Constantia" pitchFamily="18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latin typeface="Constantia" pitchFamily="18" charset="0"/>
              </a:defRPr>
            </a:lvl1pPr>
          </a:lstStyle>
          <a:p>
            <a:fld id="{9BF2339E-041C-4FFD-B7E6-6F6945C597E6}" type="datetime1">
              <a:rPr lang="zh-TW" altLang="en-US" smtClean="0"/>
              <a:pPr/>
              <a:t>2013/7/17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latin typeface="Constantia" pitchFamily="18" charset="0"/>
              </a:defRPr>
            </a:lvl1pPr>
          </a:lstStyle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latin typeface="Constantia" pitchFamily="18" charset="0"/>
              </a:defRPr>
            </a:lvl1pPr>
          </a:lstStyle>
          <a:p>
            <a:fld id="{51D2D507-09EA-4C6F-96ED-053C801F879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46966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Constantia" pitchFamily="18" charset="0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latin typeface="Constantia" pitchFamily="18" charset="0"/>
              </a:defRPr>
            </a:lvl1pPr>
          </a:lstStyle>
          <a:p>
            <a:fld id="{CCEE25D9-BD2C-445B-96FB-56219252238E}" type="datetime1">
              <a:rPr lang="zh-TW" altLang="en-US" smtClean="0"/>
              <a:pPr/>
              <a:t>2013/7/17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latin typeface="Constantia" pitchFamily="18" charset="0"/>
              </a:defRPr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latin typeface="Constantia" pitchFamily="18" charset="0"/>
              </a:defRPr>
            </a:lvl1pPr>
          </a:lstStyle>
          <a:p>
            <a:fld id="{51D2D507-09EA-4C6F-96ED-053C801F879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81816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69854-4A2E-49D8-B3FB-05432B5455DA}" type="datetime1">
              <a:rPr lang="zh-TW" altLang="en-US" smtClean="0"/>
              <a:t>2013/7/17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73091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 baseline="0">
                <a:latin typeface="Constantia" pitchFamily="18" charset="0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 baseline="0">
                <a:latin typeface="Constantia" pitchFamily="18" charset="0"/>
              </a:defRPr>
            </a:lvl1pPr>
            <a:lvl2pPr>
              <a:defRPr sz="2800" baseline="0">
                <a:latin typeface="Constantia" pitchFamily="18" charset="0"/>
              </a:defRPr>
            </a:lvl2pPr>
            <a:lvl3pPr>
              <a:defRPr sz="2400" baseline="0">
                <a:latin typeface="Constantia" pitchFamily="18" charset="0"/>
              </a:defRPr>
            </a:lvl3pPr>
            <a:lvl4pPr>
              <a:defRPr sz="2000" baseline="0">
                <a:latin typeface="Constantia" pitchFamily="18" charset="0"/>
              </a:defRPr>
            </a:lvl4pPr>
            <a:lvl5pPr>
              <a:defRPr sz="2000" baseline="0">
                <a:latin typeface="Constantia" pitchFamily="18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baseline="0">
                <a:latin typeface="Constantia" pitchFamily="18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latin typeface="Constantia" pitchFamily="18" charset="0"/>
              </a:defRPr>
            </a:lvl1pPr>
          </a:lstStyle>
          <a:p>
            <a:fld id="{E4526582-3D03-47EF-9D9F-5CEBAEFFD54B}" type="datetime1">
              <a:rPr lang="zh-TW" altLang="en-US" smtClean="0"/>
              <a:pPr/>
              <a:t>2013/7/17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latin typeface="Constantia" pitchFamily="18" charset="0"/>
              </a:defRPr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latin typeface="Constantia" pitchFamily="18" charset="0"/>
              </a:defRPr>
            </a:lvl1pPr>
          </a:lstStyle>
          <a:p>
            <a:fld id="{51D2D507-09EA-4C6F-96ED-053C801F879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11924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 baseline="0">
                <a:latin typeface="Constantia" pitchFamily="18" charset="0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 baseline="0">
                <a:latin typeface="Constantia" pitchFamily="18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 baseline="0">
                <a:latin typeface="Constantia" pitchFamily="18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latin typeface="Constantia" pitchFamily="18" charset="0"/>
              </a:defRPr>
            </a:lvl1pPr>
          </a:lstStyle>
          <a:p>
            <a:fld id="{DE8CFED9-3D98-4A3E-B307-38DFCE4F8C70}" type="datetime1">
              <a:rPr lang="zh-TW" altLang="en-US" smtClean="0"/>
              <a:pPr/>
              <a:t>2013/7/17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latin typeface="Constantia" pitchFamily="18" charset="0"/>
              </a:defRPr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latin typeface="Constantia" pitchFamily="18" charset="0"/>
              </a:defRPr>
            </a:lvl1pPr>
          </a:lstStyle>
          <a:p>
            <a:fld id="{51D2D507-09EA-4C6F-96ED-053C801F879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39528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1">
                    <a:tint val="75000"/>
                  </a:schemeClr>
                </a:solidFill>
                <a:latin typeface="Constantia" pitchFamily="18" charset="0"/>
              </a:defRPr>
            </a:lvl1pPr>
          </a:lstStyle>
          <a:p>
            <a:fld id="{88F87968-2CCF-4F9B-A3D9-FFBD338F6096}" type="datetime1">
              <a:rPr lang="zh-TW" altLang="en-US" smtClean="0"/>
              <a:pPr/>
              <a:t>2013/7/17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tx1">
                    <a:tint val="75000"/>
                  </a:schemeClr>
                </a:solidFill>
                <a:latin typeface="Constantia" pitchFamily="18" charset="0"/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1">
                    <a:tint val="75000"/>
                  </a:schemeClr>
                </a:solidFill>
                <a:latin typeface="Constantia" pitchFamily="18" charset="0"/>
              </a:defRPr>
            </a:lvl1pPr>
          </a:lstStyle>
          <a:p>
            <a:fld id="{51D2D507-09EA-4C6F-96ED-053C801F8797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7" name="圖片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82" y="175435"/>
            <a:ext cx="2555776" cy="858095"/>
          </a:xfrm>
          <a:prstGeom prst="rect">
            <a:avLst/>
          </a:prstGeom>
        </p:spPr>
      </p:pic>
      <p:sp>
        <p:nvSpPr>
          <p:cNvPr id="9" name="Rectangle 16"/>
          <p:cNvSpPr>
            <a:spLocks noChangeArrowheads="1"/>
          </p:cNvSpPr>
          <p:nvPr userDrawn="1"/>
        </p:nvSpPr>
        <p:spPr bwMode="gray">
          <a:xfrm>
            <a:off x="-35661" y="1131437"/>
            <a:ext cx="9200269" cy="45719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zh-TW" altLang="en-US" baseline="0">
              <a:gradFill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8690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baseline="0">
          <a:solidFill>
            <a:schemeClr val="tx1"/>
          </a:solidFill>
          <a:latin typeface="Constantia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baseline="0">
          <a:solidFill>
            <a:schemeClr val="tx1"/>
          </a:solidFill>
          <a:latin typeface="Constantia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baseline="0">
          <a:solidFill>
            <a:schemeClr val="tx1"/>
          </a:solidFill>
          <a:latin typeface="Constantia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baseline="0">
          <a:solidFill>
            <a:schemeClr val="tx1"/>
          </a:solidFill>
          <a:latin typeface="Constantia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baseline="0">
          <a:solidFill>
            <a:schemeClr val="tx1"/>
          </a:solidFill>
          <a:latin typeface="Constant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1">
                    <a:tint val="75000"/>
                  </a:schemeClr>
                </a:solidFill>
                <a:latin typeface="Constantia" pitchFamily="18" charset="0"/>
              </a:defRPr>
            </a:lvl1pPr>
          </a:lstStyle>
          <a:p>
            <a:fld id="{BC108445-717C-48D3-8CCC-C985AB897311}" type="datetime1">
              <a:rPr lang="zh-TW" altLang="en-US" smtClean="0"/>
              <a:pPr/>
              <a:t>2013/7/17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tx1">
                    <a:tint val="75000"/>
                  </a:schemeClr>
                </a:solidFill>
                <a:latin typeface="Constantia" pitchFamily="18" charset="0"/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1">
                    <a:tint val="75000"/>
                  </a:schemeClr>
                </a:solidFill>
                <a:latin typeface="Constantia" pitchFamily="18" charset="0"/>
              </a:defRPr>
            </a:lvl1pPr>
          </a:lstStyle>
          <a:p>
            <a:fld id="{51D2D507-09EA-4C6F-96ED-053C801F879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20542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chemeClr val="tx1"/>
          </a:solidFill>
          <a:latin typeface="Constantia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baseline="0">
          <a:solidFill>
            <a:schemeClr val="tx1"/>
          </a:solidFill>
          <a:latin typeface="Constantia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baseline="0">
          <a:solidFill>
            <a:schemeClr val="tx1"/>
          </a:solidFill>
          <a:latin typeface="Constantia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baseline="0">
          <a:solidFill>
            <a:schemeClr val="tx1"/>
          </a:solidFill>
          <a:latin typeface="Constantia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baseline="0">
          <a:solidFill>
            <a:schemeClr val="tx1"/>
          </a:solidFill>
          <a:latin typeface="Constantia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baseline="0">
          <a:solidFill>
            <a:schemeClr val="tx1"/>
          </a:solidFill>
          <a:latin typeface="Constant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diagramLayout" Target="../diagrams/layout3.xml"/><Relationship Id="rId7" Type="http://schemas.openxmlformats.org/officeDocument/2006/relationships/image" Target="../media/image5.jp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823156" y="1340769"/>
            <a:ext cx="7772400" cy="2135800"/>
          </a:xfrm>
        </p:spPr>
        <p:txBody>
          <a:bodyPr/>
          <a:lstStyle/>
          <a:p>
            <a:r>
              <a:rPr lang="en-US" altLang="zh-TW" dirty="0" smtClean="0"/>
              <a:t>“</a:t>
            </a:r>
            <a:r>
              <a:rPr lang="en-US" altLang="zh-TW" dirty="0"/>
              <a:t>Bad Faith” Trademark </a:t>
            </a:r>
            <a:r>
              <a:rPr lang="en-US" altLang="zh-TW" dirty="0" smtClean="0"/>
              <a:t>Filings/Registrations: </a:t>
            </a:r>
            <a:br>
              <a:rPr lang="en-US" altLang="zh-TW" dirty="0" smtClean="0"/>
            </a:br>
            <a:r>
              <a:rPr lang="en-US" altLang="zh-TW" dirty="0" smtClean="0"/>
              <a:t>TIPO’s Solution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zh-TW" dirty="0"/>
              <a:t>Jeffrey CHEN</a:t>
            </a:r>
          </a:p>
          <a:p>
            <a:r>
              <a:rPr lang="en-US" altLang="zh-TW" dirty="0"/>
              <a:t>TIPO, Chinese Taipei</a:t>
            </a:r>
          </a:p>
          <a:p>
            <a:r>
              <a:rPr lang="en-US" altLang="zh-TW" dirty="0" smtClean="0"/>
              <a:t>37</a:t>
            </a:r>
            <a:r>
              <a:rPr lang="en-US" altLang="zh-TW" baseline="30000" dirty="0" smtClean="0"/>
              <a:t>th</a:t>
            </a:r>
            <a:r>
              <a:rPr lang="en-US" altLang="zh-TW" dirty="0" smtClean="0"/>
              <a:t> IPEG </a:t>
            </a:r>
            <a:r>
              <a:rPr lang="en-US" altLang="zh-TW" dirty="0"/>
              <a:t>Meeting in </a:t>
            </a:r>
            <a:r>
              <a:rPr lang="en-US" altLang="zh-TW" dirty="0" smtClean="0"/>
              <a:t>Medan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pPr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1887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00495\AppData\Local\Microsoft\Windows\Temporary Internet Files\Content.IE5\9D1KYOAQ\MC900387157[1]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313346" y="5054556"/>
            <a:ext cx="2482790" cy="1795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Case example #3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2000" dirty="0" smtClean="0">
                <a:solidFill>
                  <a:srgbClr val="FF0000"/>
                </a:solidFill>
              </a:rPr>
              <a:t>R</a:t>
            </a:r>
            <a:r>
              <a:rPr lang="en-US" altLang="zh-TW" sz="2000" dirty="0" smtClean="0"/>
              <a:t>ed and </a:t>
            </a:r>
            <a:r>
              <a:rPr lang="en-US" altLang="zh-TW" sz="2000" dirty="0" smtClean="0">
                <a:solidFill>
                  <a:srgbClr val="FF0000"/>
                </a:solidFill>
              </a:rPr>
              <a:t>G</a:t>
            </a:r>
            <a:r>
              <a:rPr lang="en-US" altLang="zh-TW" sz="2000" dirty="0" smtClean="0"/>
              <a:t>olden </a:t>
            </a:r>
            <a:r>
              <a:rPr lang="en-US" altLang="zh-TW" sz="2000" dirty="0" smtClean="0">
                <a:solidFill>
                  <a:srgbClr val="FF0000"/>
                </a:solidFill>
              </a:rPr>
              <a:t>D</a:t>
            </a:r>
            <a:r>
              <a:rPr lang="en-US" altLang="zh-TW" sz="2000" dirty="0" smtClean="0"/>
              <a:t>ragon in simplified Chinese</a:t>
            </a:r>
          </a:p>
          <a:p>
            <a:pPr marL="0" indent="0">
              <a:buNone/>
            </a:pPr>
            <a:endParaRPr lang="en-US" altLang="zh-TW" sz="2000" dirty="0" smtClean="0"/>
          </a:p>
          <a:p>
            <a:pPr marL="0" indent="0">
              <a:buNone/>
            </a:pPr>
            <a:r>
              <a:rPr lang="en-US" altLang="zh-TW" sz="2000" dirty="0" smtClean="0"/>
              <a:t>		Goods: tobacco products</a:t>
            </a:r>
          </a:p>
          <a:p>
            <a:endParaRPr lang="en-US" altLang="zh-TW" sz="2000" dirty="0" smtClean="0"/>
          </a:p>
          <a:p>
            <a:r>
              <a:rPr lang="en-US" altLang="zh-TW" sz="2000" dirty="0" smtClean="0"/>
              <a:t>The registrant’s trademark is identical to the opponent’s trademark.</a:t>
            </a:r>
          </a:p>
          <a:p>
            <a:r>
              <a:rPr lang="en-US" altLang="zh-TW" sz="2000" dirty="0" smtClean="0"/>
              <a:t>The opponent’s trademark is well-known in Mainland China.</a:t>
            </a:r>
          </a:p>
          <a:p>
            <a:r>
              <a:rPr lang="en-US" altLang="zh-TW" sz="2000" dirty="0" smtClean="0"/>
              <a:t>The registrant is a national of Mainland China and planning to do tobacco related business in our territory.</a:t>
            </a:r>
          </a:p>
          <a:p>
            <a:r>
              <a:rPr lang="en-US" altLang="zh-TW" sz="2000" dirty="0"/>
              <a:t>It is hardly possible that the registrant wasn’t aware of the existence of the opponent’s trademark and didn’t </a:t>
            </a:r>
            <a:r>
              <a:rPr lang="en-US" altLang="zh-TW" sz="2000" dirty="0" smtClean="0"/>
              <a:t>intend </a:t>
            </a:r>
            <a:r>
              <a:rPr lang="en-US" altLang="zh-TW" sz="2000" dirty="0"/>
              <a:t>to imitate such trademark</a:t>
            </a:r>
            <a:r>
              <a:rPr lang="en-US" altLang="zh-TW" sz="2000" dirty="0" smtClean="0"/>
              <a:t>.</a:t>
            </a:r>
            <a:endParaRPr lang="zh-TW" altLang="en-US" sz="20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pPr/>
              <a:t>10</a:t>
            </a:fld>
            <a:endParaRPr lang="zh-TW" altLang="en-US"/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0" t="19826" r="8290" b="17972"/>
          <a:stretch/>
        </p:blipFill>
        <p:spPr>
          <a:xfrm>
            <a:off x="5714960" y="1484784"/>
            <a:ext cx="1737360" cy="1306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190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Addressing bad faith </a:t>
            </a:r>
            <a:br>
              <a:rPr lang="en-US" altLang="zh-TW" dirty="0" smtClean="0"/>
            </a:br>
            <a:r>
              <a:rPr lang="en-US" altLang="zh-TW" dirty="0" smtClean="0"/>
              <a:t>registrations </a:t>
            </a:r>
            <a:r>
              <a:rPr lang="en-US" altLang="zh-TW" sz="2200" dirty="0" smtClean="0"/>
              <a:t>(cont.)</a:t>
            </a:r>
            <a:endParaRPr lang="zh-TW" altLang="en-US" sz="2200" dirty="0"/>
          </a:p>
        </p:txBody>
      </p:sp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545548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pPr/>
              <a:t>11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81790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z="4000" dirty="0"/>
              <a:t>Addressing bad faith </a:t>
            </a:r>
            <a:r>
              <a:rPr lang="en-US" altLang="zh-TW" sz="4000" dirty="0" smtClean="0"/>
              <a:t/>
            </a:r>
            <a:br>
              <a:rPr lang="en-US" altLang="zh-TW" sz="4000" dirty="0" smtClean="0"/>
            </a:br>
            <a:r>
              <a:rPr lang="en-US" altLang="zh-TW" sz="4000" dirty="0" smtClean="0"/>
              <a:t>registrations </a:t>
            </a:r>
            <a:r>
              <a:rPr lang="en-US" altLang="zh-TW" sz="2000" dirty="0" smtClean="0"/>
              <a:t>(cont.)</a:t>
            </a:r>
            <a:endParaRPr lang="zh-TW" altLang="en-US" sz="2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TW" dirty="0" smtClean="0"/>
              <a:t>Examination Guidelines regarding </a:t>
            </a:r>
            <a:r>
              <a:rPr lang="en-US" altLang="zh-TW" dirty="0" smtClean="0">
                <a:solidFill>
                  <a:srgbClr val="FF0000"/>
                </a:solidFill>
              </a:rPr>
              <a:t>Likelihood </a:t>
            </a:r>
            <a:r>
              <a:rPr lang="en-US" altLang="zh-TW" dirty="0">
                <a:solidFill>
                  <a:srgbClr val="FF0000"/>
                </a:solidFill>
              </a:rPr>
              <a:t>of </a:t>
            </a:r>
            <a:r>
              <a:rPr lang="en-US" altLang="zh-TW" dirty="0" smtClean="0">
                <a:solidFill>
                  <a:srgbClr val="FF0000"/>
                </a:solidFill>
              </a:rPr>
              <a:t>Dilution</a:t>
            </a:r>
          </a:p>
          <a:p>
            <a:pPr lvl="1"/>
            <a:r>
              <a:rPr lang="en-US" altLang="zh-TW" dirty="0"/>
              <a:t>While determining the likelihood of </a:t>
            </a:r>
            <a:r>
              <a:rPr lang="en-US" altLang="zh-TW" dirty="0" smtClean="0"/>
              <a:t>dilution, </a:t>
            </a:r>
            <a:r>
              <a:rPr lang="en-US" altLang="zh-TW" dirty="0"/>
              <a:t>TIPO </a:t>
            </a:r>
            <a:r>
              <a:rPr lang="en-US" altLang="zh-TW" dirty="0" smtClean="0"/>
              <a:t>may </a:t>
            </a:r>
            <a:r>
              <a:rPr lang="en-US" altLang="zh-TW" dirty="0"/>
              <a:t>consider whether </a:t>
            </a:r>
            <a:r>
              <a:rPr lang="en-US" altLang="zh-TW" dirty="0" smtClean="0"/>
              <a:t>the </a:t>
            </a:r>
            <a:r>
              <a:rPr lang="en-US" altLang="zh-TW" dirty="0"/>
              <a:t>applicant has the intent to make his trademark to be associated with another person’s well-known </a:t>
            </a:r>
            <a:r>
              <a:rPr lang="en-US" altLang="zh-TW" dirty="0" smtClean="0"/>
              <a:t>trademark.</a:t>
            </a:r>
            <a:endParaRPr lang="en-US" altLang="zh-TW" dirty="0"/>
          </a:p>
          <a:p>
            <a:pPr marL="457200" lvl="1" indent="0">
              <a:buNone/>
            </a:pPr>
            <a:r>
              <a:rPr lang="en-US" altLang="zh-TW" dirty="0" smtClean="0"/>
              <a:t>Ex:</a:t>
            </a:r>
          </a:p>
          <a:p>
            <a:pPr lvl="2"/>
            <a:r>
              <a:rPr lang="en-US" altLang="zh-TW" dirty="0" smtClean="0"/>
              <a:t>If an applicant deliberately </a:t>
            </a:r>
            <a:r>
              <a:rPr lang="en-US" altLang="zh-TW" dirty="0"/>
              <a:t>enlarges or boldfaces a particular word or device </a:t>
            </a:r>
            <a:r>
              <a:rPr lang="en-US" altLang="zh-TW" dirty="0" smtClean="0"/>
              <a:t>element of his trademark and that element </a:t>
            </a:r>
            <a:r>
              <a:rPr lang="en-US" altLang="zh-TW" dirty="0"/>
              <a:t>is identical to </a:t>
            </a:r>
            <a:r>
              <a:rPr lang="en-US" altLang="zh-TW" dirty="0" smtClean="0"/>
              <a:t>another person’s well-known </a:t>
            </a:r>
            <a:r>
              <a:rPr lang="en-US" altLang="zh-TW" dirty="0"/>
              <a:t>trademark, </a:t>
            </a:r>
            <a:r>
              <a:rPr lang="en-US" altLang="zh-TW" dirty="0" smtClean="0"/>
              <a:t>the applicant’s </a:t>
            </a:r>
            <a:r>
              <a:rPr lang="en-US" altLang="zh-TW" dirty="0"/>
              <a:t>intent to </a:t>
            </a:r>
            <a:r>
              <a:rPr lang="en-US" altLang="zh-TW" dirty="0" smtClean="0"/>
              <a:t>make </a:t>
            </a:r>
            <a:r>
              <a:rPr lang="en-US" altLang="zh-TW" dirty="0"/>
              <a:t>his trademark as being associated with </a:t>
            </a:r>
            <a:r>
              <a:rPr lang="en-US" altLang="zh-TW" dirty="0" smtClean="0"/>
              <a:t>such </a:t>
            </a:r>
            <a:r>
              <a:rPr lang="en-US" altLang="zh-TW" dirty="0"/>
              <a:t>well-known trademark can be </a:t>
            </a:r>
            <a:r>
              <a:rPr lang="en-US" altLang="zh-TW" dirty="0" smtClean="0"/>
              <a:t>presumed.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pPr/>
              <a:t>12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6178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Addressing bad faith </a:t>
            </a:r>
            <a:br>
              <a:rPr lang="en-US" altLang="zh-TW" dirty="0" smtClean="0"/>
            </a:br>
            <a:r>
              <a:rPr lang="en-US" altLang="zh-TW" dirty="0"/>
              <a:t>registrations </a:t>
            </a:r>
            <a:r>
              <a:rPr lang="en-US" altLang="zh-TW" sz="2200" dirty="0"/>
              <a:t>(cont.)</a:t>
            </a:r>
            <a:endParaRPr lang="zh-TW" altLang="en-US" sz="2200" dirty="0"/>
          </a:p>
        </p:txBody>
      </p:sp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743945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pPr/>
              <a:t>13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77630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/>
              <a:t>Thank You!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/>
              <a:t>Jeffrey CHEN</a:t>
            </a:r>
          </a:p>
          <a:p>
            <a:r>
              <a:rPr lang="en-US" altLang="zh-TW" dirty="0" smtClean="0"/>
              <a:t>TIPO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pPr/>
              <a:t>14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66487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Definition</a:t>
            </a:r>
            <a:endParaRPr lang="zh-TW" altLang="en-US" dirty="0"/>
          </a:p>
        </p:txBody>
      </p:sp>
      <p:graphicFrame>
        <p:nvGraphicFramePr>
          <p:cNvPr id="6" name="內容版面配置區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462967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pPr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52208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How </a:t>
            </a:r>
            <a:r>
              <a:rPr lang="en-US" altLang="zh-TW" dirty="0" smtClean="0"/>
              <a:t>to deal with it?</a:t>
            </a:r>
            <a:endParaRPr lang="zh-TW" altLang="en-US" dirty="0"/>
          </a:p>
        </p:txBody>
      </p:sp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156851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pPr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02898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altLang="zh-TW" dirty="0" smtClean="0"/>
              <a:t>Addressing bad faith filings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altLang="zh-TW" dirty="0"/>
              <a:t>Trademark Act </a:t>
            </a:r>
            <a:r>
              <a:rPr lang="en-US" altLang="zh-TW" dirty="0" smtClean="0"/>
              <a:t>2011</a:t>
            </a:r>
          </a:p>
          <a:p>
            <a:pPr lvl="4" algn="r"/>
            <a:r>
              <a:rPr lang="en-US" altLang="zh-TW" dirty="0" smtClean="0"/>
              <a:t>Subparagraph 10, 11, 13 &amp; 14 of Paragraph 1 of Article 30</a:t>
            </a:r>
          </a:p>
          <a:p>
            <a:pPr lvl="1"/>
            <a:r>
              <a:rPr lang="en-US" altLang="zh-TW" dirty="0" smtClean="0"/>
              <a:t>Grounds </a:t>
            </a:r>
            <a:r>
              <a:rPr lang="en-US" altLang="zh-TW" dirty="0"/>
              <a:t>for refusal of registration </a:t>
            </a:r>
            <a:endParaRPr lang="en-US" altLang="zh-TW" dirty="0" smtClean="0"/>
          </a:p>
          <a:p>
            <a:pPr lvl="2"/>
            <a:r>
              <a:rPr lang="en-US" altLang="zh-TW" dirty="0" smtClean="0"/>
              <a:t>another person’s </a:t>
            </a:r>
            <a:r>
              <a:rPr lang="en-US" altLang="zh-TW" dirty="0">
                <a:solidFill>
                  <a:srgbClr val="00B050"/>
                </a:solidFill>
              </a:rPr>
              <a:t>registered trademark </a:t>
            </a:r>
            <a:r>
              <a:rPr lang="en-US" altLang="zh-TW" dirty="0"/>
              <a:t>without </a:t>
            </a:r>
            <a:r>
              <a:rPr lang="en-US" altLang="zh-TW" dirty="0" smtClean="0"/>
              <a:t>his consent, </a:t>
            </a:r>
            <a:r>
              <a:rPr lang="en-US" altLang="zh-TW" dirty="0"/>
              <a:t>and hence there exists a </a:t>
            </a:r>
            <a:r>
              <a:rPr lang="en-US" altLang="zh-TW" dirty="0">
                <a:solidFill>
                  <a:srgbClr val="FF0000"/>
                </a:solidFill>
              </a:rPr>
              <a:t>likelihood of confusion</a:t>
            </a:r>
            <a:r>
              <a:rPr lang="en-US" altLang="zh-TW" dirty="0"/>
              <a:t> on relevant consumers</a:t>
            </a:r>
            <a:endParaRPr lang="en-US" altLang="zh-TW" dirty="0" smtClean="0"/>
          </a:p>
          <a:p>
            <a:pPr lvl="2"/>
            <a:r>
              <a:rPr lang="en-US" altLang="zh-TW" dirty="0"/>
              <a:t>another </a:t>
            </a:r>
            <a:r>
              <a:rPr lang="en-US" altLang="zh-TW" dirty="0" smtClean="0"/>
              <a:t>person’s </a:t>
            </a:r>
            <a:r>
              <a:rPr lang="en-US" altLang="zh-TW" dirty="0" smtClean="0">
                <a:solidFill>
                  <a:srgbClr val="00B050"/>
                </a:solidFill>
              </a:rPr>
              <a:t>well-known trademark </a:t>
            </a:r>
            <a:r>
              <a:rPr lang="en-US" altLang="zh-TW" dirty="0"/>
              <a:t>without </a:t>
            </a:r>
            <a:r>
              <a:rPr lang="en-US" altLang="zh-TW" dirty="0" smtClean="0"/>
              <a:t>his consent, </a:t>
            </a:r>
            <a:r>
              <a:rPr lang="en-US" altLang="zh-TW" dirty="0"/>
              <a:t>and hence there exists a </a:t>
            </a:r>
            <a:r>
              <a:rPr lang="en-US" altLang="zh-TW" dirty="0">
                <a:solidFill>
                  <a:srgbClr val="FF0000"/>
                </a:solidFill>
              </a:rPr>
              <a:t>likelihood of confusion </a:t>
            </a:r>
            <a:r>
              <a:rPr lang="en-US" altLang="zh-TW" dirty="0" smtClean="0"/>
              <a:t>on the </a:t>
            </a:r>
            <a:r>
              <a:rPr lang="en-US" altLang="zh-TW" dirty="0"/>
              <a:t>relevant </a:t>
            </a:r>
            <a:r>
              <a:rPr lang="en-US" altLang="zh-TW" dirty="0" smtClean="0"/>
              <a:t>public</a:t>
            </a:r>
            <a:endParaRPr lang="en-US" altLang="zh-TW" dirty="0"/>
          </a:p>
          <a:p>
            <a:pPr lvl="2"/>
            <a:r>
              <a:rPr lang="en-US" altLang="zh-TW" dirty="0" smtClean="0"/>
              <a:t>another person’s </a:t>
            </a:r>
            <a:r>
              <a:rPr lang="en-US" altLang="zh-TW" dirty="0" smtClean="0">
                <a:solidFill>
                  <a:srgbClr val="00B050"/>
                </a:solidFill>
              </a:rPr>
              <a:t>portrait </a:t>
            </a:r>
            <a:r>
              <a:rPr lang="en-US" altLang="zh-TW" dirty="0">
                <a:solidFill>
                  <a:srgbClr val="00B050"/>
                </a:solidFill>
              </a:rPr>
              <a:t>or well-known name, stage name, pseudonym, or alternative </a:t>
            </a:r>
            <a:r>
              <a:rPr lang="en-US" altLang="zh-TW" dirty="0" smtClean="0">
                <a:solidFill>
                  <a:srgbClr val="00B050"/>
                </a:solidFill>
              </a:rPr>
              <a:t>name </a:t>
            </a:r>
            <a:r>
              <a:rPr lang="en-US" altLang="zh-TW" dirty="0" smtClean="0"/>
              <a:t>without his consent</a:t>
            </a:r>
          </a:p>
          <a:p>
            <a:pPr lvl="2"/>
            <a:r>
              <a:rPr lang="en-US" altLang="zh-TW" dirty="0"/>
              <a:t>the </a:t>
            </a:r>
            <a:r>
              <a:rPr lang="en-US" altLang="zh-TW" dirty="0">
                <a:solidFill>
                  <a:srgbClr val="00B050"/>
                </a:solidFill>
              </a:rPr>
              <a:t>name of a well-known juridical person, business or any </a:t>
            </a:r>
            <a:r>
              <a:rPr lang="en-US" altLang="zh-TW" dirty="0" smtClean="0">
                <a:solidFill>
                  <a:srgbClr val="00B050"/>
                </a:solidFill>
              </a:rPr>
              <a:t>group </a:t>
            </a:r>
            <a:r>
              <a:rPr lang="en-US" altLang="zh-TW" dirty="0" smtClean="0"/>
              <a:t>without </a:t>
            </a:r>
            <a:r>
              <a:rPr lang="en-US" altLang="zh-TW" dirty="0"/>
              <a:t>its consent, and hence there exists a </a:t>
            </a:r>
            <a:r>
              <a:rPr lang="en-US" altLang="zh-TW" dirty="0">
                <a:solidFill>
                  <a:srgbClr val="FF0000"/>
                </a:solidFill>
              </a:rPr>
              <a:t>likelihood of confusion</a:t>
            </a:r>
            <a:r>
              <a:rPr lang="en-US" altLang="zh-TW" dirty="0"/>
              <a:t> on the relevant </a:t>
            </a:r>
            <a:r>
              <a:rPr lang="en-US" altLang="zh-TW" dirty="0" smtClean="0"/>
              <a:t>public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pPr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95849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Case example </a:t>
            </a:r>
            <a:r>
              <a:rPr lang="en-US" altLang="zh-TW" dirty="0" smtClean="0"/>
              <a:t>#1</a:t>
            </a:r>
            <a:endParaRPr lang="zh-TW" altLang="en-US" dirty="0"/>
          </a:p>
        </p:txBody>
      </p:sp>
      <p:graphicFrame>
        <p:nvGraphicFramePr>
          <p:cNvPr id="6" name="內容版面配置區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6006514"/>
              </p:ext>
            </p:extLst>
          </p:nvPr>
        </p:nvGraphicFramePr>
        <p:xfrm>
          <a:off x="457200" y="1600200"/>
          <a:ext cx="4930397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pPr/>
              <a:t>5</a:t>
            </a:fld>
            <a:endParaRPr lang="zh-TW" altLang="en-US"/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8835" y="1196752"/>
            <a:ext cx="3726180" cy="4953000"/>
          </a:xfrm>
          <a:prstGeom prst="rect">
            <a:avLst/>
          </a:prstGeom>
        </p:spPr>
      </p:pic>
      <p:pic>
        <p:nvPicPr>
          <p:cNvPr id="2051" name="Picture 3" descr="C:\Users\00495\AppData\Local\Microsoft\Windows\Temporary Internet Files\Content.IE5\YDPVJLYT\MC900358391[1].wmf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33" b="5703"/>
          <a:stretch/>
        </p:blipFill>
        <p:spPr bwMode="auto">
          <a:xfrm>
            <a:off x="7406960" y="639192"/>
            <a:ext cx="1197488" cy="1065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8780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altLang="zh-TW" dirty="0"/>
              <a:t>Addressing bad faith </a:t>
            </a:r>
            <a:r>
              <a:rPr lang="en-US" altLang="zh-TW" dirty="0" smtClean="0"/>
              <a:t>filings</a:t>
            </a:r>
            <a:br>
              <a:rPr lang="en-US" altLang="zh-TW" dirty="0" smtClean="0"/>
            </a:br>
            <a:r>
              <a:rPr lang="en-US" altLang="zh-TW" sz="2000" dirty="0" smtClean="0"/>
              <a:t>(cont.)</a:t>
            </a:r>
            <a:endParaRPr lang="zh-TW" altLang="en-US" sz="2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zh-TW" dirty="0" smtClean="0"/>
              <a:t>Examination Guidelines on </a:t>
            </a:r>
            <a:r>
              <a:rPr lang="en-US" altLang="zh-TW" dirty="0" smtClean="0">
                <a:solidFill>
                  <a:srgbClr val="FF0000"/>
                </a:solidFill>
              </a:rPr>
              <a:t>Likelihood </a:t>
            </a:r>
            <a:r>
              <a:rPr lang="en-US" altLang="zh-TW" dirty="0">
                <a:solidFill>
                  <a:srgbClr val="FF0000"/>
                </a:solidFill>
              </a:rPr>
              <a:t>of </a:t>
            </a:r>
            <a:r>
              <a:rPr lang="en-US" altLang="zh-TW" dirty="0" smtClean="0">
                <a:solidFill>
                  <a:srgbClr val="FF0000"/>
                </a:solidFill>
              </a:rPr>
              <a:t>Confusion</a:t>
            </a:r>
          </a:p>
          <a:p>
            <a:pPr lvl="1"/>
            <a:r>
              <a:rPr lang="en-US" altLang="zh-TW" dirty="0"/>
              <a:t>While determining the likelihood of confusion</a:t>
            </a:r>
            <a:r>
              <a:rPr lang="en-US" altLang="zh-TW" dirty="0" smtClean="0"/>
              <a:t>, </a:t>
            </a:r>
            <a:r>
              <a:rPr lang="en-US" altLang="zh-TW" dirty="0"/>
              <a:t>TIPO </a:t>
            </a:r>
            <a:r>
              <a:rPr lang="en-US" altLang="zh-TW" dirty="0" smtClean="0"/>
              <a:t>may </a:t>
            </a:r>
            <a:r>
              <a:rPr lang="en-US" altLang="zh-TW" dirty="0"/>
              <a:t>consider whether the application is filed in good faith. </a:t>
            </a:r>
          </a:p>
          <a:p>
            <a:pPr lvl="1"/>
            <a:r>
              <a:rPr lang="en-US" altLang="zh-TW" dirty="0" smtClean="0"/>
              <a:t>If an applicant </a:t>
            </a:r>
            <a:r>
              <a:rPr lang="en-US" altLang="zh-TW" dirty="0"/>
              <a:t>is </a:t>
            </a:r>
            <a:r>
              <a:rPr lang="en-US" altLang="zh-TW" dirty="0" smtClean="0"/>
              <a:t>aware at </a:t>
            </a:r>
            <a:r>
              <a:rPr lang="en-US" altLang="zh-TW" dirty="0"/>
              <a:t>the time of </a:t>
            </a:r>
            <a:r>
              <a:rPr lang="en-US" altLang="zh-TW" dirty="0" smtClean="0"/>
              <a:t>filing that his </a:t>
            </a:r>
            <a:r>
              <a:rPr lang="en-US" altLang="zh-TW" dirty="0"/>
              <a:t>application may </a:t>
            </a:r>
            <a:r>
              <a:rPr lang="en-US" altLang="zh-TW" dirty="0" smtClean="0"/>
              <a:t>cause </a:t>
            </a:r>
            <a:r>
              <a:rPr lang="en-US" altLang="zh-TW" dirty="0"/>
              <a:t>consumer confusion with respect to the source </a:t>
            </a:r>
            <a:r>
              <a:rPr lang="en-US" altLang="zh-TW" dirty="0" smtClean="0"/>
              <a:t>of goods/services, or he intends to cause confusion, </a:t>
            </a:r>
            <a:r>
              <a:rPr lang="en-US" altLang="zh-TW" dirty="0"/>
              <a:t>such </a:t>
            </a:r>
            <a:r>
              <a:rPr lang="en-US" altLang="zh-TW" dirty="0" smtClean="0"/>
              <a:t>application(s) will not be </a:t>
            </a:r>
            <a:r>
              <a:rPr lang="en-US" altLang="zh-TW" dirty="0"/>
              <a:t>filed in good faith. </a:t>
            </a:r>
            <a:endParaRPr lang="en-US" altLang="zh-TW" dirty="0" smtClean="0"/>
          </a:p>
          <a:p>
            <a:pPr marL="457200" lvl="1" indent="0">
              <a:buNone/>
            </a:pPr>
            <a:r>
              <a:rPr lang="en-US" altLang="zh-TW" dirty="0" smtClean="0"/>
              <a:t>Ex: </a:t>
            </a:r>
          </a:p>
          <a:p>
            <a:pPr lvl="2"/>
            <a:r>
              <a:rPr lang="en-US" altLang="zh-TW" dirty="0" smtClean="0"/>
              <a:t>An </a:t>
            </a:r>
            <a:r>
              <a:rPr lang="en-US" altLang="zh-TW" dirty="0"/>
              <a:t>applicant </a:t>
            </a:r>
            <a:r>
              <a:rPr lang="en-US" altLang="zh-TW" dirty="0" smtClean="0"/>
              <a:t>files a new application </a:t>
            </a:r>
            <a:r>
              <a:rPr lang="en-US" altLang="zh-TW" dirty="0"/>
              <a:t>for registration </a:t>
            </a:r>
            <a:r>
              <a:rPr lang="en-US" altLang="zh-TW" dirty="0" smtClean="0"/>
              <a:t>after his earlier identical/similar registration has been transferred </a:t>
            </a:r>
            <a:r>
              <a:rPr lang="en-US" altLang="zh-TW" dirty="0"/>
              <a:t>to another </a:t>
            </a:r>
            <a:r>
              <a:rPr lang="en-US" altLang="zh-TW" dirty="0" smtClean="0"/>
              <a:t>person </a:t>
            </a:r>
            <a:r>
              <a:rPr lang="en-US" altLang="zh-TW" dirty="0"/>
              <a:t>with his/her consent or </a:t>
            </a:r>
            <a:r>
              <a:rPr lang="en-US" altLang="zh-TW" dirty="0" smtClean="0"/>
              <a:t>by </a:t>
            </a:r>
            <a:r>
              <a:rPr lang="en-US" altLang="zh-TW" dirty="0"/>
              <a:t>compulsory execution or bankruptcy </a:t>
            </a:r>
            <a:r>
              <a:rPr lang="en-US" altLang="zh-TW" dirty="0" smtClean="0"/>
              <a:t>proceedings.</a:t>
            </a:r>
          </a:p>
          <a:p>
            <a:pPr lvl="2"/>
            <a:r>
              <a:rPr lang="en-US" altLang="zh-TW" dirty="0" smtClean="0"/>
              <a:t>An </a:t>
            </a:r>
            <a:r>
              <a:rPr lang="en-US" altLang="zh-TW" dirty="0"/>
              <a:t>applicant </a:t>
            </a:r>
            <a:r>
              <a:rPr lang="en-US" altLang="zh-TW" dirty="0" smtClean="0"/>
              <a:t>who has been </a:t>
            </a:r>
            <a:r>
              <a:rPr lang="en-US" altLang="zh-TW" dirty="0"/>
              <a:t>licensed </a:t>
            </a:r>
            <a:r>
              <a:rPr lang="en-US" altLang="zh-TW" dirty="0" smtClean="0"/>
              <a:t>to </a:t>
            </a:r>
            <a:r>
              <a:rPr lang="en-US" altLang="zh-TW" dirty="0"/>
              <a:t>use </a:t>
            </a:r>
            <a:r>
              <a:rPr lang="en-US" altLang="zh-TW" dirty="0" smtClean="0"/>
              <a:t>another person’s trademark in English files an application </a:t>
            </a:r>
            <a:r>
              <a:rPr lang="en-US" altLang="zh-TW" dirty="0"/>
              <a:t>for registration of a </a:t>
            </a:r>
            <a:r>
              <a:rPr lang="en-US" altLang="zh-TW" dirty="0" smtClean="0"/>
              <a:t>new trademark </a:t>
            </a:r>
            <a:r>
              <a:rPr lang="en-US" altLang="zh-TW" dirty="0"/>
              <a:t>which is the </a:t>
            </a:r>
            <a:r>
              <a:rPr lang="en-US" altLang="zh-TW" dirty="0" smtClean="0"/>
              <a:t>translation/transliteration </a:t>
            </a:r>
            <a:r>
              <a:rPr lang="en-US" altLang="zh-TW" dirty="0"/>
              <a:t>of </a:t>
            </a:r>
            <a:r>
              <a:rPr lang="en-US" altLang="zh-TW" dirty="0" smtClean="0"/>
              <a:t>the original one in Chinese.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pPr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29333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altLang="zh-TW" dirty="0"/>
              <a:t>Addressing bad faith </a:t>
            </a:r>
            <a:r>
              <a:rPr lang="en-US" altLang="zh-TW" dirty="0" smtClean="0"/>
              <a:t>filings</a:t>
            </a:r>
            <a:br>
              <a:rPr lang="en-US" altLang="zh-TW" dirty="0" smtClean="0"/>
            </a:br>
            <a:r>
              <a:rPr lang="en-US" altLang="zh-TW" sz="2000" dirty="0" smtClean="0"/>
              <a:t>(cont.)</a:t>
            </a:r>
            <a:endParaRPr lang="zh-TW" altLang="en-US" sz="2000" dirty="0"/>
          </a:p>
        </p:txBody>
      </p:sp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449206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pPr/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55098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Addressing bad faith </a:t>
            </a:r>
            <a:br>
              <a:rPr lang="en-US" altLang="zh-TW" dirty="0" smtClean="0"/>
            </a:br>
            <a:r>
              <a:rPr lang="en-US" altLang="zh-TW" dirty="0" smtClean="0"/>
              <a:t>registrations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altLang="zh-TW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Opposition/Invalidation</a:t>
            </a:r>
          </a:p>
          <a:p>
            <a:r>
              <a:rPr lang="en-US" altLang="zh-TW" dirty="0" smtClean="0"/>
              <a:t>Trademark </a:t>
            </a:r>
            <a:r>
              <a:rPr lang="en-US" altLang="zh-TW" dirty="0"/>
              <a:t>Act </a:t>
            </a:r>
            <a:r>
              <a:rPr lang="en-US" altLang="zh-TW" dirty="0" smtClean="0"/>
              <a:t>2011</a:t>
            </a:r>
          </a:p>
          <a:p>
            <a:pPr marL="457200" lvl="1" indent="0">
              <a:buNone/>
            </a:pPr>
            <a:r>
              <a:rPr lang="en-US" altLang="zh-TW" dirty="0" smtClean="0"/>
              <a:t>Besides grounds </a:t>
            </a:r>
            <a:r>
              <a:rPr lang="en-US" altLang="zh-TW" dirty="0"/>
              <a:t>for </a:t>
            </a:r>
            <a:r>
              <a:rPr lang="en-US" altLang="zh-TW" dirty="0" smtClean="0"/>
              <a:t>refusal which are used to address bad faith filings, there are other grounds used in opposition and invalidation procedures to address bad faith registrations:</a:t>
            </a:r>
          </a:p>
          <a:p>
            <a:pPr lvl="4" algn="r"/>
            <a:r>
              <a:rPr lang="en-US" altLang="zh-TW" dirty="0" smtClean="0"/>
              <a:t>Subparagraph 11 &amp; 12 of Paragraph 1 of Article 30</a:t>
            </a:r>
          </a:p>
          <a:p>
            <a:pPr lvl="1"/>
            <a:r>
              <a:rPr lang="en-US" altLang="zh-TW" dirty="0" smtClean="0"/>
              <a:t>registering another person’s </a:t>
            </a:r>
            <a:r>
              <a:rPr lang="en-US" altLang="zh-TW" dirty="0" smtClean="0">
                <a:solidFill>
                  <a:srgbClr val="00B050"/>
                </a:solidFill>
              </a:rPr>
              <a:t>well-known trademark </a:t>
            </a:r>
            <a:r>
              <a:rPr lang="en-US" altLang="zh-TW" dirty="0"/>
              <a:t>without </a:t>
            </a:r>
            <a:r>
              <a:rPr lang="en-US" altLang="zh-TW" dirty="0" smtClean="0"/>
              <a:t>his consent, </a:t>
            </a:r>
            <a:r>
              <a:rPr lang="en-US" altLang="zh-TW" dirty="0"/>
              <a:t>and hence there exists a </a:t>
            </a:r>
            <a:r>
              <a:rPr lang="en-US" altLang="zh-TW" dirty="0">
                <a:solidFill>
                  <a:srgbClr val="FF0000"/>
                </a:solidFill>
              </a:rPr>
              <a:t>likelihood of dilution</a:t>
            </a:r>
            <a:r>
              <a:rPr lang="en-US" altLang="zh-TW" dirty="0"/>
              <a:t> of the distinctiveness or reputation of the said well-known </a:t>
            </a:r>
            <a:r>
              <a:rPr lang="en-US" altLang="zh-TW" dirty="0" smtClean="0"/>
              <a:t>trademark</a:t>
            </a:r>
          </a:p>
          <a:p>
            <a:pPr lvl="1"/>
            <a:r>
              <a:rPr lang="en-US" altLang="zh-TW" dirty="0" smtClean="0"/>
              <a:t>registering another </a:t>
            </a:r>
            <a:r>
              <a:rPr lang="en-US" altLang="zh-TW" dirty="0"/>
              <a:t>person’s </a:t>
            </a:r>
            <a:r>
              <a:rPr lang="en-US" altLang="zh-TW" dirty="0">
                <a:solidFill>
                  <a:srgbClr val="00B050"/>
                </a:solidFill>
              </a:rPr>
              <a:t>earlier used trademark </a:t>
            </a:r>
            <a:r>
              <a:rPr lang="en-US" altLang="zh-TW" dirty="0" smtClean="0"/>
              <a:t>without his consent, and the applicant files the application for registration</a:t>
            </a:r>
          </a:p>
          <a:p>
            <a:pPr lvl="2"/>
            <a:r>
              <a:rPr lang="en-US" altLang="zh-TW" dirty="0">
                <a:solidFill>
                  <a:srgbClr val="FF0000"/>
                </a:solidFill>
              </a:rPr>
              <a:t>being aware of the existence of the earlier used trademark </a:t>
            </a:r>
            <a:r>
              <a:rPr lang="en-US" altLang="zh-TW" dirty="0"/>
              <a:t>due to contractual, regional, or business connections, or any other relationship with the proprietor of the earlier used trademark</a:t>
            </a:r>
          </a:p>
          <a:p>
            <a:pPr lvl="2"/>
            <a:r>
              <a:rPr lang="en-US" altLang="zh-TW" dirty="0" smtClean="0"/>
              <a:t>with </a:t>
            </a:r>
            <a:r>
              <a:rPr lang="en-US" altLang="zh-TW" dirty="0"/>
              <a:t>the </a:t>
            </a:r>
            <a:r>
              <a:rPr lang="en-US" altLang="zh-TW" dirty="0">
                <a:solidFill>
                  <a:srgbClr val="FF0000"/>
                </a:solidFill>
              </a:rPr>
              <a:t>intent to imitate the earlier used </a:t>
            </a:r>
            <a:r>
              <a:rPr lang="en-US" altLang="zh-TW" dirty="0" smtClean="0">
                <a:solidFill>
                  <a:srgbClr val="FF0000"/>
                </a:solidFill>
              </a:rPr>
              <a:t>trademark 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pPr/>
              <a:t>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37360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Case example #2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2000" dirty="0"/>
              <a:t>THE </a:t>
            </a:r>
            <a:r>
              <a:rPr lang="en-US" altLang="zh-TW" sz="2000" dirty="0" smtClean="0"/>
              <a:t>IMFAMOUS </a:t>
            </a:r>
            <a:r>
              <a:rPr lang="en-US" altLang="zh-TW" sz="2000" dirty="0"/>
              <a:t>BLACK SHEEP BRAND </a:t>
            </a:r>
            <a:r>
              <a:rPr lang="en-US" altLang="zh-TW" sz="2000" dirty="0" smtClean="0"/>
              <a:t>  v</a:t>
            </a:r>
            <a:r>
              <a:rPr lang="en-US" altLang="zh-TW" sz="2000" dirty="0"/>
              <a:t>. </a:t>
            </a:r>
            <a:r>
              <a:rPr lang="en-US" altLang="zh-TW" sz="2000" dirty="0" smtClean="0"/>
              <a:t>	BLACK SHEEP</a:t>
            </a:r>
          </a:p>
          <a:p>
            <a:endParaRPr lang="en-US" altLang="zh-TW" dirty="0" smtClean="0"/>
          </a:p>
          <a:p>
            <a:endParaRPr lang="en-US" altLang="zh-TW" sz="2000" dirty="0" smtClean="0"/>
          </a:p>
          <a:p>
            <a:pPr marL="0" indent="0">
              <a:buNone/>
            </a:pPr>
            <a:r>
              <a:rPr lang="en-US" altLang="zh-TW" sz="2000" dirty="0" smtClean="0"/>
              <a:t>           informal footwear, sneakers	</a:t>
            </a:r>
            <a:r>
              <a:rPr lang="en-US" altLang="zh-TW" sz="2000" dirty="0"/>
              <a:t> </a:t>
            </a:r>
            <a:r>
              <a:rPr lang="en-US" altLang="zh-TW" sz="2000" dirty="0" smtClean="0"/>
              <a:t>        purses, wallets, backpacks</a:t>
            </a:r>
          </a:p>
          <a:p>
            <a:pPr marL="0" indent="0">
              <a:buNone/>
            </a:pPr>
            <a:r>
              <a:rPr lang="en-US" altLang="zh-TW" sz="2000" dirty="0" smtClean="0"/>
              <a:t>		</a:t>
            </a:r>
            <a:r>
              <a:rPr lang="en-US" altLang="zh-TW" sz="2000" u="sng" dirty="0" smtClean="0"/>
              <a:t>Opponent</a:t>
            </a:r>
            <a:r>
              <a:rPr lang="en-US" altLang="zh-TW" sz="2000" dirty="0" smtClean="0"/>
              <a:t>			    </a:t>
            </a:r>
            <a:r>
              <a:rPr lang="en-US" altLang="zh-TW" sz="2000" u="sng" dirty="0" smtClean="0"/>
              <a:t>Registrant</a:t>
            </a:r>
          </a:p>
          <a:p>
            <a:r>
              <a:rPr lang="en-US" altLang="zh-TW" sz="2000" dirty="0" smtClean="0"/>
              <a:t>Both the opponent and registrant are competitors in fashion industry.</a:t>
            </a:r>
          </a:p>
          <a:p>
            <a:r>
              <a:rPr lang="en-US" altLang="zh-TW" sz="2000" dirty="0" smtClean="0"/>
              <a:t>The opponent’s trademarked goods have been imported, advertised and sold for years.</a:t>
            </a:r>
          </a:p>
          <a:p>
            <a:r>
              <a:rPr lang="en-US" altLang="zh-TW" sz="2000" dirty="0" smtClean="0"/>
              <a:t>The opponent’s trademark, which contains the combination of the coined device element and the term “BLACK SHEEP,” is unique.</a:t>
            </a:r>
          </a:p>
          <a:p>
            <a:r>
              <a:rPr lang="en-US" altLang="zh-TW" sz="2000" dirty="0" smtClean="0"/>
              <a:t>It is hardly possible that the </a:t>
            </a:r>
            <a:r>
              <a:rPr lang="en-US" altLang="zh-TW" sz="2000" dirty="0"/>
              <a:t>registrant </a:t>
            </a:r>
            <a:r>
              <a:rPr lang="en-US" altLang="zh-TW" sz="2000" dirty="0" smtClean="0"/>
              <a:t>wasn’t </a:t>
            </a:r>
            <a:r>
              <a:rPr lang="en-US" altLang="zh-TW" sz="2000" dirty="0"/>
              <a:t>aware of the existence of the </a:t>
            </a:r>
            <a:r>
              <a:rPr lang="en-US" altLang="zh-TW" sz="2000" dirty="0" smtClean="0"/>
              <a:t>opponent’s </a:t>
            </a:r>
            <a:r>
              <a:rPr lang="en-US" altLang="zh-TW" sz="2000" dirty="0"/>
              <a:t>trademark </a:t>
            </a:r>
            <a:r>
              <a:rPr lang="en-US" altLang="zh-TW" sz="2000" dirty="0" smtClean="0"/>
              <a:t>and didn’t intend </a:t>
            </a:r>
            <a:r>
              <a:rPr lang="en-US" altLang="zh-TW" sz="2000" dirty="0"/>
              <a:t>to imitate </a:t>
            </a:r>
            <a:r>
              <a:rPr lang="en-US" altLang="zh-TW" sz="2000" dirty="0" smtClean="0"/>
              <a:t>such trademark.</a:t>
            </a:r>
            <a:endParaRPr lang="zh-TW" altLang="en-US" sz="20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pPr/>
              <a:t>9</a:t>
            </a:fld>
            <a:endParaRPr lang="zh-TW" altLang="en-US"/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87624" y="1988840"/>
            <a:ext cx="3379445" cy="862150"/>
          </a:xfrm>
          <a:prstGeom prst="rect">
            <a:avLst/>
          </a:prstGeom>
        </p:spPr>
      </p:pic>
      <p:pic>
        <p:nvPicPr>
          <p:cNvPr id="6" name="圖片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54"/>
          <a:stretch/>
        </p:blipFill>
        <p:spPr>
          <a:xfrm>
            <a:off x="5737236" y="1988840"/>
            <a:ext cx="2368077" cy="862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884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4FC1B72A055234EAAD04CF380AB87F9" ma:contentTypeVersion="0" ma:contentTypeDescription="Create a new document." ma:contentTypeScope="" ma:versionID="f1eee282f4799a57ff0fb580767a63b4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77FBD69F-E216-4C26-98A0-3D1B06F369D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1502AE35-CED8-4467-AAE9-449B3272662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29BDB09-A9B8-45E1-A9CB-742AD6DC206D}">
  <ds:schemaRefs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2331</TotalTime>
  <Words>921</Words>
  <Application>Microsoft Office PowerPoint</Application>
  <PresentationFormat>如螢幕大小 (4:3)</PresentationFormat>
  <Paragraphs>105</Paragraphs>
  <Slides>14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2</vt:i4>
      </vt:variant>
      <vt:variant>
        <vt:lpstr>投影片標題</vt:lpstr>
      </vt:variant>
      <vt:variant>
        <vt:i4>14</vt:i4>
      </vt:variant>
    </vt:vector>
  </HeadingPairs>
  <TitlesOfParts>
    <vt:vector size="16" baseType="lpstr">
      <vt:lpstr>Office 佈景主題</vt:lpstr>
      <vt:lpstr>1_Office 佈景主題</vt:lpstr>
      <vt:lpstr>“Bad Faith” Trademark Filings/Registrations:  TIPO’s Solution</vt:lpstr>
      <vt:lpstr>Definition</vt:lpstr>
      <vt:lpstr>How to deal with it?</vt:lpstr>
      <vt:lpstr>Addressing bad faith filings</vt:lpstr>
      <vt:lpstr>Case example #1</vt:lpstr>
      <vt:lpstr>Addressing bad faith filings (cont.)</vt:lpstr>
      <vt:lpstr>Addressing bad faith filings (cont.)</vt:lpstr>
      <vt:lpstr>Addressing bad faith  registrations</vt:lpstr>
      <vt:lpstr>Case example #2</vt:lpstr>
      <vt:lpstr>Case example #3</vt:lpstr>
      <vt:lpstr>Addressing bad faith  registrations (cont.)</vt:lpstr>
      <vt:lpstr>Addressing bad faith  registrations (cont.)</vt:lpstr>
      <vt:lpstr>Addressing bad faith  registrations (cont.)</vt:lpstr>
      <vt:lpstr>Thank You!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100年度智慧財產局業務座談會 新專利法相關法制修正重點</dc:title>
  <dc:creator>00572</dc:creator>
  <cp:lastModifiedBy>30125</cp:lastModifiedBy>
  <cp:revision>231</cp:revision>
  <cp:lastPrinted>2013-06-18T07:31:54Z</cp:lastPrinted>
  <dcterms:created xsi:type="dcterms:W3CDTF">2012-04-26T02:48:05Z</dcterms:created>
  <dcterms:modified xsi:type="dcterms:W3CDTF">2013-07-17T07:47:14Z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0x010100D4FC1B72A055234EAAD04CF380AB87F9</vt:lpwstr>
  </property>
</Properties>
</file>